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21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6213" r:id="rId5"/>
  </p:sldMasterIdLst>
  <p:notesMasterIdLst>
    <p:notesMasterId r:id="rId33"/>
  </p:notesMasterIdLst>
  <p:handoutMasterIdLst>
    <p:handoutMasterId r:id="rId34"/>
  </p:handoutMasterIdLst>
  <p:sldIdLst>
    <p:sldId id="256" r:id="rId6"/>
    <p:sldId id="3862" r:id="rId7"/>
    <p:sldId id="3863" r:id="rId8"/>
    <p:sldId id="3865" r:id="rId9"/>
    <p:sldId id="261" r:id="rId10"/>
    <p:sldId id="3831" r:id="rId11"/>
    <p:sldId id="3887" r:id="rId12"/>
    <p:sldId id="3866" r:id="rId13"/>
    <p:sldId id="3888" r:id="rId14"/>
    <p:sldId id="3889" r:id="rId15"/>
    <p:sldId id="3844" r:id="rId16"/>
    <p:sldId id="3834" r:id="rId17"/>
    <p:sldId id="3851" r:id="rId18"/>
    <p:sldId id="3859" r:id="rId19"/>
    <p:sldId id="3878" r:id="rId20"/>
    <p:sldId id="3880" r:id="rId21"/>
    <p:sldId id="3876" r:id="rId22"/>
    <p:sldId id="3860" r:id="rId23"/>
    <p:sldId id="297" r:id="rId24"/>
    <p:sldId id="3882" r:id="rId25"/>
    <p:sldId id="3883" r:id="rId26"/>
    <p:sldId id="3861" r:id="rId27"/>
    <p:sldId id="3886" r:id="rId28"/>
    <p:sldId id="275" r:id="rId29"/>
    <p:sldId id="276" r:id="rId30"/>
    <p:sldId id="277" r:id="rId31"/>
    <p:sldId id="1783" r:id="rId32"/>
  </p:sldIdLst>
  <p:sldSz cx="9144000" cy="6858000" type="screen4x3"/>
  <p:notesSz cx="7019925" cy="9305925"/>
  <p:embeddedFontLst>
    <p:embeddedFont>
      <p:font typeface="Edu QLD Beginner" pitchFamily="2" charset="0"/>
      <p:regular r:id="rId35"/>
      <p:bold r:id="rId36"/>
    </p:embeddedFont>
    <p:embeddedFont>
      <p:font typeface="Gotham-Book" panose="020B0604020202020204" charset="0"/>
      <p:regular r:id="rId37"/>
      <p:bold r:id="rId38"/>
      <p:italic r:id="rId39"/>
      <p:boldItalic r:id="rId40"/>
    </p:embeddedFont>
  </p:embeddedFont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527" userDrawn="1">
          <p15:clr>
            <a:srgbClr val="A4A3A4"/>
          </p15:clr>
        </p15:guide>
        <p15:guide id="2" pos="272" userDrawn="1">
          <p15:clr>
            <a:srgbClr val="A4A3A4"/>
          </p15:clr>
        </p15:guide>
        <p15:guide id="3" pos="2880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orient="horz" pos="2137" userDrawn="1">
          <p15:clr>
            <a:srgbClr val="A4A3A4"/>
          </p15:clr>
        </p15:guide>
        <p15:guide id="6" orient="horz" pos="3974" userDrawn="1">
          <p15:clr>
            <a:srgbClr val="A4A3A4"/>
          </p15:clr>
        </p15:guide>
        <p15:guide id="7" orient="horz" pos="79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31" userDrawn="1">
          <p15:clr>
            <a:srgbClr val="A4A3A4"/>
          </p15:clr>
        </p15:guide>
        <p15:guide id="2" pos="2212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CF1D125-CDAC-41BA-663D-FA2ED412B9D6}" name="Elizabeth Piaquadio" initials="EP" userId="S::epiaquadio@goodtogreatschools.org.au::52767243-7565-4b68-b9c1-5d2bede989b0" providerId="AD"/>
  <p188:author id="{C4288552-6D0E-8CC2-62D5-390F7A912CEC}" name="Abbas Kassem" initials="" userId="S::akassem@goodtogreatschools.org.au::b5422da9-d130-411e-8a14-2c174765e2f3" providerId="AD"/>
  <p188:author id="{886C0F5E-60D4-7021-4ADF-5889116CC97C}" name="Monica Bennett" initials="MB" userId="S::mbennett@goodtogreatschools.org.au::a878a5d4-89bf-4f61-b999-31e96cd05c98" providerId="AD"/>
  <p188:author id="{A858C27E-DE66-476E-F0D9-1C44EA3E7CC1}" name="Chantal Rae" initials="CR" userId="S::crae@goodtogreatschools.org.au::a1db561e-73a2-489d-a119-0f73c1c2f06f" providerId="AD"/>
  <p188:author id="{F9EC709B-A35B-5782-C0E0-A56C6394654A}" name="Sara Reynolds" initials="SR" userId="S::sreynolds@goodtogreatschools.org.au::69865588-b2e5-414a-9d2a-0cd2581b20ed" providerId="AD"/>
  <p188:author id="{975C13B1-098B-AE78-A050-04A321074122}" name="Nathan Duff" initials="ND" userId="S::nduff@goodtogreatschools.org.au::5454dd5d-9811-49f6-92ba-8b7b8eb9777a" providerId="AD"/>
  <p188:author id="{9B6C35E0-19F5-AC4A-AE69-0037BB855A2A}" name="Duncan Hastie" initials="DH" userId="S::dhastie@goodtogreatschools.org.au::6b9ddfa0-3e8b-4c72-a299-e1e58d399348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udy Sinnamon" initials="TS" lastIdx="16" clrIdx="0"/>
  <p:cmAuthor id="2" name="ayesha@checkitediting.com.au" initials="a" lastIdx="1" clrIdx="1">
    <p:extLst>
      <p:ext uri="{19B8F6BF-5375-455C-9EA6-DF929625EA0E}">
        <p15:presenceInfo xmlns:p15="http://schemas.microsoft.com/office/powerpoint/2012/main" userId="3ac9f934761b203a" providerId="Windows Live"/>
      </p:ext>
    </p:extLst>
  </p:cmAuthor>
  <p:cmAuthor id="3" name="Nadine Anderson-Conklin" initials="NAC" lastIdx="2" clrIdx="2">
    <p:extLst>
      <p:ext uri="{19B8F6BF-5375-455C-9EA6-DF929625EA0E}">
        <p15:presenceInfo xmlns:p15="http://schemas.microsoft.com/office/powerpoint/2012/main" userId="S::NAnderson@goodtogreatschools.org.au::a935aca9-513a-492d-957e-465cbe939dd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051"/>
    <a:srgbClr val="000000"/>
    <a:srgbClr val="E8C1BE"/>
    <a:srgbClr val="265F95"/>
    <a:srgbClr val="FFE8A2"/>
    <a:srgbClr val="FFEAAB"/>
    <a:srgbClr val="EAC2BF"/>
    <a:srgbClr val="F6E6E5"/>
    <a:srgbClr val="C1E7EA"/>
    <a:srgbClr val="EAC1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B4E26A-B0D8-C243-96EF-ACC340993CD2}" v="717" dt="2026-04-21T12:57:58.2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130"/>
    <p:restoredTop sz="69666"/>
  </p:normalViewPr>
  <p:slideViewPr>
    <p:cSldViewPr snapToGrid="0">
      <p:cViewPr varScale="1">
        <p:scale>
          <a:sx n="55" d="100"/>
          <a:sy n="55" d="100"/>
        </p:scale>
        <p:origin x="1589" y="298"/>
      </p:cViewPr>
      <p:guideLst>
        <p:guide orient="horz" pos="527"/>
        <p:guide pos="272"/>
        <p:guide pos="2880"/>
        <p:guide pos="5465"/>
        <p:guide orient="horz" pos="2137"/>
        <p:guide orient="horz" pos="3974"/>
        <p:guide orient="horz" pos="799"/>
      </p:guideLst>
    </p:cSldViewPr>
  </p:slideViewPr>
  <p:notesTextViewPr>
    <p:cViewPr>
      <p:scale>
        <a:sx n="95" d="100"/>
        <a:sy n="95" d="100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931"/>
        <p:guide pos="2212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font" Target="fonts/font5.fntdata"/><Relationship Id="rId21" Type="http://schemas.openxmlformats.org/officeDocument/2006/relationships/slide" Target="slides/slide16.xml"/><Relationship Id="rId34" Type="http://schemas.openxmlformats.org/officeDocument/2006/relationships/handoutMaster" Target="handoutMasters/handoutMaster1.xml"/><Relationship Id="rId42" Type="http://schemas.openxmlformats.org/officeDocument/2006/relationships/presProps" Target="presProps.xml"/><Relationship Id="rId47" Type="http://schemas.microsoft.com/office/2018/10/relationships/authors" Target="author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font" Target="fonts/font2.fntdata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font" Target="fonts/font1.fntdata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4.fntdata"/><Relationship Id="rId46" Type="http://schemas.microsoft.com/office/2015/10/relationships/revisionInfo" Target="revisionInfo.xml"/><Relationship Id="rId20" Type="http://schemas.openxmlformats.org/officeDocument/2006/relationships/slide" Target="slides/slide15.xml"/><Relationship Id="rId41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5554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5554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2AB611B-C0BA-4889-84CE-41EED4C78C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382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6:37.384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1271 1413 16383,'0'83'0,"0"-29"0,0 4 0,0 18 0,0 5 0,0 9 0,0 2 0,0 8 0,0-1 0,0-9 0,0-5 0,0-16 0,0-7 0,0 20 0,-3-53 0,-4-26 0,-7-29 0,-6-39 0,9 13 0,0-6 0,-1-16 0,0-3 0,2-9 0,0-1 0,2 1 0,1 2 0,1 4 0,1 3 0,2 7 0,1 4 0,0 8 0,1 4 0,-1-34 0,2 32 0,0 23 0,1 19 0,5 8 0,18 9 0,44 26 0,-10-3 0,8 5 0,-8-4 0,4 3 0,2 1 0,7 4 0,3 2 0,0 0 0,-3-2 0,-1 0 0,-2-1 0,24 13 0,-6-3 0,-20-8 0,-7-3 0,19 13 0,-39-19 0,-36-14 0,-39-8 0,-13-2 0,-11 1 0,-25 4 0,-10 3 0,13 0 0,-5 2 0,-3 2 0,13-1 0,-2 2 0,-2 1 0,0 1 0,-1 1 0,-1 1 0,0 1 0,1 0 0,1 0 0,-1 0 0,2 1 0,2 0 0,-15 5 0,4 0 0,4 0 0,14-4 0,2-1 0,5 0 0,-12 4 0,8 0 0,17-7 0,6-1 0,-19 5 0,27-13 0,20-6 0,18-19 0,49-51 0,-12 20 0,8-8 0,5-5 0,-3 3 0,4-6 0,4-4 0,2-2 0,-1 0 0,-3 4 0,2-1 0,0-1 0,1-1 0,0-1 0,-1 2 0,-1 0 0,0-1 0,1 0 0,-1 1 0,-2 0 0,0 3 0,2-6 0,0 1 0,-1 1 0,-3 3 0,-3 5 0,9-12 0,-5 6 0,-1 3 0,12-15 0,-4 6 0,-9 14 0,-2 5 0,-9 10 0,-2 2 0,22-23 0,-15 17 0,-11 8 0,-3 7 0,-6 4 0,-3 4 0,-3 6 0,-5 5 0,-2 6 0,-3 4 0,-4 30 0,-6 23 0,-5 2 0,-3 8 0,-8 19 0,-5 7 0,3-14 0,-3 5 0,-1 3 0,3-9 0,-2 3 0,-1 2 0,1 0 0,-3 8 0,0 1 0,0 1 0,0 0 0,-1 3 0,0 2 0,1-1 0,-1-1 0,2-2 0,-1 0 0,1-2 0,1-2 0,-5 14 0,1-3 0,1-4 0,4-12 0,1-4 0,1-3 0,-2 11 0,1-7 0,6-21 0,1-5 0,-4 17 0,8-32 0,4-19 0,2-9 0,-8-8 0,0-12 0,1 6 0,3-5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6:43.837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1145 1044 16383,'0'95'0,"0"-39"0,0 3 0,0 12 0,0 4 0,0 8 0,-1 3 0,-4 11 0,-2 3 0,-1-27 0,-2 2 0,-1-1 0,0-4 0,-2-1 0,1-3 0,-6 22 0,0-7 0,5-22 0,2-8 0,0 4 0,6-20 0,3-23 0,7-47 0,4-9 0,3-10 0,7-24 0,3-10 0,0 7 0,1-5 0,2-3 0,-6 17 0,2-1 0,-1-1 0,0-1 0,0 0 0,1-1 0,-2 0 0,1 1 0,3-20 0,0 2 0,-2 5 0,-5 19 0,0 3 0,-1 4 0,4-11 0,-2 9 0,6-15 0,-5 41 0,-4 22 0,-1 10 0,9 14 0,16 26 0,28 36 0,-19-17 0,4 8 0,-10-11 0,3 3 0,0 2 0,6 7 0,1 2 0,2 1 0,3 5 0,1 1 0,1 1 0,2 3 0,1 0 0,0 0 0,-1-4 0,0-1 0,-1-1 0,-3-5 0,-2-1 0,0-2 0,-5-6 0,-1-2 0,-2-2 0,12 10 0,-5-4 0,-10-11 0,-4-4 0,14 13 0,-24-24 0,-15-14 0,-20-10 0,-27-5 0,-14-1 0,-11-1 0,-24 0 0,-8 0 0,19 0 0,-2 0 0,-4 0 0,-8 0 0,-3 0 0,0 0 0,-1 0 0,-1 0 0,0 0 0,-3 0 0,-1 0 0,-1 0 0,-2 0 0,-2 0 0,1 0 0,0 0 0,1 0 0,1 0 0,4 0 0,2 0 0,2 0 0,5 0 0,1 0 0,3 0 0,9 0 0,3 0 0,2 0 0,-18 0 0,5 0 0,16-1 0,4 0 0,-27-3 0,26-2 0,25-3 0,15-2 0,11-2 0,5-1 0,5-9 0,26-17 0,8 4 0,10-3 0,26-18 0,12-5 0,-9 9 0,6-3 0,4-1 0,-10 7 0,3-1 0,2-1 0,1-1 0,-10 7 0,1-1 0,2-1 0,0 0 0,1 0 0,5-4 0,2-1 0,1 0 0,-1 0 0,1-1 0,-13 8 0,1-1 0,0 0 0,0 0 0,-1 0 0,0 1 0,11-9 0,-1 1 0,1-1 0,-2 1 0,-1 1 0,-5 3 0,0 0 0,-2 1 0,-1 1 0,-1 1 0,6-5 0,-1 1 0,-3 2 0,-2 3 0,9-6 0,-3 4 0,-3 2 0,17-8 0,-7 6 0,-20 14 0,-5 5 0,20-5 0,-26 15 0,-18 10 0,-7 3 0,-10 9 0,-16 21 0,-30 20 0,-17 11 0,2-3 0,-7 4 0,-3 3 0,4-5 0,-3 2 0,-2 1 0,-2 2 0,-6 6 0,-3 2 0,0 1 0,1 0 0,2-1 0,1 0 0,0 1 0,1 2 0,0 1 0,1 2 0,0 1 0,2 0 0,1 0 0,1 1 0,0 0 0,3 0 0,1-1 0,2 1 0,1-1 0,1 1 0,1-2 0,0 0 0,2 0 0,1 0 0,3-5 0,1-1 0,1 0 0,1-1 0,-8 17 0,2-2 0,2-1 0,4-9 0,3-1 0,2-3 0,-6 16 0,3-4 0,6-11 0,2-5 0,9-14 0,2-4 0,-9 18 0,10-19 0,4-16 0,4-6 0,1-7 0,2-4 0,0 3 0,-3 2 0,-1 6 0,-2 9 0,-1 4 0,1 1 0,-1-2 0,1-4 0,0 0 0,-1 2 0,2-1 0,2-4 0,1-5 0,-1-9 0,-5-7 0,6-5 0,-1-1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6:49.828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2126 0 16383,'0'73'0,"0"-22"0,-1 7 0,-3 29 0,-3 11 0,0-14 0,-3 5 0,-1 3 0,1-11 0,-1 1 0,-1 3 0,-1 0 0,-2 8 0,-1 1 0,-1 1 0,0 0 0,1-1 0,0 1 0,0-2 0,0-1 0,1-8 0,1-2 0,0-1 0,1-3 0,-3 15 0,0-4 0,2-4 0,3-15 0,1-3 0,0-4 0,-2 13 0,1-6 0,2-13 0,1-5 0,-1 18 0,3-28 0,5-18 0,1-13 0,0-43 0,0-24 0,0-19 0,2-13 0,0 19 0,1-2 0,0-3 0,2-10 0,1-3 0,0-1 0,1-5 0,1-1 0,1 3 0,0 11 0,2 2 0,-1 1 0,0 1 0,1 1 0,-1 1 0,1 6 0,-1 1 0,1 1 0,5-28 0,0 2 0,-1 6 0,0 2 0,0 7 0,-1 3 0,-1 7 0,-1 4 0,-1 12 0,0 3 0,4-26 0,-3 22 0,-4 9 0,0-2 0,1-3 0,0 2 0,0 9 0,-2 8 0,0 8 0,-2 6 0,-1 0 0,-1 6 0,1 1 0,4 4 0,2 2 0,1 4 0,1 5 0,6 16 0,14 26 0,-5-9 0,2 7 0,10 18 0,3 7 0,-9-13 0,2 3 0,0 2 0,7 10 0,1 2 0,0 2 0,3 3 0,0 1 0,2 1 0,-9-17 0,0-1 0,1 1 0,1 0 0,-1-1 0,1 0 0,0-1 0,-1-1 0,9 14 0,-2-2 0,0 0 0,-4-6 0,0-1 0,-2-2 0,8 16 0,-3-5 0,-6-11 0,-2-2 0,-5-7 0,-2-3 0,15 26 0,-12-21 0,-11-17 0,-6-14 0,-4-5 0,-3-8 0,-6-4 0,-38-12 0,-30-15 0,1-2 0,-9-4 0,6 0 0,-6-2 0,-4-2 0,4 1 0,-4 0 0,-2-2 0,-3 0 0,6 3 0,-2-1 0,-3-1 0,0 0 0,-2 1 0,-7-2 0,-2-1 0,-1 1 0,0 0 0,0 1 0,-1 0 0,-1 1 0,0 0 0,1 1 0,1 1 0,8 2 0,1 2 0,1 0 0,1 1 0,2 1 0,-9-1 0,1 2 0,4 1 0,2 2 0,-4 1 0,3 1 0,5 3 0,-12 0 0,8 3 0,14 2 0,6 0 0,-27 2 0,23 1 0,15 0 0,11 0 0,8 0 0,9 0 0,7-2 0,7-1 0,70-37 0,0 7 0,13-3 0,6-2 0,10-4 0,7-1 0,-25 12 0,4-2 0,2 0 0,3 0 0,1-1 0,-5 2 0,2-1 0,1 0 0,1 0 0,1 0 0,0-1 0,3-1 0,2 0 0,-1 0 0,1 0 0,0 0 0,-1 0 0,-2 1 0,1 0 0,-1 0 0,0 0 0,-1 1 0,-1 0 0,9-4 0,-1 1 0,-1 1 0,-1 0 0,-4 2 0,7-1 0,-2 1 0,-3 2 0,-3 0 0,13-2 0,-3 1 0,-5 3 0,-18 6 0,-3 2 0,-4 2 0,10-2 0,-6 2 0,-15 4 0,-4 1 0,13-3 0,-27 8 0,-12 4 0,-10 1 0,-2 1 0,-2-1 0,-2-1 0,2-1 0,-2-1 0,0 1 0,3-1 0,-3 2 0,-32 44 0,-8 3 0,-4 3 0,-8 8 0,0-4 0,-4 3 0,-4 4 0,2-2 0,-4 4 0,-1 3 0,-2 0 0,-7 9 0,-2 3 0,-2 1 0,1 1 0,10-10 0,0 0 0,-1 2 0,1-1 0,2 0 0,4-4 0,1 1 0,0-1 0,2 0 0,0 2 0,-12 15 0,2 1 0,0 1 0,0-1 0,1 1 0,0 0 0,1 1 0,1-2 0,0-1 0,2 0 0,0-1 0,0 0 0,4-5 0,0 0 0,2-2 0,0-1 0,-8 14 0,1-3 0,2-2 0,7-8 0,2-1 0,2-2 0,4-9 0,2 0 0,2-3 0,-12 18 0,2-2 0,6-8 0,1-3 0,4-10 0,2-2 0,-20 29 0,14-23 0,13-21 0,9-13 0,6-9 0,2-7 0,0-3 0,-6-7 0,-1-11 0,2 7 0,4-6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7:04.524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1 166 16383,'106'0'0,"-1"0"0,-9-1 0,6 1 0,7-2 0,-1 0 0,7 0 0,5-1 0,6 0 0,1-2 0,7 0 0,4-1 0,3 0 0,0-1 0,-13 1 0,1 0 0,2 0 0,2-1 0,0 1 0,1-1 0,6 1 0,2-1 0,2 0 0,-1 0 0,-1 1 0,-1 0 0,-6 0 0,0 1 0,0-1 0,-2 1 0,-3 1 0,-3 0 0,7 1 0,-2 0 0,-4 1 0,-2 0 0,-3 0 0,13 1 0,-3-1 0,-4 1 0,-9 0 0,2 1 0,-8 0 0,-9 0 0,11 0 0,-14 0 0,19 0 0,-59 0 0,-40 0 0,-9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9:52.978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2582-3910 16383,'61'142'0,"0"1"0,-5-14 0,4 8 0,5 10 0,0-2 0,4 9 0,5 7 0,3 6 0,3 3 0,5 7 0,3 6 0,2 4 0,0 0 0,-8-18 0,1 2 0,2 3 0,0 1 0,1 1 0,0 1 0,4 9 0,1 2 0,1 2 0,0-1 0,0 0 0,-3-2 0,-3-8 0,0 0 0,-2 0 0,0-3 0,-3-2 0,-33-72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7:24.888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1 199 16383,'124'0'0,"0"0"0,-11-1 0,7 0 0,8 0 0,-1-1 0,8-1 0,7 0 0,5-1 0,3-2 0,7 0 0,5-1 0,4-1 0,0 1 0,-16 0 0,2 0 0,2-1 0,2 1 0,1-1 0,0 1 0,8-1 0,2 0 0,2 0 0,-1 0 0,0 0 0,-3 1 0,-6 0 0,0 1 0,-1 0 0,-2 0 0,-3 1 0,-3 0 0,8 1 0,-4 1 0,-3 0 0,-3 1 0,-3 0 0,15 0 0,-4 1 0,-5-1 0,-9 1 0,1 1 0,-9 0 0,-11 0 0,14 0 0,-17 0 0,22 0 0,-70 0 0,-46 0 0,-10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7:34.76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1 195 16383,'124'0'0,"0"0"0,-11-1 0,7 0 0,8 0 0,-1-1 0,8-1 0,7 0 0,5-1 0,3-2 0,7 0 0,5-1 0,4-1 0,0 1 0,-16 0 0,2 0 0,2-1 0,2 1 0,1-1 0,0 1 0,8-1 0,2 0 0,2 0 0,-1 0 0,0 0 0,-3 1 0,-6 0 0,0 1 0,-1 0 0,-2 0 0,-3 1 0,-3 0 0,8 1 0,-4 1 0,-3 0 0,-3 1 0,-3 0 0,15 0 0,-4 1 0,-5-1 0,-9 1 0,1 1 0,-9 0 0,-11 0 0,14 0 0,-17 0 0,22 0 0,-70 0 0,-46 0 0,-10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6:27:41.72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1 195 16383,'124'0'0,"0"0"0,-11-1 0,7 0 0,8 0 0,-1-1 0,8-1 0,7 0 0,5-1 0,3-2 0,7 0 0,5-1 0,4-1 0,0 1 0,-16 0 0,2 0 0,2-1 0,2 1 0,1-1 0,0 1 0,8-1 0,2 0 0,2 0 0,-1 0 0,0 0 0,-3 1 0,-6 0 0,0 1 0,-1 0 0,-2 0 0,-3 1 0,-3 0 0,8 1 0,-4 1 0,-3 0 0,-3 1 0,-3 0 0,15 0 0,-4 1 0,-5-1 0,-9 1 0,1 1 0,-9 0 0,-11 0 0,14 0 0,-17 0 0,22 0 0,-70 0 0,-46 0 0,-10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36.055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118 1022 16383,'-16'-59'0,"-1"2"0,-5 6 0,2-3 0,2-23 0,5-10 0,5-2 0,4 4 0,4 17 0,0 4 0,0-2 0,5 3 0,5 6 0,6 8 0,1 12 0,-5 11 0,-3 7 0,-5 10 0,-1 4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38.354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 16383,'7'56'0,"6"2"0,5-4 0,2 2 0,-2 0 0,-4 0 0,-1 0 0,-4 3 0,-1-1 0,-3-2 0,-2-3 0,1-7 0,-1 0 0,0-1 0,-1 1 0,-2-2 0,0-3 0,0-7 0,0-4 0,0-7 0,0-6 0,0-5 0,0-3 0,0 0 0,0 1 0,-2-2 0,-12-5 0,-21-11 0,15 1 0,-9-5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45.439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118 1022 16383,'-16'-59'0,"-1"2"0,-5 6 0,2-3 0,2-23 0,5-10 0,5-2 0,4 4 0,4 17 0,0 4 0,0-2 0,5 3 0,5 6 0,6 8 0,1 12 0,-5 11 0,-3 7 0,-5 10 0,-1 4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45.44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 16383,'7'56'0,"6"2"0,5-4 0,2 2 0,-2 0 0,-4 0 0,-1 0 0,-4 3 0,-1-1 0,-3-2 0,-2-3 0,1-7 0,-1 0 0,0-1 0,-1 1 0,-2-2 0,0-3 0,0-7 0,0-4 0,0-7 0,0-6 0,0-5 0,0-3 0,0 0 0,0 1 0,-2-2 0,-12-5 0,-21-11 0,15 1 0,-9-5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50.77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118 1022 16383,'-16'-59'0,"-1"2"0,-5 6 0,2-3 0,2-23 0,5-10 0,5-2 0,4 4 0,4 17 0,0 4 0,0-2 0,5 3 0,5 6 0,6 8 0,1 12 0,-5 11 0,-3 7 0,-5 10 0,-1 4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50.77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 16383,'7'56'0,"6"2"0,5-4 0,2 2 0,-2 0 0,-4 0 0,-1 0 0,-4 3 0,-1-1 0,-3-2 0,-2-3 0,1-7 0,-1 0 0,0-1 0,-1 1 0,-2-2 0,0-3 0,0-7 0,0-4 0,0-7 0,0-6 0,0-5 0,0-3 0,0 0 0,0 1 0,-2-2 0,-12-5 0,-21-11 0,15 1 0,-9-5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56.139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118 1022 16383,'-16'-59'0,"-1"2"0,-5 6 0,2-3 0,2-23 0,5-10 0,5-2 0,4 4 0,4 17 0,0 4 0,0-2 0,5 3 0,5 6 0,6 8 0,1 12 0,-5 11 0,-3 7 0,-5 10 0,-1 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8:56.14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 16383,'7'56'0,"6"2"0,5-4 0,2 2 0,-2 0 0,-4 0 0,-1 0 0,-4 3 0,-1-1 0,-3-2 0,-2-3 0,1-7 0,-1 0 0,0-1 0,-1 1 0,-2-2 0,0-3 0,0-7 0,0-4 0,0-7 0,0-6 0,0-5 0,0-3 0,0 0 0,0 1 0,-2-2 0,-12-5 0,-21-11 0,15 1 0,-9-5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0:16.117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868 17 16383,'66'-8'0,"-7"1"0,-33 7 0,-4 0 0,1 0 0,1 0 0,1 0 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0,0-2 0,1 3 0,-1 3 0,-4-2 0,-1 3 0,-3-1 0,-3 0 0,6 4 0,-7 0 0,9-1 0,-7 1 0,3 0 0,-4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0:21.263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868 17 16383,'66'-8'0,"-7"1"0,-33 7 0,-4 0 0,1 0 0,1 0 0,1 0 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0,0-2 0,1 3 0,-1 3 0,-4-2 0,-1 3 0,-3-1 0,-3 0 0,6 4 0,-7 0 0,9-1 0,-7 1 0,3 0 0,-4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0:00.256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1084 2 16383,'4'0'0,"21"0"0,-2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0,-14 3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0:27.415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868 17 16383,'66'-8'0,"-7"1"0,-33 7 0,-4 0 0,1 0 0,1 0 0,1 0 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0,0-2 0,1 3 0,-1 3 0,-4-2 0,-1 3 0,-3-1 0,-3 0 0,6 4 0,-7 0 0,9-1 0,-7 1 0,3 0 0,-4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0:35.789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868 17 16383,'66'-8'0,"-7"1"0,-33 7 0,-4 0 0,1 0 0,1 0 0,1 0 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0,0-2 0,1 3 0,-1 3 0,-4-2 0,-1 3 0,-3-1 0,-3 0 0,6 4 0,-7 0 0,9-1 0,-7 1 0,3 0 0,-4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20:35.79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868 17 16383,'66'-8'0,"-7"1"0,-33 7 0,-4 0 0,1 0 0,1 0 0,1 0 0,-2 0 0,-4 0 0,0 0 0,1 0 0,3 0 0,3 0 0,-3 0 0,1 0 0,0 0 0,-2 0 0,1 0 0,-1 4 0,2 6 0,2 7 0,3 4 0,0 1 0,1 1 0,-1 3 0,0-2 0,0 1 0,1 4 0,-1 1 0,1 8 0,1 4 0,-4 2 0,-1 0 0,-3-1 0,-5-1 0,-1 2 0,-1 6 0,0 3 0,-1 1 0,-1 0 0,-3-3 0,-4-2 0,0-1 0,-2 1 0,0-2 0,-2 0 0,-3-4 0,0-8 0,0-1 0,0-5 0,0 0 0,0 1 0,0-1 0,0 1 0,-3-1 0,-6 0 0,-6 0 0,-3-3 0,-2-1 0,0-3 0,-2-2 0,-3 1 0,-2-2 0,-7 0 0,0 1 0,-4-3 0,-2-2 0,1 0 0,-3-2 0,-1 3 0,-1-3 0,-2-2 0,3-2 0,1 0 0,-1-2 0,-1 2 0,0-1 0,2-4 0,0-1 0,-1-3 0,0 0 0,3 0 0,2 0 0,4 0 0,-4 0 0,0 0 0,-1 0 0,-2 0 0,-2 0 0,-2 0 0,-2 0 0,-1-3 0,-1-5 0,-2-5 0,-2-4 0,0-3 0,1-5 0,5 1 0,2-3 0,4 0 0,8 0 0,4-2 0,6-1 0,4-3 0,1-2 0,3 0 0,0 1 0,5 5 0,1-2 0,2-3 0,3 0 0,0-4 0,1 1 0,3 3 0,0-3 0,0 3 0,0 1 0,0-5 0,0 3 0,0 0 0,0 1 0,0 0 0,0-4 0,0-1 0,0 0 0,0 6 0,0 3 0,2-3 0,4-1 0,5 0 0,2 1 0,3 3 0,2 1 0,1-1 0,0 0 0,3 0 0,0 0 0,4 2 0,4 2 0,-1 2 0,0 1 0,5 3 0,0 1 0,3 1 0,1 3 0,-5 2 0,1 1 0,-4 1 0,0 2 0,0-1 0,-1 2 0,0 0 0,1-2 0,-1 2 0,0-2 0,1 3 0,-1 3 0,-4-2 0,-1 3 0,-3-1 0,-3 0 0,6 4 0,-7 0 0,9-1 0,-7 1 0,3 0 0,-4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2:37.41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89 16383,'27'-4'0,"-1"0"0,-12 2 0,1-1 0,3-1 0,1 1 0,0 0 0,0 0 0,-6 0 0,0-1 0,0 1 0,-2-1 0,2 1 0,-1 0 0,2 1 0,1-2 0,-1 2 0,1 0 0,0-2 0,0 2 0,0 0 0,0-2 0,0 2 0,-1 0 0,1-1 0,0 1 0,0 0 0,2-2 0,2 2 0,2 0 0,0 0 0,-1 2 0,-2 0 0,2 0 0,2 0 0,2 0 0,0 0 0,-3 0 0,-2 0 0,-3 0 0,-8 0 0,-2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13.547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230 10 16383,'-34'11'0,"5"-2"0,14-4 0,2-2 0,0-2 0,0-1 0,1 0 0,0 0 0,2-2 0,3-2 0,3-5 0,3 0 0,12 0 0,-1 5 0,9 3 0,-5 1 0,-1 1 0,-1 1 0,-1 4 0,-1 3 0,-3 2 0,-2 1 0,-1-2 0,-3-1 0,-1 2 0,-3-4 0,-4 1 0,-7-4 0,-6-2 0,-3-1 0,0-1 0,4 0 0,6-1 0,5-3 0,5-11 0,2 3 0,1-7 0,0 10 0,0 2 0,11 2 0,-5 3 0,8 1 0,-6 3 0,-4 6 0,-10 2 0,-6-1 0,-8-3 0,0-5 0,5-3 0,4-4 0,5-2 0,3-3 0,5 2 0,8 4 0,8 2 0,6 3 0,1 2 0,-7 1 0,-4 2 0,-6 0 0,-3 2 0,-2-1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15.64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32 91 16383,'-17'-27'0,"3"4"0,13 11 0,2 3 0,10 3 0,-1 3 0,9 1 0,-3 4 0,0 3 0,-2 3 0,-2 5 0,-3 0 0,-2-1 0,-3 1 0,-1-3 0,-3-1 0,-2 0 0,-7-5 0,0 0 0,-5-4 0,5-1 0,2-2 0,3-7 0,7 1 0,0-2 0,9 7 0,-4 7 0,-34-6 0,18 0 0,-27-9 0,32-5 0,2 1 0,4 4 0,4 3 0,3 6 0,3 2 0,-1 1 0,-5 0 0,-3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18.29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79 0 16383,'-8'25'0,"3"-3"0,4-11 0,1-1 0,1-2 0,8-1 0,-2-4 0,5-1 0,-27-23 0,6 14 0,-17-14 0,17 19 0,3 2 0,2 15 0,3-5 0,1 10 0,2-11 0,2-4 0,-6-27 0,-3 15 0,-4-20 0,1 26 0,2 1 0,7 17 0,4-9 0,5 11 0,0-16 0,-1-1 0,-1-2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20.942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1 109 16383,'27'-2'0,"-3"1"0,-12 1 0,-1 1 0,-2 6 0,-3 3 0,-2 3 0,-2-2 0,-4-4 0,-13-3 0,2-2 0,-9-6 0,9-5 0,3-4 0,4-2 0,4 3 0,1 1 0,4 4 0,10 2 0,0 2 0,7 4 0,-8 2 0,-2 3 0,-4 2 0,-28-25 0,11 1 0,-18-19 0,25 13 0,9 12 0,9 14 0,3 10 0,-2 3 0,-7-5 0,-3-6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22.492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110 77 16383,'-2'22'0,"-10"-5"0,-15-17 0,-1-9 0,6-8 0,10-8 0,6-3 0,13 6 0,10 8 0,8 14 0,5 12 0,-8 7 0,-6 5 0,-6-4 0,-5-6 0,-5-6 0,-10-3 0,-2-6 0,-5-5 0,5-4 0,5-1 0,4 4 0,3 3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1:24.542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36 1 16383,'34'13'0,"-6"2"0,-11 4 0,-7-2 0,-5-4 0,-4-6 0,-30-24 0,15 3 0,-19-16 0,28 15 0,8 7 0,14 9 0,-3 4 0,4 3 0,-11 1 0,-3-1 0,-13 1 0,-2-5 0,-10 0 0,4-9 0,3-3 0,5-1 0,5 0 0,22 3 0,-6 5 0,14 4 0,-14 5 0,-4 4 0,-5-2 0,-3-1 0,-18-2 0,0-5 0,-13-6 0,11-6 0,7-2 0,7 0 0,5 3 0,23 5 0,-7 9 0,14 5 0,-17 5 0,-5 1 0,-5-4 0,-2-4 0,-1-3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2:40.045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48 16383,'0'33'0,"0"2"0,0-3 0,0 7 0,0 1 0,0 4 0,0 1 0,1-5 0,4 3 0,6-7 0,4-1 0,4-2 0,1-6 0,3-1 0,2-4 0,0-2 0,4-3 0,2-2 0,6-3 0,2-1 0,1-4 0,-1-2 0,2-3 0,1-2 0,2 0 0,-2-1 0,-2-6 0,1-9 0,-3-9 0,0-7 0,-3-2 0,-5 3 0,-3 0 0,-4 2 0,-4 1 0,-1-2 0,-2 1 0,0 0 0,-2 3 0,-4 4 0,-3 2 0,-3 1 0,0 0 0,-1-1 0,-1 0 0,0 1 0,-2 0 0,0 0 0,0 0 0,0 3 0,0 1 0,0 3 0,0 1 0,0-2 0,-1-11 0,1 11 0,-1-6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7:32:42.31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0 16383,'0'41'0,"0"-2"0,0-6 0,0-1 0,0-1 0,0-3 0,0-3 0,0-3 0,0-4 0,0-2 0,0-1 0,0-2 0,1-2 0,0-3 0,3 0 0,-1 0 0,-1 2 0,0 1 0,-2-1 0,0 4 0,0-2 0,0 0 0,0-2 0,0-2 0,0-2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56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518 710 16383,'-36'-6'0,"2"-4"0,16-6 0,-1-1 0,1-2 0,0 0 0,1-1 0,2-1 0,-1-1 0,3 1 0,2-2 0,1 1 0,2 1 0,1 2 0,0 1 0,1 0 0,1-1 0,2 1 0,1-1 0,1-2 0,1 1 0,0 1 0,0 3 0,0 0 0,0 2 0,0 1 0,1 1 0,1 3 0,2 2 0,7 0 0,1 4 0,5 0 0,-3 2 0,0 1 0,1 0 0,0 0 0,0 0 0,-1 0 0,1 3 0,-1 2 0,1 5 0,-1 4 0,0 0 0,-3 1 0,-1-1 0,-3 1 0,0-1 0,-1 1 0,-3 1 0,-1 3 0,-2 3 0,0 1 0,0-2 0,0 1 0,0 0 0,0 0 0,-1 3 0,-3 0 0,-3 3 0,-6 1 0,-4-2 0,-2-1 0,-2-4 0,-1-2 0,-3-4 0,-1-4 0,-2-5 0,-3-4 0,-3-2 0,-1-1 0,0-1 0,3-3 0,3-9 0,2-7 0,3-9 0,2-2 0,3 0 0,6 2 0,3 2 0,4 0 0,2-1 0,2-5 0,2-5 0,0-6 0,1-5 0,6 1 0,7 0 0,11 4 0,10 3 0,6 3 0,3 4 0,1 7 0,-1 9 0,-3 5 0,-4 6 0,-4 3 0,-4 3 0,-2 1 0,-2 2 0,0 5 0,-2 4 0,-2 6 0,1 4 0,-3 3 0,-1 1 0,-1-2 0,-3 3 0,-3 2 0,-1 1 0,-3 1 0,-2 0 0,-1 0 0,-2 2 0,-1 1 0,-1-2 0,0-1 0,0 0 0,0 0 0,-3-1 0,-4 0 0,-5-1 0,-4-1 0,0-2 0,-2-3 0,0-3 0,-1-2 0,0-2 0,-1 0 0,-2-1 0,-2-2 0,-2-3 0,-2-5 0,-5-2 0,0-2 0,-2 0 0,1 0 0,3-2 0,3-4 0,2-7 0,2-6 0,2-6 0,2-6 0,3-2 0,4-4 0,4-4 0,4-3 0,3-6 0,2-4 0,2 1 0,5 1 0,10 4 0,9 7 0,5 6 0,4 4 0,4 7 0,2 4 0,3 6 0,-3 6 0,-2 5 0,-3 3 0,-3 0 0,-1 3 0,0 8 0,-1 7 0,-3 8 0,-2 6 0,-3 1 0,-4 5 0,-6 2 0,-5 4 0,-5 5 0,-2 6 0,-1 1 0,-5-2 0,-6-3 0,-8-6 0,-6-4 0,-3-6 0,-3-5 0,-1-6 0,-3-5 0,0-6 0,0-8 0,0-3 0,2-2 0,-1 0 0,2-4 0,-1-7 0,3-8 0,-1-11 0,2-11 0,2-11 0,3-9 0,10-5 0,6 2 0,6 5 0,2 8 0,7 6 0,9 6 0,12 1 0,10 1 0,5 4 0,0 5 0,-4 12 0,-4 7 0,-2 7 0,-1 3 0,-2 8 0,-1 12 0,-2 13 0,-4 15 0,-4 8 0,-6 6 0,-7 5 0,-4 0 0,-4-6 0,-9-7 0,-8-15 0,-10-11 0,-7-10 0,-7-8 0,-2-5 0,-1-4 0,1-6 0,5-11 0,4-13 0,7-15 0,11-9 0,9-1 0,5 4 0,7 9 0,6 9 0,14 11 0,16 9 0,12 7 0,2 3 0,-3 5 0,-8 8 0,-8 11 0,-7 10 0,-9 4 0,-6 0 0,-7-2 0,-3-4 0,-2-7 0,-5-5 0,-7-7 0,-9-6 0,-7-13 0,1-16 0,6-17 0,7-10 0,8 1 0,4 12 0,2 12 0,7 11 0,8 7 0,8 4 0,7 4 0,-1 5 0,-4 10 0,-5 10 0,-8 12 0,-5 4 0,-5-1 0,-2-7 0,-4-8 0,-6-9 0,-9-7 0,-6-5 0,0-11 0,2-14 0,8-17 0,6-11 0,6 1 0,3 9 0,0 10 0,2 11 0,4 8 0,10 5 0,10 3 0,7 3 0,2 7 0,-3 10 0,-5 9 0,-8 5 0,-8-4 0,-6-7 0,-4-5 0,-1-8 0,0-3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57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167 169 16383,'15'-24'0,"0"2"0,-2 9 0,-1 2 0,-1 0 0,0 1 0,2 1 0,-2 1 0,2 0 0,-3 1 0,1 0 0,-1 0 0,1-1 0,2 1 0,-1 1 0,-1 1 0,-1 2 0,0 1 0,0 2 0,2-1 0,-1 1 0,2 0 0,-1 0 0,1 0 0,0 0 0,-1 0 0,-1 0 0,1 2 0,-1 1 0,-2 3 0,0 1 0,-2 0 0,-1 1 0,0 0 0,0 1 0,-1 0 0,0 1 0,-1 1 0,-2-1 0,1 1 0,-1 1 0,0 1 0,-1 2 0,-1-3 0,0 1 0,0-1 0,0 1 0,0 0 0,0 6 0,0-5 0,-1 6 0,-3-6 0,-1 1 0,-3-1 0,1 1 0,-2-1 0,-1-1 0,0-2 0,-1-1 0,2-2 0,-2 1 0,1 1 0,-1-2 0,-2 2 0,0 0 0,-2-1 0,2 0 0,0 0 0,0 1 0,0 0 0,1 2 0,-1 0 0,1 0 0,-1-1 0,-2 0 0,0 0 0,2-1 0,1 1 0,-1-2 0,1 1 0,1-2 0,0-2 0,2-1 0,1 0 0,-1-1 0,0 2 0,0-2 0,-1 1 0,1-2 0,1 1 0,-4-2 0,2 0 0,-2-2 0,1 0 0,1 0 0,-1 0 0,0 0 0,0 0 0,0 0 0,2-1 0,-1-3 0,2-2 0,0-5 0,0-4 0,3-2 0,1-2 0,3 0 0,0-4 0,1-1 0,0-2 0,0 0 0,0 2 0,0 1 0,3-1 0,3 1 0,7 1 0,8-2 0,4 3 0,4 1 0,-1 5 0,-3 4 0,-2 3 0,-3 4 0,-3 2 0,0 0 0,-3 2 0,1 0 0,-2 0 0,-3 1 0,-4 5 0,-3 2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68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518 710 16383,'-36'-6'0,"2"-4"0,16-6 0,-1-1 0,1-2 0,0 0 0,1-1 0,2-1 0,-1-1 0,3 1 0,2-2 0,1 1 0,2 1 0,1 2 0,0 1 0,1 0 0,1-1 0,2 1 0,1-1 0,1-2 0,1 1 0,0 1 0,0 3 0,0 0 0,0 2 0,0 1 0,1 1 0,1 3 0,2 2 0,7 0 0,1 4 0,5 0 0,-3 2 0,0 1 0,1 0 0,0 0 0,0 0 0,-1 0 0,1 3 0,-1 2 0,1 5 0,-1 4 0,0 0 0,-3 1 0,-1-1 0,-3 1 0,0-1 0,-1 1 0,-3 1 0,-1 3 0,-2 3 0,0 1 0,0-2 0,0 1 0,0 0 0,0 0 0,-1 3 0,-3 0 0,-3 3 0,-6 1 0,-4-2 0,-2-1 0,-2-4 0,-1-2 0,-3-4 0,-1-4 0,-2-5 0,-3-4 0,-3-2 0,-1-1 0,0-1 0,3-3 0,3-9 0,2-7 0,3-9 0,2-2 0,3 0 0,6 2 0,3 2 0,4 0 0,2-1 0,2-5 0,2-5 0,0-6 0,1-5 0,6 1 0,7 0 0,11 4 0,10 3 0,6 3 0,3 4 0,1 7 0,-1 9 0,-3 5 0,-4 6 0,-4 3 0,-4 3 0,-2 1 0,-2 2 0,0 5 0,-2 4 0,-2 6 0,1 4 0,-3 3 0,-1 1 0,-1-2 0,-3 3 0,-3 2 0,-1 1 0,-3 1 0,-2 0 0,-1 0 0,-2 2 0,-1 1 0,-1-2 0,0-1 0,0 0 0,0 0 0,-3-1 0,-4 0 0,-5-1 0,-4-1 0,0-2 0,-2-3 0,0-3 0,-1-2 0,0-2 0,-1 0 0,-2-1 0,-2-2 0,-2-3 0,-2-5 0,-5-2 0,0-2 0,-2 0 0,1 0 0,3-2 0,3-4 0,2-7 0,2-6 0,2-6 0,2-6 0,3-2 0,4-4 0,4-4 0,4-3 0,3-6 0,2-4 0,2 1 0,5 1 0,10 4 0,9 7 0,5 6 0,4 4 0,4 7 0,2 4 0,3 6 0,-3 6 0,-2 5 0,-3 3 0,-3 0 0,-1 3 0,0 8 0,-1 7 0,-3 8 0,-2 6 0,-3 1 0,-4 5 0,-6 2 0,-5 4 0,-5 5 0,-2 6 0,-1 1 0,-5-2 0,-6-3 0,-8-6 0,-6-4 0,-3-6 0,-3-5 0,-1-6 0,-3-5 0,0-6 0,0-8 0,0-3 0,2-2 0,-1 0 0,2-4 0,-1-7 0,3-8 0,-1-11 0,2-11 0,2-11 0,3-9 0,10-5 0,6 2 0,6 5 0,2 8 0,7 6 0,9 6 0,12 1 0,10 1 0,5 4 0,0 5 0,-4 12 0,-4 7 0,-2 7 0,-1 3 0,-2 8 0,-1 12 0,-2 13 0,-4 15 0,-4 8 0,-6 6 0,-7 5 0,-4 0 0,-4-6 0,-9-7 0,-8-15 0,-10-11 0,-7-10 0,-7-8 0,-2-5 0,-1-4 0,1-6 0,5-11 0,4-13 0,7-15 0,11-9 0,9-1 0,5 4 0,7 9 0,6 9 0,14 11 0,16 9 0,12 7 0,2 3 0,-3 5 0,-8 8 0,-8 11 0,-7 10 0,-9 4 0,-6 0 0,-7-2 0,-3-4 0,-2-7 0,-5-5 0,-7-7 0,-9-6 0,-7-13 0,1-16 0,6-17 0,7-10 0,8 1 0,4 12 0,2 12 0,7 11 0,8 7 0,8 4 0,7 4 0,-1 5 0,-4 10 0,-5 10 0,-8 12 0,-5 4 0,-5-1 0,-2-7 0,-4-8 0,-6-9 0,-9-7 0,-6-5 0,0-11 0,2-14 0,8-17 0,6-11 0,6 1 0,3 9 0,0 10 0,2 11 0,4 8 0,10 5 0,10 3 0,7 3 0,2 7 0,-3 10 0,-5 9 0,-8 5 0,-8-4 0,-6-7 0,-4-5 0,-1-8 0,0-3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69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167 169 16383,'15'-24'0,"0"2"0,-2 9 0,-1 2 0,-1 0 0,0 1 0,2 1 0,-2 1 0,2 0 0,-3 1 0,1 0 0,-1 0 0,1-1 0,2 1 0,-1 1 0,-1 1 0,-1 2 0,0 1 0,0 2 0,2-1 0,-1 1 0,2 0 0,-1 0 0,1 0 0,0 0 0,-1 0 0,-1 0 0,1 2 0,-1 1 0,-2 3 0,0 1 0,-2 0 0,-1 1 0,0 0 0,0 1 0,-1 0 0,0 1 0,-1 1 0,-2-1 0,1 1 0,-1 1 0,0 1 0,-1 2 0,-1-3 0,0 1 0,0-1 0,0 1 0,0 0 0,0 6 0,0-5 0,-1 6 0,-3-6 0,-1 1 0,-3-1 0,1 1 0,-2-1 0,-1-1 0,0-2 0,-1-1 0,2-2 0,-2 1 0,1 1 0,-1-2 0,-2 2 0,0 0 0,-2-1 0,2 0 0,0 0 0,0 1 0,0 0 0,1 2 0,-1 0 0,1 0 0,-1-1 0,-2 0 0,0 0 0,2-1 0,1 1 0,-1-2 0,1 1 0,1-2 0,0-2 0,2-1 0,1 0 0,-1-1 0,0 2 0,0-2 0,-1 1 0,1-2 0,1 1 0,-4-2 0,2 0 0,-2-2 0,1 0 0,1 0 0,-1 0 0,0 0 0,0 0 0,0 0 0,2-1 0,-1-3 0,2-2 0,0-5 0,0-4 0,3-2 0,1-2 0,3 0 0,0-4 0,1-1 0,0-2 0,0 0 0,0 2 0,0 1 0,3-1 0,3 1 0,7 1 0,8-2 0,4 3 0,4 1 0,-1 5 0,-3 4 0,-2 3 0,-3 4 0,-3 2 0,0 0 0,-3 2 0,1 0 0,-2 0 0,-3 1 0,-4 5 0,-3 2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6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517 710 16383,'-35'-6'0,"1"-4"0,16-6 0,-1-1 0,1-2 0,0 0 0,1-1 0,2-1 0,-1-1 0,3 1 0,2-2 0,1 1 0,2 1 0,1 2 0,0 1 0,1 0 0,1-1 0,2 1 0,1-1 0,1-2 0,1 1 0,0 1 0,0 3 0,0 0 0,0 2 0,0 1 0,1 1 0,1 3 0,2 2 0,7 0 0,1 4 0,5 0 0,-3 2 0,0 1 0,1 0 0,0 0 0,0 0 0,-1 0 0,1 3 0,-1 2 0,1 5 0,-1 4 0,0 0 0,-3 1 0,-1-1 0,-3 1 0,0-1 0,-1 1 0,-3 1 0,-1 3 0,-2 3 0,0 1 0,0-2 0,0 1 0,0 0 0,0 0 0,-1 3 0,-3 0 0,-3 3 0,-6 1 0,-4-2 0,-2-1 0,-2-4 0,-1-2 0,-3-4 0,-1-4 0,-2-5 0,-3-4 0,-3-2 0,-1-1 0,0-1 0,3-3 0,3-9 0,2-7 0,3-9 0,2-2 0,3 0 0,6 2 0,3 2 0,4 0 0,2-1 0,2-5 0,2-5 0,0-6 0,1-5 0,6 1 0,7 0 0,11 4 0,10 3 0,6 3 0,3 4 0,1 7 0,-1 9 0,-3 5 0,-4 6 0,-4 3 0,-4 3 0,-2 1 0,-2 2 0,0 5 0,-2 4 0,-2 6 0,1 4 0,-3 3 0,-5-5 0</inkml:trace>
  <inkml:trace contextRef="#ctx0" brushRef="#br0" timeOffset="1">517 702 16383,'-18'14'0,"-4"0"0,-2-2 0,-2-3 0,-2-5 0,-5-2 0,0-2 0,-2 0 0,1 0 0,3-2 0,3-4 0,2-7 0,2-6 0,2-6 0,2-6 0,3-2 0,4-4 0,4-4 0,4-3 0,3-6 0,2-4 0,2 1 0,5 1 0,10 4 0,9 7 0,5 6 0,4 4 0,4 7 0,2 4 0,3 6 0,-3 6 0,-2 5 0,-3 3 0,-3 0 0,-1 3 0,0 8 0,-1 7 0,-12 0 0</inkml:trace>
  <inkml:trace contextRef="#ctx0" brushRef="#br0" timeOffset="2">517 762 16383,'-29'15'0,"-6"-2"0,0-8 0,0-3 0,2-2 0,-1 0 0,2-4 0,-1-7 0,3-8 0,-1-11 0,2-11 0,2-11 0,3-9 0,10-5 0,6 2 0,6 5 0,2 8 0,7 6 0,9 6 0,12 1 0,10 1 0,5 4 0,0 5 0,-4 12 0,-4 7 0,-2 7 0,-1 3 0,-2 8 0,-1 12 0,-2 13 0,-4 15 0,-4 8 0,-6 6 0,-9-17 0</inkml:trace>
  <inkml:trace contextRef="#ctx0" brushRef="#br0" timeOffset="3">517 619 16383,'-29'29'0,"-7"-10"0,-7-8 0,-2-5 0,-1-4 0,1-6 0,5-11 0,4-13 0,7-15 0,11-9 0,9-1 0,5 4 0,7 9 0,6 9 0,14 11 0,16 9 0,12 7 0,2 3 0,-3 5 0,-8 8 0,-8 11 0,-7 10 0,-9 4 0,-6 0 0,-7-2 0,-3-4 0,-2-7 0,-5-5 0,-7-7 0,-9-6 0,-7-13 0,1-16 0,6-17 0,7-10 0,8 1 0,4 12 0,2 12 0,7 11 0,8 7 0,8 4 0,7 4 0,-1 5 0,-4 10 0,-5 10 0,-8 12 0,-5 4 0,-5-2 0</inkml:trace>
  <inkml:trace contextRef="#ctx0" brushRef="#br0" timeOffset="4">517 604 16383,'-11'6'0,"-14"-1"0,0-11 0,2-14 0,8-17 0,6-11 0,6 1 0,3 9 0,0 10 0,2 11 0,4 8 0,10 5 0,10 3 0,7 3 0,2 7 0,-14 3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66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167 169 16383,'15'-24'0,"0"2"0,-2 9 0,-1 2 0,-1 0 0,0 1 0,2 1 0,-2 1 0,2 0 0,-3 1 0,1 0 0,-1 0 0,1-1 0,2 1 0,-1 1 0,-1 1 0,-1 2 0,0 1 0,0 2 0,2-1 0,-1 1 0,2 0 0,-1 0 0,1 0 0,0 0 0,-1 0 0,-1 0 0,1 2 0,-1 1 0,-2 3 0,0 1 0,-2 0 0,-1 1 0,0 0 0,0 1 0,-1 0 0,0 1 0,-1 1 0,-2-1 0</inkml:trace>
  <inkml:trace contextRef="#ctx0" brushRef="#br0" timeOffset="1">541 331 16383,'-9'11'0,"-1"0"0,-1-1 0,2-2 0,-2 1 0,1 1 0,-1-2 0,-2 2 0,0 0 0,-2-1 0,2 0 0,0 0 0,0 1 0,0 0 0,1 2 0,-1 0 0,1 0 0,-1-1 0,-2 0 0,0 0 0,2-1 0,1 1 0,-1-2 0,1 1 0,1-2 0,0-2 0,2-1 0,1 0 0,-1-1 0,0 2 0,0-2 0,-1 1 0,1-2 0,1 1 0,-4-2 0,2 0 0,-2-2 0,1 0 0,1 0 0,-1 0 0,0 0 0,0 0 0,0 0 0,2-1 0,-1-3 0,2-2 0,0-5 0,0-4 0,3-2 0,1-2 0,3 0 0,0-4 0,1-1 0,0-2 0,0 0 0,0 2 0,0 1 0,3-1 0,3 1 0,7 1 0,8-2 0,4 3 0,4 1 0,-1 5 0,-3 4 0,-2 3 0,-3 4 0,-3 2 0,0 0 0,-3 2 0,1 0 0,-2 0 0,-3 1 0,-4 5 0,-3 2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59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591 210 16383,'-15'-20'0,"1"3"0,6 8 0,-1-3 0,-4-3 0,-2-1 0,0 1 0,2 2 0,2 3 0,0 2 0,-3-1 0,-1-1 0,1 1 0,-1 0 0,0 2 0,0 1 0,0 1 0,0 1 0,0 1 0,0-1 0,2 0 0,0 2 0,2 1 0,1 1 0,-1-1 0,3 1 0,-1 0 0,-2 0 0,-1 0 0,-2 0 0,-1 0 0,-2 0 0,0 0 0,1 2 0,1 1 0,4 1 0,0 1 0,1 0 0,1-2 0,-1 2 0,2-1 0,-1 0 0,1-1 0,0 3 0,1-1 0,-1 2 0,-4-10 0,-3-1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60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1 130 16383,'21'-18'0,"-3"3"0,-8 7 0,-1 0 0,6 0 0,1 0 0,1 0 0,-1 2 0,-3 1 0,0 2 0,1-2 0,1 0 0,0 0 0,1 0 0,2 1 0,0 0 0,1 0 0,-1 2 0,1-2 0,1 2 0,2 0 0,0 1 0,1 1 0,0 0 0,0 0 0,1 0 0,0 0 0,-1 0 0,-1 0 0,-3 0 0,-2 1 0,0 1 0,-2 2 0,1 1 0,1 2 0,0-1 0,2 3 0,-1-1 0,0 2 0,1-1 0,-1 0 0,-1 1 0,-3-1 0,-4-2 0,-2-1 0,-2-2 0,1 3 0,0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00.158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 16383,'0'0'0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16.272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1895 34 16383,'144'-18'0,"-15"4"0,-73 14 0,-8 0 0,3 0 0,1 0 0,4 0 0,-6 0 0,-9 0 0,1 0 0,0 0 0,10 0 0,3 0 0,-4 0 0,2 0 0,-2 0 0,-2 0 0,1 0 0,-2 9 0,3 13 0,6 13 0,8 11 0,-2 2 0,2 2 0,-2 5 0,1-3 0,0 2 0,0 7 0,0 5 0,2 15 0,0 10 0,-6 4 0,-2 0 0,-10-3 0,-8-2 0,-2 5 0,-4 13 0,0 7 0,0 1 0,-4-1 0,-5-5 0,-10-4 0,0-2 0,-3 1 0,-3-3 0,-1-1 0,-8-10 0,0-14 0,0-5 0,0-9 0,0 0 0,0 1 0,0-1 0,0 0 0,-7 1 0,-14-2 0,-10 1 0,-9-7 0,-4-2 0,2-6 0,14-25 0</inkml:trace>
  <inkml:trace contextRef="#ctx0" brushRef="#br0" timeOffset="1">2458 3656 16383,'-20'2'0,"-74"-2"0,2 0 0,4 0 0,26 0 0</inkml:trace>
  <inkml:trace contextRef="#ctx0" brushRef="#br0" timeOffset="2">273 3177 16383,'-45'-58'0,"3"-14"0,2-3 0,7 0 0,2 2 0,7 10 0,6-4 0,3-6 0,5-1 0,1-8 0,4 3 0,5 5 0,0-5 0,0 7 0,0-1 0,0-8 0,0 5 0,0 1 0,0 2 0,0 1 0,0-11 0,0-1 0,0 1 0,0 11 0,0 8 0,5-7 0,8-3 0,9 0 0,8 3 0,3 8 0,7-1 0,2 0 0,0-1 0,5 0 0,2 2 0,8 2 0,7 4 0,0 6 0,0 3 0,9 3 0,1 4 0,8 4 0,0 3 0,-8 7 0,-2 1 0,-6 2 0,-1 6 0,0-5 0,-1 6 0,0 0 0,0-5 0,0 5 0,1-4 0,-1 5 0,0 8 0,-9-5 0,-3 5 0,-6 0 0,-7 1 0,14 5 0,-17 2 0,21 0 0,-15 0 0,5 0 0,-8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16.275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2603 182 16383,'-35'-14'0,"4"1"0,11 4 0,3-1 0,1 2 0,1-1 0,-2-2 0,-2 0 0,-2-2 0,-1 2 0,0 2 0,0 0 0,0 1 0,-2 1 0,-1-1 0,-1 1 0,-2 2 0,0 0 0,-2 1 0,-2 1 0,-1 0 0,-2 1 0,-1 0 0,-3 1 0,-3 1 0,-2 0 0,-1 0 0,0 0 0,-1 2 0,1 2 0,0 3 0,4 2 0,1-1 0,1 0 0,1 1 0,0 1 0,0 2 0,1 0 0,1-2 0,3 1 0,-1 0 0,1 1 0,0 1 0,3 0 0,4 0 0,2 0 0,3 0 0,0-1 0,0 1 0,2 1 0,0 1 0,-1 1 0,1 2 0,1 0 0,1 0 0,1 1 0,-2 1 0,-2 3 0,0 0 0,0 2 0,1-2 0,-1 1 0,0-2 0,0 0 0,1-1 0,2 1 0,1-1 0,0 0 0,1 0 0,-2 0 0,1-1 0,1 1 0,2-1 0,0-1 0,1 3 0,0 0 0,-1 3 0,0 2 0,2 1 0,0 2 0,0 0 0,1 0 0,0-3 0,-1 1 0,2 0 0,0 0 0,0 3 0,2-1 0,0 1 0,1 1 0,-1 2 0,0 3 0,-1-1 0,0 0 0,1-1 0,-1 0 0,0 2 0,0 1 0,-1 2 0,-1-3 0,0-2 0,0-3 0,-1-2 0,2 0 0,-1 0 0,0 0 0,2-1 0,1 1 0,1-2 0,0-1 0,0 1 0,0 0 0,-2 2 0,1 0 0,1 1 0,-1 0 0,1-1 0,0 0 0,-2 0 0,0 0 0,0-1 0,1-1 0,-1-2 0,1-1 0,0-2 0,-2-2 0,-1 1 0,0-2 0,-1 0 0,2-3 0,0 1 0,0-1 0,1-1 0,-2 0 0,0 0 0,1-1 0,0 1 0,0-2 0,0-1 0,0 1 0,3-1 0,0 0 0,2-3 0,1-3 0,-4 2 0,2-3 0,-3 2 0,1-2 0,1-1 0,-6-4 0,-1-3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0:16.276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1 182 16383,'35'-14'0,"-3"1"0,-13 4 0,-1-1 0,-3 2 0,0-1 0,2-2 0,2 0 0,3-2 0,-1 2 0,1 2 0,0 0 0,0 1 0,2 1 0,1-1 0,1 1 0,2 2 0,0 0 0,2 1 0,2 1 0,1 0 0,2 1 0,2 0 0,2 1 0,2 1 0,3 0 0,1 0 0,0 0 0,1 2 0,-1 2 0,0 3 0,-4 2 0,-1-1 0,-1 0 0,-1 1 0,1 1 0,-2 2 0,0 0 0,-1-2 0,-3 1 0,1 0 0,-1 1 0,0 1 0,-3 0 0,-3 0 0,-4 0 0,-1 0 0,-1-1 0,-1 1 0,-1 1 0,0 1 0,1 1 0,-1 2 0,-1 0 0,-1 0 0,0 1 0,1 1 0,2 3 0,-1 0 0,1 2 0,0-2 0,-1 1 0,1-2 0,0 0 0,-1-1 0,-2 1 0,-1-1 0,0 0 0,0 0 0,0 0 0,0-1 0,-1 1 0,-2-1 0,0-1 0,-1 3 0,0 0 0,1 3 0,0 2 0,-2 1 0,1 2 0,-1 0 0,-1 0 0,-1-3 0,2 1 0,-2 0 0,0 0 0,0 3 0,-1-1 0,-2 1 0,0 1 0,1 2 0,0 3 0,1-1 0,0 0 0,0-1 0,-1 0 0,1 2 0,1 1 0,-1 2 0,2-3 0,1-2 0,-1-3 0,0-2 0,0 0 0,0 0 0,-1 0 0,-1-1 0,-1 1 0,-1-2 0,0-1 0,0 1 0,1 0 0,0 2 0,0 0 0,0 1 0,-1 0 0,0-1 0,0 0 0,2 0 0,0 0 0,0-1 0,-1-1 0,1-2 0,-1-1 0,1-2 0,0-2 0,2 1 0,1-2 0,-1 0 0,-1-3 0,0 1 0,0-1 0,0-1 0,0 0 0,1 0 0,-1-1 0,0 1 0,1-2 0,-2-1 0,1 1 0,-2-1 0,-2 0 0,-1-3 0,0-3 0,2 2 0,0-3 0,1 2 0,0-2 0,0-1 0,4-4 0,3-3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3:07.18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2869 34 16383,'219'-18'0,"-25"4"0,-109 14 0,-11 0 0,3 0 0,1 0 0,7 0 0,-10 0 0,-12 0 0,0 0 0,1 0 0,14 0 0,6 0 0,-7 0 0,4 0 0,-4 0 0,-3 0 0,1 0 0,-2 9 0,5 13 0,8 13 0,12 11 0,-2 2 0,1 2 0,0 5 0,-1-3 0,1 2 0,0 7 0,1 5 0,1 15 0,2 10 0,-11 4 0,-3 0 0,-13-3 0,-14-2 0,-2 5 0,-7 13 0,1 7 0,-1 1 0,-5-1 0,-9-5 0,-14-4 0,0-2 0,-5 1 0,-4-3 0,-3-1 0,-11-10 0,0-14 0,0-5 0,0-9 0,0 0 0,0 1 0,0-1 0,0 0 0,-10 1 0,-21-2 0,-17 1 0,-12-7 0,-7-2 0,4-6 0,20-25 0</inkml:trace>
  <inkml:trace contextRef="#ctx0" brushRef="#br0" timeOffset="31633">241 885 16383,'19'-19'0</inkml:trace>
  <inkml:trace contextRef="#ctx0" brushRef="#br0" timeOffset="31632">513 634 16383,'64'-44'0,"33"-13"0,0 6 0,0 3 0,13 3 0,2 4 0,12 4 0,1 3 0,-14 7 0,-1 1 0,-10 2 0,-3 6 0,2-5 0,-2 6 0,0 0 0,0-5 0,0 5 0,1-4 0,-1 5 0,0 8 0,-13-5 0,-6 5 0,-9 0 0,-9 1 0,20 5 0,-26 2 0,33 0 0,-23 0 0,6 0 0,-10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3T18:13:50.441"/>
    </inkml:context>
    <inkml:brush xml:id="br0">
      <inkml:brushProperty name="width" value="0.35" units="cm"/>
      <inkml:brushProperty name="height" value="2.1" units="cm"/>
      <inkml:brushProperty name="inkEffects" value="pencil"/>
    </inkml:brush>
  </inkml:definitions>
  <inkml:trace contextRef="#ctx0" brushRef="#br0">0 1746 16383,'17'-25'0,"8"-12"0,-8 13 0,3-3 0,4-9 0,1-2 0,5-7 0,1-3 0,-9 14 0,1-2 0,0 0 0,2-3 0,0-2 0,0 1 0,0-1 0,-1 0 0,0 0 0,-1-1 0,-2 0 0,0-1 0,-2-1 0,-1 1 0,-2-2 0,-1 1 0,-2-1 0,-1-1 0,0-1 0,-2-2 0,0 1 0,-2 0 0,-1 1 0,0-1 0,-2 3 0,0 0 0,-1 2 0,1-15 0,-2 5 0,-2 10 0,-1 4 0,0-16 0,0 22 0,0 17 0,1 11 0,16 26 0,12 19 0,-4-6 0,2 4 0,-1 0 0,1 1 0,3 5 0,0 2 0,-2-2 0,-1 1 0,1 3 0,0 0 0,-1 2 0,-2 0 0,-1-1 0,-2 1 0,-3 1 0,-2 2 0,-1 2 0,-3 1 0,-2-1 0,-1 1 0,-3-1 0,-2 0 0,-1-1 0,-1-1 0,-1-1 0,-1-1 0,-1 0 0,-2 0 0,-1-3 0,-2-1 0,-2-5 0,-3 0 0,-3-1 0,-3-1 0,-3-2 0,-2 0 0,-3 1 0,-2 0 0,-1 1 0,-1-1 0,-1-2 0,0 0 0,0-1 0,-1 0 0,2-2 0,-1-2 0,2-1 0,0-1 0,0-2 0,1-2 0,3-3 0,1-2 0,-15 14 0,6-10 0,10-8 0,4-5 0,4-2 0,3-2 0,0 0 0,0 0 0,0-1 0,1 0 0,1-3 0,2-1 0,1 0 0,1 0 0,-1-1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1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4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95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0:40.289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1021 19 16383,'77'-9'0,"-8"1"0,-38 8 0,-5 0 0,1 0 0,1 0 0,2 0 0,-3 0 0,-5 0 0,1 0 0,-1 0 0,6 0 0,2 0 0,-3 0 0,2 0 0,-2 0 0,0 0 0,-1 0 0,0 5 0,2 7 0,3 6 0,3 7 0,1 1 0,-1 1 0,1 3 0,-1-2 0,0 1 0,1 4 0,-1 2 0,2 9 0,-1 5 0,-2 2 0,-2 0 0,-5-2 0,-5 0 0,0 2 0,-3 7 0,0 4 0,0 1 0,-1-2 0,-4-1 0,-5-4 0,0 0 0,-1 1 0,-2-2 0,-1-1 0,-4-4 0,0-9 0,0-2 0,0-5 0,0 0 0,0 0 0,0 0 0,0 0 0,-4 0 0,-7 0 0,-6 0 0,-4-4 0,-3-1 0,1-4 0,8-12 0</inkml:trace>
  <inkml:trace contextRef="#ctx0" brushRef="#br0" timeOffset="1">1323 1969 16383,'-10'1'0,"-41"-1"0,2 0 0,1 0 0,15 0 0</inkml:trace>
  <inkml:trace contextRef="#ctx0" brushRef="#br0" timeOffset="2">147 1711 16383,'-24'-31'0,"1"-8"0,2-1 0,3-1 0,2 2 0,3 5 0,3-2 0,2-3 0,2-1 0,2-4 0,1 1 0,3 4 0,0-4 0,0 4 0,0 0 0,0-4 0,0 2 0,0 0 0,0 1 0,0 2 0,0-7 0,0 0 0,0 0 0,0 7 0,0 3 0,2-3 0,6-2 0,3 0 0,6 2 0,1 4 0,3 0 0,2-1 0,-1 0 0,4 0 0,0 1 0,5 1 0,3 3 0,1 2 0,-1 2 0,5 2 0,1 2 0,4 2 0,0 2 0,-4 3 0,-1 2 0,-3 0 0,-2 3 0,2-2 0,-2 2 0,0 1 0,1-3 0,-1 3 0,1-2 0,0 2 0,-1 5 0,-4-3 0,-2 3 0,-4-1 0,-3 2 0,8 2 0,-10 1 0,12-1 0,-8 1 0,2 0 0,-4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1401 98 16383,'-18'-7'0,"0"-1"0,8 3 0,1 0 0,0 1 0,1-1 0,-1-1 0,-1 0 0,-2-1 0,1 1 0,-1 1 0,0 0 0,0 1 0,-1 0 0,0 0 0,-1 1 0,-1 0 0,0 0 0,-2 1 0,0 0 0,-1 1 0,0-1 0,-2 1 0,-1 1 0,-2 0 0,0 0 0,-1 0 0,0 0 0,-1 1 0,0 1 0,1 2 0,2 1 0,1-1 0,0 0 0,0 1 0,0 1 0,1 0 0,0 0 0,1 0 0,1 0 0,0 0 0,0 0 0,1 1 0,0 0 0,3 0 0,1 0 0,2 0 0,-1 0 0,2-1 0,-1 2 0,1 0 0,-1 1 0,1 0 0,0 1 0,1 0 0,0 0 0,0 1 0,-2 1 0,0 1 0,0 0 0,1 0 0,0-1 0,-1 0 0,0 0 0,1 0 0,0-1 0,2 1 0,0-1 0,-1 0 0,0 1 0,0-1 0,1 0 0,1-1 0,1 1 0,-1 1 0,0 0 0,1 1 0,-1 1 0,0 1 0,2 1 0,-1 1 0,0-1 0,1-1 0,-1-1 0,1 1 0,0 1 0,1 0 0,0 0 0,0 1 0,1 0 0,-1 2 0,0 0 0,0 1 0,0 0 0,0-2 0,0 1 0,-1 1 0,1 0 0,-1 2 0,0-2 0,-1-1 0,1-2 0,-1-1 0,1 0 0,0 0 0,0 0 0,0 0 0,2 0 0,-1-1 0,1 0 0,0 0 0,-1 0 0,0 1 0,0 0 0,1 1 0,-1 0 0,1-1 0,0 0 0,-1 0 0,-1 0 0,1 0 0,0-1 0,0-1 0,0-1 0,0 0 0,-1-2 0,0 1 0,0-1 0,-1-1 0,1 0 0,0-1 0,1 1 0,-1-2 0,0 1 0,-1-1 0,1 0 0,1 1 0,-2-2 0,2 1 0,-1-1 0,2 0 0,0 0 0,0-2 0,2-1 0,-3 1 0,1-2 0,-1 2 0,0-2 0,1-1 0,-3-1 0,-2-2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4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98 16383,'19'-7'0,"-2"-1"0,-7 3 0,0 0 0,-2 1 0,0-1 0,1-1 0,2 0 0,0-1 0,1 1 0,0 1 0,-1 0 0,1 1 0,1 0 0,1 0 0,0 1 0,1 0 0,0 0 0,1 1 0,1 0 0,1 1 0,1-1 0,0 1 0,2 1 0,2 0 0,1 0 0,0 0 0,0 0 0,1 1 0,-1 1 0,0 2 0,-2 1 0,-1-1 0,1 0 0,-2 1 0,1 1 0,-1 0 0,0 0 0,-1 0 0,-1 0 0,1 0 0,-2 0 0,1 1 0,-2 0 0,-2 0 0,-1 0 0,-1 0 0,-1 0 0,0-1 0,-1 2 0,0 0 0,1 1 0,-1 0 0,0 1 0,-1 0 0,0 0 0,1 1 0,1 1 0,-1 1 0,1 0 0,-1 0 0,1-1 0,-1 0 0,1 0 0,0 0 0,-2-1 0,-1 1 0,1-1 0,-1 0 0,1 1 0,0-1 0,-1 0 0,-1-1 0,0 1 0,-1 1 0,1 0 0,0 1 0,0 1 0,-1 1 0,0 1 0,0 1 0,-1-1 0,0-1 0,1-1 0,-1 1 0,0 1 0,0 0 0,-1 0 0,-1 1 0,1 0 0,-1 2 0,1 0 0,0 1 0,0 0 0,1-2 0,-1 1 0,0 1 0,1 0 0,-1 2 0,2-2 0,-1-1 0,1-2 0,-1-1 0,0 0 0,1 0 0,-1 0 0,-1 0 0,0 0 0,-1-1 0,0 0 0,1 0 0,-1 0 0,1 1 0,0 0 0,-1 1 0,1 0 0,-1-1 0,1 0 0,0 0 0,0 0 0,0 0 0,0-1 0,0-1 0,0-1 0,0 0 0,1-2 0,0 1 0,1-1 0,-1-1 0,0 0 0,0-1 0,0 1 0,0-2 0,0 1 0,0-1 0,0 0 0,0 1 0,0-2 0,0 1 0,-1-1 0,0 0 0,-1 0 0,-1-2 0,0-1 0,1 1 0,0-2 0,1 2 0,0-2 0,0-1 0,2-1 0,1-2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5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5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00.14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59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1021 19 16383,'77'-9'0,"-8"1"0,-38 8 0,-5 0 0,1 0 0,1 0 0,2 0 0,-3 0 0,-5 0 0,1 0 0,-1 0 0,6 0 0,2 0 0,-3 0 0,2 0 0,-2 0 0,0 0 0,-1 0 0,0 5 0,2 7 0,3 6 0,3 7 0,1 1 0,-1 1 0,1 3 0,-1-2 0,0 1 0,1 4 0,-1 2 0,2 9 0,-1 5 0,-2 2 0,-2 0 0,-5-2 0,-5 0 0,0 2 0,-3 7 0,0 4 0,0 1 0,-1-2 0,-4-1 0,-5-4 0,0 0 0,-1 1 0,-2-2 0,-1-1 0,-4-4 0,0-9 0,0-2 0,0-5 0,0 0 0,0 0 0,0 0 0,0 0 0,-4 0 0,-7 0 0,-6 0 0,-4-4 0,-3-1 0,1-4 0,8-12 0</inkml:trace>
  <inkml:trace contextRef="#ctx0" brushRef="#br0" timeOffset="1">1323 1969 16383,'-10'1'0,"-41"-1"0,2 0 0,1 0 0,15 0 0</inkml:trace>
  <inkml:trace contextRef="#ctx0" brushRef="#br0" timeOffset="2">147 1711 16383,'-24'-31'0,"1"-8"0,2-1 0,3-1 0,2 2 0,3 5 0,3-2 0,2-3 0,2-1 0,2-4 0,1 1 0,3 4 0,0-4 0,0 4 0,0 0 0,0-4 0,0 2 0,0 0 0,0 1 0,0 2 0,0-7 0,0 0 0,0 0 0,0 7 0,0 3 0,2-3 0,6-2 0,3 0 0,6 2 0,1 4 0,3 0 0,2-1 0,-1 0 0,4 0 0,0 1 0,5 1 0,3 3 0,1 2 0,-1 2 0,5 2 0,1 2 0,4 2 0,0 2 0,-4 3 0,-1 2 0,-3 0 0,-2 3 0,2-2 0,-2 2 0,0 1 0,1-3 0,-1 3 0,1-2 0,0 2 0,-1 5 0,-4-3 0,-2 3 0,-4-1 0,-3 2 0,8 2 0,-10 1 0,12-1 0,-8 1 0,2 0 0,-4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1401 98 16383,'-18'-7'0,"0"-1"0,8 3 0,1 0 0,0 1 0,1-1 0,-1-1 0,-1 0 0,-2-1 0,1 1 0,-1 1 0,0 0 0,0 1 0,-1 0 0,0 0 0,-1 1 0,-1 0 0,0 0 0,-2 1 0,0 0 0,-1 1 0,0-1 0,-2 1 0,-1 1 0,-2 0 0,0 0 0,-1 0 0,0 0 0,-1 1 0,0 1 0,1 2 0,2 1 0,1-1 0,0 0 0,0 1 0,0 1 0,1 0 0,0 0 0,1 0 0,1 0 0,0 0 0,0 0 0,1 1 0,0 0 0,3 0 0,1 0 0,2 0 0,-1 0 0,2-1 0,-1 2 0,1 0 0,-1 1 0,1 0 0,0 1 0,1 0 0,0 0 0,0 1 0,-2 1 0,0 1 0,0 0 0,1 0 0,0-1 0,-1 0 0,0 0 0,1 0 0,0-1 0,2 1 0,0-1 0,-1 0 0,0 1 0,0-1 0,1 0 0,1-1 0,1 1 0,-1 1 0,0 0 0,1 1 0,-1 1 0,0 1 0,2 1 0,-1 1 0,0-1 0,1-1 0,-1-1 0,1 1 0,0 1 0,1 0 0,0 0 0,0 1 0,1 0 0,-1 2 0,0 0 0,0 1 0,0 0 0,0-2 0,0 1 0,-1 1 0,1 0 0,-1 2 0,0-2 0,-1-1 0,1-2 0,-1-1 0,1 0 0,0 0 0,0 0 0,0 0 0,2 0 0,-1-1 0,1 0 0,0 0 0,-1 0 0,0 1 0,0 0 0,1 1 0,-1 0 0,1-1 0,0 0 0,-1 0 0,-1 0 0,1 0 0,0-1 0,0-1 0,0-1 0,0 0 0,-1-2 0,0 1 0,0-1 0,-1-1 0,1 0 0,0-1 0,1 1 0,-1-2 0,0 1 0,-1-1 0,1 0 0,1 1 0,-2-2 0,2 1 0,-1-1 0,2 0 0,0 0 0,0-2 0,2-1 0,-3 1 0,1-2 0,-1 2 0,0-2 0,1-1 0,-3-1 0,-2-2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98 16383,'19'-7'0,"-2"-1"0,-7 3 0,0 0 0,-2 1 0,0-1 0,1-1 0,2 0 0,0-1 0,1 1 0,0 1 0,-1 0 0,1 1 0,1 0 0,1 0 0,0 1 0,1 0 0,0 0 0,1 1 0,1 0 0,1 1 0,1-1 0,0 1 0,2 1 0,2 0 0,1 0 0,0 0 0,0 0 0,1 1 0,-1 1 0,0 2 0,-2 1 0,-1-1 0,1 0 0,-2 1 0,1 1 0,-1 0 0,0 0 0,-1 0 0,-1 0 0,1 0 0,-2 0 0,1 1 0,-2 0 0,-2 0 0,-1 0 0,-1 0 0,-1 0 0,0-1 0,-1 2 0,0 0 0,1 1 0,-1 0 0,0 1 0,-1 0 0,0 0 0,1 1 0,1 1 0,-1 1 0,1 0 0,-1 0 0,1-1 0,-1 0 0,1 0 0,0 0 0,-2-1 0,-1 1 0,1-1 0,-1 0 0,1 1 0,0-1 0,-1 0 0,-1-1 0,0 1 0,-1 1 0,1 0 0,0 1 0,0 1 0,-1 1 0,0 1 0,0 1 0,-1-1 0,0-1 0,1-1 0,-1 1 0,0 1 0,0 0 0,-1 0 0,-1 1 0,1 0 0,-1 2 0,1 0 0,0 1 0,0 0 0,1-2 0,-1 1 0,0 1 0,1 0 0,-1 2 0,2-2 0,-1-1 0,1-2 0,-1-1 0,0 0 0,1 0 0,-1 0 0,-1 0 0,0 0 0,-1-1 0,0 0 0,1 0 0,-1 0 0,1 1 0,0 0 0,-1 1 0,1 0 0,-1-1 0,1 0 0,0 0 0,0 0 0,0 0 0,0-1 0,0-1 0,0-1 0,0 0 0,1-2 0,0 1 0,1-1 0,-1-1 0,0 0 0,0-1 0,0 1 0,0-2 0,0 1 0,0-1 0,0 0 0,0 1 0,0-2 0,0 1 0,-1-1 0,0 0 0,-1 0 0,-1-2 0,0-1 0,1 1 0,0-2 0,1 2 0,0-2 0,0-1 0,2-1 0,1-2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0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1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2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2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5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0,-2-3 0</inkml:trace>
  <inkml:trace contextRef="#ctx0" brushRef="#br0" timeOffset="1">278 378 16383,'-9'7'0,"-3"1"0,-1-1 0,-1-3 0,-1-1 0,-3-3 0,0 0 0,0 0 0,-1 0 0,3-1 0,0-2 0,2-4 0,2-3 0,0-4 0,1-2 0,2-2 0,2-2 0,2-2 0,2-2 0,2-2 0,1-4 0,1 2 0,3 0 0,5 2 0,5 4 0,3 3 0,2 3 0,1 2 0,3 4 0,0 2 0,0 4 0,-2 2 0,-2 2 0,-1 0 0,-1 2 0,0 4 0,0 4 0,-7-1 0</inkml:trace>
  <inkml:trace contextRef="#ctx0" brushRef="#br0" timeOffset="2">278 410 16383,'-15'8'0,"-4"-1"0,0-4 0,0-2 0,1-1 0,0 0 0,1-2 0,-1-4 0,2-4 0,-1-6 0,2-6 0,0-6 0,2-5 0,5-3 0,4 2 0,3 2 0,2 4 0,2 4 0,5 3 0,8 1 0,4 0 0,3 2 0,1 3 0,-3 6 0,-2 5 0,-2 2 0,0 3 0,0 4 0,-2 6 0,0 8 0,-3 7 0,-2 5 0,-3 3 0,-4-10 0</inkml:trace>
  <inkml:trace contextRef="#ctx0" brushRef="#br0" timeOffset="3">278 333 16383,'-15'16'0,"-5"-6"0,-3-4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</inkml:trace>
  <inkml:trace contextRef="#ctx0" brushRef="#br0" timeOffset="4">278 325 16383,'-5'3'0,"-9"0"0,0-6 0,2-8 0,4-9 0,3-6 0,4 1 0,1 4 0,0 7 0,0 4 0,4 5 0,4 3 0,6 2 0,4 1 0,1 4 0,-8 1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2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</inkml:trace>
  <inkml:trace contextRef="#ctx0" brushRef="#br0" timeOffset="1">291 178 16383,'-4'6'0,"-2"0"0,1-1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319 113 16383,'-9'-10'0,"2"0"0,3 6 0,-1-3 0,-2-1 0,-1 0 0,0-1 0,1 2 0,1 2 0,0 1 0,-2-1 0,0 0 0,0 0 0,0 0 0,0 1 0,0 1 0,0 0 0,0 1 0,0 0 0,0 0 0,1 0 0,0 1 0,1 0 0,1 1 0,-1 0 0,2 0 0,-1 0 0,-1 0 0,0 0 0,-2 0 0,0 0 0,-1 0 0,-1 0 0,2 1 0,0 1 0,2 0 0,0 1 0,1-1 0,0 0 0,0 1 0,0-1 0,0 0 0,1 0 0,0 1 0,0-1 0,0 2 0,-3-6 0,-1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4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70 16383,'12'-9'0,"-2"0"0,-5 5 0,0 0 0,3-1 0,1 1 0,0 0 0,-1 1 0,-1 0 0,0 1 0,1-1 0,0 1 0,0-1 0,1 0 0,0 1 0,1 0 0,0 0 0,0 1 0,0-1 0,1 1 0,1 0 0,0 0 0,0 1 0,0 0 0,1 0 0,-1 0 0,2 0 0,-2 0 0,0 0 0,-2 0 0,-1 0 0,0 2 0,-1 0 0,1 1 0,0 0 0,0 0 0,1 2 0,0 0 0,0 0 0,0 0 0,0 0 0,-1 0 0,-2 0 0,-1-1 0,-2-1 0,-1-1 0,1 2 0,0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10.61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1 16383,'0'0'0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0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0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0,-2-3 0</inkml:trace>
  <inkml:trace contextRef="#ctx0" brushRef="#br0" timeOffset="1">278 378 16383,'-9'7'0,"-3"1"0,-1-1 0,-1-3 0,-1-1 0,-3-3 0,0 0 0,0 0 0,-1 0 0,3-1 0,0-2 0,2-4 0,2-3 0,0-4 0,1-2 0,2-2 0,2-2 0,2-2 0,2-2 0,2-2 0,1-4 0,1 2 0,3 0 0,5 2 0,5 4 0,3 3 0,2 3 0,1 2 0,3 4 0,0 2 0,0 4 0,-2 2 0,-2 2 0,-1 0 0,-1 2 0,0 4 0,0 4 0,-7-1 0</inkml:trace>
  <inkml:trace contextRef="#ctx0" brushRef="#br0" timeOffset="2">278 410 16383,'-15'8'0,"-4"-1"0,0-4 0,0-2 0,1-1 0,0 0 0,1-2 0,-1-4 0,2-4 0,-1-6 0,2-6 0,0-6 0,2-5 0,5-3 0,4 2 0,3 2 0,2 4 0,2 4 0,5 3 0,8 1 0,4 0 0,3 2 0,1 3 0,-3 6 0,-2 5 0,-2 2 0,0 3 0,0 4 0,-2 6 0,0 8 0,-3 7 0,-2 5 0,-3 3 0,-4-10 0</inkml:trace>
  <inkml:trace contextRef="#ctx0" brushRef="#br0" timeOffset="3">278 333 16383,'-15'16'0,"-5"-6"0,-3-4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</inkml:trace>
  <inkml:trace contextRef="#ctx0" brushRef="#br0" timeOffset="4">278 325 16383,'-5'3'0,"-9"0"0,0-6 0,2-8 0,4-9 0,3-6 0,4 1 0,1 4 0,0 7 0,0 4 0,4 5 0,4 3 0,6 2 0,4 1 0,1 4 0,-8 1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0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</inkml:trace>
  <inkml:trace contextRef="#ctx0" brushRef="#br0" timeOffset="1">291 178 16383,'-4'6'0,"-2"0"0,1-1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319 113 16383,'-9'-10'0,"2"0"0,3 6 0,-1-3 0,-2-1 0,-1 0 0,0-1 0,1 2 0,1 2 0,0 1 0,-2-1 0,0 0 0,0 0 0,0 0 0,0 1 0,0 1 0,0 0 0,0 1 0,0 0 0,0 0 0,1 0 0,0 1 0,1 0 0,1 1 0,-1 0 0,2 0 0,-1 0 0,-1 0 0,0 0 0,-2 0 0,0 0 0,-1 0 0,-1 0 0,2 1 0,0 1 0,2 0 0,0 1 0,1-1 0,0 0 0,0 1 0,0-1 0,0 0 0,1 0 0,0 1 0,0-1 0,0 2 0,-3-6 0,-1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70 16383,'12'-9'0,"-2"0"0,-5 5 0,0 0 0,3-1 0,1 1 0,0 0 0,-1 1 0,-1 0 0,0 1 0,1-1 0,0 1 0,0-1 0,1 0 0,0 1 0,1 0 0,0 0 0,0 1 0,0-1 0,1 1 0,1 0 0,0 0 0,0 1 0,0 0 0,1 0 0,-1 0 0,2 0 0,-2 0 0,0 0 0,-2 0 0,-1 0 0,0 2 0,-1 0 0,1 1 0,0 0 0,0 0 0,1 2 0,0 0 0,0 0 0,0 0 0,0 0 0,-1 0 0,-2 0 0,-1-1 0,-2-1 0,-1-1 0,1 2 0,0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0.99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1 16383,'0'0'0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0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1021 19 16383,'77'-9'0,"-8"1"0,-38 8 0,-5 0 0,1 0 0,1 0 0,2 0 0,-3 0 0,-5 0 0,1 0 0,-1 0 0,6 0 0,2 0 0,-3 0 0,2 0 0,-2 0 0,0 0 0,-1 0 0,0 5 0,2 7 0,3 6 0,3 7 0,1 1 0,-1 1 0,1 3 0,-1-2 0,0 1 0,1 4 0,-1 2 0,2 9 0,-1 5 0,-2 2 0,-2 0 0,-5-2 0,-5 0 0,0 2 0,-3 7 0,0 4 0,0 1 0,-1-2 0,-4-1 0,-5-4 0,0 0 0,-1 1 0,-2-2 0,-1-1 0,-4-4 0,0-9 0,0-2 0,0-5 0,0 0 0,0 0 0,0 0 0,0 0 0,-4 0 0,-7 0 0,-6 0 0,-4-4 0,-3-1 0,1-4 0,8-12 0</inkml:trace>
  <inkml:trace contextRef="#ctx0" brushRef="#br0" timeOffset="1">1323 1969 16383,'-10'1'0,"-41"-1"0,2 0 0,1 0 0,15 0 0</inkml:trace>
  <inkml:trace contextRef="#ctx0" brushRef="#br0" timeOffset="2">147 1711 16383,'-24'-31'0,"1"-8"0,2-1 0,3-1 0,2 2 0,3 5 0,3-2 0,2-3 0,2-1 0,2-4 0,1 1 0,3 4 0,0-4 0,0 4 0,0 0 0,0-4 0,0 2 0,0 0 0,0 1 0,0 2 0,0-7 0,0 0 0,0 0 0,0 7 0,0 3 0,2-3 0,6-2 0,3 0 0,6 2 0,1 4 0,3 0 0,2-1 0,-1 0 0,4 0 0,0 1 0,5 1 0,3 3 0,1 2 0,-1 2 0,5 2 0,1 2 0,4 2 0,0 2 0,-4 3 0,-1 2 0,-3 0 0,-2 3 0,2-2 0,-2 2 0,0 1 0,1-3 0,-1 3 0,1-2 0,0 2 0,-1 5 0,-4-3 0,-2 3 0,-4-1 0,-3 2 0,8 2 0,-10 1 0,12-1 0,-8 1 0,2 0 0,-4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1401 98 16383,'-18'-7'0,"0"-1"0,8 3 0,1 0 0,0 1 0,1-1 0,-1-1 0,-1 0 0,-2-1 0,1 1 0,-1 1 0,0 0 0,0 1 0,-1 0 0,0 0 0,-1 1 0,-1 0 0,0 0 0,-2 1 0,0 0 0,-1 1 0,0-1 0,-2 1 0,-1 1 0,-2 0 0,0 0 0,-1 0 0,0 0 0,-1 1 0,0 1 0,1 2 0,2 1 0,1-1 0,0 0 0,0 1 0,0 1 0,1 0 0,0 0 0,1 0 0,1 0 0,0 0 0,0 0 0,1 1 0,0 0 0,3 0 0,1 0 0,2 0 0,-1 0 0,2-1 0,-1 2 0,1 0 0,-1 1 0,1 0 0,0 1 0,1 0 0,0 0 0,0 1 0,-2 1 0,0 1 0,0 0 0,1 0 0,0-1 0,-1 0 0,0 0 0,1 0 0,0-1 0,2 1 0,0-1 0,-1 0 0,0 1 0,0-1 0,1 0 0,1-1 0,1 1 0,-1 1 0,0 0 0,1 1 0,-1 1 0,0 1 0,2 1 0,-1 1 0,0-1 0,1-1 0,-1-1 0,1 1 0,0 1 0,1 0 0,0 0 0,0 1 0,1 0 0,-1 2 0,0 0 0,0 1 0,0 0 0,0-2 0,0 1 0,-1 1 0,1 0 0,-1 2 0,0-2 0,-1-1 0,1-2 0,-1-1 0,1 0 0,0 0 0,0 0 0,0 0 0,2 0 0,-1-1 0,1 0 0,0 0 0,-1 0 0,0 1 0,0 0 0,1 1 0,-1 0 0,1-1 0,0 0 0,-1 0 0,-1 0 0,1 0 0,0-1 0,0-1 0,0-1 0,0 0 0,-1-2 0,0 1 0,0-1 0,-1-1 0,1 0 0,0-1 0,1 1 0,-1-2 0,0 1 0,-1-1 0,1 0 0,1 1 0,-2-2 0,2 1 0,-1-1 0,2 0 0,0 0 0,0-2 0,2-1 0,-3 1 0,1-2 0,-1 2 0,0-2 0,1-1 0,-3-1 0,-2-2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98 16383,'19'-7'0,"-2"-1"0,-7 3 0,0 0 0,-2 1 0,0-1 0,1-1 0,2 0 0,0-1 0,1 1 0,0 1 0,-1 0 0,1 1 0,1 0 0,1 0 0,0 1 0,1 0 0,0 0 0,1 1 0,1 0 0,1 1 0,1-1 0,0 1 0,2 1 0,2 0 0,1 0 0,0 0 0,0 0 0,1 1 0,-1 1 0,0 2 0,-2 1 0,-1-1 0,1 0 0,-2 1 0,1 1 0,-1 0 0,0 0 0,-1 0 0,-1 0 0,1 0 0,-2 0 0,1 1 0,-2 0 0,-2 0 0,-1 0 0,-1 0 0,-1 0 0,0-1 0,-1 2 0,0 0 0,1 1 0,-1 0 0,0 1 0,-1 0 0,0 0 0,1 1 0,1 1 0,-1 1 0,1 0 0,-1 0 0,1-1 0,-1 0 0,1 0 0,0 0 0,-2-1 0,-1 1 0,1-1 0,-1 0 0,1 1 0,0-1 0,-1 0 0,-1-1 0,0 1 0,-1 1 0,1 0 0,0 1 0,0 1 0,-1 1 0,0 1 0,0 1 0,-1-1 0,0-1 0,1-1 0,-1 1 0,0 1 0,0 0 0,-1 0 0,-1 1 0,1 0 0,-1 2 0,1 0 0,0 1 0,0 0 0,1-2 0,-1 1 0,0 1 0,1 0 0,-1 2 0,2-2 0,-1-1 0,1-2 0,-1-1 0,0 0 0,1 0 0,-1 0 0,-1 0 0,0 0 0,-1-1 0,0 0 0,1 0 0,-1 0 0,1 1 0,0 0 0,-1 1 0,1 0 0,-1-1 0,1 0 0,0 0 0,0 0 0,0 0 0,0-1 0,0-1 0,0-1 0,0 0 0,1-2 0,0 1 0,1-1 0,-1-1 0,0 0 0,0-1 0,0 1 0,0-2 0,0 1 0,0-1 0,0 0 0,0 1 0,0-2 0,0 1 0,-1-1 0,0 0 0,-1 0 0,-1-2 0,0-1 0,1 1 0,0-2 0,1 2 0,0-2 0,0-1 0,2-1 0,1-2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1655 19 16383,'118'-9'0,"-14"1"0,-58 8 0,-6 0 0,2 0 0,-1 0 0,5 0 0,-5 0 0,-7 0 0,0 0 0,0 0 0,8 0 0,3 0 0,-4 0 0,3 0 0,-2 0 0,-2 0 0,0 0 0,-1 5 0,3 7 0,4 6 0,7 7 0,-1 1 0,0 1 0,0 3 0,0-2 0,0 1 0,1 4 0,-1 2 0,1 9 0,2 5 0,-7 2 0,-1 0 0,-7-2 0,-8 0 0,-1 2 0,-3 7 0,0 4 0,-1 1 0,-2-2 0,-5-1 0,-8-4 0,1 0 0,-4 1 0,-1-2 0,-2-1 0,-6-4 0,0-9 0,0-2 0,0-5 0,0 0 0,0 0 0,0 0 0,0 0 0,-6 0 0,-10 0 0,-10 0 0,-6-4 0,-4-1 0,2-4 0,11-12 0</inkml:trace>
  <inkml:trace contextRef="#ctx0" brushRef="#br0" timeOffset="1">241 477 16383,'10'-10'0</inkml:trace>
  <inkml:trace contextRef="#ctx0" brushRef="#br0" timeOffset="2">387 342 16383,'34'-24'0,"18"-6"0,1 2 0,-1 2 0,7 2 0,2 2 0,5 2 0,1 2 0,-7 3 0,-1 2 0,-5 0 0,-1 3 0,0-2 0,-1 2 0,0 1 0,1-3 0,-1 3 0,0-2 0,1 2 0,-1 5 0,-7-3 0,-3 3 0,-5-1 0,-5 2 0,12 2 0,-15 1 0,18-1 0,-13 1 0,4 0 0,-6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5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0 940 16383,'9'-14'0,"5"-5"0,-5 5 0,1 0 0,3-5 0,1-2 0,2-3 0,1-2 0,-5 8 0,0-1 0,1-1 0,0-1 0,1-1 0,-1 0 0,0 0 0,0 0 0,0 0 0,-1 0 0,0-1 0,-1 0 0,-1-1 0,0 1 0,-1-1 0,-2 0 0,1 0 0,-2-1 0,0 0 0,0-1 0,-1 0 0,-1 0 0,0 0 0,0 1 0,-1 0 0,0 1 0,-1 1 0,0-8 0,0 2 0,-2 6 0,1 2 0,-1-9 0,0 13 0,0 8 0,0 6 0,9 15 0,7 9 0,-3-2 0,2 1 0,-1 0 0,0 1 0,2 3 0,1 1 0,-2-1 0,-1 0 0,1 2 0,0 0 0,0 0 0,-1 1 0,-2 0 0,0 0 0,-2 0 0,0 2 0,-2 0 0,-1 1 0,-1 0 0,-1 0 0,-1 0 0,-1-1 0,-1 0 0,0 0 0,-1-1 0,-1 0 0,0-1 0,-1 0 0,0-1 0,-2-1 0,-1-2 0,-1 0 0,-2-1 0,-2-1 0,-1 0 0,-2-1 0,0 1 0,-2 0 0,-1 1 0,0-1 0,0-1 0,-1-1 0,0 1 0,0-1 0,1-1 0,-1 0 0,2-1 0,-1-1 0,1-1 0,0-1 0,2-2 0,0 0 0,-9 6 0,5-4 0,4-5 0,4-2 0,1-2 0,1-1 0,1 1 0,-1-1 0,1 0 0,0-1 0,1-1 0,1 0 0,0 0 0,1-1 0,-1 1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2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2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2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21.01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7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1 0,0-2 0,-1 1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0,-2-3 0</inkml:trace>
  <inkml:trace contextRef="#ctx0" brushRef="#br0" timeOffset="1">278 378 16383,'-9'7'0,"-3"1"0,-1-1 0,-1-3 0,-1-1 0,-3-3 0,0 0 0,0 0 0,-1 0 0,3-1 0,0-2 0,2-4 0,2-3 0,0-4 0,1-2 0,2-2 0,2-2 0,2-2 0,2-2 0,2-2 0,1-4 0,1 2 0,3 0 0,5 2 0,5 4 0,3 3 0,2 3 0,1 2 0,3 4 0,0 2 0,0 4 0,-2 2 0,-2 2 0,-1 0 0,-1 2 0,0 4 0,0 4 0,-7-1 0</inkml:trace>
  <inkml:trace contextRef="#ctx0" brushRef="#br0" timeOffset="2">278 410 16383,'-15'8'0,"-4"-1"0,0-4 0,0-2 0,1-1 0,0 0 0,1-2 0,-1-4 0,2-4 0,-1-6 0,2-6 0,0-6 0,2-5 0,5-3 0,4 2 0,3 2 0,2 4 0,2 4 0,5 3 0,8 1 0,4 0 0,3 2 0,1 3 0,-3 6 0,-2 5 0,-2 2 0,0 3 0,0 4 0,-2 6 0,0 8 0,-3 7 0,-2 5 0,-3 3 0,-4-10 0</inkml:trace>
  <inkml:trace contextRef="#ctx0" brushRef="#br0" timeOffset="3">278 333 16383,'-15'16'0,"-5"-6"0,-3-4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</inkml:trace>
  <inkml:trace contextRef="#ctx0" brushRef="#br0" timeOffset="4">278 325 16383,'-5'3'0,"-9"0"0,0-6 0,2-8 0,4-9 0,3-6 0,4 1 0,1 4 0,0 7 0,0 4 0,4 5 0,4 3 0,6 2 0,4 1 0,1 4 0,-8 1 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</inkml:trace>
  <inkml:trace contextRef="#ctx0" brushRef="#br0" timeOffset="1">291 178 16383,'-4'6'0,"-2"0"0,1-1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319 113 16383,'-9'-10'0,"2"0"0,3 6 0,-1-3 0,-2-1 0,-1 0 0,0-1 0,1 2 0,1 2 0,0 1 0,-2-1 0,0 0 0,0 0 0,0 0 0,0 1 0,0 1 0,0 0 0,0 1 0,0 0 0,0 0 0,1 0 0,0 1 0,1 0 0,1 1 0,-1 0 0,2 0 0,-1 0 0,-1 0 0,0 0 0,-2 0 0,0 0 0,-1 0 0,-1 0 0,2 1 0,0 1 0,2 0 0,0 1 0,1-1 0,0 0 0,0 1 0,0-1 0,0 0 0,1 0 0,0 1 0,0-1 0,0 2 0,-3-6 0,-1 0 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70 16383,'12'-9'0,"-2"0"0,-5 5 0,0 0 0,3-1 0,1 1 0,0 0 0,-1 1 0,-1 0 0,0 1 0,1-1 0,0 1 0,0-1 0,1 0 0,0 1 0,1 0 0,0 0 0,0 1 0,0-1 0,1 1 0,1 0 0,0 0 0,0 1 0,0 0 0,1 0 0,-1 0 0,2 0 0,-2 0 0,0 0 0,-2 0 0,-1 0 0,0 2 0,-1 0 0,1 1 0,0 0 0,0 0 0,1 2 0,0 0 0,0 0 0,0 0 0,0 0 0,-1 0 0,-2 0 0,-1-1 0,-2-1 0,-1-1 0,1 2 0,0 0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8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1 16383,'0'0'0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1021 19 16383,'77'-9'0,"-8"1"0,-38 8 0,-5 0 0,1 0 0,1 0 0,2 0 0,-3 0 0,-5 0 0,1 0 0,-1 0 0,6 0 0,2 0 0,-3 0 0,2 0 0,-2 0 0,0 0 0,-1 0 0,0 5 0,2 7 0,3 6 0,3 7 0,1 1 0,-1 1 0,1 3 0,-1-2 0,0 1 0,1 4 0,-1 2 0,2 9 0,-1 5 0,-2 2 0,-2 0 0,-5-2 0,-5 0 0,0 2 0,-3 7 0,0 4 0,0 1 0,-1-2 0,-4-1 0,-5-4 0,0 0 0,-1 1 0,-2-2 0,-1-1 0,-4-4 0,0-9 0,0-2 0,0-5 0,0 0 0,0 0 0,0 0 0,0 0 0,-4 0 0,-7 0 0,-6 0 0,-4-4 0,-3-1 0,1-4 0,8-12 0</inkml:trace>
  <inkml:trace contextRef="#ctx0" brushRef="#br0" timeOffset="1">1323 1969 16383,'-10'1'0,"-41"-1"0,2 0 0,1 0 0,15 0 0</inkml:trace>
  <inkml:trace contextRef="#ctx0" brushRef="#br0" timeOffset="2">147 1711 16383,'-24'-31'0,"1"-8"0,2-1 0,3-1 0,2 2 0,3 5 0,3-2 0,2-3 0,2-1 0,2-4 0,1 1 0,3 4 0,0-4 0,0 4 0,0 0 0,0-4 0,0 2 0,0 0 0,0 1 0,0 2 0,0-7 0,0 0 0,0 0 0,0 7 0,0 3 0,2-3 0,6-2 0,3 0 0,6 2 0,1 4 0,3 0 0,2-1 0,-1 0 0,4 0 0,0 1 0,5 1 0,3 3 0,1 2 0,-1 2 0,5 2 0,1 2 0,4 2 0,0 2 0,-4 3 0,-1 2 0,-3 0 0,-2 3 0,2-2 0,-2 2 0,0 1 0,1-3 0,-1 3 0,1-2 0,0 2 0,-1 5 0,-4-3 0,-2 3 0,-4-1 0,-3 2 0,8 2 0,-10 1 0,12-1 0,-8 1 0,2 0 0,-4 0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1401 98 16383,'-18'-7'0,"0"-1"0,8 3 0,1 0 0,0 1 0,1-1 0,-1-1 0,-1 0 0,-2-1 0,1 1 0,-1 1 0,0 0 0,0 1 0,-1 0 0,0 0 0,-1 1 0,-1 0 0,0 0 0,-2 1 0,0 0 0,-1 1 0,0-1 0,-2 1 0,-1 1 0,-2 0 0,0 0 0,-1 0 0,0 0 0,-1 1 0,0 1 0,1 2 0,2 1 0,1-1 0,0 0 0,0 1 0,0 1 0,1 0 0,0 0 0,1 0 0,1 0 0,0 0 0,0 0 0,1 1 0,0 0 0,3 0 0,1 0 0,2 0 0,-1 0 0,2-1 0,-1 2 0,1 0 0,-1 1 0,1 0 0,0 1 0,1 0 0,0 0 0,0 1 0,-2 1 0,0 1 0,0 0 0,1 0 0,0-1 0,-1 0 0,0 0 0,1 0 0,0-1 0,2 1 0,0-1 0,-1 0 0,0 1 0,0-1 0,1 0 0,1-1 0,1 1 0,-1 1 0,0 0 0,1 1 0,-1 1 0,0 1 0,2 1 0,-1 1 0,0-1 0,1-1 0,-1-1 0,1 1 0,0 1 0,1 0 0,0 0 0,0 1 0,1 0 0,-1 2 0,0 0 0,0 1 0,0 0 0,0-2 0,0 1 0,-1 1 0,1 0 0,-1 2 0,0-2 0,-1-1 0,1-2 0,-1-1 0,1 0 0,0 0 0,0 0 0,0 0 0,2 0 0,-1-1 0,1 0 0,0 0 0,-1 0 0,0 1 0,0 0 0,1 1 0,-1 0 0,1-1 0,0 0 0,-1 0 0,-1 0 0,1 0 0,0-1 0,0-1 0,0-1 0,0 0 0,-1-2 0,0 1 0,0-1 0,-1-1 0,1 0 0,0-1 0,1 1 0,-1-2 0,0 1 0,-1-1 0,1 0 0,1 1 0,-2-2 0,2 1 0,-1-1 0,2 0 0,0 0 0,0-2 0,2-1 0,-3 1 0,1-2 0,-1 2 0,0-2 0,1-1 0,-3-1 0,-2-2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98 16383,'19'-7'0,"-2"-1"0,-7 3 0,0 0 0,-2 1 0,0-1 0,1-1 0,2 0 0,0-1 0,1 1 0,0 1 0,-1 0 0,1 1 0,1 0 0,1 0 0,0 1 0,1 0 0,0 0 0,1 1 0,1 0 0,1 1 0,1-1 0,0 1 0,2 1 0,2 0 0,1 0 0,0 0 0,0 0 0,1 1 0,-1 1 0,0 2 0,-2 1 0,-1-1 0,1 0 0,-2 1 0,1 1 0,-1 0 0,0 0 0,-1 0 0,-1 0 0,1 0 0,-2 0 0,1 1 0,-2 0 0,-2 0 0,-1 0 0,-1 0 0,-1 0 0,0-1 0,-1 2 0,0 0 0,1 1 0,-1 0 0,0 1 0,-1 0 0,0 0 0,1 1 0,1 1 0,-1 1 0,1 0 0,-1 0 0,1-1 0,-1 0 0,1 0 0,0 0 0,-2-1 0,-1 1 0,1-1 0,-1 0 0,1 1 0,0-1 0,-1 0 0,-1-1 0,0 1 0,-1 1 0,1 0 0,0 1 0,0 1 0,-1 1 0,0 1 0,0 1 0,-1-1 0,0-1 0,1-1 0,-1 1 0,0 1 0,0 0 0,-1 0 0,-1 1 0,1 0 0,-1 2 0,1 0 0,0 1 0,0 0 0,1-2 0,-1 1 0,0 1 0,1 0 0,-1 2 0,2-2 0,-1-1 0,1-2 0,-1-1 0,0 0 0,1 0 0,-1 0 0,-1 0 0,0 0 0,-1-1 0,0 0 0,1 0 0,-1 0 0,1 1 0,0 0 0,-1 1 0,1 0 0,-1-1 0,1 0 0,0 0 0,0 0 0,0 0 0,0-1 0,0-1 0,0-1 0,0 0 0,1-2 0,0 1 0,1-1 0,-1-1 0,0 0 0,0-1 0,0 1 0,0-2 0,0 1 0,0-1 0,0 0 0,0 1 0,0-2 0,0 1 0,-1-1 0,0 0 0,-1 0 0,-1-2 0,0-1 0,1 1 0,0-2 0,1 2 0,0-2 0,0-1 0,2-1 0,1-2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4.998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1655 19 16383,'118'-9'0,"-14"1"0,-58 8 0,-6 0 0,2 0 0,-1 0 0,5 0 0,-5 0 0,-7 0 0,0 0 0,0 0 0,8 0 0,3 0 0,-4 0 0,3 0 0,-2 0 0,-2 0 0,0 0 0,-1 5 0,3 7 0,4 6 0,7 7 0,-1 1 0,0 1 0,0 3 0,0-2 0,0 1 0,1 4 0,-1 2 0,1 9 0,2 5 0,-7 2 0,-1 0 0,-7-2 0,-8 0 0,-1 2 0,-3 7 0,0 4 0,-1 1 0,-2-2 0,-5-1 0,-8-4 0,1 0 0,-4 1 0,-1-2 0,-2-1 0,-6-4 0,0-9 0,0-2 0,0-5 0,0 0 0,0 0 0,0 0 0,0 0 0,-6 0 0,-10 0 0,-10 0 0,-6-4 0,-4-1 0,2-4 0,11-12 0</inkml:trace>
  <inkml:trace contextRef="#ctx0" brushRef="#br0" timeOffset="1">241 477 16383,'10'-10'0</inkml:trace>
  <inkml:trace contextRef="#ctx0" brushRef="#br0" timeOffset="2">387 342 16383,'34'-24'0,"18"-6"0,1 2 0,-1 2 0,7 2 0,2 2 0,5 2 0,1 2 0,-7 3 0,-1 2 0,-5 0 0,-1 3 0,0-2 0,-1 2 0,0 1 0,1-3 0,-1 3 0,0-2 0,1 2 0,-1 5 0,-7-3 0,-3 3 0,-5-1 0,-5 2 0,12 2 0,-15 1 0,18-1 0,-13 1 0,4 0 0,-6 0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1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0 940 16383,'9'-14'0,"5"-5"0,-5 5 0,1 0 0,3-5 0,1-2 0,2-3 0,1-2 0,-5 8 0,0-1 0,1-1 0,0-1 0,1-1 0,-1 0 0,0 0 0,0 0 0,0 0 0,-1 0 0,0-1 0,-1 0 0,-1-1 0,0 1 0,-1-1 0,-2 0 0,1 0 0,-2-1 0,0 0 0,0-1 0,-1 0 0,-1 0 0,0 0 0,0 1 0,-1 0 0,0 1 0,-1 1 0,0-8 0,0 2 0,-2 6 0,1 2 0,-1-9 0,0 13 0,0 8 0,0 6 0,9 15 0,7 9 0,-3-2 0,2 1 0,-1 0 0,0 1 0,2 3 0,1 1 0,-2-1 0,-1 0 0,1 2 0,0 0 0,0 0 0,-1 1 0,-2 0 0,0 0 0,-2 0 0,0 2 0,-2 0 0,-1 1 0,-1 0 0,-1 0 0,-1 0 0,-1-1 0,-1 0 0,0 0 0,-1-1 0,-1 0 0,0-1 0,-1 0 0,0-1 0,-2-1 0,-1-2 0,-1 0 0,-2-1 0,-2-1 0,-1 0 0,-2-1 0,0 1 0,-2 0 0,-1 1 0,0-1 0,0-1 0,-1-1 0,0 1 0,0-1 0,1-1 0,-1 0 0,2-1 0,-1-1 0,1-1 0,0-1 0,2-2 0,0 0 0,-9 6 0,5-4 0,4-5 0,4-2 0,1-2 0,1-1 0,1 1 0,-1-1 0,1 0 0,0-1 0,1-1 0,1 0 0,0 0 0,1-1 0,-1 1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35.00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5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64 550 16383,'-9'-31'0,"0"0"0,-3 3 0,1-1 0,1-12 0,3-6 0,3-1 0,2 2 0,2 10 0,0 1 0,0 0 0,3 1 0,2 3 0,4 5 0,0 6 0,-3 6 0,-1 4 0,-3 5 0,0 2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6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1 16383,'4'30'0,"3"1"0,2-2 0,2 2 0,-1-1 0,-2 0 0,-2 0 0,-1 2 0,0-1 0,-3-1 0,0-1 0,0-4 0,0-1 0,-1 0 0,0 1 0,-1-1 0,0-2 0,0-4 0,0-2 0,0-3 0,0-4 0,0-3 0,0-1 0,0 0 0,0 0 0,-1 0 0,-6-4 0,-12-5 0,8 0 0,-5-2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64 550 16383,'-9'-31'0,"0"0"0,-3 3 0,1-1 0,1-12 0,3-6 0,3-1 0,2 2 0,2 10 0,0 1 0,0 0 0,3 1 0,2 3 0,4 5 0,0 6 0,-3 6 0,-1 4 0,-3 5 0,0 2 0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4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1 16383,'4'30'0,"3"1"0,2-2 0,2 2 0,-1-1 0,-2 0 0,-2 0 0,-1 2 0,0-1 0,-3-1 0,0-1 0,0-4 0,0-1 0,-1 0 0,0 1 0,-1-1 0,0-2 0,0-4 0,0-2 0,0-3 0,0-4 0,0-3 0,0-1 0,0 0 0,0 0 0,-1 0 0,-6-4 0,-12-5 0,8 0 0,-5-2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1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64 550 16383,'-9'-31'0,"0"0"0,-3 3 0,1-1 0,1-12 0,3-6 0,3-1 0,2 2 0,2 10 0,0 1 0,0 0 0,3 1 0,2 3 0,4 5 0,0 6 0,-3 6 0,-1 4 0,-3 5 0,0 2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1 16383,'4'30'0,"3"1"0,2-2 0,2 2 0,-1-1 0,-2 0 0,-2 0 0,-1 2 0,0-1 0,-3-1 0,0-1 0,0-4 0,0-1 0,-1 0 0,0 1 0,-1-1 0,0-2 0,0-4 0,0-2 0,0-3 0,0-4 0,0-3 0,0-1 0,0 0 0,0 0 0,-1 0 0,-6-4 0,-12-5 0,8 0 0,-5-2 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39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64 550 16383,'-9'-31'0,"0"0"0,-3 3 0,1-1 0,1-12 0,3-6 0,3-1 0,2 2 0,2 10 0,0 1 0,0 0 0,3 1 0,2 3 0,4 5 0,0 6 0,-3 6 0,-1 4 0,-3 5 0,0 2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1 16383,'4'30'0,"3"1"0,2-2 0,2 2 0,-1-1 0,-2 0 0,-2 0 0,-1 2 0,0-1 0,-3-1 0,0-1 0,0-4 0,0-1 0,-1 0 0,0 1 0,-1-1 0,0-2 0,0-4 0,0-2 0,0-3 0,0-4 0,0-3 0,0-1 0,0 0 0,0 0 0,-1 0 0,-6-4 0,-12-5 0,8 0 0,-5-2 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7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124 6 16383,'-19'6'0,"4"-1"0,7-3 0,1 0 0,0-2 0,0 1 0,0-1 0,1 0 0,0-1 0,3-2 0,0-2 0,3 0 0,6 1 0,0 2 0,4 1 0,-3 1 0,0 0 0,0 2 0,-1 1 0,-1 1 0,-1 3 0,-1-1 0,-2 0 0,0-2 0,-1 2 0,-1-2 0,-3 0 0,-4-2 0,-3-1 0,-1 0 0,0-1 0,2 0 0,2-1 0,4-1 0,2-6 0,2 2 0,0-4 0,0 5 0,0 1 0,6 2 0,-3 0 0,5 1 0,-4 3 0,-2 2 0,-5 2 0,-3-2 0,-6 0 0,2-4 0,2-1 0,2-2 0,2-2 0,3-1 0,2 2 0,5 1 0,3 2 0,4 0 0,0 2 0,-3 1 0,-2 1 0,-4 0 0,-1 0 0,-2 0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8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17 49 16383,'-9'-15'0,"2"3"0,6 5 0,2 3 0,4 0 0,1 3 0,4 0 0,-1 2 0,-1 2 0,0 1 0,-2 3 0,-1 0 0,-1 0 0,-2-1 0,0 0 0,-2-1 0,-1-1 0,-4-2 0,0 0 0,-3-1 0,4-2 0,0-1 0,1-3 0,5 0 0,0 0 0,4 3 0,-1 3 0,-19-3 0,9 1 0,-14-6 0,18-2 0,0 1 0,3 1 0,2 2 0,1 4 0,2 0 0,0 1 0,-4 0 0,-1 0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49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43 0 16383,'-5'14'0,"2"-3"0,3-5 0,0-1 0,1 0 0,3-1 0,0-3 0,3 0 0,-16-12 0,5 7 0,-10-7 0,9 10 0,1 1 0,3 8 0,0-3 0,1 6 0,1-6 0,1-2 0,-3-15 0,-1 8 0,-3-10 0,0 13 0,2 1 0,4 9 0,1-5 0,3 7 0,1-9 0,-1-2 0,-1 0 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0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59 16383,'15'-1'0,"-3"0"0,-5 1 0,-1 1 0,-1 2 0,-2 3 0,-1 1 0,-1-1 0,-2-3 0,-7 0 0,1-3 0,-5-2 0,5-2 0,2-3 0,2-1 0,2 1 0,0 1 0,2 2 0,7 2 0,-2 0 0,5 2 0,-4 2 0,-2 2 0,-2 0 0,-14-13 0,5 0 0,-10-10 0,14 8 0,5 5 0,4 8 0,2 6 0,-1 1 0,-3-3 0,-3-2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1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60 41 16383,'-1'12'0,"-6"-2"0,-7-11 0,-1-3 0,3-5 0,5-5 0,4-1 0,7 3 0,5 5 0,5 6 0,1 8 0,-3 3 0,-3 3 0,-4-2 0,-2-4 0,-3-2 0,-6-2 0,0-4 0,-3-2 0,3-3 0,2 1 0,2 1 0,2 1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2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20 0 16383,'18'8'0,"-3"0"0,-6 2 0,-4-1 0,-2-2 0,-2-3 0,-17-13 0,8 1 0,-10-8 0,16 8 0,3 4 0,9 4 0,-3 3 0,3 1 0,-6 1 0,-2-1 0,-7 1 0,-1-3 0,-5 0 0,2-4 0,1-2 0,3-2 0,3 2 0,12 0 0,-4 4 0,8 2 0,-7 2 0,-3 2 0,-2 0 0,-2-1 0,-10-2 0,0-2 0,-6-3 0,5-3 0,4-2 0,3 1 0,4 1 0,12 3 0,-4 5 0,7 2 0,-8 3 0,-4 0 0,-1-1 0,-2-2 0,-1-3 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3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1 26 16383,'0'18'0,"0"0"0,0 0 0,0 3 0,0 0 0,0 3 0,0 0 0,0-2 0,3 1 0,3-4 0,2 0 0,2-1 0,1-4 0,2 0 0,0-2 0,1-1 0,1-2 0,2-1 0,3-1 0,1-2 0,0-1 0,0-1 0,1-2 0,1-1 0,0 0 0,0-1 0,-1-2 0,0-6 0,-2-5 0,1-3 0,-2-1 0,-3 1 0,-2 1 0,-1 0 0,-3 1 0,-1-1 0,0 0 0,0 1 0,-2 1 0,-1 2 0,-2 1 0,-2 1 0,0-1 0,-1 1 0,1-1 0,-1 1 0,-1 0 0,0-1 0,0 1 0,0 1 0,0 1 0,0 2 0,0 0 0,0-1 0,-1-6 0,1 6 0,-1-3 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4"/>
    </inkml:context>
    <inkml:brush xml:id="br0">
      <inkml:brushProperty name="width" value="0.21167" units="cm"/>
      <inkml:brushProperty name="height" value="0.21167" units="cm"/>
      <inkml:brushProperty name="color" value="#00B050"/>
      <inkml:brushProperty name="inkEffects" value="pencil"/>
    </inkml:brush>
  </inkml:definitions>
  <inkml:trace contextRef="#ctx0" brushRef="#br0">0 0 16383,'0'22'0,"0"-1"0,0-3 0,0-1 0,0 0 0,0-2 0,0-2 0,0-1 0,0-2 0,0-2 0,0 0 0,0 0 0,1-3 0,0 0 0,1-1 0,-1 0 0,1 1 0,-1 2 0,-1-2 0,0 2 0,0 0 0,0 0 0,0-2 0,0-1 0,0-1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1 0,0-2 0,-1 1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6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0,0 0 0,-1 0 0,-1 1 0,-2 1 0,-1 0 0,-1 1 0,-1 0 0,-1 1 0,-1 0 0,-1 0 0,0 0 0,0-1 0,0 0 0,0 0 0,-1 0 0,-3 0 0,-3-1 0,-1-1 0,-1 0 0,0-2 0,-1-2 0,0-1 0,-1-1 0,1 0 0,-2 0 0,-1-1 0,-1-3 0,-1-1 0,-3-3 0,0 0 0,0 0 0,-1 0 0,3-1 0,0-2 0,2-4 0,2-3 0,0-4 0,1-2 0,2-2 0,2-2 0,2-2 0,2-2 0,2-2 0,1-4 0,1 2 0,3 0 0,5 2 0,5 4 0,3 3 0,2 3 0,1 2 0,3 4 0,0 2 0,0 4 0,-2 2 0,-2 2 0,-1 0 0,-1 2 0,0 4 0,0 4 0,-2 3 0,-1 5 0,-2 0 0,-2 2 0,-2 2 0,-5 1 0,-1 4 0,-1 2 0,-1 1 0,-3 0 0,-3-3 0,-4-3 0,-4-2 0,0-3 0,-3-3 0,0-3 0,-2-3 0,0-3 0,0-4 0,0-2 0,1-1 0,0 0 0,1-2 0,-1-4 0,2-4 0,-1-6 0,2-6 0,0-6 0,2-5 0,5-3 0,4 2 0,3 2 0,2 4 0,2 4 0,5 3 0,8 1 0,4 0 0,3 2 0,1 3 0,-3 6 0,-2 5 0,-2 2 0,0 3 0,0 4 0,-2 6 0,0 8 0,-3 7 0,-2 5 0,-3 3 0,-3 2 0,-3 1 0,-3-4 0,-3-4 0,-6-7 0,-4-6 0,-5-6 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0,-1-3 0,-2-5 0,-3-5 0,-5-4 0,-4-2 0,0-6 0,2-8 0,4-9 0,3-6 0,4 1 0,1 4 0,0 7 0,0 4 0,4 5 0,4 3 0,6 2 0,4 1 0,1 4 0,-1 5 0,-4 5 0,-4 3 0,-4-3 0,-4-3 0,-1-2 0,-1-6 0,0-1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6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0,1 1 0,-1 1 0,0 0 0,0 1 0,-1-1 0,0-1 0,0 1 0,0 0 0,0 0 0,0 3 0,0-3 0,-1 4 0,-1-3 0,-1 0 0,-1 0 0,0-1 0,-1 1 0,0-1 0,-1-1 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6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279 382 16383,'-20'-3'0,"2"-2"0,9-4 0,-2 0 0,1-1 0,1-1 0,0 1 0,1-2 0,-1 0 0,2 1 0,1-1 0,1 0 0,0 1 0,2 1 0,-1 0 0,1 0 0,0 0 0,1 0 0,1 0 0,1-1 0,0 0 0,0 1 0,0 1 0,0 1 0,0 0 0,0 1 0,0 0 0,1 3 0,1-1 0,4 2 0,1 1 0,2 1 0,-1 0 0,-1 1 0,1 0 0,0 0 0,0 0 0,0 0 0,0 2 0,0 1 0,-1 2 0,1 2 0,-1 1 0,0 0 0,-2 0 0,-1 0 0,0-1 0,-2 1 0,0 1 0,-1 1 0,-1 2 0,0 0 0,0 0 0,0 0 0,0-1 0,0 1 0,0 1 0,-2 1 0,-2 1 0,-3 1 0,-2-2 0,-1 0 0,-2-2 0,1-1 0,-3-3 0,0-1 0,-1-3 0,-2-3 0,-1 0 0,-1-1 0,0 0 0,2-3 0,1-4 0,2-4 0,1-4 0,1-2 0,2 0 0,3 2 0,2 0 0,1 1 0,2-1 0,1-3 0,1-3 0,0-2 0,1-4 0,2 1 0,5 1 0,5 1 0,6 2 0,3 1 0,2 3 0,0 4 0,0 4 0,-2 3 0,-2 3 0,-3 2 0,-1 1 0,-1 1 0,-2 2 0,0 1 0,0 3 0,-2 4 0,1 1 0,-2 2 0,-2-3 0</inkml:trace>
  <inkml:trace contextRef="#ctx0" brushRef="#br0" timeOffset="1">278 378 16383,'-9'7'0,"-3"1"0,-1-1 0,-1-3 0,-1-1 0,-3-3 0,0 0 0,0 0 0,-1 0 0,3-1 0,0-2 0,2-4 0,2-3 0,0-4 0,1-2 0,2-2 0,2-2 0,2-2 0,2-2 0,2-2 0,1-4 0,1 2 0,3 0 0,5 2 0,5 4 0,3 3 0,2 3 0,1 2 0,3 4 0,0 2 0,0 4 0,-2 2 0,-2 2 0,-1 0 0,-1 2 0,0 4 0,0 4 0,-7-1 0</inkml:trace>
  <inkml:trace contextRef="#ctx0" brushRef="#br0" timeOffset="2">278 410 16383,'-15'8'0,"-4"-1"0,0-4 0,0-2 0,1-1 0,0 0 0,1-2 0,-1-4 0,2-4 0,-1-6 0,2-6 0,0-6 0,2-5 0,5-3 0,4 2 0,3 2 0,2 4 0,2 4 0,5 3 0,8 1 0,4 0 0,3 2 0,1 3 0,-3 6 0,-2 5 0,-2 2 0,0 3 0,0 4 0,-2 6 0,0 8 0,-3 7 0,-2 5 0,-3 3 0,-4-10 0</inkml:trace>
  <inkml:trace contextRef="#ctx0" brushRef="#br0" timeOffset="3">278 333 16383,'-15'16'0,"-5"-6"0,-3-4 0,-1-3 0,-1-2 0,1-3 0,2-6 0,3-7 0,4-8 0,5-5 0,5-1 0,3 3 0,3 4 0,4 6 0,8 5 0,8 5 0,6 4 0,1 1 0,0 3 0,-6 5 0,-4 6 0,-3 4 0,-5 3 0,-4 0 0,-3-1 0,-2-3 0,-1-2 0,-3-4 0,-3-4 0,-6-3 0,-3-6 0,1-10 0,2-8 0,5-7 0,3 3 0,3 4 0,2 8 0,2 5 0,5 5 0,5 1 0,3 3 0,0 2 0,-3 5 0,-2 7 0,-5 5 0,-2 2 0,-3 0 0</inkml:trace>
  <inkml:trace contextRef="#ctx0" brushRef="#br0" timeOffset="4">278 325 16383,'-5'3'0,"-9"0"0,0-6 0,2-8 0,4-9 0,3-6 0,4 1 0,1 4 0,0 7 0,0 4 0,4 5 0,4 3 0,6 2 0,4 1 0,1 4 0,-8 1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6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90 91 16383,'8'-13'0,"1"1"0,-3 5 0,1 1 0,-1 0 0,0 1 0,1 0 0,-1 1 0,1 0 0,-2 0 0,1 0 0,0 0 0,-1 0 0,2 0 0,0 1 0,-2 0 0,1 2 0,-1 0 0,1 0 0,0 1 0,0 0 0,1 0 0,0 0 0,0 0 0,0 0 0,-1 0 0,0 0 0,1 1 0,-2 1 0,0 1 0,0 1 0,-1 0 0,-1 0 0,1 0 0,-1 1 0,-1 0 0,1 0 0,-1 1 0,-1-1 0</inkml:trace>
  <inkml:trace contextRef="#ctx0" brushRef="#br0" timeOffset="1">291 178 16383,'-4'6'0,"-2"0"0,1-1 0,-1 0 0,1 0 0,-1 0 0,0-1 0,-1 2 0,0-1 0,0 0 0,-1 0 0,1 0 0,1 0 0,-1 1 0,0 0 0,0 0 0,0 1 0,0-1 0,-1 0 0,1 0 0,0-1 0,0 1 0,0-1 0,1 0 0,0-1 0,0 0 0,1-2 0,0 1 0,1-1 0,-1 1 0,0-1 0,-1 1 0,2-1 0,-1 0 0,-1-1 0,0 0 0,0-1 0,0 0 0,1 0 0,-1 0 0,0 0 0,0 0 0,0 0 0,1-1 0,0-1 0,0-1 0,1-3 0,0-2 0,1-1 0,1-1 0,1-1 0,1-1 0,0-1 0,0-1 0,0 0 0,0 1 0,0 1 0,1-1 0,3 1 0,3 0 0,4-1 0,3 2 0,1 0 0,0 3 0,-1 2 0,-2 2 0,-1 1 0,-2 2 0,0 0 0,-1 1 0,0 0 0,-1 0 0,-2 1 0,-2 2 0,-1 1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319 113 16383,'-9'-10'0,"2"0"0,3 6 0,-1-3 0,-2-1 0,-1 0 0,0-1 0,1 2 0,1 2 0,0 1 0,-2-1 0,0 0 0,0 0 0,0 0 0,0 1 0,0 1 0,0 0 0,0 1 0,0 0 0,0 0 0,1 0 0,0 1 0,1 0 0,1 1 0,-1 0 0,2 0 0,-1 0 0,-1 0 0,0 0 0,-2 0 0,0 0 0,-1 0 0,-1 0 0,2 1 0,0 1 0,2 0 0,0 1 0,1-1 0,0 0 0,0 1 0,0-1 0,0 0 0,1 0 0,0 1 0,0-1 0,0 2 0,-3-6 0,-1 0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70 16383,'12'-9'0,"-2"0"0,-5 5 0,0 0 0,3-1 0,1 1 0,0 0 0,-1 1 0,-1 0 0,0 1 0,1-1 0,0 1 0,0-1 0,1 0 0,0 1 0,1 0 0,0 0 0,0 1 0,0-1 0,1 1 0,1 0 0,0 0 0,0 1 0,0 0 0,1 0 0,-1 0 0,2 0 0,-2 0 0,0 0 0,-2 0 0,-1 0 0,0 2 0,-1 0 0,1 1 0,0 0 0,0 0 0,1 2 0,0 0 0,0 0 0,0 0 0,0 0 0,-1 0 0,-2 0 0,-1-1 0,-2-1 0,-1-1 0,1 2 0,0 0 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5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1 16383,'0'0'0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6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1021 19 16383,'77'-9'0,"-8"1"0,-38 8 0,-5 0 0,1 0 0,1 0 0,2 0 0,-3 0 0,-5 0 0,1 0 0,-1 0 0,6 0 0,2 0 0,-3 0 0,2 0 0,-2 0 0,0 0 0,-1 0 0,0 5 0,2 7 0,3 6 0,3 7 0,1 1 0,-1 1 0,1 3 0,-1-2 0,0 1 0,1 4 0,-1 2 0,2 9 0,-1 5 0,-2 2 0,-2 0 0,-5-2 0,-5 0 0,0 2 0,-3 7 0,0 4 0,0 1 0,-1-2 0,-4-1 0,-5-4 0,0 0 0,-1 1 0,-2-2 0,-1-1 0,-4-4 0,0-9 0,0-2 0,0-5 0,0 0 0,0 0 0,0 0 0,0 0 0,-4 0 0,-7 0 0,-6 0 0,-4-4 0,-3-1 0,1-4 0,8-12 0</inkml:trace>
  <inkml:trace contextRef="#ctx0" brushRef="#br0" timeOffset="1">1323 1969 16383,'-10'1'0,"-41"-1"0,2 0 0,1 0 0,15 0 0</inkml:trace>
  <inkml:trace contextRef="#ctx0" brushRef="#br0" timeOffset="2">147 1711 16383,'-24'-31'0,"1"-8"0,2-1 0,3-1 0,2 2 0,3 5 0,3-2 0,2-3 0,2-1 0,2-4 0,1 1 0,3 4 0,0-4 0,0 4 0,0 0 0,0-4 0,0 2 0,0 0 0,0 1 0,0 2 0,0-7 0,0 0 0,0 0 0,0 7 0,0 3 0,2-3 0,6-2 0,3 0 0,6 2 0,1 4 0,3 0 0,2-1 0,-1 0 0,4 0 0,0 1 0,5 1 0,3 3 0,1 2 0,-1 2 0,5 2 0,1 2 0,4 2 0,0 2 0,-4 3 0,-1 2 0,-3 0 0,-2 3 0,2-2 0,-2 2 0,0 1 0,1-3 0,-1 3 0,1-2 0,0 2 0,-1 5 0,-4-3 0,-2 3 0,-4-1 0,-3 2 0,8 2 0,-10 1 0,12-1 0,-8 1 0,2 0 0,-4 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1401 98 16383,'-18'-7'0,"0"-1"0,8 3 0,1 0 0,0 1 0,1-1 0,-1-1 0,-1 0 0,-2-1 0,1 1 0,-1 1 0,0 0 0,0 1 0,-1 0 0,0 0 0,-1 1 0,-1 0 0,0 0 0,-2 1 0,0 0 0,-1 1 0,0-1 0,-2 1 0,-1 1 0,-2 0 0,0 0 0,-1 0 0,0 0 0,-1 1 0,0 1 0,1 2 0,2 1 0,1-1 0,0 0 0,0 1 0,0 1 0,1 0 0,0 0 0,1 0 0,1 0 0,0 0 0,0 0 0,1 1 0,0 0 0,3 0 0,1 0 0,2 0 0,-1 0 0,2-1 0,-1 2 0,1 0 0,-1 1 0,1 0 0,0 1 0,1 0 0,0 0 0,0 1 0,-2 1 0,0 1 0,0 0 0,1 0 0,0-1 0,-1 0 0,0 0 0,1 0 0,0-1 0,2 1 0,0-1 0,-1 0 0,0 1 0,0-1 0,1 0 0,1-1 0,1 1 0,-1 1 0,0 0 0,1 1 0,-1 1 0,0 1 0,2 1 0,-1 1 0,0-1 0,1-1 0,-1-1 0,1 1 0,0 1 0,1 0 0,0 0 0,0 1 0,1 0 0,-1 2 0,0 0 0,0 1 0,0 0 0,0-2 0,0 1 0,-1 1 0,1 0 0,-1 2 0,0-2 0,-1-1 0,1-2 0,-1-1 0,1 0 0,0 0 0,0 0 0,0 0 0,2 0 0,-1-1 0,1 0 0,0 0 0,-1 0 0,0 1 0,0 0 0,1 1 0,-1 0 0,1-1 0,0 0 0,-1 0 0,-1 0 0,1 0 0,0-1 0,0-1 0,0-1 0,0 0 0,-1-2 0,0 1 0,0-1 0,-1-1 0,1 0 0,0-1 0,1 1 0,-1-2 0,0 1 0,-1-1 0,1 0 0,1 1 0,-2-2 0,2 1 0,-1-1 0,2 0 0,0 0 0,0-2 0,2-1 0,-3 1 0,1-2 0,-1 2 0,0-2 0,1-1 0,-3-1 0,-2-2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98 16383,'19'-7'0,"-2"-1"0,-7 3 0,0 0 0,-2 1 0,0-1 0,1-1 0,2 0 0,0-1 0,1 1 0,0 1 0,-1 0 0,1 1 0,1 0 0,1 0 0,0 1 0,1 0 0,0 0 0,1 1 0,1 0 0,1 1 0,1-1 0,0 1 0,2 1 0,2 0 0,1 0 0,0 0 0,0 0 0,1 1 0,-1 1 0,0 2 0,-2 1 0,-1-1 0,1 0 0,-2 1 0,1 1 0,-1 0 0,0 0 0,-1 0 0,-1 0 0,1 0 0,-2 0 0,1 1 0,-2 0 0,-2 0 0,-1 0 0,-1 0 0,-1 0 0,0-1 0,-1 2 0,0 0 0,1 1 0,-1 0 0,0 1 0,-1 0 0,0 0 0,1 1 0,1 1 0,-1 1 0,1 0 0,-1 0 0,1-1 0,-1 0 0,1 0 0,0 0 0,-2-1 0,-1 1 0,1-1 0,-1 0 0,1 1 0,0-1 0,-1 0 0,-1-1 0,0 1 0,-1 1 0,1 0 0,0 1 0,0 1 0,-1 1 0,0 1 0,0 1 0,-1-1 0,0-1 0,1-1 0,-1 1 0,0 1 0,0 0 0,-1 0 0,-1 1 0,1 0 0,-1 2 0,1 0 0,0 1 0,0 0 0,1-2 0,-1 1 0,0 1 0,1 0 0,-1 2 0,2-2 0,-1-1 0,1-2 0,-1-1 0,0 0 0,1 0 0,-1 0 0,-1 0 0,0 0 0,-1-1 0,0 0 0,1 0 0,-1 0 0,1 1 0,0 0 0,-1 1 0,1 0 0,-1-1 0,1 0 0,0 0 0,0 0 0,0 0 0,0-1 0,0-1 0,0-1 0,0 0 0,1-2 0,0 1 0,1-1 0,-1-1 0,0 0 0,0-1 0,0 1 0,0-2 0,0 1 0,0-1 0,0 0 0,0 1 0,0-2 0,0 1 0,-1-1 0,0 0 0,-1 0 0,-1-2 0,0-1 0,1 1 0,0-2 0,1 2 0,0-2 0,0-1 0,2-1 0,1-2 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1655 19 16383,'118'-9'0,"-14"1"0,-58 8 0,-6 0 0,2 0 0,-1 0 0,5 0 0,-5 0 0,-7 0 0,0 0 0,0 0 0,8 0 0,3 0 0,-4 0 0,3 0 0,-2 0 0,-2 0 0,0 0 0,-1 5 0,3 7 0,4 6 0,7 7 0,-1 1 0,0 1 0,0 3 0,0-2 0,0 1 0,1 4 0,-1 2 0,1 9 0,2 5 0,-7 2 0,-1 0 0,-7-2 0,-8 0 0,-1 2 0,-3 7 0,0 4 0,-1 1 0,-2-2 0,-5-1 0,-8-4 0,1 0 0,-4 1 0,-1-2 0,-2-1 0,-6-4 0,0-9 0,0-2 0,0-5 0,0 0 0,0 0 0,0 0 0,0 0 0,-6 0 0,-10 0 0,-10 0 0,-6-4 0,-4-1 0,2-4 0,11-12 0</inkml:trace>
  <inkml:trace contextRef="#ctx0" brushRef="#br0" timeOffset="1">241 477 16383,'10'-10'0</inkml:trace>
  <inkml:trace contextRef="#ctx0" brushRef="#br0" timeOffset="2">387 342 16383,'34'-24'0,"18"-6"0,1 2 0,-1 2 0,7 2 0,2 2 0,5 2 0,1 2 0,-7 3 0,-1 2 0,-5 0 0,-1 3 0,0-2 0,-1 2 0,0 1 0,1-3 0,-1 3 0,0-2 0,1 2 0,-1 5 0,-7-3 0,-3 3 0,-5-1 0,-5 2 0,12 2 0,-15 1 0,18-1 0,-13 1 0,4 0 0,-6 0 0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0 940 16383,'9'-14'0,"5"-5"0,-5 5 0,1 0 0,3-5 0,1-2 0,2-3 0,1-2 0,-5 8 0,0-1 0,1-1 0,0-1 0,1-1 0,-1 0 0,0 0 0,0 0 0,0 0 0,-1 0 0,0-1 0,-1 0 0,-1-1 0,0 1 0,-1-1 0,-2 0 0,1 0 0,-2-1 0,0 0 0,0-1 0,-1 0 0,-1 0 0,0 0 0,0 1 0,-1 0 0,0 1 0,-1 1 0,0-8 0,0 2 0,-2 6 0,1 2 0,-1-9 0,0 13 0,0 8 0,0 6 0,9 15 0,7 9 0,-3-2 0,2 1 0,-1 0 0,0 1 0,2 3 0,1 1 0,-2-1 0,-1 0 0,1 2 0,0 0 0,0 0 0,-1 1 0,-2 0 0,0 0 0,-2 0 0,0 2 0,-2 0 0,-1 1 0,-1 0 0,-1 0 0,-1 0 0,-1-1 0,-1 0 0,0 0 0,-1-1 0,-1 0 0,0-1 0,-1 0 0,0-1 0,-2-1 0,-1-2 0,-1 0 0,-2-1 0,-2-1 0,-1 0 0,-2-1 0,0 1 0,-2 0 0,-1 1 0,0-1 0,0-1 0,-1-1 0,0 1 0,0-1 0,1-1 0,-1 0 0,2-1 0,-1-1 0,1-1 0,0-1 0,2-2 0,0 0 0,-9 6 0,5-4 0,4-5 0,4-2 0,1-2 0,1-1 0,1 1 0,-1-1 0,1 0 0,0-1 0,1-1 0,1 0 0,0 0 0,1-1 0,-1 1 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0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1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583 2 16383,'2'0'0,"12"0"0,-1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0,-6 1 0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2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3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4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467 10 16383,'36'-4'0,"-5"0"0,-17 4 0,-2 0 0,1 0 0,-1 0 0,2 0 0,-1 0 0,-3 0 0,0 0 0,1 0 0,1 0 0,2 0 0,-2 0 0,2 0 0,-2 0 0,0 0 0,0 0 0,0 2 0,1 4 0,1 2 0,2 4 0,0 0 0,-1 0 0,1 2 0,0-1 0,0 1 0,-1 1 0,1 1 0,0 5 0,1 1 0,-2 2 0,-1 0 0,-2-1 0,-2-1 0,-1 2 0,-1 3 0,1 2 0,-1 0 0,0 0 0,-2-2 0,-3 0 0,1-1 0,-1 0 0,-1-1 0,0 1 0,-2-4 0,0-2 0,0-3 0,0-1 0,0 0 0,0 0 0,0 0 0,0 0 0,-2-1 0,-3 1 0,-2 0 0,-3-2 0,-1-1 0,1-1 0,-2-2 0,-2 2 0,-1-2 0,-3 1 0,0 0 0,-3-3 0,0 0 0,0 0 0,-2 0 0,0 0 0,-1-1 0,0-1 0,1-1 0,0 0 0,0-1 0,-1 0 0,0 0 0,2-1 0,-1-1 0,0-2 0,0 0 0,2 0 0,0 0 0,3 0 0,-3 0 0,1 0 0,-1 0 0,-1 0 0,-1 0 0,-2 0 0,0 0 0,-1-2 0,0-2 0,-2-3 0,0-2 0,-1-2 0,1-3 0,3 1 0,1-1 0,2-1 0,4 1 0,2-2 0,4 0 0,2-2 0,0-1 0,2 1 0,0-1 0,2 3 0,2 0 0,0-2 0,2-1 0,-1-1 0,2 0 0,1 1 0,0 0 0,0 1 0,0-1 0,0-1 0,0 1 0,0 0 0,0 1 0,0 0 0,0-3 0,0 0 0,0 1 0,0 2 0,0 2 0,1-2 0,3-1 0,1 1 0,2 0 0,2 2 0,0 1 0,2-2 0,-1 1 0,2 0 0,0 0 0,2 1 0,2 1 0,-1 1 0,1 1 0,2 1 0,1 1 0,1 0 0,0 2 0,-2 1 0,0 1 0,-2-1 0,0 3 0,0-2 0,0 2 0,0 0 0,0-2 0,-1 2 0,1-1 0,0 1 0,0 2 0,-2-1 0,-2 1 0,0 0 0,-3 0 0,4 1 0,-4 1 0,5 0 0,-3 0 0,0 0 0,-1 0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7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48 16383,'15'-2'0,"-1"0"0,-6 1 0,0-1 0,2 0 0,0 0 0,0 0 0,0 1 0,-3-1 0,0 0 0,0 0 0,-1 1 0,1-1 0,0 0 0,0 1 0,1-1 0,0 1 0,0 0 0,0-1 0,0 0 0,0 1 0,0-1 0,0 1 0,0 0 0,0 0 0,0-1 0,0 1 0,1-1 0,1 1 0,1 0 0,1 0 0,-2 1 0,0 0 0,1 0 0,1 0 0,1 0 0,-1 0 0,0 0 0,-2 0 0,-1 0 0,-5 0 0,0 0 0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5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1 16383,'0'0'0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6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0 16383,'79'0'0,"0"0"0,12 0 0,6 0 0,-21 0 0,4 0 0,1 0 0,8 0 0,1 0 0,1 0 0,3 0 0,0 0 0,-1 0 0,-7 0 0,-1 0 0,-2 0 0,-5 0 0,-1 0 0,-3 0 0,20 0 0,-6 0 0,-15 0 0,-6 1 0,40 3 0,-44 2 0,-22 0 0,-20 0 0,-10-5 0,-6 1 0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7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1 0 16383,'79'0'0,"0"0"0,12 0 0,6 0 0,-21 0 0,4 0 0,1 0 0,8 0 0,1 0 0,1 0 0,3 0 0,0 0 0,-1 0 0,-7 0 0,-1 0 0,-2 0 0,-5 0 0,-1 0 0,-3 0 0,20 0 0,-6 0 0,-15 0 0,-6 1 0,40 3 0,-44 2 0,-22 0 0,-20 0 0,-10-5 0,-6 1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8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0 288 16383,'12'-20'0,"1"1"0,0 1 0,2 0 0,0 0 0,1-1 0,3-1 0,2-2 0,13-10 0,-8 7 0,11-6 0,-11 12 0,3 6 0,2 4 0,1 5 0,-1 3 0,-4 5 0,-2 5 0,-4 6 0,-3 5 0,-3 4 0,-3 2 0,-2-1 0,-3 0 0,-1 0 0,-3 0 0,-1 1 0,-1 0 0,-2-1 0,-2-1 0,-4 0 0,-4-3 0,-4-3 0,-3-2 0,0-4 0,-3-2 0,-1-2 0,-1 0 0,0-1 0,0 1 0,2-1 0,3-1 0,4-1 0,3 0 0,4-2 0,3-2 0,21 1 0,-6-1 0,18 2 0,-12 2 0,1 2 0,2 3 0,-1 0 0,-1 0 0,-2 1 0,-4-2 0,-1 2 0,-1 0 0,-1 0 0,-1 0 0,-1-1 0,-1 1 0,-1 1 0,-1 0 0,0 1 0,-2 1 0,0-1 0,-2 1 0,1 0 0,-2 0 0,-2 2 0,-3 0 0,-1-1 0,-1-1 0,0-2 0,0-2 0,-1 0 0,0-1 0,-2 0 0,-1-1 0,-1-1 0,0-1 0,0 0 0,0-3 0,0 0 0,0-3 0,-1 0 0,0 0 0,1 0 0,1-2 0,1 0 0,0-2 0,0 0 0,-3-1 0,-1-2 0,0 0 0,-1-2 0,1-1 0,1-1 0,0-2 0,2 1 0,1 0 0,2 0 0,0 1 0,1 0 0,1 0 0,0 1 0,2 1 0,0 2 0,2 1 0,0 1 0,0 1 0,0-1 0,0 2 0,0-2 0,0 1 0,1 1 0,-2-3 0,2 1 0,-3-1 0,3 2 0,0 2 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04T07:21:46.489"/>
    </inkml:context>
    <inkml:brush xml:id="br0">
      <inkml:brushProperty name="width" value="0.21167" units="cm"/>
      <inkml:brushProperty name="height" value="0.21167" units="cm"/>
      <inkml:brushProperty name="inkEffects" value="pencil"/>
    </inkml:brush>
  </inkml:definitions>
  <inkml:trace contextRef="#ctx0" brushRef="#br0">0 288 16383,'12'-20'0,"1"1"0,0 1 0,2 0 0,0 0 0,1-1 0,3-1 0,2-2 0,13-10 0,-8 7 0,11-6 0,-11 12 0,3 6 0,2 4 0,1 5 0,-1 3 0,-4 5 0,-2 5 0,-4 6 0,-3 5 0,-3 4 0,-3 2 0,-2-1 0,-3 0 0,-1 0 0,-3 0 0,-1 1 0,-1 0 0,-2-1 0,-2-1 0,-4 0 0,-4-3 0,-4-3 0,-3-2 0,0-4 0,-3-2 0,-1-2 0,-1 0 0,0-1 0,0 1 0,2-1 0,3-1 0,4-1 0,3 0 0,4-2 0,3-2 0,21 1 0,-6-1 0,18 2 0,-12 2 0,1 2 0,2 3 0,-1 0 0,-1 0 0,-3 1 0,-2-2 0,-2 2 0,-1 0 0,-1 0 0,-1 0 0,-1-1 0,-1 1 0,-1 1 0,-1 0 0,0 1 0,-2 1 0,0-1 0,-2 1 0,1 0 0,-2 0 0,-2 2 0,-3 0 0,-1-1 0,-1-1 0,0-2 0,0-2 0,-1 0 0,0-1 0,-2 0 0,-1-1 0,-1-1 0,0-1 0,0 0 0,0-3 0,0 0 0,0-3 0,-1 0 0,0 0 0,1 0 0,1-2 0,1 0 0,0-2 0,0 0 0,-3-1 0,-1-2 0,0 0 0,-1-2 0,1-1 0,1-1 0,0-2 0,2 1 0,1 0 0,2 0 0,0 1 0,1 0 0,1 0 0,0 1 0,2 1 0,0 2 0,2 1 0,0 1 0,0 1 0,0-1 0,0 2 0,0-2 0,0 1 0,1 1 0,-2-3 0,2 1 0,-3-1 0,3 2 0,0 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238455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48842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46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11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sz="3200" b="0" i="0" dirty="0"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6225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dirty="0">
              <a:latin typeface="Edu QLD Beginner"/>
            </a:endParaRPr>
          </a:p>
        </p:txBody>
      </p:sp>
    </p:spTree>
    <p:extLst>
      <p:ext uri="{BB962C8B-B14F-4D97-AF65-F5344CB8AC3E}">
        <p14:creationId xmlns:p14="http://schemas.microsoft.com/office/powerpoint/2010/main" val="839102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623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4642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4F3A4-D897-E6C1-7CDA-D83B3C705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00A04E-988C-2498-DDAE-C9E2944010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14F628-B0C1-F536-1EB7-53E3586CD6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332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B23F6-E06A-2EF3-C748-1CCDB0606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DA4742-1F41-DC21-2126-E983D813EA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B7E132-879A-0836-1C1C-912E55A47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7763197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FE1B2-0FD6-4E54-62BF-B49F7D979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4F7E22-2F14-A1D8-359C-E8EA28C120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0FBE9D-13F3-370F-FD64-A9E1F54BD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0344900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3542623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9148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FB539-91B4-7399-4CB9-B7ED5EE16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8CC868-FDBE-D128-13A2-42C9CB7D2A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0FF76D-E48D-4E5C-691F-8732FA77DD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7519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5479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9130B-FD42-9882-21BA-FA0ED4FCF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7020F-B66F-B3A3-6BEC-0EF9D4C3CB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4626D8-9ADB-CA5F-2B73-E0ED76BCA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5918922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0C69A-3DFF-3333-5EDD-190298EEA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364D6E-4096-3D55-C132-CC74415245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73D2B1-37A6-2B63-6E6C-99A9632B46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211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C8130-B3CB-21AD-CF80-AF554D3F5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6DCF21-FB8F-F9B3-DD76-AE635E4540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D649BA-832B-70A8-44A6-84E479CB9A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8464987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26BA7-7C16-92FC-9715-99BF236F0C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E92EE7-FDF5-18F7-1404-EF4279ADD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38A3B3-C821-2B79-5113-2970B119B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237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>
              <a:solidFill>
                <a:srgbClr val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19221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3360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C5ADB-5055-D271-8D6A-79DE45A29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25D334-2253-8EC9-341E-CC53BE12D7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3B0A1B-B76E-D03B-C7A8-AE640772D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537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i="1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6877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728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b="0" i="0" dirty="0">
              <a:latin typeface="Edu QLD Beginne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192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7401952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dirty="0">
              <a:latin typeface="Edu QLD Beginne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662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_CHARACTER DEVELOPMENT">
    <p:bg>
      <p:bgPr>
        <a:solidFill>
          <a:srgbClr val="F6E6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66D7D9A7-0A4C-BDFB-73E3-8348EA7075C6}"/>
              </a:ext>
            </a:extLst>
          </p:cNvPr>
          <p:cNvSpPr/>
          <p:nvPr userDrawn="1"/>
        </p:nvSpPr>
        <p:spPr>
          <a:xfrm flipH="1" flipV="1">
            <a:off x="4159357" y="-8669"/>
            <a:ext cx="4994420" cy="1820634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10007 w 10427692"/>
              <a:gd name="connsiteY0" fmla="*/ 2810883 h 2837504"/>
              <a:gd name="connsiteX1" fmla="*/ 4147 w 10427692"/>
              <a:gd name="connsiteY1" fmla="*/ 21387 h 2837504"/>
              <a:gd name="connsiteX2" fmla="*/ 3328076 w 10427692"/>
              <a:gd name="connsiteY2" fmla="*/ 703627 h 2837504"/>
              <a:gd name="connsiteX3" fmla="*/ 5924001 w 10427692"/>
              <a:gd name="connsiteY3" fmla="*/ 544565 h 2837504"/>
              <a:gd name="connsiteX4" fmla="*/ 9292667 w 10427692"/>
              <a:gd name="connsiteY4" fmla="*/ 1929126 h 2837504"/>
              <a:gd name="connsiteX5" fmla="*/ 10427692 w 10427692"/>
              <a:gd name="connsiteY5" fmla="*/ 2837504 h 2837504"/>
              <a:gd name="connsiteX6" fmla="*/ 10007 w 10427692"/>
              <a:gd name="connsiteY6" fmla="*/ 2810883 h 2837504"/>
              <a:gd name="connsiteX0" fmla="*/ 10009 w 10427694"/>
              <a:gd name="connsiteY0" fmla="*/ 2816422 h 2843043"/>
              <a:gd name="connsiteX1" fmla="*/ 4149 w 10427694"/>
              <a:gd name="connsiteY1" fmla="*/ 26926 h 2843043"/>
              <a:gd name="connsiteX2" fmla="*/ 3328078 w 10427694"/>
              <a:gd name="connsiteY2" fmla="*/ 709166 h 2843043"/>
              <a:gd name="connsiteX3" fmla="*/ 6019621 w 10427694"/>
              <a:gd name="connsiteY3" fmla="*/ 1665663 h 2843043"/>
              <a:gd name="connsiteX4" fmla="*/ 9292669 w 10427694"/>
              <a:gd name="connsiteY4" fmla="*/ 1934665 h 2843043"/>
              <a:gd name="connsiteX5" fmla="*/ 10427694 w 10427694"/>
              <a:gd name="connsiteY5" fmla="*/ 2843043 h 2843043"/>
              <a:gd name="connsiteX6" fmla="*/ 10009 w 10427694"/>
              <a:gd name="connsiteY6" fmla="*/ 2816422 h 2843043"/>
              <a:gd name="connsiteX0" fmla="*/ 10009 w 10427694"/>
              <a:gd name="connsiteY0" fmla="*/ 2824706 h 2851327"/>
              <a:gd name="connsiteX1" fmla="*/ 4149 w 10427694"/>
              <a:gd name="connsiteY1" fmla="*/ 35210 h 2851327"/>
              <a:gd name="connsiteX2" fmla="*/ 3328078 w 10427694"/>
              <a:gd name="connsiteY2" fmla="*/ 717450 h 2851327"/>
              <a:gd name="connsiteX3" fmla="*/ 6019621 w 10427694"/>
              <a:gd name="connsiteY3" fmla="*/ 1673947 h 2851327"/>
              <a:gd name="connsiteX4" fmla="*/ 9292669 w 10427694"/>
              <a:gd name="connsiteY4" fmla="*/ 1942949 h 2851327"/>
              <a:gd name="connsiteX5" fmla="*/ 10427694 w 10427694"/>
              <a:gd name="connsiteY5" fmla="*/ 2851327 h 2851327"/>
              <a:gd name="connsiteX6" fmla="*/ 10009 w 10427694"/>
              <a:gd name="connsiteY6" fmla="*/ 2824706 h 2851327"/>
              <a:gd name="connsiteX0" fmla="*/ 0 w 10430948"/>
              <a:gd name="connsiteY0" fmla="*/ 2844626 h 2851327"/>
              <a:gd name="connsiteX1" fmla="*/ 7403 w 10430948"/>
              <a:gd name="connsiteY1" fmla="*/ 35210 h 2851327"/>
              <a:gd name="connsiteX2" fmla="*/ 3331332 w 10430948"/>
              <a:gd name="connsiteY2" fmla="*/ 717450 h 2851327"/>
              <a:gd name="connsiteX3" fmla="*/ 6022875 w 10430948"/>
              <a:gd name="connsiteY3" fmla="*/ 1673947 h 2851327"/>
              <a:gd name="connsiteX4" fmla="*/ 9295923 w 10430948"/>
              <a:gd name="connsiteY4" fmla="*/ 1942949 h 2851327"/>
              <a:gd name="connsiteX5" fmla="*/ 10430948 w 10430948"/>
              <a:gd name="connsiteY5" fmla="*/ 2851327 h 2851327"/>
              <a:gd name="connsiteX6" fmla="*/ 0 w 10430948"/>
              <a:gd name="connsiteY6" fmla="*/ 2844626 h 2851327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295923 w 10430948"/>
              <a:gd name="connsiteY4" fmla="*/ 1932931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526771 w 10430948"/>
              <a:gd name="connsiteY4" fmla="*/ 1854124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48662 h 2855363"/>
              <a:gd name="connsiteX1" fmla="*/ 7403 w 10430948"/>
              <a:gd name="connsiteY1" fmla="*/ 39246 h 2855363"/>
              <a:gd name="connsiteX2" fmla="*/ 3876973 w 10430948"/>
              <a:gd name="connsiteY2" fmla="*/ 453542 h 2855363"/>
              <a:gd name="connsiteX3" fmla="*/ 6337667 w 10430948"/>
              <a:gd name="connsiteY3" fmla="*/ 1378518 h 2855363"/>
              <a:gd name="connsiteX4" fmla="*/ 9526771 w 10430948"/>
              <a:gd name="connsiteY4" fmla="*/ 1868178 h 2855363"/>
              <a:gd name="connsiteX5" fmla="*/ 10430948 w 10430948"/>
              <a:gd name="connsiteY5" fmla="*/ 2855363 h 2855363"/>
              <a:gd name="connsiteX6" fmla="*/ 0 w 10430948"/>
              <a:gd name="connsiteY6" fmla="*/ 2848662 h 2855363"/>
              <a:gd name="connsiteX0" fmla="*/ 0 w 10430948"/>
              <a:gd name="connsiteY0" fmla="*/ 2848664 h 2855365"/>
              <a:gd name="connsiteX1" fmla="*/ 7403 w 10430948"/>
              <a:gd name="connsiteY1" fmla="*/ 39248 h 2855365"/>
              <a:gd name="connsiteX2" fmla="*/ 3876973 w 10430948"/>
              <a:gd name="connsiteY2" fmla="*/ 453544 h 2855365"/>
              <a:gd name="connsiteX3" fmla="*/ 6337667 w 10430948"/>
              <a:gd name="connsiteY3" fmla="*/ 1378520 h 2855365"/>
              <a:gd name="connsiteX4" fmla="*/ 9526771 w 10430948"/>
              <a:gd name="connsiteY4" fmla="*/ 1868180 h 2855365"/>
              <a:gd name="connsiteX5" fmla="*/ 10430948 w 10430948"/>
              <a:gd name="connsiteY5" fmla="*/ 2855365 h 2855365"/>
              <a:gd name="connsiteX6" fmla="*/ 0 w 10430948"/>
              <a:gd name="connsiteY6" fmla="*/ 2848664 h 2855365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26771 w 10430948"/>
              <a:gd name="connsiteY4" fmla="*/ 1868577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30948" h="2855762">
                <a:moveTo>
                  <a:pt x="0" y="2849061"/>
                </a:moveTo>
                <a:cubicBezTo>
                  <a:pt x="5201" y="2431325"/>
                  <a:pt x="-6204" y="556842"/>
                  <a:pt x="7403" y="39645"/>
                </a:cubicBezTo>
                <a:cubicBezTo>
                  <a:pt x="1593938" y="-116935"/>
                  <a:pt x="2839417" y="225475"/>
                  <a:pt x="3876973" y="453941"/>
                </a:cubicBezTo>
                <a:cubicBezTo>
                  <a:pt x="4914529" y="682407"/>
                  <a:pt x="4830260" y="1177360"/>
                  <a:pt x="6232736" y="1410440"/>
                </a:cubicBezTo>
                <a:cubicBezTo>
                  <a:pt x="7111266" y="1632914"/>
                  <a:pt x="8573011" y="1485337"/>
                  <a:pt x="9568742" y="1963145"/>
                </a:cubicBezTo>
                <a:cubicBezTo>
                  <a:pt x="10361432" y="2234065"/>
                  <a:pt x="10052606" y="2552969"/>
                  <a:pt x="10430948" y="2855762"/>
                </a:cubicBezTo>
                <a:lnTo>
                  <a:pt x="0" y="2849061"/>
                </a:lnTo>
                <a:close/>
              </a:path>
            </a:pathLst>
          </a:custGeom>
          <a:solidFill>
            <a:srgbClr val="E8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3" name="Google Shape;9;p2">
            <a:extLst>
              <a:ext uri="{FF2B5EF4-FFF2-40B4-BE49-F238E27FC236}">
                <a16:creationId xmlns:a16="http://schemas.microsoft.com/office/drawing/2014/main" id="{2B53B3D3-1FC8-C948-B682-49DA91791F91}"/>
              </a:ext>
            </a:extLst>
          </p:cNvPr>
          <p:cNvSpPr txBox="1">
            <a:spLocks noGrp="1"/>
          </p:cNvSpPr>
          <p:nvPr>
            <p:ph type="ctrTitle" hasCustomPrompt="1"/>
          </p:nvPr>
        </p:nvSpPr>
        <p:spPr>
          <a:xfrm>
            <a:off x="4758189" y="2628811"/>
            <a:ext cx="3974996" cy="8001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40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/>
              <a:t>Lesson Name</a:t>
            </a:r>
            <a:endParaRPr/>
          </a:p>
        </p:txBody>
      </p:sp>
      <p:sp>
        <p:nvSpPr>
          <p:cNvPr id="14" name="Google Shape;10;p2">
            <a:extLst>
              <a:ext uri="{FF2B5EF4-FFF2-40B4-BE49-F238E27FC236}">
                <a16:creationId xmlns:a16="http://schemas.microsoft.com/office/drawing/2014/main" id="{E1F70958-0DD4-AD49-BA69-D6C9D469F1F5}"/>
              </a:ext>
            </a:extLst>
          </p:cNvPr>
          <p:cNvSpPr txBox="1">
            <a:spLocks noGrp="1"/>
          </p:cNvSpPr>
          <p:nvPr>
            <p:ph type="subTitle" idx="1" hasCustomPrompt="1"/>
          </p:nvPr>
        </p:nvSpPr>
        <p:spPr>
          <a:xfrm>
            <a:off x="4758187" y="3424257"/>
            <a:ext cx="3974996" cy="152765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3200" b="0" i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Karl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r>
              <a:rPr lang="en-US"/>
              <a:t>Unit 1 </a:t>
            </a:r>
          </a:p>
          <a:p>
            <a:r>
              <a:rPr lang="en-US"/>
              <a:t>Lesson 2</a:t>
            </a: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4DC64F-5389-EA4E-95EE-A08FF97304CA}"/>
              </a:ext>
            </a:extLst>
          </p:cNvPr>
          <p:cNvSpPr txBox="1"/>
          <p:nvPr userDrawn="1"/>
        </p:nvSpPr>
        <p:spPr>
          <a:xfrm>
            <a:off x="6827520" y="227812"/>
            <a:ext cx="1981865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3200" i="0">
                <a:solidFill>
                  <a:srgbClr val="000000"/>
                </a:solidFill>
                <a:latin typeface="Calibri"/>
                <a:cs typeface="Calibri"/>
              </a:rPr>
              <a:t>Year </a:t>
            </a:r>
            <a:r>
              <a:rPr lang="en-US" sz="5000" i="0">
                <a:solidFill>
                  <a:srgbClr val="000000"/>
                </a:solidFill>
                <a:latin typeface="Calibri"/>
                <a:cs typeface="Calibri"/>
              </a:rPr>
              <a:t>F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4A91735-F5BC-6A48-A677-B0641364540A}"/>
              </a:ext>
            </a:extLst>
          </p:cNvPr>
          <p:cNvSpPr txBox="1"/>
          <p:nvPr userDrawn="1"/>
        </p:nvSpPr>
        <p:spPr>
          <a:xfrm>
            <a:off x="-652007" y="1311965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B503DA7-F450-86D7-91D5-A67F6E607DE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0814" y="-303577"/>
            <a:ext cx="3290242" cy="2587275"/>
          </a:xfrm>
          <a:prstGeom prst="rect">
            <a:avLst/>
          </a:prstGeom>
        </p:spPr>
      </p:pic>
      <p:sp>
        <p:nvSpPr>
          <p:cNvPr id="22" name="Freeform 21">
            <a:extLst>
              <a:ext uri="{FF2B5EF4-FFF2-40B4-BE49-F238E27FC236}">
                <a16:creationId xmlns:a16="http://schemas.microsoft.com/office/drawing/2014/main" id="{2844E785-F1D8-B0A7-1E77-F3C5B306AB0C}"/>
              </a:ext>
            </a:extLst>
          </p:cNvPr>
          <p:cNvSpPr/>
          <p:nvPr userDrawn="1"/>
        </p:nvSpPr>
        <p:spPr>
          <a:xfrm rot="5400000">
            <a:off x="1121919" y="-1151152"/>
            <a:ext cx="6873021" cy="9171140"/>
          </a:xfrm>
          <a:custGeom>
            <a:avLst/>
            <a:gdLst>
              <a:gd name="connsiteX0" fmla="*/ 0 w 6873021"/>
              <a:gd name="connsiteY0" fmla="*/ 9143999 h 9171140"/>
              <a:gd name="connsiteX1" fmla="*/ 3504518 w 6873021"/>
              <a:gd name="connsiteY1" fmla="*/ 6802757 h 9171140"/>
              <a:gd name="connsiteX2" fmla="*/ 4941050 w 6873021"/>
              <a:gd name="connsiteY2" fmla="*/ 2807980 h 9171140"/>
              <a:gd name="connsiteX3" fmla="*/ 5528200 w 6873021"/>
              <a:gd name="connsiteY3" fmla="*/ 23427 h 9171140"/>
              <a:gd name="connsiteX4" fmla="*/ 5557167 w 6873021"/>
              <a:gd name="connsiteY4" fmla="*/ 0 h 9171140"/>
              <a:gd name="connsiteX5" fmla="*/ 6869350 w 6873021"/>
              <a:gd name="connsiteY5" fmla="*/ 0 h 9171140"/>
              <a:gd name="connsiteX6" fmla="*/ 6869568 w 6873021"/>
              <a:gd name="connsiteY6" fmla="*/ 513719 h 9171140"/>
              <a:gd name="connsiteX7" fmla="*/ 6873021 w 6873021"/>
              <a:gd name="connsiteY7" fmla="*/ 9171140 h 9171140"/>
              <a:gd name="connsiteX8" fmla="*/ 1541280 w 6873021"/>
              <a:gd name="connsiteY8" fmla="*/ 9160982 h 9171140"/>
              <a:gd name="connsiteX9" fmla="*/ 0 w 6873021"/>
              <a:gd name="connsiteY9" fmla="*/ 9143999 h 917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73021" h="9171140">
                <a:moveTo>
                  <a:pt x="0" y="9143999"/>
                </a:moveTo>
                <a:cubicBezTo>
                  <a:pt x="297957" y="9141840"/>
                  <a:pt x="3174795" y="9181758"/>
                  <a:pt x="3504518" y="6802757"/>
                </a:cubicBezTo>
                <a:cubicBezTo>
                  <a:pt x="3718438" y="4886323"/>
                  <a:pt x="4927396" y="4077228"/>
                  <a:pt x="4941050" y="2807980"/>
                </a:cubicBezTo>
                <a:cubicBezTo>
                  <a:pt x="4959610" y="1082628"/>
                  <a:pt x="5194701" y="327593"/>
                  <a:pt x="5528200" y="23427"/>
                </a:cubicBezTo>
                <a:lnTo>
                  <a:pt x="5557167" y="0"/>
                </a:lnTo>
                <a:lnTo>
                  <a:pt x="6869350" y="0"/>
                </a:lnTo>
                <a:lnTo>
                  <a:pt x="6869568" y="513719"/>
                </a:lnTo>
                <a:cubicBezTo>
                  <a:pt x="6870720" y="3263348"/>
                  <a:pt x="6871869" y="6489599"/>
                  <a:pt x="6873021" y="9171140"/>
                </a:cubicBezTo>
                <a:lnTo>
                  <a:pt x="1541280" y="9160982"/>
                </a:lnTo>
                <a:lnTo>
                  <a:pt x="0" y="9143999"/>
                </a:lnTo>
                <a:close/>
              </a:path>
            </a:pathLst>
          </a:custGeom>
          <a:solidFill>
            <a:srgbClr val="E8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2E7E733A-332C-6347-98CA-26C5C94A53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6024" y="1301365"/>
            <a:ext cx="4487201" cy="4995436"/>
          </a:xfrm>
          <a:custGeom>
            <a:avLst/>
            <a:gdLst>
              <a:gd name="connsiteX0" fmla="*/ 0 w 3788809"/>
              <a:gd name="connsiteY0" fmla="*/ 0 h 4661296"/>
              <a:gd name="connsiteX1" fmla="*/ 3788809 w 3788809"/>
              <a:gd name="connsiteY1" fmla="*/ 0 h 4661296"/>
              <a:gd name="connsiteX2" fmla="*/ 3788809 w 3788809"/>
              <a:gd name="connsiteY2" fmla="*/ 4661296 h 4661296"/>
              <a:gd name="connsiteX3" fmla="*/ 0 w 3788809"/>
              <a:gd name="connsiteY3" fmla="*/ 4661296 h 4661296"/>
              <a:gd name="connsiteX4" fmla="*/ 0 w 3788809"/>
              <a:gd name="connsiteY4" fmla="*/ 0 h 4661296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58993 w 3788809"/>
              <a:gd name="connsiteY0" fmla="*/ 293148 h 4738135"/>
              <a:gd name="connsiteX1" fmla="*/ 3788809 w 3788809"/>
              <a:gd name="connsiteY1" fmla="*/ 76839 h 4738135"/>
              <a:gd name="connsiteX2" fmla="*/ 3788809 w 3788809"/>
              <a:gd name="connsiteY2" fmla="*/ 4738135 h 4738135"/>
              <a:gd name="connsiteX3" fmla="*/ 0 w 3788809"/>
              <a:gd name="connsiteY3" fmla="*/ 4738135 h 4738135"/>
              <a:gd name="connsiteX4" fmla="*/ 58993 w 3788809"/>
              <a:gd name="connsiteY4" fmla="*/ 293148 h 4738135"/>
              <a:gd name="connsiteX0" fmla="*/ 58993 w 3788809"/>
              <a:gd name="connsiteY0" fmla="*/ 416058 h 4861045"/>
              <a:gd name="connsiteX1" fmla="*/ 3788809 w 3788809"/>
              <a:gd name="connsiteY1" fmla="*/ 199749 h 4861045"/>
              <a:gd name="connsiteX2" fmla="*/ 3788809 w 3788809"/>
              <a:gd name="connsiteY2" fmla="*/ 4861045 h 4861045"/>
              <a:gd name="connsiteX3" fmla="*/ 0 w 3788809"/>
              <a:gd name="connsiteY3" fmla="*/ 4861045 h 4861045"/>
              <a:gd name="connsiteX4" fmla="*/ 58993 w 3788809"/>
              <a:gd name="connsiteY4" fmla="*/ 416058 h 4861045"/>
              <a:gd name="connsiteX0" fmla="*/ 58993 w 3985453"/>
              <a:gd name="connsiteY0" fmla="*/ 416058 h 4861045"/>
              <a:gd name="connsiteX1" fmla="*/ 3788809 w 3985453"/>
              <a:gd name="connsiteY1" fmla="*/ 199749 h 4861045"/>
              <a:gd name="connsiteX2" fmla="*/ 3788809 w 3985453"/>
              <a:gd name="connsiteY2" fmla="*/ 4861045 h 4861045"/>
              <a:gd name="connsiteX3" fmla="*/ 0 w 3985453"/>
              <a:gd name="connsiteY3" fmla="*/ 4861045 h 4861045"/>
              <a:gd name="connsiteX4" fmla="*/ 58993 w 3985453"/>
              <a:gd name="connsiteY4" fmla="*/ 416058 h 4861045"/>
              <a:gd name="connsiteX0" fmla="*/ 58993 w 3989823"/>
              <a:gd name="connsiteY0" fmla="*/ 416058 h 4861045"/>
              <a:gd name="connsiteX1" fmla="*/ 3788809 w 3989823"/>
              <a:gd name="connsiteY1" fmla="*/ 199749 h 4861045"/>
              <a:gd name="connsiteX2" fmla="*/ 3788809 w 3989823"/>
              <a:gd name="connsiteY2" fmla="*/ 4861045 h 4861045"/>
              <a:gd name="connsiteX3" fmla="*/ 0 w 3989823"/>
              <a:gd name="connsiteY3" fmla="*/ 4861045 h 4861045"/>
              <a:gd name="connsiteX4" fmla="*/ 58993 w 3989823"/>
              <a:gd name="connsiteY4" fmla="*/ 416058 h 4861045"/>
              <a:gd name="connsiteX0" fmla="*/ 58993 w 3989823"/>
              <a:gd name="connsiteY0" fmla="*/ 313736 h 4758723"/>
              <a:gd name="connsiteX1" fmla="*/ 3788809 w 3989823"/>
              <a:gd name="connsiteY1" fmla="*/ 97427 h 4758723"/>
              <a:gd name="connsiteX2" fmla="*/ 3788809 w 3989823"/>
              <a:gd name="connsiteY2" fmla="*/ 4758723 h 4758723"/>
              <a:gd name="connsiteX3" fmla="*/ 0 w 3989823"/>
              <a:gd name="connsiteY3" fmla="*/ 4758723 h 4758723"/>
              <a:gd name="connsiteX4" fmla="*/ 58993 w 3989823"/>
              <a:gd name="connsiteY4" fmla="*/ 313736 h 4758723"/>
              <a:gd name="connsiteX0" fmla="*/ 58993 w 4011673"/>
              <a:gd name="connsiteY0" fmla="*/ 313736 h 4758723"/>
              <a:gd name="connsiteX1" fmla="*/ 3788809 w 4011673"/>
              <a:gd name="connsiteY1" fmla="*/ 97427 h 4758723"/>
              <a:gd name="connsiteX2" fmla="*/ 3788809 w 4011673"/>
              <a:gd name="connsiteY2" fmla="*/ 4758723 h 4758723"/>
              <a:gd name="connsiteX3" fmla="*/ 0 w 4011673"/>
              <a:gd name="connsiteY3" fmla="*/ 4758723 h 4758723"/>
              <a:gd name="connsiteX4" fmla="*/ 58993 w 4011673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20274"/>
              <a:gd name="connsiteY0" fmla="*/ 313736 h 4758723"/>
              <a:gd name="connsiteX1" fmla="*/ 3788809 w 3920274"/>
              <a:gd name="connsiteY1" fmla="*/ 97427 h 4758723"/>
              <a:gd name="connsiteX2" fmla="*/ 3788809 w 3920274"/>
              <a:gd name="connsiteY2" fmla="*/ 4758723 h 4758723"/>
              <a:gd name="connsiteX3" fmla="*/ 0 w 3920274"/>
              <a:gd name="connsiteY3" fmla="*/ 4758723 h 4758723"/>
              <a:gd name="connsiteX4" fmla="*/ 58993 w 3920274"/>
              <a:gd name="connsiteY4" fmla="*/ 313736 h 4758723"/>
              <a:gd name="connsiteX0" fmla="*/ 4311 w 4524353"/>
              <a:gd name="connsiteY0" fmla="*/ 274173 h 4925637"/>
              <a:gd name="connsiteX1" fmla="*/ 4392888 w 4524353"/>
              <a:gd name="connsiteY1" fmla="*/ 264341 h 4925637"/>
              <a:gd name="connsiteX2" fmla="*/ 4392888 w 4524353"/>
              <a:gd name="connsiteY2" fmla="*/ 4925637 h 4925637"/>
              <a:gd name="connsiteX3" fmla="*/ 604079 w 4524353"/>
              <a:gd name="connsiteY3" fmla="*/ 4925637 h 4925637"/>
              <a:gd name="connsiteX4" fmla="*/ 4311 w 4524353"/>
              <a:gd name="connsiteY4" fmla="*/ 274173 h 4925637"/>
              <a:gd name="connsiteX0" fmla="*/ 4720 w 4393297"/>
              <a:gd name="connsiteY0" fmla="*/ 334693 h 4986157"/>
              <a:gd name="connsiteX1" fmla="*/ 4196652 w 4393297"/>
              <a:gd name="connsiteY1" fmla="*/ 29893 h 4986157"/>
              <a:gd name="connsiteX2" fmla="*/ 4393297 w 4393297"/>
              <a:gd name="connsiteY2" fmla="*/ 4986157 h 4986157"/>
              <a:gd name="connsiteX3" fmla="*/ 604488 w 4393297"/>
              <a:gd name="connsiteY3" fmla="*/ 4986157 h 4986157"/>
              <a:gd name="connsiteX4" fmla="*/ 4720 w 4393297"/>
              <a:gd name="connsiteY4" fmla="*/ 334693 h 4986157"/>
              <a:gd name="connsiteX0" fmla="*/ 0 w 4388577"/>
              <a:gd name="connsiteY0" fmla="*/ 321575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321575 h 4973039"/>
              <a:gd name="connsiteX0" fmla="*/ 0 w 4388577"/>
              <a:gd name="connsiteY0" fmla="*/ 6943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6943 h 4973039"/>
              <a:gd name="connsiteX0" fmla="*/ 19664 w 4408241"/>
              <a:gd name="connsiteY0" fmla="*/ 6943 h 4973039"/>
              <a:gd name="connsiteX1" fmla="*/ 4211596 w 4408241"/>
              <a:gd name="connsiteY1" fmla="*/ 16775 h 4973039"/>
              <a:gd name="connsiteX2" fmla="*/ 4408241 w 4408241"/>
              <a:gd name="connsiteY2" fmla="*/ 4973039 h 4973039"/>
              <a:gd name="connsiteX3" fmla="*/ 0 w 4408241"/>
              <a:gd name="connsiteY3" fmla="*/ 4914045 h 4973039"/>
              <a:gd name="connsiteX4" fmla="*/ 19664 w 4408241"/>
              <a:gd name="connsiteY4" fmla="*/ 6943 h 4973039"/>
              <a:gd name="connsiteX0" fmla="*/ 35871 w 4424448"/>
              <a:gd name="connsiteY0" fmla="*/ 6943 h 4973039"/>
              <a:gd name="connsiteX1" fmla="*/ 4227803 w 4424448"/>
              <a:gd name="connsiteY1" fmla="*/ 16775 h 4973039"/>
              <a:gd name="connsiteX2" fmla="*/ 4424448 w 4424448"/>
              <a:gd name="connsiteY2" fmla="*/ 4973039 h 4973039"/>
              <a:gd name="connsiteX3" fmla="*/ 16207 w 4424448"/>
              <a:gd name="connsiteY3" fmla="*/ 4914045 h 4973039"/>
              <a:gd name="connsiteX4" fmla="*/ 35871 w 4424448"/>
              <a:gd name="connsiteY4" fmla="*/ 6943 h 4973039"/>
              <a:gd name="connsiteX0" fmla="*/ 54064 w 4442641"/>
              <a:gd name="connsiteY0" fmla="*/ 6943 h 4973039"/>
              <a:gd name="connsiteX1" fmla="*/ 4245996 w 4442641"/>
              <a:gd name="connsiteY1" fmla="*/ 16775 h 4973039"/>
              <a:gd name="connsiteX2" fmla="*/ 4442641 w 4442641"/>
              <a:gd name="connsiteY2" fmla="*/ 4973039 h 4973039"/>
              <a:gd name="connsiteX3" fmla="*/ 34400 w 4442641"/>
              <a:gd name="connsiteY3" fmla="*/ 4914045 h 4973039"/>
              <a:gd name="connsiteX4" fmla="*/ 54064 w 4442641"/>
              <a:gd name="connsiteY4" fmla="*/ 6943 h 4973039"/>
              <a:gd name="connsiteX0" fmla="*/ 34706 w 4423283"/>
              <a:gd name="connsiteY0" fmla="*/ 6943 h 4973039"/>
              <a:gd name="connsiteX1" fmla="*/ 4226638 w 4423283"/>
              <a:gd name="connsiteY1" fmla="*/ 16775 h 4973039"/>
              <a:gd name="connsiteX2" fmla="*/ 4423283 w 4423283"/>
              <a:gd name="connsiteY2" fmla="*/ 4973039 h 4973039"/>
              <a:gd name="connsiteX3" fmla="*/ 15042 w 4423283"/>
              <a:gd name="connsiteY3" fmla="*/ 4914045 h 4973039"/>
              <a:gd name="connsiteX4" fmla="*/ 34706 w 4423283"/>
              <a:gd name="connsiteY4" fmla="*/ 6943 h 4973039"/>
              <a:gd name="connsiteX0" fmla="*/ 52393 w 4440970"/>
              <a:gd name="connsiteY0" fmla="*/ 6943 h 4973039"/>
              <a:gd name="connsiteX1" fmla="*/ 4244325 w 4440970"/>
              <a:gd name="connsiteY1" fmla="*/ 16775 h 4973039"/>
              <a:gd name="connsiteX2" fmla="*/ 4440970 w 4440970"/>
              <a:gd name="connsiteY2" fmla="*/ 4973039 h 4973039"/>
              <a:gd name="connsiteX3" fmla="*/ 32729 w 4440970"/>
              <a:gd name="connsiteY3" fmla="*/ 4914045 h 4973039"/>
              <a:gd name="connsiteX4" fmla="*/ 52393 w 4440970"/>
              <a:gd name="connsiteY4" fmla="*/ 6943 h 4973039"/>
              <a:gd name="connsiteX0" fmla="*/ 52393 w 4421306"/>
              <a:gd name="connsiteY0" fmla="*/ 7995 h 4915097"/>
              <a:gd name="connsiteX1" fmla="*/ 4244325 w 4421306"/>
              <a:gd name="connsiteY1" fmla="*/ 17827 h 4915097"/>
              <a:gd name="connsiteX2" fmla="*/ 4421306 w 4421306"/>
              <a:gd name="connsiteY2" fmla="*/ 4679123 h 4915097"/>
              <a:gd name="connsiteX3" fmla="*/ 32729 w 4421306"/>
              <a:gd name="connsiteY3" fmla="*/ 4915097 h 4915097"/>
              <a:gd name="connsiteX4" fmla="*/ 52393 w 4421306"/>
              <a:gd name="connsiteY4" fmla="*/ 7995 h 4915097"/>
              <a:gd name="connsiteX0" fmla="*/ 52393 w 4436619"/>
              <a:gd name="connsiteY0" fmla="*/ 7995 h 4981537"/>
              <a:gd name="connsiteX1" fmla="*/ 4244325 w 4436619"/>
              <a:gd name="connsiteY1" fmla="*/ 17827 h 4981537"/>
              <a:gd name="connsiteX2" fmla="*/ 4421306 w 4436619"/>
              <a:gd name="connsiteY2" fmla="*/ 4679123 h 4981537"/>
              <a:gd name="connsiteX3" fmla="*/ 32729 w 4436619"/>
              <a:gd name="connsiteY3" fmla="*/ 4915097 h 4981537"/>
              <a:gd name="connsiteX4" fmla="*/ 52393 w 4436619"/>
              <a:gd name="connsiteY4" fmla="*/ 7995 h 4981537"/>
              <a:gd name="connsiteX0" fmla="*/ 52393 w 4358106"/>
              <a:gd name="connsiteY0" fmla="*/ 8978 h 4916094"/>
              <a:gd name="connsiteX1" fmla="*/ 4244325 w 4358106"/>
              <a:gd name="connsiteY1" fmla="*/ 18810 h 4916094"/>
              <a:gd name="connsiteX2" fmla="*/ 4028015 w 4358106"/>
              <a:gd name="connsiteY2" fmla="*/ 4434300 h 4916094"/>
              <a:gd name="connsiteX3" fmla="*/ 32729 w 4358106"/>
              <a:gd name="connsiteY3" fmla="*/ 4916080 h 4916094"/>
              <a:gd name="connsiteX4" fmla="*/ 52393 w 4358106"/>
              <a:gd name="connsiteY4" fmla="*/ 8978 h 4916094"/>
              <a:gd name="connsiteX0" fmla="*/ 52393 w 4431411"/>
              <a:gd name="connsiteY0" fmla="*/ 11375 h 4918491"/>
              <a:gd name="connsiteX1" fmla="*/ 4244325 w 4431411"/>
              <a:gd name="connsiteY1" fmla="*/ 21207 h 4918491"/>
              <a:gd name="connsiteX2" fmla="*/ 4028015 w 4431411"/>
              <a:gd name="connsiteY2" fmla="*/ 4436697 h 4918491"/>
              <a:gd name="connsiteX3" fmla="*/ 32729 w 4431411"/>
              <a:gd name="connsiteY3" fmla="*/ 4918477 h 4918491"/>
              <a:gd name="connsiteX4" fmla="*/ 52393 w 4431411"/>
              <a:gd name="connsiteY4" fmla="*/ 11375 h 4918491"/>
              <a:gd name="connsiteX0" fmla="*/ 52393 w 4393991"/>
              <a:gd name="connsiteY0" fmla="*/ 12540 h 4919642"/>
              <a:gd name="connsiteX1" fmla="*/ 4244325 w 4393991"/>
              <a:gd name="connsiteY1" fmla="*/ 22372 h 4919642"/>
              <a:gd name="connsiteX2" fmla="*/ 3772376 w 4393991"/>
              <a:gd name="connsiteY2" fmla="*/ 4231385 h 4919642"/>
              <a:gd name="connsiteX3" fmla="*/ 32729 w 4393991"/>
              <a:gd name="connsiteY3" fmla="*/ 4919642 h 4919642"/>
              <a:gd name="connsiteX4" fmla="*/ 52393 w 4393991"/>
              <a:gd name="connsiteY4" fmla="*/ 12540 h 4919642"/>
              <a:gd name="connsiteX0" fmla="*/ 52393 w 4393991"/>
              <a:gd name="connsiteY0" fmla="*/ 12540 h 5024551"/>
              <a:gd name="connsiteX1" fmla="*/ 4244325 w 4393991"/>
              <a:gd name="connsiteY1" fmla="*/ 22372 h 5024551"/>
              <a:gd name="connsiteX2" fmla="*/ 3772376 w 4393991"/>
              <a:gd name="connsiteY2" fmla="*/ 4231385 h 5024551"/>
              <a:gd name="connsiteX3" fmla="*/ 32729 w 4393991"/>
              <a:gd name="connsiteY3" fmla="*/ 4919642 h 5024551"/>
              <a:gd name="connsiteX4" fmla="*/ 52393 w 4393991"/>
              <a:gd name="connsiteY4" fmla="*/ 12540 h 5024551"/>
              <a:gd name="connsiteX0" fmla="*/ 52393 w 4368930"/>
              <a:gd name="connsiteY0" fmla="*/ 13646 h 4961165"/>
              <a:gd name="connsiteX1" fmla="*/ 4244325 w 4368930"/>
              <a:gd name="connsiteY1" fmla="*/ 23478 h 4961165"/>
              <a:gd name="connsiteX2" fmla="*/ 3516737 w 4368930"/>
              <a:gd name="connsiteY2" fmla="*/ 4055510 h 4961165"/>
              <a:gd name="connsiteX3" fmla="*/ 32729 w 4368930"/>
              <a:gd name="connsiteY3" fmla="*/ 4920748 h 4961165"/>
              <a:gd name="connsiteX4" fmla="*/ 52393 w 4368930"/>
              <a:gd name="connsiteY4" fmla="*/ 13646 h 4961165"/>
              <a:gd name="connsiteX0" fmla="*/ 52393 w 4492684"/>
              <a:gd name="connsiteY0" fmla="*/ 12791 h 4960310"/>
              <a:gd name="connsiteX1" fmla="*/ 4244325 w 4492684"/>
              <a:gd name="connsiteY1" fmla="*/ 22623 h 4960310"/>
              <a:gd name="connsiteX2" fmla="*/ 3516737 w 4492684"/>
              <a:gd name="connsiteY2" fmla="*/ 4054655 h 4960310"/>
              <a:gd name="connsiteX3" fmla="*/ 32729 w 4492684"/>
              <a:gd name="connsiteY3" fmla="*/ 4919893 h 4960310"/>
              <a:gd name="connsiteX4" fmla="*/ 52393 w 4492684"/>
              <a:gd name="connsiteY4" fmla="*/ 12791 h 4960310"/>
              <a:gd name="connsiteX0" fmla="*/ 52393 w 4505824"/>
              <a:gd name="connsiteY0" fmla="*/ 12038 h 5003517"/>
              <a:gd name="connsiteX1" fmla="*/ 4244325 w 4505824"/>
              <a:gd name="connsiteY1" fmla="*/ 21870 h 5003517"/>
              <a:gd name="connsiteX2" fmla="*/ 3565898 w 4505824"/>
              <a:gd name="connsiteY2" fmla="*/ 4181721 h 5003517"/>
              <a:gd name="connsiteX3" fmla="*/ 32729 w 4505824"/>
              <a:gd name="connsiteY3" fmla="*/ 4919140 h 5003517"/>
              <a:gd name="connsiteX4" fmla="*/ 52393 w 4505824"/>
              <a:gd name="connsiteY4" fmla="*/ 12038 h 5003517"/>
              <a:gd name="connsiteX0" fmla="*/ 52393 w 4601871"/>
              <a:gd name="connsiteY0" fmla="*/ 0 h 4991479"/>
              <a:gd name="connsiteX1" fmla="*/ 4244325 w 4601871"/>
              <a:gd name="connsiteY1" fmla="*/ 9832 h 4991479"/>
              <a:gd name="connsiteX2" fmla="*/ 3565898 w 4601871"/>
              <a:gd name="connsiteY2" fmla="*/ 4169683 h 4991479"/>
              <a:gd name="connsiteX3" fmla="*/ 32729 w 4601871"/>
              <a:gd name="connsiteY3" fmla="*/ 4907102 h 4991479"/>
              <a:gd name="connsiteX4" fmla="*/ 52393 w 4601871"/>
              <a:gd name="connsiteY4" fmla="*/ 0 h 4991479"/>
              <a:gd name="connsiteX0" fmla="*/ 52393 w 3975770"/>
              <a:gd name="connsiteY0" fmla="*/ 0 h 4991479"/>
              <a:gd name="connsiteX1" fmla="*/ 2867809 w 3975770"/>
              <a:gd name="connsiteY1" fmla="*/ 235974 h 4991479"/>
              <a:gd name="connsiteX2" fmla="*/ 3565898 w 3975770"/>
              <a:gd name="connsiteY2" fmla="*/ 4169683 h 4991479"/>
              <a:gd name="connsiteX3" fmla="*/ 32729 w 3975770"/>
              <a:gd name="connsiteY3" fmla="*/ 4907102 h 4991479"/>
              <a:gd name="connsiteX4" fmla="*/ 52393 w 3975770"/>
              <a:gd name="connsiteY4" fmla="*/ 0 h 4991479"/>
              <a:gd name="connsiteX0" fmla="*/ 52393 w 4372772"/>
              <a:gd name="connsiteY0" fmla="*/ 0 h 4991479"/>
              <a:gd name="connsiteX1" fmla="*/ 2867809 w 4372772"/>
              <a:gd name="connsiteY1" fmla="*/ 235974 h 4991479"/>
              <a:gd name="connsiteX2" fmla="*/ 3565898 w 4372772"/>
              <a:gd name="connsiteY2" fmla="*/ 4169683 h 4991479"/>
              <a:gd name="connsiteX3" fmla="*/ 32729 w 4372772"/>
              <a:gd name="connsiteY3" fmla="*/ 4907102 h 4991479"/>
              <a:gd name="connsiteX4" fmla="*/ 52393 w 4372772"/>
              <a:gd name="connsiteY4" fmla="*/ 0 h 4991479"/>
              <a:gd name="connsiteX0" fmla="*/ 52393 w 4429911"/>
              <a:gd name="connsiteY0" fmla="*/ 0 h 4991479"/>
              <a:gd name="connsiteX1" fmla="*/ 2985796 w 4429911"/>
              <a:gd name="connsiteY1" fmla="*/ 216309 h 4991479"/>
              <a:gd name="connsiteX2" fmla="*/ 3565898 w 4429911"/>
              <a:gd name="connsiteY2" fmla="*/ 4169683 h 4991479"/>
              <a:gd name="connsiteX3" fmla="*/ 32729 w 4429911"/>
              <a:gd name="connsiteY3" fmla="*/ 4907102 h 4991479"/>
              <a:gd name="connsiteX4" fmla="*/ 52393 w 4429911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67123"/>
              <a:gd name="connsiteY0" fmla="*/ 0 h 4991479"/>
              <a:gd name="connsiteX1" fmla="*/ 2985796 w 4467123"/>
              <a:gd name="connsiteY1" fmla="*/ 216309 h 4991479"/>
              <a:gd name="connsiteX2" fmla="*/ 3565898 w 4467123"/>
              <a:gd name="connsiteY2" fmla="*/ 4169683 h 4991479"/>
              <a:gd name="connsiteX3" fmla="*/ 32729 w 4467123"/>
              <a:gd name="connsiteY3" fmla="*/ 4907102 h 4991479"/>
              <a:gd name="connsiteX4" fmla="*/ 52393 w 4467123"/>
              <a:gd name="connsiteY4" fmla="*/ 0 h 4991479"/>
              <a:gd name="connsiteX0" fmla="*/ 52393 w 4506179"/>
              <a:gd name="connsiteY0" fmla="*/ 0 h 4995436"/>
              <a:gd name="connsiteX1" fmla="*/ 2985796 w 4506179"/>
              <a:gd name="connsiteY1" fmla="*/ 216309 h 4995436"/>
              <a:gd name="connsiteX2" fmla="*/ 3644556 w 4506179"/>
              <a:gd name="connsiteY2" fmla="*/ 4179516 h 4995436"/>
              <a:gd name="connsiteX3" fmla="*/ 32729 w 4506179"/>
              <a:gd name="connsiteY3" fmla="*/ 4907102 h 4995436"/>
              <a:gd name="connsiteX4" fmla="*/ 52393 w 4506179"/>
              <a:gd name="connsiteY4" fmla="*/ 0 h 4995436"/>
              <a:gd name="connsiteX0" fmla="*/ 24671 w 4478457"/>
              <a:gd name="connsiteY0" fmla="*/ 0 h 4995436"/>
              <a:gd name="connsiteX1" fmla="*/ 2958074 w 4478457"/>
              <a:gd name="connsiteY1" fmla="*/ 216309 h 4995436"/>
              <a:gd name="connsiteX2" fmla="*/ 3616834 w 4478457"/>
              <a:gd name="connsiteY2" fmla="*/ 4179516 h 4995436"/>
              <a:gd name="connsiteX3" fmla="*/ 5007 w 4478457"/>
              <a:gd name="connsiteY3" fmla="*/ 4907102 h 4995436"/>
              <a:gd name="connsiteX4" fmla="*/ 24671 w 4478457"/>
              <a:gd name="connsiteY4" fmla="*/ 0 h 4995436"/>
              <a:gd name="connsiteX0" fmla="*/ 19256 w 4493362"/>
              <a:gd name="connsiteY0" fmla="*/ 0 h 4995436"/>
              <a:gd name="connsiteX1" fmla="*/ 2972979 w 4493362"/>
              <a:gd name="connsiteY1" fmla="*/ 216309 h 4995436"/>
              <a:gd name="connsiteX2" fmla="*/ 3631739 w 4493362"/>
              <a:gd name="connsiteY2" fmla="*/ 4179516 h 4995436"/>
              <a:gd name="connsiteX3" fmla="*/ 19912 w 4493362"/>
              <a:gd name="connsiteY3" fmla="*/ 4907102 h 4995436"/>
              <a:gd name="connsiteX4" fmla="*/ 19256 w 4493362"/>
              <a:gd name="connsiteY4" fmla="*/ 0 h 4995436"/>
              <a:gd name="connsiteX0" fmla="*/ 0 w 4474106"/>
              <a:gd name="connsiteY0" fmla="*/ 0 h 4995436"/>
              <a:gd name="connsiteX1" fmla="*/ 2953723 w 4474106"/>
              <a:gd name="connsiteY1" fmla="*/ 216309 h 4995436"/>
              <a:gd name="connsiteX2" fmla="*/ 3612483 w 4474106"/>
              <a:gd name="connsiteY2" fmla="*/ 4179516 h 4995436"/>
              <a:gd name="connsiteX3" fmla="*/ 656 w 4474106"/>
              <a:gd name="connsiteY3" fmla="*/ 4907102 h 4995436"/>
              <a:gd name="connsiteX4" fmla="*/ 0 w 4474106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7201" h="4995436">
                <a:moveTo>
                  <a:pt x="13095" y="0"/>
                </a:moveTo>
                <a:cubicBezTo>
                  <a:pt x="587774" y="127820"/>
                  <a:pt x="799315" y="334296"/>
                  <a:pt x="2966818" y="216309"/>
                </a:cubicBezTo>
                <a:cubicBezTo>
                  <a:pt x="5188907" y="-206210"/>
                  <a:pt x="4579309" y="3038706"/>
                  <a:pt x="3625578" y="4179516"/>
                </a:cubicBezTo>
                <a:cubicBezTo>
                  <a:pt x="2706771" y="5369219"/>
                  <a:pt x="1262936" y="4907102"/>
                  <a:pt x="0" y="4907102"/>
                </a:cubicBezTo>
                <a:cubicBezTo>
                  <a:pt x="5250" y="3771274"/>
                  <a:pt x="7858" y="2137227"/>
                  <a:pt x="13095" y="0"/>
                </a:cubicBezTo>
                <a:close/>
              </a:path>
            </a:pathLst>
          </a:custGeom>
          <a:noFill/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91B4C2-B5E5-9369-7C2D-55A4E5FA26B5}"/>
              </a:ext>
            </a:extLst>
          </p:cNvPr>
          <p:cNvSpPr txBox="1"/>
          <p:nvPr userDrawn="1"/>
        </p:nvSpPr>
        <p:spPr>
          <a:xfrm>
            <a:off x="7149310" y="6257695"/>
            <a:ext cx="1583873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1600" i="0">
                <a:solidFill>
                  <a:schemeClr val="accent1"/>
                </a:solidFill>
                <a:latin typeface="Calibri"/>
                <a:cs typeface="Calibri"/>
              </a:rPr>
              <a:t>Part B Version 1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C820A005-8E0D-23D3-1C7C-9B5C5E69A0B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>
            <a:off x="-966461" y="4520722"/>
            <a:ext cx="3290534" cy="16983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2F5BB4-50FC-B37E-7EB7-1AF680A5C1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3609060" y="3737077"/>
            <a:ext cx="2423493" cy="3831966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4084FF47-D5E6-37CA-9D1B-F5CFD7D27EB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64406"/>
          <a:stretch/>
        </p:blipFill>
        <p:spPr>
          <a:xfrm rot="5400000" flipH="1">
            <a:off x="5237421" y="-1312705"/>
            <a:ext cx="822146" cy="34291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624134-8901-EF7C-65D1-A9C5A870D3AD}"/>
              </a:ext>
            </a:extLst>
          </p:cNvPr>
          <p:cNvSpPr txBox="1"/>
          <p:nvPr userDrawn="1"/>
        </p:nvSpPr>
        <p:spPr>
          <a:xfrm>
            <a:off x="505236" y="491873"/>
            <a:ext cx="6624984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400" b="1" i="0">
                <a:solidFill>
                  <a:schemeClr val="accent1"/>
                </a:solidFill>
                <a:latin typeface="Calibri"/>
                <a:cs typeface="Calibri"/>
              </a:rPr>
              <a:t>Character </a:t>
            </a:r>
            <a:r>
              <a:rPr lang="en-US" sz="2400" b="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1573683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i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 28">
            <a:extLst>
              <a:ext uri="{FF2B5EF4-FFF2-40B4-BE49-F238E27FC236}">
                <a16:creationId xmlns:a16="http://schemas.microsoft.com/office/drawing/2014/main" id="{3F15EAB0-243D-D46F-695D-B68271EB618C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722BDB-66DB-7A25-FB14-CE67B8BDF7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71000"/>
          </a:blip>
          <a:srcRect l="34178" t="-1" b="-7389"/>
          <a:stretch/>
        </p:blipFill>
        <p:spPr>
          <a:xfrm rot="10800000">
            <a:off x="7504038" y="3774309"/>
            <a:ext cx="1642365" cy="2769172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B8737C54-52A1-FA70-635C-2D70393D73F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7DC71E0-5244-F357-A028-DDF3622B9DE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EB8216A5-C1B2-34AD-4F5C-11C0840F0843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  <p:pic>
        <p:nvPicPr>
          <p:cNvPr id="28" name="Graphic 27">
            <a:extLst>
              <a:ext uri="{FF2B5EF4-FFF2-40B4-BE49-F238E27FC236}">
                <a16:creationId xmlns:a16="http://schemas.microsoft.com/office/drawing/2014/main" id="{389DBE34-E2C1-E025-878F-D50C9E2560B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7167" y="-268075"/>
            <a:ext cx="1264821" cy="25872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F05A65-0C38-FB1F-447B-4E4839E35BDD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8D438F-D358-5AFD-07EF-78AE4B2330A2}"/>
              </a:ext>
            </a:extLst>
          </p:cNvPr>
          <p:cNvSpPr txBox="1"/>
          <p:nvPr userDrawn="1"/>
        </p:nvSpPr>
        <p:spPr>
          <a:xfrm>
            <a:off x="7798981" y="-26581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067B70D2-FBA2-5189-28E4-A604FF7286C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191239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all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46D36ED-9B3B-C586-A570-D6561E210B15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C2E8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EC2BF57-ED34-263F-B573-103659B55EF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5991500" y="5317520"/>
            <a:ext cx="3290534" cy="169834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831" y="-268075"/>
            <a:ext cx="1176329" cy="25872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640DCE-C613-5343-9E4E-31DE53B1DFF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A12FD3-1DBC-8317-0F72-9F08E76CCC8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Recall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731003B2-0602-9444-8C22-22E94529F75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3538960-E825-9118-3F41-54F877C553E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48DF27D-FC68-F7AB-018A-5DD4201FA38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0E883BB8-861D-30DE-7052-0743F59330B1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4489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60D37B34-1135-22BB-B3D1-BBC5FB6EAEB2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660BE0E-6BD7-3964-DC4C-13557F2EFF6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5544" y="-257915"/>
            <a:ext cx="1176329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5A9977A-65FC-809A-E5C2-5B9AB01B8F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21832" y="1957448"/>
            <a:ext cx="2032000" cy="1901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C26B8-FBF4-4CE7-05F8-CC3EAD3B3D6F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EF786-B201-3C53-A283-F7DDC4A81DF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9B3BE-6ED1-D647-F358-0735CCDB38C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046E8B-B377-5DB1-9417-7BA690CDFBE3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12B5714-62DE-A53E-FE91-30F1487695C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B436689D-C9B5-5730-7D14-B4AB235DB33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746968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rm-up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7840" y="-268075"/>
            <a:ext cx="1953078" cy="2587275"/>
          </a:xfrm>
          <a:prstGeom prst="rect">
            <a:avLst/>
          </a:prstGeom>
        </p:spPr>
      </p:pic>
      <p:sp>
        <p:nvSpPr>
          <p:cNvPr id="27" name="Freeform 26">
            <a:extLst>
              <a:ext uri="{FF2B5EF4-FFF2-40B4-BE49-F238E27FC236}">
                <a16:creationId xmlns:a16="http://schemas.microsoft.com/office/drawing/2014/main" id="{4122A216-5C47-8A18-3810-727E102EDB18}"/>
              </a:ext>
            </a:extLst>
          </p:cNvPr>
          <p:cNvSpPr/>
          <p:nvPr userDrawn="1"/>
        </p:nvSpPr>
        <p:spPr>
          <a:xfrm>
            <a:off x="9058597" y="6870186"/>
            <a:ext cx="89012" cy="7007"/>
          </a:xfrm>
          <a:custGeom>
            <a:avLst/>
            <a:gdLst>
              <a:gd name="connsiteX0" fmla="*/ 0 w 89012"/>
              <a:gd name="connsiteY0" fmla="*/ 0 h 7007"/>
              <a:gd name="connsiteX1" fmla="*/ 85403 w 89012"/>
              <a:gd name="connsiteY1" fmla="*/ 105 h 7007"/>
              <a:gd name="connsiteX2" fmla="*/ 19435 w 89012"/>
              <a:gd name="connsiteY2" fmla="*/ 2804 h 7007"/>
              <a:gd name="connsiteX3" fmla="*/ 0 w 89012"/>
              <a:gd name="connsiteY3" fmla="*/ 0 h 7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012" h="7007">
                <a:moveTo>
                  <a:pt x="0" y="0"/>
                </a:moveTo>
                <a:lnTo>
                  <a:pt x="85403" y="105"/>
                </a:lnTo>
                <a:cubicBezTo>
                  <a:pt x="98762" y="7725"/>
                  <a:pt x="74656" y="9630"/>
                  <a:pt x="19435" y="2804"/>
                </a:cubicBezTo>
                <a:lnTo>
                  <a:pt x="0" y="0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DB735568-5282-68A1-EC0A-512009122F7A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368C74FE-81BF-12A5-EB0D-171BED3D70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 rot="5400000">
            <a:off x="3159471" y="4653829"/>
            <a:ext cx="1279899" cy="312844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B47DDC1-79AE-FE98-6388-F2DCB26B7848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Warm-Up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763C7570-D059-D112-5BE1-4424F62BE41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EE0F478-279C-AD05-5BB1-24DE35CF841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AC58BE8-72B2-3F6F-93B0-AC36147853B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8ABAA218-582F-2584-B798-9F39A485599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0223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iv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EBF5752C-92F9-54DF-FB42-D0C4B7D0F69A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25712" y="-257439"/>
            <a:ext cx="2031736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6200000">
            <a:off x="6447392" y="4597744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ED4FD7-DD28-FB12-4092-D7CADBE32CE3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84E99C-6C02-1BEC-BC32-7587DF139265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1BABA788-1014-4ADE-4367-E66CC0A9595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4BA511-0E5B-D8B0-1E9E-C11CA86A3F02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B3AEA4B-DE36-B3CD-5F6E-491C525B303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57AE8F0E-C17C-9C54-F969-3E862A318F01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70180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ccess Criteria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C55DF77C-0D7D-9851-1238-D95E61E59DCB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0890" y="-258243"/>
            <a:ext cx="3263782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C0D73D9-FEA9-B2BE-728F-13335E3F8D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392662" y="4102578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B6A5D2-AE0B-C9DA-09D7-5E073D78C568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 Criteria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21788D-0C1E-E8A1-74A4-C29D47F68D3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EA07FC8B-E424-C196-1B7E-42A15E17111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332D27A-6A98-66CC-EE73-D835BE47FC90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384BC53-FFBA-886B-E460-23E771726E1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E85746B8-72C0-0070-944E-63EDA4E63CF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887239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ating Prior Knowledg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A6FCC9DC-7674-AE9E-A646-F1E42E1748E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5281" y="-268075"/>
            <a:ext cx="5744410" cy="258727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EC75011-0563-C38D-7E37-C4BA642858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1656"/>
          <a:stretch/>
        </p:blipFill>
        <p:spPr>
          <a:xfrm flipH="1">
            <a:off x="3790333" y="5869588"/>
            <a:ext cx="3290534" cy="9908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53C57D-C22C-5D8C-7965-85E6F2A9BC56}"/>
              </a:ext>
            </a:extLst>
          </p:cNvPr>
          <p:cNvSpPr txBox="1"/>
          <p:nvPr userDrawn="1"/>
        </p:nvSpPr>
        <p:spPr>
          <a:xfrm>
            <a:off x="2773680" y="629920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547FC7-2D6A-9B29-7BA2-5399F8C57E2F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Activating Prior Knowledge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FD4914E1-347A-D6F3-3FCF-BF5C3331B01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BB85D15-001E-EB4D-A4C4-D9D7D8A595B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AA533C9-F4E9-3CB6-5A98-FBAC90FA05D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419D9C5E-78DD-20CE-F9AB-3C43B63526E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52440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5B5C6CD8-4FEA-EB9F-DD88-2E445C617828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8677" y="-258243"/>
            <a:ext cx="1048510" cy="258727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sp>
        <p:nvSpPr>
          <p:cNvPr id="15" name="Text Placeholder 21">
            <a:extLst>
              <a:ext uri="{FF2B5EF4-FFF2-40B4-BE49-F238E27FC236}">
                <a16:creationId xmlns:a16="http://schemas.microsoft.com/office/drawing/2014/main" id="{E25D797E-A471-30A3-4F68-5B8B8877B1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97428" y="357278"/>
            <a:ext cx="2053695" cy="536575"/>
          </a:xfrm>
        </p:spPr>
        <p:txBody>
          <a:bodyPr anchor="t"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145D46-BF62-057D-F9CB-14929562ADBD}"/>
              </a:ext>
            </a:extLst>
          </p:cNvPr>
          <p:cNvSpPr txBox="1"/>
          <p:nvPr userDrawn="1"/>
        </p:nvSpPr>
        <p:spPr>
          <a:xfrm>
            <a:off x="325712" y="351137"/>
            <a:ext cx="1071716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Do: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D8DB06B3-C593-B4B9-D511-E9EBD0F7E8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2089929-73B1-15BB-F83D-8A7742B215D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EF1F8A4-EB3A-43AA-1872-C18F56AA3B2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776C9A1-83C8-4F46-97B0-01794F45908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3578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2089929-73B1-15BB-F83D-8A7742B215D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EF1F8A4-EB3A-43AA-1872-C18F56AA3B2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776C9A1-83C8-4F46-97B0-01794F45908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5374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D5C82A-BD62-529F-F9B7-DF7C218EF168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86999" y="-258243"/>
            <a:ext cx="1476118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6200000">
            <a:off x="4920041" y="4726713"/>
            <a:ext cx="1656735" cy="2619588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77C3B25B-748D-857C-5972-3F546B9842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72949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6D45-9966-C63E-F593-748F13206570}"/>
              </a:ext>
            </a:extLst>
          </p:cNvPr>
          <p:cNvSpPr txBox="1"/>
          <p:nvPr userDrawn="1"/>
        </p:nvSpPr>
        <p:spPr>
          <a:xfrm>
            <a:off x="325712" y="351137"/>
            <a:ext cx="1679551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Do: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EA7647-A2E6-3A5C-B58F-6AF86A06785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D59DBB77-355B-276B-8AF1-51D3EDBD8C8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3C4596-F911-DC62-35E4-D14F0CD0D28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9327ABD-9E3A-8382-9922-BE6BEF2D46E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16795701-CB8F-7DE1-4692-0423FAD36E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51742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ou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5BDA051-310C-5043-9CA8-CD76480D6F15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87000" y="-268075"/>
            <a:ext cx="1523140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75B083-86A9-98A7-AC0C-BD71BA66EA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8875" y="2373880"/>
            <a:ext cx="2032000" cy="1901686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2ED0A349-2160-3A03-F637-127283C064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0140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3D25DB-8215-57C2-427D-F3ED8574700B}"/>
              </a:ext>
            </a:extLst>
          </p:cNvPr>
          <p:cNvSpPr txBox="1"/>
          <p:nvPr userDrawn="1"/>
        </p:nvSpPr>
        <p:spPr>
          <a:xfrm>
            <a:off x="325712" y="351137"/>
            <a:ext cx="1817807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Do: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D9F61A-F1B3-4574-781F-7EB2B8580B7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48DD1AD1-3420-E63F-BEBC-7094C7C79BF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EAD34A-1EF7-305B-0CF5-40AFCCC57E9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8DF905E-BC11-EC49-6FFF-48E19FC204F6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D60FF645-3CFB-01EE-4754-08E4F9A942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577368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 Talk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62B0183D-3717-4630-1747-83E501B19E03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FFE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18176" y="-268075"/>
            <a:ext cx="2533179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-7615" t="25205" b="-7389"/>
          <a:stretch/>
        </p:blipFill>
        <p:spPr>
          <a:xfrm rot="10800000">
            <a:off x="5991500" y="4745649"/>
            <a:ext cx="2685140" cy="21192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752FA2-2F19-8CA3-1D8A-1880DBEC9C3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Partner Talk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3F2F8225-EEBF-D956-740E-DCC20AA3F9E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EC60409-56F7-6C60-40F8-8815233D2D4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0005588-EFEC-4FF1-5C05-E2D9027AB5BC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7124EEDE-B0F7-59BA-DFF2-46F609833C0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79856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le Pla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48BE4692-15BE-9AC6-A0B2-AC0385852320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77168" y="-268075"/>
            <a:ext cx="1815426" cy="25872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D0AD5734-5B1D-248F-8963-0A18D154F28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 flipV="1">
            <a:off x="6802420" y="3890418"/>
            <a:ext cx="3290534" cy="16983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6D3D6A0-0827-CBF4-29AF-16A7F3CD86C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Role Play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BF2D667-DD23-70C1-670D-F3056597EC5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EF4A83B-42B5-BA56-FF31-891E38FA5EC7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CCAB549-115B-9609-D1CE-96E1C06F99C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21391B85-B06D-66A7-1AF1-36BB6E7EE31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64115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lipbook Cov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FCCFA06-A578-B348-4EB2-5E3901EBC0B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36513" y="1788143"/>
            <a:ext cx="9180513" cy="4950113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front cover picture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CFA5B6-37D3-510B-EEEA-973517EBDA72}"/>
              </a:ext>
            </a:extLst>
          </p:cNvPr>
          <p:cNvCxnSpPr>
            <a:cxnSpLocks/>
          </p:cNvCxnSpPr>
          <p:nvPr userDrawn="1"/>
        </p:nvCxnSpPr>
        <p:spPr>
          <a:xfrm>
            <a:off x="-36434" y="1724249"/>
            <a:ext cx="9180434" cy="0"/>
          </a:xfrm>
          <a:prstGeom prst="line">
            <a:avLst/>
          </a:prstGeom>
          <a:ln w="127000" cmpd="sng">
            <a:solidFill>
              <a:schemeClr val="bg1">
                <a:alpha val="71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571643-3ED5-66BA-8418-42B7AD79B9A7}"/>
              </a:ext>
            </a:extLst>
          </p:cNvPr>
          <p:cNvCxnSpPr>
            <a:cxnSpLocks/>
          </p:cNvCxnSpPr>
          <p:nvPr userDrawn="1"/>
        </p:nvCxnSpPr>
        <p:spPr>
          <a:xfrm>
            <a:off x="-36434" y="6795967"/>
            <a:ext cx="9180434" cy="0"/>
          </a:xfrm>
          <a:prstGeom prst="line">
            <a:avLst/>
          </a:prstGeom>
          <a:ln w="127000" cmpd="sng">
            <a:solidFill>
              <a:schemeClr val="bg1">
                <a:alpha val="71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38ECAD06-BDDA-8A8F-7A47-D9E024A6CD1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-20625" y="1660355"/>
            <a:ext cx="205276" cy="5365919"/>
          </a:xfrm>
          <a:gradFill>
            <a:gsLst>
              <a:gs pos="62000">
                <a:schemeClr val="tx1">
                  <a:alpha val="40023"/>
                </a:schemeClr>
              </a:gs>
              <a:gs pos="0">
                <a:schemeClr val="bg1">
                  <a:alpha val="0"/>
                </a:schemeClr>
              </a:gs>
            </a:gsLst>
            <a:lin ang="0" scaled="0"/>
          </a:gradFill>
        </p:spPr>
        <p:txBody>
          <a:bodyPr/>
          <a:lstStyle>
            <a:lvl2pPr marL="457200" indent="0">
              <a:buNone/>
              <a:defRPr/>
            </a:lvl2pPr>
          </a:lstStyle>
          <a:p>
            <a:pPr lvl="1"/>
            <a:r>
              <a:rPr lang="en-US"/>
              <a:t>  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FEBDCE2E-C476-5181-540F-75079054AC4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26572" y="336851"/>
            <a:ext cx="8522788" cy="935037"/>
          </a:xfrm>
          <a:effectLst>
            <a:outerShdw dist="127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  <a:sp3d extrusionH="82550">
              <a:bevelT w="38100" h="38100" prst="slope"/>
              <a:extrusionClr>
                <a:schemeClr val="tx1"/>
              </a:extrusionClr>
            </a:sp3d>
          </a:bodyPr>
          <a:lstStyle>
            <a:lvl1pPr marL="0" indent="0" algn="ctr">
              <a:buNone/>
              <a:defRPr sz="4400" b="0" i="0">
                <a:solidFill>
                  <a:srgbClr val="000000"/>
                </a:solidFill>
                <a:latin typeface="Copperplate" panose="02000504000000020004" pitchFamily="2" charset="77"/>
              </a:defRPr>
            </a:lvl1pPr>
          </a:lstStyle>
          <a:p>
            <a:pPr lvl="0"/>
            <a:r>
              <a:rPr lang="en-GB"/>
              <a:t>INSERT BOOK TITLE HERE</a:t>
            </a:r>
            <a:endParaRPr lang="en-US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B6A1D7C6-C576-59C2-B3E5-70626C1B439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76325" y="1032846"/>
            <a:ext cx="7112969" cy="32891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accent1"/>
                </a:solidFill>
                <a:latin typeface="American Typewriter" panose="02090604020004020304" pitchFamily="18" charset="77"/>
              </a:defRPr>
            </a:lvl1pPr>
          </a:lstStyle>
          <a:p>
            <a:pPr lvl="0"/>
            <a:r>
              <a:rPr lang="en-GB"/>
              <a:t>Insert Author name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9952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white surface with black dots&#10;&#10;Description automatically generated">
            <a:extLst>
              <a:ext uri="{FF2B5EF4-FFF2-40B4-BE49-F238E27FC236}">
                <a16:creationId xmlns:a16="http://schemas.microsoft.com/office/drawing/2014/main" id="{2D71EB40-9AB3-32C6-4AEA-D78982EC204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1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0398C-8441-67E1-14E0-E13F9C844E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4700336"/>
            <a:ext cx="9144000" cy="2157663"/>
          </a:xfrm>
        </p:spPr>
        <p:txBody>
          <a:bodyPr lIns="576000" tIns="576000" rIns="576000" bIns="576000" anchor="ctr">
            <a:norm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0155144-3925-92AF-5192-29B972A4628D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0" y="0"/>
            <a:ext cx="9144000" cy="4700335"/>
          </a:xfrm>
        </p:spPr>
        <p:txBody>
          <a:bodyPr/>
          <a:lstStyle/>
          <a:p>
            <a:r>
              <a:rPr lang="en-US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62714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ocabular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99211AB-B620-B046-FD8A-E59A15DFD78A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9655" y="-268075"/>
            <a:ext cx="2326703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02C88A-0EC0-EBC1-9A01-53DEF8D863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402676" y="3262345"/>
            <a:ext cx="1751338" cy="2769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0C35A7-9038-9DD6-18FB-5D65ECAD046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CBF4A-2CEE-A304-F3F3-812F04F34178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92F65849-D975-E82B-CDB7-F2A318F34DD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331CFE3-84F7-FF0F-7D55-4135716361E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FD592B1-950E-2A76-44DA-377F59FA8E66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9209F199-27FF-45E2-6D24-B3A102E5DB5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568479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FU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9863587-F78D-8BD8-3ACA-F8DADC9BBA6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72823" y="-258243"/>
            <a:ext cx="935343" cy="2587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180F21-5745-6579-1324-3C7A52CE82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 rot="5400000">
            <a:off x="3245900" y="4896095"/>
            <a:ext cx="2032000" cy="1901686"/>
          </a:xfrm>
          <a:prstGeom prst="rect">
            <a:avLst/>
          </a:prstGeom>
        </p:spPr>
      </p:pic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FF05299F-6AA0-B0AD-6CB0-390A8FF060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2175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32983-ED5B-7547-9FC8-B776AC78767E}"/>
              </a:ext>
            </a:extLst>
          </p:cNvPr>
          <p:cNvSpPr txBox="1"/>
          <p:nvPr userDrawn="1"/>
        </p:nvSpPr>
        <p:spPr>
          <a:xfrm>
            <a:off x="4188542" y="66859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3A4515-9A6A-1929-8026-91FBD0132661}"/>
              </a:ext>
            </a:extLst>
          </p:cNvPr>
          <p:cNvSpPr txBox="1"/>
          <p:nvPr userDrawn="1"/>
        </p:nvSpPr>
        <p:spPr>
          <a:xfrm>
            <a:off x="325712" y="351137"/>
            <a:ext cx="1166204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3A9FC4B1-0841-67B8-07C4-01790B41F41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982515C-9B4D-72E4-3955-38BE226577E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7D07F3F-34FD-0F43-6B1F-1BF143810A05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951D415D-7274-0441-149A-707981CB57D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44177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vis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FFA6D9B9-583C-0D6F-9624-897A57A85EC7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5209" y="-258243"/>
            <a:ext cx="1345772" cy="2587275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763CF9D-D82C-F4AF-2F0C-B05914874C3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>
            <a:off x="7860881" y="3415038"/>
            <a:ext cx="1279899" cy="31284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BA3D6-C092-80EA-1821-E37E5F6446B3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78B28C5C-A47B-B984-6A85-0B9746F5F59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170EE68-4EA5-8D39-F811-ED590480E23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33C18D6-0CA7-41AB-2707-579EDA8A2D8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4A6135E-7952-2D2B-DA5E-2E919E977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417927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fl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00C79C9-3A92-6364-7762-8E2E3C2AEE5F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8815" y="-258243"/>
            <a:ext cx="1476117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ADE29B-E038-17D8-0E8A-D5E3BFDF60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396870" y="4095703"/>
            <a:ext cx="1751338" cy="27691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B2073B-CF95-D3A7-2A5C-BE2FF6376B45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FD4275-3A3E-74CD-5AB1-B706A3F9318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C24BA83-9536-7782-676E-00182618D02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5AEB13E-7FC3-EC75-D68A-B5583BF54CE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7C22504-7BEB-72F6-1B79-0CB9DAD6B49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463CBC8-B09F-1BD5-4839-E0D3DAAA04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198021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F8356BC4-8EE6-CBBB-ED4B-2FD01F6AFEA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170202A-850A-0C67-7A54-5D458D28354E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D198E62-4D92-B038-64F5-473863089BA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4C62693D-7F4D-ECDB-7FEF-96724099588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310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ur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437D203E-A244-4492-7869-8AD0FCE0EE29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8816" y="-258243"/>
            <a:ext cx="1509884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2E8D64-F6AF-4563-EC15-5261560EE64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Closure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19DA86D6-2CB5-1908-746A-9A570D07E9B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B898D2-F5E8-9992-7BF4-7C9DD8CFA36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EF3911B-91C5-0C88-E4DF-14ECB1B46F8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DE410C3F-F341-502D-1086-BC484B452A4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05154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 Templa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7" name="Text Placeholder 21">
            <a:extLst>
              <a:ext uri="{FF2B5EF4-FFF2-40B4-BE49-F238E27FC236}">
                <a16:creationId xmlns:a16="http://schemas.microsoft.com/office/drawing/2014/main" id="{B6205904-4091-20B6-63FC-3C0047939F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5712" y="357278"/>
            <a:ext cx="5665788" cy="536575"/>
          </a:xfrm>
        </p:spPr>
        <p:txBody>
          <a:bodyPr/>
          <a:lstStyle>
            <a:lvl1pPr>
              <a:defRPr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Insert Text Here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7310" y="-270818"/>
            <a:ext cx="3293806" cy="2587275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E6C21153-272A-AC41-F532-CAB67ED7E30E}"/>
              </a:ext>
            </a:extLst>
          </p:cNvPr>
          <p:cNvSpPr/>
          <p:nvPr userDrawn="1"/>
        </p:nvSpPr>
        <p:spPr>
          <a:xfrm rot="16200000" flipH="1">
            <a:off x="5077195" y="2542655"/>
            <a:ext cx="6641598" cy="1533392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405206">
                <a:moveTo>
                  <a:pt x="0" y="2378585"/>
                </a:moveTo>
                <a:cubicBezTo>
                  <a:pt x="5201" y="1960849"/>
                  <a:pt x="-3530" y="1253714"/>
                  <a:pt x="10077" y="736517"/>
                </a:cubicBezTo>
                <a:cubicBezTo>
                  <a:pt x="1596612" y="579937"/>
                  <a:pt x="1776311" y="630354"/>
                  <a:pt x="3318069" y="271329"/>
                </a:cubicBezTo>
                <a:cubicBezTo>
                  <a:pt x="4281756" y="46918"/>
                  <a:pt x="4511518" y="-120813"/>
                  <a:pt x="5913994" y="112267"/>
                </a:cubicBezTo>
                <a:cubicBezTo>
                  <a:pt x="6792524" y="334741"/>
                  <a:pt x="6985785" y="987498"/>
                  <a:pt x="9282660" y="1496828"/>
                </a:cubicBezTo>
                <a:cubicBezTo>
                  <a:pt x="10075350" y="1767748"/>
                  <a:pt x="10039343" y="2102413"/>
                  <a:pt x="10417685" y="2405206"/>
                </a:cubicBezTo>
                <a:lnTo>
                  <a:pt x="0" y="2378585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C07EBD3E-46A0-985A-A1F0-25C8CB58E3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16B09CF-4E5F-7F8D-E41D-C7C4710EFD43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40F2E36-3747-5C0E-0855-A8C4AA224C21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81158863-1769-BBC3-E03E-2F3B9FC1C5D8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82757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frames - DELETE ONCE USED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915242-EC13-F51E-5CD5-C7135201232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2157" y="2464725"/>
            <a:ext cx="4180858" cy="309916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to insert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686945D-4AF2-543B-01E8-FE5302DE6D7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594320" y="2380875"/>
            <a:ext cx="3040020" cy="2924655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to insert picture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288576-7A32-53DA-E8E3-C2E2E45C66AE}"/>
              </a:ext>
            </a:extLst>
          </p:cNvPr>
          <p:cNvSpPr txBox="1"/>
          <p:nvPr userDrawn="1"/>
        </p:nvSpPr>
        <p:spPr>
          <a:xfrm>
            <a:off x="452176" y="331596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800" i="0">
                <a:solidFill>
                  <a:srgbClr val="000000"/>
                </a:solidFill>
                <a:latin typeface="Calibri"/>
                <a:cs typeface="Calibri"/>
              </a:rPr>
              <a:t>Image Frames 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Right click on yellow &gt; change picture &gt; from file – choose your image to input.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Copy and paste this image and place it on the slide of your choosing.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Rotate and scale until you achieve </a:t>
            </a:r>
            <a:r>
              <a:rPr lang="en-GB" sz="1400" i="0">
                <a:solidFill>
                  <a:srgbClr val="000000"/>
                </a:solidFill>
                <a:latin typeface="Calibri"/>
                <a:cs typeface="Calibri"/>
              </a:rPr>
              <a:t>the size position and orientation that you are </a:t>
            </a: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happy with.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NOTE: make sure you scale and crop the image so the frame is full. </a:t>
            </a:r>
            <a:r>
              <a:rPr lang="en-US" sz="1400" i="0" u="sng">
                <a:solidFill>
                  <a:srgbClr val="000000"/>
                </a:solidFill>
                <a:latin typeface="Calibri"/>
                <a:cs typeface="Calibri"/>
              </a:rPr>
              <a:t>Do not</a:t>
            </a:r>
            <a:r>
              <a:rPr lang="en-US" sz="1400" i="0" u="none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stretch the image to fit.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3606CF-C854-FB94-010B-1B3E7B6668AA}"/>
              </a:ext>
            </a:extLst>
          </p:cNvPr>
          <p:cNvSpPr txBox="1"/>
          <p:nvPr userDrawn="1"/>
        </p:nvSpPr>
        <p:spPr>
          <a:xfrm>
            <a:off x="452176" y="5922185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Once you have inputted all your images -</a:t>
            </a:r>
            <a:b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</a:br>
            <a:r>
              <a:rPr lang="en-US" sz="2000" i="0">
                <a:solidFill>
                  <a:srgbClr val="FF0000"/>
                </a:solidFill>
                <a:latin typeface="Calibri"/>
                <a:cs typeface="Calibri"/>
              </a:rPr>
              <a:t>PLEASE DELETE THIS SIDE BEFORE SIGN OFF</a:t>
            </a:r>
          </a:p>
        </p:txBody>
      </p:sp>
    </p:spTree>
    <p:extLst>
      <p:ext uri="{BB962C8B-B14F-4D97-AF65-F5344CB8AC3E}">
        <p14:creationId xmlns:p14="http://schemas.microsoft.com/office/powerpoint/2010/main" val="698294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7624762" cy="830997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D6D8D-EFAF-58F8-CADD-2C7957DF1C52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FF16C9-4B30-CE2D-3454-DABFD22B88A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8A1E5B5-4F18-33BD-62F8-89AF4E619C3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8C3004C7-E0D0-2854-42B1-7ED6ECDC1D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417884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ack Cover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8" name="Picture 7" descr="A black background with yellow and blue rectangles&#10;&#10;Description automatically generated">
            <a:extLst>
              <a:ext uri="{FF2B5EF4-FFF2-40B4-BE49-F238E27FC236}">
                <a16:creationId xmlns:a16="http://schemas.microsoft.com/office/drawing/2014/main" id="{D3DC7D44-DDDB-B39E-837D-A726CA953D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042" y="411873"/>
            <a:ext cx="3089916" cy="11402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DF4F101-4DAD-48D4-8828-2F87141B1A15}"/>
              </a:ext>
            </a:extLst>
          </p:cNvPr>
          <p:cNvSpPr/>
          <p:nvPr userDrawn="1"/>
        </p:nvSpPr>
        <p:spPr>
          <a:xfrm>
            <a:off x="0" y="1951938"/>
            <a:ext cx="9144000" cy="4906062"/>
          </a:xfrm>
          <a:prstGeom prst="rect">
            <a:avLst/>
          </a:pr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endParaRPr lang="en-AU" sz="110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0244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41DF0-D756-4D27-B78F-086AE6469CCC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7FC99-1449-406B-8B71-9C1A315B25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5340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Appl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60D37B34-1135-22BB-B3D1-BBC5FB6EAEB2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660BE0E-6BD7-3964-DC4C-13557F2EFF6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5544" y="-257915"/>
            <a:ext cx="1176329" cy="2587275"/>
          </a:xfrm>
          <a:prstGeom prst="rect">
            <a:avLst/>
          </a:prstGeom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FE90C032-6EC0-8390-A2B2-BDB44CBDED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7624762" cy="830997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A9977A-65FC-809A-E5C2-5B9AB01B8F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21832" y="1957448"/>
            <a:ext cx="2032000" cy="1901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C26B8-FBF4-4CE7-05F8-CC3EAD3B3D6F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EF786-B201-3C53-A283-F7DDC4A81DF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43F2701-5091-619B-C589-5628DE17FC03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D2E6110-FCDF-493D-7E5B-474FC465425C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082EBEEE-C0C4-D122-68DD-D33103916B8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646595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4908E4-D301-1C48-AF67-0D3C99D4684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49A69A14-A880-0B40-AF10-4E44A50A3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5E958E-A9DD-5D4B-B3A7-C76D79B4B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4234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52" r:id="rId1"/>
    <p:sldLayoutId id="2147486238" r:id="rId2"/>
    <p:sldLayoutId id="2147486289" r:id="rId3"/>
    <p:sldLayoutId id="2147486324" r:id="rId4"/>
    <p:sldLayoutId id="2147486325" r:id="rId5"/>
    <p:sldLayoutId id="2147486326" r:id="rId6"/>
    <p:sldLayoutId id="2147486327" r:id="rId7"/>
    <p:sldLayoutId id="2147486328" r:id="rId8"/>
    <p:sldLayoutId id="2147486331" r:id="rId9"/>
    <p:sldLayoutId id="2147486359" r:id="rId10"/>
    <p:sldLayoutId id="2147486332" r:id="rId11"/>
    <p:sldLayoutId id="2147486329" r:id="rId12"/>
    <p:sldLayoutId id="2147486330" r:id="rId13"/>
    <p:sldLayoutId id="2147486334" r:id="rId14"/>
    <p:sldLayoutId id="2147486349" r:id="rId15"/>
    <p:sldLayoutId id="2147486350" r:id="rId16"/>
    <p:sldLayoutId id="2147486336" r:id="rId17"/>
    <p:sldLayoutId id="2147486337" r:id="rId18"/>
    <p:sldLayoutId id="2147486338" r:id="rId19"/>
    <p:sldLayoutId id="2147486339" r:id="rId20"/>
    <p:sldLayoutId id="2147486340" r:id="rId21"/>
    <p:sldLayoutId id="2147486342" r:id="rId22"/>
    <p:sldLayoutId id="2147486343" r:id="rId23"/>
    <p:sldLayoutId id="2147486352" r:id="rId24"/>
    <p:sldLayoutId id="2147486356" r:id="rId25"/>
    <p:sldLayoutId id="2147486357" r:id="rId26"/>
    <p:sldLayoutId id="2147486358" r:id="rId27"/>
    <p:sldLayoutId id="2147486360" r:id="rId28"/>
  </p:sldLayoutIdLst>
  <p:hf hdr="0" ftr="0" dt="0"/>
  <p:txStyles>
    <p:titleStyle>
      <a:lvl1pPr marL="1588" indent="0" algn="l" rtl="0" eaLnBrk="1" fontAlgn="base" hangingPunct="1">
        <a:spcBef>
          <a:spcPct val="0"/>
        </a:spcBef>
        <a:spcAft>
          <a:spcPct val="0"/>
        </a:spcAft>
        <a:defRPr lang="en-AU" sz="3600" b="1" kern="1200" dirty="0">
          <a:solidFill>
            <a:schemeClr val="accent1"/>
          </a:solidFill>
          <a:latin typeface="Calibri"/>
          <a:ea typeface="+mn-ea"/>
          <a:cs typeface="Calibri"/>
        </a:defRPr>
      </a:lvl1pPr>
      <a:lvl2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2pPr>
      <a:lvl3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3pPr>
      <a:lvl4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4pPr>
      <a:lvl5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100" kern="1200">
          <a:solidFill>
            <a:srgbClr val="000000"/>
          </a:solidFill>
          <a:latin typeface="Calibri"/>
          <a:ea typeface="+mn-ea"/>
          <a:cs typeface="Calibri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rgbClr val="000000"/>
          </a:solidFill>
          <a:latin typeface="Calibri"/>
          <a:ea typeface="+mn-ea"/>
          <a:cs typeface="Calibri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100" kern="1200">
          <a:solidFill>
            <a:srgbClr val="000000"/>
          </a:solidFill>
          <a:latin typeface="Calibri"/>
          <a:ea typeface="+mn-ea"/>
          <a:cs typeface="Calibri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rgbClr val="000000"/>
          </a:solidFill>
          <a:latin typeface="Calibri"/>
          <a:ea typeface="+mn-ea"/>
          <a:cs typeface="Calibri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100" kern="1200">
          <a:solidFill>
            <a:srgbClr val="000000"/>
          </a:solidFill>
          <a:latin typeface="Calibri"/>
          <a:ea typeface="+mn-ea"/>
          <a:cs typeface="Calibri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jpe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3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47.png"/><Relationship Id="rId11" Type="http://schemas.openxmlformats.org/officeDocument/2006/relationships/image" Target="../media/image52.sv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0.png"/><Relationship Id="rId3" Type="http://schemas.openxmlformats.org/officeDocument/2006/relationships/image" Target="../media/image54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47.png"/><Relationship Id="rId11" Type="http://schemas.openxmlformats.org/officeDocument/2006/relationships/image" Target="../media/image34.png"/><Relationship Id="rId5" Type="http://schemas.openxmlformats.org/officeDocument/2006/relationships/image" Target="../media/image56.png"/><Relationship Id="rId10" Type="http://schemas.openxmlformats.org/officeDocument/2006/relationships/image" Target="../media/image52.svg"/><Relationship Id="rId4" Type="http://schemas.openxmlformats.org/officeDocument/2006/relationships/image" Target="../media/image55.png"/><Relationship Id="rId9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4.png"/><Relationship Id="rId3" Type="http://schemas.openxmlformats.org/officeDocument/2006/relationships/image" Target="../media/image36.png"/><Relationship Id="rId7" Type="http://schemas.openxmlformats.org/officeDocument/2006/relationships/image" Target="../media/image61.jpeg"/><Relationship Id="rId12" Type="http://schemas.openxmlformats.org/officeDocument/2006/relationships/image" Target="../media/image52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0.png"/><Relationship Id="rId11" Type="http://schemas.openxmlformats.org/officeDocument/2006/relationships/image" Target="../media/image63.png"/><Relationship Id="rId5" Type="http://schemas.openxmlformats.org/officeDocument/2006/relationships/image" Target="../media/image59.png"/><Relationship Id="rId10" Type="http://schemas.openxmlformats.org/officeDocument/2006/relationships/image" Target="../media/image50.png"/><Relationship Id="rId4" Type="http://schemas.openxmlformats.org/officeDocument/2006/relationships/image" Target="../media/image58.png"/><Relationship Id="rId9" Type="http://schemas.openxmlformats.org/officeDocument/2006/relationships/image" Target="../media/image49.png"/><Relationship Id="rId14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image" Target="../media/image630.png"/><Relationship Id="rId18" Type="http://schemas.openxmlformats.org/officeDocument/2006/relationships/customXml" Target="../ink/ink7.xml"/><Relationship Id="rId3" Type="http://schemas.openxmlformats.org/officeDocument/2006/relationships/image" Target="../media/image70.png"/><Relationship Id="rId21" Type="http://schemas.openxmlformats.org/officeDocument/2006/relationships/image" Target="../media/image670.png"/><Relationship Id="rId7" Type="http://schemas.openxmlformats.org/officeDocument/2006/relationships/image" Target="../media/image600.png"/><Relationship Id="rId12" Type="http://schemas.openxmlformats.org/officeDocument/2006/relationships/customXml" Target="../ink/ink4.xml"/><Relationship Id="rId17" Type="http://schemas.openxmlformats.org/officeDocument/2006/relationships/image" Target="../media/image650.png"/><Relationship Id="rId2" Type="http://schemas.openxmlformats.org/officeDocument/2006/relationships/notesSlide" Target="../notesSlides/notesSlide20.xml"/><Relationship Id="rId16" Type="http://schemas.openxmlformats.org/officeDocument/2006/relationships/customXml" Target="../ink/ink6.xml"/><Relationship Id="rId20" Type="http://schemas.openxmlformats.org/officeDocument/2006/relationships/customXml" Target="../ink/ink8.xml"/><Relationship Id="rId1" Type="http://schemas.openxmlformats.org/officeDocument/2006/relationships/slideLayout" Target="../slideLayouts/slideLayout10.xml"/><Relationship Id="rId11" Type="http://schemas.openxmlformats.org/officeDocument/2006/relationships/image" Target="../media/image620.png"/><Relationship Id="rId5" Type="http://schemas.openxmlformats.org/officeDocument/2006/relationships/customXml" Target="../ink/ink1.xml"/><Relationship Id="rId15" Type="http://schemas.openxmlformats.org/officeDocument/2006/relationships/image" Target="../media/image640.png"/><Relationship Id="rId23" Type="http://schemas.openxmlformats.org/officeDocument/2006/relationships/image" Target="../media/image73.png"/><Relationship Id="rId10" Type="http://schemas.openxmlformats.org/officeDocument/2006/relationships/customXml" Target="../ink/ink3.xml"/><Relationship Id="rId19" Type="http://schemas.openxmlformats.org/officeDocument/2006/relationships/image" Target="../media/image660.png"/><Relationship Id="rId4" Type="http://schemas.openxmlformats.org/officeDocument/2006/relationships/image" Target="../media/image71.png"/><Relationship Id="rId9" Type="http://schemas.openxmlformats.org/officeDocument/2006/relationships/image" Target="../media/image610.png"/><Relationship Id="rId14" Type="http://schemas.openxmlformats.org/officeDocument/2006/relationships/customXml" Target="../ink/ink5.xml"/><Relationship Id="rId22" Type="http://schemas.openxmlformats.org/officeDocument/2006/relationships/image" Target="../media/image72.png"/></Relationships>
</file>

<file path=ppt/slides/_rels/slide21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8.xml"/><Relationship Id="rId21" Type="http://schemas.openxmlformats.org/officeDocument/2006/relationships/image" Target="../media/image76.png"/><Relationship Id="rId42" Type="http://schemas.openxmlformats.org/officeDocument/2006/relationships/customXml" Target="../ink/ink26.xml"/><Relationship Id="rId47" Type="http://schemas.openxmlformats.org/officeDocument/2006/relationships/image" Target="../media/image89.png"/><Relationship Id="rId63" Type="http://schemas.openxmlformats.org/officeDocument/2006/relationships/image" Target="../media/image97.png"/><Relationship Id="rId68" Type="http://schemas.openxmlformats.org/officeDocument/2006/relationships/customXml" Target="../ink/ink39.xml"/><Relationship Id="rId16" Type="http://schemas.openxmlformats.org/officeDocument/2006/relationships/customXml" Target="../ink/ink13.xml"/><Relationship Id="rId11" Type="http://schemas.openxmlformats.org/officeDocument/2006/relationships/image" Target="../media/image710.png"/><Relationship Id="rId24" Type="http://schemas.openxmlformats.org/officeDocument/2006/relationships/customXml" Target="../ink/ink17.xml"/><Relationship Id="rId32" Type="http://schemas.openxmlformats.org/officeDocument/2006/relationships/customXml" Target="../ink/ink21.xml"/><Relationship Id="rId37" Type="http://schemas.openxmlformats.org/officeDocument/2006/relationships/image" Target="../media/image84.png"/><Relationship Id="rId40" Type="http://schemas.openxmlformats.org/officeDocument/2006/relationships/customXml" Target="../ink/ink25.xml"/><Relationship Id="rId45" Type="http://schemas.openxmlformats.org/officeDocument/2006/relationships/image" Target="../media/image88.png"/><Relationship Id="rId53" Type="http://schemas.openxmlformats.org/officeDocument/2006/relationships/image" Target="../media/image92.png"/><Relationship Id="rId58" Type="http://schemas.openxmlformats.org/officeDocument/2006/relationships/customXml" Target="../ink/ink34.xml"/><Relationship Id="rId66" Type="http://schemas.openxmlformats.org/officeDocument/2006/relationships/customXml" Target="../ink/ink38.xml"/><Relationship Id="rId74" Type="http://schemas.openxmlformats.org/officeDocument/2006/relationships/customXml" Target="../ink/ink42.xml"/><Relationship Id="rId79" Type="http://schemas.openxmlformats.org/officeDocument/2006/relationships/image" Target="../media/image105.png"/><Relationship Id="rId5" Type="http://schemas.openxmlformats.org/officeDocument/2006/relationships/image" Target="../media/image74.png"/><Relationship Id="rId61" Type="http://schemas.openxmlformats.org/officeDocument/2006/relationships/image" Target="../media/image96.png"/><Relationship Id="rId19" Type="http://schemas.openxmlformats.org/officeDocument/2006/relationships/image" Target="../media/image75.png"/><Relationship Id="rId14" Type="http://schemas.openxmlformats.org/officeDocument/2006/relationships/customXml" Target="../ink/ink12.xml"/><Relationship Id="rId22" Type="http://schemas.openxmlformats.org/officeDocument/2006/relationships/customXml" Target="../ink/ink16.xml"/><Relationship Id="rId27" Type="http://schemas.openxmlformats.org/officeDocument/2006/relationships/image" Target="../media/image79.png"/><Relationship Id="rId30" Type="http://schemas.openxmlformats.org/officeDocument/2006/relationships/customXml" Target="../ink/ink20.xml"/><Relationship Id="rId35" Type="http://schemas.openxmlformats.org/officeDocument/2006/relationships/image" Target="../media/image83.png"/><Relationship Id="rId43" Type="http://schemas.openxmlformats.org/officeDocument/2006/relationships/image" Target="../media/image87.png"/><Relationship Id="rId48" Type="http://schemas.openxmlformats.org/officeDocument/2006/relationships/customXml" Target="../ink/ink29.xml"/><Relationship Id="rId56" Type="http://schemas.openxmlformats.org/officeDocument/2006/relationships/customXml" Target="../ink/ink33.xml"/><Relationship Id="rId64" Type="http://schemas.openxmlformats.org/officeDocument/2006/relationships/customXml" Target="../ink/ink37.xml"/><Relationship Id="rId69" Type="http://schemas.openxmlformats.org/officeDocument/2006/relationships/image" Target="../media/image100.png"/><Relationship Id="rId77" Type="http://schemas.openxmlformats.org/officeDocument/2006/relationships/image" Target="../media/image104.png"/><Relationship Id="rId51" Type="http://schemas.openxmlformats.org/officeDocument/2006/relationships/image" Target="../media/image91.png"/><Relationship Id="rId72" Type="http://schemas.openxmlformats.org/officeDocument/2006/relationships/customXml" Target="../ink/ink41.xml"/><Relationship Id="rId80" Type="http://schemas.openxmlformats.org/officeDocument/2006/relationships/customXml" Target="../ink/ink45.xml"/><Relationship Id="rId3" Type="http://schemas.openxmlformats.org/officeDocument/2006/relationships/image" Target="../media/image70.png"/><Relationship Id="rId12" Type="http://schemas.openxmlformats.org/officeDocument/2006/relationships/customXml" Target="../ink/ink11.xml"/><Relationship Id="rId17" Type="http://schemas.openxmlformats.org/officeDocument/2006/relationships/image" Target="../media/image740.png"/><Relationship Id="rId25" Type="http://schemas.openxmlformats.org/officeDocument/2006/relationships/image" Target="../media/image78.png"/><Relationship Id="rId33" Type="http://schemas.openxmlformats.org/officeDocument/2006/relationships/image" Target="../media/image82.png"/><Relationship Id="rId38" Type="http://schemas.openxmlformats.org/officeDocument/2006/relationships/customXml" Target="../ink/ink24.xml"/><Relationship Id="rId46" Type="http://schemas.openxmlformats.org/officeDocument/2006/relationships/customXml" Target="../ink/ink28.xml"/><Relationship Id="rId59" Type="http://schemas.openxmlformats.org/officeDocument/2006/relationships/image" Target="../media/image95.png"/><Relationship Id="rId67" Type="http://schemas.openxmlformats.org/officeDocument/2006/relationships/image" Target="../media/image99.png"/><Relationship Id="rId20" Type="http://schemas.openxmlformats.org/officeDocument/2006/relationships/customXml" Target="../ink/ink15.xml"/><Relationship Id="rId41" Type="http://schemas.openxmlformats.org/officeDocument/2006/relationships/image" Target="../media/image86.png"/><Relationship Id="rId54" Type="http://schemas.openxmlformats.org/officeDocument/2006/relationships/customXml" Target="../ink/ink32.xml"/><Relationship Id="rId62" Type="http://schemas.openxmlformats.org/officeDocument/2006/relationships/customXml" Target="../ink/ink36.xml"/><Relationship Id="rId70" Type="http://schemas.openxmlformats.org/officeDocument/2006/relationships/customXml" Target="../ink/ink40.xml"/><Relationship Id="rId75" Type="http://schemas.openxmlformats.org/officeDocument/2006/relationships/image" Target="../media/image10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3.png"/><Relationship Id="rId15" Type="http://schemas.openxmlformats.org/officeDocument/2006/relationships/image" Target="../media/image730.png"/><Relationship Id="rId23" Type="http://schemas.openxmlformats.org/officeDocument/2006/relationships/image" Target="../media/image77.png"/><Relationship Id="rId28" Type="http://schemas.openxmlformats.org/officeDocument/2006/relationships/customXml" Target="../ink/ink19.xml"/><Relationship Id="rId36" Type="http://schemas.openxmlformats.org/officeDocument/2006/relationships/customXml" Target="../ink/ink23.xml"/><Relationship Id="rId49" Type="http://schemas.openxmlformats.org/officeDocument/2006/relationships/image" Target="../media/image90.png"/><Relationship Id="rId57" Type="http://schemas.openxmlformats.org/officeDocument/2006/relationships/image" Target="../media/image94.png"/><Relationship Id="rId10" Type="http://schemas.openxmlformats.org/officeDocument/2006/relationships/customXml" Target="../ink/ink10.xml"/><Relationship Id="rId31" Type="http://schemas.openxmlformats.org/officeDocument/2006/relationships/image" Target="../media/image81.png"/><Relationship Id="rId44" Type="http://schemas.openxmlformats.org/officeDocument/2006/relationships/customXml" Target="../ink/ink27.xml"/><Relationship Id="rId52" Type="http://schemas.openxmlformats.org/officeDocument/2006/relationships/customXml" Target="../ink/ink31.xml"/><Relationship Id="rId60" Type="http://schemas.openxmlformats.org/officeDocument/2006/relationships/customXml" Target="../ink/ink35.xml"/><Relationship Id="rId65" Type="http://schemas.openxmlformats.org/officeDocument/2006/relationships/image" Target="../media/image98.png"/><Relationship Id="rId73" Type="http://schemas.openxmlformats.org/officeDocument/2006/relationships/image" Target="../media/image102.png"/><Relationship Id="rId78" Type="http://schemas.openxmlformats.org/officeDocument/2006/relationships/customXml" Target="../ink/ink44.xml"/><Relationship Id="rId81" Type="http://schemas.openxmlformats.org/officeDocument/2006/relationships/image" Target="../media/image106.png"/><Relationship Id="rId4" Type="http://schemas.openxmlformats.org/officeDocument/2006/relationships/image" Target="../media/image71.png"/><Relationship Id="rId9" Type="http://schemas.openxmlformats.org/officeDocument/2006/relationships/image" Target="../media/image700.png"/><Relationship Id="rId13" Type="http://schemas.openxmlformats.org/officeDocument/2006/relationships/image" Target="../media/image720.png"/><Relationship Id="rId18" Type="http://schemas.openxmlformats.org/officeDocument/2006/relationships/customXml" Target="../ink/ink14.xml"/><Relationship Id="rId39" Type="http://schemas.openxmlformats.org/officeDocument/2006/relationships/image" Target="../media/image85.png"/><Relationship Id="rId34" Type="http://schemas.openxmlformats.org/officeDocument/2006/relationships/customXml" Target="../ink/ink22.xml"/><Relationship Id="rId50" Type="http://schemas.openxmlformats.org/officeDocument/2006/relationships/customXml" Target="../ink/ink30.xml"/><Relationship Id="rId55" Type="http://schemas.openxmlformats.org/officeDocument/2006/relationships/image" Target="../media/image93.png"/><Relationship Id="rId76" Type="http://schemas.openxmlformats.org/officeDocument/2006/relationships/customXml" Target="../ink/ink43.xml"/><Relationship Id="rId7" Type="http://schemas.openxmlformats.org/officeDocument/2006/relationships/customXml" Target="../ink/ink9.xml"/><Relationship Id="rId71" Type="http://schemas.openxmlformats.org/officeDocument/2006/relationships/image" Target="../media/image101.png"/><Relationship Id="rId2" Type="http://schemas.openxmlformats.org/officeDocument/2006/relationships/notesSlide" Target="../notesSlides/notesSlide21.xml"/><Relationship Id="rId29" Type="http://schemas.openxmlformats.org/officeDocument/2006/relationships/image" Target="../media/image8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101.xml"/><Relationship Id="rId21" Type="http://schemas.openxmlformats.org/officeDocument/2006/relationships/customXml" Target="../ink/ink53.xml"/><Relationship Id="rId42" Type="http://schemas.openxmlformats.org/officeDocument/2006/relationships/image" Target="../media/image129.png"/><Relationship Id="rId63" Type="http://schemas.openxmlformats.org/officeDocument/2006/relationships/customXml" Target="../ink/ink74.xml"/><Relationship Id="rId84" Type="http://schemas.openxmlformats.org/officeDocument/2006/relationships/image" Target="../media/image150.png"/><Relationship Id="rId138" Type="http://schemas.openxmlformats.org/officeDocument/2006/relationships/image" Target="../media/image177.png"/><Relationship Id="rId159" Type="http://schemas.openxmlformats.org/officeDocument/2006/relationships/customXml" Target="../ink/ink122.xml"/><Relationship Id="rId170" Type="http://schemas.openxmlformats.org/officeDocument/2006/relationships/image" Target="../media/image193.png"/><Relationship Id="rId191" Type="http://schemas.openxmlformats.org/officeDocument/2006/relationships/customXml" Target="../ink/ink138.xml"/><Relationship Id="rId205" Type="http://schemas.openxmlformats.org/officeDocument/2006/relationships/customXml" Target="../ink/ink145.xml"/><Relationship Id="rId226" Type="http://schemas.openxmlformats.org/officeDocument/2006/relationships/image" Target="../media/image221.png"/><Relationship Id="rId247" Type="http://schemas.openxmlformats.org/officeDocument/2006/relationships/image" Target="../media/image73.png"/><Relationship Id="rId107" Type="http://schemas.openxmlformats.org/officeDocument/2006/relationships/customXml" Target="../ink/ink96.xml"/><Relationship Id="rId11" Type="http://schemas.openxmlformats.org/officeDocument/2006/relationships/customXml" Target="../ink/ink48.xml"/><Relationship Id="rId32" Type="http://schemas.openxmlformats.org/officeDocument/2006/relationships/image" Target="../media/image124.png"/><Relationship Id="rId53" Type="http://schemas.openxmlformats.org/officeDocument/2006/relationships/customXml" Target="../ink/ink69.xml"/><Relationship Id="rId74" Type="http://schemas.openxmlformats.org/officeDocument/2006/relationships/image" Target="../media/image145.png"/><Relationship Id="rId128" Type="http://schemas.openxmlformats.org/officeDocument/2006/relationships/image" Target="../media/image172.png"/><Relationship Id="rId149" Type="http://schemas.openxmlformats.org/officeDocument/2006/relationships/customXml" Target="../ink/ink117.xml"/><Relationship Id="rId5" Type="http://schemas.openxmlformats.org/officeDocument/2006/relationships/image" Target="../media/image110.png"/><Relationship Id="rId95" Type="http://schemas.openxmlformats.org/officeDocument/2006/relationships/customXml" Target="../ink/ink90.xml"/><Relationship Id="rId160" Type="http://schemas.openxmlformats.org/officeDocument/2006/relationships/image" Target="../media/image188.png"/><Relationship Id="rId181" Type="http://schemas.openxmlformats.org/officeDocument/2006/relationships/customXml" Target="../ink/ink133.xml"/><Relationship Id="rId216" Type="http://schemas.openxmlformats.org/officeDocument/2006/relationships/image" Target="../media/image216.png"/><Relationship Id="rId237" Type="http://schemas.openxmlformats.org/officeDocument/2006/relationships/customXml" Target="../ink/ink161.xml"/><Relationship Id="rId22" Type="http://schemas.openxmlformats.org/officeDocument/2006/relationships/image" Target="../media/image119.png"/><Relationship Id="rId43" Type="http://schemas.openxmlformats.org/officeDocument/2006/relationships/customXml" Target="../ink/ink64.xml"/><Relationship Id="rId64" Type="http://schemas.openxmlformats.org/officeDocument/2006/relationships/image" Target="../media/image140.png"/><Relationship Id="rId118" Type="http://schemas.openxmlformats.org/officeDocument/2006/relationships/image" Target="../media/image167.png"/><Relationship Id="rId139" Type="http://schemas.openxmlformats.org/officeDocument/2006/relationships/customXml" Target="../ink/ink112.xml"/><Relationship Id="rId85" Type="http://schemas.openxmlformats.org/officeDocument/2006/relationships/customXml" Target="../ink/ink85.xml"/><Relationship Id="rId150" Type="http://schemas.openxmlformats.org/officeDocument/2006/relationships/image" Target="../media/image183.png"/><Relationship Id="rId171" Type="http://schemas.openxmlformats.org/officeDocument/2006/relationships/customXml" Target="../ink/ink128.xml"/><Relationship Id="rId192" Type="http://schemas.openxmlformats.org/officeDocument/2006/relationships/image" Target="../media/image204.png"/><Relationship Id="rId206" Type="http://schemas.openxmlformats.org/officeDocument/2006/relationships/image" Target="../media/image211.png"/><Relationship Id="rId227" Type="http://schemas.openxmlformats.org/officeDocument/2006/relationships/customXml" Target="../ink/ink156.xml"/><Relationship Id="rId12" Type="http://schemas.openxmlformats.org/officeDocument/2006/relationships/image" Target="../media/image114.png"/><Relationship Id="rId33" Type="http://schemas.openxmlformats.org/officeDocument/2006/relationships/customXml" Target="../ink/ink59.xml"/><Relationship Id="rId108" Type="http://schemas.openxmlformats.org/officeDocument/2006/relationships/image" Target="../media/image162.png"/><Relationship Id="rId129" Type="http://schemas.openxmlformats.org/officeDocument/2006/relationships/customXml" Target="../ink/ink107.xml"/><Relationship Id="rId54" Type="http://schemas.openxmlformats.org/officeDocument/2006/relationships/image" Target="../media/image135.png"/><Relationship Id="rId75" Type="http://schemas.openxmlformats.org/officeDocument/2006/relationships/customXml" Target="../ink/ink80.xml"/><Relationship Id="rId96" Type="http://schemas.openxmlformats.org/officeDocument/2006/relationships/image" Target="../media/image156.png"/><Relationship Id="rId140" Type="http://schemas.openxmlformats.org/officeDocument/2006/relationships/image" Target="../media/image178.png"/><Relationship Id="rId161" Type="http://schemas.openxmlformats.org/officeDocument/2006/relationships/customXml" Target="../ink/ink123.xml"/><Relationship Id="rId182" Type="http://schemas.openxmlformats.org/officeDocument/2006/relationships/image" Target="../media/image199.png"/><Relationship Id="rId217" Type="http://schemas.openxmlformats.org/officeDocument/2006/relationships/customXml" Target="../ink/ink151.xml"/><Relationship Id="rId6" Type="http://schemas.openxmlformats.org/officeDocument/2006/relationships/image" Target="../media/image111.png"/><Relationship Id="rId238" Type="http://schemas.openxmlformats.org/officeDocument/2006/relationships/image" Target="../media/image227.png"/><Relationship Id="rId23" Type="http://schemas.openxmlformats.org/officeDocument/2006/relationships/customXml" Target="../ink/ink54.xml"/><Relationship Id="rId119" Type="http://schemas.openxmlformats.org/officeDocument/2006/relationships/customXml" Target="../ink/ink102.xml"/><Relationship Id="rId44" Type="http://schemas.openxmlformats.org/officeDocument/2006/relationships/image" Target="../media/image130.png"/><Relationship Id="rId65" Type="http://schemas.openxmlformats.org/officeDocument/2006/relationships/customXml" Target="../ink/ink75.xml"/><Relationship Id="rId86" Type="http://schemas.openxmlformats.org/officeDocument/2006/relationships/image" Target="../media/image151.png"/><Relationship Id="rId130" Type="http://schemas.openxmlformats.org/officeDocument/2006/relationships/image" Target="../media/image173.png"/><Relationship Id="rId151" Type="http://schemas.openxmlformats.org/officeDocument/2006/relationships/customXml" Target="../ink/ink118.xml"/><Relationship Id="rId172" Type="http://schemas.openxmlformats.org/officeDocument/2006/relationships/image" Target="../media/image194.png"/><Relationship Id="rId193" Type="http://schemas.openxmlformats.org/officeDocument/2006/relationships/customXml" Target="../ink/ink139.xml"/><Relationship Id="rId207" Type="http://schemas.openxmlformats.org/officeDocument/2006/relationships/customXml" Target="../ink/ink146.xml"/><Relationship Id="rId228" Type="http://schemas.openxmlformats.org/officeDocument/2006/relationships/image" Target="../media/image222.png"/><Relationship Id="rId13" Type="http://schemas.openxmlformats.org/officeDocument/2006/relationships/customXml" Target="../ink/ink49.xml"/><Relationship Id="rId109" Type="http://schemas.openxmlformats.org/officeDocument/2006/relationships/customXml" Target="../ink/ink97.xml"/><Relationship Id="rId34" Type="http://schemas.openxmlformats.org/officeDocument/2006/relationships/image" Target="../media/image125.png"/><Relationship Id="rId55" Type="http://schemas.openxmlformats.org/officeDocument/2006/relationships/customXml" Target="../ink/ink70.xml"/><Relationship Id="rId76" Type="http://schemas.openxmlformats.org/officeDocument/2006/relationships/image" Target="../media/image146.png"/><Relationship Id="rId97" Type="http://schemas.openxmlformats.org/officeDocument/2006/relationships/customXml" Target="../ink/ink91.xml"/><Relationship Id="rId120" Type="http://schemas.openxmlformats.org/officeDocument/2006/relationships/image" Target="../media/image168.png"/><Relationship Id="rId141" Type="http://schemas.openxmlformats.org/officeDocument/2006/relationships/customXml" Target="../ink/ink113.xml"/><Relationship Id="rId7" Type="http://schemas.openxmlformats.org/officeDocument/2006/relationships/customXml" Target="../ink/ink46.xml"/><Relationship Id="rId162" Type="http://schemas.openxmlformats.org/officeDocument/2006/relationships/image" Target="../media/image189.png"/><Relationship Id="rId183" Type="http://schemas.openxmlformats.org/officeDocument/2006/relationships/customXml" Target="../ink/ink134.xml"/><Relationship Id="rId218" Type="http://schemas.openxmlformats.org/officeDocument/2006/relationships/image" Target="../media/image217.png"/><Relationship Id="rId239" Type="http://schemas.openxmlformats.org/officeDocument/2006/relationships/customXml" Target="../ink/ink162.xml"/><Relationship Id="rId24" Type="http://schemas.openxmlformats.org/officeDocument/2006/relationships/image" Target="../media/image120.png"/><Relationship Id="rId45" Type="http://schemas.openxmlformats.org/officeDocument/2006/relationships/customXml" Target="../ink/ink65.xml"/><Relationship Id="rId66" Type="http://schemas.openxmlformats.org/officeDocument/2006/relationships/image" Target="../media/image141.png"/><Relationship Id="rId87" Type="http://schemas.openxmlformats.org/officeDocument/2006/relationships/customXml" Target="../ink/ink86.xml"/><Relationship Id="rId110" Type="http://schemas.openxmlformats.org/officeDocument/2006/relationships/image" Target="../media/image163.png"/><Relationship Id="rId131" Type="http://schemas.openxmlformats.org/officeDocument/2006/relationships/customXml" Target="../ink/ink108.xml"/><Relationship Id="rId152" Type="http://schemas.openxmlformats.org/officeDocument/2006/relationships/image" Target="../media/image184.png"/><Relationship Id="rId173" Type="http://schemas.openxmlformats.org/officeDocument/2006/relationships/customXml" Target="../ink/ink129.xml"/><Relationship Id="rId194" Type="http://schemas.openxmlformats.org/officeDocument/2006/relationships/image" Target="../media/image205.png"/><Relationship Id="rId208" Type="http://schemas.openxmlformats.org/officeDocument/2006/relationships/image" Target="../media/image212.png"/><Relationship Id="rId229" Type="http://schemas.openxmlformats.org/officeDocument/2006/relationships/customXml" Target="../ink/ink157.xml"/><Relationship Id="rId240" Type="http://schemas.openxmlformats.org/officeDocument/2006/relationships/image" Target="../media/image228.png"/><Relationship Id="rId14" Type="http://schemas.openxmlformats.org/officeDocument/2006/relationships/image" Target="../media/image115.png"/><Relationship Id="rId35" Type="http://schemas.openxmlformats.org/officeDocument/2006/relationships/customXml" Target="../ink/ink60.xml"/><Relationship Id="rId56" Type="http://schemas.openxmlformats.org/officeDocument/2006/relationships/image" Target="../media/image136.png"/><Relationship Id="rId77" Type="http://schemas.openxmlformats.org/officeDocument/2006/relationships/customXml" Target="../ink/ink81.xml"/><Relationship Id="rId100" Type="http://schemas.openxmlformats.org/officeDocument/2006/relationships/image" Target="../media/image158.png"/><Relationship Id="rId8" Type="http://schemas.openxmlformats.org/officeDocument/2006/relationships/image" Target="../media/image112.png"/><Relationship Id="rId98" Type="http://schemas.openxmlformats.org/officeDocument/2006/relationships/image" Target="../media/image157.png"/><Relationship Id="rId121" Type="http://schemas.openxmlformats.org/officeDocument/2006/relationships/customXml" Target="../ink/ink103.xml"/><Relationship Id="rId142" Type="http://schemas.openxmlformats.org/officeDocument/2006/relationships/image" Target="../media/image179.png"/><Relationship Id="rId163" Type="http://schemas.openxmlformats.org/officeDocument/2006/relationships/customXml" Target="../ink/ink124.xml"/><Relationship Id="rId184" Type="http://schemas.openxmlformats.org/officeDocument/2006/relationships/image" Target="../media/image200.png"/><Relationship Id="rId219" Type="http://schemas.openxmlformats.org/officeDocument/2006/relationships/customXml" Target="../ink/ink152.xml"/><Relationship Id="rId230" Type="http://schemas.openxmlformats.org/officeDocument/2006/relationships/image" Target="../media/image223.png"/><Relationship Id="rId25" Type="http://schemas.openxmlformats.org/officeDocument/2006/relationships/customXml" Target="../ink/ink55.xml"/><Relationship Id="rId46" Type="http://schemas.openxmlformats.org/officeDocument/2006/relationships/image" Target="../media/image131.png"/><Relationship Id="rId67" Type="http://schemas.openxmlformats.org/officeDocument/2006/relationships/customXml" Target="../ink/ink76.xml"/><Relationship Id="rId88" Type="http://schemas.openxmlformats.org/officeDocument/2006/relationships/image" Target="../media/image152.png"/><Relationship Id="rId111" Type="http://schemas.openxmlformats.org/officeDocument/2006/relationships/customXml" Target="../ink/ink98.xml"/><Relationship Id="rId132" Type="http://schemas.openxmlformats.org/officeDocument/2006/relationships/image" Target="../media/image174.png"/><Relationship Id="rId153" Type="http://schemas.openxmlformats.org/officeDocument/2006/relationships/customXml" Target="../ink/ink119.xml"/><Relationship Id="rId174" Type="http://schemas.openxmlformats.org/officeDocument/2006/relationships/image" Target="../media/image195.png"/><Relationship Id="rId195" Type="http://schemas.openxmlformats.org/officeDocument/2006/relationships/customXml" Target="../ink/ink140.xml"/><Relationship Id="rId209" Type="http://schemas.openxmlformats.org/officeDocument/2006/relationships/customXml" Target="../ink/ink147.xml"/><Relationship Id="rId220" Type="http://schemas.openxmlformats.org/officeDocument/2006/relationships/image" Target="../media/image218.png"/><Relationship Id="rId241" Type="http://schemas.openxmlformats.org/officeDocument/2006/relationships/customXml" Target="../ink/ink163.xml"/><Relationship Id="rId15" Type="http://schemas.openxmlformats.org/officeDocument/2006/relationships/customXml" Target="../ink/ink50.xml"/><Relationship Id="rId36" Type="http://schemas.openxmlformats.org/officeDocument/2006/relationships/image" Target="../media/image126.png"/><Relationship Id="rId57" Type="http://schemas.openxmlformats.org/officeDocument/2006/relationships/customXml" Target="../ink/ink71.xml"/><Relationship Id="rId10" Type="http://schemas.openxmlformats.org/officeDocument/2006/relationships/image" Target="../media/image113.png"/><Relationship Id="rId31" Type="http://schemas.openxmlformats.org/officeDocument/2006/relationships/customXml" Target="../ink/ink58.xml"/><Relationship Id="rId52" Type="http://schemas.openxmlformats.org/officeDocument/2006/relationships/image" Target="../media/image134.png"/><Relationship Id="rId73" Type="http://schemas.openxmlformats.org/officeDocument/2006/relationships/customXml" Target="../ink/ink79.xml"/><Relationship Id="rId78" Type="http://schemas.openxmlformats.org/officeDocument/2006/relationships/image" Target="../media/image147.png"/><Relationship Id="rId94" Type="http://schemas.openxmlformats.org/officeDocument/2006/relationships/image" Target="../media/image155.png"/><Relationship Id="rId99" Type="http://schemas.openxmlformats.org/officeDocument/2006/relationships/customXml" Target="../ink/ink92.xml"/><Relationship Id="rId101" Type="http://schemas.openxmlformats.org/officeDocument/2006/relationships/customXml" Target="../ink/ink93.xml"/><Relationship Id="rId122" Type="http://schemas.openxmlformats.org/officeDocument/2006/relationships/image" Target="../media/image169.png"/><Relationship Id="rId143" Type="http://schemas.openxmlformats.org/officeDocument/2006/relationships/customXml" Target="../ink/ink114.xml"/><Relationship Id="rId148" Type="http://schemas.openxmlformats.org/officeDocument/2006/relationships/image" Target="../media/image182.png"/><Relationship Id="rId164" Type="http://schemas.openxmlformats.org/officeDocument/2006/relationships/image" Target="../media/image190.png"/><Relationship Id="rId169" Type="http://schemas.openxmlformats.org/officeDocument/2006/relationships/customXml" Target="../ink/ink127.xml"/><Relationship Id="rId185" Type="http://schemas.openxmlformats.org/officeDocument/2006/relationships/customXml" Target="../ink/ink135.xml"/><Relationship Id="rId4" Type="http://schemas.openxmlformats.org/officeDocument/2006/relationships/image" Target="../media/image109.png"/><Relationship Id="rId9" Type="http://schemas.openxmlformats.org/officeDocument/2006/relationships/customXml" Target="../ink/ink47.xml"/><Relationship Id="rId180" Type="http://schemas.openxmlformats.org/officeDocument/2006/relationships/image" Target="../media/image198.png"/><Relationship Id="rId210" Type="http://schemas.openxmlformats.org/officeDocument/2006/relationships/image" Target="../media/image213.png"/><Relationship Id="rId215" Type="http://schemas.openxmlformats.org/officeDocument/2006/relationships/customXml" Target="../ink/ink150.xml"/><Relationship Id="rId236" Type="http://schemas.openxmlformats.org/officeDocument/2006/relationships/image" Target="../media/image226.png"/><Relationship Id="rId26" Type="http://schemas.openxmlformats.org/officeDocument/2006/relationships/image" Target="../media/image121.png"/><Relationship Id="rId231" Type="http://schemas.openxmlformats.org/officeDocument/2006/relationships/customXml" Target="../ink/ink158.xml"/><Relationship Id="rId47" Type="http://schemas.openxmlformats.org/officeDocument/2006/relationships/customXml" Target="../ink/ink66.xml"/><Relationship Id="rId68" Type="http://schemas.openxmlformats.org/officeDocument/2006/relationships/image" Target="../media/image142.png"/><Relationship Id="rId89" Type="http://schemas.openxmlformats.org/officeDocument/2006/relationships/customXml" Target="../ink/ink87.xml"/><Relationship Id="rId112" Type="http://schemas.openxmlformats.org/officeDocument/2006/relationships/image" Target="../media/image164.png"/><Relationship Id="rId133" Type="http://schemas.openxmlformats.org/officeDocument/2006/relationships/customXml" Target="../ink/ink109.xml"/><Relationship Id="rId154" Type="http://schemas.openxmlformats.org/officeDocument/2006/relationships/image" Target="../media/image185.png"/><Relationship Id="rId175" Type="http://schemas.openxmlformats.org/officeDocument/2006/relationships/customXml" Target="../ink/ink130.xml"/><Relationship Id="rId196" Type="http://schemas.openxmlformats.org/officeDocument/2006/relationships/image" Target="../media/image206.png"/><Relationship Id="rId200" Type="http://schemas.openxmlformats.org/officeDocument/2006/relationships/image" Target="../media/image208.png"/><Relationship Id="rId16" Type="http://schemas.openxmlformats.org/officeDocument/2006/relationships/image" Target="../media/image116.png"/><Relationship Id="rId221" Type="http://schemas.openxmlformats.org/officeDocument/2006/relationships/customXml" Target="../ink/ink153.xml"/><Relationship Id="rId242" Type="http://schemas.openxmlformats.org/officeDocument/2006/relationships/image" Target="../media/image229.png"/><Relationship Id="rId37" Type="http://schemas.openxmlformats.org/officeDocument/2006/relationships/customXml" Target="../ink/ink61.xml"/><Relationship Id="rId58" Type="http://schemas.openxmlformats.org/officeDocument/2006/relationships/image" Target="../media/image137.png"/><Relationship Id="rId79" Type="http://schemas.openxmlformats.org/officeDocument/2006/relationships/customXml" Target="../ink/ink82.xml"/><Relationship Id="rId102" Type="http://schemas.openxmlformats.org/officeDocument/2006/relationships/image" Target="../media/image159.png"/><Relationship Id="rId123" Type="http://schemas.openxmlformats.org/officeDocument/2006/relationships/customXml" Target="../ink/ink104.xml"/><Relationship Id="rId144" Type="http://schemas.openxmlformats.org/officeDocument/2006/relationships/image" Target="../media/image180.png"/><Relationship Id="rId90" Type="http://schemas.openxmlformats.org/officeDocument/2006/relationships/image" Target="../media/image153.png"/><Relationship Id="rId165" Type="http://schemas.openxmlformats.org/officeDocument/2006/relationships/customXml" Target="../ink/ink125.xml"/><Relationship Id="rId186" Type="http://schemas.openxmlformats.org/officeDocument/2006/relationships/image" Target="../media/image201.png"/><Relationship Id="rId211" Type="http://schemas.openxmlformats.org/officeDocument/2006/relationships/customXml" Target="../ink/ink148.xml"/><Relationship Id="rId232" Type="http://schemas.openxmlformats.org/officeDocument/2006/relationships/image" Target="../media/image224.png"/><Relationship Id="rId27" Type="http://schemas.openxmlformats.org/officeDocument/2006/relationships/customXml" Target="../ink/ink56.xml"/><Relationship Id="rId48" Type="http://schemas.openxmlformats.org/officeDocument/2006/relationships/image" Target="../media/image132.png"/><Relationship Id="rId69" Type="http://schemas.openxmlformats.org/officeDocument/2006/relationships/customXml" Target="../ink/ink77.xml"/><Relationship Id="rId113" Type="http://schemas.openxmlformats.org/officeDocument/2006/relationships/customXml" Target="../ink/ink99.xml"/><Relationship Id="rId134" Type="http://schemas.openxmlformats.org/officeDocument/2006/relationships/image" Target="../media/image175.png"/><Relationship Id="rId80" Type="http://schemas.openxmlformats.org/officeDocument/2006/relationships/image" Target="../media/image148.png"/><Relationship Id="rId155" Type="http://schemas.openxmlformats.org/officeDocument/2006/relationships/customXml" Target="../ink/ink120.xml"/><Relationship Id="rId176" Type="http://schemas.openxmlformats.org/officeDocument/2006/relationships/image" Target="../media/image196.png"/><Relationship Id="rId197" Type="http://schemas.openxmlformats.org/officeDocument/2006/relationships/customXml" Target="../ink/ink141.xml"/><Relationship Id="rId201" Type="http://schemas.openxmlformats.org/officeDocument/2006/relationships/customXml" Target="../ink/ink143.xml"/><Relationship Id="rId222" Type="http://schemas.openxmlformats.org/officeDocument/2006/relationships/image" Target="../media/image219.png"/><Relationship Id="rId243" Type="http://schemas.openxmlformats.org/officeDocument/2006/relationships/customXml" Target="../ink/ink164.xml"/><Relationship Id="rId17" Type="http://schemas.openxmlformats.org/officeDocument/2006/relationships/customXml" Target="../ink/ink51.xml"/><Relationship Id="rId38" Type="http://schemas.openxmlformats.org/officeDocument/2006/relationships/image" Target="../media/image127.png"/><Relationship Id="rId59" Type="http://schemas.openxmlformats.org/officeDocument/2006/relationships/customXml" Target="../ink/ink72.xml"/><Relationship Id="rId103" Type="http://schemas.openxmlformats.org/officeDocument/2006/relationships/customXml" Target="../ink/ink94.xml"/><Relationship Id="rId124" Type="http://schemas.openxmlformats.org/officeDocument/2006/relationships/image" Target="../media/image170.png"/><Relationship Id="rId70" Type="http://schemas.openxmlformats.org/officeDocument/2006/relationships/image" Target="../media/image143.png"/><Relationship Id="rId91" Type="http://schemas.openxmlformats.org/officeDocument/2006/relationships/customXml" Target="../ink/ink88.xml"/><Relationship Id="rId145" Type="http://schemas.openxmlformats.org/officeDocument/2006/relationships/customXml" Target="../ink/ink115.xml"/><Relationship Id="rId166" Type="http://schemas.openxmlformats.org/officeDocument/2006/relationships/image" Target="../media/image191.png"/><Relationship Id="rId187" Type="http://schemas.openxmlformats.org/officeDocument/2006/relationships/customXml" Target="../ink/ink136.xml"/><Relationship Id="rId1" Type="http://schemas.openxmlformats.org/officeDocument/2006/relationships/slideLayout" Target="../slideLayouts/slideLayout10.xml"/><Relationship Id="rId212" Type="http://schemas.openxmlformats.org/officeDocument/2006/relationships/image" Target="../media/image214.png"/><Relationship Id="rId233" Type="http://schemas.openxmlformats.org/officeDocument/2006/relationships/customXml" Target="../ink/ink159.xml"/><Relationship Id="rId28" Type="http://schemas.openxmlformats.org/officeDocument/2006/relationships/image" Target="../media/image122.png"/><Relationship Id="rId49" Type="http://schemas.openxmlformats.org/officeDocument/2006/relationships/customXml" Target="../ink/ink67.xml"/><Relationship Id="rId114" Type="http://schemas.openxmlformats.org/officeDocument/2006/relationships/image" Target="../media/image165.png"/><Relationship Id="rId60" Type="http://schemas.openxmlformats.org/officeDocument/2006/relationships/image" Target="../media/image138.png"/><Relationship Id="rId81" Type="http://schemas.openxmlformats.org/officeDocument/2006/relationships/customXml" Target="../ink/ink83.xml"/><Relationship Id="rId135" Type="http://schemas.openxmlformats.org/officeDocument/2006/relationships/customXml" Target="../ink/ink110.xml"/><Relationship Id="rId156" Type="http://schemas.openxmlformats.org/officeDocument/2006/relationships/image" Target="../media/image186.png"/><Relationship Id="rId177" Type="http://schemas.openxmlformats.org/officeDocument/2006/relationships/customXml" Target="../ink/ink131.xml"/><Relationship Id="rId198" Type="http://schemas.openxmlformats.org/officeDocument/2006/relationships/image" Target="../media/image207.png"/><Relationship Id="rId202" Type="http://schemas.openxmlformats.org/officeDocument/2006/relationships/image" Target="../media/image209.png"/><Relationship Id="rId223" Type="http://schemas.openxmlformats.org/officeDocument/2006/relationships/customXml" Target="../ink/ink154.xml"/><Relationship Id="rId244" Type="http://schemas.openxmlformats.org/officeDocument/2006/relationships/image" Target="../media/image230.png"/><Relationship Id="rId18" Type="http://schemas.openxmlformats.org/officeDocument/2006/relationships/image" Target="../media/image117.png"/><Relationship Id="rId39" Type="http://schemas.openxmlformats.org/officeDocument/2006/relationships/customXml" Target="../ink/ink62.xml"/><Relationship Id="rId50" Type="http://schemas.openxmlformats.org/officeDocument/2006/relationships/image" Target="../media/image133.png"/><Relationship Id="rId104" Type="http://schemas.openxmlformats.org/officeDocument/2006/relationships/image" Target="../media/image160.png"/><Relationship Id="rId125" Type="http://schemas.openxmlformats.org/officeDocument/2006/relationships/customXml" Target="../ink/ink105.xml"/><Relationship Id="rId146" Type="http://schemas.openxmlformats.org/officeDocument/2006/relationships/image" Target="../media/image181.png"/><Relationship Id="rId167" Type="http://schemas.openxmlformats.org/officeDocument/2006/relationships/customXml" Target="../ink/ink126.xml"/><Relationship Id="rId188" Type="http://schemas.openxmlformats.org/officeDocument/2006/relationships/image" Target="../media/image202.png"/><Relationship Id="rId71" Type="http://schemas.openxmlformats.org/officeDocument/2006/relationships/customXml" Target="../ink/ink78.xml"/><Relationship Id="rId92" Type="http://schemas.openxmlformats.org/officeDocument/2006/relationships/image" Target="../media/image154.png"/><Relationship Id="rId213" Type="http://schemas.openxmlformats.org/officeDocument/2006/relationships/customXml" Target="../ink/ink149.xml"/><Relationship Id="rId234" Type="http://schemas.openxmlformats.org/officeDocument/2006/relationships/image" Target="../media/image225.png"/><Relationship Id="rId2" Type="http://schemas.openxmlformats.org/officeDocument/2006/relationships/notesSlide" Target="../notesSlides/notesSlide23.xml"/><Relationship Id="rId29" Type="http://schemas.openxmlformats.org/officeDocument/2006/relationships/customXml" Target="../ink/ink57.xml"/><Relationship Id="rId40" Type="http://schemas.openxmlformats.org/officeDocument/2006/relationships/image" Target="../media/image128.png"/><Relationship Id="rId115" Type="http://schemas.openxmlformats.org/officeDocument/2006/relationships/customXml" Target="../ink/ink100.xml"/><Relationship Id="rId136" Type="http://schemas.openxmlformats.org/officeDocument/2006/relationships/image" Target="../media/image176.png"/><Relationship Id="rId157" Type="http://schemas.openxmlformats.org/officeDocument/2006/relationships/customXml" Target="../ink/ink121.xml"/><Relationship Id="rId178" Type="http://schemas.openxmlformats.org/officeDocument/2006/relationships/image" Target="../media/image197.png"/><Relationship Id="rId61" Type="http://schemas.openxmlformats.org/officeDocument/2006/relationships/customXml" Target="../ink/ink73.xml"/><Relationship Id="rId82" Type="http://schemas.openxmlformats.org/officeDocument/2006/relationships/image" Target="../media/image149.png"/><Relationship Id="rId199" Type="http://schemas.openxmlformats.org/officeDocument/2006/relationships/customXml" Target="../ink/ink142.xml"/><Relationship Id="rId203" Type="http://schemas.openxmlformats.org/officeDocument/2006/relationships/customXml" Target="../ink/ink144.xml"/><Relationship Id="rId19" Type="http://schemas.openxmlformats.org/officeDocument/2006/relationships/customXml" Target="../ink/ink52.xml"/><Relationship Id="rId224" Type="http://schemas.openxmlformats.org/officeDocument/2006/relationships/image" Target="../media/image220.png"/><Relationship Id="rId245" Type="http://schemas.openxmlformats.org/officeDocument/2006/relationships/customXml" Target="../ink/ink165.xml"/><Relationship Id="rId30" Type="http://schemas.openxmlformats.org/officeDocument/2006/relationships/image" Target="../media/image123.png"/><Relationship Id="rId105" Type="http://schemas.openxmlformats.org/officeDocument/2006/relationships/customXml" Target="../ink/ink95.xml"/><Relationship Id="rId126" Type="http://schemas.openxmlformats.org/officeDocument/2006/relationships/image" Target="../media/image171.png"/><Relationship Id="rId147" Type="http://schemas.openxmlformats.org/officeDocument/2006/relationships/customXml" Target="../ink/ink116.xml"/><Relationship Id="rId168" Type="http://schemas.openxmlformats.org/officeDocument/2006/relationships/image" Target="../media/image192.png"/><Relationship Id="rId51" Type="http://schemas.openxmlformats.org/officeDocument/2006/relationships/customXml" Target="../ink/ink68.xml"/><Relationship Id="rId72" Type="http://schemas.openxmlformats.org/officeDocument/2006/relationships/image" Target="../media/image144.png"/><Relationship Id="rId93" Type="http://schemas.openxmlformats.org/officeDocument/2006/relationships/customXml" Target="../ink/ink89.xml"/><Relationship Id="rId189" Type="http://schemas.openxmlformats.org/officeDocument/2006/relationships/customXml" Target="../ink/ink137.xml"/><Relationship Id="rId3" Type="http://schemas.openxmlformats.org/officeDocument/2006/relationships/image" Target="../media/image108.png"/><Relationship Id="rId214" Type="http://schemas.openxmlformats.org/officeDocument/2006/relationships/image" Target="../media/image215.png"/><Relationship Id="rId235" Type="http://schemas.openxmlformats.org/officeDocument/2006/relationships/customXml" Target="../ink/ink160.xml"/><Relationship Id="rId116" Type="http://schemas.openxmlformats.org/officeDocument/2006/relationships/image" Target="../media/image166.png"/><Relationship Id="rId137" Type="http://schemas.openxmlformats.org/officeDocument/2006/relationships/customXml" Target="../ink/ink111.xml"/><Relationship Id="rId158" Type="http://schemas.openxmlformats.org/officeDocument/2006/relationships/image" Target="../media/image187.png"/><Relationship Id="rId20" Type="http://schemas.openxmlformats.org/officeDocument/2006/relationships/image" Target="../media/image118.png"/><Relationship Id="rId41" Type="http://schemas.openxmlformats.org/officeDocument/2006/relationships/customXml" Target="../ink/ink63.xml"/><Relationship Id="rId62" Type="http://schemas.openxmlformats.org/officeDocument/2006/relationships/image" Target="../media/image139.png"/><Relationship Id="rId83" Type="http://schemas.openxmlformats.org/officeDocument/2006/relationships/customXml" Target="../ink/ink84.xml"/><Relationship Id="rId179" Type="http://schemas.openxmlformats.org/officeDocument/2006/relationships/customXml" Target="../ink/ink132.xml"/><Relationship Id="rId190" Type="http://schemas.openxmlformats.org/officeDocument/2006/relationships/image" Target="../media/image203.png"/><Relationship Id="rId204" Type="http://schemas.openxmlformats.org/officeDocument/2006/relationships/image" Target="../media/image210.png"/><Relationship Id="rId225" Type="http://schemas.openxmlformats.org/officeDocument/2006/relationships/customXml" Target="../ink/ink155.xml"/><Relationship Id="rId246" Type="http://schemas.openxmlformats.org/officeDocument/2006/relationships/image" Target="../media/image231.png"/><Relationship Id="rId106" Type="http://schemas.openxmlformats.org/officeDocument/2006/relationships/image" Target="../media/image161.png"/><Relationship Id="rId127" Type="http://schemas.openxmlformats.org/officeDocument/2006/relationships/customXml" Target="../ink/ink10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234.png"/><Relationship Id="rId4" Type="http://schemas.openxmlformats.org/officeDocument/2006/relationships/image" Target="../media/image23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B83EA-0C42-648A-9F71-44076DA63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8189" y="2628811"/>
            <a:ext cx="3974996" cy="800189"/>
          </a:xfrm>
        </p:spPr>
        <p:txBody>
          <a:bodyPr/>
          <a:lstStyle/>
          <a:p>
            <a:pPr marL="1270"/>
            <a:r>
              <a:rPr lang="en-US" dirty="0">
                <a:latin typeface="Calibri"/>
                <a:ea typeface="Calibri"/>
                <a:cs typeface="Calibri"/>
              </a:rPr>
              <a:t>I Keep Trying</a:t>
            </a:r>
            <a:endParaRPr lang="en-US" dirty="0">
              <a:ea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D202C-233A-EED6-8B06-26087B304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8187" y="3424257"/>
            <a:ext cx="3974996" cy="1637599"/>
          </a:xfrm>
        </p:spPr>
        <p:txBody>
          <a:bodyPr/>
          <a:lstStyle/>
          <a:p>
            <a:r>
              <a:rPr lang="en-US" dirty="0"/>
              <a:t>Unit 3: Achieving Goals</a:t>
            </a:r>
          </a:p>
          <a:p>
            <a:r>
              <a:rPr lang="en-US" dirty="0"/>
              <a:t>Lesson 2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23722BA-D49E-6353-7502-2ADB6E7CE3F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7" r="5087"/>
          <a:stretch/>
        </p:blipFill>
        <p:spPr>
          <a:xfrm>
            <a:off x="-26024" y="1301365"/>
            <a:ext cx="4487201" cy="4995436"/>
          </a:xfrm>
        </p:spPr>
      </p:pic>
    </p:spTree>
    <p:extLst>
      <p:ext uri="{BB962C8B-B14F-4D97-AF65-F5344CB8AC3E}">
        <p14:creationId xmlns:p14="http://schemas.microsoft.com/office/powerpoint/2010/main" val="2585116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D865E29-993B-6D0F-6A23-686EEAE8C1A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2363724"/>
          </a:xfrm>
        </p:spPr>
        <p:txBody>
          <a:bodyPr/>
          <a:lstStyle/>
          <a:p>
            <a:r>
              <a:rPr lang="en-US" sz="4800" i="0" dirty="0">
                <a:latin typeface="Edu QLD Beginner" pitchFamily="2" charset="0"/>
              </a:rPr>
              <a:t>Belief is thinking you can reach a goal and choosing to start trying.</a:t>
            </a:r>
          </a:p>
          <a:p>
            <a:endParaRPr lang="en-US" dirty="0"/>
          </a:p>
        </p:txBody>
      </p:sp>
      <p:pic>
        <p:nvPicPr>
          <p:cNvPr id="4" name="Picture Placeholder 5">
            <a:extLst>
              <a:ext uri="{FF2B5EF4-FFF2-40B4-BE49-F238E27FC236}">
                <a16:creationId xmlns:a16="http://schemas.microsoft.com/office/drawing/2014/main" id="{6E406EE1-B632-A9D0-B64D-80A8D9EAE1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" b="393"/>
          <a:stretch/>
        </p:blipFill>
        <p:spPr>
          <a:xfrm>
            <a:off x="2247087" y="2849290"/>
            <a:ext cx="4660872" cy="3454982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9689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FC5E68-FA87-AB4F-BEC9-4AE82202C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4DFB5-99E4-34C2-91A3-E8D2452F6EA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3102388"/>
          </a:xfrm>
        </p:spPr>
        <p:txBody>
          <a:bodyPr/>
          <a:lstStyle/>
          <a:p>
            <a:r>
              <a:rPr lang="en-US" sz="4800" i="0" dirty="0">
                <a:latin typeface="Edu QLD Beginner" pitchFamily="2" charset="0"/>
              </a:rPr>
              <a:t>Belief means thinking, ‘I know I can,’ and knowing you can get better with practice.</a:t>
            </a:r>
          </a:p>
          <a:p>
            <a:endParaRPr lang="en-US" dirty="0"/>
          </a:p>
        </p:txBody>
      </p:sp>
      <p:pic>
        <p:nvPicPr>
          <p:cNvPr id="4" name="Picture Placeholder 5">
            <a:extLst>
              <a:ext uri="{FF2B5EF4-FFF2-40B4-BE49-F238E27FC236}">
                <a16:creationId xmlns:a16="http://schemas.microsoft.com/office/drawing/2014/main" id="{3DF96697-F240-DA88-2155-9DD160993A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3" r="1783"/>
          <a:stretch/>
        </p:blipFill>
        <p:spPr>
          <a:xfrm>
            <a:off x="2635038" y="3429000"/>
            <a:ext cx="3884833" cy="2879725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6339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831365D-A248-6E7A-2264-33C7A81332AE}"/>
              </a:ext>
            </a:extLst>
          </p:cNvPr>
          <p:cNvSpPr txBox="1">
            <a:spLocks/>
          </p:cNvSpPr>
          <p:nvPr/>
        </p:nvSpPr>
        <p:spPr>
          <a:xfrm>
            <a:off x="431800" y="1268413"/>
            <a:ext cx="7518674" cy="19084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800" i="0">
              <a:latin typeface="Edu QLD Beginner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DDCAD8A9-307D-9534-FF16-31F51BB0FBD3}"/>
              </a:ext>
            </a:extLst>
          </p:cNvPr>
          <p:cNvSpPr txBox="1">
            <a:spLocks/>
          </p:cNvSpPr>
          <p:nvPr/>
        </p:nvSpPr>
        <p:spPr>
          <a:xfrm>
            <a:off x="431799" y="1268413"/>
            <a:ext cx="8243849" cy="2344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i="0" dirty="0">
                <a:latin typeface="Edu QLD Beginner" pitchFamily="2" charset="0"/>
              </a:rPr>
              <a:t>Believing you can do something helps you </a:t>
            </a:r>
            <a:r>
              <a:rPr lang="en-US" sz="4400" i="0" dirty="0">
                <a:latin typeface="+mn-lt"/>
              </a:rPr>
              <a:t>______</a:t>
            </a:r>
            <a:r>
              <a:rPr lang="en-US" sz="4400" i="0" dirty="0">
                <a:latin typeface="Edu QLD Beginner" pitchFamily="2" charset="0"/>
              </a:rPr>
              <a:t> working towards a goal.</a:t>
            </a:r>
          </a:p>
          <a:p>
            <a:endParaRPr lang="en-US" sz="4400" i="0" dirty="0">
              <a:latin typeface="Edu QLD Beginner" pitchFamily="2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EFD6FD-FAED-3E1A-8E3A-3C4A8EE28FCC}"/>
              </a:ext>
            </a:extLst>
          </p:cNvPr>
          <p:cNvSpPr txBox="1">
            <a:spLocks/>
          </p:cNvSpPr>
          <p:nvPr/>
        </p:nvSpPr>
        <p:spPr>
          <a:xfrm>
            <a:off x="1226873" y="5388102"/>
            <a:ext cx="2261393" cy="962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i="0" dirty="0">
                <a:latin typeface="Edu QLD Beginner" pitchFamily="2" charset="0"/>
              </a:rPr>
              <a:t>give up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4EDA248-63D5-A13B-6EBE-D6887F37E619}"/>
              </a:ext>
            </a:extLst>
          </p:cNvPr>
          <p:cNvSpPr txBox="1">
            <a:spLocks/>
          </p:cNvSpPr>
          <p:nvPr/>
        </p:nvSpPr>
        <p:spPr>
          <a:xfrm>
            <a:off x="3606801" y="5388102"/>
            <a:ext cx="2084770" cy="962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i="0" dirty="0">
                <a:latin typeface="Edu QLD Beginner" pitchFamily="2" charset="0"/>
              </a:rPr>
              <a:t>start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1AB13F1-88E4-FE99-56E7-E2AFEF6E73CB}"/>
              </a:ext>
            </a:extLst>
          </p:cNvPr>
          <p:cNvSpPr txBox="1">
            <a:spLocks/>
          </p:cNvSpPr>
          <p:nvPr/>
        </p:nvSpPr>
        <p:spPr>
          <a:xfrm>
            <a:off x="5461121" y="5388102"/>
            <a:ext cx="2918669" cy="962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i="0" dirty="0">
                <a:latin typeface="Edu QLD Beginner" pitchFamily="2" charset="0"/>
              </a:rPr>
              <a:t>stop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E993A3C1-4126-C6E1-8DA5-5CFB1802A549}"/>
              </a:ext>
            </a:extLst>
          </p:cNvPr>
          <p:cNvSpPr/>
          <p:nvPr/>
        </p:nvSpPr>
        <p:spPr>
          <a:xfrm>
            <a:off x="1405466" y="3510670"/>
            <a:ext cx="1875984" cy="1884429"/>
          </a:xfrm>
          <a:custGeom>
            <a:avLst/>
            <a:gdLst/>
            <a:ahLst/>
            <a:cxnLst/>
            <a:rect l="l" t="t" r="r" b="b"/>
            <a:pathLst>
              <a:path w="15965792" h="4813205">
                <a:moveTo>
                  <a:pt x="0" y="0"/>
                </a:moveTo>
                <a:lnTo>
                  <a:pt x="15965792" y="0"/>
                </a:lnTo>
                <a:lnTo>
                  <a:pt x="15965792" y="4813205"/>
                </a:lnTo>
                <a:lnTo>
                  <a:pt x="0" y="48132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33201" b="-3061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F2E3B292-3004-19B8-2B41-F527FD5A29F8}"/>
              </a:ext>
            </a:extLst>
          </p:cNvPr>
          <p:cNvSpPr/>
          <p:nvPr/>
        </p:nvSpPr>
        <p:spPr>
          <a:xfrm>
            <a:off x="3711284" y="3466265"/>
            <a:ext cx="1875984" cy="1884429"/>
          </a:xfrm>
          <a:custGeom>
            <a:avLst/>
            <a:gdLst/>
            <a:ahLst/>
            <a:cxnLst/>
            <a:rect l="l" t="t" r="r" b="b"/>
            <a:pathLst>
              <a:path w="15965792" h="4813205">
                <a:moveTo>
                  <a:pt x="0" y="0"/>
                </a:moveTo>
                <a:lnTo>
                  <a:pt x="15965792" y="0"/>
                </a:lnTo>
                <a:lnTo>
                  <a:pt x="15965792" y="4813205"/>
                </a:lnTo>
                <a:lnTo>
                  <a:pt x="0" y="48132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6368" t="2607" r="-116833" b="-3321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2">
            <a:extLst>
              <a:ext uri="{FF2B5EF4-FFF2-40B4-BE49-F238E27FC236}">
                <a16:creationId xmlns:a16="http://schemas.microsoft.com/office/drawing/2014/main" id="{CCA87771-D8BC-1D02-5F8B-EBC343167C13}"/>
              </a:ext>
            </a:extLst>
          </p:cNvPr>
          <p:cNvSpPr/>
          <p:nvPr/>
        </p:nvSpPr>
        <p:spPr>
          <a:xfrm>
            <a:off x="5915501" y="3466265"/>
            <a:ext cx="1875984" cy="1884429"/>
          </a:xfrm>
          <a:custGeom>
            <a:avLst/>
            <a:gdLst/>
            <a:ahLst/>
            <a:cxnLst/>
            <a:rect l="l" t="t" r="r" b="b"/>
            <a:pathLst>
              <a:path w="15965792" h="4813205">
                <a:moveTo>
                  <a:pt x="0" y="0"/>
                </a:moveTo>
                <a:lnTo>
                  <a:pt x="15965792" y="0"/>
                </a:lnTo>
                <a:lnTo>
                  <a:pt x="15965792" y="4813205"/>
                </a:lnTo>
                <a:lnTo>
                  <a:pt x="0" y="48132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34981" t="1117" r="1780" b="-3172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CF4C17-6002-F0C2-E7BD-922675606947}"/>
              </a:ext>
            </a:extLst>
          </p:cNvPr>
          <p:cNvSpPr txBox="1"/>
          <p:nvPr/>
        </p:nvSpPr>
        <p:spPr>
          <a:xfrm>
            <a:off x="6129867" y="5757333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5F17C92-269D-7EA5-179E-9C3726BDD271}"/>
              </a:ext>
            </a:extLst>
          </p:cNvPr>
          <p:cNvSpPr txBox="1">
            <a:spLocks/>
          </p:cNvSpPr>
          <p:nvPr/>
        </p:nvSpPr>
        <p:spPr>
          <a:xfrm>
            <a:off x="1429467" y="1894392"/>
            <a:ext cx="1574990" cy="9621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i="0" dirty="0">
                <a:solidFill>
                  <a:srgbClr val="00B050"/>
                </a:solidFill>
                <a:latin typeface="Edu QLD Beginner" pitchFamily="2" charset="0"/>
              </a:rPr>
              <a:t>start</a:t>
            </a:r>
          </a:p>
        </p:txBody>
      </p:sp>
    </p:spTree>
    <p:extLst>
      <p:ext uri="{BB962C8B-B14F-4D97-AF65-F5344CB8AC3E}">
        <p14:creationId xmlns:p14="http://schemas.microsoft.com/office/powerpoint/2010/main" val="121839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 animBg="1"/>
      <p:bldP spid="13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EA2AD7-6B81-0A6D-0D43-7E6C5A689800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31799" y="1268413"/>
            <a:ext cx="8507920" cy="1908420"/>
          </a:xfrm>
        </p:spPr>
        <p:txBody>
          <a:bodyPr>
            <a:noAutofit/>
          </a:bodyPr>
          <a:lstStyle/>
          <a:p>
            <a:r>
              <a:rPr lang="en-US" sz="4400" dirty="0">
                <a:latin typeface="Edu QLD Beginner" pitchFamily="2" charset="0"/>
              </a:rPr>
              <a:t>In this lesson, we will learn how effort helps us get better. </a:t>
            </a:r>
            <a:endParaRPr lang="en-US" sz="4400" dirty="0">
              <a:latin typeface="Edu QLD Beginner"/>
            </a:endParaRPr>
          </a:p>
        </p:txBody>
      </p:sp>
      <p:pic>
        <p:nvPicPr>
          <p:cNvPr id="3" name="Picture Placeholder 6">
            <a:extLst>
              <a:ext uri="{FF2B5EF4-FFF2-40B4-BE49-F238E27FC236}">
                <a16:creationId xmlns:a16="http://schemas.microsoft.com/office/drawing/2014/main" id="{4A7D47BD-0195-D6F2-B506-D210B345F93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2268128" y="2893126"/>
            <a:ext cx="4607744" cy="341559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1246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4B633761-F320-B7FC-7A97-B1F815F16DA3}"/>
              </a:ext>
            </a:extLst>
          </p:cNvPr>
          <p:cNvSpPr txBox="1">
            <a:spLocks/>
          </p:cNvSpPr>
          <p:nvPr/>
        </p:nvSpPr>
        <p:spPr>
          <a:xfrm>
            <a:off x="431800" y="1225087"/>
            <a:ext cx="8243888" cy="50233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i="0" dirty="0">
                <a:latin typeface="Edu QLD Beginner" pitchFamily="2" charset="0"/>
              </a:rPr>
              <a:t>You will be successful when you can: </a:t>
            </a:r>
          </a:p>
        </p:txBody>
      </p:sp>
      <p:pic>
        <p:nvPicPr>
          <p:cNvPr id="7" name="Picture 6" descr="A blue circle with white outline icons&#10;&#10;AI-generated content may be incorrect.">
            <a:extLst>
              <a:ext uri="{FF2B5EF4-FFF2-40B4-BE49-F238E27FC236}">
                <a16:creationId xmlns:a16="http://schemas.microsoft.com/office/drawing/2014/main" id="{6ED4AC2B-7E58-D768-E3B3-F55A004399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64" t="37242" r="2815" b="30522"/>
          <a:stretch/>
        </p:blipFill>
        <p:spPr>
          <a:xfrm>
            <a:off x="416815" y="2402182"/>
            <a:ext cx="1617790" cy="16016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3D3852-8E2C-3D35-C75A-4414C76F9F54}"/>
              </a:ext>
            </a:extLst>
          </p:cNvPr>
          <p:cNvSpPr txBox="1"/>
          <p:nvPr/>
        </p:nvSpPr>
        <p:spPr>
          <a:xfrm>
            <a:off x="2049594" y="2735337"/>
            <a:ext cx="6736795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672"/>
              </a:spcBef>
            </a:pPr>
            <a:r>
              <a:rPr lang="en-US" sz="4400" b="1" i="0" dirty="0">
                <a:solidFill>
                  <a:schemeClr val="accent1"/>
                </a:solidFill>
                <a:latin typeface="Edu QLD Beginner" pitchFamily="2" charset="0"/>
              </a:rPr>
              <a:t>show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</a:rPr>
              <a:t> effort towards a task</a:t>
            </a:r>
            <a:endParaRPr lang="en-US" sz="4400" i="0" dirty="0">
              <a:solidFill>
                <a:srgbClr val="000000"/>
              </a:solidFill>
              <a:latin typeface="Edu QLD Beginner" pitchFamily="2" charset="0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A30EEF-5739-6E36-19D1-E26A6A43C13D}"/>
              </a:ext>
            </a:extLst>
          </p:cNvPr>
          <p:cNvSpPr txBox="1"/>
          <p:nvPr/>
        </p:nvSpPr>
        <p:spPr>
          <a:xfrm>
            <a:off x="2056103" y="4457340"/>
            <a:ext cx="6740456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672"/>
              </a:spcBef>
            </a:pPr>
            <a:r>
              <a:rPr lang="en-US" sz="4200" b="1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say</a:t>
            </a:r>
            <a:r>
              <a:rPr lang="en-US" sz="4200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 </a:t>
            </a:r>
            <a:r>
              <a:rPr lang="en-US" sz="4200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what you are doing to improve.</a:t>
            </a:r>
          </a:p>
        </p:txBody>
      </p:sp>
      <p:pic>
        <p:nvPicPr>
          <p:cNvPr id="12" name="Picture 11" descr="A blue circle with white outline icons&#10;&#10;AI-generated content may be incorrect.">
            <a:extLst>
              <a:ext uri="{FF2B5EF4-FFF2-40B4-BE49-F238E27FC236}">
                <a16:creationId xmlns:a16="http://schemas.microsoft.com/office/drawing/2014/main" id="{1D4728AB-4C63-86FD-E1B2-9FA9F090E4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46" t="69081" r="2533" b="-1432"/>
          <a:stretch/>
        </p:blipFill>
        <p:spPr>
          <a:xfrm>
            <a:off x="420409" y="4334746"/>
            <a:ext cx="1610601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46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6">
            <a:extLst>
              <a:ext uri="{FF2B5EF4-FFF2-40B4-BE49-F238E27FC236}">
                <a16:creationId xmlns:a16="http://schemas.microsoft.com/office/drawing/2014/main" id="{F662916F-7965-3D60-C709-CA24DCDB1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1211535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450EF231-11A8-842E-6994-A970C14615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1211535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58B195DE-BAE2-46FC-0E0F-1156EF9AF5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" b="284"/>
          <a:stretch/>
        </p:blipFill>
        <p:spPr>
          <a:xfrm>
            <a:off x="1211535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650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44281-4127-BB70-059B-6E327A389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FB7BE40-9401-449E-E606-E543FB71C41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2215991"/>
          </a:xfrm>
        </p:spPr>
        <p:txBody>
          <a:bodyPr/>
          <a:lstStyle/>
          <a:p>
            <a:r>
              <a:rPr lang="en-US" dirty="0"/>
              <a:t>Effort is the energy and hard work you put into learning or improving something.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B4AEA-5B1E-6411-34FC-0D266CE3E9B3}"/>
              </a:ext>
            </a:extLst>
          </p:cNvPr>
          <p:cNvSpPr txBox="1">
            <a:spLocks/>
          </p:cNvSpPr>
          <p:nvPr/>
        </p:nvSpPr>
        <p:spPr>
          <a:xfrm>
            <a:off x="2673777" y="361401"/>
            <a:ext cx="4216880" cy="5365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600" b="1" i="0" kern="1200">
                <a:solidFill>
                  <a:srgbClr val="FFC000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Effort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10" name="Picture Placeholder 7">
            <a:extLst>
              <a:ext uri="{FF2B5EF4-FFF2-40B4-BE49-F238E27FC236}">
                <a16:creationId xmlns:a16="http://schemas.microsoft.com/office/drawing/2014/main" id="{1C769784-12B9-5C5B-909D-8A0EA5BF21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9" t="24495" r="24641" b="12336"/>
          <a:stretch/>
        </p:blipFill>
        <p:spPr>
          <a:xfrm>
            <a:off x="477036" y="3557365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1" name="Picture Placeholder 7">
            <a:extLst>
              <a:ext uri="{FF2B5EF4-FFF2-40B4-BE49-F238E27FC236}">
                <a16:creationId xmlns:a16="http://schemas.microsoft.com/office/drawing/2014/main" id="{B51B44E3-50F8-B642-C6B0-5655EEB148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6110784" y="3557365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2" name="Picture Placeholder 7">
            <a:extLst>
              <a:ext uri="{FF2B5EF4-FFF2-40B4-BE49-F238E27FC236}">
                <a16:creationId xmlns:a16="http://schemas.microsoft.com/office/drawing/2014/main" id="{C1776D5F-FBB8-DFDA-7065-BAE973949A5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3321836" y="3557365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7" name="Picture Placeholder 6">
            <a:extLst>
              <a:ext uri="{FF2B5EF4-FFF2-40B4-BE49-F238E27FC236}">
                <a16:creationId xmlns:a16="http://schemas.microsoft.com/office/drawing/2014/main" id="{38B454B4-366C-3FDB-B08D-8D7A63BD99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2468494" y="3213846"/>
            <a:ext cx="4207013" cy="3118548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62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5A392-4536-D211-48E0-A458A938D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A92EBDF-DD5C-A529-B3D4-FAD96BA6695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556760" cy="2954655"/>
          </a:xfrm>
        </p:spPr>
        <p:txBody>
          <a:bodyPr/>
          <a:lstStyle/>
          <a:p>
            <a:r>
              <a:rPr lang="en-US" dirty="0"/>
              <a:t>Improve means you can do something better than before because you kept trying and </a:t>
            </a:r>
            <a:r>
              <a:rPr lang="en-US" dirty="0" err="1"/>
              <a:t>practising</a:t>
            </a:r>
            <a:r>
              <a:rPr lang="en-US" dirty="0"/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955A5-B344-FB43-4D44-DB3FF6643170}"/>
              </a:ext>
            </a:extLst>
          </p:cNvPr>
          <p:cNvSpPr txBox="1">
            <a:spLocks/>
          </p:cNvSpPr>
          <p:nvPr/>
        </p:nvSpPr>
        <p:spPr>
          <a:xfrm>
            <a:off x="2673777" y="361401"/>
            <a:ext cx="4216880" cy="5365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600" b="1" i="0" kern="1200">
                <a:solidFill>
                  <a:srgbClr val="FFC000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Improve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10" name="Picture Placeholder 7">
            <a:extLst>
              <a:ext uri="{FF2B5EF4-FFF2-40B4-BE49-F238E27FC236}">
                <a16:creationId xmlns:a16="http://schemas.microsoft.com/office/drawing/2014/main" id="{38B9AEA7-DF6B-2B34-27C0-F958A40C27F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" t="1155" r="5606" b="10304"/>
          <a:stretch/>
        </p:blipFill>
        <p:spPr>
          <a:xfrm>
            <a:off x="447852" y="3640490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1" name="Picture Placeholder 7">
            <a:extLst>
              <a:ext uri="{FF2B5EF4-FFF2-40B4-BE49-F238E27FC236}">
                <a16:creationId xmlns:a16="http://schemas.microsoft.com/office/drawing/2014/main" id="{91DE59BA-B1BD-3A29-7FA3-9F81301690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" b="1897"/>
          <a:stretch/>
        </p:blipFill>
        <p:spPr>
          <a:xfrm>
            <a:off x="6101056" y="3640490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2" name="Picture Placeholder 7">
            <a:extLst>
              <a:ext uri="{FF2B5EF4-FFF2-40B4-BE49-F238E27FC236}">
                <a16:creationId xmlns:a16="http://schemas.microsoft.com/office/drawing/2014/main" id="{70585745-BA82-343F-55D9-4C6A4931A81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" b="1897"/>
          <a:stretch/>
        </p:blipFill>
        <p:spPr>
          <a:xfrm>
            <a:off x="3282924" y="3640490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1076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0A108-280A-7A2C-E661-68AF161C1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5DF043C-4580-3DBD-4168-F7ED14F181E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97428" y="454558"/>
            <a:ext cx="5934397" cy="536575"/>
          </a:xfrm>
        </p:spPr>
        <p:txBody>
          <a:bodyPr anchor="b">
            <a:no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Effort + Improve</a:t>
            </a:r>
          </a:p>
        </p:txBody>
      </p:sp>
      <p:sp>
        <p:nvSpPr>
          <p:cNvPr id="182" name="Freeform 20">
            <a:extLst>
              <a:ext uri="{FF2B5EF4-FFF2-40B4-BE49-F238E27FC236}">
                <a16:creationId xmlns:a16="http://schemas.microsoft.com/office/drawing/2014/main" id="{B1E349C2-A268-3AAE-C9B9-3915F24ADF8B}"/>
              </a:ext>
            </a:extLst>
          </p:cNvPr>
          <p:cNvSpPr>
            <a:spLocks/>
          </p:cNvSpPr>
          <p:nvPr/>
        </p:nvSpPr>
        <p:spPr bwMode="auto">
          <a:xfrm>
            <a:off x="5194698" y="1774032"/>
            <a:ext cx="1316831" cy="607219"/>
          </a:xfrm>
          <a:custGeom>
            <a:avLst/>
            <a:gdLst>
              <a:gd name="T0" fmla="*/ 551 w 1106"/>
              <a:gd name="T1" fmla="*/ 102 h 510"/>
              <a:gd name="T2" fmla="*/ 449 w 1106"/>
              <a:gd name="T3" fmla="*/ 161 h 510"/>
              <a:gd name="T4" fmla="*/ 361 w 1106"/>
              <a:gd name="T5" fmla="*/ 206 h 510"/>
              <a:gd name="T6" fmla="*/ 310 w 1106"/>
              <a:gd name="T7" fmla="*/ 235 h 510"/>
              <a:gd name="T8" fmla="*/ 238 w 1106"/>
              <a:gd name="T9" fmla="*/ 293 h 510"/>
              <a:gd name="T10" fmla="*/ 42 w 1106"/>
              <a:gd name="T11" fmla="*/ 367 h 510"/>
              <a:gd name="T12" fmla="*/ 0 w 1106"/>
              <a:gd name="T13" fmla="*/ 386 h 510"/>
              <a:gd name="T14" fmla="*/ 16 w 1106"/>
              <a:gd name="T15" fmla="*/ 394 h 510"/>
              <a:gd name="T16" fmla="*/ 134 w 1106"/>
              <a:gd name="T17" fmla="*/ 404 h 510"/>
              <a:gd name="T18" fmla="*/ 175 w 1106"/>
              <a:gd name="T19" fmla="*/ 419 h 510"/>
              <a:gd name="T20" fmla="*/ 206 w 1106"/>
              <a:gd name="T21" fmla="*/ 443 h 510"/>
              <a:gd name="T22" fmla="*/ 250 w 1106"/>
              <a:gd name="T23" fmla="*/ 455 h 510"/>
              <a:gd name="T24" fmla="*/ 275 w 1106"/>
              <a:gd name="T25" fmla="*/ 443 h 510"/>
              <a:gd name="T26" fmla="*/ 295 w 1106"/>
              <a:gd name="T27" fmla="*/ 440 h 510"/>
              <a:gd name="T28" fmla="*/ 325 w 1106"/>
              <a:gd name="T29" fmla="*/ 473 h 510"/>
              <a:gd name="T30" fmla="*/ 359 w 1106"/>
              <a:gd name="T31" fmla="*/ 510 h 510"/>
              <a:gd name="T32" fmla="*/ 379 w 1106"/>
              <a:gd name="T33" fmla="*/ 504 h 510"/>
              <a:gd name="T34" fmla="*/ 485 w 1106"/>
              <a:gd name="T35" fmla="*/ 476 h 510"/>
              <a:gd name="T36" fmla="*/ 534 w 1106"/>
              <a:gd name="T37" fmla="*/ 451 h 510"/>
              <a:gd name="T38" fmla="*/ 548 w 1106"/>
              <a:gd name="T39" fmla="*/ 425 h 510"/>
              <a:gd name="T40" fmla="*/ 566 w 1106"/>
              <a:gd name="T41" fmla="*/ 421 h 510"/>
              <a:gd name="T42" fmla="*/ 614 w 1106"/>
              <a:gd name="T43" fmla="*/ 460 h 510"/>
              <a:gd name="T44" fmla="*/ 648 w 1106"/>
              <a:gd name="T45" fmla="*/ 470 h 510"/>
              <a:gd name="T46" fmla="*/ 675 w 1106"/>
              <a:gd name="T47" fmla="*/ 460 h 510"/>
              <a:gd name="T48" fmla="*/ 725 w 1106"/>
              <a:gd name="T49" fmla="*/ 422 h 510"/>
              <a:gd name="T50" fmla="*/ 743 w 1106"/>
              <a:gd name="T51" fmla="*/ 422 h 510"/>
              <a:gd name="T52" fmla="*/ 749 w 1106"/>
              <a:gd name="T53" fmla="*/ 443 h 510"/>
              <a:gd name="T54" fmla="*/ 765 w 1106"/>
              <a:gd name="T55" fmla="*/ 471 h 510"/>
              <a:gd name="T56" fmla="*/ 811 w 1106"/>
              <a:gd name="T57" fmla="*/ 492 h 510"/>
              <a:gd name="T58" fmla="*/ 831 w 1106"/>
              <a:gd name="T59" fmla="*/ 488 h 510"/>
              <a:gd name="T60" fmla="*/ 883 w 1106"/>
              <a:gd name="T61" fmla="*/ 466 h 510"/>
              <a:gd name="T62" fmla="*/ 936 w 1106"/>
              <a:gd name="T63" fmla="*/ 474 h 510"/>
              <a:gd name="T64" fmla="*/ 1011 w 1106"/>
              <a:gd name="T65" fmla="*/ 491 h 510"/>
              <a:gd name="T66" fmla="*/ 1044 w 1106"/>
              <a:gd name="T67" fmla="*/ 482 h 510"/>
              <a:gd name="T68" fmla="*/ 1078 w 1106"/>
              <a:gd name="T69" fmla="*/ 449 h 510"/>
              <a:gd name="T70" fmla="*/ 1102 w 1106"/>
              <a:gd name="T71" fmla="*/ 380 h 510"/>
              <a:gd name="T72" fmla="*/ 1106 w 1106"/>
              <a:gd name="T73" fmla="*/ 353 h 510"/>
              <a:gd name="T74" fmla="*/ 1084 w 1106"/>
              <a:gd name="T75" fmla="*/ 326 h 510"/>
              <a:gd name="T76" fmla="*/ 1027 w 1106"/>
              <a:gd name="T77" fmla="*/ 295 h 510"/>
              <a:gd name="T78" fmla="*/ 1033 w 1106"/>
              <a:gd name="T79" fmla="*/ 290 h 510"/>
              <a:gd name="T80" fmla="*/ 967 w 1106"/>
              <a:gd name="T81" fmla="*/ 284 h 510"/>
              <a:gd name="T82" fmla="*/ 940 w 1106"/>
              <a:gd name="T83" fmla="*/ 292 h 510"/>
              <a:gd name="T84" fmla="*/ 949 w 1106"/>
              <a:gd name="T85" fmla="*/ 296 h 510"/>
              <a:gd name="T86" fmla="*/ 937 w 1106"/>
              <a:gd name="T87" fmla="*/ 274 h 510"/>
              <a:gd name="T88" fmla="*/ 909 w 1106"/>
              <a:gd name="T89" fmla="*/ 242 h 510"/>
              <a:gd name="T90" fmla="*/ 904 w 1106"/>
              <a:gd name="T91" fmla="*/ 218 h 510"/>
              <a:gd name="T92" fmla="*/ 894 w 1106"/>
              <a:gd name="T93" fmla="*/ 200 h 510"/>
              <a:gd name="T94" fmla="*/ 835 w 1106"/>
              <a:gd name="T95" fmla="*/ 150 h 510"/>
              <a:gd name="T96" fmla="*/ 825 w 1106"/>
              <a:gd name="T97" fmla="*/ 115 h 510"/>
              <a:gd name="T98" fmla="*/ 801 w 1106"/>
              <a:gd name="T99" fmla="*/ 21 h 510"/>
              <a:gd name="T100" fmla="*/ 783 w 1106"/>
              <a:gd name="T101" fmla="*/ 9 h 510"/>
              <a:gd name="T102" fmla="*/ 713 w 1106"/>
              <a:gd name="T103" fmla="*/ 0 h 510"/>
              <a:gd name="T104" fmla="*/ 687 w 1106"/>
              <a:gd name="T105" fmla="*/ 7 h 5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106" h="510">
                <a:moveTo>
                  <a:pt x="687" y="7"/>
                </a:moveTo>
                <a:lnTo>
                  <a:pt x="687" y="7"/>
                </a:lnTo>
                <a:lnTo>
                  <a:pt x="614" y="58"/>
                </a:lnTo>
                <a:lnTo>
                  <a:pt x="551" y="102"/>
                </a:lnTo>
                <a:lnTo>
                  <a:pt x="519" y="121"/>
                </a:lnTo>
                <a:lnTo>
                  <a:pt x="492" y="138"/>
                </a:lnTo>
                <a:lnTo>
                  <a:pt x="492" y="138"/>
                </a:lnTo>
                <a:lnTo>
                  <a:pt x="449" y="161"/>
                </a:lnTo>
                <a:lnTo>
                  <a:pt x="415" y="182"/>
                </a:lnTo>
                <a:lnTo>
                  <a:pt x="386" y="197"/>
                </a:lnTo>
                <a:lnTo>
                  <a:pt x="373" y="202"/>
                </a:lnTo>
                <a:lnTo>
                  <a:pt x="361" y="206"/>
                </a:lnTo>
                <a:lnTo>
                  <a:pt x="361" y="206"/>
                </a:lnTo>
                <a:lnTo>
                  <a:pt x="346" y="212"/>
                </a:lnTo>
                <a:lnTo>
                  <a:pt x="329" y="223"/>
                </a:lnTo>
                <a:lnTo>
                  <a:pt x="310" y="235"/>
                </a:lnTo>
                <a:lnTo>
                  <a:pt x="290" y="250"/>
                </a:lnTo>
                <a:lnTo>
                  <a:pt x="256" y="277"/>
                </a:lnTo>
                <a:lnTo>
                  <a:pt x="238" y="293"/>
                </a:lnTo>
                <a:lnTo>
                  <a:pt x="238" y="293"/>
                </a:lnTo>
                <a:lnTo>
                  <a:pt x="226" y="299"/>
                </a:lnTo>
                <a:lnTo>
                  <a:pt x="199" y="310"/>
                </a:lnTo>
                <a:lnTo>
                  <a:pt x="121" y="338"/>
                </a:lnTo>
                <a:lnTo>
                  <a:pt x="42" y="367"/>
                </a:lnTo>
                <a:lnTo>
                  <a:pt x="15" y="377"/>
                </a:lnTo>
                <a:lnTo>
                  <a:pt x="1" y="383"/>
                </a:lnTo>
                <a:lnTo>
                  <a:pt x="1" y="383"/>
                </a:lnTo>
                <a:lnTo>
                  <a:pt x="0" y="386"/>
                </a:lnTo>
                <a:lnTo>
                  <a:pt x="0" y="388"/>
                </a:lnTo>
                <a:lnTo>
                  <a:pt x="1" y="389"/>
                </a:lnTo>
                <a:lnTo>
                  <a:pt x="7" y="391"/>
                </a:lnTo>
                <a:lnTo>
                  <a:pt x="16" y="394"/>
                </a:lnTo>
                <a:lnTo>
                  <a:pt x="40" y="395"/>
                </a:lnTo>
                <a:lnTo>
                  <a:pt x="72" y="398"/>
                </a:lnTo>
                <a:lnTo>
                  <a:pt x="105" y="401"/>
                </a:lnTo>
                <a:lnTo>
                  <a:pt x="134" y="404"/>
                </a:lnTo>
                <a:lnTo>
                  <a:pt x="148" y="407"/>
                </a:lnTo>
                <a:lnTo>
                  <a:pt x="160" y="410"/>
                </a:lnTo>
                <a:lnTo>
                  <a:pt x="169" y="415"/>
                </a:lnTo>
                <a:lnTo>
                  <a:pt x="175" y="419"/>
                </a:lnTo>
                <a:lnTo>
                  <a:pt x="175" y="419"/>
                </a:lnTo>
                <a:lnTo>
                  <a:pt x="182" y="428"/>
                </a:lnTo>
                <a:lnTo>
                  <a:pt x="193" y="436"/>
                </a:lnTo>
                <a:lnTo>
                  <a:pt x="206" y="443"/>
                </a:lnTo>
                <a:lnTo>
                  <a:pt x="220" y="451"/>
                </a:lnTo>
                <a:lnTo>
                  <a:pt x="235" y="454"/>
                </a:lnTo>
                <a:lnTo>
                  <a:pt x="242" y="455"/>
                </a:lnTo>
                <a:lnTo>
                  <a:pt x="250" y="455"/>
                </a:lnTo>
                <a:lnTo>
                  <a:pt x="257" y="454"/>
                </a:lnTo>
                <a:lnTo>
                  <a:pt x="263" y="451"/>
                </a:lnTo>
                <a:lnTo>
                  <a:pt x="269" y="448"/>
                </a:lnTo>
                <a:lnTo>
                  <a:pt x="275" y="443"/>
                </a:lnTo>
                <a:lnTo>
                  <a:pt x="275" y="443"/>
                </a:lnTo>
                <a:lnTo>
                  <a:pt x="281" y="439"/>
                </a:lnTo>
                <a:lnTo>
                  <a:pt x="289" y="437"/>
                </a:lnTo>
                <a:lnTo>
                  <a:pt x="295" y="440"/>
                </a:lnTo>
                <a:lnTo>
                  <a:pt x="301" y="443"/>
                </a:lnTo>
                <a:lnTo>
                  <a:pt x="307" y="449"/>
                </a:lnTo>
                <a:lnTo>
                  <a:pt x="313" y="457"/>
                </a:lnTo>
                <a:lnTo>
                  <a:pt x="325" y="473"/>
                </a:lnTo>
                <a:lnTo>
                  <a:pt x="337" y="489"/>
                </a:lnTo>
                <a:lnTo>
                  <a:pt x="347" y="504"/>
                </a:lnTo>
                <a:lnTo>
                  <a:pt x="353" y="509"/>
                </a:lnTo>
                <a:lnTo>
                  <a:pt x="359" y="510"/>
                </a:lnTo>
                <a:lnTo>
                  <a:pt x="364" y="510"/>
                </a:lnTo>
                <a:lnTo>
                  <a:pt x="370" y="507"/>
                </a:lnTo>
                <a:lnTo>
                  <a:pt x="370" y="507"/>
                </a:lnTo>
                <a:lnTo>
                  <a:pt x="379" y="504"/>
                </a:lnTo>
                <a:lnTo>
                  <a:pt x="400" y="500"/>
                </a:lnTo>
                <a:lnTo>
                  <a:pt x="425" y="494"/>
                </a:lnTo>
                <a:lnTo>
                  <a:pt x="455" y="486"/>
                </a:lnTo>
                <a:lnTo>
                  <a:pt x="485" y="476"/>
                </a:lnTo>
                <a:lnTo>
                  <a:pt x="500" y="471"/>
                </a:lnTo>
                <a:lnTo>
                  <a:pt x="513" y="464"/>
                </a:lnTo>
                <a:lnTo>
                  <a:pt x="524" y="458"/>
                </a:lnTo>
                <a:lnTo>
                  <a:pt x="534" y="451"/>
                </a:lnTo>
                <a:lnTo>
                  <a:pt x="540" y="442"/>
                </a:lnTo>
                <a:lnTo>
                  <a:pt x="545" y="433"/>
                </a:lnTo>
                <a:lnTo>
                  <a:pt x="545" y="433"/>
                </a:lnTo>
                <a:lnTo>
                  <a:pt x="548" y="425"/>
                </a:lnTo>
                <a:lnTo>
                  <a:pt x="552" y="419"/>
                </a:lnTo>
                <a:lnTo>
                  <a:pt x="557" y="418"/>
                </a:lnTo>
                <a:lnTo>
                  <a:pt x="561" y="418"/>
                </a:lnTo>
                <a:lnTo>
                  <a:pt x="566" y="421"/>
                </a:lnTo>
                <a:lnTo>
                  <a:pt x="572" y="424"/>
                </a:lnTo>
                <a:lnTo>
                  <a:pt x="584" y="434"/>
                </a:lnTo>
                <a:lnTo>
                  <a:pt x="599" y="448"/>
                </a:lnTo>
                <a:lnTo>
                  <a:pt x="614" y="460"/>
                </a:lnTo>
                <a:lnTo>
                  <a:pt x="623" y="464"/>
                </a:lnTo>
                <a:lnTo>
                  <a:pt x="630" y="468"/>
                </a:lnTo>
                <a:lnTo>
                  <a:pt x="639" y="470"/>
                </a:lnTo>
                <a:lnTo>
                  <a:pt x="648" y="470"/>
                </a:lnTo>
                <a:lnTo>
                  <a:pt x="648" y="470"/>
                </a:lnTo>
                <a:lnTo>
                  <a:pt x="657" y="468"/>
                </a:lnTo>
                <a:lnTo>
                  <a:pt x="666" y="464"/>
                </a:lnTo>
                <a:lnTo>
                  <a:pt x="675" y="460"/>
                </a:lnTo>
                <a:lnTo>
                  <a:pt x="683" y="455"/>
                </a:lnTo>
                <a:lnTo>
                  <a:pt x="699" y="443"/>
                </a:lnTo>
                <a:lnTo>
                  <a:pt x="713" y="431"/>
                </a:lnTo>
                <a:lnTo>
                  <a:pt x="725" y="422"/>
                </a:lnTo>
                <a:lnTo>
                  <a:pt x="731" y="419"/>
                </a:lnTo>
                <a:lnTo>
                  <a:pt x="735" y="418"/>
                </a:lnTo>
                <a:lnTo>
                  <a:pt x="740" y="419"/>
                </a:lnTo>
                <a:lnTo>
                  <a:pt x="743" y="422"/>
                </a:lnTo>
                <a:lnTo>
                  <a:pt x="744" y="427"/>
                </a:lnTo>
                <a:lnTo>
                  <a:pt x="747" y="434"/>
                </a:lnTo>
                <a:lnTo>
                  <a:pt x="747" y="434"/>
                </a:lnTo>
                <a:lnTo>
                  <a:pt x="749" y="443"/>
                </a:lnTo>
                <a:lnTo>
                  <a:pt x="752" y="452"/>
                </a:lnTo>
                <a:lnTo>
                  <a:pt x="755" y="460"/>
                </a:lnTo>
                <a:lnTo>
                  <a:pt x="760" y="466"/>
                </a:lnTo>
                <a:lnTo>
                  <a:pt x="765" y="471"/>
                </a:lnTo>
                <a:lnTo>
                  <a:pt x="771" y="477"/>
                </a:lnTo>
                <a:lnTo>
                  <a:pt x="784" y="485"/>
                </a:lnTo>
                <a:lnTo>
                  <a:pt x="798" y="491"/>
                </a:lnTo>
                <a:lnTo>
                  <a:pt x="811" y="492"/>
                </a:lnTo>
                <a:lnTo>
                  <a:pt x="823" y="492"/>
                </a:lnTo>
                <a:lnTo>
                  <a:pt x="828" y="491"/>
                </a:lnTo>
                <a:lnTo>
                  <a:pt x="831" y="488"/>
                </a:lnTo>
                <a:lnTo>
                  <a:pt x="831" y="488"/>
                </a:lnTo>
                <a:lnTo>
                  <a:pt x="844" y="479"/>
                </a:lnTo>
                <a:lnTo>
                  <a:pt x="856" y="471"/>
                </a:lnTo>
                <a:lnTo>
                  <a:pt x="870" y="468"/>
                </a:lnTo>
                <a:lnTo>
                  <a:pt x="883" y="466"/>
                </a:lnTo>
                <a:lnTo>
                  <a:pt x="897" y="466"/>
                </a:lnTo>
                <a:lnTo>
                  <a:pt x="910" y="468"/>
                </a:lnTo>
                <a:lnTo>
                  <a:pt x="924" y="470"/>
                </a:lnTo>
                <a:lnTo>
                  <a:pt x="936" y="474"/>
                </a:lnTo>
                <a:lnTo>
                  <a:pt x="963" y="482"/>
                </a:lnTo>
                <a:lnTo>
                  <a:pt x="987" y="488"/>
                </a:lnTo>
                <a:lnTo>
                  <a:pt x="999" y="491"/>
                </a:lnTo>
                <a:lnTo>
                  <a:pt x="1011" y="491"/>
                </a:lnTo>
                <a:lnTo>
                  <a:pt x="1021" y="491"/>
                </a:lnTo>
                <a:lnTo>
                  <a:pt x="1032" y="488"/>
                </a:lnTo>
                <a:lnTo>
                  <a:pt x="1032" y="488"/>
                </a:lnTo>
                <a:lnTo>
                  <a:pt x="1044" y="482"/>
                </a:lnTo>
                <a:lnTo>
                  <a:pt x="1054" y="476"/>
                </a:lnTo>
                <a:lnTo>
                  <a:pt x="1063" y="467"/>
                </a:lnTo>
                <a:lnTo>
                  <a:pt x="1072" y="458"/>
                </a:lnTo>
                <a:lnTo>
                  <a:pt x="1078" y="449"/>
                </a:lnTo>
                <a:lnTo>
                  <a:pt x="1084" y="439"/>
                </a:lnTo>
                <a:lnTo>
                  <a:pt x="1093" y="418"/>
                </a:lnTo>
                <a:lnTo>
                  <a:pt x="1099" y="398"/>
                </a:lnTo>
                <a:lnTo>
                  <a:pt x="1102" y="380"/>
                </a:lnTo>
                <a:lnTo>
                  <a:pt x="1103" y="367"/>
                </a:lnTo>
                <a:lnTo>
                  <a:pt x="1106" y="359"/>
                </a:lnTo>
                <a:lnTo>
                  <a:pt x="1106" y="359"/>
                </a:lnTo>
                <a:lnTo>
                  <a:pt x="1106" y="353"/>
                </a:lnTo>
                <a:lnTo>
                  <a:pt x="1105" y="349"/>
                </a:lnTo>
                <a:lnTo>
                  <a:pt x="1102" y="343"/>
                </a:lnTo>
                <a:lnTo>
                  <a:pt x="1097" y="337"/>
                </a:lnTo>
                <a:lnTo>
                  <a:pt x="1084" y="326"/>
                </a:lnTo>
                <a:lnTo>
                  <a:pt x="1068" y="317"/>
                </a:lnTo>
                <a:lnTo>
                  <a:pt x="1038" y="301"/>
                </a:lnTo>
                <a:lnTo>
                  <a:pt x="1030" y="296"/>
                </a:lnTo>
                <a:lnTo>
                  <a:pt x="1027" y="295"/>
                </a:lnTo>
                <a:lnTo>
                  <a:pt x="1029" y="293"/>
                </a:lnTo>
                <a:lnTo>
                  <a:pt x="1029" y="293"/>
                </a:lnTo>
                <a:lnTo>
                  <a:pt x="1032" y="292"/>
                </a:lnTo>
                <a:lnTo>
                  <a:pt x="1033" y="290"/>
                </a:lnTo>
                <a:lnTo>
                  <a:pt x="1024" y="289"/>
                </a:lnTo>
                <a:lnTo>
                  <a:pt x="1008" y="286"/>
                </a:lnTo>
                <a:lnTo>
                  <a:pt x="988" y="286"/>
                </a:lnTo>
                <a:lnTo>
                  <a:pt x="967" y="284"/>
                </a:lnTo>
                <a:lnTo>
                  <a:pt x="949" y="286"/>
                </a:lnTo>
                <a:lnTo>
                  <a:pt x="945" y="287"/>
                </a:lnTo>
                <a:lnTo>
                  <a:pt x="940" y="289"/>
                </a:lnTo>
                <a:lnTo>
                  <a:pt x="940" y="292"/>
                </a:lnTo>
                <a:lnTo>
                  <a:pt x="943" y="295"/>
                </a:lnTo>
                <a:lnTo>
                  <a:pt x="943" y="295"/>
                </a:lnTo>
                <a:lnTo>
                  <a:pt x="948" y="296"/>
                </a:lnTo>
                <a:lnTo>
                  <a:pt x="949" y="296"/>
                </a:lnTo>
                <a:lnTo>
                  <a:pt x="949" y="296"/>
                </a:lnTo>
                <a:lnTo>
                  <a:pt x="949" y="292"/>
                </a:lnTo>
                <a:lnTo>
                  <a:pt x="946" y="287"/>
                </a:lnTo>
                <a:lnTo>
                  <a:pt x="937" y="274"/>
                </a:lnTo>
                <a:lnTo>
                  <a:pt x="927" y="262"/>
                </a:lnTo>
                <a:lnTo>
                  <a:pt x="927" y="262"/>
                </a:lnTo>
                <a:lnTo>
                  <a:pt x="916" y="253"/>
                </a:lnTo>
                <a:lnTo>
                  <a:pt x="909" y="242"/>
                </a:lnTo>
                <a:lnTo>
                  <a:pt x="906" y="238"/>
                </a:lnTo>
                <a:lnTo>
                  <a:pt x="904" y="232"/>
                </a:lnTo>
                <a:lnTo>
                  <a:pt x="904" y="226"/>
                </a:lnTo>
                <a:lnTo>
                  <a:pt x="904" y="218"/>
                </a:lnTo>
                <a:lnTo>
                  <a:pt x="904" y="218"/>
                </a:lnTo>
                <a:lnTo>
                  <a:pt x="904" y="214"/>
                </a:lnTo>
                <a:lnTo>
                  <a:pt x="901" y="209"/>
                </a:lnTo>
                <a:lnTo>
                  <a:pt x="894" y="200"/>
                </a:lnTo>
                <a:lnTo>
                  <a:pt x="883" y="190"/>
                </a:lnTo>
                <a:lnTo>
                  <a:pt x="870" y="179"/>
                </a:lnTo>
                <a:lnTo>
                  <a:pt x="844" y="158"/>
                </a:lnTo>
                <a:lnTo>
                  <a:pt x="835" y="150"/>
                </a:lnTo>
                <a:lnTo>
                  <a:pt x="832" y="145"/>
                </a:lnTo>
                <a:lnTo>
                  <a:pt x="831" y="141"/>
                </a:lnTo>
                <a:lnTo>
                  <a:pt x="831" y="141"/>
                </a:lnTo>
                <a:lnTo>
                  <a:pt x="825" y="115"/>
                </a:lnTo>
                <a:lnTo>
                  <a:pt x="817" y="79"/>
                </a:lnTo>
                <a:lnTo>
                  <a:pt x="808" y="43"/>
                </a:lnTo>
                <a:lnTo>
                  <a:pt x="804" y="30"/>
                </a:lnTo>
                <a:lnTo>
                  <a:pt x="801" y="21"/>
                </a:lnTo>
                <a:lnTo>
                  <a:pt x="801" y="21"/>
                </a:lnTo>
                <a:lnTo>
                  <a:pt x="798" y="18"/>
                </a:lnTo>
                <a:lnTo>
                  <a:pt x="795" y="15"/>
                </a:lnTo>
                <a:lnTo>
                  <a:pt x="783" y="9"/>
                </a:lnTo>
                <a:lnTo>
                  <a:pt x="766" y="4"/>
                </a:lnTo>
                <a:lnTo>
                  <a:pt x="749" y="1"/>
                </a:lnTo>
                <a:lnTo>
                  <a:pt x="731" y="0"/>
                </a:lnTo>
                <a:lnTo>
                  <a:pt x="713" y="0"/>
                </a:lnTo>
                <a:lnTo>
                  <a:pt x="698" y="3"/>
                </a:lnTo>
                <a:lnTo>
                  <a:pt x="692" y="4"/>
                </a:lnTo>
                <a:lnTo>
                  <a:pt x="687" y="7"/>
                </a:lnTo>
                <a:lnTo>
                  <a:pt x="687" y="7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3" name="Freeform 39">
            <a:extLst>
              <a:ext uri="{FF2B5EF4-FFF2-40B4-BE49-F238E27FC236}">
                <a16:creationId xmlns:a16="http://schemas.microsoft.com/office/drawing/2014/main" id="{94420D72-D2FA-5E62-CFAF-93C2E138D8C2}"/>
              </a:ext>
            </a:extLst>
          </p:cNvPr>
          <p:cNvSpPr>
            <a:spLocks/>
          </p:cNvSpPr>
          <p:nvPr/>
        </p:nvSpPr>
        <p:spPr bwMode="auto">
          <a:xfrm>
            <a:off x="6911579" y="3896916"/>
            <a:ext cx="1722835" cy="734616"/>
          </a:xfrm>
          <a:custGeom>
            <a:avLst/>
            <a:gdLst>
              <a:gd name="T0" fmla="*/ 36 w 1447"/>
              <a:gd name="T1" fmla="*/ 24 h 617"/>
              <a:gd name="T2" fmla="*/ 232 w 1447"/>
              <a:gd name="T3" fmla="*/ 144 h 617"/>
              <a:gd name="T4" fmla="*/ 325 w 1447"/>
              <a:gd name="T5" fmla="*/ 191 h 617"/>
              <a:gd name="T6" fmla="*/ 382 w 1447"/>
              <a:gd name="T7" fmla="*/ 209 h 617"/>
              <a:gd name="T8" fmla="*/ 479 w 1447"/>
              <a:gd name="T9" fmla="*/ 227 h 617"/>
              <a:gd name="T10" fmla="*/ 635 w 1447"/>
              <a:gd name="T11" fmla="*/ 238 h 617"/>
              <a:gd name="T12" fmla="*/ 890 w 1447"/>
              <a:gd name="T13" fmla="*/ 340 h 617"/>
              <a:gd name="T14" fmla="*/ 1436 w 1447"/>
              <a:gd name="T15" fmla="*/ 602 h 617"/>
              <a:gd name="T16" fmla="*/ 1360 w 1447"/>
              <a:gd name="T17" fmla="*/ 516 h 617"/>
              <a:gd name="T18" fmla="*/ 1307 w 1447"/>
              <a:gd name="T19" fmla="*/ 471 h 617"/>
              <a:gd name="T20" fmla="*/ 1288 w 1447"/>
              <a:gd name="T21" fmla="*/ 447 h 617"/>
              <a:gd name="T22" fmla="*/ 1301 w 1447"/>
              <a:gd name="T23" fmla="*/ 430 h 617"/>
              <a:gd name="T24" fmla="*/ 1343 w 1447"/>
              <a:gd name="T25" fmla="*/ 421 h 617"/>
              <a:gd name="T26" fmla="*/ 1388 w 1447"/>
              <a:gd name="T27" fmla="*/ 418 h 617"/>
              <a:gd name="T28" fmla="*/ 1361 w 1447"/>
              <a:gd name="T29" fmla="*/ 393 h 617"/>
              <a:gd name="T30" fmla="*/ 1291 w 1447"/>
              <a:gd name="T31" fmla="*/ 363 h 617"/>
              <a:gd name="T32" fmla="*/ 1256 w 1447"/>
              <a:gd name="T33" fmla="*/ 355 h 617"/>
              <a:gd name="T34" fmla="*/ 1162 w 1447"/>
              <a:gd name="T35" fmla="*/ 328 h 617"/>
              <a:gd name="T36" fmla="*/ 1047 w 1447"/>
              <a:gd name="T37" fmla="*/ 279 h 617"/>
              <a:gd name="T38" fmla="*/ 1012 w 1447"/>
              <a:gd name="T39" fmla="*/ 253 h 617"/>
              <a:gd name="T40" fmla="*/ 1012 w 1447"/>
              <a:gd name="T41" fmla="*/ 244 h 617"/>
              <a:gd name="T42" fmla="*/ 1048 w 1447"/>
              <a:gd name="T43" fmla="*/ 241 h 617"/>
              <a:gd name="T44" fmla="*/ 1084 w 1447"/>
              <a:gd name="T45" fmla="*/ 241 h 617"/>
              <a:gd name="T46" fmla="*/ 1099 w 1447"/>
              <a:gd name="T47" fmla="*/ 235 h 617"/>
              <a:gd name="T48" fmla="*/ 1096 w 1447"/>
              <a:gd name="T49" fmla="*/ 225 h 617"/>
              <a:gd name="T50" fmla="*/ 1068 w 1447"/>
              <a:gd name="T51" fmla="*/ 207 h 617"/>
              <a:gd name="T52" fmla="*/ 1005 w 1447"/>
              <a:gd name="T53" fmla="*/ 183 h 617"/>
              <a:gd name="T54" fmla="*/ 957 w 1447"/>
              <a:gd name="T55" fmla="*/ 174 h 617"/>
              <a:gd name="T56" fmla="*/ 831 w 1447"/>
              <a:gd name="T57" fmla="*/ 170 h 617"/>
              <a:gd name="T58" fmla="*/ 716 w 1447"/>
              <a:gd name="T59" fmla="*/ 159 h 617"/>
              <a:gd name="T60" fmla="*/ 671 w 1447"/>
              <a:gd name="T61" fmla="*/ 147 h 617"/>
              <a:gd name="T62" fmla="*/ 660 w 1447"/>
              <a:gd name="T63" fmla="*/ 135 h 617"/>
              <a:gd name="T64" fmla="*/ 662 w 1447"/>
              <a:gd name="T65" fmla="*/ 110 h 617"/>
              <a:gd name="T66" fmla="*/ 660 w 1447"/>
              <a:gd name="T67" fmla="*/ 89 h 617"/>
              <a:gd name="T68" fmla="*/ 642 w 1447"/>
              <a:gd name="T69" fmla="*/ 74 h 617"/>
              <a:gd name="T70" fmla="*/ 603 w 1447"/>
              <a:gd name="T71" fmla="*/ 60 h 617"/>
              <a:gd name="T72" fmla="*/ 439 w 1447"/>
              <a:gd name="T73" fmla="*/ 29 h 617"/>
              <a:gd name="T74" fmla="*/ 356 w 1447"/>
              <a:gd name="T75" fmla="*/ 20 h 617"/>
              <a:gd name="T76" fmla="*/ 350 w 1447"/>
              <a:gd name="T77" fmla="*/ 24 h 617"/>
              <a:gd name="T78" fmla="*/ 394 w 1447"/>
              <a:gd name="T79" fmla="*/ 47 h 617"/>
              <a:gd name="T80" fmla="*/ 500 w 1447"/>
              <a:gd name="T81" fmla="*/ 101 h 617"/>
              <a:gd name="T82" fmla="*/ 517 w 1447"/>
              <a:gd name="T83" fmla="*/ 111 h 617"/>
              <a:gd name="T84" fmla="*/ 496 w 1447"/>
              <a:gd name="T85" fmla="*/ 116 h 617"/>
              <a:gd name="T86" fmla="*/ 410 w 1447"/>
              <a:gd name="T87" fmla="*/ 113 h 617"/>
              <a:gd name="T88" fmla="*/ 362 w 1447"/>
              <a:gd name="T89" fmla="*/ 102 h 617"/>
              <a:gd name="T90" fmla="*/ 353 w 1447"/>
              <a:gd name="T91" fmla="*/ 95 h 617"/>
              <a:gd name="T92" fmla="*/ 337 w 1447"/>
              <a:gd name="T93" fmla="*/ 84 h 617"/>
              <a:gd name="T94" fmla="*/ 240 w 1447"/>
              <a:gd name="T95" fmla="*/ 54 h 617"/>
              <a:gd name="T96" fmla="*/ 0 w 1447"/>
              <a:gd name="T97" fmla="*/ 0 h 6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447" h="617">
                <a:moveTo>
                  <a:pt x="0" y="0"/>
                </a:moveTo>
                <a:lnTo>
                  <a:pt x="0" y="0"/>
                </a:lnTo>
                <a:lnTo>
                  <a:pt x="36" y="24"/>
                </a:lnTo>
                <a:lnTo>
                  <a:pt x="124" y="80"/>
                </a:lnTo>
                <a:lnTo>
                  <a:pt x="178" y="113"/>
                </a:lnTo>
                <a:lnTo>
                  <a:pt x="232" y="144"/>
                </a:lnTo>
                <a:lnTo>
                  <a:pt x="281" y="171"/>
                </a:lnTo>
                <a:lnTo>
                  <a:pt x="305" y="182"/>
                </a:lnTo>
                <a:lnTo>
                  <a:pt x="325" y="191"/>
                </a:lnTo>
                <a:lnTo>
                  <a:pt x="325" y="191"/>
                </a:lnTo>
                <a:lnTo>
                  <a:pt x="353" y="200"/>
                </a:lnTo>
                <a:lnTo>
                  <a:pt x="382" y="209"/>
                </a:lnTo>
                <a:lnTo>
                  <a:pt x="413" y="216"/>
                </a:lnTo>
                <a:lnTo>
                  <a:pt x="446" y="222"/>
                </a:lnTo>
                <a:lnTo>
                  <a:pt x="479" y="227"/>
                </a:lnTo>
                <a:lnTo>
                  <a:pt x="512" y="229"/>
                </a:lnTo>
                <a:lnTo>
                  <a:pt x="577" y="235"/>
                </a:lnTo>
                <a:lnTo>
                  <a:pt x="635" y="238"/>
                </a:lnTo>
                <a:lnTo>
                  <a:pt x="681" y="238"/>
                </a:lnTo>
                <a:lnTo>
                  <a:pt x="725" y="238"/>
                </a:lnTo>
                <a:lnTo>
                  <a:pt x="890" y="340"/>
                </a:lnTo>
                <a:lnTo>
                  <a:pt x="1447" y="617"/>
                </a:lnTo>
                <a:lnTo>
                  <a:pt x="1447" y="617"/>
                </a:lnTo>
                <a:lnTo>
                  <a:pt x="1436" y="602"/>
                </a:lnTo>
                <a:lnTo>
                  <a:pt x="1405" y="563"/>
                </a:lnTo>
                <a:lnTo>
                  <a:pt x="1384" y="539"/>
                </a:lnTo>
                <a:lnTo>
                  <a:pt x="1360" y="516"/>
                </a:lnTo>
                <a:lnTo>
                  <a:pt x="1334" y="492"/>
                </a:lnTo>
                <a:lnTo>
                  <a:pt x="1307" y="471"/>
                </a:lnTo>
                <a:lnTo>
                  <a:pt x="1307" y="471"/>
                </a:lnTo>
                <a:lnTo>
                  <a:pt x="1297" y="462"/>
                </a:lnTo>
                <a:lnTo>
                  <a:pt x="1291" y="453"/>
                </a:lnTo>
                <a:lnTo>
                  <a:pt x="1288" y="447"/>
                </a:lnTo>
                <a:lnTo>
                  <a:pt x="1289" y="441"/>
                </a:lnTo>
                <a:lnTo>
                  <a:pt x="1294" y="435"/>
                </a:lnTo>
                <a:lnTo>
                  <a:pt x="1301" y="430"/>
                </a:lnTo>
                <a:lnTo>
                  <a:pt x="1310" y="427"/>
                </a:lnTo>
                <a:lnTo>
                  <a:pt x="1321" y="424"/>
                </a:lnTo>
                <a:lnTo>
                  <a:pt x="1343" y="421"/>
                </a:lnTo>
                <a:lnTo>
                  <a:pt x="1366" y="420"/>
                </a:lnTo>
                <a:lnTo>
                  <a:pt x="1388" y="418"/>
                </a:lnTo>
                <a:lnTo>
                  <a:pt x="1388" y="418"/>
                </a:lnTo>
                <a:lnTo>
                  <a:pt x="1382" y="411"/>
                </a:lnTo>
                <a:lnTo>
                  <a:pt x="1373" y="403"/>
                </a:lnTo>
                <a:lnTo>
                  <a:pt x="1361" y="393"/>
                </a:lnTo>
                <a:lnTo>
                  <a:pt x="1343" y="382"/>
                </a:lnTo>
                <a:lnTo>
                  <a:pt x="1321" y="372"/>
                </a:lnTo>
                <a:lnTo>
                  <a:pt x="1291" y="363"/>
                </a:lnTo>
                <a:lnTo>
                  <a:pt x="1274" y="358"/>
                </a:lnTo>
                <a:lnTo>
                  <a:pt x="1256" y="355"/>
                </a:lnTo>
                <a:lnTo>
                  <a:pt x="1256" y="355"/>
                </a:lnTo>
                <a:lnTo>
                  <a:pt x="1235" y="351"/>
                </a:lnTo>
                <a:lnTo>
                  <a:pt x="1212" y="345"/>
                </a:lnTo>
                <a:lnTo>
                  <a:pt x="1162" y="328"/>
                </a:lnTo>
                <a:lnTo>
                  <a:pt x="1111" y="309"/>
                </a:lnTo>
                <a:lnTo>
                  <a:pt x="1065" y="288"/>
                </a:lnTo>
                <a:lnTo>
                  <a:pt x="1047" y="279"/>
                </a:lnTo>
                <a:lnTo>
                  <a:pt x="1030" y="268"/>
                </a:lnTo>
                <a:lnTo>
                  <a:pt x="1018" y="261"/>
                </a:lnTo>
                <a:lnTo>
                  <a:pt x="1012" y="253"/>
                </a:lnTo>
                <a:lnTo>
                  <a:pt x="1011" y="250"/>
                </a:lnTo>
                <a:lnTo>
                  <a:pt x="1011" y="247"/>
                </a:lnTo>
                <a:lnTo>
                  <a:pt x="1012" y="244"/>
                </a:lnTo>
                <a:lnTo>
                  <a:pt x="1017" y="243"/>
                </a:lnTo>
                <a:lnTo>
                  <a:pt x="1029" y="241"/>
                </a:lnTo>
                <a:lnTo>
                  <a:pt x="1048" y="241"/>
                </a:lnTo>
                <a:lnTo>
                  <a:pt x="1048" y="241"/>
                </a:lnTo>
                <a:lnTo>
                  <a:pt x="1069" y="243"/>
                </a:lnTo>
                <a:lnTo>
                  <a:pt x="1084" y="241"/>
                </a:lnTo>
                <a:lnTo>
                  <a:pt x="1093" y="238"/>
                </a:lnTo>
                <a:lnTo>
                  <a:pt x="1096" y="237"/>
                </a:lnTo>
                <a:lnTo>
                  <a:pt x="1099" y="235"/>
                </a:lnTo>
                <a:lnTo>
                  <a:pt x="1099" y="232"/>
                </a:lnTo>
                <a:lnTo>
                  <a:pt x="1099" y="231"/>
                </a:lnTo>
                <a:lnTo>
                  <a:pt x="1096" y="225"/>
                </a:lnTo>
                <a:lnTo>
                  <a:pt x="1089" y="219"/>
                </a:lnTo>
                <a:lnTo>
                  <a:pt x="1080" y="213"/>
                </a:lnTo>
                <a:lnTo>
                  <a:pt x="1068" y="207"/>
                </a:lnTo>
                <a:lnTo>
                  <a:pt x="1053" y="200"/>
                </a:lnTo>
                <a:lnTo>
                  <a:pt x="1021" y="188"/>
                </a:lnTo>
                <a:lnTo>
                  <a:pt x="1005" y="183"/>
                </a:lnTo>
                <a:lnTo>
                  <a:pt x="988" y="179"/>
                </a:lnTo>
                <a:lnTo>
                  <a:pt x="972" y="176"/>
                </a:lnTo>
                <a:lnTo>
                  <a:pt x="957" y="174"/>
                </a:lnTo>
                <a:lnTo>
                  <a:pt x="957" y="174"/>
                </a:lnTo>
                <a:lnTo>
                  <a:pt x="879" y="171"/>
                </a:lnTo>
                <a:lnTo>
                  <a:pt x="831" y="170"/>
                </a:lnTo>
                <a:lnTo>
                  <a:pt x="782" y="167"/>
                </a:lnTo>
                <a:lnTo>
                  <a:pt x="735" y="162"/>
                </a:lnTo>
                <a:lnTo>
                  <a:pt x="716" y="159"/>
                </a:lnTo>
                <a:lnTo>
                  <a:pt x="698" y="156"/>
                </a:lnTo>
                <a:lnTo>
                  <a:pt x="683" y="152"/>
                </a:lnTo>
                <a:lnTo>
                  <a:pt x="671" y="147"/>
                </a:lnTo>
                <a:lnTo>
                  <a:pt x="663" y="141"/>
                </a:lnTo>
                <a:lnTo>
                  <a:pt x="662" y="138"/>
                </a:lnTo>
                <a:lnTo>
                  <a:pt x="660" y="135"/>
                </a:lnTo>
                <a:lnTo>
                  <a:pt x="660" y="135"/>
                </a:lnTo>
                <a:lnTo>
                  <a:pt x="660" y="122"/>
                </a:lnTo>
                <a:lnTo>
                  <a:pt x="662" y="110"/>
                </a:lnTo>
                <a:lnTo>
                  <a:pt x="663" y="99"/>
                </a:lnTo>
                <a:lnTo>
                  <a:pt x="662" y="93"/>
                </a:lnTo>
                <a:lnTo>
                  <a:pt x="660" y="89"/>
                </a:lnTo>
                <a:lnTo>
                  <a:pt x="656" y="84"/>
                </a:lnTo>
                <a:lnTo>
                  <a:pt x="650" y="78"/>
                </a:lnTo>
                <a:lnTo>
                  <a:pt x="642" y="74"/>
                </a:lnTo>
                <a:lnTo>
                  <a:pt x="633" y="69"/>
                </a:lnTo>
                <a:lnTo>
                  <a:pt x="620" y="65"/>
                </a:lnTo>
                <a:lnTo>
                  <a:pt x="603" y="60"/>
                </a:lnTo>
                <a:lnTo>
                  <a:pt x="560" y="51"/>
                </a:lnTo>
                <a:lnTo>
                  <a:pt x="560" y="51"/>
                </a:lnTo>
                <a:lnTo>
                  <a:pt x="439" y="29"/>
                </a:lnTo>
                <a:lnTo>
                  <a:pt x="400" y="24"/>
                </a:lnTo>
                <a:lnTo>
                  <a:pt x="373" y="21"/>
                </a:lnTo>
                <a:lnTo>
                  <a:pt x="356" y="20"/>
                </a:lnTo>
                <a:lnTo>
                  <a:pt x="352" y="21"/>
                </a:lnTo>
                <a:lnTo>
                  <a:pt x="350" y="21"/>
                </a:lnTo>
                <a:lnTo>
                  <a:pt x="350" y="24"/>
                </a:lnTo>
                <a:lnTo>
                  <a:pt x="352" y="26"/>
                </a:lnTo>
                <a:lnTo>
                  <a:pt x="361" y="32"/>
                </a:lnTo>
                <a:lnTo>
                  <a:pt x="394" y="47"/>
                </a:lnTo>
                <a:lnTo>
                  <a:pt x="437" y="68"/>
                </a:lnTo>
                <a:lnTo>
                  <a:pt x="482" y="89"/>
                </a:lnTo>
                <a:lnTo>
                  <a:pt x="500" y="101"/>
                </a:lnTo>
                <a:lnTo>
                  <a:pt x="515" y="111"/>
                </a:lnTo>
                <a:lnTo>
                  <a:pt x="515" y="111"/>
                </a:lnTo>
                <a:lnTo>
                  <a:pt x="517" y="111"/>
                </a:lnTo>
                <a:lnTo>
                  <a:pt x="515" y="113"/>
                </a:lnTo>
                <a:lnTo>
                  <a:pt x="512" y="114"/>
                </a:lnTo>
                <a:lnTo>
                  <a:pt x="496" y="116"/>
                </a:lnTo>
                <a:lnTo>
                  <a:pt x="470" y="117"/>
                </a:lnTo>
                <a:lnTo>
                  <a:pt x="440" y="116"/>
                </a:lnTo>
                <a:lnTo>
                  <a:pt x="410" y="113"/>
                </a:lnTo>
                <a:lnTo>
                  <a:pt x="382" y="110"/>
                </a:lnTo>
                <a:lnTo>
                  <a:pt x="371" y="107"/>
                </a:lnTo>
                <a:lnTo>
                  <a:pt x="362" y="102"/>
                </a:lnTo>
                <a:lnTo>
                  <a:pt x="356" y="99"/>
                </a:lnTo>
                <a:lnTo>
                  <a:pt x="353" y="95"/>
                </a:lnTo>
                <a:lnTo>
                  <a:pt x="353" y="95"/>
                </a:lnTo>
                <a:lnTo>
                  <a:pt x="352" y="93"/>
                </a:lnTo>
                <a:lnTo>
                  <a:pt x="349" y="90"/>
                </a:lnTo>
                <a:lnTo>
                  <a:pt x="337" y="84"/>
                </a:lnTo>
                <a:lnTo>
                  <a:pt x="319" y="77"/>
                </a:lnTo>
                <a:lnTo>
                  <a:pt x="296" y="69"/>
                </a:lnTo>
                <a:lnTo>
                  <a:pt x="240" y="54"/>
                </a:lnTo>
                <a:lnTo>
                  <a:pt x="175" y="38"/>
                </a:lnTo>
                <a:lnTo>
                  <a:pt x="55" y="1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4" name="Freeform 183">
            <a:extLst>
              <a:ext uri="{FF2B5EF4-FFF2-40B4-BE49-F238E27FC236}">
                <a16:creationId xmlns:a16="http://schemas.microsoft.com/office/drawing/2014/main" id="{29478893-1C97-C1A7-8C55-2F11D3FE95BA}"/>
              </a:ext>
            </a:extLst>
          </p:cNvPr>
          <p:cNvSpPr/>
          <p:nvPr/>
        </p:nvSpPr>
        <p:spPr>
          <a:xfrm>
            <a:off x="6586467" y="2874603"/>
            <a:ext cx="1102503" cy="1351577"/>
          </a:xfrm>
          <a:custGeom>
            <a:avLst/>
            <a:gdLst>
              <a:gd name="connsiteX0" fmla="*/ 1417327 w 1417327"/>
              <a:gd name="connsiteY0" fmla="*/ 1862172 h 1862172"/>
              <a:gd name="connsiteX1" fmla="*/ 62413 w 1417327"/>
              <a:gd name="connsiteY1" fmla="*/ 1094610 h 1862172"/>
              <a:gd name="connsiteX2" fmla="*/ 249298 w 1417327"/>
              <a:gd name="connsiteY2" fmla="*/ 0 h 1862172"/>
              <a:gd name="connsiteX0" fmla="*/ 1410953 w 1410953"/>
              <a:gd name="connsiteY0" fmla="*/ 1875521 h 1875521"/>
              <a:gd name="connsiteX1" fmla="*/ 56039 w 1410953"/>
              <a:gd name="connsiteY1" fmla="*/ 1107959 h 1875521"/>
              <a:gd name="connsiteX2" fmla="*/ 276296 w 1410953"/>
              <a:gd name="connsiteY2" fmla="*/ 0 h 1875521"/>
              <a:gd name="connsiteX0" fmla="*/ 1477646 w 1477646"/>
              <a:gd name="connsiteY0" fmla="*/ 1875521 h 1875521"/>
              <a:gd name="connsiteX1" fmla="*/ 122732 w 1477646"/>
              <a:gd name="connsiteY1" fmla="*/ 1107959 h 1875521"/>
              <a:gd name="connsiteX2" fmla="*/ 342989 w 1477646"/>
              <a:gd name="connsiteY2" fmla="*/ 0 h 1875521"/>
              <a:gd name="connsiteX0" fmla="*/ 1477646 w 1477646"/>
              <a:gd name="connsiteY0" fmla="*/ 1835475 h 1835475"/>
              <a:gd name="connsiteX1" fmla="*/ 122732 w 1477646"/>
              <a:gd name="connsiteY1" fmla="*/ 1067913 h 1835475"/>
              <a:gd name="connsiteX2" fmla="*/ 342989 w 1477646"/>
              <a:gd name="connsiteY2" fmla="*/ 0 h 1835475"/>
              <a:gd name="connsiteX0" fmla="*/ 1470005 w 1470005"/>
              <a:gd name="connsiteY0" fmla="*/ 1835475 h 1835475"/>
              <a:gd name="connsiteX1" fmla="*/ 115091 w 1470005"/>
              <a:gd name="connsiteY1" fmla="*/ 1067913 h 1835475"/>
              <a:gd name="connsiteX2" fmla="*/ 335348 w 1470005"/>
              <a:gd name="connsiteY2" fmla="*/ 0 h 1835475"/>
              <a:gd name="connsiteX0" fmla="*/ 1470004 w 1470004"/>
              <a:gd name="connsiteY0" fmla="*/ 1802103 h 1802103"/>
              <a:gd name="connsiteX1" fmla="*/ 115090 w 1470004"/>
              <a:gd name="connsiteY1" fmla="*/ 1067913 h 1802103"/>
              <a:gd name="connsiteX2" fmla="*/ 335347 w 1470004"/>
              <a:gd name="connsiteY2" fmla="*/ 0 h 1802103"/>
              <a:gd name="connsiteX0" fmla="*/ 1470004 w 1470004"/>
              <a:gd name="connsiteY0" fmla="*/ 1802103 h 1802103"/>
              <a:gd name="connsiteX1" fmla="*/ 115090 w 1470004"/>
              <a:gd name="connsiteY1" fmla="*/ 1067913 h 1802103"/>
              <a:gd name="connsiteX2" fmla="*/ 335347 w 1470004"/>
              <a:gd name="connsiteY2" fmla="*/ 0 h 1802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70004" h="1802103">
                <a:moveTo>
                  <a:pt x="1470004" y="1802103"/>
                </a:moveTo>
                <a:cubicBezTo>
                  <a:pt x="823137" y="1727015"/>
                  <a:pt x="304199" y="1368263"/>
                  <a:pt x="115090" y="1067913"/>
                </a:cubicBezTo>
                <a:cubicBezTo>
                  <a:pt x="-74019" y="767563"/>
                  <a:pt x="-49546" y="320372"/>
                  <a:pt x="335347" y="0"/>
                </a:cubicBezTo>
              </a:path>
            </a:pathLst>
          </a:cu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5" name="Freeform 6">
            <a:extLst>
              <a:ext uri="{FF2B5EF4-FFF2-40B4-BE49-F238E27FC236}">
                <a16:creationId xmlns:a16="http://schemas.microsoft.com/office/drawing/2014/main" id="{E515E427-9546-4315-19EE-945C642601F8}"/>
              </a:ext>
            </a:extLst>
          </p:cNvPr>
          <p:cNvSpPr>
            <a:spLocks/>
          </p:cNvSpPr>
          <p:nvPr/>
        </p:nvSpPr>
        <p:spPr bwMode="auto">
          <a:xfrm>
            <a:off x="1" y="2570660"/>
            <a:ext cx="9136857" cy="2985741"/>
          </a:xfrm>
          <a:custGeom>
            <a:avLst/>
            <a:gdLst>
              <a:gd name="T0" fmla="*/ 1354 w 7671"/>
              <a:gd name="T1" fmla="*/ 17 h 1881"/>
              <a:gd name="T2" fmla="*/ 1303 w 7671"/>
              <a:gd name="T3" fmla="*/ 86 h 1881"/>
              <a:gd name="T4" fmla="*/ 1153 w 7671"/>
              <a:gd name="T5" fmla="*/ 137 h 1881"/>
              <a:gd name="T6" fmla="*/ 1011 w 7671"/>
              <a:gd name="T7" fmla="*/ 204 h 1881"/>
              <a:gd name="T8" fmla="*/ 918 w 7671"/>
              <a:gd name="T9" fmla="*/ 319 h 1881"/>
              <a:gd name="T10" fmla="*/ 839 w 7671"/>
              <a:gd name="T11" fmla="*/ 346 h 1881"/>
              <a:gd name="T12" fmla="*/ 788 w 7671"/>
              <a:gd name="T13" fmla="*/ 394 h 1881"/>
              <a:gd name="T14" fmla="*/ 687 w 7671"/>
              <a:gd name="T15" fmla="*/ 529 h 1881"/>
              <a:gd name="T16" fmla="*/ 644 w 7671"/>
              <a:gd name="T17" fmla="*/ 604 h 1881"/>
              <a:gd name="T18" fmla="*/ 553 w 7671"/>
              <a:gd name="T19" fmla="*/ 710 h 1881"/>
              <a:gd name="T20" fmla="*/ 485 w 7671"/>
              <a:gd name="T21" fmla="*/ 839 h 1881"/>
              <a:gd name="T22" fmla="*/ 379 w 7671"/>
              <a:gd name="T23" fmla="*/ 1040 h 1881"/>
              <a:gd name="T24" fmla="*/ 303 w 7671"/>
              <a:gd name="T25" fmla="*/ 1122 h 1881"/>
              <a:gd name="T26" fmla="*/ 3 w 7671"/>
              <a:gd name="T27" fmla="*/ 1598 h 1881"/>
              <a:gd name="T28" fmla="*/ 583 w 7671"/>
              <a:gd name="T29" fmla="*/ 1681 h 1881"/>
              <a:gd name="T30" fmla="*/ 957 w 7671"/>
              <a:gd name="T31" fmla="*/ 1654 h 1881"/>
              <a:gd name="T32" fmla="*/ 1245 w 7671"/>
              <a:gd name="T33" fmla="*/ 1628 h 1881"/>
              <a:gd name="T34" fmla="*/ 1767 w 7671"/>
              <a:gd name="T35" fmla="*/ 1675 h 1881"/>
              <a:gd name="T36" fmla="*/ 2302 w 7671"/>
              <a:gd name="T37" fmla="*/ 1655 h 1881"/>
              <a:gd name="T38" fmla="*/ 2518 w 7671"/>
              <a:gd name="T39" fmla="*/ 1628 h 1881"/>
              <a:gd name="T40" fmla="*/ 2980 w 7671"/>
              <a:gd name="T41" fmla="*/ 1679 h 1881"/>
              <a:gd name="T42" fmla="*/ 3558 w 7671"/>
              <a:gd name="T43" fmla="*/ 1739 h 1881"/>
              <a:gd name="T44" fmla="*/ 3862 w 7671"/>
              <a:gd name="T45" fmla="*/ 1766 h 1881"/>
              <a:gd name="T46" fmla="*/ 4201 w 7671"/>
              <a:gd name="T47" fmla="*/ 1857 h 1881"/>
              <a:gd name="T48" fmla="*/ 4737 w 7671"/>
              <a:gd name="T49" fmla="*/ 1880 h 1881"/>
              <a:gd name="T50" fmla="*/ 4890 w 7671"/>
              <a:gd name="T51" fmla="*/ 1862 h 1881"/>
              <a:gd name="T52" fmla="*/ 5122 w 7671"/>
              <a:gd name="T53" fmla="*/ 1717 h 1881"/>
              <a:gd name="T54" fmla="*/ 5239 w 7671"/>
              <a:gd name="T55" fmla="*/ 1733 h 1881"/>
              <a:gd name="T56" fmla="*/ 5432 w 7671"/>
              <a:gd name="T57" fmla="*/ 1745 h 1881"/>
              <a:gd name="T58" fmla="*/ 5571 w 7671"/>
              <a:gd name="T59" fmla="*/ 1702 h 1881"/>
              <a:gd name="T60" fmla="*/ 5574 w 7671"/>
              <a:gd name="T61" fmla="*/ 1667 h 1881"/>
              <a:gd name="T62" fmla="*/ 5389 w 7671"/>
              <a:gd name="T63" fmla="*/ 1414 h 1881"/>
              <a:gd name="T64" fmla="*/ 6046 w 7671"/>
              <a:gd name="T65" fmla="*/ 1327 h 1881"/>
              <a:gd name="T66" fmla="*/ 7569 w 7671"/>
              <a:gd name="T67" fmla="*/ 394 h 1881"/>
              <a:gd name="T68" fmla="*/ 7342 w 7671"/>
              <a:gd name="T69" fmla="*/ 316 h 1881"/>
              <a:gd name="T70" fmla="*/ 6903 w 7671"/>
              <a:gd name="T71" fmla="*/ 340 h 1881"/>
              <a:gd name="T72" fmla="*/ 6119 w 7671"/>
              <a:gd name="T73" fmla="*/ 448 h 1881"/>
              <a:gd name="T74" fmla="*/ 5970 w 7671"/>
              <a:gd name="T75" fmla="*/ 417 h 1881"/>
              <a:gd name="T76" fmla="*/ 5711 w 7671"/>
              <a:gd name="T77" fmla="*/ 300 h 1881"/>
              <a:gd name="T78" fmla="*/ 5565 w 7671"/>
              <a:gd name="T79" fmla="*/ 237 h 1881"/>
              <a:gd name="T80" fmla="*/ 5285 w 7671"/>
              <a:gd name="T81" fmla="*/ 114 h 1881"/>
              <a:gd name="T82" fmla="*/ 5137 w 7671"/>
              <a:gd name="T83" fmla="*/ 74 h 1881"/>
              <a:gd name="T84" fmla="*/ 3491 w 7671"/>
              <a:gd name="T85" fmla="*/ 273 h 1881"/>
              <a:gd name="T86" fmla="*/ 3129 w 7671"/>
              <a:gd name="T87" fmla="*/ 333 h 1881"/>
              <a:gd name="T88" fmla="*/ 2877 w 7671"/>
              <a:gd name="T89" fmla="*/ 358 h 1881"/>
              <a:gd name="T90" fmla="*/ 2721 w 7671"/>
              <a:gd name="T91" fmla="*/ 370 h 1881"/>
              <a:gd name="T92" fmla="*/ 2580 w 7671"/>
              <a:gd name="T93" fmla="*/ 399 h 1881"/>
              <a:gd name="T94" fmla="*/ 2363 w 7671"/>
              <a:gd name="T95" fmla="*/ 490 h 1881"/>
              <a:gd name="T96" fmla="*/ 2248 w 7671"/>
              <a:gd name="T97" fmla="*/ 523 h 1881"/>
              <a:gd name="T98" fmla="*/ 2112 w 7671"/>
              <a:gd name="T99" fmla="*/ 566 h 1881"/>
              <a:gd name="T100" fmla="*/ 1986 w 7671"/>
              <a:gd name="T101" fmla="*/ 505 h 1881"/>
              <a:gd name="T102" fmla="*/ 1905 w 7671"/>
              <a:gd name="T103" fmla="*/ 433 h 1881"/>
              <a:gd name="T104" fmla="*/ 1838 w 7671"/>
              <a:gd name="T105" fmla="*/ 384 h 1881"/>
              <a:gd name="T106" fmla="*/ 1683 w 7671"/>
              <a:gd name="T107" fmla="*/ 247 h 1881"/>
              <a:gd name="T108" fmla="*/ 1637 w 7671"/>
              <a:gd name="T109" fmla="*/ 174 h 1881"/>
              <a:gd name="T110" fmla="*/ 1576 w 7671"/>
              <a:gd name="T111" fmla="*/ 78 h 1881"/>
              <a:gd name="T112" fmla="*/ 1492 w 7671"/>
              <a:gd name="T113" fmla="*/ 12 h 18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7671" h="1881">
                <a:moveTo>
                  <a:pt x="1426" y="0"/>
                </a:moveTo>
                <a:lnTo>
                  <a:pt x="1426" y="0"/>
                </a:lnTo>
                <a:lnTo>
                  <a:pt x="1405" y="0"/>
                </a:lnTo>
                <a:lnTo>
                  <a:pt x="1387" y="2"/>
                </a:lnTo>
                <a:lnTo>
                  <a:pt x="1373" y="6"/>
                </a:lnTo>
                <a:lnTo>
                  <a:pt x="1363" y="11"/>
                </a:lnTo>
                <a:lnTo>
                  <a:pt x="1354" y="17"/>
                </a:lnTo>
                <a:lnTo>
                  <a:pt x="1348" y="24"/>
                </a:lnTo>
                <a:lnTo>
                  <a:pt x="1342" y="32"/>
                </a:lnTo>
                <a:lnTo>
                  <a:pt x="1336" y="41"/>
                </a:lnTo>
                <a:lnTo>
                  <a:pt x="1325" y="59"/>
                </a:lnTo>
                <a:lnTo>
                  <a:pt x="1319" y="69"/>
                </a:lnTo>
                <a:lnTo>
                  <a:pt x="1312" y="77"/>
                </a:lnTo>
                <a:lnTo>
                  <a:pt x="1303" y="86"/>
                </a:lnTo>
                <a:lnTo>
                  <a:pt x="1291" y="93"/>
                </a:lnTo>
                <a:lnTo>
                  <a:pt x="1276" y="99"/>
                </a:lnTo>
                <a:lnTo>
                  <a:pt x="1257" y="105"/>
                </a:lnTo>
                <a:lnTo>
                  <a:pt x="1257" y="105"/>
                </a:lnTo>
                <a:lnTo>
                  <a:pt x="1219" y="114"/>
                </a:lnTo>
                <a:lnTo>
                  <a:pt x="1185" y="125"/>
                </a:lnTo>
                <a:lnTo>
                  <a:pt x="1153" y="137"/>
                </a:lnTo>
                <a:lnTo>
                  <a:pt x="1126" y="147"/>
                </a:lnTo>
                <a:lnTo>
                  <a:pt x="1089" y="164"/>
                </a:lnTo>
                <a:lnTo>
                  <a:pt x="1074" y="171"/>
                </a:lnTo>
                <a:lnTo>
                  <a:pt x="1074" y="171"/>
                </a:lnTo>
                <a:lnTo>
                  <a:pt x="1051" y="180"/>
                </a:lnTo>
                <a:lnTo>
                  <a:pt x="1030" y="191"/>
                </a:lnTo>
                <a:lnTo>
                  <a:pt x="1011" y="204"/>
                </a:lnTo>
                <a:lnTo>
                  <a:pt x="991" y="219"/>
                </a:lnTo>
                <a:lnTo>
                  <a:pt x="975" y="237"/>
                </a:lnTo>
                <a:lnTo>
                  <a:pt x="957" y="258"/>
                </a:lnTo>
                <a:lnTo>
                  <a:pt x="941" y="282"/>
                </a:lnTo>
                <a:lnTo>
                  <a:pt x="924" y="309"/>
                </a:lnTo>
                <a:lnTo>
                  <a:pt x="924" y="309"/>
                </a:lnTo>
                <a:lnTo>
                  <a:pt x="918" y="319"/>
                </a:lnTo>
                <a:lnTo>
                  <a:pt x="909" y="327"/>
                </a:lnTo>
                <a:lnTo>
                  <a:pt x="902" y="333"/>
                </a:lnTo>
                <a:lnTo>
                  <a:pt x="893" y="337"/>
                </a:lnTo>
                <a:lnTo>
                  <a:pt x="885" y="340"/>
                </a:lnTo>
                <a:lnTo>
                  <a:pt x="876" y="342"/>
                </a:lnTo>
                <a:lnTo>
                  <a:pt x="857" y="343"/>
                </a:lnTo>
                <a:lnTo>
                  <a:pt x="839" y="346"/>
                </a:lnTo>
                <a:lnTo>
                  <a:pt x="830" y="349"/>
                </a:lnTo>
                <a:lnTo>
                  <a:pt x="821" y="354"/>
                </a:lnTo>
                <a:lnTo>
                  <a:pt x="812" y="360"/>
                </a:lnTo>
                <a:lnTo>
                  <a:pt x="803" y="369"/>
                </a:lnTo>
                <a:lnTo>
                  <a:pt x="795" y="379"/>
                </a:lnTo>
                <a:lnTo>
                  <a:pt x="788" y="394"/>
                </a:lnTo>
                <a:lnTo>
                  <a:pt x="788" y="394"/>
                </a:lnTo>
                <a:lnTo>
                  <a:pt x="774" y="418"/>
                </a:lnTo>
                <a:lnTo>
                  <a:pt x="761" y="439"/>
                </a:lnTo>
                <a:lnTo>
                  <a:pt x="746" y="457"/>
                </a:lnTo>
                <a:lnTo>
                  <a:pt x="731" y="472"/>
                </a:lnTo>
                <a:lnTo>
                  <a:pt x="716" y="489"/>
                </a:lnTo>
                <a:lnTo>
                  <a:pt x="701" y="507"/>
                </a:lnTo>
                <a:lnTo>
                  <a:pt x="687" y="529"/>
                </a:lnTo>
                <a:lnTo>
                  <a:pt x="680" y="542"/>
                </a:lnTo>
                <a:lnTo>
                  <a:pt x="674" y="557"/>
                </a:lnTo>
                <a:lnTo>
                  <a:pt x="674" y="557"/>
                </a:lnTo>
                <a:lnTo>
                  <a:pt x="666" y="569"/>
                </a:lnTo>
                <a:lnTo>
                  <a:pt x="660" y="581"/>
                </a:lnTo>
                <a:lnTo>
                  <a:pt x="653" y="593"/>
                </a:lnTo>
                <a:lnTo>
                  <a:pt x="644" y="604"/>
                </a:lnTo>
                <a:lnTo>
                  <a:pt x="628" y="622"/>
                </a:lnTo>
                <a:lnTo>
                  <a:pt x="610" y="640"/>
                </a:lnTo>
                <a:lnTo>
                  <a:pt x="592" y="658"/>
                </a:lnTo>
                <a:lnTo>
                  <a:pt x="575" y="677"/>
                </a:lnTo>
                <a:lnTo>
                  <a:pt x="566" y="688"/>
                </a:lnTo>
                <a:lnTo>
                  <a:pt x="559" y="698"/>
                </a:lnTo>
                <a:lnTo>
                  <a:pt x="553" y="710"/>
                </a:lnTo>
                <a:lnTo>
                  <a:pt x="547" y="724"/>
                </a:lnTo>
                <a:lnTo>
                  <a:pt x="547" y="724"/>
                </a:lnTo>
                <a:lnTo>
                  <a:pt x="538" y="743"/>
                </a:lnTo>
                <a:lnTo>
                  <a:pt x="529" y="760"/>
                </a:lnTo>
                <a:lnTo>
                  <a:pt x="511" y="791"/>
                </a:lnTo>
                <a:lnTo>
                  <a:pt x="494" y="823"/>
                </a:lnTo>
                <a:lnTo>
                  <a:pt x="485" y="839"/>
                </a:lnTo>
                <a:lnTo>
                  <a:pt x="478" y="858"/>
                </a:lnTo>
                <a:lnTo>
                  <a:pt x="478" y="858"/>
                </a:lnTo>
                <a:lnTo>
                  <a:pt x="467" y="881"/>
                </a:lnTo>
                <a:lnTo>
                  <a:pt x="454" y="906"/>
                </a:lnTo>
                <a:lnTo>
                  <a:pt x="422" y="960"/>
                </a:lnTo>
                <a:lnTo>
                  <a:pt x="391" y="1014"/>
                </a:lnTo>
                <a:lnTo>
                  <a:pt x="379" y="1040"/>
                </a:lnTo>
                <a:lnTo>
                  <a:pt x="368" y="1061"/>
                </a:lnTo>
                <a:lnTo>
                  <a:pt x="368" y="1061"/>
                </a:lnTo>
                <a:lnTo>
                  <a:pt x="365" y="1067"/>
                </a:lnTo>
                <a:lnTo>
                  <a:pt x="361" y="1073"/>
                </a:lnTo>
                <a:lnTo>
                  <a:pt x="347" y="1088"/>
                </a:lnTo>
                <a:lnTo>
                  <a:pt x="326" y="1104"/>
                </a:lnTo>
                <a:lnTo>
                  <a:pt x="303" y="1122"/>
                </a:lnTo>
                <a:lnTo>
                  <a:pt x="274" y="1142"/>
                </a:lnTo>
                <a:lnTo>
                  <a:pt x="243" y="1161"/>
                </a:lnTo>
                <a:lnTo>
                  <a:pt x="177" y="1201"/>
                </a:lnTo>
                <a:lnTo>
                  <a:pt x="112" y="1240"/>
                </a:lnTo>
                <a:lnTo>
                  <a:pt x="55" y="1272"/>
                </a:lnTo>
                <a:lnTo>
                  <a:pt x="0" y="1302"/>
                </a:lnTo>
                <a:lnTo>
                  <a:pt x="3" y="1598"/>
                </a:lnTo>
                <a:lnTo>
                  <a:pt x="3" y="1598"/>
                </a:lnTo>
                <a:lnTo>
                  <a:pt x="90" y="1613"/>
                </a:lnTo>
                <a:lnTo>
                  <a:pt x="183" y="1628"/>
                </a:lnTo>
                <a:lnTo>
                  <a:pt x="295" y="1645"/>
                </a:lnTo>
                <a:lnTo>
                  <a:pt x="413" y="1661"/>
                </a:lnTo>
                <a:lnTo>
                  <a:pt x="529" y="1675"/>
                </a:lnTo>
                <a:lnTo>
                  <a:pt x="583" y="1681"/>
                </a:lnTo>
                <a:lnTo>
                  <a:pt x="631" y="1684"/>
                </a:lnTo>
                <a:lnTo>
                  <a:pt x="672" y="1687"/>
                </a:lnTo>
                <a:lnTo>
                  <a:pt x="707" y="1687"/>
                </a:lnTo>
                <a:lnTo>
                  <a:pt x="707" y="1687"/>
                </a:lnTo>
                <a:lnTo>
                  <a:pt x="759" y="1682"/>
                </a:lnTo>
                <a:lnTo>
                  <a:pt x="821" y="1675"/>
                </a:lnTo>
                <a:lnTo>
                  <a:pt x="957" y="1654"/>
                </a:lnTo>
                <a:lnTo>
                  <a:pt x="1026" y="1645"/>
                </a:lnTo>
                <a:lnTo>
                  <a:pt x="1093" y="1636"/>
                </a:lnTo>
                <a:lnTo>
                  <a:pt x="1153" y="1630"/>
                </a:lnTo>
                <a:lnTo>
                  <a:pt x="1182" y="1628"/>
                </a:lnTo>
                <a:lnTo>
                  <a:pt x="1206" y="1627"/>
                </a:lnTo>
                <a:lnTo>
                  <a:pt x="1206" y="1627"/>
                </a:lnTo>
                <a:lnTo>
                  <a:pt x="1245" y="1628"/>
                </a:lnTo>
                <a:lnTo>
                  <a:pt x="1283" y="1630"/>
                </a:lnTo>
                <a:lnTo>
                  <a:pt x="1369" y="1637"/>
                </a:lnTo>
                <a:lnTo>
                  <a:pt x="1456" y="1646"/>
                </a:lnTo>
                <a:lnTo>
                  <a:pt x="1547" y="1655"/>
                </a:lnTo>
                <a:lnTo>
                  <a:pt x="1637" y="1664"/>
                </a:lnTo>
                <a:lnTo>
                  <a:pt x="1725" y="1672"/>
                </a:lnTo>
                <a:lnTo>
                  <a:pt x="1767" y="1675"/>
                </a:lnTo>
                <a:lnTo>
                  <a:pt x="1809" y="1676"/>
                </a:lnTo>
                <a:lnTo>
                  <a:pt x="1848" y="1676"/>
                </a:lnTo>
                <a:lnTo>
                  <a:pt x="1887" y="1675"/>
                </a:lnTo>
                <a:lnTo>
                  <a:pt x="1887" y="1675"/>
                </a:lnTo>
                <a:lnTo>
                  <a:pt x="2026" y="1667"/>
                </a:lnTo>
                <a:lnTo>
                  <a:pt x="2211" y="1660"/>
                </a:lnTo>
                <a:lnTo>
                  <a:pt x="2302" y="1655"/>
                </a:lnTo>
                <a:lnTo>
                  <a:pt x="2383" y="1649"/>
                </a:lnTo>
                <a:lnTo>
                  <a:pt x="2449" y="1642"/>
                </a:lnTo>
                <a:lnTo>
                  <a:pt x="2474" y="1637"/>
                </a:lnTo>
                <a:lnTo>
                  <a:pt x="2492" y="1633"/>
                </a:lnTo>
                <a:lnTo>
                  <a:pt x="2492" y="1633"/>
                </a:lnTo>
                <a:lnTo>
                  <a:pt x="2504" y="1630"/>
                </a:lnTo>
                <a:lnTo>
                  <a:pt x="2518" y="1628"/>
                </a:lnTo>
                <a:lnTo>
                  <a:pt x="2549" y="1627"/>
                </a:lnTo>
                <a:lnTo>
                  <a:pt x="2589" y="1628"/>
                </a:lnTo>
                <a:lnTo>
                  <a:pt x="2634" y="1631"/>
                </a:lnTo>
                <a:lnTo>
                  <a:pt x="2685" y="1636"/>
                </a:lnTo>
                <a:lnTo>
                  <a:pt x="2741" y="1642"/>
                </a:lnTo>
                <a:lnTo>
                  <a:pt x="2859" y="1660"/>
                </a:lnTo>
                <a:lnTo>
                  <a:pt x="2980" y="1679"/>
                </a:lnTo>
                <a:lnTo>
                  <a:pt x="3099" y="1699"/>
                </a:lnTo>
                <a:lnTo>
                  <a:pt x="3206" y="1715"/>
                </a:lnTo>
                <a:lnTo>
                  <a:pt x="3293" y="1727"/>
                </a:lnTo>
                <a:lnTo>
                  <a:pt x="3293" y="1727"/>
                </a:lnTo>
                <a:lnTo>
                  <a:pt x="3355" y="1733"/>
                </a:lnTo>
                <a:lnTo>
                  <a:pt x="3419" y="1736"/>
                </a:lnTo>
                <a:lnTo>
                  <a:pt x="3558" y="1739"/>
                </a:lnTo>
                <a:lnTo>
                  <a:pt x="3629" y="1741"/>
                </a:lnTo>
                <a:lnTo>
                  <a:pt x="3698" y="1744"/>
                </a:lnTo>
                <a:lnTo>
                  <a:pt x="3762" y="1748"/>
                </a:lnTo>
                <a:lnTo>
                  <a:pt x="3792" y="1753"/>
                </a:lnTo>
                <a:lnTo>
                  <a:pt x="3822" y="1757"/>
                </a:lnTo>
                <a:lnTo>
                  <a:pt x="3822" y="1757"/>
                </a:lnTo>
                <a:lnTo>
                  <a:pt x="3862" y="1766"/>
                </a:lnTo>
                <a:lnTo>
                  <a:pt x="3910" y="1778"/>
                </a:lnTo>
                <a:lnTo>
                  <a:pt x="4011" y="1808"/>
                </a:lnTo>
                <a:lnTo>
                  <a:pt x="4063" y="1823"/>
                </a:lnTo>
                <a:lnTo>
                  <a:pt x="4113" y="1838"/>
                </a:lnTo>
                <a:lnTo>
                  <a:pt x="4160" y="1848"/>
                </a:lnTo>
                <a:lnTo>
                  <a:pt x="4201" y="1857"/>
                </a:lnTo>
                <a:lnTo>
                  <a:pt x="4201" y="1857"/>
                </a:lnTo>
                <a:lnTo>
                  <a:pt x="4232" y="1862"/>
                </a:lnTo>
                <a:lnTo>
                  <a:pt x="4270" y="1865"/>
                </a:lnTo>
                <a:lnTo>
                  <a:pt x="4363" y="1872"/>
                </a:lnTo>
                <a:lnTo>
                  <a:pt x="4469" y="1878"/>
                </a:lnTo>
                <a:lnTo>
                  <a:pt x="4581" y="1881"/>
                </a:lnTo>
                <a:lnTo>
                  <a:pt x="4688" y="1881"/>
                </a:lnTo>
                <a:lnTo>
                  <a:pt x="4737" y="1880"/>
                </a:lnTo>
                <a:lnTo>
                  <a:pt x="4782" y="1878"/>
                </a:lnTo>
                <a:lnTo>
                  <a:pt x="4821" y="1875"/>
                </a:lnTo>
                <a:lnTo>
                  <a:pt x="4852" y="1872"/>
                </a:lnTo>
                <a:lnTo>
                  <a:pt x="4875" y="1868"/>
                </a:lnTo>
                <a:lnTo>
                  <a:pt x="4884" y="1865"/>
                </a:lnTo>
                <a:lnTo>
                  <a:pt x="4890" y="1862"/>
                </a:lnTo>
                <a:lnTo>
                  <a:pt x="4890" y="1862"/>
                </a:lnTo>
                <a:lnTo>
                  <a:pt x="4960" y="1812"/>
                </a:lnTo>
                <a:lnTo>
                  <a:pt x="5016" y="1774"/>
                </a:lnTo>
                <a:lnTo>
                  <a:pt x="5059" y="1745"/>
                </a:lnTo>
                <a:lnTo>
                  <a:pt x="5077" y="1735"/>
                </a:lnTo>
                <a:lnTo>
                  <a:pt x="5094" y="1727"/>
                </a:lnTo>
                <a:lnTo>
                  <a:pt x="5109" y="1721"/>
                </a:lnTo>
                <a:lnTo>
                  <a:pt x="5122" y="1717"/>
                </a:lnTo>
                <a:lnTo>
                  <a:pt x="5137" y="1715"/>
                </a:lnTo>
                <a:lnTo>
                  <a:pt x="5150" y="1715"/>
                </a:lnTo>
                <a:lnTo>
                  <a:pt x="5164" y="1717"/>
                </a:lnTo>
                <a:lnTo>
                  <a:pt x="5180" y="1718"/>
                </a:lnTo>
                <a:lnTo>
                  <a:pt x="5215" y="1727"/>
                </a:lnTo>
                <a:lnTo>
                  <a:pt x="5215" y="1727"/>
                </a:lnTo>
                <a:lnTo>
                  <a:pt x="5239" y="1733"/>
                </a:lnTo>
                <a:lnTo>
                  <a:pt x="5264" y="1739"/>
                </a:lnTo>
                <a:lnTo>
                  <a:pt x="5291" y="1742"/>
                </a:lnTo>
                <a:lnTo>
                  <a:pt x="5318" y="1745"/>
                </a:lnTo>
                <a:lnTo>
                  <a:pt x="5347" y="1747"/>
                </a:lnTo>
                <a:lnTo>
                  <a:pt x="5377" y="1747"/>
                </a:lnTo>
                <a:lnTo>
                  <a:pt x="5405" y="1747"/>
                </a:lnTo>
                <a:lnTo>
                  <a:pt x="5432" y="1745"/>
                </a:lnTo>
                <a:lnTo>
                  <a:pt x="5459" y="1742"/>
                </a:lnTo>
                <a:lnTo>
                  <a:pt x="5484" y="1738"/>
                </a:lnTo>
                <a:lnTo>
                  <a:pt x="5507" y="1733"/>
                </a:lnTo>
                <a:lnTo>
                  <a:pt x="5528" y="1727"/>
                </a:lnTo>
                <a:lnTo>
                  <a:pt x="5546" y="1720"/>
                </a:lnTo>
                <a:lnTo>
                  <a:pt x="5559" y="1712"/>
                </a:lnTo>
                <a:lnTo>
                  <a:pt x="5571" y="1702"/>
                </a:lnTo>
                <a:lnTo>
                  <a:pt x="5574" y="1697"/>
                </a:lnTo>
                <a:lnTo>
                  <a:pt x="5577" y="1691"/>
                </a:lnTo>
                <a:lnTo>
                  <a:pt x="5577" y="1691"/>
                </a:lnTo>
                <a:lnTo>
                  <a:pt x="5579" y="1687"/>
                </a:lnTo>
                <a:lnTo>
                  <a:pt x="5579" y="1681"/>
                </a:lnTo>
                <a:lnTo>
                  <a:pt x="5577" y="1675"/>
                </a:lnTo>
                <a:lnTo>
                  <a:pt x="5574" y="1667"/>
                </a:lnTo>
                <a:lnTo>
                  <a:pt x="5565" y="1654"/>
                </a:lnTo>
                <a:lnTo>
                  <a:pt x="5555" y="1639"/>
                </a:lnTo>
                <a:lnTo>
                  <a:pt x="5529" y="1610"/>
                </a:lnTo>
                <a:lnTo>
                  <a:pt x="5517" y="1598"/>
                </a:lnTo>
                <a:lnTo>
                  <a:pt x="5510" y="1588"/>
                </a:lnTo>
                <a:lnTo>
                  <a:pt x="5510" y="1588"/>
                </a:lnTo>
                <a:lnTo>
                  <a:pt x="5389" y="1414"/>
                </a:lnTo>
                <a:lnTo>
                  <a:pt x="5305" y="1296"/>
                </a:lnTo>
                <a:lnTo>
                  <a:pt x="5305" y="1296"/>
                </a:lnTo>
                <a:lnTo>
                  <a:pt x="5311" y="1296"/>
                </a:lnTo>
                <a:lnTo>
                  <a:pt x="5329" y="1296"/>
                </a:lnTo>
                <a:lnTo>
                  <a:pt x="5402" y="1297"/>
                </a:lnTo>
                <a:lnTo>
                  <a:pt x="5667" y="1308"/>
                </a:lnTo>
                <a:lnTo>
                  <a:pt x="6046" y="1327"/>
                </a:lnTo>
                <a:lnTo>
                  <a:pt x="6480" y="1348"/>
                </a:lnTo>
                <a:lnTo>
                  <a:pt x="7298" y="1392"/>
                </a:lnTo>
                <a:lnTo>
                  <a:pt x="7671" y="1411"/>
                </a:lnTo>
                <a:lnTo>
                  <a:pt x="7671" y="442"/>
                </a:lnTo>
                <a:lnTo>
                  <a:pt x="7671" y="442"/>
                </a:lnTo>
                <a:lnTo>
                  <a:pt x="7641" y="429"/>
                </a:lnTo>
                <a:lnTo>
                  <a:pt x="7569" y="394"/>
                </a:lnTo>
                <a:lnTo>
                  <a:pt x="7523" y="375"/>
                </a:lnTo>
                <a:lnTo>
                  <a:pt x="7476" y="355"/>
                </a:lnTo>
                <a:lnTo>
                  <a:pt x="7430" y="339"/>
                </a:lnTo>
                <a:lnTo>
                  <a:pt x="7386" y="324"/>
                </a:lnTo>
                <a:lnTo>
                  <a:pt x="7386" y="324"/>
                </a:lnTo>
                <a:lnTo>
                  <a:pt x="7367" y="319"/>
                </a:lnTo>
                <a:lnTo>
                  <a:pt x="7342" y="316"/>
                </a:lnTo>
                <a:lnTo>
                  <a:pt x="7312" y="315"/>
                </a:lnTo>
                <a:lnTo>
                  <a:pt x="7277" y="313"/>
                </a:lnTo>
                <a:lnTo>
                  <a:pt x="7240" y="315"/>
                </a:lnTo>
                <a:lnTo>
                  <a:pt x="7199" y="316"/>
                </a:lnTo>
                <a:lnTo>
                  <a:pt x="7109" y="321"/>
                </a:lnTo>
                <a:lnTo>
                  <a:pt x="7009" y="330"/>
                </a:lnTo>
                <a:lnTo>
                  <a:pt x="6903" y="340"/>
                </a:lnTo>
                <a:lnTo>
                  <a:pt x="6793" y="354"/>
                </a:lnTo>
                <a:lnTo>
                  <a:pt x="6684" y="367"/>
                </a:lnTo>
                <a:lnTo>
                  <a:pt x="6473" y="396"/>
                </a:lnTo>
                <a:lnTo>
                  <a:pt x="6293" y="423"/>
                </a:lnTo>
                <a:lnTo>
                  <a:pt x="6169" y="442"/>
                </a:lnTo>
                <a:lnTo>
                  <a:pt x="6133" y="447"/>
                </a:lnTo>
                <a:lnTo>
                  <a:pt x="6119" y="448"/>
                </a:lnTo>
                <a:lnTo>
                  <a:pt x="6119" y="448"/>
                </a:lnTo>
                <a:lnTo>
                  <a:pt x="6113" y="445"/>
                </a:lnTo>
                <a:lnTo>
                  <a:pt x="6107" y="442"/>
                </a:lnTo>
                <a:lnTo>
                  <a:pt x="6089" y="439"/>
                </a:lnTo>
                <a:lnTo>
                  <a:pt x="6040" y="432"/>
                </a:lnTo>
                <a:lnTo>
                  <a:pt x="6007" y="426"/>
                </a:lnTo>
                <a:lnTo>
                  <a:pt x="5970" y="417"/>
                </a:lnTo>
                <a:lnTo>
                  <a:pt x="5950" y="409"/>
                </a:lnTo>
                <a:lnTo>
                  <a:pt x="5928" y="402"/>
                </a:lnTo>
                <a:lnTo>
                  <a:pt x="5905" y="393"/>
                </a:lnTo>
                <a:lnTo>
                  <a:pt x="5880" y="381"/>
                </a:lnTo>
                <a:lnTo>
                  <a:pt x="5880" y="381"/>
                </a:lnTo>
                <a:lnTo>
                  <a:pt x="5773" y="330"/>
                </a:lnTo>
                <a:lnTo>
                  <a:pt x="5711" y="300"/>
                </a:lnTo>
                <a:lnTo>
                  <a:pt x="5675" y="282"/>
                </a:lnTo>
                <a:lnTo>
                  <a:pt x="5661" y="277"/>
                </a:lnTo>
                <a:lnTo>
                  <a:pt x="5648" y="273"/>
                </a:lnTo>
                <a:lnTo>
                  <a:pt x="5648" y="273"/>
                </a:lnTo>
                <a:lnTo>
                  <a:pt x="5631" y="267"/>
                </a:lnTo>
                <a:lnTo>
                  <a:pt x="5612" y="259"/>
                </a:lnTo>
                <a:lnTo>
                  <a:pt x="5565" y="237"/>
                </a:lnTo>
                <a:lnTo>
                  <a:pt x="5504" y="207"/>
                </a:lnTo>
                <a:lnTo>
                  <a:pt x="5465" y="191"/>
                </a:lnTo>
                <a:lnTo>
                  <a:pt x="5422" y="173"/>
                </a:lnTo>
                <a:lnTo>
                  <a:pt x="5422" y="173"/>
                </a:lnTo>
                <a:lnTo>
                  <a:pt x="5386" y="158"/>
                </a:lnTo>
                <a:lnTo>
                  <a:pt x="5353" y="144"/>
                </a:lnTo>
                <a:lnTo>
                  <a:pt x="5285" y="114"/>
                </a:lnTo>
                <a:lnTo>
                  <a:pt x="5254" y="101"/>
                </a:lnTo>
                <a:lnTo>
                  <a:pt x="5224" y="89"/>
                </a:lnTo>
                <a:lnTo>
                  <a:pt x="5195" y="80"/>
                </a:lnTo>
                <a:lnTo>
                  <a:pt x="5168" y="72"/>
                </a:lnTo>
                <a:lnTo>
                  <a:pt x="5168" y="72"/>
                </a:lnTo>
                <a:lnTo>
                  <a:pt x="5158" y="72"/>
                </a:lnTo>
                <a:lnTo>
                  <a:pt x="5137" y="74"/>
                </a:lnTo>
                <a:lnTo>
                  <a:pt x="5068" y="78"/>
                </a:lnTo>
                <a:lnTo>
                  <a:pt x="4968" y="89"/>
                </a:lnTo>
                <a:lnTo>
                  <a:pt x="4839" y="104"/>
                </a:lnTo>
                <a:lnTo>
                  <a:pt x="4524" y="140"/>
                </a:lnTo>
                <a:lnTo>
                  <a:pt x="4166" y="185"/>
                </a:lnTo>
                <a:lnTo>
                  <a:pt x="3807" y="230"/>
                </a:lnTo>
                <a:lnTo>
                  <a:pt x="3491" y="273"/>
                </a:lnTo>
                <a:lnTo>
                  <a:pt x="3362" y="291"/>
                </a:lnTo>
                <a:lnTo>
                  <a:pt x="3259" y="306"/>
                </a:lnTo>
                <a:lnTo>
                  <a:pt x="3187" y="318"/>
                </a:lnTo>
                <a:lnTo>
                  <a:pt x="3165" y="322"/>
                </a:lnTo>
                <a:lnTo>
                  <a:pt x="3153" y="325"/>
                </a:lnTo>
                <a:lnTo>
                  <a:pt x="3153" y="325"/>
                </a:lnTo>
                <a:lnTo>
                  <a:pt x="3129" y="333"/>
                </a:lnTo>
                <a:lnTo>
                  <a:pt x="3097" y="340"/>
                </a:lnTo>
                <a:lnTo>
                  <a:pt x="3061" y="346"/>
                </a:lnTo>
                <a:lnTo>
                  <a:pt x="3022" y="352"/>
                </a:lnTo>
                <a:lnTo>
                  <a:pt x="2982" y="357"/>
                </a:lnTo>
                <a:lnTo>
                  <a:pt x="2944" y="358"/>
                </a:lnTo>
                <a:lnTo>
                  <a:pt x="2908" y="360"/>
                </a:lnTo>
                <a:lnTo>
                  <a:pt x="2877" y="358"/>
                </a:lnTo>
                <a:lnTo>
                  <a:pt x="2877" y="358"/>
                </a:lnTo>
                <a:lnTo>
                  <a:pt x="2850" y="357"/>
                </a:lnTo>
                <a:lnTo>
                  <a:pt x="2823" y="358"/>
                </a:lnTo>
                <a:lnTo>
                  <a:pt x="2796" y="360"/>
                </a:lnTo>
                <a:lnTo>
                  <a:pt x="2771" y="363"/>
                </a:lnTo>
                <a:lnTo>
                  <a:pt x="2745" y="366"/>
                </a:lnTo>
                <a:lnTo>
                  <a:pt x="2721" y="370"/>
                </a:lnTo>
                <a:lnTo>
                  <a:pt x="2678" y="381"/>
                </a:lnTo>
                <a:lnTo>
                  <a:pt x="2612" y="397"/>
                </a:lnTo>
                <a:lnTo>
                  <a:pt x="2591" y="402"/>
                </a:lnTo>
                <a:lnTo>
                  <a:pt x="2585" y="402"/>
                </a:lnTo>
                <a:lnTo>
                  <a:pt x="2582" y="400"/>
                </a:lnTo>
                <a:lnTo>
                  <a:pt x="2582" y="400"/>
                </a:lnTo>
                <a:lnTo>
                  <a:pt x="2580" y="399"/>
                </a:lnTo>
                <a:lnTo>
                  <a:pt x="2579" y="399"/>
                </a:lnTo>
                <a:lnTo>
                  <a:pt x="2571" y="400"/>
                </a:lnTo>
                <a:lnTo>
                  <a:pt x="2546" y="409"/>
                </a:lnTo>
                <a:lnTo>
                  <a:pt x="2471" y="445"/>
                </a:lnTo>
                <a:lnTo>
                  <a:pt x="2426" y="466"/>
                </a:lnTo>
                <a:lnTo>
                  <a:pt x="2383" y="483"/>
                </a:lnTo>
                <a:lnTo>
                  <a:pt x="2363" y="490"/>
                </a:lnTo>
                <a:lnTo>
                  <a:pt x="2344" y="495"/>
                </a:lnTo>
                <a:lnTo>
                  <a:pt x="2327" y="498"/>
                </a:lnTo>
                <a:lnTo>
                  <a:pt x="2312" y="498"/>
                </a:lnTo>
                <a:lnTo>
                  <a:pt x="2312" y="498"/>
                </a:lnTo>
                <a:lnTo>
                  <a:pt x="2303" y="499"/>
                </a:lnTo>
                <a:lnTo>
                  <a:pt x="2290" y="504"/>
                </a:lnTo>
                <a:lnTo>
                  <a:pt x="2248" y="523"/>
                </a:lnTo>
                <a:lnTo>
                  <a:pt x="2196" y="545"/>
                </a:lnTo>
                <a:lnTo>
                  <a:pt x="2169" y="556"/>
                </a:lnTo>
                <a:lnTo>
                  <a:pt x="2143" y="563"/>
                </a:lnTo>
                <a:lnTo>
                  <a:pt x="2143" y="563"/>
                </a:lnTo>
                <a:lnTo>
                  <a:pt x="2133" y="566"/>
                </a:lnTo>
                <a:lnTo>
                  <a:pt x="2122" y="566"/>
                </a:lnTo>
                <a:lnTo>
                  <a:pt x="2112" y="566"/>
                </a:lnTo>
                <a:lnTo>
                  <a:pt x="2101" y="563"/>
                </a:lnTo>
                <a:lnTo>
                  <a:pt x="2091" y="560"/>
                </a:lnTo>
                <a:lnTo>
                  <a:pt x="2079" y="556"/>
                </a:lnTo>
                <a:lnTo>
                  <a:pt x="2058" y="545"/>
                </a:lnTo>
                <a:lnTo>
                  <a:pt x="2019" y="522"/>
                </a:lnTo>
                <a:lnTo>
                  <a:pt x="2001" y="511"/>
                </a:lnTo>
                <a:lnTo>
                  <a:pt x="1986" y="505"/>
                </a:lnTo>
                <a:lnTo>
                  <a:pt x="1986" y="505"/>
                </a:lnTo>
                <a:lnTo>
                  <a:pt x="1978" y="502"/>
                </a:lnTo>
                <a:lnTo>
                  <a:pt x="1972" y="498"/>
                </a:lnTo>
                <a:lnTo>
                  <a:pt x="1956" y="486"/>
                </a:lnTo>
                <a:lnTo>
                  <a:pt x="1939" y="469"/>
                </a:lnTo>
                <a:lnTo>
                  <a:pt x="1923" y="451"/>
                </a:lnTo>
                <a:lnTo>
                  <a:pt x="1905" y="433"/>
                </a:lnTo>
                <a:lnTo>
                  <a:pt x="1889" y="417"/>
                </a:lnTo>
                <a:lnTo>
                  <a:pt x="1872" y="403"/>
                </a:lnTo>
                <a:lnTo>
                  <a:pt x="1865" y="397"/>
                </a:lnTo>
                <a:lnTo>
                  <a:pt x="1856" y="394"/>
                </a:lnTo>
                <a:lnTo>
                  <a:pt x="1856" y="394"/>
                </a:lnTo>
                <a:lnTo>
                  <a:pt x="1847" y="390"/>
                </a:lnTo>
                <a:lnTo>
                  <a:pt x="1838" y="384"/>
                </a:lnTo>
                <a:lnTo>
                  <a:pt x="1817" y="367"/>
                </a:lnTo>
                <a:lnTo>
                  <a:pt x="1794" y="348"/>
                </a:lnTo>
                <a:lnTo>
                  <a:pt x="1772" y="325"/>
                </a:lnTo>
                <a:lnTo>
                  <a:pt x="1725" y="280"/>
                </a:lnTo>
                <a:lnTo>
                  <a:pt x="1704" y="261"/>
                </a:lnTo>
                <a:lnTo>
                  <a:pt x="1694" y="253"/>
                </a:lnTo>
                <a:lnTo>
                  <a:pt x="1683" y="247"/>
                </a:lnTo>
                <a:lnTo>
                  <a:pt x="1683" y="247"/>
                </a:lnTo>
                <a:lnTo>
                  <a:pt x="1676" y="241"/>
                </a:lnTo>
                <a:lnTo>
                  <a:pt x="1670" y="235"/>
                </a:lnTo>
                <a:lnTo>
                  <a:pt x="1664" y="227"/>
                </a:lnTo>
                <a:lnTo>
                  <a:pt x="1658" y="218"/>
                </a:lnTo>
                <a:lnTo>
                  <a:pt x="1646" y="197"/>
                </a:lnTo>
                <a:lnTo>
                  <a:pt x="1637" y="174"/>
                </a:lnTo>
                <a:lnTo>
                  <a:pt x="1626" y="150"/>
                </a:lnTo>
                <a:lnTo>
                  <a:pt x="1616" y="129"/>
                </a:lnTo>
                <a:lnTo>
                  <a:pt x="1604" y="110"/>
                </a:lnTo>
                <a:lnTo>
                  <a:pt x="1598" y="101"/>
                </a:lnTo>
                <a:lnTo>
                  <a:pt x="1592" y="95"/>
                </a:lnTo>
                <a:lnTo>
                  <a:pt x="1592" y="95"/>
                </a:lnTo>
                <a:lnTo>
                  <a:pt x="1576" y="78"/>
                </a:lnTo>
                <a:lnTo>
                  <a:pt x="1562" y="63"/>
                </a:lnTo>
                <a:lnTo>
                  <a:pt x="1549" y="48"/>
                </a:lnTo>
                <a:lnTo>
                  <a:pt x="1534" y="35"/>
                </a:lnTo>
                <a:lnTo>
                  <a:pt x="1525" y="27"/>
                </a:lnTo>
                <a:lnTo>
                  <a:pt x="1514" y="21"/>
                </a:lnTo>
                <a:lnTo>
                  <a:pt x="1504" y="17"/>
                </a:lnTo>
                <a:lnTo>
                  <a:pt x="1492" y="12"/>
                </a:lnTo>
                <a:lnTo>
                  <a:pt x="1478" y="8"/>
                </a:lnTo>
                <a:lnTo>
                  <a:pt x="1462" y="5"/>
                </a:lnTo>
                <a:lnTo>
                  <a:pt x="1445" y="2"/>
                </a:lnTo>
                <a:lnTo>
                  <a:pt x="1426" y="0"/>
                </a:lnTo>
                <a:lnTo>
                  <a:pt x="1426" y="0"/>
                </a:lnTo>
                <a:close/>
              </a:path>
            </a:pathLst>
          </a:custGeom>
          <a:solidFill>
            <a:srgbClr val="85BCC9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6" name="Rectangle 7">
            <a:extLst>
              <a:ext uri="{FF2B5EF4-FFF2-40B4-BE49-F238E27FC236}">
                <a16:creationId xmlns:a16="http://schemas.microsoft.com/office/drawing/2014/main" id="{F257B6EE-BE2A-9A51-3C7C-F9842942BF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44" y="4872267"/>
            <a:ext cx="9129713" cy="1977796"/>
          </a:xfrm>
          <a:prstGeom prst="rect">
            <a:avLst/>
          </a:pr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7" name="Freeform 8">
            <a:extLst>
              <a:ext uri="{FF2B5EF4-FFF2-40B4-BE49-F238E27FC236}">
                <a16:creationId xmlns:a16="http://schemas.microsoft.com/office/drawing/2014/main" id="{63172960-04B6-AC94-CEBE-626C7CFC8979}"/>
              </a:ext>
            </a:extLst>
          </p:cNvPr>
          <p:cNvSpPr>
            <a:spLocks/>
          </p:cNvSpPr>
          <p:nvPr/>
        </p:nvSpPr>
        <p:spPr bwMode="auto">
          <a:xfrm>
            <a:off x="1339454" y="988106"/>
            <a:ext cx="7804547" cy="4568295"/>
          </a:xfrm>
          <a:custGeom>
            <a:avLst/>
            <a:gdLst>
              <a:gd name="T0" fmla="*/ 5027 w 6555"/>
              <a:gd name="T1" fmla="*/ 37 h 2878"/>
              <a:gd name="T2" fmla="*/ 5113 w 6555"/>
              <a:gd name="T3" fmla="*/ 153 h 2878"/>
              <a:gd name="T4" fmla="*/ 5334 w 6555"/>
              <a:gd name="T5" fmla="*/ 252 h 2878"/>
              <a:gd name="T6" fmla="*/ 5490 w 6555"/>
              <a:gd name="T7" fmla="*/ 394 h 2878"/>
              <a:gd name="T8" fmla="*/ 5577 w 6555"/>
              <a:gd name="T9" fmla="*/ 520 h 2878"/>
              <a:gd name="T10" fmla="*/ 5674 w 6555"/>
              <a:gd name="T11" fmla="*/ 563 h 2878"/>
              <a:gd name="T12" fmla="*/ 5742 w 6555"/>
              <a:gd name="T13" fmla="*/ 698 h 2878"/>
              <a:gd name="T14" fmla="*/ 5829 w 6555"/>
              <a:gd name="T15" fmla="*/ 852 h 2878"/>
              <a:gd name="T16" fmla="*/ 5945 w 6555"/>
              <a:gd name="T17" fmla="*/ 1035 h 2878"/>
              <a:gd name="T18" fmla="*/ 6020 w 6555"/>
              <a:gd name="T19" fmla="*/ 1210 h 2878"/>
              <a:gd name="T20" fmla="*/ 6088 w 6555"/>
              <a:gd name="T21" fmla="*/ 1349 h 2878"/>
              <a:gd name="T22" fmla="*/ 6235 w 6555"/>
              <a:gd name="T23" fmla="*/ 1396 h 2878"/>
              <a:gd name="T24" fmla="*/ 6279 w 6555"/>
              <a:gd name="T25" fmla="*/ 1466 h 2878"/>
              <a:gd name="T26" fmla="*/ 6555 w 6555"/>
              <a:gd name="T27" fmla="*/ 1739 h 2878"/>
              <a:gd name="T28" fmla="*/ 6070 w 6555"/>
              <a:gd name="T29" fmla="*/ 2477 h 2878"/>
              <a:gd name="T30" fmla="*/ 5790 w 6555"/>
              <a:gd name="T31" fmla="*/ 2453 h 2878"/>
              <a:gd name="T32" fmla="*/ 5195 w 6555"/>
              <a:gd name="T33" fmla="*/ 2489 h 2878"/>
              <a:gd name="T34" fmla="*/ 4684 w 6555"/>
              <a:gd name="T35" fmla="*/ 2547 h 2878"/>
              <a:gd name="T36" fmla="*/ 4315 w 6555"/>
              <a:gd name="T37" fmla="*/ 2556 h 2878"/>
              <a:gd name="T38" fmla="*/ 3668 w 6555"/>
              <a:gd name="T39" fmla="*/ 2498 h 2878"/>
              <a:gd name="T40" fmla="*/ 3437 w 6555"/>
              <a:gd name="T41" fmla="*/ 2502 h 2878"/>
              <a:gd name="T42" fmla="*/ 2715 w 6555"/>
              <a:gd name="T43" fmla="*/ 2643 h 2878"/>
              <a:gd name="T44" fmla="*/ 2236 w 6555"/>
              <a:gd name="T45" fmla="*/ 2667 h 2878"/>
              <a:gd name="T46" fmla="*/ 1983 w 6555"/>
              <a:gd name="T47" fmla="*/ 2721 h 2878"/>
              <a:gd name="T48" fmla="*/ 1637 w 6555"/>
              <a:gd name="T49" fmla="*/ 2841 h 2878"/>
              <a:gd name="T50" fmla="*/ 1186 w 6555"/>
              <a:gd name="T51" fmla="*/ 2877 h 2878"/>
              <a:gd name="T52" fmla="*/ 837 w 6555"/>
              <a:gd name="T53" fmla="*/ 2857 h 2878"/>
              <a:gd name="T54" fmla="*/ 597 w 6555"/>
              <a:gd name="T55" fmla="*/ 2655 h 2878"/>
              <a:gd name="T56" fmla="*/ 455 w 6555"/>
              <a:gd name="T57" fmla="*/ 2636 h 2878"/>
              <a:gd name="T58" fmla="*/ 241 w 6555"/>
              <a:gd name="T59" fmla="*/ 2673 h 2878"/>
              <a:gd name="T60" fmla="*/ 31 w 6555"/>
              <a:gd name="T61" fmla="*/ 2625 h 2878"/>
              <a:gd name="T62" fmla="*/ 1 w 6555"/>
              <a:gd name="T63" fmla="*/ 2571 h 2878"/>
              <a:gd name="T64" fmla="*/ 82 w 6555"/>
              <a:gd name="T65" fmla="*/ 2429 h 2878"/>
              <a:gd name="T66" fmla="*/ 344 w 6555"/>
              <a:gd name="T67" fmla="*/ 1909 h 2878"/>
              <a:gd name="T68" fmla="*/ 428 w 6555"/>
              <a:gd name="T69" fmla="*/ 1754 h 2878"/>
              <a:gd name="T70" fmla="*/ 537 w 6555"/>
              <a:gd name="T71" fmla="*/ 1697 h 2878"/>
              <a:gd name="T72" fmla="*/ 746 w 6555"/>
              <a:gd name="T73" fmla="*/ 1566 h 2878"/>
              <a:gd name="T74" fmla="*/ 835 w 6555"/>
              <a:gd name="T75" fmla="*/ 1483 h 2878"/>
              <a:gd name="T76" fmla="*/ 1018 w 6555"/>
              <a:gd name="T77" fmla="*/ 1122 h 2878"/>
              <a:gd name="T78" fmla="*/ 1107 w 6555"/>
              <a:gd name="T79" fmla="*/ 1024 h 2878"/>
              <a:gd name="T80" fmla="*/ 1393 w 6555"/>
              <a:gd name="T81" fmla="*/ 991 h 2878"/>
              <a:gd name="T82" fmla="*/ 1521 w 6555"/>
              <a:gd name="T83" fmla="*/ 1011 h 2878"/>
              <a:gd name="T84" fmla="*/ 1716 w 6555"/>
              <a:gd name="T85" fmla="*/ 957 h 2878"/>
              <a:gd name="T86" fmla="*/ 2043 w 6555"/>
              <a:gd name="T87" fmla="*/ 762 h 2878"/>
              <a:gd name="T88" fmla="*/ 2246 w 6555"/>
              <a:gd name="T89" fmla="*/ 647 h 2878"/>
              <a:gd name="T90" fmla="*/ 2579 w 6555"/>
              <a:gd name="T91" fmla="*/ 466 h 2878"/>
              <a:gd name="T92" fmla="*/ 2699 w 6555"/>
              <a:gd name="T93" fmla="*/ 436 h 2878"/>
              <a:gd name="T94" fmla="*/ 2896 w 6555"/>
              <a:gd name="T95" fmla="*/ 505 h 2878"/>
              <a:gd name="T96" fmla="*/ 3209 w 6555"/>
              <a:gd name="T97" fmla="*/ 548 h 2878"/>
              <a:gd name="T98" fmla="*/ 3446 w 6555"/>
              <a:gd name="T99" fmla="*/ 581 h 2878"/>
              <a:gd name="T100" fmla="*/ 3561 w 6555"/>
              <a:gd name="T101" fmla="*/ 610 h 2878"/>
              <a:gd name="T102" fmla="*/ 3771 w 6555"/>
              <a:gd name="T103" fmla="*/ 726 h 2878"/>
              <a:gd name="T104" fmla="*/ 3885 w 6555"/>
              <a:gd name="T105" fmla="*/ 761 h 2878"/>
              <a:gd name="T106" fmla="*/ 4094 w 6555"/>
              <a:gd name="T107" fmla="*/ 867 h 2878"/>
              <a:gd name="T108" fmla="*/ 4229 w 6555"/>
              <a:gd name="T109" fmla="*/ 798 h 2878"/>
              <a:gd name="T110" fmla="*/ 4304 w 6555"/>
              <a:gd name="T111" fmla="*/ 743 h 2878"/>
              <a:gd name="T112" fmla="*/ 4422 w 6555"/>
              <a:gd name="T113" fmla="*/ 602 h 2878"/>
              <a:gd name="T114" fmla="*/ 4551 w 6555"/>
              <a:gd name="T115" fmla="*/ 463 h 2878"/>
              <a:gd name="T116" fmla="*/ 4651 w 6555"/>
              <a:gd name="T117" fmla="*/ 347 h 2878"/>
              <a:gd name="T118" fmla="*/ 4729 w 6555"/>
              <a:gd name="T119" fmla="*/ 154 h 2878"/>
              <a:gd name="T120" fmla="*/ 4818 w 6555"/>
              <a:gd name="T121" fmla="*/ 42 h 2878"/>
              <a:gd name="T122" fmla="*/ 4935 w 6555"/>
              <a:gd name="T123" fmla="*/ 0 h 28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555" h="2878">
                <a:moveTo>
                  <a:pt x="4935" y="0"/>
                </a:moveTo>
                <a:lnTo>
                  <a:pt x="4935" y="0"/>
                </a:lnTo>
                <a:lnTo>
                  <a:pt x="4960" y="0"/>
                </a:lnTo>
                <a:lnTo>
                  <a:pt x="4979" y="3"/>
                </a:lnTo>
                <a:lnTo>
                  <a:pt x="4996" y="9"/>
                </a:lnTo>
                <a:lnTo>
                  <a:pt x="5009" y="16"/>
                </a:lnTo>
                <a:lnTo>
                  <a:pt x="5018" y="25"/>
                </a:lnTo>
                <a:lnTo>
                  <a:pt x="5027" y="37"/>
                </a:lnTo>
                <a:lnTo>
                  <a:pt x="5035" y="49"/>
                </a:lnTo>
                <a:lnTo>
                  <a:pt x="5041" y="63"/>
                </a:lnTo>
                <a:lnTo>
                  <a:pt x="5053" y="91"/>
                </a:lnTo>
                <a:lnTo>
                  <a:pt x="5060" y="105"/>
                </a:lnTo>
                <a:lnTo>
                  <a:pt x="5069" y="118"/>
                </a:lnTo>
                <a:lnTo>
                  <a:pt x="5081" y="132"/>
                </a:lnTo>
                <a:lnTo>
                  <a:pt x="5095" y="142"/>
                </a:lnTo>
                <a:lnTo>
                  <a:pt x="5113" y="153"/>
                </a:lnTo>
                <a:lnTo>
                  <a:pt x="5135" y="160"/>
                </a:lnTo>
                <a:lnTo>
                  <a:pt x="5135" y="160"/>
                </a:lnTo>
                <a:lnTo>
                  <a:pt x="5180" y="175"/>
                </a:lnTo>
                <a:lnTo>
                  <a:pt x="5221" y="192"/>
                </a:lnTo>
                <a:lnTo>
                  <a:pt x="5258" y="208"/>
                </a:lnTo>
                <a:lnTo>
                  <a:pt x="5289" y="225"/>
                </a:lnTo>
                <a:lnTo>
                  <a:pt x="5315" y="240"/>
                </a:lnTo>
                <a:lnTo>
                  <a:pt x="5334" y="252"/>
                </a:lnTo>
                <a:lnTo>
                  <a:pt x="5351" y="262"/>
                </a:lnTo>
                <a:lnTo>
                  <a:pt x="5351" y="262"/>
                </a:lnTo>
                <a:lnTo>
                  <a:pt x="5379" y="276"/>
                </a:lnTo>
                <a:lnTo>
                  <a:pt x="5403" y="292"/>
                </a:lnTo>
                <a:lnTo>
                  <a:pt x="5427" y="313"/>
                </a:lnTo>
                <a:lnTo>
                  <a:pt x="5450" y="335"/>
                </a:lnTo>
                <a:lnTo>
                  <a:pt x="5471" y="362"/>
                </a:lnTo>
                <a:lnTo>
                  <a:pt x="5490" y="394"/>
                </a:lnTo>
                <a:lnTo>
                  <a:pt x="5510" y="431"/>
                </a:lnTo>
                <a:lnTo>
                  <a:pt x="5529" y="473"/>
                </a:lnTo>
                <a:lnTo>
                  <a:pt x="5529" y="473"/>
                </a:lnTo>
                <a:lnTo>
                  <a:pt x="5538" y="488"/>
                </a:lnTo>
                <a:lnTo>
                  <a:pt x="5547" y="502"/>
                </a:lnTo>
                <a:lnTo>
                  <a:pt x="5558" y="511"/>
                </a:lnTo>
                <a:lnTo>
                  <a:pt x="5567" y="517"/>
                </a:lnTo>
                <a:lnTo>
                  <a:pt x="5577" y="520"/>
                </a:lnTo>
                <a:lnTo>
                  <a:pt x="5588" y="523"/>
                </a:lnTo>
                <a:lnTo>
                  <a:pt x="5610" y="526"/>
                </a:lnTo>
                <a:lnTo>
                  <a:pt x="5620" y="527"/>
                </a:lnTo>
                <a:lnTo>
                  <a:pt x="5632" y="530"/>
                </a:lnTo>
                <a:lnTo>
                  <a:pt x="5643" y="535"/>
                </a:lnTo>
                <a:lnTo>
                  <a:pt x="5653" y="541"/>
                </a:lnTo>
                <a:lnTo>
                  <a:pt x="5664" y="550"/>
                </a:lnTo>
                <a:lnTo>
                  <a:pt x="5674" y="563"/>
                </a:lnTo>
                <a:lnTo>
                  <a:pt x="5683" y="581"/>
                </a:lnTo>
                <a:lnTo>
                  <a:pt x="5692" y="602"/>
                </a:lnTo>
                <a:lnTo>
                  <a:pt x="5692" y="602"/>
                </a:lnTo>
                <a:lnTo>
                  <a:pt x="5700" y="623"/>
                </a:lnTo>
                <a:lnTo>
                  <a:pt x="5709" y="641"/>
                </a:lnTo>
                <a:lnTo>
                  <a:pt x="5716" y="657"/>
                </a:lnTo>
                <a:lnTo>
                  <a:pt x="5725" y="672"/>
                </a:lnTo>
                <a:lnTo>
                  <a:pt x="5742" y="698"/>
                </a:lnTo>
                <a:lnTo>
                  <a:pt x="5760" y="723"/>
                </a:lnTo>
                <a:lnTo>
                  <a:pt x="5778" y="747"/>
                </a:lnTo>
                <a:lnTo>
                  <a:pt x="5796" y="776"/>
                </a:lnTo>
                <a:lnTo>
                  <a:pt x="5803" y="792"/>
                </a:lnTo>
                <a:lnTo>
                  <a:pt x="5812" y="810"/>
                </a:lnTo>
                <a:lnTo>
                  <a:pt x="5820" y="830"/>
                </a:lnTo>
                <a:lnTo>
                  <a:pt x="5829" y="852"/>
                </a:lnTo>
                <a:lnTo>
                  <a:pt x="5829" y="852"/>
                </a:lnTo>
                <a:lnTo>
                  <a:pt x="5836" y="872"/>
                </a:lnTo>
                <a:lnTo>
                  <a:pt x="5844" y="891"/>
                </a:lnTo>
                <a:lnTo>
                  <a:pt x="5853" y="908"/>
                </a:lnTo>
                <a:lnTo>
                  <a:pt x="5862" y="922"/>
                </a:lnTo>
                <a:lnTo>
                  <a:pt x="5883" y="952"/>
                </a:lnTo>
                <a:lnTo>
                  <a:pt x="5904" y="979"/>
                </a:lnTo>
                <a:lnTo>
                  <a:pt x="5926" y="1006"/>
                </a:lnTo>
                <a:lnTo>
                  <a:pt x="5945" y="1035"/>
                </a:lnTo>
                <a:lnTo>
                  <a:pt x="5954" y="1051"/>
                </a:lnTo>
                <a:lnTo>
                  <a:pt x="5963" y="1068"/>
                </a:lnTo>
                <a:lnTo>
                  <a:pt x="5972" y="1087"/>
                </a:lnTo>
                <a:lnTo>
                  <a:pt x="5978" y="1107"/>
                </a:lnTo>
                <a:lnTo>
                  <a:pt x="5978" y="1107"/>
                </a:lnTo>
                <a:lnTo>
                  <a:pt x="5989" y="1137"/>
                </a:lnTo>
                <a:lnTo>
                  <a:pt x="5999" y="1162"/>
                </a:lnTo>
                <a:lnTo>
                  <a:pt x="6020" y="1210"/>
                </a:lnTo>
                <a:lnTo>
                  <a:pt x="6041" y="1258"/>
                </a:lnTo>
                <a:lnTo>
                  <a:pt x="6052" y="1283"/>
                </a:lnTo>
                <a:lnTo>
                  <a:pt x="6061" y="1312"/>
                </a:lnTo>
                <a:lnTo>
                  <a:pt x="6061" y="1312"/>
                </a:lnTo>
                <a:lnTo>
                  <a:pt x="6064" y="1321"/>
                </a:lnTo>
                <a:lnTo>
                  <a:pt x="6068" y="1327"/>
                </a:lnTo>
                <a:lnTo>
                  <a:pt x="6076" y="1339"/>
                </a:lnTo>
                <a:lnTo>
                  <a:pt x="6088" y="1349"/>
                </a:lnTo>
                <a:lnTo>
                  <a:pt x="6100" y="1357"/>
                </a:lnTo>
                <a:lnTo>
                  <a:pt x="6115" y="1363"/>
                </a:lnTo>
                <a:lnTo>
                  <a:pt x="6130" y="1367"/>
                </a:lnTo>
                <a:lnTo>
                  <a:pt x="6161" y="1373"/>
                </a:lnTo>
                <a:lnTo>
                  <a:pt x="6193" y="1379"/>
                </a:lnTo>
                <a:lnTo>
                  <a:pt x="6208" y="1384"/>
                </a:lnTo>
                <a:lnTo>
                  <a:pt x="6221" y="1388"/>
                </a:lnTo>
                <a:lnTo>
                  <a:pt x="6235" y="1396"/>
                </a:lnTo>
                <a:lnTo>
                  <a:pt x="6245" y="1405"/>
                </a:lnTo>
                <a:lnTo>
                  <a:pt x="6252" y="1415"/>
                </a:lnTo>
                <a:lnTo>
                  <a:pt x="6257" y="1421"/>
                </a:lnTo>
                <a:lnTo>
                  <a:pt x="6258" y="1429"/>
                </a:lnTo>
                <a:lnTo>
                  <a:pt x="6258" y="1429"/>
                </a:lnTo>
                <a:lnTo>
                  <a:pt x="6261" y="1438"/>
                </a:lnTo>
                <a:lnTo>
                  <a:pt x="6266" y="1447"/>
                </a:lnTo>
                <a:lnTo>
                  <a:pt x="6279" y="1466"/>
                </a:lnTo>
                <a:lnTo>
                  <a:pt x="6296" y="1489"/>
                </a:lnTo>
                <a:lnTo>
                  <a:pt x="6315" y="1513"/>
                </a:lnTo>
                <a:lnTo>
                  <a:pt x="6339" y="1538"/>
                </a:lnTo>
                <a:lnTo>
                  <a:pt x="6363" y="1565"/>
                </a:lnTo>
                <a:lnTo>
                  <a:pt x="6417" y="1616"/>
                </a:lnTo>
                <a:lnTo>
                  <a:pt x="6468" y="1662"/>
                </a:lnTo>
                <a:lnTo>
                  <a:pt x="6512" y="1701"/>
                </a:lnTo>
                <a:lnTo>
                  <a:pt x="6555" y="1739"/>
                </a:lnTo>
                <a:lnTo>
                  <a:pt x="6549" y="2447"/>
                </a:lnTo>
                <a:lnTo>
                  <a:pt x="6549" y="2447"/>
                </a:lnTo>
                <a:lnTo>
                  <a:pt x="6471" y="2455"/>
                </a:lnTo>
                <a:lnTo>
                  <a:pt x="6387" y="2462"/>
                </a:lnTo>
                <a:lnTo>
                  <a:pt x="6287" y="2469"/>
                </a:lnTo>
                <a:lnTo>
                  <a:pt x="6178" y="2474"/>
                </a:lnTo>
                <a:lnTo>
                  <a:pt x="6124" y="2475"/>
                </a:lnTo>
                <a:lnTo>
                  <a:pt x="6070" y="2477"/>
                </a:lnTo>
                <a:lnTo>
                  <a:pt x="6020" y="2475"/>
                </a:lnTo>
                <a:lnTo>
                  <a:pt x="5974" y="2472"/>
                </a:lnTo>
                <a:lnTo>
                  <a:pt x="5932" y="2468"/>
                </a:lnTo>
                <a:lnTo>
                  <a:pt x="5896" y="2462"/>
                </a:lnTo>
                <a:lnTo>
                  <a:pt x="5896" y="2462"/>
                </a:lnTo>
                <a:lnTo>
                  <a:pt x="5866" y="2458"/>
                </a:lnTo>
                <a:lnTo>
                  <a:pt x="5830" y="2455"/>
                </a:lnTo>
                <a:lnTo>
                  <a:pt x="5790" y="2453"/>
                </a:lnTo>
                <a:lnTo>
                  <a:pt x="5746" y="2453"/>
                </a:lnTo>
                <a:lnTo>
                  <a:pt x="5700" y="2455"/>
                </a:lnTo>
                <a:lnTo>
                  <a:pt x="5650" y="2456"/>
                </a:lnTo>
                <a:lnTo>
                  <a:pt x="5547" y="2463"/>
                </a:lnTo>
                <a:lnTo>
                  <a:pt x="5348" y="2480"/>
                </a:lnTo>
                <a:lnTo>
                  <a:pt x="5263" y="2486"/>
                </a:lnTo>
                <a:lnTo>
                  <a:pt x="5227" y="2489"/>
                </a:lnTo>
                <a:lnTo>
                  <a:pt x="5195" y="2489"/>
                </a:lnTo>
                <a:lnTo>
                  <a:pt x="5195" y="2489"/>
                </a:lnTo>
                <a:lnTo>
                  <a:pt x="5150" y="2490"/>
                </a:lnTo>
                <a:lnTo>
                  <a:pt x="5102" y="2493"/>
                </a:lnTo>
                <a:lnTo>
                  <a:pt x="5054" y="2498"/>
                </a:lnTo>
                <a:lnTo>
                  <a:pt x="5003" y="2504"/>
                </a:lnTo>
                <a:lnTo>
                  <a:pt x="4899" y="2517"/>
                </a:lnTo>
                <a:lnTo>
                  <a:pt x="4791" y="2532"/>
                </a:lnTo>
                <a:lnTo>
                  <a:pt x="4684" y="2547"/>
                </a:lnTo>
                <a:lnTo>
                  <a:pt x="4631" y="2553"/>
                </a:lnTo>
                <a:lnTo>
                  <a:pt x="4580" y="2558"/>
                </a:lnTo>
                <a:lnTo>
                  <a:pt x="4529" y="2561"/>
                </a:lnTo>
                <a:lnTo>
                  <a:pt x="4479" y="2564"/>
                </a:lnTo>
                <a:lnTo>
                  <a:pt x="4431" y="2564"/>
                </a:lnTo>
                <a:lnTo>
                  <a:pt x="4386" y="2561"/>
                </a:lnTo>
                <a:lnTo>
                  <a:pt x="4386" y="2561"/>
                </a:lnTo>
                <a:lnTo>
                  <a:pt x="4315" y="2556"/>
                </a:lnTo>
                <a:lnTo>
                  <a:pt x="4222" y="2552"/>
                </a:lnTo>
                <a:lnTo>
                  <a:pt x="4003" y="2540"/>
                </a:lnTo>
                <a:lnTo>
                  <a:pt x="3894" y="2531"/>
                </a:lnTo>
                <a:lnTo>
                  <a:pt x="3796" y="2522"/>
                </a:lnTo>
                <a:lnTo>
                  <a:pt x="3754" y="2517"/>
                </a:lnTo>
                <a:lnTo>
                  <a:pt x="3718" y="2511"/>
                </a:lnTo>
                <a:lnTo>
                  <a:pt x="3688" y="2505"/>
                </a:lnTo>
                <a:lnTo>
                  <a:pt x="3668" y="2498"/>
                </a:lnTo>
                <a:lnTo>
                  <a:pt x="3668" y="2498"/>
                </a:lnTo>
                <a:lnTo>
                  <a:pt x="3654" y="2495"/>
                </a:lnTo>
                <a:lnTo>
                  <a:pt x="3638" y="2492"/>
                </a:lnTo>
                <a:lnTo>
                  <a:pt x="3620" y="2489"/>
                </a:lnTo>
                <a:lnTo>
                  <a:pt x="3599" y="2489"/>
                </a:lnTo>
                <a:lnTo>
                  <a:pt x="3552" y="2490"/>
                </a:lnTo>
                <a:lnTo>
                  <a:pt x="3498" y="2495"/>
                </a:lnTo>
                <a:lnTo>
                  <a:pt x="3437" y="2502"/>
                </a:lnTo>
                <a:lnTo>
                  <a:pt x="3372" y="2513"/>
                </a:lnTo>
                <a:lnTo>
                  <a:pt x="3304" y="2525"/>
                </a:lnTo>
                <a:lnTo>
                  <a:pt x="3232" y="2538"/>
                </a:lnTo>
                <a:lnTo>
                  <a:pt x="3086" y="2568"/>
                </a:lnTo>
                <a:lnTo>
                  <a:pt x="2946" y="2598"/>
                </a:lnTo>
                <a:lnTo>
                  <a:pt x="2818" y="2624"/>
                </a:lnTo>
                <a:lnTo>
                  <a:pt x="2763" y="2634"/>
                </a:lnTo>
                <a:lnTo>
                  <a:pt x="2715" y="2643"/>
                </a:lnTo>
                <a:lnTo>
                  <a:pt x="2715" y="2643"/>
                </a:lnTo>
                <a:lnTo>
                  <a:pt x="2681" y="2648"/>
                </a:lnTo>
                <a:lnTo>
                  <a:pt x="2643" y="2651"/>
                </a:lnTo>
                <a:lnTo>
                  <a:pt x="2565" y="2655"/>
                </a:lnTo>
                <a:lnTo>
                  <a:pt x="2484" y="2658"/>
                </a:lnTo>
                <a:lnTo>
                  <a:pt x="2400" y="2660"/>
                </a:lnTo>
                <a:lnTo>
                  <a:pt x="2317" y="2661"/>
                </a:lnTo>
                <a:lnTo>
                  <a:pt x="2236" y="2667"/>
                </a:lnTo>
                <a:lnTo>
                  <a:pt x="2197" y="2670"/>
                </a:lnTo>
                <a:lnTo>
                  <a:pt x="2158" y="2675"/>
                </a:lnTo>
                <a:lnTo>
                  <a:pt x="2122" y="2681"/>
                </a:lnTo>
                <a:lnTo>
                  <a:pt x="2087" y="2688"/>
                </a:lnTo>
                <a:lnTo>
                  <a:pt x="2087" y="2688"/>
                </a:lnTo>
                <a:lnTo>
                  <a:pt x="2064" y="2694"/>
                </a:lnTo>
                <a:lnTo>
                  <a:pt x="2038" y="2702"/>
                </a:lnTo>
                <a:lnTo>
                  <a:pt x="1983" y="2721"/>
                </a:lnTo>
                <a:lnTo>
                  <a:pt x="1924" y="2742"/>
                </a:lnTo>
                <a:lnTo>
                  <a:pt x="1863" y="2766"/>
                </a:lnTo>
                <a:lnTo>
                  <a:pt x="1801" y="2790"/>
                </a:lnTo>
                <a:lnTo>
                  <a:pt x="1742" y="2811"/>
                </a:lnTo>
                <a:lnTo>
                  <a:pt x="1686" y="2829"/>
                </a:lnTo>
                <a:lnTo>
                  <a:pt x="1661" y="2836"/>
                </a:lnTo>
                <a:lnTo>
                  <a:pt x="1637" y="2841"/>
                </a:lnTo>
                <a:lnTo>
                  <a:pt x="1637" y="2841"/>
                </a:lnTo>
                <a:lnTo>
                  <a:pt x="1601" y="2848"/>
                </a:lnTo>
                <a:lnTo>
                  <a:pt x="1556" y="2854"/>
                </a:lnTo>
                <a:lnTo>
                  <a:pt x="1503" y="2859"/>
                </a:lnTo>
                <a:lnTo>
                  <a:pt x="1446" y="2865"/>
                </a:lnTo>
                <a:lnTo>
                  <a:pt x="1384" y="2869"/>
                </a:lnTo>
                <a:lnTo>
                  <a:pt x="1319" y="2872"/>
                </a:lnTo>
                <a:lnTo>
                  <a:pt x="1253" y="2875"/>
                </a:lnTo>
                <a:lnTo>
                  <a:pt x="1186" y="2877"/>
                </a:lnTo>
                <a:lnTo>
                  <a:pt x="1121" y="2878"/>
                </a:lnTo>
                <a:lnTo>
                  <a:pt x="1059" y="2878"/>
                </a:lnTo>
                <a:lnTo>
                  <a:pt x="1000" y="2877"/>
                </a:lnTo>
                <a:lnTo>
                  <a:pt x="948" y="2874"/>
                </a:lnTo>
                <a:lnTo>
                  <a:pt x="901" y="2871"/>
                </a:lnTo>
                <a:lnTo>
                  <a:pt x="864" y="2865"/>
                </a:lnTo>
                <a:lnTo>
                  <a:pt x="849" y="2862"/>
                </a:lnTo>
                <a:lnTo>
                  <a:pt x="837" y="2857"/>
                </a:lnTo>
                <a:lnTo>
                  <a:pt x="826" y="2853"/>
                </a:lnTo>
                <a:lnTo>
                  <a:pt x="819" y="2848"/>
                </a:lnTo>
                <a:lnTo>
                  <a:pt x="819" y="2848"/>
                </a:lnTo>
                <a:lnTo>
                  <a:pt x="735" y="2772"/>
                </a:lnTo>
                <a:lnTo>
                  <a:pt x="669" y="2714"/>
                </a:lnTo>
                <a:lnTo>
                  <a:pt x="642" y="2690"/>
                </a:lnTo>
                <a:lnTo>
                  <a:pt x="618" y="2670"/>
                </a:lnTo>
                <a:lnTo>
                  <a:pt x="597" y="2655"/>
                </a:lnTo>
                <a:lnTo>
                  <a:pt x="578" y="2642"/>
                </a:lnTo>
                <a:lnTo>
                  <a:pt x="560" y="2633"/>
                </a:lnTo>
                <a:lnTo>
                  <a:pt x="542" y="2627"/>
                </a:lnTo>
                <a:lnTo>
                  <a:pt x="525" y="2624"/>
                </a:lnTo>
                <a:lnTo>
                  <a:pt x="509" y="2624"/>
                </a:lnTo>
                <a:lnTo>
                  <a:pt x="492" y="2625"/>
                </a:lnTo>
                <a:lnTo>
                  <a:pt x="475" y="2630"/>
                </a:lnTo>
                <a:lnTo>
                  <a:pt x="455" y="2636"/>
                </a:lnTo>
                <a:lnTo>
                  <a:pt x="433" y="2643"/>
                </a:lnTo>
                <a:lnTo>
                  <a:pt x="433" y="2643"/>
                </a:lnTo>
                <a:lnTo>
                  <a:pt x="406" y="2652"/>
                </a:lnTo>
                <a:lnTo>
                  <a:pt x="374" y="2660"/>
                </a:lnTo>
                <a:lnTo>
                  <a:pt x="343" y="2666"/>
                </a:lnTo>
                <a:lnTo>
                  <a:pt x="310" y="2670"/>
                </a:lnTo>
                <a:lnTo>
                  <a:pt x="275" y="2673"/>
                </a:lnTo>
                <a:lnTo>
                  <a:pt x="241" y="2673"/>
                </a:lnTo>
                <a:lnTo>
                  <a:pt x="208" y="2672"/>
                </a:lnTo>
                <a:lnTo>
                  <a:pt x="175" y="2670"/>
                </a:lnTo>
                <a:lnTo>
                  <a:pt x="144" y="2666"/>
                </a:lnTo>
                <a:lnTo>
                  <a:pt x="114" y="2660"/>
                </a:lnTo>
                <a:lnTo>
                  <a:pt x="85" y="2651"/>
                </a:lnTo>
                <a:lnTo>
                  <a:pt x="61" y="2642"/>
                </a:lnTo>
                <a:lnTo>
                  <a:pt x="40" y="2631"/>
                </a:lnTo>
                <a:lnTo>
                  <a:pt x="31" y="2625"/>
                </a:lnTo>
                <a:lnTo>
                  <a:pt x="22" y="2618"/>
                </a:lnTo>
                <a:lnTo>
                  <a:pt x="16" y="2612"/>
                </a:lnTo>
                <a:lnTo>
                  <a:pt x="10" y="2604"/>
                </a:lnTo>
                <a:lnTo>
                  <a:pt x="6" y="2597"/>
                </a:lnTo>
                <a:lnTo>
                  <a:pt x="1" y="2588"/>
                </a:lnTo>
                <a:lnTo>
                  <a:pt x="1" y="2588"/>
                </a:lnTo>
                <a:lnTo>
                  <a:pt x="0" y="2580"/>
                </a:lnTo>
                <a:lnTo>
                  <a:pt x="1" y="2571"/>
                </a:lnTo>
                <a:lnTo>
                  <a:pt x="3" y="2561"/>
                </a:lnTo>
                <a:lnTo>
                  <a:pt x="6" y="2550"/>
                </a:lnTo>
                <a:lnTo>
                  <a:pt x="16" y="2529"/>
                </a:lnTo>
                <a:lnTo>
                  <a:pt x="30" y="2507"/>
                </a:lnTo>
                <a:lnTo>
                  <a:pt x="60" y="2465"/>
                </a:lnTo>
                <a:lnTo>
                  <a:pt x="73" y="2446"/>
                </a:lnTo>
                <a:lnTo>
                  <a:pt x="82" y="2429"/>
                </a:lnTo>
                <a:lnTo>
                  <a:pt x="82" y="2429"/>
                </a:lnTo>
                <a:lnTo>
                  <a:pt x="145" y="2312"/>
                </a:lnTo>
                <a:lnTo>
                  <a:pt x="226" y="2164"/>
                </a:lnTo>
                <a:lnTo>
                  <a:pt x="325" y="1983"/>
                </a:lnTo>
                <a:lnTo>
                  <a:pt x="325" y="1983"/>
                </a:lnTo>
                <a:lnTo>
                  <a:pt x="329" y="1977"/>
                </a:lnTo>
                <a:lnTo>
                  <a:pt x="332" y="1968"/>
                </a:lnTo>
                <a:lnTo>
                  <a:pt x="338" y="1942"/>
                </a:lnTo>
                <a:lnTo>
                  <a:pt x="344" y="1909"/>
                </a:lnTo>
                <a:lnTo>
                  <a:pt x="355" y="1870"/>
                </a:lnTo>
                <a:lnTo>
                  <a:pt x="361" y="1851"/>
                </a:lnTo>
                <a:lnTo>
                  <a:pt x="368" y="1830"/>
                </a:lnTo>
                <a:lnTo>
                  <a:pt x="377" y="1811"/>
                </a:lnTo>
                <a:lnTo>
                  <a:pt x="389" y="1793"/>
                </a:lnTo>
                <a:lnTo>
                  <a:pt x="403" y="1776"/>
                </a:lnTo>
                <a:lnTo>
                  <a:pt x="419" y="1760"/>
                </a:lnTo>
                <a:lnTo>
                  <a:pt x="428" y="1754"/>
                </a:lnTo>
                <a:lnTo>
                  <a:pt x="439" y="1746"/>
                </a:lnTo>
                <a:lnTo>
                  <a:pt x="449" y="1742"/>
                </a:lnTo>
                <a:lnTo>
                  <a:pt x="460" y="1736"/>
                </a:lnTo>
                <a:lnTo>
                  <a:pt x="460" y="1736"/>
                </a:lnTo>
                <a:lnTo>
                  <a:pt x="482" y="1727"/>
                </a:lnTo>
                <a:lnTo>
                  <a:pt x="501" y="1718"/>
                </a:lnTo>
                <a:lnTo>
                  <a:pt x="519" y="1707"/>
                </a:lnTo>
                <a:lnTo>
                  <a:pt x="537" y="1697"/>
                </a:lnTo>
                <a:lnTo>
                  <a:pt x="569" y="1674"/>
                </a:lnTo>
                <a:lnTo>
                  <a:pt x="600" y="1650"/>
                </a:lnTo>
                <a:lnTo>
                  <a:pt x="632" y="1628"/>
                </a:lnTo>
                <a:lnTo>
                  <a:pt x="665" y="1605"/>
                </a:lnTo>
                <a:lnTo>
                  <a:pt x="683" y="1595"/>
                </a:lnTo>
                <a:lnTo>
                  <a:pt x="702" y="1584"/>
                </a:lnTo>
                <a:lnTo>
                  <a:pt x="723" y="1575"/>
                </a:lnTo>
                <a:lnTo>
                  <a:pt x="746" y="1566"/>
                </a:lnTo>
                <a:lnTo>
                  <a:pt x="746" y="1566"/>
                </a:lnTo>
                <a:lnTo>
                  <a:pt x="759" y="1560"/>
                </a:lnTo>
                <a:lnTo>
                  <a:pt x="773" y="1551"/>
                </a:lnTo>
                <a:lnTo>
                  <a:pt x="786" y="1541"/>
                </a:lnTo>
                <a:lnTo>
                  <a:pt x="798" y="1529"/>
                </a:lnTo>
                <a:lnTo>
                  <a:pt x="810" y="1516"/>
                </a:lnTo>
                <a:lnTo>
                  <a:pt x="823" y="1501"/>
                </a:lnTo>
                <a:lnTo>
                  <a:pt x="835" y="1483"/>
                </a:lnTo>
                <a:lnTo>
                  <a:pt x="846" y="1465"/>
                </a:lnTo>
                <a:lnTo>
                  <a:pt x="870" y="1426"/>
                </a:lnTo>
                <a:lnTo>
                  <a:pt x="892" y="1384"/>
                </a:lnTo>
                <a:lnTo>
                  <a:pt x="913" y="1339"/>
                </a:lnTo>
                <a:lnTo>
                  <a:pt x="934" y="1292"/>
                </a:lnTo>
                <a:lnTo>
                  <a:pt x="976" y="1203"/>
                </a:lnTo>
                <a:lnTo>
                  <a:pt x="997" y="1161"/>
                </a:lnTo>
                <a:lnTo>
                  <a:pt x="1018" y="1122"/>
                </a:lnTo>
                <a:lnTo>
                  <a:pt x="1039" y="1087"/>
                </a:lnTo>
                <a:lnTo>
                  <a:pt x="1051" y="1072"/>
                </a:lnTo>
                <a:lnTo>
                  <a:pt x="1062" y="1059"/>
                </a:lnTo>
                <a:lnTo>
                  <a:pt x="1072" y="1048"/>
                </a:lnTo>
                <a:lnTo>
                  <a:pt x="1084" y="1038"/>
                </a:lnTo>
                <a:lnTo>
                  <a:pt x="1096" y="1030"/>
                </a:lnTo>
                <a:lnTo>
                  <a:pt x="1107" y="1024"/>
                </a:lnTo>
                <a:lnTo>
                  <a:pt x="1107" y="1024"/>
                </a:lnTo>
                <a:lnTo>
                  <a:pt x="1148" y="1011"/>
                </a:lnTo>
                <a:lnTo>
                  <a:pt x="1190" y="1000"/>
                </a:lnTo>
                <a:lnTo>
                  <a:pt x="1229" y="993"/>
                </a:lnTo>
                <a:lnTo>
                  <a:pt x="1265" y="988"/>
                </a:lnTo>
                <a:lnTo>
                  <a:pt x="1301" y="987"/>
                </a:lnTo>
                <a:lnTo>
                  <a:pt x="1334" y="987"/>
                </a:lnTo>
                <a:lnTo>
                  <a:pt x="1366" y="988"/>
                </a:lnTo>
                <a:lnTo>
                  <a:pt x="1393" y="991"/>
                </a:lnTo>
                <a:lnTo>
                  <a:pt x="1420" y="994"/>
                </a:lnTo>
                <a:lnTo>
                  <a:pt x="1442" y="999"/>
                </a:lnTo>
                <a:lnTo>
                  <a:pt x="1479" y="1008"/>
                </a:lnTo>
                <a:lnTo>
                  <a:pt x="1503" y="1015"/>
                </a:lnTo>
                <a:lnTo>
                  <a:pt x="1511" y="1017"/>
                </a:lnTo>
                <a:lnTo>
                  <a:pt x="1514" y="1015"/>
                </a:lnTo>
                <a:lnTo>
                  <a:pt x="1514" y="1015"/>
                </a:lnTo>
                <a:lnTo>
                  <a:pt x="1521" y="1011"/>
                </a:lnTo>
                <a:lnTo>
                  <a:pt x="1529" y="1006"/>
                </a:lnTo>
                <a:lnTo>
                  <a:pt x="1539" y="1003"/>
                </a:lnTo>
                <a:lnTo>
                  <a:pt x="1550" y="1000"/>
                </a:lnTo>
                <a:lnTo>
                  <a:pt x="1610" y="990"/>
                </a:lnTo>
                <a:lnTo>
                  <a:pt x="1647" y="981"/>
                </a:lnTo>
                <a:lnTo>
                  <a:pt x="1668" y="975"/>
                </a:lnTo>
                <a:lnTo>
                  <a:pt x="1692" y="966"/>
                </a:lnTo>
                <a:lnTo>
                  <a:pt x="1716" y="957"/>
                </a:lnTo>
                <a:lnTo>
                  <a:pt x="1742" y="945"/>
                </a:lnTo>
                <a:lnTo>
                  <a:pt x="1770" y="930"/>
                </a:lnTo>
                <a:lnTo>
                  <a:pt x="1798" y="914"/>
                </a:lnTo>
                <a:lnTo>
                  <a:pt x="1798" y="914"/>
                </a:lnTo>
                <a:lnTo>
                  <a:pt x="1924" y="836"/>
                </a:lnTo>
                <a:lnTo>
                  <a:pt x="1999" y="788"/>
                </a:lnTo>
                <a:lnTo>
                  <a:pt x="2025" y="773"/>
                </a:lnTo>
                <a:lnTo>
                  <a:pt x="2043" y="762"/>
                </a:lnTo>
                <a:lnTo>
                  <a:pt x="2059" y="753"/>
                </a:lnTo>
                <a:lnTo>
                  <a:pt x="2075" y="747"/>
                </a:lnTo>
                <a:lnTo>
                  <a:pt x="2075" y="747"/>
                </a:lnTo>
                <a:lnTo>
                  <a:pt x="2095" y="740"/>
                </a:lnTo>
                <a:lnTo>
                  <a:pt x="2117" y="728"/>
                </a:lnTo>
                <a:lnTo>
                  <a:pt x="2173" y="692"/>
                </a:lnTo>
                <a:lnTo>
                  <a:pt x="2207" y="671"/>
                </a:lnTo>
                <a:lnTo>
                  <a:pt x="2246" y="647"/>
                </a:lnTo>
                <a:lnTo>
                  <a:pt x="2291" y="621"/>
                </a:lnTo>
                <a:lnTo>
                  <a:pt x="2345" y="593"/>
                </a:lnTo>
                <a:lnTo>
                  <a:pt x="2345" y="593"/>
                </a:lnTo>
                <a:lnTo>
                  <a:pt x="2386" y="572"/>
                </a:lnTo>
                <a:lnTo>
                  <a:pt x="2426" y="550"/>
                </a:lnTo>
                <a:lnTo>
                  <a:pt x="2505" y="505"/>
                </a:lnTo>
                <a:lnTo>
                  <a:pt x="2543" y="484"/>
                </a:lnTo>
                <a:lnTo>
                  <a:pt x="2579" y="466"/>
                </a:lnTo>
                <a:lnTo>
                  <a:pt x="2612" y="451"/>
                </a:lnTo>
                <a:lnTo>
                  <a:pt x="2628" y="445"/>
                </a:lnTo>
                <a:lnTo>
                  <a:pt x="2643" y="440"/>
                </a:lnTo>
                <a:lnTo>
                  <a:pt x="2643" y="440"/>
                </a:lnTo>
                <a:lnTo>
                  <a:pt x="2657" y="439"/>
                </a:lnTo>
                <a:lnTo>
                  <a:pt x="2670" y="436"/>
                </a:lnTo>
                <a:lnTo>
                  <a:pt x="2685" y="436"/>
                </a:lnTo>
                <a:lnTo>
                  <a:pt x="2699" y="436"/>
                </a:lnTo>
                <a:lnTo>
                  <a:pt x="2727" y="440"/>
                </a:lnTo>
                <a:lnTo>
                  <a:pt x="2757" y="446"/>
                </a:lnTo>
                <a:lnTo>
                  <a:pt x="2787" y="457"/>
                </a:lnTo>
                <a:lnTo>
                  <a:pt x="2817" y="469"/>
                </a:lnTo>
                <a:lnTo>
                  <a:pt x="2850" y="482"/>
                </a:lnTo>
                <a:lnTo>
                  <a:pt x="2883" y="499"/>
                </a:lnTo>
                <a:lnTo>
                  <a:pt x="2883" y="499"/>
                </a:lnTo>
                <a:lnTo>
                  <a:pt x="2896" y="505"/>
                </a:lnTo>
                <a:lnTo>
                  <a:pt x="2911" y="511"/>
                </a:lnTo>
                <a:lnTo>
                  <a:pt x="2949" y="521"/>
                </a:lnTo>
                <a:lnTo>
                  <a:pt x="2992" y="532"/>
                </a:lnTo>
                <a:lnTo>
                  <a:pt x="3038" y="539"/>
                </a:lnTo>
                <a:lnTo>
                  <a:pt x="3085" y="545"/>
                </a:lnTo>
                <a:lnTo>
                  <a:pt x="3130" y="550"/>
                </a:lnTo>
                <a:lnTo>
                  <a:pt x="3173" y="551"/>
                </a:lnTo>
                <a:lnTo>
                  <a:pt x="3209" y="548"/>
                </a:lnTo>
                <a:lnTo>
                  <a:pt x="3209" y="548"/>
                </a:lnTo>
                <a:lnTo>
                  <a:pt x="3242" y="547"/>
                </a:lnTo>
                <a:lnTo>
                  <a:pt x="3275" y="547"/>
                </a:lnTo>
                <a:lnTo>
                  <a:pt x="3307" y="550"/>
                </a:lnTo>
                <a:lnTo>
                  <a:pt x="3337" y="554"/>
                </a:lnTo>
                <a:lnTo>
                  <a:pt x="3366" y="560"/>
                </a:lnTo>
                <a:lnTo>
                  <a:pt x="3395" y="566"/>
                </a:lnTo>
                <a:lnTo>
                  <a:pt x="3446" y="581"/>
                </a:lnTo>
                <a:lnTo>
                  <a:pt x="3525" y="608"/>
                </a:lnTo>
                <a:lnTo>
                  <a:pt x="3539" y="612"/>
                </a:lnTo>
                <a:lnTo>
                  <a:pt x="3549" y="614"/>
                </a:lnTo>
                <a:lnTo>
                  <a:pt x="3557" y="614"/>
                </a:lnTo>
                <a:lnTo>
                  <a:pt x="3558" y="614"/>
                </a:lnTo>
                <a:lnTo>
                  <a:pt x="3560" y="611"/>
                </a:lnTo>
                <a:lnTo>
                  <a:pt x="3560" y="611"/>
                </a:lnTo>
                <a:lnTo>
                  <a:pt x="3561" y="610"/>
                </a:lnTo>
                <a:lnTo>
                  <a:pt x="3564" y="610"/>
                </a:lnTo>
                <a:lnTo>
                  <a:pt x="3573" y="612"/>
                </a:lnTo>
                <a:lnTo>
                  <a:pt x="3587" y="618"/>
                </a:lnTo>
                <a:lnTo>
                  <a:pt x="3603" y="627"/>
                </a:lnTo>
                <a:lnTo>
                  <a:pt x="3644" y="651"/>
                </a:lnTo>
                <a:lnTo>
                  <a:pt x="3693" y="681"/>
                </a:lnTo>
                <a:lnTo>
                  <a:pt x="3745" y="713"/>
                </a:lnTo>
                <a:lnTo>
                  <a:pt x="3771" y="726"/>
                </a:lnTo>
                <a:lnTo>
                  <a:pt x="3796" y="738"/>
                </a:lnTo>
                <a:lnTo>
                  <a:pt x="3820" y="749"/>
                </a:lnTo>
                <a:lnTo>
                  <a:pt x="3843" y="756"/>
                </a:lnTo>
                <a:lnTo>
                  <a:pt x="3864" y="761"/>
                </a:lnTo>
                <a:lnTo>
                  <a:pt x="3873" y="761"/>
                </a:lnTo>
                <a:lnTo>
                  <a:pt x="3882" y="761"/>
                </a:lnTo>
                <a:lnTo>
                  <a:pt x="3882" y="761"/>
                </a:lnTo>
                <a:lnTo>
                  <a:pt x="3885" y="761"/>
                </a:lnTo>
                <a:lnTo>
                  <a:pt x="3891" y="764"/>
                </a:lnTo>
                <a:lnTo>
                  <a:pt x="3909" y="771"/>
                </a:lnTo>
                <a:lnTo>
                  <a:pt x="3958" y="800"/>
                </a:lnTo>
                <a:lnTo>
                  <a:pt x="4019" y="834"/>
                </a:lnTo>
                <a:lnTo>
                  <a:pt x="4051" y="849"/>
                </a:lnTo>
                <a:lnTo>
                  <a:pt x="4081" y="863"/>
                </a:lnTo>
                <a:lnTo>
                  <a:pt x="4081" y="863"/>
                </a:lnTo>
                <a:lnTo>
                  <a:pt x="4094" y="867"/>
                </a:lnTo>
                <a:lnTo>
                  <a:pt x="4106" y="867"/>
                </a:lnTo>
                <a:lnTo>
                  <a:pt x="4120" y="866"/>
                </a:lnTo>
                <a:lnTo>
                  <a:pt x="4132" y="863"/>
                </a:lnTo>
                <a:lnTo>
                  <a:pt x="4145" y="858"/>
                </a:lnTo>
                <a:lnTo>
                  <a:pt x="4157" y="851"/>
                </a:lnTo>
                <a:lnTo>
                  <a:pt x="4183" y="834"/>
                </a:lnTo>
                <a:lnTo>
                  <a:pt x="4207" y="816"/>
                </a:lnTo>
                <a:lnTo>
                  <a:pt x="4229" y="798"/>
                </a:lnTo>
                <a:lnTo>
                  <a:pt x="4250" y="783"/>
                </a:lnTo>
                <a:lnTo>
                  <a:pt x="4259" y="777"/>
                </a:lnTo>
                <a:lnTo>
                  <a:pt x="4268" y="773"/>
                </a:lnTo>
                <a:lnTo>
                  <a:pt x="4268" y="773"/>
                </a:lnTo>
                <a:lnTo>
                  <a:pt x="4277" y="768"/>
                </a:lnTo>
                <a:lnTo>
                  <a:pt x="4286" y="762"/>
                </a:lnTo>
                <a:lnTo>
                  <a:pt x="4295" y="753"/>
                </a:lnTo>
                <a:lnTo>
                  <a:pt x="4304" y="743"/>
                </a:lnTo>
                <a:lnTo>
                  <a:pt x="4323" y="719"/>
                </a:lnTo>
                <a:lnTo>
                  <a:pt x="4343" y="690"/>
                </a:lnTo>
                <a:lnTo>
                  <a:pt x="4364" y="662"/>
                </a:lnTo>
                <a:lnTo>
                  <a:pt x="4385" y="636"/>
                </a:lnTo>
                <a:lnTo>
                  <a:pt x="4394" y="626"/>
                </a:lnTo>
                <a:lnTo>
                  <a:pt x="4404" y="615"/>
                </a:lnTo>
                <a:lnTo>
                  <a:pt x="4413" y="608"/>
                </a:lnTo>
                <a:lnTo>
                  <a:pt x="4422" y="602"/>
                </a:lnTo>
                <a:lnTo>
                  <a:pt x="4422" y="602"/>
                </a:lnTo>
                <a:lnTo>
                  <a:pt x="4434" y="596"/>
                </a:lnTo>
                <a:lnTo>
                  <a:pt x="4445" y="587"/>
                </a:lnTo>
                <a:lnTo>
                  <a:pt x="4458" y="577"/>
                </a:lnTo>
                <a:lnTo>
                  <a:pt x="4470" y="563"/>
                </a:lnTo>
                <a:lnTo>
                  <a:pt x="4496" y="533"/>
                </a:lnTo>
                <a:lnTo>
                  <a:pt x="4523" y="499"/>
                </a:lnTo>
                <a:lnTo>
                  <a:pt x="4551" y="463"/>
                </a:lnTo>
                <a:lnTo>
                  <a:pt x="4578" y="430"/>
                </a:lnTo>
                <a:lnTo>
                  <a:pt x="4604" y="400"/>
                </a:lnTo>
                <a:lnTo>
                  <a:pt x="4616" y="388"/>
                </a:lnTo>
                <a:lnTo>
                  <a:pt x="4628" y="377"/>
                </a:lnTo>
                <a:lnTo>
                  <a:pt x="4628" y="377"/>
                </a:lnTo>
                <a:lnTo>
                  <a:pt x="4636" y="370"/>
                </a:lnTo>
                <a:lnTo>
                  <a:pt x="4644" y="359"/>
                </a:lnTo>
                <a:lnTo>
                  <a:pt x="4651" y="347"/>
                </a:lnTo>
                <a:lnTo>
                  <a:pt x="4659" y="334"/>
                </a:lnTo>
                <a:lnTo>
                  <a:pt x="4672" y="301"/>
                </a:lnTo>
                <a:lnTo>
                  <a:pt x="4684" y="267"/>
                </a:lnTo>
                <a:lnTo>
                  <a:pt x="4696" y="231"/>
                </a:lnTo>
                <a:lnTo>
                  <a:pt x="4708" y="198"/>
                </a:lnTo>
                <a:lnTo>
                  <a:pt x="4716" y="181"/>
                </a:lnTo>
                <a:lnTo>
                  <a:pt x="4722" y="168"/>
                </a:lnTo>
                <a:lnTo>
                  <a:pt x="4729" y="154"/>
                </a:lnTo>
                <a:lnTo>
                  <a:pt x="4737" y="144"/>
                </a:lnTo>
                <a:lnTo>
                  <a:pt x="4737" y="144"/>
                </a:lnTo>
                <a:lnTo>
                  <a:pt x="4756" y="121"/>
                </a:lnTo>
                <a:lnTo>
                  <a:pt x="4771" y="97"/>
                </a:lnTo>
                <a:lnTo>
                  <a:pt x="4788" y="73"/>
                </a:lnTo>
                <a:lnTo>
                  <a:pt x="4797" y="63"/>
                </a:lnTo>
                <a:lnTo>
                  <a:pt x="4807" y="52"/>
                </a:lnTo>
                <a:lnTo>
                  <a:pt x="4818" y="42"/>
                </a:lnTo>
                <a:lnTo>
                  <a:pt x="4828" y="33"/>
                </a:lnTo>
                <a:lnTo>
                  <a:pt x="4842" y="25"/>
                </a:lnTo>
                <a:lnTo>
                  <a:pt x="4857" y="18"/>
                </a:lnTo>
                <a:lnTo>
                  <a:pt x="4873" y="12"/>
                </a:lnTo>
                <a:lnTo>
                  <a:pt x="4891" y="6"/>
                </a:lnTo>
                <a:lnTo>
                  <a:pt x="4912" y="3"/>
                </a:lnTo>
                <a:lnTo>
                  <a:pt x="4935" y="0"/>
                </a:lnTo>
                <a:lnTo>
                  <a:pt x="4935" y="0"/>
                </a:lnTo>
                <a:close/>
              </a:path>
            </a:pathLst>
          </a:custGeom>
          <a:solidFill>
            <a:srgbClr val="7BB2BF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8" name="Freeform 9">
            <a:extLst>
              <a:ext uri="{FF2B5EF4-FFF2-40B4-BE49-F238E27FC236}">
                <a16:creationId xmlns:a16="http://schemas.microsoft.com/office/drawing/2014/main" id="{98D7B138-831B-5A07-4E81-C2FDE2925453}"/>
              </a:ext>
            </a:extLst>
          </p:cNvPr>
          <p:cNvSpPr>
            <a:spLocks/>
          </p:cNvSpPr>
          <p:nvPr/>
        </p:nvSpPr>
        <p:spPr bwMode="auto">
          <a:xfrm>
            <a:off x="5632847" y="534134"/>
            <a:ext cx="3512477" cy="6315930"/>
          </a:xfrm>
          <a:custGeom>
            <a:avLst/>
            <a:gdLst>
              <a:gd name="T0" fmla="*/ 97 w 2943"/>
              <a:gd name="T1" fmla="*/ 3952 h 3979"/>
              <a:gd name="T2" fmla="*/ 42 w 2943"/>
              <a:gd name="T3" fmla="*/ 3509 h 3979"/>
              <a:gd name="T4" fmla="*/ 11 w 2943"/>
              <a:gd name="T5" fmla="*/ 3076 h 3979"/>
              <a:gd name="T6" fmla="*/ 2 w 2943"/>
              <a:gd name="T7" fmla="*/ 2567 h 3979"/>
              <a:gd name="T8" fmla="*/ 26 w 2943"/>
              <a:gd name="T9" fmla="*/ 2095 h 3979"/>
              <a:gd name="T10" fmla="*/ 57 w 2943"/>
              <a:gd name="T11" fmla="*/ 1825 h 3979"/>
              <a:gd name="T12" fmla="*/ 106 w 2943"/>
              <a:gd name="T13" fmla="*/ 1565 h 3979"/>
              <a:gd name="T14" fmla="*/ 174 w 2943"/>
              <a:gd name="T15" fmla="*/ 1316 h 3979"/>
              <a:gd name="T16" fmla="*/ 262 w 2943"/>
              <a:gd name="T17" fmla="*/ 1086 h 3979"/>
              <a:gd name="T18" fmla="*/ 375 w 2943"/>
              <a:gd name="T19" fmla="*/ 879 h 3979"/>
              <a:gd name="T20" fmla="*/ 475 w 2943"/>
              <a:gd name="T21" fmla="*/ 744 h 3979"/>
              <a:gd name="T22" fmla="*/ 596 w 2943"/>
              <a:gd name="T23" fmla="*/ 566 h 3979"/>
              <a:gd name="T24" fmla="*/ 659 w 2943"/>
              <a:gd name="T25" fmla="*/ 412 h 3979"/>
              <a:gd name="T26" fmla="*/ 683 w 2943"/>
              <a:gd name="T27" fmla="*/ 296 h 3979"/>
              <a:gd name="T28" fmla="*/ 703 w 2943"/>
              <a:gd name="T29" fmla="*/ 190 h 3979"/>
              <a:gd name="T30" fmla="*/ 755 w 2943"/>
              <a:gd name="T31" fmla="*/ 21 h 3979"/>
              <a:gd name="T32" fmla="*/ 783 w 2943"/>
              <a:gd name="T33" fmla="*/ 3 h 3979"/>
              <a:gd name="T34" fmla="*/ 809 w 2943"/>
              <a:gd name="T35" fmla="*/ 4 h 3979"/>
              <a:gd name="T36" fmla="*/ 840 w 2943"/>
              <a:gd name="T37" fmla="*/ 34 h 3979"/>
              <a:gd name="T38" fmla="*/ 857 w 2943"/>
              <a:gd name="T39" fmla="*/ 84 h 3979"/>
              <a:gd name="T40" fmla="*/ 864 w 2943"/>
              <a:gd name="T41" fmla="*/ 105 h 3979"/>
              <a:gd name="T42" fmla="*/ 924 w 2943"/>
              <a:gd name="T43" fmla="*/ 153 h 3979"/>
              <a:gd name="T44" fmla="*/ 936 w 2943"/>
              <a:gd name="T45" fmla="*/ 163 h 3979"/>
              <a:gd name="T46" fmla="*/ 966 w 2943"/>
              <a:gd name="T47" fmla="*/ 222 h 3979"/>
              <a:gd name="T48" fmla="*/ 987 w 2943"/>
              <a:gd name="T49" fmla="*/ 249 h 3979"/>
              <a:gd name="T50" fmla="*/ 1013 w 2943"/>
              <a:gd name="T51" fmla="*/ 296 h 3979"/>
              <a:gd name="T52" fmla="*/ 1026 w 2943"/>
              <a:gd name="T53" fmla="*/ 302 h 3979"/>
              <a:gd name="T54" fmla="*/ 1062 w 2943"/>
              <a:gd name="T55" fmla="*/ 314 h 3979"/>
              <a:gd name="T56" fmla="*/ 1119 w 2943"/>
              <a:gd name="T57" fmla="*/ 353 h 3979"/>
              <a:gd name="T58" fmla="*/ 1177 w 2943"/>
              <a:gd name="T59" fmla="*/ 418 h 3979"/>
              <a:gd name="T60" fmla="*/ 1206 w 2943"/>
              <a:gd name="T61" fmla="*/ 430 h 3979"/>
              <a:gd name="T62" fmla="*/ 1234 w 2943"/>
              <a:gd name="T63" fmla="*/ 437 h 3979"/>
              <a:gd name="T64" fmla="*/ 1284 w 2943"/>
              <a:gd name="T65" fmla="*/ 487 h 3979"/>
              <a:gd name="T66" fmla="*/ 1355 w 2943"/>
              <a:gd name="T67" fmla="*/ 535 h 3979"/>
              <a:gd name="T68" fmla="*/ 1510 w 2943"/>
              <a:gd name="T69" fmla="*/ 651 h 3979"/>
              <a:gd name="T70" fmla="*/ 1598 w 2943"/>
              <a:gd name="T71" fmla="*/ 683 h 3979"/>
              <a:gd name="T72" fmla="*/ 1688 w 2943"/>
              <a:gd name="T73" fmla="*/ 717 h 3979"/>
              <a:gd name="T74" fmla="*/ 1733 w 2943"/>
              <a:gd name="T75" fmla="*/ 791 h 3979"/>
              <a:gd name="T76" fmla="*/ 1776 w 2943"/>
              <a:gd name="T77" fmla="*/ 857 h 3979"/>
              <a:gd name="T78" fmla="*/ 1844 w 2943"/>
              <a:gd name="T79" fmla="*/ 881 h 3979"/>
              <a:gd name="T80" fmla="*/ 2002 w 2943"/>
              <a:gd name="T81" fmla="*/ 933 h 3979"/>
              <a:gd name="T82" fmla="*/ 2052 w 2943"/>
              <a:gd name="T83" fmla="*/ 970 h 3979"/>
              <a:gd name="T84" fmla="*/ 2100 w 2943"/>
              <a:gd name="T85" fmla="*/ 1023 h 3979"/>
              <a:gd name="T86" fmla="*/ 2232 w 2943"/>
              <a:gd name="T87" fmla="*/ 1120 h 3979"/>
              <a:gd name="T88" fmla="*/ 2307 w 2943"/>
              <a:gd name="T89" fmla="*/ 1155 h 3979"/>
              <a:gd name="T90" fmla="*/ 2351 w 2943"/>
              <a:gd name="T91" fmla="*/ 1158 h 3979"/>
              <a:gd name="T92" fmla="*/ 2398 w 2943"/>
              <a:gd name="T93" fmla="*/ 1143 h 3979"/>
              <a:gd name="T94" fmla="*/ 2486 w 2943"/>
              <a:gd name="T95" fmla="*/ 1149 h 3979"/>
              <a:gd name="T96" fmla="*/ 2661 w 2943"/>
              <a:gd name="T97" fmla="*/ 1176 h 3979"/>
              <a:gd name="T98" fmla="*/ 2723 w 2943"/>
              <a:gd name="T99" fmla="*/ 1188 h 3979"/>
              <a:gd name="T100" fmla="*/ 2838 w 2943"/>
              <a:gd name="T101" fmla="*/ 1240 h 3979"/>
              <a:gd name="T102" fmla="*/ 2943 w 2943"/>
              <a:gd name="T103" fmla="*/ 3979 h 39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2943" h="3979">
                <a:moveTo>
                  <a:pt x="2943" y="3979"/>
                </a:moveTo>
                <a:lnTo>
                  <a:pt x="102" y="3979"/>
                </a:lnTo>
                <a:lnTo>
                  <a:pt x="102" y="3979"/>
                </a:lnTo>
                <a:lnTo>
                  <a:pt x="97" y="3952"/>
                </a:lnTo>
                <a:lnTo>
                  <a:pt x="85" y="3877"/>
                </a:lnTo>
                <a:lnTo>
                  <a:pt x="70" y="3757"/>
                </a:lnTo>
                <a:lnTo>
                  <a:pt x="53" y="3600"/>
                </a:lnTo>
                <a:lnTo>
                  <a:pt x="42" y="3509"/>
                </a:lnTo>
                <a:lnTo>
                  <a:pt x="33" y="3410"/>
                </a:lnTo>
                <a:lnTo>
                  <a:pt x="26" y="3304"/>
                </a:lnTo>
                <a:lnTo>
                  <a:pt x="17" y="3193"/>
                </a:lnTo>
                <a:lnTo>
                  <a:pt x="11" y="3076"/>
                </a:lnTo>
                <a:lnTo>
                  <a:pt x="6" y="2953"/>
                </a:lnTo>
                <a:lnTo>
                  <a:pt x="2" y="2827"/>
                </a:lnTo>
                <a:lnTo>
                  <a:pt x="0" y="2699"/>
                </a:lnTo>
                <a:lnTo>
                  <a:pt x="2" y="2567"/>
                </a:lnTo>
                <a:lnTo>
                  <a:pt x="5" y="2434"/>
                </a:lnTo>
                <a:lnTo>
                  <a:pt x="11" y="2299"/>
                </a:lnTo>
                <a:lnTo>
                  <a:pt x="20" y="2162"/>
                </a:lnTo>
                <a:lnTo>
                  <a:pt x="26" y="2095"/>
                </a:lnTo>
                <a:lnTo>
                  <a:pt x="32" y="2028"/>
                </a:lnTo>
                <a:lnTo>
                  <a:pt x="39" y="1960"/>
                </a:lnTo>
                <a:lnTo>
                  <a:pt x="48" y="1893"/>
                </a:lnTo>
                <a:lnTo>
                  <a:pt x="57" y="1825"/>
                </a:lnTo>
                <a:lnTo>
                  <a:pt x="69" y="1760"/>
                </a:lnTo>
                <a:lnTo>
                  <a:pt x="79" y="1694"/>
                </a:lnTo>
                <a:lnTo>
                  <a:pt x="93" y="1629"/>
                </a:lnTo>
                <a:lnTo>
                  <a:pt x="106" y="1565"/>
                </a:lnTo>
                <a:lnTo>
                  <a:pt x="121" y="1501"/>
                </a:lnTo>
                <a:lnTo>
                  <a:pt x="138" y="1438"/>
                </a:lnTo>
                <a:lnTo>
                  <a:pt x="156" y="1376"/>
                </a:lnTo>
                <a:lnTo>
                  <a:pt x="174" y="1316"/>
                </a:lnTo>
                <a:lnTo>
                  <a:pt x="195" y="1256"/>
                </a:lnTo>
                <a:lnTo>
                  <a:pt x="216" y="1198"/>
                </a:lnTo>
                <a:lnTo>
                  <a:pt x="238" y="1141"/>
                </a:lnTo>
                <a:lnTo>
                  <a:pt x="262" y="1086"/>
                </a:lnTo>
                <a:lnTo>
                  <a:pt x="288" y="1032"/>
                </a:lnTo>
                <a:lnTo>
                  <a:pt x="316" y="979"/>
                </a:lnTo>
                <a:lnTo>
                  <a:pt x="345" y="928"/>
                </a:lnTo>
                <a:lnTo>
                  <a:pt x="375" y="879"/>
                </a:lnTo>
                <a:lnTo>
                  <a:pt x="406" y="833"/>
                </a:lnTo>
                <a:lnTo>
                  <a:pt x="440" y="788"/>
                </a:lnTo>
                <a:lnTo>
                  <a:pt x="475" y="744"/>
                </a:lnTo>
                <a:lnTo>
                  <a:pt x="475" y="744"/>
                </a:lnTo>
                <a:lnTo>
                  <a:pt x="512" y="698"/>
                </a:lnTo>
                <a:lnTo>
                  <a:pt x="544" y="653"/>
                </a:lnTo>
                <a:lnTo>
                  <a:pt x="572" y="609"/>
                </a:lnTo>
                <a:lnTo>
                  <a:pt x="596" y="566"/>
                </a:lnTo>
                <a:lnTo>
                  <a:pt x="617" y="524"/>
                </a:lnTo>
                <a:lnTo>
                  <a:pt x="634" y="485"/>
                </a:lnTo>
                <a:lnTo>
                  <a:pt x="647" y="446"/>
                </a:lnTo>
                <a:lnTo>
                  <a:pt x="659" y="412"/>
                </a:lnTo>
                <a:lnTo>
                  <a:pt x="668" y="379"/>
                </a:lnTo>
                <a:lnTo>
                  <a:pt x="674" y="347"/>
                </a:lnTo>
                <a:lnTo>
                  <a:pt x="680" y="320"/>
                </a:lnTo>
                <a:lnTo>
                  <a:pt x="683" y="296"/>
                </a:lnTo>
                <a:lnTo>
                  <a:pt x="688" y="261"/>
                </a:lnTo>
                <a:lnTo>
                  <a:pt x="691" y="241"/>
                </a:lnTo>
                <a:lnTo>
                  <a:pt x="691" y="241"/>
                </a:lnTo>
                <a:lnTo>
                  <a:pt x="703" y="190"/>
                </a:lnTo>
                <a:lnTo>
                  <a:pt x="714" y="145"/>
                </a:lnTo>
                <a:lnTo>
                  <a:pt x="735" y="76"/>
                </a:lnTo>
                <a:lnTo>
                  <a:pt x="749" y="34"/>
                </a:lnTo>
                <a:lnTo>
                  <a:pt x="755" y="21"/>
                </a:lnTo>
                <a:lnTo>
                  <a:pt x="755" y="21"/>
                </a:lnTo>
                <a:lnTo>
                  <a:pt x="761" y="16"/>
                </a:lnTo>
                <a:lnTo>
                  <a:pt x="774" y="7"/>
                </a:lnTo>
                <a:lnTo>
                  <a:pt x="783" y="3"/>
                </a:lnTo>
                <a:lnTo>
                  <a:pt x="792" y="0"/>
                </a:lnTo>
                <a:lnTo>
                  <a:pt x="801" y="0"/>
                </a:lnTo>
                <a:lnTo>
                  <a:pt x="806" y="1"/>
                </a:lnTo>
                <a:lnTo>
                  <a:pt x="809" y="4"/>
                </a:lnTo>
                <a:lnTo>
                  <a:pt x="809" y="4"/>
                </a:lnTo>
                <a:lnTo>
                  <a:pt x="825" y="16"/>
                </a:lnTo>
                <a:lnTo>
                  <a:pt x="833" y="25"/>
                </a:lnTo>
                <a:lnTo>
                  <a:pt x="840" y="34"/>
                </a:lnTo>
                <a:lnTo>
                  <a:pt x="846" y="45"/>
                </a:lnTo>
                <a:lnTo>
                  <a:pt x="852" y="57"/>
                </a:lnTo>
                <a:lnTo>
                  <a:pt x="855" y="69"/>
                </a:lnTo>
                <a:lnTo>
                  <a:pt x="857" y="84"/>
                </a:lnTo>
                <a:lnTo>
                  <a:pt x="857" y="84"/>
                </a:lnTo>
                <a:lnTo>
                  <a:pt x="857" y="90"/>
                </a:lnTo>
                <a:lnTo>
                  <a:pt x="860" y="97"/>
                </a:lnTo>
                <a:lnTo>
                  <a:pt x="864" y="105"/>
                </a:lnTo>
                <a:lnTo>
                  <a:pt x="869" y="111"/>
                </a:lnTo>
                <a:lnTo>
                  <a:pt x="882" y="123"/>
                </a:lnTo>
                <a:lnTo>
                  <a:pt x="896" y="135"/>
                </a:lnTo>
                <a:lnTo>
                  <a:pt x="924" y="153"/>
                </a:lnTo>
                <a:lnTo>
                  <a:pt x="933" y="159"/>
                </a:lnTo>
                <a:lnTo>
                  <a:pt x="936" y="162"/>
                </a:lnTo>
                <a:lnTo>
                  <a:pt x="936" y="163"/>
                </a:lnTo>
                <a:lnTo>
                  <a:pt x="936" y="163"/>
                </a:lnTo>
                <a:lnTo>
                  <a:pt x="938" y="168"/>
                </a:lnTo>
                <a:lnTo>
                  <a:pt x="941" y="177"/>
                </a:lnTo>
                <a:lnTo>
                  <a:pt x="951" y="198"/>
                </a:lnTo>
                <a:lnTo>
                  <a:pt x="966" y="222"/>
                </a:lnTo>
                <a:lnTo>
                  <a:pt x="974" y="232"/>
                </a:lnTo>
                <a:lnTo>
                  <a:pt x="981" y="241"/>
                </a:lnTo>
                <a:lnTo>
                  <a:pt x="981" y="241"/>
                </a:lnTo>
                <a:lnTo>
                  <a:pt x="987" y="249"/>
                </a:lnTo>
                <a:lnTo>
                  <a:pt x="993" y="259"/>
                </a:lnTo>
                <a:lnTo>
                  <a:pt x="1002" y="278"/>
                </a:lnTo>
                <a:lnTo>
                  <a:pt x="1008" y="289"/>
                </a:lnTo>
                <a:lnTo>
                  <a:pt x="1013" y="296"/>
                </a:lnTo>
                <a:lnTo>
                  <a:pt x="1019" y="301"/>
                </a:lnTo>
                <a:lnTo>
                  <a:pt x="1023" y="302"/>
                </a:lnTo>
                <a:lnTo>
                  <a:pt x="1026" y="302"/>
                </a:lnTo>
                <a:lnTo>
                  <a:pt x="1026" y="302"/>
                </a:lnTo>
                <a:lnTo>
                  <a:pt x="1035" y="304"/>
                </a:lnTo>
                <a:lnTo>
                  <a:pt x="1044" y="305"/>
                </a:lnTo>
                <a:lnTo>
                  <a:pt x="1053" y="310"/>
                </a:lnTo>
                <a:lnTo>
                  <a:pt x="1062" y="314"/>
                </a:lnTo>
                <a:lnTo>
                  <a:pt x="1083" y="328"/>
                </a:lnTo>
                <a:lnTo>
                  <a:pt x="1107" y="343"/>
                </a:lnTo>
                <a:lnTo>
                  <a:pt x="1107" y="343"/>
                </a:lnTo>
                <a:lnTo>
                  <a:pt x="1119" y="353"/>
                </a:lnTo>
                <a:lnTo>
                  <a:pt x="1131" y="365"/>
                </a:lnTo>
                <a:lnTo>
                  <a:pt x="1152" y="394"/>
                </a:lnTo>
                <a:lnTo>
                  <a:pt x="1164" y="406"/>
                </a:lnTo>
                <a:lnTo>
                  <a:pt x="1177" y="418"/>
                </a:lnTo>
                <a:lnTo>
                  <a:pt x="1183" y="422"/>
                </a:lnTo>
                <a:lnTo>
                  <a:pt x="1191" y="425"/>
                </a:lnTo>
                <a:lnTo>
                  <a:pt x="1198" y="428"/>
                </a:lnTo>
                <a:lnTo>
                  <a:pt x="1206" y="430"/>
                </a:lnTo>
                <a:lnTo>
                  <a:pt x="1206" y="430"/>
                </a:lnTo>
                <a:lnTo>
                  <a:pt x="1213" y="430"/>
                </a:lnTo>
                <a:lnTo>
                  <a:pt x="1221" y="431"/>
                </a:lnTo>
                <a:lnTo>
                  <a:pt x="1234" y="437"/>
                </a:lnTo>
                <a:lnTo>
                  <a:pt x="1245" y="446"/>
                </a:lnTo>
                <a:lnTo>
                  <a:pt x="1255" y="455"/>
                </a:lnTo>
                <a:lnTo>
                  <a:pt x="1275" y="476"/>
                </a:lnTo>
                <a:lnTo>
                  <a:pt x="1284" y="487"/>
                </a:lnTo>
                <a:lnTo>
                  <a:pt x="1296" y="496"/>
                </a:lnTo>
                <a:lnTo>
                  <a:pt x="1296" y="496"/>
                </a:lnTo>
                <a:lnTo>
                  <a:pt x="1336" y="521"/>
                </a:lnTo>
                <a:lnTo>
                  <a:pt x="1355" y="535"/>
                </a:lnTo>
                <a:lnTo>
                  <a:pt x="1384" y="556"/>
                </a:lnTo>
                <a:lnTo>
                  <a:pt x="1384" y="556"/>
                </a:lnTo>
                <a:lnTo>
                  <a:pt x="1457" y="612"/>
                </a:lnTo>
                <a:lnTo>
                  <a:pt x="1510" y="651"/>
                </a:lnTo>
                <a:lnTo>
                  <a:pt x="1510" y="651"/>
                </a:lnTo>
                <a:lnTo>
                  <a:pt x="1522" y="657"/>
                </a:lnTo>
                <a:lnTo>
                  <a:pt x="1543" y="665"/>
                </a:lnTo>
                <a:lnTo>
                  <a:pt x="1598" y="683"/>
                </a:lnTo>
                <a:lnTo>
                  <a:pt x="1655" y="702"/>
                </a:lnTo>
                <a:lnTo>
                  <a:pt x="1676" y="710"/>
                </a:lnTo>
                <a:lnTo>
                  <a:pt x="1683" y="714"/>
                </a:lnTo>
                <a:lnTo>
                  <a:pt x="1688" y="717"/>
                </a:lnTo>
                <a:lnTo>
                  <a:pt x="1688" y="717"/>
                </a:lnTo>
                <a:lnTo>
                  <a:pt x="1697" y="728"/>
                </a:lnTo>
                <a:lnTo>
                  <a:pt x="1707" y="744"/>
                </a:lnTo>
                <a:lnTo>
                  <a:pt x="1733" y="791"/>
                </a:lnTo>
                <a:lnTo>
                  <a:pt x="1745" y="813"/>
                </a:lnTo>
                <a:lnTo>
                  <a:pt x="1758" y="834"/>
                </a:lnTo>
                <a:lnTo>
                  <a:pt x="1770" y="851"/>
                </a:lnTo>
                <a:lnTo>
                  <a:pt x="1776" y="857"/>
                </a:lnTo>
                <a:lnTo>
                  <a:pt x="1781" y="860"/>
                </a:lnTo>
                <a:lnTo>
                  <a:pt x="1781" y="860"/>
                </a:lnTo>
                <a:lnTo>
                  <a:pt x="1809" y="870"/>
                </a:lnTo>
                <a:lnTo>
                  <a:pt x="1844" y="881"/>
                </a:lnTo>
                <a:lnTo>
                  <a:pt x="1926" y="904"/>
                </a:lnTo>
                <a:lnTo>
                  <a:pt x="1965" y="918"/>
                </a:lnTo>
                <a:lnTo>
                  <a:pt x="1985" y="925"/>
                </a:lnTo>
                <a:lnTo>
                  <a:pt x="2002" y="933"/>
                </a:lnTo>
                <a:lnTo>
                  <a:pt x="2017" y="942"/>
                </a:lnTo>
                <a:lnTo>
                  <a:pt x="2031" y="951"/>
                </a:lnTo>
                <a:lnTo>
                  <a:pt x="2043" y="960"/>
                </a:lnTo>
                <a:lnTo>
                  <a:pt x="2052" y="970"/>
                </a:lnTo>
                <a:lnTo>
                  <a:pt x="2052" y="970"/>
                </a:lnTo>
                <a:lnTo>
                  <a:pt x="2061" y="982"/>
                </a:lnTo>
                <a:lnTo>
                  <a:pt x="2071" y="994"/>
                </a:lnTo>
                <a:lnTo>
                  <a:pt x="2100" y="1023"/>
                </a:lnTo>
                <a:lnTo>
                  <a:pt x="2133" y="1051"/>
                </a:lnTo>
                <a:lnTo>
                  <a:pt x="2172" y="1081"/>
                </a:lnTo>
                <a:lnTo>
                  <a:pt x="2212" y="1108"/>
                </a:lnTo>
                <a:lnTo>
                  <a:pt x="2232" y="1120"/>
                </a:lnTo>
                <a:lnTo>
                  <a:pt x="2253" y="1131"/>
                </a:lnTo>
                <a:lnTo>
                  <a:pt x="2271" y="1141"/>
                </a:lnTo>
                <a:lnTo>
                  <a:pt x="2290" y="1149"/>
                </a:lnTo>
                <a:lnTo>
                  <a:pt x="2307" y="1155"/>
                </a:lnTo>
                <a:lnTo>
                  <a:pt x="2323" y="1158"/>
                </a:lnTo>
                <a:lnTo>
                  <a:pt x="2323" y="1158"/>
                </a:lnTo>
                <a:lnTo>
                  <a:pt x="2338" y="1159"/>
                </a:lnTo>
                <a:lnTo>
                  <a:pt x="2351" y="1158"/>
                </a:lnTo>
                <a:lnTo>
                  <a:pt x="2362" y="1153"/>
                </a:lnTo>
                <a:lnTo>
                  <a:pt x="2372" y="1150"/>
                </a:lnTo>
                <a:lnTo>
                  <a:pt x="2384" y="1146"/>
                </a:lnTo>
                <a:lnTo>
                  <a:pt x="2398" y="1143"/>
                </a:lnTo>
                <a:lnTo>
                  <a:pt x="2414" y="1141"/>
                </a:lnTo>
                <a:lnTo>
                  <a:pt x="2437" y="1141"/>
                </a:lnTo>
                <a:lnTo>
                  <a:pt x="2437" y="1141"/>
                </a:lnTo>
                <a:lnTo>
                  <a:pt x="2486" y="1149"/>
                </a:lnTo>
                <a:lnTo>
                  <a:pt x="2551" y="1161"/>
                </a:lnTo>
                <a:lnTo>
                  <a:pt x="2615" y="1171"/>
                </a:lnTo>
                <a:lnTo>
                  <a:pt x="2642" y="1174"/>
                </a:lnTo>
                <a:lnTo>
                  <a:pt x="2661" y="1176"/>
                </a:lnTo>
                <a:lnTo>
                  <a:pt x="2661" y="1176"/>
                </a:lnTo>
                <a:lnTo>
                  <a:pt x="2681" y="1177"/>
                </a:lnTo>
                <a:lnTo>
                  <a:pt x="2700" y="1180"/>
                </a:lnTo>
                <a:lnTo>
                  <a:pt x="2723" y="1188"/>
                </a:lnTo>
                <a:lnTo>
                  <a:pt x="2745" y="1195"/>
                </a:lnTo>
                <a:lnTo>
                  <a:pt x="2769" y="1205"/>
                </a:lnTo>
                <a:lnTo>
                  <a:pt x="2793" y="1216"/>
                </a:lnTo>
                <a:lnTo>
                  <a:pt x="2838" y="1240"/>
                </a:lnTo>
                <a:lnTo>
                  <a:pt x="2879" y="1262"/>
                </a:lnTo>
                <a:lnTo>
                  <a:pt x="2913" y="1283"/>
                </a:lnTo>
                <a:lnTo>
                  <a:pt x="2943" y="1303"/>
                </a:lnTo>
                <a:lnTo>
                  <a:pt x="2943" y="3979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89" name="Freeform 10">
            <a:extLst>
              <a:ext uri="{FF2B5EF4-FFF2-40B4-BE49-F238E27FC236}">
                <a16:creationId xmlns:a16="http://schemas.microsoft.com/office/drawing/2014/main" id="{64DCA9AB-995D-32A3-301B-EF330E86FD32}"/>
              </a:ext>
            </a:extLst>
          </p:cNvPr>
          <p:cNvSpPr>
            <a:spLocks/>
          </p:cNvSpPr>
          <p:nvPr/>
        </p:nvSpPr>
        <p:spPr bwMode="auto">
          <a:xfrm>
            <a:off x="1" y="564293"/>
            <a:ext cx="8452247" cy="6285770"/>
          </a:xfrm>
          <a:custGeom>
            <a:avLst/>
            <a:gdLst>
              <a:gd name="T0" fmla="*/ 6651 w 7093"/>
              <a:gd name="T1" fmla="*/ 1723 h 3960"/>
              <a:gd name="T2" fmla="*/ 6563 w 7093"/>
              <a:gd name="T3" fmla="*/ 1621 h 3960"/>
              <a:gd name="T4" fmla="*/ 6506 w 7093"/>
              <a:gd name="T5" fmla="*/ 1633 h 3960"/>
              <a:gd name="T6" fmla="*/ 6471 w 7093"/>
              <a:gd name="T7" fmla="*/ 1625 h 3960"/>
              <a:gd name="T8" fmla="*/ 6444 w 7093"/>
              <a:gd name="T9" fmla="*/ 1603 h 3960"/>
              <a:gd name="T10" fmla="*/ 6313 w 7093"/>
              <a:gd name="T11" fmla="*/ 1619 h 3960"/>
              <a:gd name="T12" fmla="*/ 6215 w 7093"/>
              <a:gd name="T13" fmla="*/ 1615 h 3960"/>
              <a:gd name="T14" fmla="*/ 6076 w 7093"/>
              <a:gd name="T15" fmla="*/ 1573 h 3960"/>
              <a:gd name="T16" fmla="*/ 6021 w 7093"/>
              <a:gd name="T17" fmla="*/ 1538 h 3960"/>
              <a:gd name="T18" fmla="*/ 5962 w 7093"/>
              <a:gd name="T19" fmla="*/ 1517 h 3960"/>
              <a:gd name="T20" fmla="*/ 5902 w 7093"/>
              <a:gd name="T21" fmla="*/ 1504 h 3960"/>
              <a:gd name="T22" fmla="*/ 5883 w 7093"/>
              <a:gd name="T23" fmla="*/ 1465 h 3960"/>
              <a:gd name="T24" fmla="*/ 5872 w 7093"/>
              <a:gd name="T25" fmla="*/ 1404 h 3960"/>
              <a:gd name="T26" fmla="*/ 5820 w 7093"/>
              <a:gd name="T27" fmla="*/ 1359 h 3960"/>
              <a:gd name="T28" fmla="*/ 5666 w 7093"/>
              <a:gd name="T29" fmla="*/ 1266 h 3960"/>
              <a:gd name="T30" fmla="*/ 5565 w 7093"/>
              <a:gd name="T31" fmla="*/ 1210 h 3960"/>
              <a:gd name="T32" fmla="*/ 5408 w 7093"/>
              <a:gd name="T33" fmla="*/ 1097 h 3960"/>
              <a:gd name="T34" fmla="*/ 5314 w 7093"/>
              <a:gd name="T35" fmla="*/ 1023 h 3960"/>
              <a:gd name="T36" fmla="*/ 5278 w 7093"/>
              <a:gd name="T37" fmla="*/ 947 h 3960"/>
              <a:gd name="T38" fmla="*/ 5258 w 7093"/>
              <a:gd name="T39" fmla="*/ 838 h 3960"/>
              <a:gd name="T40" fmla="*/ 5336 w 7093"/>
              <a:gd name="T41" fmla="*/ 761 h 3960"/>
              <a:gd name="T42" fmla="*/ 5408 w 7093"/>
              <a:gd name="T43" fmla="*/ 661 h 3960"/>
              <a:gd name="T44" fmla="*/ 5425 w 7093"/>
              <a:gd name="T45" fmla="*/ 613 h 3960"/>
              <a:gd name="T46" fmla="*/ 5501 w 7093"/>
              <a:gd name="T47" fmla="*/ 480 h 3960"/>
              <a:gd name="T48" fmla="*/ 5516 w 7093"/>
              <a:gd name="T49" fmla="*/ 399 h 3960"/>
              <a:gd name="T50" fmla="*/ 5507 w 7093"/>
              <a:gd name="T51" fmla="*/ 259 h 3960"/>
              <a:gd name="T52" fmla="*/ 5454 w 7093"/>
              <a:gd name="T53" fmla="*/ 126 h 3960"/>
              <a:gd name="T54" fmla="*/ 5472 w 7093"/>
              <a:gd name="T55" fmla="*/ 47 h 3960"/>
              <a:gd name="T56" fmla="*/ 5483 w 7093"/>
              <a:gd name="T57" fmla="*/ 0 h 3960"/>
              <a:gd name="T58" fmla="*/ 5442 w 7093"/>
              <a:gd name="T59" fmla="*/ 44 h 3960"/>
              <a:gd name="T60" fmla="*/ 5374 w 7093"/>
              <a:gd name="T61" fmla="*/ 197 h 3960"/>
              <a:gd name="T62" fmla="*/ 5324 w 7093"/>
              <a:gd name="T63" fmla="*/ 282 h 3960"/>
              <a:gd name="T64" fmla="*/ 5237 w 7093"/>
              <a:gd name="T65" fmla="*/ 333 h 3960"/>
              <a:gd name="T66" fmla="*/ 5144 w 7093"/>
              <a:gd name="T67" fmla="*/ 408 h 3960"/>
              <a:gd name="T68" fmla="*/ 5011 w 7093"/>
              <a:gd name="T69" fmla="*/ 534 h 3960"/>
              <a:gd name="T70" fmla="*/ 4891 w 7093"/>
              <a:gd name="T71" fmla="*/ 617 h 3960"/>
              <a:gd name="T72" fmla="*/ 4700 w 7093"/>
              <a:gd name="T73" fmla="*/ 698 h 3960"/>
              <a:gd name="T74" fmla="*/ 4559 w 7093"/>
              <a:gd name="T75" fmla="*/ 743 h 3960"/>
              <a:gd name="T76" fmla="*/ 4469 w 7093"/>
              <a:gd name="T77" fmla="*/ 752 h 3960"/>
              <a:gd name="T78" fmla="*/ 4351 w 7093"/>
              <a:gd name="T79" fmla="*/ 794 h 3960"/>
              <a:gd name="T80" fmla="*/ 4114 w 7093"/>
              <a:gd name="T81" fmla="*/ 1055 h 3960"/>
              <a:gd name="T82" fmla="*/ 3846 w 7093"/>
              <a:gd name="T83" fmla="*/ 1323 h 3960"/>
              <a:gd name="T84" fmla="*/ 3650 w 7093"/>
              <a:gd name="T85" fmla="*/ 1482 h 3960"/>
              <a:gd name="T86" fmla="*/ 3355 w 7093"/>
              <a:gd name="T87" fmla="*/ 1718 h 3960"/>
              <a:gd name="T88" fmla="*/ 3136 w 7093"/>
              <a:gd name="T89" fmla="*/ 1856 h 3960"/>
              <a:gd name="T90" fmla="*/ 2961 w 7093"/>
              <a:gd name="T91" fmla="*/ 1931 h 3960"/>
              <a:gd name="T92" fmla="*/ 2807 w 7093"/>
              <a:gd name="T93" fmla="*/ 2010 h 3960"/>
              <a:gd name="T94" fmla="*/ 2615 w 7093"/>
              <a:gd name="T95" fmla="*/ 2157 h 3960"/>
              <a:gd name="T96" fmla="*/ 2425 w 7093"/>
              <a:gd name="T97" fmla="*/ 2307 h 3960"/>
              <a:gd name="T98" fmla="*/ 2312 w 7093"/>
              <a:gd name="T99" fmla="*/ 2355 h 3960"/>
              <a:gd name="T100" fmla="*/ 2109 w 7093"/>
              <a:gd name="T101" fmla="*/ 2406 h 3960"/>
              <a:gd name="T102" fmla="*/ 1385 w 7093"/>
              <a:gd name="T103" fmla="*/ 2525 h 3960"/>
              <a:gd name="T104" fmla="*/ 259 w 7093"/>
              <a:gd name="T105" fmla="*/ 2660 h 3960"/>
              <a:gd name="T106" fmla="*/ 7093 w 7093"/>
              <a:gd name="T107" fmla="*/ 1965 h 3960"/>
              <a:gd name="T108" fmla="*/ 6957 w 7093"/>
              <a:gd name="T109" fmla="*/ 1901 h 3960"/>
              <a:gd name="T110" fmla="*/ 6696 w 7093"/>
              <a:gd name="T111" fmla="*/ 1784 h 39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7093" h="3960">
                <a:moveTo>
                  <a:pt x="6674" y="1763"/>
                </a:moveTo>
                <a:lnTo>
                  <a:pt x="6674" y="1763"/>
                </a:lnTo>
                <a:lnTo>
                  <a:pt x="6669" y="1753"/>
                </a:lnTo>
                <a:lnTo>
                  <a:pt x="6665" y="1744"/>
                </a:lnTo>
                <a:lnTo>
                  <a:pt x="6651" y="1723"/>
                </a:lnTo>
                <a:lnTo>
                  <a:pt x="6635" y="1700"/>
                </a:lnTo>
                <a:lnTo>
                  <a:pt x="6617" y="1678"/>
                </a:lnTo>
                <a:lnTo>
                  <a:pt x="6584" y="1640"/>
                </a:lnTo>
                <a:lnTo>
                  <a:pt x="6563" y="1621"/>
                </a:lnTo>
                <a:lnTo>
                  <a:pt x="6563" y="1621"/>
                </a:lnTo>
                <a:lnTo>
                  <a:pt x="6560" y="1619"/>
                </a:lnTo>
                <a:lnTo>
                  <a:pt x="6555" y="1619"/>
                </a:lnTo>
                <a:lnTo>
                  <a:pt x="6546" y="1621"/>
                </a:lnTo>
                <a:lnTo>
                  <a:pt x="6521" y="1630"/>
                </a:lnTo>
                <a:lnTo>
                  <a:pt x="6506" y="1633"/>
                </a:lnTo>
                <a:lnTo>
                  <a:pt x="6498" y="1634"/>
                </a:lnTo>
                <a:lnTo>
                  <a:pt x="6492" y="1634"/>
                </a:lnTo>
                <a:lnTo>
                  <a:pt x="6485" y="1633"/>
                </a:lnTo>
                <a:lnTo>
                  <a:pt x="6479" y="1630"/>
                </a:lnTo>
                <a:lnTo>
                  <a:pt x="6471" y="1625"/>
                </a:lnTo>
                <a:lnTo>
                  <a:pt x="6465" y="1621"/>
                </a:lnTo>
                <a:lnTo>
                  <a:pt x="6465" y="1621"/>
                </a:lnTo>
                <a:lnTo>
                  <a:pt x="6456" y="1610"/>
                </a:lnTo>
                <a:lnTo>
                  <a:pt x="6449" y="1604"/>
                </a:lnTo>
                <a:lnTo>
                  <a:pt x="6444" y="1603"/>
                </a:lnTo>
                <a:lnTo>
                  <a:pt x="6440" y="1603"/>
                </a:lnTo>
                <a:lnTo>
                  <a:pt x="6429" y="1604"/>
                </a:lnTo>
                <a:lnTo>
                  <a:pt x="6391" y="1612"/>
                </a:lnTo>
                <a:lnTo>
                  <a:pt x="6358" y="1616"/>
                </a:lnTo>
                <a:lnTo>
                  <a:pt x="6313" y="1619"/>
                </a:lnTo>
                <a:lnTo>
                  <a:pt x="6313" y="1619"/>
                </a:lnTo>
                <a:lnTo>
                  <a:pt x="6287" y="1621"/>
                </a:lnTo>
                <a:lnTo>
                  <a:pt x="6262" y="1619"/>
                </a:lnTo>
                <a:lnTo>
                  <a:pt x="6238" y="1618"/>
                </a:lnTo>
                <a:lnTo>
                  <a:pt x="6215" y="1615"/>
                </a:lnTo>
                <a:lnTo>
                  <a:pt x="6193" y="1610"/>
                </a:lnTo>
                <a:lnTo>
                  <a:pt x="6172" y="1606"/>
                </a:lnTo>
                <a:lnTo>
                  <a:pt x="6133" y="1595"/>
                </a:lnTo>
                <a:lnTo>
                  <a:pt x="6101" y="1583"/>
                </a:lnTo>
                <a:lnTo>
                  <a:pt x="6076" y="1573"/>
                </a:lnTo>
                <a:lnTo>
                  <a:pt x="6060" y="1564"/>
                </a:lnTo>
                <a:lnTo>
                  <a:pt x="6051" y="1559"/>
                </a:lnTo>
                <a:lnTo>
                  <a:pt x="6051" y="1559"/>
                </a:lnTo>
                <a:lnTo>
                  <a:pt x="6040" y="1550"/>
                </a:lnTo>
                <a:lnTo>
                  <a:pt x="6021" y="1538"/>
                </a:lnTo>
                <a:lnTo>
                  <a:pt x="6001" y="1528"/>
                </a:lnTo>
                <a:lnTo>
                  <a:pt x="5985" y="1520"/>
                </a:lnTo>
                <a:lnTo>
                  <a:pt x="5985" y="1520"/>
                </a:lnTo>
                <a:lnTo>
                  <a:pt x="5976" y="1519"/>
                </a:lnTo>
                <a:lnTo>
                  <a:pt x="5962" y="1517"/>
                </a:lnTo>
                <a:lnTo>
                  <a:pt x="5946" y="1517"/>
                </a:lnTo>
                <a:lnTo>
                  <a:pt x="5928" y="1514"/>
                </a:lnTo>
                <a:lnTo>
                  <a:pt x="5919" y="1511"/>
                </a:lnTo>
                <a:lnTo>
                  <a:pt x="5910" y="1508"/>
                </a:lnTo>
                <a:lnTo>
                  <a:pt x="5902" y="1504"/>
                </a:lnTo>
                <a:lnTo>
                  <a:pt x="5896" y="1499"/>
                </a:lnTo>
                <a:lnTo>
                  <a:pt x="5890" y="1492"/>
                </a:lnTo>
                <a:lnTo>
                  <a:pt x="5886" y="1485"/>
                </a:lnTo>
                <a:lnTo>
                  <a:pt x="5884" y="1476"/>
                </a:lnTo>
                <a:lnTo>
                  <a:pt x="5883" y="1465"/>
                </a:lnTo>
                <a:lnTo>
                  <a:pt x="5883" y="1465"/>
                </a:lnTo>
                <a:lnTo>
                  <a:pt x="5883" y="1446"/>
                </a:lnTo>
                <a:lnTo>
                  <a:pt x="5881" y="1428"/>
                </a:lnTo>
                <a:lnTo>
                  <a:pt x="5877" y="1414"/>
                </a:lnTo>
                <a:lnTo>
                  <a:pt x="5872" y="1404"/>
                </a:lnTo>
                <a:lnTo>
                  <a:pt x="5868" y="1396"/>
                </a:lnTo>
                <a:lnTo>
                  <a:pt x="5862" y="1390"/>
                </a:lnTo>
                <a:lnTo>
                  <a:pt x="5853" y="1383"/>
                </a:lnTo>
                <a:lnTo>
                  <a:pt x="5853" y="1383"/>
                </a:lnTo>
                <a:lnTo>
                  <a:pt x="5820" y="1359"/>
                </a:lnTo>
                <a:lnTo>
                  <a:pt x="5776" y="1323"/>
                </a:lnTo>
                <a:lnTo>
                  <a:pt x="5776" y="1323"/>
                </a:lnTo>
                <a:lnTo>
                  <a:pt x="5761" y="1314"/>
                </a:lnTo>
                <a:lnTo>
                  <a:pt x="5735" y="1299"/>
                </a:lnTo>
                <a:lnTo>
                  <a:pt x="5666" y="1266"/>
                </a:lnTo>
                <a:lnTo>
                  <a:pt x="5598" y="1233"/>
                </a:lnTo>
                <a:lnTo>
                  <a:pt x="5576" y="1219"/>
                </a:lnTo>
                <a:lnTo>
                  <a:pt x="5568" y="1215"/>
                </a:lnTo>
                <a:lnTo>
                  <a:pt x="5565" y="1210"/>
                </a:lnTo>
                <a:lnTo>
                  <a:pt x="5565" y="1210"/>
                </a:lnTo>
                <a:lnTo>
                  <a:pt x="5561" y="1206"/>
                </a:lnTo>
                <a:lnTo>
                  <a:pt x="5553" y="1200"/>
                </a:lnTo>
                <a:lnTo>
                  <a:pt x="5528" y="1181"/>
                </a:lnTo>
                <a:lnTo>
                  <a:pt x="5451" y="1127"/>
                </a:lnTo>
                <a:lnTo>
                  <a:pt x="5408" y="1097"/>
                </a:lnTo>
                <a:lnTo>
                  <a:pt x="5368" y="1068"/>
                </a:lnTo>
                <a:lnTo>
                  <a:pt x="5335" y="1043"/>
                </a:lnTo>
                <a:lnTo>
                  <a:pt x="5323" y="1032"/>
                </a:lnTo>
                <a:lnTo>
                  <a:pt x="5314" y="1023"/>
                </a:lnTo>
                <a:lnTo>
                  <a:pt x="5314" y="1023"/>
                </a:lnTo>
                <a:lnTo>
                  <a:pt x="5306" y="1013"/>
                </a:lnTo>
                <a:lnTo>
                  <a:pt x="5300" y="1002"/>
                </a:lnTo>
                <a:lnTo>
                  <a:pt x="5294" y="990"/>
                </a:lnTo>
                <a:lnTo>
                  <a:pt x="5288" y="975"/>
                </a:lnTo>
                <a:lnTo>
                  <a:pt x="5278" y="947"/>
                </a:lnTo>
                <a:lnTo>
                  <a:pt x="5269" y="915"/>
                </a:lnTo>
                <a:lnTo>
                  <a:pt x="5263" y="887"/>
                </a:lnTo>
                <a:lnTo>
                  <a:pt x="5258" y="862"/>
                </a:lnTo>
                <a:lnTo>
                  <a:pt x="5258" y="844"/>
                </a:lnTo>
                <a:lnTo>
                  <a:pt x="5258" y="838"/>
                </a:lnTo>
                <a:lnTo>
                  <a:pt x="5260" y="835"/>
                </a:lnTo>
                <a:lnTo>
                  <a:pt x="5260" y="835"/>
                </a:lnTo>
                <a:lnTo>
                  <a:pt x="5287" y="811"/>
                </a:lnTo>
                <a:lnTo>
                  <a:pt x="5311" y="788"/>
                </a:lnTo>
                <a:lnTo>
                  <a:pt x="5336" y="761"/>
                </a:lnTo>
                <a:lnTo>
                  <a:pt x="5363" y="731"/>
                </a:lnTo>
                <a:lnTo>
                  <a:pt x="5386" y="701"/>
                </a:lnTo>
                <a:lnTo>
                  <a:pt x="5396" y="688"/>
                </a:lnTo>
                <a:lnTo>
                  <a:pt x="5404" y="674"/>
                </a:lnTo>
                <a:lnTo>
                  <a:pt x="5408" y="661"/>
                </a:lnTo>
                <a:lnTo>
                  <a:pt x="5411" y="649"/>
                </a:lnTo>
                <a:lnTo>
                  <a:pt x="5411" y="649"/>
                </a:lnTo>
                <a:lnTo>
                  <a:pt x="5413" y="641"/>
                </a:lnTo>
                <a:lnTo>
                  <a:pt x="5416" y="632"/>
                </a:lnTo>
                <a:lnTo>
                  <a:pt x="5425" y="613"/>
                </a:lnTo>
                <a:lnTo>
                  <a:pt x="5436" y="590"/>
                </a:lnTo>
                <a:lnTo>
                  <a:pt x="5450" y="567"/>
                </a:lnTo>
                <a:lnTo>
                  <a:pt x="5480" y="520"/>
                </a:lnTo>
                <a:lnTo>
                  <a:pt x="5492" y="498"/>
                </a:lnTo>
                <a:lnTo>
                  <a:pt x="5501" y="480"/>
                </a:lnTo>
                <a:lnTo>
                  <a:pt x="5501" y="480"/>
                </a:lnTo>
                <a:lnTo>
                  <a:pt x="5505" y="469"/>
                </a:lnTo>
                <a:lnTo>
                  <a:pt x="5508" y="457"/>
                </a:lnTo>
                <a:lnTo>
                  <a:pt x="5513" y="429"/>
                </a:lnTo>
                <a:lnTo>
                  <a:pt x="5516" y="399"/>
                </a:lnTo>
                <a:lnTo>
                  <a:pt x="5517" y="366"/>
                </a:lnTo>
                <a:lnTo>
                  <a:pt x="5517" y="333"/>
                </a:lnTo>
                <a:lnTo>
                  <a:pt x="5514" y="304"/>
                </a:lnTo>
                <a:lnTo>
                  <a:pt x="5511" y="279"/>
                </a:lnTo>
                <a:lnTo>
                  <a:pt x="5507" y="259"/>
                </a:lnTo>
                <a:lnTo>
                  <a:pt x="5507" y="259"/>
                </a:lnTo>
                <a:lnTo>
                  <a:pt x="5492" y="222"/>
                </a:lnTo>
                <a:lnTo>
                  <a:pt x="5474" y="180"/>
                </a:lnTo>
                <a:lnTo>
                  <a:pt x="5459" y="141"/>
                </a:lnTo>
                <a:lnTo>
                  <a:pt x="5454" y="126"/>
                </a:lnTo>
                <a:lnTo>
                  <a:pt x="5451" y="116"/>
                </a:lnTo>
                <a:lnTo>
                  <a:pt x="5451" y="116"/>
                </a:lnTo>
                <a:lnTo>
                  <a:pt x="5454" y="105"/>
                </a:lnTo>
                <a:lnTo>
                  <a:pt x="5459" y="89"/>
                </a:lnTo>
                <a:lnTo>
                  <a:pt x="5472" y="47"/>
                </a:lnTo>
                <a:lnTo>
                  <a:pt x="5480" y="27"/>
                </a:lnTo>
                <a:lnTo>
                  <a:pt x="5483" y="11"/>
                </a:lnTo>
                <a:lnTo>
                  <a:pt x="5484" y="5"/>
                </a:lnTo>
                <a:lnTo>
                  <a:pt x="5484" y="2"/>
                </a:lnTo>
                <a:lnTo>
                  <a:pt x="5483" y="0"/>
                </a:lnTo>
                <a:lnTo>
                  <a:pt x="5480" y="2"/>
                </a:lnTo>
                <a:lnTo>
                  <a:pt x="5480" y="2"/>
                </a:lnTo>
                <a:lnTo>
                  <a:pt x="5466" y="12"/>
                </a:lnTo>
                <a:lnTo>
                  <a:pt x="5454" y="27"/>
                </a:lnTo>
                <a:lnTo>
                  <a:pt x="5442" y="44"/>
                </a:lnTo>
                <a:lnTo>
                  <a:pt x="5432" y="63"/>
                </a:lnTo>
                <a:lnTo>
                  <a:pt x="5422" y="84"/>
                </a:lnTo>
                <a:lnTo>
                  <a:pt x="5413" y="107"/>
                </a:lnTo>
                <a:lnTo>
                  <a:pt x="5393" y="152"/>
                </a:lnTo>
                <a:lnTo>
                  <a:pt x="5374" y="197"/>
                </a:lnTo>
                <a:lnTo>
                  <a:pt x="5365" y="218"/>
                </a:lnTo>
                <a:lnTo>
                  <a:pt x="5356" y="237"/>
                </a:lnTo>
                <a:lnTo>
                  <a:pt x="5345" y="255"/>
                </a:lnTo>
                <a:lnTo>
                  <a:pt x="5335" y="270"/>
                </a:lnTo>
                <a:lnTo>
                  <a:pt x="5324" y="282"/>
                </a:lnTo>
                <a:lnTo>
                  <a:pt x="5314" y="289"/>
                </a:lnTo>
                <a:lnTo>
                  <a:pt x="5314" y="289"/>
                </a:lnTo>
                <a:lnTo>
                  <a:pt x="5284" y="306"/>
                </a:lnTo>
                <a:lnTo>
                  <a:pt x="5261" y="318"/>
                </a:lnTo>
                <a:lnTo>
                  <a:pt x="5237" y="333"/>
                </a:lnTo>
                <a:lnTo>
                  <a:pt x="5212" y="349"/>
                </a:lnTo>
                <a:lnTo>
                  <a:pt x="5188" y="367"/>
                </a:lnTo>
                <a:lnTo>
                  <a:pt x="5164" y="387"/>
                </a:lnTo>
                <a:lnTo>
                  <a:pt x="5155" y="397"/>
                </a:lnTo>
                <a:lnTo>
                  <a:pt x="5144" y="408"/>
                </a:lnTo>
                <a:lnTo>
                  <a:pt x="5144" y="408"/>
                </a:lnTo>
                <a:lnTo>
                  <a:pt x="5128" y="427"/>
                </a:lnTo>
                <a:lnTo>
                  <a:pt x="5109" y="448"/>
                </a:lnTo>
                <a:lnTo>
                  <a:pt x="5062" y="492"/>
                </a:lnTo>
                <a:lnTo>
                  <a:pt x="5011" y="534"/>
                </a:lnTo>
                <a:lnTo>
                  <a:pt x="4968" y="569"/>
                </a:lnTo>
                <a:lnTo>
                  <a:pt x="4968" y="569"/>
                </a:lnTo>
                <a:lnTo>
                  <a:pt x="4950" y="581"/>
                </a:lnTo>
                <a:lnTo>
                  <a:pt x="4930" y="595"/>
                </a:lnTo>
                <a:lnTo>
                  <a:pt x="4891" y="617"/>
                </a:lnTo>
                <a:lnTo>
                  <a:pt x="4852" y="638"/>
                </a:lnTo>
                <a:lnTo>
                  <a:pt x="4812" y="655"/>
                </a:lnTo>
                <a:lnTo>
                  <a:pt x="4776" y="671"/>
                </a:lnTo>
                <a:lnTo>
                  <a:pt x="4745" y="683"/>
                </a:lnTo>
                <a:lnTo>
                  <a:pt x="4700" y="698"/>
                </a:lnTo>
                <a:lnTo>
                  <a:pt x="4700" y="698"/>
                </a:lnTo>
                <a:lnTo>
                  <a:pt x="4649" y="716"/>
                </a:lnTo>
                <a:lnTo>
                  <a:pt x="4602" y="731"/>
                </a:lnTo>
                <a:lnTo>
                  <a:pt x="4580" y="737"/>
                </a:lnTo>
                <a:lnTo>
                  <a:pt x="4559" y="743"/>
                </a:lnTo>
                <a:lnTo>
                  <a:pt x="4538" y="746"/>
                </a:lnTo>
                <a:lnTo>
                  <a:pt x="4518" y="748"/>
                </a:lnTo>
                <a:lnTo>
                  <a:pt x="4518" y="748"/>
                </a:lnTo>
                <a:lnTo>
                  <a:pt x="4494" y="749"/>
                </a:lnTo>
                <a:lnTo>
                  <a:pt x="4469" y="752"/>
                </a:lnTo>
                <a:lnTo>
                  <a:pt x="4444" y="760"/>
                </a:lnTo>
                <a:lnTo>
                  <a:pt x="4417" y="767"/>
                </a:lnTo>
                <a:lnTo>
                  <a:pt x="4393" y="776"/>
                </a:lnTo>
                <a:lnTo>
                  <a:pt x="4370" y="785"/>
                </a:lnTo>
                <a:lnTo>
                  <a:pt x="4351" y="794"/>
                </a:lnTo>
                <a:lnTo>
                  <a:pt x="4336" y="803"/>
                </a:lnTo>
                <a:lnTo>
                  <a:pt x="4336" y="803"/>
                </a:lnTo>
                <a:lnTo>
                  <a:pt x="4273" y="877"/>
                </a:lnTo>
                <a:lnTo>
                  <a:pt x="4202" y="957"/>
                </a:lnTo>
                <a:lnTo>
                  <a:pt x="4114" y="1055"/>
                </a:lnTo>
                <a:lnTo>
                  <a:pt x="4063" y="1109"/>
                </a:lnTo>
                <a:lnTo>
                  <a:pt x="4012" y="1163"/>
                </a:lnTo>
                <a:lnTo>
                  <a:pt x="3957" y="1216"/>
                </a:lnTo>
                <a:lnTo>
                  <a:pt x="3903" y="1270"/>
                </a:lnTo>
                <a:lnTo>
                  <a:pt x="3846" y="1323"/>
                </a:lnTo>
                <a:lnTo>
                  <a:pt x="3792" y="1371"/>
                </a:lnTo>
                <a:lnTo>
                  <a:pt x="3737" y="1416"/>
                </a:lnTo>
                <a:lnTo>
                  <a:pt x="3684" y="1456"/>
                </a:lnTo>
                <a:lnTo>
                  <a:pt x="3684" y="1456"/>
                </a:lnTo>
                <a:lnTo>
                  <a:pt x="3650" y="1482"/>
                </a:lnTo>
                <a:lnTo>
                  <a:pt x="3615" y="1508"/>
                </a:lnTo>
                <a:lnTo>
                  <a:pt x="3543" y="1567"/>
                </a:lnTo>
                <a:lnTo>
                  <a:pt x="3472" y="1627"/>
                </a:lnTo>
                <a:lnTo>
                  <a:pt x="3395" y="1688"/>
                </a:lnTo>
                <a:lnTo>
                  <a:pt x="3355" y="1718"/>
                </a:lnTo>
                <a:lnTo>
                  <a:pt x="3314" y="1748"/>
                </a:lnTo>
                <a:lnTo>
                  <a:pt x="3272" y="1777"/>
                </a:lnTo>
                <a:lnTo>
                  <a:pt x="3229" y="1805"/>
                </a:lnTo>
                <a:lnTo>
                  <a:pt x="3184" y="1832"/>
                </a:lnTo>
                <a:lnTo>
                  <a:pt x="3136" y="1856"/>
                </a:lnTo>
                <a:lnTo>
                  <a:pt x="3088" y="1878"/>
                </a:lnTo>
                <a:lnTo>
                  <a:pt x="3037" y="1899"/>
                </a:lnTo>
                <a:lnTo>
                  <a:pt x="3037" y="1899"/>
                </a:lnTo>
                <a:lnTo>
                  <a:pt x="2998" y="1914"/>
                </a:lnTo>
                <a:lnTo>
                  <a:pt x="2961" y="1931"/>
                </a:lnTo>
                <a:lnTo>
                  <a:pt x="2926" y="1946"/>
                </a:lnTo>
                <a:lnTo>
                  <a:pt x="2893" y="1962"/>
                </a:lnTo>
                <a:lnTo>
                  <a:pt x="2862" y="1979"/>
                </a:lnTo>
                <a:lnTo>
                  <a:pt x="2834" y="1994"/>
                </a:lnTo>
                <a:lnTo>
                  <a:pt x="2807" y="2010"/>
                </a:lnTo>
                <a:lnTo>
                  <a:pt x="2780" y="2027"/>
                </a:lnTo>
                <a:lnTo>
                  <a:pt x="2733" y="2060"/>
                </a:lnTo>
                <a:lnTo>
                  <a:pt x="2690" y="2093"/>
                </a:lnTo>
                <a:lnTo>
                  <a:pt x="2652" y="2125"/>
                </a:lnTo>
                <a:lnTo>
                  <a:pt x="2615" y="2157"/>
                </a:lnTo>
                <a:lnTo>
                  <a:pt x="2548" y="2217"/>
                </a:lnTo>
                <a:lnTo>
                  <a:pt x="2515" y="2245"/>
                </a:lnTo>
                <a:lnTo>
                  <a:pt x="2480" y="2271"/>
                </a:lnTo>
                <a:lnTo>
                  <a:pt x="2444" y="2296"/>
                </a:lnTo>
                <a:lnTo>
                  <a:pt x="2425" y="2307"/>
                </a:lnTo>
                <a:lnTo>
                  <a:pt x="2404" y="2317"/>
                </a:lnTo>
                <a:lnTo>
                  <a:pt x="2383" y="2328"/>
                </a:lnTo>
                <a:lnTo>
                  <a:pt x="2360" y="2338"/>
                </a:lnTo>
                <a:lnTo>
                  <a:pt x="2338" y="2347"/>
                </a:lnTo>
                <a:lnTo>
                  <a:pt x="2312" y="2355"/>
                </a:lnTo>
                <a:lnTo>
                  <a:pt x="2312" y="2355"/>
                </a:lnTo>
                <a:lnTo>
                  <a:pt x="2267" y="2368"/>
                </a:lnTo>
                <a:lnTo>
                  <a:pt x="2220" y="2380"/>
                </a:lnTo>
                <a:lnTo>
                  <a:pt x="2166" y="2394"/>
                </a:lnTo>
                <a:lnTo>
                  <a:pt x="2109" y="2406"/>
                </a:lnTo>
                <a:lnTo>
                  <a:pt x="1984" y="2431"/>
                </a:lnTo>
                <a:lnTo>
                  <a:pt x="1848" y="2455"/>
                </a:lnTo>
                <a:lnTo>
                  <a:pt x="1701" y="2479"/>
                </a:lnTo>
                <a:lnTo>
                  <a:pt x="1546" y="2503"/>
                </a:lnTo>
                <a:lnTo>
                  <a:pt x="1385" y="2525"/>
                </a:lnTo>
                <a:lnTo>
                  <a:pt x="1219" y="2548"/>
                </a:lnTo>
                <a:lnTo>
                  <a:pt x="1053" y="2569"/>
                </a:lnTo>
                <a:lnTo>
                  <a:pt x="885" y="2590"/>
                </a:lnTo>
                <a:lnTo>
                  <a:pt x="560" y="2627"/>
                </a:lnTo>
                <a:lnTo>
                  <a:pt x="259" y="2660"/>
                </a:lnTo>
                <a:lnTo>
                  <a:pt x="0" y="2689"/>
                </a:lnTo>
                <a:lnTo>
                  <a:pt x="0" y="3960"/>
                </a:lnTo>
                <a:lnTo>
                  <a:pt x="7093" y="3960"/>
                </a:lnTo>
                <a:lnTo>
                  <a:pt x="7093" y="1965"/>
                </a:lnTo>
                <a:lnTo>
                  <a:pt x="7093" y="1965"/>
                </a:lnTo>
                <a:lnTo>
                  <a:pt x="7090" y="1962"/>
                </a:lnTo>
                <a:lnTo>
                  <a:pt x="7085" y="1959"/>
                </a:lnTo>
                <a:lnTo>
                  <a:pt x="7070" y="1950"/>
                </a:lnTo>
                <a:lnTo>
                  <a:pt x="7023" y="1928"/>
                </a:lnTo>
                <a:lnTo>
                  <a:pt x="6957" y="1901"/>
                </a:lnTo>
                <a:lnTo>
                  <a:pt x="6883" y="1871"/>
                </a:lnTo>
                <a:lnTo>
                  <a:pt x="6808" y="1839"/>
                </a:lnTo>
                <a:lnTo>
                  <a:pt x="6744" y="1809"/>
                </a:lnTo>
                <a:lnTo>
                  <a:pt x="6717" y="1796"/>
                </a:lnTo>
                <a:lnTo>
                  <a:pt x="6696" y="1784"/>
                </a:lnTo>
                <a:lnTo>
                  <a:pt x="6681" y="1772"/>
                </a:lnTo>
                <a:lnTo>
                  <a:pt x="6677" y="1768"/>
                </a:lnTo>
                <a:lnTo>
                  <a:pt x="6674" y="1763"/>
                </a:lnTo>
                <a:lnTo>
                  <a:pt x="6674" y="1763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0" name="Freeform 11">
            <a:extLst>
              <a:ext uri="{FF2B5EF4-FFF2-40B4-BE49-F238E27FC236}">
                <a16:creationId xmlns:a16="http://schemas.microsoft.com/office/drawing/2014/main" id="{169FBD30-6245-B3B5-10FB-DAF676A015C6}"/>
              </a:ext>
            </a:extLst>
          </p:cNvPr>
          <p:cNvSpPr>
            <a:spLocks/>
          </p:cNvSpPr>
          <p:nvPr/>
        </p:nvSpPr>
        <p:spPr bwMode="auto">
          <a:xfrm>
            <a:off x="6160294" y="511911"/>
            <a:ext cx="586979" cy="958739"/>
          </a:xfrm>
          <a:custGeom>
            <a:avLst/>
            <a:gdLst>
              <a:gd name="T0" fmla="*/ 312 w 493"/>
              <a:gd name="T1" fmla="*/ 24 h 604"/>
              <a:gd name="T2" fmla="*/ 242 w 493"/>
              <a:gd name="T3" fmla="*/ 117 h 604"/>
              <a:gd name="T4" fmla="*/ 209 w 493"/>
              <a:gd name="T5" fmla="*/ 173 h 604"/>
              <a:gd name="T6" fmla="*/ 192 w 493"/>
              <a:gd name="T7" fmla="*/ 225 h 604"/>
              <a:gd name="T8" fmla="*/ 188 w 493"/>
              <a:gd name="T9" fmla="*/ 242 h 604"/>
              <a:gd name="T10" fmla="*/ 153 w 493"/>
              <a:gd name="T11" fmla="*/ 291 h 604"/>
              <a:gd name="T12" fmla="*/ 81 w 493"/>
              <a:gd name="T13" fmla="*/ 352 h 604"/>
              <a:gd name="T14" fmla="*/ 2 w 493"/>
              <a:gd name="T15" fmla="*/ 409 h 604"/>
              <a:gd name="T16" fmla="*/ 3 w 493"/>
              <a:gd name="T17" fmla="*/ 414 h 604"/>
              <a:gd name="T18" fmla="*/ 18 w 493"/>
              <a:gd name="T19" fmla="*/ 415 h 604"/>
              <a:gd name="T20" fmla="*/ 53 w 493"/>
              <a:gd name="T21" fmla="*/ 424 h 604"/>
              <a:gd name="T22" fmla="*/ 77 w 493"/>
              <a:gd name="T23" fmla="*/ 421 h 604"/>
              <a:gd name="T24" fmla="*/ 111 w 493"/>
              <a:gd name="T25" fmla="*/ 405 h 604"/>
              <a:gd name="T26" fmla="*/ 141 w 493"/>
              <a:gd name="T27" fmla="*/ 382 h 604"/>
              <a:gd name="T28" fmla="*/ 162 w 493"/>
              <a:gd name="T29" fmla="*/ 376 h 604"/>
              <a:gd name="T30" fmla="*/ 180 w 493"/>
              <a:gd name="T31" fmla="*/ 388 h 604"/>
              <a:gd name="T32" fmla="*/ 206 w 493"/>
              <a:gd name="T33" fmla="*/ 430 h 604"/>
              <a:gd name="T34" fmla="*/ 216 w 493"/>
              <a:gd name="T35" fmla="*/ 468 h 604"/>
              <a:gd name="T36" fmla="*/ 242 w 493"/>
              <a:gd name="T37" fmla="*/ 552 h 604"/>
              <a:gd name="T38" fmla="*/ 266 w 493"/>
              <a:gd name="T39" fmla="*/ 597 h 604"/>
              <a:gd name="T40" fmla="*/ 279 w 493"/>
              <a:gd name="T41" fmla="*/ 604 h 604"/>
              <a:gd name="T42" fmla="*/ 295 w 493"/>
              <a:gd name="T43" fmla="*/ 597 h 604"/>
              <a:gd name="T44" fmla="*/ 315 w 493"/>
              <a:gd name="T45" fmla="*/ 559 h 604"/>
              <a:gd name="T46" fmla="*/ 327 w 493"/>
              <a:gd name="T47" fmla="*/ 531 h 604"/>
              <a:gd name="T48" fmla="*/ 333 w 493"/>
              <a:gd name="T49" fmla="*/ 537 h 604"/>
              <a:gd name="T50" fmla="*/ 342 w 493"/>
              <a:gd name="T51" fmla="*/ 570 h 604"/>
              <a:gd name="T52" fmla="*/ 349 w 493"/>
              <a:gd name="T53" fmla="*/ 574 h 604"/>
              <a:gd name="T54" fmla="*/ 361 w 493"/>
              <a:gd name="T55" fmla="*/ 553 h 604"/>
              <a:gd name="T56" fmla="*/ 376 w 493"/>
              <a:gd name="T57" fmla="*/ 478 h 604"/>
              <a:gd name="T58" fmla="*/ 391 w 493"/>
              <a:gd name="T59" fmla="*/ 376 h 604"/>
              <a:gd name="T60" fmla="*/ 397 w 493"/>
              <a:gd name="T61" fmla="*/ 369 h 604"/>
              <a:gd name="T62" fmla="*/ 424 w 493"/>
              <a:gd name="T63" fmla="*/ 396 h 604"/>
              <a:gd name="T64" fmla="*/ 472 w 493"/>
              <a:gd name="T65" fmla="*/ 468 h 604"/>
              <a:gd name="T66" fmla="*/ 487 w 493"/>
              <a:gd name="T67" fmla="*/ 478 h 604"/>
              <a:gd name="T68" fmla="*/ 493 w 493"/>
              <a:gd name="T69" fmla="*/ 472 h 604"/>
              <a:gd name="T70" fmla="*/ 492 w 493"/>
              <a:gd name="T71" fmla="*/ 459 h 604"/>
              <a:gd name="T72" fmla="*/ 459 w 493"/>
              <a:gd name="T73" fmla="*/ 378 h 604"/>
              <a:gd name="T74" fmla="*/ 435 w 493"/>
              <a:gd name="T75" fmla="*/ 316 h 604"/>
              <a:gd name="T76" fmla="*/ 439 w 493"/>
              <a:gd name="T77" fmla="*/ 319 h 604"/>
              <a:gd name="T78" fmla="*/ 453 w 493"/>
              <a:gd name="T79" fmla="*/ 330 h 604"/>
              <a:gd name="T80" fmla="*/ 439 w 493"/>
              <a:gd name="T81" fmla="*/ 300 h 604"/>
              <a:gd name="T82" fmla="*/ 393 w 493"/>
              <a:gd name="T83" fmla="*/ 233 h 604"/>
              <a:gd name="T84" fmla="*/ 352 w 493"/>
              <a:gd name="T85" fmla="*/ 174 h 604"/>
              <a:gd name="T86" fmla="*/ 352 w 493"/>
              <a:gd name="T87" fmla="*/ 159 h 604"/>
              <a:gd name="T88" fmla="*/ 375 w 493"/>
              <a:gd name="T89" fmla="*/ 92 h 604"/>
              <a:gd name="T90" fmla="*/ 378 w 493"/>
              <a:gd name="T91" fmla="*/ 74 h 604"/>
              <a:gd name="T92" fmla="*/ 364 w 493"/>
              <a:gd name="T93" fmla="*/ 29 h 604"/>
              <a:gd name="T94" fmla="*/ 346 w 493"/>
              <a:gd name="T95" fmla="*/ 3 h 604"/>
              <a:gd name="T96" fmla="*/ 333 w 493"/>
              <a:gd name="T97" fmla="*/ 2 h 6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493" h="604">
                <a:moveTo>
                  <a:pt x="333" y="2"/>
                </a:moveTo>
                <a:lnTo>
                  <a:pt x="333" y="2"/>
                </a:lnTo>
                <a:lnTo>
                  <a:pt x="312" y="24"/>
                </a:lnTo>
                <a:lnTo>
                  <a:pt x="291" y="50"/>
                </a:lnTo>
                <a:lnTo>
                  <a:pt x="267" y="81"/>
                </a:lnTo>
                <a:lnTo>
                  <a:pt x="242" y="117"/>
                </a:lnTo>
                <a:lnTo>
                  <a:pt x="230" y="135"/>
                </a:lnTo>
                <a:lnTo>
                  <a:pt x="219" y="153"/>
                </a:lnTo>
                <a:lnTo>
                  <a:pt x="209" y="173"/>
                </a:lnTo>
                <a:lnTo>
                  <a:pt x="201" y="191"/>
                </a:lnTo>
                <a:lnTo>
                  <a:pt x="195" y="209"/>
                </a:lnTo>
                <a:lnTo>
                  <a:pt x="192" y="225"/>
                </a:lnTo>
                <a:lnTo>
                  <a:pt x="192" y="225"/>
                </a:lnTo>
                <a:lnTo>
                  <a:pt x="191" y="233"/>
                </a:lnTo>
                <a:lnTo>
                  <a:pt x="188" y="242"/>
                </a:lnTo>
                <a:lnTo>
                  <a:pt x="179" y="258"/>
                </a:lnTo>
                <a:lnTo>
                  <a:pt x="167" y="275"/>
                </a:lnTo>
                <a:lnTo>
                  <a:pt x="153" y="291"/>
                </a:lnTo>
                <a:lnTo>
                  <a:pt x="135" y="307"/>
                </a:lnTo>
                <a:lnTo>
                  <a:pt x="119" y="322"/>
                </a:lnTo>
                <a:lnTo>
                  <a:pt x="81" y="352"/>
                </a:lnTo>
                <a:lnTo>
                  <a:pt x="17" y="397"/>
                </a:lnTo>
                <a:lnTo>
                  <a:pt x="8" y="403"/>
                </a:lnTo>
                <a:lnTo>
                  <a:pt x="2" y="409"/>
                </a:lnTo>
                <a:lnTo>
                  <a:pt x="0" y="412"/>
                </a:lnTo>
                <a:lnTo>
                  <a:pt x="2" y="414"/>
                </a:lnTo>
                <a:lnTo>
                  <a:pt x="3" y="414"/>
                </a:lnTo>
                <a:lnTo>
                  <a:pt x="3" y="414"/>
                </a:lnTo>
                <a:lnTo>
                  <a:pt x="11" y="414"/>
                </a:lnTo>
                <a:lnTo>
                  <a:pt x="18" y="415"/>
                </a:lnTo>
                <a:lnTo>
                  <a:pt x="30" y="418"/>
                </a:lnTo>
                <a:lnTo>
                  <a:pt x="41" y="423"/>
                </a:lnTo>
                <a:lnTo>
                  <a:pt x="53" y="424"/>
                </a:lnTo>
                <a:lnTo>
                  <a:pt x="60" y="426"/>
                </a:lnTo>
                <a:lnTo>
                  <a:pt x="68" y="424"/>
                </a:lnTo>
                <a:lnTo>
                  <a:pt x="77" y="421"/>
                </a:lnTo>
                <a:lnTo>
                  <a:pt x="86" y="418"/>
                </a:lnTo>
                <a:lnTo>
                  <a:pt x="98" y="412"/>
                </a:lnTo>
                <a:lnTo>
                  <a:pt x="111" y="405"/>
                </a:lnTo>
                <a:lnTo>
                  <a:pt x="125" y="396"/>
                </a:lnTo>
                <a:lnTo>
                  <a:pt x="141" y="382"/>
                </a:lnTo>
                <a:lnTo>
                  <a:pt x="141" y="382"/>
                </a:lnTo>
                <a:lnTo>
                  <a:pt x="149" y="378"/>
                </a:lnTo>
                <a:lnTo>
                  <a:pt x="156" y="376"/>
                </a:lnTo>
                <a:lnTo>
                  <a:pt x="162" y="376"/>
                </a:lnTo>
                <a:lnTo>
                  <a:pt x="170" y="379"/>
                </a:lnTo>
                <a:lnTo>
                  <a:pt x="176" y="384"/>
                </a:lnTo>
                <a:lnTo>
                  <a:pt x="180" y="388"/>
                </a:lnTo>
                <a:lnTo>
                  <a:pt x="191" y="402"/>
                </a:lnTo>
                <a:lnTo>
                  <a:pt x="200" y="417"/>
                </a:lnTo>
                <a:lnTo>
                  <a:pt x="206" y="430"/>
                </a:lnTo>
                <a:lnTo>
                  <a:pt x="210" y="444"/>
                </a:lnTo>
                <a:lnTo>
                  <a:pt x="210" y="444"/>
                </a:lnTo>
                <a:lnTo>
                  <a:pt x="216" y="468"/>
                </a:lnTo>
                <a:lnTo>
                  <a:pt x="222" y="493"/>
                </a:lnTo>
                <a:lnTo>
                  <a:pt x="231" y="522"/>
                </a:lnTo>
                <a:lnTo>
                  <a:pt x="242" y="552"/>
                </a:lnTo>
                <a:lnTo>
                  <a:pt x="254" y="577"/>
                </a:lnTo>
                <a:lnTo>
                  <a:pt x="260" y="588"/>
                </a:lnTo>
                <a:lnTo>
                  <a:pt x="266" y="597"/>
                </a:lnTo>
                <a:lnTo>
                  <a:pt x="273" y="602"/>
                </a:lnTo>
                <a:lnTo>
                  <a:pt x="279" y="604"/>
                </a:lnTo>
                <a:lnTo>
                  <a:pt x="279" y="604"/>
                </a:lnTo>
                <a:lnTo>
                  <a:pt x="285" y="604"/>
                </a:lnTo>
                <a:lnTo>
                  <a:pt x="291" y="601"/>
                </a:lnTo>
                <a:lnTo>
                  <a:pt x="295" y="597"/>
                </a:lnTo>
                <a:lnTo>
                  <a:pt x="300" y="591"/>
                </a:lnTo>
                <a:lnTo>
                  <a:pt x="309" y="576"/>
                </a:lnTo>
                <a:lnTo>
                  <a:pt x="315" y="559"/>
                </a:lnTo>
                <a:lnTo>
                  <a:pt x="321" y="544"/>
                </a:lnTo>
                <a:lnTo>
                  <a:pt x="325" y="534"/>
                </a:lnTo>
                <a:lnTo>
                  <a:pt x="327" y="531"/>
                </a:lnTo>
                <a:lnTo>
                  <a:pt x="328" y="529"/>
                </a:lnTo>
                <a:lnTo>
                  <a:pt x="331" y="532"/>
                </a:lnTo>
                <a:lnTo>
                  <a:pt x="333" y="537"/>
                </a:lnTo>
                <a:lnTo>
                  <a:pt x="333" y="537"/>
                </a:lnTo>
                <a:lnTo>
                  <a:pt x="337" y="558"/>
                </a:lnTo>
                <a:lnTo>
                  <a:pt x="342" y="570"/>
                </a:lnTo>
                <a:lnTo>
                  <a:pt x="345" y="573"/>
                </a:lnTo>
                <a:lnTo>
                  <a:pt x="348" y="574"/>
                </a:lnTo>
                <a:lnTo>
                  <a:pt x="349" y="574"/>
                </a:lnTo>
                <a:lnTo>
                  <a:pt x="352" y="573"/>
                </a:lnTo>
                <a:lnTo>
                  <a:pt x="357" y="565"/>
                </a:lnTo>
                <a:lnTo>
                  <a:pt x="361" y="553"/>
                </a:lnTo>
                <a:lnTo>
                  <a:pt x="366" y="538"/>
                </a:lnTo>
                <a:lnTo>
                  <a:pt x="370" y="520"/>
                </a:lnTo>
                <a:lnTo>
                  <a:pt x="376" y="478"/>
                </a:lnTo>
                <a:lnTo>
                  <a:pt x="382" y="435"/>
                </a:lnTo>
                <a:lnTo>
                  <a:pt x="391" y="376"/>
                </a:lnTo>
                <a:lnTo>
                  <a:pt x="391" y="376"/>
                </a:lnTo>
                <a:lnTo>
                  <a:pt x="394" y="370"/>
                </a:lnTo>
                <a:lnTo>
                  <a:pt x="396" y="369"/>
                </a:lnTo>
                <a:lnTo>
                  <a:pt x="397" y="369"/>
                </a:lnTo>
                <a:lnTo>
                  <a:pt x="403" y="372"/>
                </a:lnTo>
                <a:lnTo>
                  <a:pt x="409" y="376"/>
                </a:lnTo>
                <a:lnTo>
                  <a:pt x="424" y="396"/>
                </a:lnTo>
                <a:lnTo>
                  <a:pt x="441" y="421"/>
                </a:lnTo>
                <a:lnTo>
                  <a:pt x="457" y="447"/>
                </a:lnTo>
                <a:lnTo>
                  <a:pt x="472" y="468"/>
                </a:lnTo>
                <a:lnTo>
                  <a:pt x="480" y="474"/>
                </a:lnTo>
                <a:lnTo>
                  <a:pt x="486" y="478"/>
                </a:lnTo>
                <a:lnTo>
                  <a:pt x="487" y="478"/>
                </a:lnTo>
                <a:lnTo>
                  <a:pt x="490" y="477"/>
                </a:lnTo>
                <a:lnTo>
                  <a:pt x="492" y="475"/>
                </a:lnTo>
                <a:lnTo>
                  <a:pt x="493" y="472"/>
                </a:lnTo>
                <a:lnTo>
                  <a:pt x="493" y="472"/>
                </a:lnTo>
                <a:lnTo>
                  <a:pt x="493" y="468"/>
                </a:lnTo>
                <a:lnTo>
                  <a:pt x="492" y="459"/>
                </a:lnTo>
                <a:lnTo>
                  <a:pt x="484" y="436"/>
                </a:lnTo>
                <a:lnTo>
                  <a:pt x="472" y="408"/>
                </a:lnTo>
                <a:lnTo>
                  <a:pt x="459" y="378"/>
                </a:lnTo>
                <a:lnTo>
                  <a:pt x="438" y="328"/>
                </a:lnTo>
                <a:lnTo>
                  <a:pt x="435" y="316"/>
                </a:lnTo>
                <a:lnTo>
                  <a:pt x="435" y="316"/>
                </a:lnTo>
                <a:lnTo>
                  <a:pt x="436" y="316"/>
                </a:lnTo>
                <a:lnTo>
                  <a:pt x="439" y="319"/>
                </a:lnTo>
                <a:lnTo>
                  <a:pt x="439" y="319"/>
                </a:lnTo>
                <a:lnTo>
                  <a:pt x="447" y="327"/>
                </a:lnTo>
                <a:lnTo>
                  <a:pt x="453" y="330"/>
                </a:lnTo>
                <a:lnTo>
                  <a:pt x="453" y="330"/>
                </a:lnTo>
                <a:lnTo>
                  <a:pt x="454" y="330"/>
                </a:lnTo>
                <a:lnTo>
                  <a:pt x="451" y="324"/>
                </a:lnTo>
                <a:lnTo>
                  <a:pt x="439" y="300"/>
                </a:lnTo>
                <a:lnTo>
                  <a:pt x="414" y="261"/>
                </a:lnTo>
                <a:lnTo>
                  <a:pt x="414" y="261"/>
                </a:lnTo>
                <a:lnTo>
                  <a:pt x="393" y="233"/>
                </a:lnTo>
                <a:lnTo>
                  <a:pt x="373" y="206"/>
                </a:lnTo>
                <a:lnTo>
                  <a:pt x="357" y="183"/>
                </a:lnTo>
                <a:lnTo>
                  <a:pt x="352" y="174"/>
                </a:lnTo>
                <a:lnTo>
                  <a:pt x="351" y="167"/>
                </a:lnTo>
                <a:lnTo>
                  <a:pt x="351" y="167"/>
                </a:lnTo>
                <a:lnTo>
                  <a:pt x="352" y="159"/>
                </a:lnTo>
                <a:lnTo>
                  <a:pt x="355" y="149"/>
                </a:lnTo>
                <a:lnTo>
                  <a:pt x="366" y="120"/>
                </a:lnTo>
                <a:lnTo>
                  <a:pt x="375" y="92"/>
                </a:lnTo>
                <a:lnTo>
                  <a:pt x="378" y="81"/>
                </a:lnTo>
                <a:lnTo>
                  <a:pt x="378" y="74"/>
                </a:lnTo>
                <a:lnTo>
                  <a:pt x="378" y="74"/>
                </a:lnTo>
                <a:lnTo>
                  <a:pt x="373" y="54"/>
                </a:lnTo>
                <a:lnTo>
                  <a:pt x="369" y="41"/>
                </a:lnTo>
                <a:lnTo>
                  <a:pt x="364" y="29"/>
                </a:lnTo>
                <a:lnTo>
                  <a:pt x="358" y="17"/>
                </a:lnTo>
                <a:lnTo>
                  <a:pt x="351" y="6"/>
                </a:lnTo>
                <a:lnTo>
                  <a:pt x="346" y="3"/>
                </a:lnTo>
                <a:lnTo>
                  <a:pt x="342" y="2"/>
                </a:lnTo>
                <a:lnTo>
                  <a:pt x="337" y="0"/>
                </a:lnTo>
                <a:lnTo>
                  <a:pt x="333" y="2"/>
                </a:lnTo>
                <a:lnTo>
                  <a:pt x="333" y="2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1" name="Freeform 12">
            <a:extLst>
              <a:ext uri="{FF2B5EF4-FFF2-40B4-BE49-F238E27FC236}">
                <a16:creationId xmlns:a16="http://schemas.microsoft.com/office/drawing/2014/main" id="{A4C6D8D7-EB75-4D87-12E0-590D625801ED}"/>
              </a:ext>
            </a:extLst>
          </p:cNvPr>
          <p:cNvSpPr>
            <a:spLocks/>
          </p:cNvSpPr>
          <p:nvPr/>
        </p:nvSpPr>
        <p:spPr bwMode="auto">
          <a:xfrm>
            <a:off x="6098382" y="1184933"/>
            <a:ext cx="292894" cy="438100"/>
          </a:xfrm>
          <a:custGeom>
            <a:avLst/>
            <a:gdLst>
              <a:gd name="T0" fmla="*/ 202 w 246"/>
              <a:gd name="T1" fmla="*/ 3 h 276"/>
              <a:gd name="T2" fmla="*/ 175 w 246"/>
              <a:gd name="T3" fmla="*/ 21 h 276"/>
              <a:gd name="T4" fmla="*/ 142 w 246"/>
              <a:gd name="T5" fmla="*/ 45 h 276"/>
              <a:gd name="T6" fmla="*/ 118 w 246"/>
              <a:gd name="T7" fmla="*/ 57 h 276"/>
              <a:gd name="T8" fmla="*/ 103 w 246"/>
              <a:gd name="T9" fmla="*/ 59 h 276"/>
              <a:gd name="T10" fmla="*/ 93 w 246"/>
              <a:gd name="T11" fmla="*/ 54 h 276"/>
              <a:gd name="T12" fmla="*/ 88 w 246"/>
              <a:gd name="T13" fmla="*/ 50 h 276"/>
              <a:gd name="T14" fmla="*/ 87 w 246"/>
              <a:gd name="T15" fmla="*/ 50 h 276"/>
              <a:gd name="T16" fmla="*/ 90 w 246"/>
              <a:gd name="T17" fmla="*/ 75 h 276"/>
              <a:gd name="T18" fmla="*/ 93 w 246"/>
              <a:gd name="T19" fmla="*/ 105 h 276"/>
              <a:gd name="T20" fmla="*/ 90 w 246"/>
              <a:gd name="T21" fmla="*/ 138 h 276"/>
              <a:gd name="T22" fmla="*/ 87 w 246"/>
              <a:gd name="T23" fmla="*/ 146 h 276"/>
              <a:gd name="T24" fmla="*/ 72 w 246"/>
              <a:gd name="T25" fmla="*/ 173 h 276"/>
              <a:gd name="T26" fmla="*/ 42 w 246"/>
              <a:gd name="T27" fmla="*/ 205 h 276"/>
              <a:gd name="T28" fmla="*/ 0 w 246"/>
              <a:gd name="T29" fmla="*/ 243 h 276"/>
              <a:gd name="T30" fmla="*/ 33 w 246"/>
              <a:gd name="T31" fmla="*/ 238 h 276"/>
              <a:gd name="T32" fmla="*/ 85 w 246"/>
              <a:gd name="T33" fmla="*/ 228 h 276"/>
              <a:gd name="T34" fmla="*/ 90 w 246"/>
              <a:gd name="T35" fmla="*/ 228 h 276"/>
              <a:gd name="T36" fmla="*/ 97 w 246"/>
              <a:gd name="T37" fmla="*/ 229 h 276"/>
              <a:gd name="T38" fmla="*/ 103 w 246"/>
              <a:gd name="T39" fmla="*/ 237 h 276"/>
              <a:gd name="T40" fmla="*/ 105 w 246"/>
              <a:gd name="T41" fmla="*/ 253 h 276"/>
              <a:gd name="T42" fmla="*/ 103 w 246"/>
              <a:gd name="T43" fmla="*/ 274 h 276"/>
              <a:gd name="T44" fmla="*/ 105 w 246"/>
              <a:gd name="T45" fmla="*/ 276 h 276"/>
              <a:gd name="T46" fmla="*/ 112 w 246"/>
              <a:gd name="T47" fmla="*/ 265 h 276"/>
              <a:gd name="T48" fmla="*/ 162 w 246"/>
              <a:gd name="T49" fmla="*/ 189 h 276"/>
              <a:gd name="T50" fmla="*/ 187 w 246"/>
              <a:gd name="T51" fmla="*/ 155 h 276"/>
              <a:gd name="T52" fmla="*/ 199 w 246"/>
              <a:gd name="T53" fmla="*/ 141 h 276"/>
              <a:gd name="T54" fmla="*/ 214 w 246"/>
              <a:gd name="T55" fmla="*/ 113 h 276"/>
              <a:gd name="T56" fmla="*/ 231 w 246"/>
              <a:gd name="T57" fmla="*/ 75 h 276"/>
              <a:gd name="T58" fmla="*/ 241 w 246"/>
              <a:gd name="T59" fmla="*/ 59 h 276"/>
              <a:gd name="T60" fmla="*/ 246 w 246"/>
              <a:gd name="T61" fmla="*/ 54 h 276"/>
              <a:gd name="T62" fmla="*/ 246 w 246"/>
              <a:gd name="T63" fmla="*/ 54 h 276"/>
              <a:gd name="T64" fmla="*/ 216 w 246"/>
              <a:gd name="T65" fmla="*/ 75 h 276"/>
              <a:gd name="T66" fmla="*/ 192 w 246"/>
              <a:gd name="T67" fmla="*/ 99 h 276"/>
              <a:gd name="T68" fmla="*/ 180 w 246"/>
              <a:gd name="T69" fmla="*/ 111 h 276"/>
              <a:gd name="T70" fmla="*/ 159 w 246"/>
              <a:gd name="T71" fmla="*/ 129 h 276"/>
              <a:gd name="T72" fmla="*/ 142 w 246"/>
              <a:gd name="T73" fmla="*/ 137 h 276"/>
              <a:gd name="T74" fmla="*/ 132 w 246"/>
              <a:gd name="T75" fmla="*/ 135 h 276"/>
              <a:gd name="T76" fmla="*/ 129 w 246"/>
              <a:gd name="T77" fmla="*/ 131 h 276"/>
              <a:gd name="T78" fmla="*/ 132 w 246"/>
              <a:gd name="T79" fmla="*/ 120 h 276"/>
              <a:gd name="T80" fmla="*/ 177 w 246"/>
              <a:gd name="T81" fmla="*/ 54 h 276"/>
              <a:gd name="T82" fmla="*/ 205 w 246"/>
              <a:gd name="T83" fmla="*/ 12 h 276"/>
              <a:gd name="T84" fmla="*/ 210 w 246"/>
              <a:gd name="T85" fmla="*/ 2 h 276"/>
              <a:gd name="T86" fmla="*/ 207 w 246"/>
              <a:gd name="T87" fmla="*/ 0 h 276"/>
              <a:gd name="T88" fmla="*/ 202 w 246"/>
              <a:gd name="T89" fmla="*/ 3 h 2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46" h="276">
                <a:moveTo>
                  <a:pt x="202" y="3"/>
                </a:moveTo>
                <a:lnTo>
                  <a:pt x="202" y="3"/>
                </a:lnTo>
                <a:lnTo>
                  <a:pt x="190" y="11"/>
                </a:lnTo>
                <a:lnTo>
                  <a:pt x="175" y="21"/>
                </a:lnTo>
                <a:lnTo>
                  <a:pt x="159" y="33"/>
                </a:lnTo>
                <a:lnTo>
                  <a:pt x="142" y="45"/>
                </a:lnTo>
                <a:lnTo>
                  <a:pt x="126" y="54"/>
                </a:lnTo>
                <a:lnTo>
                  <a:pt x="118" y="57"/>
                </a:lnTo>
                <a:lnTo>
                  <a:pt x="111" y="59"/>
                </a:lnTo>
                <a:lnTo>
                  <a:pt x="103" y="59"/>
                </a:lnTo>
                <a:lnTo>
                  <a:pt x="97" y="59"/>
                </a:lnTo>
                <a:lnTo>
                  <a:pt x="93" y="54"/>
                </a:lnTo>
                <a:lnTo>
                  <a:pt x="88" y="50"/>
                </a:lnTo>
                <a:lnTo>
                  <a:pt x="88" y="50"/>
                </a:lnTo>
                <a:lnTo>
                  <a:pt x="87" y="48"/>
                </a:lnTo>
                <a:lnTo>
                  <a:pt x="87" y="50"/>
                </a:lnTo>
                <a:lnTo>
                  <a:pt x="87" y="54"/>
                </a:lnTo>
                <a:lnTo>
                  <a:pt x="90" y="75"/>
                </a:lnTo>
                <a:lnTo>
                  <a:pt x="91" y="89"/>
                </a:lnTo>
                <a:lnTo>
                  <a:pt x="93" y="105"/>
                </a:lnTo>
                <a:lnTo>
                  <a:pt x="91" y="122"/>
                </a:lnTo>
                <a:lnTo>
                  <a:pt x="90" y="138"/>
                </a:lnTo>
                <a:lnTo>
                  <a:pt x="90" y="138"/>
                </a:lnTo>
                <a:lnTo>
                  <a:pt x="87" y="146"/>
                </a:lnTo>
                <a:lnTo>
                  <a:pt x="84" y="155"/>
                </a:lnTo>
                <a:lnTo>
                  <a:pt x="72" y="173"/>
                </a:lnTo>
                <a:lnTo>
                  <a:pt x="58" y="189"/>
                </a:lnTo>
                <a:lnTo>
                  <a:pt x="42" y="205"/>
                </a:lnTo>
                <a:lnTo>
                  <a:pt x="13" y="232"/>
                </a:lnTo>
                <a:lnTo>
                  <a:pt x="0" y="243"/>
                </a:lnTo>
                <a:lnTo>
                  <a:pt x="0" y="243"/>
                </a:lnTo>
                <a:lnTo>
                  <a:pt x="33" y="238"/>
                </a:lnTo>
                <a:lnTo>
                  <a:pt x="60" y="234"/>
                </a:lnTo>
                <a:lnTo>
                  <a:pt x="85" y="228"/>
                </a:lnTo>
                <a:lnTo>
                  <a:pt x="85" y="228"/>
                </a:lnTo>
                <a:lnTo>
                  <a:pt x="90" y="228"/>
                </a:lnTo>
                <a:lnTo>
                  <a:pt x="93" y="228"/>
                </a:lnTo>
                <a:lnTo>
                  <a:pt x="97" y="229"/>
                </a:lnTo>
                <a:lnTo>
                  <a:pt x="99" y="231"/>
                </a:lnTo>
                <a:lnTo>
                  <a:pt x="103" y="237"/>
                </a:lnTo>
                <a:lnTo>
                  <a:pt x="105" y="244"/>
                </a:lnTo>
                <a:lnTo>
                  <a:pt x="105" y="253"/>
                </a:lnTo>
                <a:lnTo>
                  <a:pt x="105" y="262"/>
                </a:lnTo>
                <a:lnTo>
                  <a:pt x="103" y="274"/>
                </a:lnTo>
                <a:lnTo>
                  <a:pt x="103" y="274"/>
                </a:lnTo>
                <a:lnTo>
                  <a:pt x="105" y="276"/>
                </a:lnTo>
                <a:lnTo>
                  <a:pt x="106" y="274"/>
                </a:lnTo>
                <a:lnTo>
                  <a:pt x="112" y="265"/>
                </a:lnTo>
                <a:lnTo>
                  <a:pt x="133" y="231"/>
                </a:lnTo>
                <a:lnTo>
                  <a:pt x="162" y="189"/>
                </a:lnTo>
                <a:lnTo>
                  <a:pt x="175" y="170"/>
                </a:lnTo>
                <a:lnTo>
                  <a:pt x="187" y="155"/>
                </a:lnTo>
                <a:lnTo>
                  <a:pt x="187" y="155"/>
                </a:lnTo>
                <a:lnTo>
                  <a:pt x="199" y="141"/>
                </a:lnTo>
                <a:lnTo>
                  <a:pt x="207" y="128"/>
                </a:lnTo>
                <a:lnTo>
                  <a:pt x="214" y="113"/>
                </a:lnTo>
                <a:lnTo>
                  <a:pt x="220" y="99"/>
                </a:lnTo>
                <a:lnTo>
                  <a:pt x="231" y="75"/>
                </a:lnTo>
                <a:lnTo>
                  <a:pt x="237" y="65"/>
                </a:lnTo>
                <a:lnTo>
                  <a:pt x="241" y="59"/>
                </a:lnTo>
                <a:lnTo>
                  <a:pt x="241" y="59"/>
                </a:lnTo>
                <a:lnTo>
                  <a:pt x="246" y="54"/>
                </a:lnTo>
                <a:lnTo>
                  <a:pt x="246" y="54"/>
                </a:lnTo>
                <a:lnTo>
                  <a:pt x="246" y="54"/>
                </a:lnTo>
                <a:lnTo>
                  <a:pt x="235" y="60"/>
                </a:lnTo>
                <a:lnTo>
                  <a:pt x="216" y="75"/>
                </a:lnTo>
                <a:lnTo>
                  <a:pt x="204" y="86"/>
                </a:lnTo>
                <a:lnTo>
                  <a:pt x="192" y="99"/>
                </a:lnTo>
                <a:lnTo>
                  <a:pt x="192" y="99"/>
                </a:lnTo>
                <a:lnTo>
                  <a:pt x="180" y="111"/>
                </a:lnTo>
                <a:lnTo>
                  <a:pt x="168" y="122"/>
                </a:lnTo>
                <a:lnTo>
                  <a:pt x="159" y="129"/>
                </a:lnTo>
                <a:lnTo>
                  <a:pt x="150" y="134"/>
                </a:lnTo>
                <a:lnTo>
                  <a:pt x="142" y="137"/>
                </a:lnTo>
                <a:lnTo>
                  <a:pt x="136" y="138"/>
                </a:lnTo>
                <a:lnTo>
                  <a:pt x="132" y="135"/>
                </a:lnTo>
                <a:lnTo>
                  <a:pt x="129" y="131"/>
                </a:lnTo>
                <a:lnTo>
                  <a:pt x="129" y="131"/>
                </a:lnTo>
                <a:lnTo>
                  <a:pt x="130" y="126"/>
                </a:lnTo>
                <a:lnTo>
                  <a:pt x="132" y="120"/>
                </a:lnTo>
                <a:lnTo>
                  <a:pt x="144" y="101"/>
                </a:lnTo>
                <a:lnTo>
                  <a:pt x="177" y="54"/>
                </a:lnTo>
                <a:lnTo>
                  <a:pt x="193" y="30"/>
                </a:lnTo>
                <a:lnTo>
                  <a:pt x="205" y="12"/>
                </a:lnTo>
                <a:lnTo>
                  <a:pt x="208" y="6"/>
                </a:lnTo>
                <a:lnTo>
                  <a:pt x="210" y="2"/>
                </a:lnTo>
                <a:lnTo>
                  <a:pt x="208" y="2"/>
                </a:lnTo>
                <a:lnTo>
                  <a:pt x="207" y="0"/>
                </a:lnTo>
                <a:lnTo>
                  <a:pt x="202" y="3"/>
                </a:lnTo>
                <a:lnTo>
                  <a:pt x="202" y="3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2" name="Freeform 14">
            <a:extLst>
              <a:ext uri="{FF2B5EF4-FFF2-40B4-BE49-F238E27FC236}">
                <a16:creationId xmlns:a16="http://schemas.microsoft.com/office/drawing/2014/main" id="{10FF3A91-3266-D164-D6A3-6362B4774F16}"/>
              </a:ext>
            </a:extLst>
          </p:cNvPr>
          <p:cNvSpPr>
            <a:spLocks/>
          </p:cNvSpPr>
          <p:nvPr/>
        </p:nvSpPr>
        <p:spPr bwMode="auto">
          <a:xfrm>
            <a:off x="6592492" y="1615095"/>
            <a:ext cx="451247" cy="414291"/>
          </a:xfrm>
          <a:custGeom>
            <a:avLst/>
            <a:gdLst>
              <a:gd name="T0" fmla="*/ 130 w 379"/>
              <a:gd name="T1" fmla="*/ 3 h 261"/>
              <a:gd name="T2" fmla="*/ 130 w 379"/>
              <a:gd name="T3" fmla="*/ 3 h 261"/>
              <a:gd name="T4" fmla="*/ 166 w 379"/>
              <a:gd name="T5" fmla="*/ 0 h 261"/>
              <a:gd name="T6" fmla="*/ 192 w 379"/>
              <a:gd name="T7" fmla="*/ 0 h 261"/>
              <a:gd name="T8" fmla="*/ 202 w 379"/>
              <a:gd name="T9" fmla="*/ 2 h 261"/>
              <a:gd name="T10" fmla="*/ 208 w 379"/>
              <a:gd name="T11" fmla="*/ 3 h 261"/>
              <a:gd name="T12" fmla="*/ 208 w 379"/>
              <a:gd name="T13" fmla="*/ 3 h 261"/>
              <a:gd name="T14" fmla="*/ 213 w 379"/>
              <a:gd name="T15" fmla="*/ 11 h 261"/>
              <a:gd name="T16" fmla="*/ 220 w 379"/>
              <a:gd name="T17" fmla="*/ 23 h 261"/>
              <a:gd name="T18" fmla="*/ 229 w 379"/>
              <a:gd name="T19" fmla="*/ 39 h 261"/>
              <a:gd name="T20" fmla="*/ 241 w 379"/>
              <a:gd name="T21" fmla="*/ 60 h 261"/>
              <a:gd name="T22" fmla="*/ 256 w 379"/>
              <a:gd name="T23" fmla="*/ 83 h 261"/>
              <a:gd name="T24" fmla="*/ 275 w 379"/>
              <a:gd name="T25" fmla="*/ 107 h 261"/>
              <a:gd name="T26" fmla="*/ 296 w 379"/>
              <a:gd name="T27" fmla="*/ 131 h 261"/>
              <a:gd name="T28" fmla="*/ 308 w 379"/>
              <a:gd name="T29" fmla="*/ 143 h 261"/>
              <a:gd name="T30" fmla="*/ 322 w 379"/>
              <a:gd name="T31" fmla="*/ 153 h 261"/>
              <a:gd name="T32" fmla="*/ 322 w 379"/>
              <a:gd name="T33" fmla="*/ 153 h 261"/>
              <a:gd name="T34" fmla="*/ 344 w 379"/>
              <a:gd name="T35" fmla="*/ 173 h 261"/>
              <a:gd name="T36" fmla="*/ 361 w 379"/>
              <a:gd name="T37" fmla="*/ 191 h 261"/>
              <a:gd name="T38" fmla="*/ 371 w 379"/>
              <a:gd name="T39" fmla="*/ 207 h 261"/>
              <a:gd name="T40" fmla="*/ 377 w 379"/>
              <a:gd name="T41" fmla="*/ 220 h 261"/>
              <a:gd name="T42" fmla="*/ 379 w 379"/>
              <a:gd name="T43" fmla="*/ 232 h 261"/>
              <a:gd name="T44" fmla="*/ 379 w 379"/>
              <a:gd name="T45" fmla="*/ 243 h 261"/>
              <a:gd name="T46" fmla="*/ 377 w 379"/>
              <a:gd name="T47" fmla="*/ 259 h 261"/>
              <a:gd name="T48" fmla="*/ 377 w 379"/>
              <a:gd name="T49" fmla="*/ 259 h 261"/>
              <a:gd name="T50" fmla="*/ 376 w 379"/>
              <a:gd name="T51" fmla="*/ 261 h 261"/>
              <a:gd name="T52" fmla="*/ 374 w 379"/>
              <a:gd name="T53" fmla="*/ 261 h 261"/>
              <a:gd name="T54" fmla="*/ 368 w 379"/>
              <a:gd name="T55" fmla="*/ 258 h 261"/>
              <a:gd name="T56" fmla="*/ 361 w 379"/>
              <a:gd name="T57" fmla="*/ 252 h 261"/>
              <a:gd name="T58" fmla="*/ 349 w 379"/>
              <a:gd name="T59" fmla="*/ 243 h 261"/>
              <a:gd name="T60" fmla="*/ 320 w 379"/>
              <a:gd name="T61" fmla="*/ 219 h 261"/>
              <a:gd name="T62" fmla="*/ 289 w 379"/>
              <a:gd name="T63" fmla="*/ 188 h 261"/>
              <a:gd name="T64" fmla="*/ 257 w 379"/>
              <a:gd name="T65" fmla="*/ 156 h 261"/>
              <a:gd name="T66" fmla="*/ 229 w 379"/>
              <a:gd name="T67" fmla="*/ 125 h 261"/>
              <a:gd name="T68" fmla="*/ 210 w 379"/>
              <a:gd name="T69" fmla="*/ 101 h 261"/>
              <a:gd name="T70" fmla="*/ 204 w 379"/>
              <a:gd name="T71" fmla="*/ 93 h 261"/>
              <a:gd name="T72" fmla="*/ 202 w 379"/>
              <a:gd name="T73" fmla="*/ 87 h 261"/>
              <a:gd name="T74" fmla="*/ 202 w 379"/>
              <a:gd name="T75" fmla="*/ 87 h 261"/>
              <a:gd name="T76" fmla="*/ 201 w 379"/>
              <a:gd name="T77" fmla="*/ 83 h 261"/>
              <a:gd name="T78" fmla="*/ 195 w 379"/>
              <a:gd name="T79" fmla="*/ 80 h 261"/>
              <a:gd name="T80" fmla="*/ 186 w 379"/>
              <a:gd name="T81" fmla="*/ 75 h 261"/>
              <a:gd name="T82" fmla="*/ 174 w 379"/>
              <a:gd name="T83" fmla="*/ 71 h 261"/>
              <a:gd name="T84" fmla="*/ 145 w 379"/>
              <a:gd name="T85" fmla="*/ 65 h 261"/>
              <a:gd name="T86" fmla="*/ 111 w 379"/>
              <a:gd name="T87" fmla="*/ 57 h 261"/>
              <a:gd name="T88" fmla="*/ 76 w 379"/>
              <a:gd name="T89" fmla="*/ 53 h 261"/>
              <a:gd name="T90" fmla="*/ 45 w 379"/>
              <a:gd name="T91" fmla="*/ 50 h 261"/>
              <a:gd name="T92" fmla="*/ 19 w 379"/>
              <a:gd name="T93" fmla="*/ 50 h 261"/>
              <a:gd name="T94" fmla="*/ 10 w 379"/>
              <a:gd name="T95" fmla="*/ 50 h 261"/>
              <a:gd name="T96" fmla="*/ 4 w 379"/>
              <a:gd name="T97" fmla="*/ 51 h 261"/>
              <a:gd name="T98" fmla="*/ 4 w 379"/>
              <a:gd name="T99" fmla="*/ 51 h 261"/>
              <a:gd name="T100" fmla="*/ 1 w 379"/>
              <a:gd name="T101" fmla="*/ 53 h 261"/>
              <a:gd name="T102" fmla="*/ 0 w 379"/>
              <a:gd name="T103" fmla="*/ 51 h 261"/>
              <a:gd name="T104" fmla="*/ 4 w 379"/>
              <a:gd name="T105" fmla="*/ 48 h 261"/>
              <a:gd name="T106" fmla="*/ 15 w 379"/>
              <a:gd name="T107" fmla="*/ 41 h 261"/>
              <a:gd name="T108" fmla="*/ 31 w 379"/>
              <a:gd name="T109" fmla="*/ 30 h 261"/>
              <a:gd name="T110" fmla="*/ 51 w 379"/>
              <a:gd name="T111" fmla="*/ 21 h 261"/>
              <a:gd name="T112" fmla="*/ 75 w 379"/>
              <a:gd name="T113" fmla="*/ 12 h 261"/>
              <a:gd name="T114" fmla="*/ 88 w 379"/>
              <a:gd name="T115" fmla="*/ 9 h 261"/>
              <a:gd name="T116" fmla="*/ 102 w 379"/>
              <a:gd name="T117" fmla="*/ 6 h 261"/>
              <a:gd name="T118" fmla="*/ 117 w 379"/>
              <a:gd name="T119" fmla="*/ 5 h 261"/>
              <a:gd name="T120" fmla="*/ 130 w 379"/>
              <a:gd name="T121" fmla="*/ 3 h 261"/>
              <a:gd name="T122" fmla="*/ 130 w 379"/>
              <a:gd name="T123" fmla="*/ 3 h 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79" h="261">
                <a:moveTo>
                  <a:pt x="130" y="3"/>
                </a:moveTo>
                <a:lnTo>
                  <a:pt x="130" y="3"/>
                </a:lnTo>
                <a:lnTo>
                  <a:pt x="166" y="0"/>
                </a:lnTo>
                <a:lnTo>
                  <a:pt x="192" y="0"/>
                </a:lnTo>
                <a:lnTo>
                  <a:pt x="202" y="2"/>
                </a:lnTo>
                <a:lnTo>
                  <a:pt x="208" y="3"/>
                </a:lnTo>
                <a:lnTo>
                  <a:pt x="208" y="3"/>
                </a:lnTo>
                <a:lnTo>
                  <a:pt x="213" y="11"/>
                </a:lnTo>
                <a:lnTo>
                  <a:pt x="220" y="23"/>
                </a:lnTo>
                <a:lnTo>
                  <a:pt x="229" y="39"/>
                </a:lnTo>
                <a:lnTo>
                  <a:pt x="241" y="60"/>
                </a:lnTo>
                <a:lnTo>
                  <a:pt x="256" y="83"/>
                </a:lnTo>
                <a:lnTo>
                  <a:pt x="275" y="107"/>
                </a:lnTo>
                <a:lnTo>
                  <a:pt x="296" y="131"/>
                </a:lnTo>
                <a:lnTo>
                  <a:pt x="308" y="143"/>
                </a:lnTo>
                <a:lnTo>
                  <a:pt x="322" y="153"/>
                </a:lnTo>
                <a:lnTo>
                  <a:pt x="322" y="153"/>
                </a:lnTo>
                <a:lnTo>
                  <a:pt x="344" y="173"/>
                </a:lnTo>
                <a:lnTo>
                  <a:pt x="361" y="191"/>
                </a:lnTo>
                <a:lnTo>
                  <a:pt x="371" y="207"/>
                </a:lnTo>
                <a:lnTo>
                  <a:pt x="377" y="220"/>
                </a:lnTo>
                <a:lnTo>
                  <a:pt x="379" y="232"/>
                </a:lnTo>
                <a:lnTo>
                  <a:pt x="379" y="243"/>
                </a:lnTo>
                <a:lnTo>
                  <a:pt x="377" y="259"/>
                </a:lnTo>
                <a:lnTo>
                  <a:pt x="377" y="259"/>
                </a:lnTo>
                <a:lnTo>
                  <a:pt x="376" y="261"/>
                </a:lnTo>
                <a:lnTo>
                  <a:pt x="374" y="261"/>
                </a:lnTo>
                <a:lnTo>
                  <a:pt x="368" y="258"/>
                </a:lnTo>
                <a:lnTo>
                  <a:pt x="361" y="252"/>
                </a:lnTo>
                <a:lnTo>
                  <a:pt x="349" y="243"/>
                </a:lnTo>
                <a:lnTo>
                  <a:pt x="320" y="219"/>
                </a:lnTo>
                <a:lnTo>
                  <a:pt x="289" y="188"/>
                </a:lnTo>
                <a:lnTo>
                  <a:pt x="257" y="156"/>
                </a:lnTo>
                <a:lnTo>
                  <a:pt x="229" y="125"/>
                </a:lnTo>
                <a:lnTo>
                  <a:pt x="210" y="101"/>
                </a:lnTo>
                <a:lnTo>
                  <a:pt x="204" y="93"/>
                </a:lnTo>
                <a:lnTo>
                  <a:pt x="202" y="87"/>
                </a:lnTo>
                <a:lnTo>
                  <a:pt x="202" y="87"/>
                </a:lnTo>
                <a:lnTo>
                  <a:pt x="201" y="83"/>
                </a:lnTo>
                <a:lnTo>
                  <a:pt x="195" y="80"/>
                </a:lnTo>
                <a:lnTo>
                  <a:pt x="186" y="75"/>
                </a:lnTo>
                <a:lnTo>
                  <a:pt x="174" y="71"/>
                </a:lnTo>
                <a:lnTo>
                  <a:pt x="145" y="65"/>
                </a:lnTo>
                <a:lnTo>
                  <a:pt x="111" y="57"/>
                </a:lnTo>
                <a:lnTo>
                  <a:pt x="76" y="53"/>
                </a:lnTo>
                <a:lnTo>
                  <a:pt x="45" y="50"/>
                </a:lnTo>
                <a:lnTo>
                  <a:pt x="19" y="50"/>
                </a:lnTo>
                <a:lnTo>
                  <a:pt x="10" y="50"/>
                </a:lnTo>
                <a:lnTo>
                  <a:pt x="4" y="51"/>
                </a:lnTo>
                <a:lnTo>
                  <a:pt x="4" y="51"/>
                </a:lnTo>
                <a:lnTo>
                  <a:pt x="1" y="53"/>
                </a:lnTo>
                <a:lnTo>
                  <a:pt x="0" y="51"/>
                </a:lnTo>
                <a:lnTo>
                  <a:pt x="4" y="48"/>
                </a:lnTo>
                <a:lnTo>
                  <a:pt x="15" y="41"/>
                </a:lnTo>
                <a:lnTo>
                  <a:pt x="31" y="30"/>
                </a:lnTo>
                <a:lnTo>
                  <a:pt x="51" y="21"/>
                </a:lnTo>
                <a:lnTo>
                  <a:pt x="75" y="12"/>
                </a:lnTo>
                <a:lnTo>
                  <a:pt x="88" y="9"/>
                </a:lnTo>
                <a:lnTo>
                  <a:pt x="102" y="6"/>
                </a:lnTo>
                <a:lnTo>
                  <a:pt x="117" y="5"/>
                </a:lnTo>
                <a:lnTo>
                  <a:pt x="130" y="3"/>
                </a:lnTo>
                <a:lnTo>
                  <a:pt x="130" y="3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3" name="Freeform 15">
            <a:extLst>
              <a:ext uri="{FF2B5EF4-FFF2-40B4-BE49-F238E27FC236}">
                <a16:creationId xmlns:a16="http://schemas.microsoft.com/office/drawing/2014/main" id="{A7C84BD6-5023-E508-9602-395E3F85336B}"/>
              </a:ext>
            </a:extLst>
          </p:cNvPr>
          <p:cNvSpPr>
            <a:spLocks/>
          </p:cNvSpPr>
          <p:nvPr/>
        </p:nvSpPr>
        <p:spPr bwMode="auto">
          <a:xfrm>
            <a:off x="8045054" y="2307167"/>
            <a:ext cx="1059656" cy="373019"/>
          </a:xfrm>
          <a:custGeom>
            <a:avLst/>
            <a:gdLst>
              <a:gd name="T0" fmla="*/ 447 w 890"/>
              <a:gd name="T1" fmla="*/ 24 h 235"/>
              <a:gd name="T2" fmla="*/ 400 w 890"/>
              <a:gd name="T3" fmla="*/ 20 h 235"/>
              <a:gd name="T4" fmla="*/ 354 w 890"/>
              <a:gd name="T5" fmla="*/ 21 h 235"/>
              <a:gd name="T6" fmla="*/ 304 w 890"/>
              <a:gd name="T7" fmla="*/ 38 h 235"/>
              <a:gd name="T8" fmla="*/ 192 w 890"/>
              <a:gd name="T9" fmla="*/ 83 h 235"/>
              <a:gd name="T10" fmla="*/ 162 w 890"/>
              <a:gd name="T11" fmla="*/ 103 h 235"/>
              <a:gd name="T12" fmla="*/ 155 w 890"/>
              <a:gd name="T13" fmla="*/ 109 h 235"/>
              <a:gd name="T14" fmla="*/ 123 w 890"/>
              <a:gd name="T15" fmla="*/ 102 h 235"/>
              <a:gd name="T16" fmla="*/ 66 w 890"/>
              <a:gd name="T17" fmla="*/ 65 h 235"/>
              <a:gd name="T18" fmla="*/ 48 w 890"/>
              <a:gd name="T19" fmla="*/ 39 h 235"/>
              <a:gd name="T20" fmla="*/ 42 w 890"/>
              <a:gd name="T21" fmla="*/ 24 h 235"/>
              <a:gd name="T22" fmla="*/ 30 w 890"/>
              <a:gd name="T23" fmla="*/ 8 h 235"/>
              <a:gd name="T24" fmla="*/ 15 w 890"/>
              <a:gd name="T25" fmla="*/ 0 h 235"/>
              <a:gd name="T26" fmla="*/ 5 w 890"/>
              <a:gd name="T27" fmla="*/ 5 h 235"/>
              <a:gd name="T28" fmla="*/ 0 w 890"/>
              <a:gd name="T29" fmla="*/ 21 h 235"/>
              <a:gd name="T30" fmla="*/ 9 w 890"/>
              <a:gd name="T31" fmla="*/ 53 h 235"/>
              <a:gd name="T32" fmla="*/ 23 w 890"/>
              <a:gd name="T33" fmla="*/ 77 h 235"/>
              <a:gd name="T34" fmla="*/ 68 w 890"/>
              <a:gd name="T35" fmla="*/ 135 h 235"/>
              <a:gd name="T36" fmla="*/ 89 w 890"/>
              <a:gd name="T37" fmla="*/ 166 h 235"/>
              <a:gd name="T38" fmla="*/ 93 w 890"/>
              <a:gd name="T39" fmla="*/ 190 h 235"/>
              <a:gd name="T40" fmla="*/ 87 w 890"/>
              <a:gd name="T41" fmla="*/ 207 h 235"/>
              <a:gd name="T42" fmla="*/ 93 w 890"/>
              <a:gd name="T43" fmla="*/ 214 h 235"/>
              <a:gd name="T44" fmla="*/ 140 w 890"/>
              <a:gd name="T45" fmla="*/ 192 h 235"/>
              <a:gd name="T46" fmla="*/ 186 w 890"/>
              <a:gd name="T47" fmla="*/ 177 h 235"/>
              <a:gd name="T48" fmla="*/ 209 w 890"/>
              <a:gd name="T49" fmla="*/ 177 h 235"/>
              <a:gd name="T50" fmla="*/ 263 w 890"/>
              <a:gd name="T51" fmla="*/ 175 h 235"/>
              <a:gd name="T52" fmla="*/ 337 w 890"/>
              <a:gd name="T53" fmla="*/ 171 h 235"/>
              <a:gd name="T54" fmla="*/ 373 w 890"/>
              <a:gd name="T55" fmla="*/ 178 h 235"/>
              <a:gd name="T56" fmla="*/ 397 w 890"/>
              <a:gd name="T57" fmla="*/ 201 h 235"/>
              <a:gd name="T58" fmla="*/ 405 w 890"/>
              <a:gd name="T59" fmla="*/ 225 h 235"/>
              <a:gd name="T60" fmla="*/ 415 w 890"/>
              <a:gd name="T61" fmla="*/ 235 h 235"/>
              <a:gd name="T62" fmla="*/ 430 w 890"/>
              <a:gd name="T63" fmla="*/ 213 h 235"/>
              <a:gd name="T64" fmla="*/ 447 w 890"/>
              <a:gd name="T65" fmla="*/ 157 h 235"/>
              <a:gd name="T66" fmla="*/ 468 w 890"/>
              <a:gd name="T67" fmla="*/ 139 h 235"/>
              <a:gd name="T68" fmla="*/ 508 w 890"/>
              <a:gd name="T69" fmla="*/ 121 h 235"/>
              <a:gd name="T70" fmla="*/ 535 w 890"/>
              <a:gd name="T71" fmla="*/ 118 h 235"/>
              <a:gd name="T72" fmla="*/ 577 w 890"/>
              <a:gd name="T73" fmla="*/ 138 h 235"/>
              <a:gd name="T74" fmla="*/ 679 w 890"/>
              <a:gd name="T75" fmla="*/ 207 h 235"/>
              <a:gd name="T76" fmla="*/ 721 w 890"/>
              <a:gd name="T77" fmla="*/ 226 h 235"/>
              <a:gd name="T78" fmla="*/ 734 w 890"/>
              <a:gd name="T79" fmla="*/ 225 h 235"/>
              <a:gd name="T80" fmla="*/ 743 w 890"/>
              <a:gd name="T81" fmla="*/ 214 h 235"/>
              <a:gd name="T82" fmla="*/ 755 w 890"/>
              <a:gd name="T83" fmla="*/ 196 h 235"/>
              <a:gd name="T84" fmla="*/ 785 w 890"/>
              <a:gd name="T85" fmla="*/ 178 h 235"/>
              <a:gd name="T86" fmla="*/ 848 w 890"/>
              <a:gd name="T87" fmla="*/ 166 h 235"/>
              <a:gd name="T88" fmla="*/ 890 w 890"/>
              <a:gd name="T89" fmla="*/ 166 h 235"/>
              <a:gd name="T90" fmla="*/ 836 w 890"/>
              <a:gd name="T91" fmla="*/ 123 h 235"/>
              <a:gd name="T92" fmla="*/ 776 w 890"/>
              <a:gd name="T93" fmla="*/ 86 h 235"/>
              <a:gd name="T94" fmla="*/ 695 w 890"/>
              <a:gd name="T95" fmla="*/ 56 h 235"/>
              <a:gd name="T96" fmla="*/ 601 w 890"/>
              <a:gd name="T97" fmla="*/ 42 h 2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890" h="235">
                <a:moveTo>
                  <a:pt x="567" y="45"/>
                </a:moveTo>
                <a:lnTo>
                  <a:pt x="567" y="45"/>
                </a:lnTo>
                <a:lnTo>
                  <a:pt x="447" y="24"/>
                </a:lnTo>
                <a:lnTo>
                  <a:pt x="447" y="24"/>
                </a:lnTo>
                <a:lnTo>
                  <a:pt x="430" y="21"/>
                </a:lnTo>
                <a:lnTo>
                  <a:pt x="400" y="20"/>
                </a:lnTo>
                <a:lnTo>
                  <a:pt x="384" y="18"/>
                </a:lnTo>
                <a:lnTo>
                  <a:pt x="369" y="18"/>
                </a:lnTo>
                <a:lnTo>
                  <a:pt x="354" y="21"/>
                </a:lnTo>
                <a:lnTo>
                  <a:pt x="342" y="24"/>
                </a:lnTo>
                <a:lnTo>
                  <a:pt x="342" y="24"/>
                </a:lnTo>
                <a:lnTo>
                  <a:pt x="304" y="38"/>
                </a:lnTo>
                <a:lnTo>
                  <a:pt x="246" y="59"/>
                </a:lnTo>
                <a:lnTo>
                  <a:pt x="218" y="71"/>
                </a:lnTo>
                <a:lnTo>
                  <a:pt x="192" y="83"/>
                </a:lnTo>
                <a:lnTo>
                  <a:pt x="173" y="93"/>
                </a:lnTo>
                <a:lnTo>
                  <a:pt x="165" y="99"/>
                </a:lnTo>
                <a:lnTo>
                  <a:pt x="162" y="103"/>
                </a:lnTo>
                <a:lnTo>
                  <a:pt x="162" y="103"/>
                </a:lnTo>
                <a:lnTo>
                  <a:pt x="159" y="106"/>
                </a:lnTo>
                <a:lnTo>
                  <a:pt x="155" y="109"/>
                </a:lnTo>
                <a:lnTo>
                  <a:pt x="149" y="109"/>
                </a:lnTo>
                <a:lnTo>
                  <a:pt x="141" y="108"/>
                </a:lnTo>
                <a:lnTo>
                  <a:pt x="123" y="102"/>
                </a:lnTo>
                <a:lnTo>
                  <a:pt x="104" y="91"/>
                </a:lnTo>
                <a:lnTo>
                  <a:pt x="84" y="80"/>
                </a:lnTo>
                <a:lnTo>
                  <a:pt x="66" y="65"/>
                </a:lnTo>
                <a:lnTo>
                  <a:pt x="59" y="56"/>
                </a:lnTo>
                <a:lnTo>
                  <a:pt x="53" y="48"/>
                </a:lnTo>
                <a:lnTo>
                  <a:pt x="48" y="39"/>
                </a:lnTo>
                <a:lnTo>
                  <a:pt x="45" y="32"/>
                </a:lnTo>
                <a:lnTo>
                  <a:pt x="45" y="32"/>
                </a:lnTo>
                <a:lnTo>
                  <a:pt x="42" y="24"/>
                </a:lnTo>
                <a:lnTo>
                  <a:pt x="39" y="18"/>
                </a:lnTo>
                <a:lnTo>
                  <a:pt x="35" y="12"/>
                </a:lnTo>
                <a:lnTo>
                  <a:pt x="30" y="8"/>
                </a:lnTo>
                <a:lnTo>
                  <a:pt x="26" y="3"/>
                </a:lnTo>
                <a:lnTo>
                  <a:pt x="21" y="2"/>
                </a:lnTo>
                <a:lnTo>
                  <a:pt x="15" y="0"/>
                </a:lnTo>
                <a:lnTo>
                  <a:pt x="12" y="0"/>
                </a:lnTo>
                <a:lnTo>
                  <a:pt x="8" y="2"/>
                </a:lnTo>
                <a:lnTo>
                  <a:pt x="5" y="5"/>
                </a:lnTo>
                <a:lnTo>
                  <a:pt x="2" y="8"/>
                </a:lnTo>
                <a:lnTo>
                  <a:pt x="0" y="14"/>
                </a:lnTo>
                <a:lnTo>
                  <a:pt x="0" y="21"/>
                </a:lnTo>
                <a:lnTo>
                  <a:pt x="2" y="30"/>
                </a:lnTo>
                <a:lnTo>
                  <a:pt x="5" y="41"/>
                </a:lnTo>
                <a:lnTo>
                  <a:pt x="9" y="53"/>
                </a:lnTo>
                <a:lnTo>
                  <a:pt x="9" y="53"/>
                </a:lnTo>
                <a:lnTo>
                  <a:pt x="15" y="65"/>
                </a:lnTo>
                <a:lnTo>
                  <a:pt x="23" y="77"/>
                </a:lnTo>
                <a:lnTo>
                  <a:pt x="38" y="97"/>
                </a:lnTo>
                <a:lnTo>
                  <a:pt x="53" y="117"/>
                </a:lnTo>
                <a:lnTo>
                  <a:pt x="68" y="135"/>
                </a:lnTo>
                <a:lnTo>
                  <a:pt x="80" y="151"/>
                </a:lnTo>
                <a:lnTo>
                  <a:pt x="86" y="159"/>
                </a:lnTo>
                <a:lnTo>
                  <a:pt x="89" y="166"/>
                </a:lnTo>
                <a:lnTo>
                  <a:pt x="92" y="175"/>
                </a:lnTo>
                <a:lnTo>
                  <a:pt x="93" y="183"/>
                </a:lnTo>
                <a:lnTo>
                  <a:pt x="93" y="190"/>
                </a:lnTo>
                <a:lnTo>
                  <a:pt x="90" y="199"/>
                </a:lnTo>
                <a:lnTo>
                  <a:pt x="90" y="199"/>
                </a:lnTo>
                <a:lnTo>
                  <a:pt x="87" y="207"/>
                </a:lnTo>
                <a:lnTo>
                  <a:pt x="87" y="211"/>
                </a:lnTo>
                <a:lnTo>
                  <a:pt x="89" y="213"/>
                </a:lnTo>
                <a:lnTo>
                  <a:pt x="93" y="214"/>
                </a:lnTo>
                <a:lnTo>
                  <a:pt x="104" y="210"/>
                </a:lnTo>
                <a:lnTo>
                  <a:pt x="120" y="202"/>
                </a:lnTo>
                <a:lnTo>
                  <a:pt x="140" y="192"/>
                </a:lnTo>
                <a:lnTo>
                  <a:pt x="162" y="183"/>
                </a:lnTo>
                <a:lnTo>
                  <a:pt x="174" y="180"/>
                </a:lnTo>
                <a:lnTo>
                  <a:pt x="186" y="177"/>
                </a:lnTo>
                <a:lnTo>
                  <a:pt x="198" y="177"/>
                </a:lnTo>
                <a:lnTo>
                  <a:pt x="209" y="177"/>
                </a:lnTo>
                <a:lnTo>
                  <a:pt x="209" y="177"/>
                </a:lnTo>
                <a:lnTo>
                  <a:pt x="221" y="178"/>
                </a:lnTo>
                <a:lnTo>
                  <a:pt x="234" y="178"/>
                </a:lnTo>
                <a:lnTo>
                  <a:pt x="263" y="175"/>
                </a:lnTo>
                <a:lnTo>
                  <a:pt x="292" y="172"/>
                </a:lnTo>
                <a:lnTo>
                  <a:pt x="322" y="171"/>
                </a:lnTo>
                <a:lnTo>
                  <a:pt x="337" y="171"/>
                </a:lnTo>
                <a:lnTo>
                  <a:pt x="351" y="172"/>
                </a:lnTo>
                <a:lnTo>
                  <a:pt x="363" y="175"/>
                </a:lnTo>
                <a:lnTo>
                  <a:pt x="373" y="178"/>
                </a:lnTo>
                <a:lnTo>
                  <a:pt x="384" y="184"/>
                </a:lnTo>
                <a:lnTo>
                  <a:pt x="391" y="192"/>
                </a:lnTo>
                <a:lnTo>
                  <a:pt x="397" y="201"/>
                </a:lnTo>
                <a:lnTo>
                  <a:pt x="402" y="214"/>
                </a:lnTo>
                <a:lnTo>
                  <a:pt x="402" y="214"/>
                </a:lnTo>
                <a:lnTo>
                  <a:pt x="405" y="225"/>
                </a:lnTo>
                <a:lnTo>
                  <a:pt x="408" y="232"/>
                </a:lnTo>
                <a:lnTo>
                  <a:pt x="411" y="235"/>
                </a:lnTo>
                <a:lnTo>
                  <a:pt x="415" y="235"/>
                </a:lnTo>
                <a:lnTo>
                  <a:pt x="418" y="232"/>
                </a:lnTo>
                <a:lnTo>
                  <a:pt x="423" y="228"/>
                </a:lnTo>
                <a:lnTo>
                  <a:pt x="430" y="213"/>
                </a:lnTo>
                <a:lnTo>
                  <a:pt x="436" y="195"/>
                </a:lnTo>
                <a:lnTo>
                  <a:pt x="441" y="177"/>
                </a:lnTo>
                <a:lnTo>
                  <a:pt x="447" y="157"/>
                </a:lnTo>
                <a:lnTo>
                  <a:pt x="447" y="157"/>
                </a:lnTo>
                <a:lnTo>
                  <a:pt x="451" y="151"/>
                </a:lnTo>
                <a:lnTo>
                  <a:pt x="468" y="139"/>
                </a:lnTo>
                <a:lnTo>
                  <a:pt x="478" y="132"/>
                </a:lnTo>
                <a:lnTo>
                  <a:pt x="492" y="126"/>
                </a:lnTo>
                <a:lnTo>
                  <a:pt x="508" y="121"/>
                </a:lnTo>
                <a:lnTo>
                  <a:pt x="525" y="118"/>
                </a:lnTo>
                <a:lnTo>
                  <a:pt x="525" y="118"/>
                </a:lnTo>
                <a:lnTo>
                  <a:pt x="535" y="118"/>
                </a:lnTo>
                <a:lnTo>
                  <a:pt x="547" y="123"/>
                </a:lnTo>
                <a:lnTo>
                  <a:pt x="561" y="129"/>
                </a:lnTo>
                <a:lnTo>
                  <a:pt x="577" y="138"/>
                </a:lnTo>
                <a:lnTo>
                  <a:pt x="610" y="160"/>
                </a:lnTo>
                <a:lnTo>
                  <a:pt x="646" y="186"/>
                </a:lnTo>
                <a:lnTo>
                  <a:pt x="679" y="207"/>
                </a:lnTo>
                <a:lnTo>
                  <a:pt x="694" y="216"/>
                </a:lnTo>
                <a:lnTo>
                  <a:pt x="709" y="222"/>
                </a:lnTo>
                <a:lnTo>
                  <a:pt x="721" y="226"/>
                </a:lnTo>
                <a:lnTo>
                  <a:pt x="725" y="226"/>
                </a:lnTo>
                <a:lnTo>
                  <a:pt x="731" y="226"/>
                </a:lnTo>
                <a:lnTo>
                  <a:pt x="734" y="225"/>
                </a:lnTo>
                <a:lnTo>
                  <a:pt x="739" y="222"/>
                </a:lnTo>
                <a:lnTo>
                  <a:pt x="742" y="219"/>
                </a:lnTo>
                <a:lnTo>
                  <a:pt x="743" y="214"/>
                </a:lnTo>
                <a:lnTo>
                  <a:pt x="743" y="214"/>
                </a:lnTo>
                <a:lnTo>
                  <a:pt x="748" y="204"/>
                </a:lnTo>
                <a:lnTo>
                  <a:pt x="755" y="196"/>
                </a:lnTo>
                <a:lnTo>
                  <a:pt x="764" y="189"/>
                </a:lnTo>
                <a:lnTo>
                  <a:pt x="773" y="183"/>
                </a:lnTo>
                <a:lnTo>
                  <a:pt x="785" y="178"/>
                </a:lnTo>
                <a:lnTo>
                  <a:pt x="797" y="174"/>
                </a:lnTo>
                <a:lnTo>
                  <a:pt x="824" y="169"/>
                </a:lnTo>
                <a:lnTo>
                  <a:pt x="848" y="166"/>
                </a:lnTo>
                <a:lnTo>
                  <a:pt x="869" y="166"/>
                </a:lnTo>
                <a:lnTo>
                  <a:pt x="890" y="166"/>
                </a:lnTo>
                <a:lnTo>
                  <a:pt x="890" y="166"/>
                </a:lnTo>
                <a:lnTo>
                  <a:pt x="884" y="160"/>
                </a:lnTo>
                <a:lnTo>
                  <a:pt x="866" y="144"/>
                </a:lnTo>
                <a:lnTo>
                  <a:pt x="836" y="123"/>
                </a:lnTo>
                <a:lnTo>
                  <a:pt x="818" y="111"/>
                </a:lnTo>
                <a:lnTo>
                  <a:pt x="799" y="97"/>
                </a:lnTo>
                <a:lnTo>
                  <a:pt x="776" y="86"/>
                </a:lnTo>
                <a:lnTo>
                  <a:pt x="751" y="74"/>
                </a:lnTo>
                <a:lnTo>
                  <a:pt x="724" y="65"/>
                </a:lnTo>
                <a:lnTo>
                  <a:pt x="695" y="56"/>
                </a:lnTo>
                <a:lnTo>
                  <a:pt x="665" y="48"/>
                </a:lnTo>
                <a:lnTo>
                  <a:pt x="634" y="44"/>
                </a:lnTo>
                <a:lnTo>
                  <a:pt x="601" y="42"/>
                </a:lnTo>
                <a:lnTo>
                  <a:pt x="567" y="45"/>
                </a:lnTo>
                <a:lnTo>
                  <a:pt x="567" y="45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4" name="Freeform 16">
            <a:extLst>
              <a:ext uri="{FF2B5EF4-FFF2-40B4-BE49-F238E27FC236}">
                <a16:creationId xmlns:a16="http://schemas.microsoft.com/office/drawing/2014/main" id="{9F833EC4-0545-AC27-88DA-D2464158803C}"/>
              </a:ext>
            </a:extLst>
          </p:cNvPr>
          <p:cNvSpPr>
            <a:spLocks/>
          </p:cNvSpPr>
          <p:nvPr/>
        </p:nvSpPr>
        <p:spPr bwMode="auto">
          <a:xfrm>
            <a:off x="8290322" y="2307165"/>
            <a:ext cx="682229" cy="204764"/>
          </a:xfrm>
          <a:custGeom>
            <a:avLst/>
            <a:gdLst>
              <a:gd name="T0" fmla="*/ 202 w 573"/>
              <a:gd name="T1" fmla="*/ 0 h 129"/>
              <a:gd name="T2" fmla="*/ 40 w 573"/>
              <a:gd name="T3" fmla="*/ 29 h 129"/>
              <a:gd name="T4" fmla="*/ 7 w 573"/>
              <a:gd name="T5" fmla="*/ 38 h 129"/>
              <a:gd name="T6" fmla="*/ 3 w 573"/>
              <a:gd name="T7" fmla="*/ 41 h 129"/>
              <a:gd name="T8" fmla="*/ 0 w 573"/>
              <a:gd name="T9" fmla="*/ 47 h 129"/>
              <a:gd name="T10" fmla="*/ 3 w 573"/>
              <a:gd name="T11" fmla="*/ 62 h 129"/>
              <a:gd name="T12" fmla="*/ 18 w 573"/>
              <a:gd name="T13" fmla="*/ 78 h 129"/>
              <a:gd name="T14" fmla="*/ 40 w 573"/>
              <a:gd name="T15" fmla="*/ 88 h 129"/>
              <a:gd name="T16" fmla="*/ 55 w 573"/>
              <a:gd name="T17" fmla="*/ 90 h 129"/>
              <a:gd name="T18" fmla="*/ 86 w 573"/>
              <a:gd name="T19" fmla="*/ 87 h 129"/>
              <a:gd name="T20" fmla="*/ 119 w 573"/>
              <a:gd name="T21" fmla="*/ 77 h 129"/>
              <a:gd name="T22" fmla="*/ 172 w 573"/>
              <a:gd name="T23" fmla="*/ 59 h 129"/>
              <a:gd name="T24" fmla="*/ 199 w 573"/>
              <a:gd name="T25" fmla="*/ 54 h 129"/>
              <a:gd name="T26" fmla="*/ 257 w 573"/>
              <a:gd name="T27" fmla="*/ 51 h 129"/>
              <a:gd name="T28" fmla="*/ 299 w 573"/>
              <a:gd name="T29" fmla="*/ 54 h 129"/>
              <a:gd name="T30" fmla="*/ 319 w 573"/>
              <a:gd name="T31" fmla="*/ 59 h 129"/>
              <a:gd name="T32" fmla="*/ 338 w 573"/>
              <a:gd name="T33" fmla="*/ 66 h 129"/>
              <a:gd name="T34" fmla="*/ 380 w 573"/>
              <a:gd name="T35" fmla="*/ 91 h 129"/>
              <a:gd name="T36" fmla="*/ 428 w 573"/>
              <a:gd name="T37" fmla="*/ 118 h 129"/>
              <a:gd name="T38" fmla="*/ 453 w 573"/>
              <a:gd name="T39" fmla="*/ 126 h 129"/>
              <a:gd name="T40" fmla="*/ 480 w 573"/>
              <a:gd name="T41" fmla="*/ 129 h 129"/>
              <a:gd name="T42" fmla="*/ 507 w 573"/>
              <a:gd name="T43" fmla="*/ 124 h 129"/>
              <a:gd name="T44" fmla="*/ 549 w 573"/>
              <a:gd name="T45" fmla="*/ 109 h 129"/>
              <a:gd name="T46" fmla="*/ 569 w 573"/>
              <a:gd name="T47" fmla="*/ 102 h 129"/>
              <a:gd name="T48" fmla="*/ 573 w 573"/>
              <a:gd name="T49" fmla="*/ 96 h 129"/>
              <a:gd name="T50" fmla="*/ 573 w 573"/>
              <a:gd name="T51" fmla="*/ 83 h 129"/>
              <a:gd name="T52" fmla="*/ 569 w 573"/>
              <a:gd name="T53" fmla="*/ 74 h 129"/>
              <a:gd name="T54" fmla="*/ 555 w 573"/>
              <a:gd name="T55" fmla="*/ 65 h 129"/>
              <a:gd name="T56" fmla="*/ 516 w 573"/>
              <a:gd name="T57" fmla="*/ 47 h 129"/>
              <a:gd name="T58" fmla="*/ 470 w 573"/>
              <a:gd name="T59" fmla="*/ 33 h 129"/>
              <a:gd name="T60" fmla="*/ 435 w 573"/>
              <a:gd name="T61" fmla="*/ 24 h 129"/>
              <a:gd name="T62" fmla="*/ 308 w 573"/>
              <a:gd name="T63" fmla="*/ 11 h 129"/>
              <a:gd name="T64" fmla="*/ 202 w 573"/>
              <a:gd name="T65" fmla="*/ 0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573" h="129">
                <a:moveTo>
                  <a:pt x="202" y="0"/>
                </a:moveTo>
                <a:lnTo>
                  <a:pt x="202" y="0"/>
                </a:lnTo>
                <a:lnTo>
                  <a:pt x="107" y="15"/>
                </a:lnTo>
                <a:lnTo>
                  <a:pt x="40" y="29"/>
                </a:lnTo>
                <a:lnTo>
                  <a:pt x="16" y="36"/>
                </a:lnTo>
                <a:lnTo>
                  <a:pt x="7" y="38"/>
                </a:lnTo>
                <a:lnTo>
                  <a:pt x="3" y="41"/>
                </a:lnTo>
                <a:lnTo>
                  <a:pt x="3" y="41"/>
                </a:lnTo>
                <a:lnTo>
                  <a:pt x="1" y="44"/>
                </a:lnTo>
                <a:lnTo>
                  <a:pt x="0" y="47"/>
                </a:lnTo>
                <a:lnTo>
                  <a:pt x="0" y="54"/>
                </a:lnTo>
                <a:lnTo>
                  <a:pt x="3" y="62"/>
                </a:lnTo>
                <a:lnTo>
                  <a:pt x="9" y="69"/>
                </a:lnTo>
                <a:lnTo>
                  <a:pt x="18" y="78"/>
                </a:lnTo>
                <a:lnTo>
                  <a:pt x="28" y="84"/>
                </a:lnTo>
                <a:lnTo>
                  <a:pt x="40" y="88"/>
                </a:lnTo>
                <a:lnTo>
                  <a:pt x="55" y="90"/>
                </a:lnTo>
                <a:lnTo>
                  <a:pt x="55" y="90"/>
                </a:lnTo>
                <a:lnTo>
                  <a:pt x="70" y="90"/>
                </a:lnTo>
                <a:lnTo>
                  <a:pt x="86" y="87"/>
                </a:lnTo>
                <a:lnTo>
                  <a:pt x="103" y="83"/>
                </a:lnTo>
                <a:lnTo>
                  <a:pt x="119" y="77"/>
                </a:lnTo>
                <a:lnTo>
                  <a:pt x="149" y="66"/>
                </a:lnTo>
                <a:lnTo>
                  <a:pt x="172" y="59"/>
                </a:lnTo>
                <a:lnTo>
                  <a:pt x="172" y="59"/>
                </a:lnTo>
                <a:lnTo>
                  <a:pt x="199" y="54"/>
                </a:lnTo>
                <a:lnTo>
                  <a:pt x="236" y="51"/>
                </a:lnTo>
                <a:lnTo>
                  <a:pt x="257" y="51"/>
                </a:lnTo>
                <a:lnTo>
                  <a:pt x="278" y="53"/>
                </a:lnTo>
                <a:lnTo>
                  <a:pt x="299" y="54"/>
                </a:lnTo>
                <a:lnTo>
                  <a:pt x="319" y="59"/>
                </a:lnTo>
                <a:lnTo>
                  <a:pt x="319" y="59"/>
                </a:lnTo>
                <a:lnTo>
                  <a:pt x="328" y="62"/>
                </a:lnTo>
                <a:lnTo>
                  <a:pt x="338" y="66"/>
                </a:lnTo>
                <a:lnTo>
                  <a:pt x="358" y="78"/>
                </a:lnTo>
                <a:lnTo>
                  <a:pt x="380" y="91"/>
                </a:lnTo>
                <a:lnTo>
                  <a:pt x="402" y="105"/>
                </a:lnTo>
                <a:lnTo>
                  <a:pt x="428" y="118"/>
                </a:lnTo>
                <a:lnTo>
                  <a:pt x="440" y="123"/>
                </a:lnTo>
                <a:lnTo>
                  <a:pt x="453" y="126"/>
                </a:lnTo>
                <a:lnTo>
                  <a:pt x="467" y="129"/>
                </a:lnTo>
                <a:lnTo>
                  <a:pt x="480" y="129"/>
                </a:lnTo>
                <a:lnTo>
                  <a:pt x="494" y="127"/>
                </a:lnTo>
                <a:lnTo>
                  <a:pt x="507" y="124"/>
                </a:lnTo>
                <a:lnTo>
                  <a:pt x="507" y="124"/>
                </a:lnTo>
                <a:lnTo>
                  <a:pt x="549" y="109"/>
                </a:lnTo>
                <a:lnTo>
                  <a:pt x="561" y="105"/>
                </a:lnTo>
                <a:lnTo>
                  <a:pt x="569" y="102"/>
                </a:lnTo>
                <a:lnTo>
                  <a:pt x="572" y="99"/>
                </a:lnTo>
                <a:lnTo>
                  <a:pt x="573" y="96"/>
                </a:lnTo>
                <a:lnTo>
                  <a:pt x="573" y="83"/>
                </a:lnTo>
                <a:lnTo>
                  <a:pt x="573" y="83"/>
                </a:lnTo>
                <a:lnTo>
                  <a:pt x="572" y="78"/>
                </a:lnTo>
                <a:lnTo>
                  <a:pt x="569" y="74"/>
                </a:lnTo>
                <a:lnTo>
                  <a:pt x="563" y="69"/>
                </a:lnTo>
                <a:lnTo>
                  <a:pt x="555" y="65"/>
                </a:lnTo>
                <a:lnTo>
                  <a:pt x="537" y="56"/>
                </a:lnTo>
                <a:lnTo>
                  <a:pt x="516" y="47"/>
                </a:lnTo>
                <a:lnTo>
                  <a:pt x="492" y="39"/>
                </a:lnTo>
                <a:lnTo>
                  <a:pt x="470" y="33"/>
                </a:lnTo>
                <a:lnTo>
                  <a:pt x="435" y="24"/>
                </a:lnTo>
                <a:lnTo>
                  <a:pt x="435" y="24"/>
                </a:lnTo>
                <a:lnTo>
                  <a:pt x="386" y="18"/>
                </a:lnTo>
                <a:lnTo>
                  <a:pt x="308" y="11"/>
                </a:lnTo>
                <a:lnTo>
                  <a:pt x="202" y="0"/>
                </a:lnTo>
                <a:lnTo>
                  <a:pt x="202" y="0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5" name="Freeform 17">
            <a:extLst>
              <a:ext uri="{FF2B5EF4-FFF2-40B4-BE49-F238E27FC236}">
                <a16:creationId xmlns:a16="http://schemas.microsoft.com/office/drawing/2014/main" id="{C5924481-1FB8-DE71-FC1D-02F151DBA7CA}"/>
              </a:ext>
            </a:extLst>
          </p:cNvPr>
          <p:cNvSpPr>
            <a:spLocks/>
          </p:cNvSpPr>
          <p:nvPr/>
        </p:nvSpPr>
        <p:spPr bwMode="auto">
          <a:xfrm>
            <a:off x="5108973" y="1227790"/>
            <a:ext cx="3842147" cy="5622273"/>
          </a:xfrm>
          <a:custGeom>
            <a:avLst/>
            <a:gdLst>
              <a:gd name="T0" fmla="*/ 121 w 3227"/>
              <a:gd name="T1" fmla="*/ 2254 h 3542"/>
              <a:gd name="T2" fmla="*/ 3 w 3227"/>
              <a:gd name="T3" fmla="*/ 911 h 3542"/>
              <a:gd name="T4" fmla="*/ 1 w 3227"/>
              <a:gd name="T5" fmla="*/ 800 h 3542"/>
              <a:gd name="T6" fmla="*/ 27 w 3227"/>
              <a:gd name="T7" fmla="*/ 521 h 3542"/>
              <a:gd name="T8" fmla="*/ 52 w 3227"/>
              <a:gd name="T9" fmla="*/ 405 h 3542"/>
              <a:gd name="T10" fmla="*/ 70 w 3227"/>
              <a:gd name="T11" fmla="*/ 384 h 3542"/>
              <a:gd name="T12" fmla="*/ 87 w 3227"/>
              <a:gd name="T13" fmla="*/ 388 h 3542"/>
              <a:gd name="T14" fmla="*/ 215 w 3227"/>
              <a:gd name="T15" fmla="*/ 363 h 3542"/>
              <a:gd name="T16" fmla="*/ 304 w 3227"/>
              <a:gd name="T17" fmla="*/ 340 h 3542"/>
              <a:gd name="T18" fmla="*/ 443 w 3227"/>
              <a:gd name="T19" fmla="*/ 283 h 3542"/>
              <a:gd name="T20" fmla="*/ 533 w 3227"/>
              <a:gd name="T21" fmla="*/ 213 h 3542"/>
              <a:gd name="T22" fmla="*/ 594 w 3227"/>
              <a:gd name="T23" fmla="*/ 154 h 3542"/>
              <a:gd name="T24" fmla="*/ 765 w 3227"/>
              <a:gd name="T25" fmla="*/ 11 h 3542"/>
              <a:gd name="T26" fmla="*/ 822 w 3227"/>
              <a:gd name="T27" fmla="*/ 0 h 3542"/>
              <a:gd name="T28" fmla="*/ 846 w 3227"/>
              <a:gd name="T29" fmla="*/ 17 h 3542"/>
              <a:gd name="T30" fmla="*/ 873 w 3227"/>
              <a:gd name="T31" fmla="*/ 57 h 3542"/>
              <a:gd name="T32" fmla="*/ 877 w 3227"/>
              <a:gd name="T33" fmla="*/ 98 h 3542"/>
              <a:gd name="T34" fmla="*/ 895 w 3227"/>
              <a:gd name="T35" fmla="*/ 144 h 3542"/>
              <a:gd name="T36" fmla="*/ 945 w 3227"/>
              <a:gd name="T37" fmla="*/ 180 h 3542"/>
              <a:gd name="T38" fmla="*/ 954 w 3227"/>
              <a:gd name="T39" fmla="*/ 199 h 3542"/>
              <a:gd name="T40" fmla="*/ 961 w 3227"/>
              <a:gd name="T41" fmla="*/ 235 h 3542"/>
              <a:gd name="T42" fmla="*/ 1006 w 3227"/>
              <a:gd name="T43" fmla="*/ 280 h 3542"/>
              <a:gd name="T44" fmla="*/ 1047 w 3227"/>
              <a:gd name="T45" fmla="*/ 303 h 3542"/>
              <a:gd name="T46" fmla="*/ 1092 w 3227"/>
              <a:gd name="T47" fmla="*/ 301 h 3542"/>
              <a:gd name="T48" fmla="*/ 1125 w 3227"/>
              <a:gd name="T49" fmla="*/ 315 h 3542"/>
              <a:gd name="T50" fmla="*/ 1217 w 3227"/>
              <a:gd name="T51" fmla="*/ 375 h 3542"/>
              <a:gd name="T52" fmla="*/ 1274 w 3227"/>
              <a:gd name="T53" fmla="*/ 385 h 3542"/>
              <a:gd name="T54" fmla="*/ 1283 w 3227"/>
              <a:gd name="T55" fmla="*/ 396 h 3542"/>
              <a:gd name="T56" fmla="*/ 1289 w 3227"/>
              <a:gd name="T57" fmla="*/ 421 h 3542"/>
              <a:gd name="T58" fmla="*/ 1300 w 3227"/>
              <a:gd name="T59" fmla="*/ 476 h 3542"/>
              <a:gd name="T60" fmla="*/ 1357 w 3227"/>
              <a:gd name="T61" fmla="*/ 521 h 3542"/>
              <a:gd name="T62" fmla="*/ 1435 w 3227"/>
              <a:gd name="T63" fmla="*/ 578 h 3542"/>
              <a:gd name="T64" fmla="*/ 1487 w 3227"/>
              <a:gd name="T65" fmla="*/ 611 h 3542"/>
              <a:gd name="T66" fmla="*/ 1518 w 3227"/>
              <a:gd name="T67" fmla="*/ 641 h 3542"/>
              <a:gd name="T68" fmla="*/ 1544 w 3227"/>
              <a:gd name="T69" fmla="*/ 661 h 3542"/>
              <a:gd name="T70" fmla="*/ 1581 w 3227"/>
              <a:gd name="T71" fmla="*/ 674 h 3542"/>
              <a:gd name="T72" fmla="*/ 1629 w 3227"/>
              <a:gd name="T73" fmla="*/ 674 h 3542"/>
              <a:gd name="T74" fmla="*/ 1661 w 3227"/>
              <a:gd name="T75" fmla="*/ 688 h 3542"/>
              <a:gd name="T76" fmla="*/ 1724 w 3227"/>
              <a:gd name="T77" fmla="*/ 736 h 3542"/>
              <a:gd name="T78" fmla="*/ 1754 w 3227"/>
              <a:gd name="T79" fmla="*/ 751 h 3542"/>
              <a:gd name="T80" fmla="*/ 1778 w 3227"/>
              <a:gd name="T81" fmla="*/ 777 h 3542"/>
              <a:gd name="T82" fmla="*/ 1781 w 3227"/>
              <a:gd name="T83" fmla="*/ 797 h 3542"/>
              <a:gd name="T84" fmla="*/ 1813 w 3227"/>
              <a:gd name="T85" fmla="*/ 821 h 3542"/>
              <a:gd name="T86" fmla="*/ 1845 w 3227"/>
              <a:gd name="T87" fmla="*/ 837 h 3542"/>
              <a:gd name="T88" fmla="*/ 1917 w 3227"/>
              <a:gd name="T89" fmla="*/ 897 h 3542"/>
              <a:gd name="T90" fmla="*/ 1954 w 3227"/>
              <a:gd name="T91" fmla="*/ 941 h 3542"/>
              <a:gd name="T92" fmla="*/ 2022 w 3227"/>
              <a:gd name="T93" fmla="*/ 987 h 3542"/>
              <a:gd name="T94" fmla="*/ 2189 w 3227"/>
              <a:gd name="T95" fmla="*/ 1061 h 3542"/>
              <a:gd name="T96" fmla="*/ 2305 w 3227"/>
              <a:gd name="T97" fmla="*/ 1078 h 3542"/>
              <a:gd name="T98" fmla="*/ 2522 w 3227"/>
              <a:gd name="T99" fmla="*/ 1099 h 3542"/>
              <a:gd name="T100" fmla="*/ 2613 w 3227"/>
              <a:gd name="T101" fmla="*/ 1098 h 3542"/>
              <a:gd name="T102" fmla="*/ 2690 w 3227"/>
              <a:gd name="T103" fmla="*/ 1102 h 3542"/>
              <a:gd name="T104" fmla="*/ 2815 w 3227"/>
              <a:gd name="T105" fmla="*/ 1138 h 3542"/>
              <a:gd name="T106" fmla="*/ 2899 w 3227"/>
              <a:gd name="T107" fmla="*/ 1185 h 3542"/>
              <a:gd name="T108" fmla="*/ 2938 w 3227"/>
              <a:gd name="T109" fmla="*/ 1210 h 3542"/>
              <a:gd name="T110" fmla="*/ 3004 w 3227"/>
              <a:gd name="T111" fmla="*/ 1231 h 3542"/>
              <a:gd name="T112" fmla="*/ 3127 w 3227"/>
              <a:gd name="T113" fmla="*/ 1245 h 3542"/>
              <a:gd name="T114" fmla="*/ 3145 w 3227"/>
              <a:gd name="T115" fmla="*/ 1257 h 3542"/>
              <a:gd name="T116" fmla="*/ 3167 w 3227"/>
              <a:gd name="T117" fmla="*/ 1466 h 3542"/>
              <a:gd name="T118" fmla="*/ 3227 w 3227"/>
              <a:gd name="T119" fmla="*/ 3532 h 35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3227" h="3542">
                <a:moveTo>
                  <a:pt x="3227" y="3532"/>
                </a:moveTo>
                <a:lnTo>
                  <a:pt x="229" y="3542"/>
                </a:lnTo>
                <a:lnTo>
                  <a:pt x="229" y="3542"/>
                </a:lnTo>
                <a:lnTo>
                  <a:pt x="121" y="2254"/>
                </a:lnTo>
                <a:lnTo>
                  <a:pt x="43" y="1353"/>
                </a:lnTo>
                <a:lnTo>
                  <a:pt x="16" y="1044"/>
                </a:lnTo>
                <a:lnTo>
                  <a:pt x="7" y="953"/>
                </a:lnTo>
                <a:lnTo>
                  <a:pt x="3" y="911"/>
                </a:lnTo>
                <a:lnTo>
                  <a:pt x="3" y="911"/>
                </a:lnTo>
                <a:lnTo>
                  <a:pt x="1" y="894"/>
                </a:lnTo>
                <a:lnTo>
                  <a:pt x="0" y="870"/>
                </a:lnTo>
                <a:lnTo>
                  <a:pt x="1" y="800"/>
                </a:lnTo>
                <a:lnTo>
                  <a:pt x="7" y="710"/>
                </a:lnTo>
                <a:lnTo>
                  <a:pt x="16" y="613"/>
                </a:lnTo>
                <a:lnTo>
                  <a:pt x="21" y="566"/>
                </a:lnTo>
                <a:lnTo>
                  <a:pt x="27" y="521"/>
                </a:lnTo>
                <a:lnTo>
                  <a:pt x="34" y="481"/>
                </a:lnTo>
                <a:lnTo>
                  <a:pt x="42" y="445"/>
                </a:lnTo>
                <a:lnTo>
                  <a:pt x="49" y="417"/>
                </a:lnTo>
                <a:lnTo>
                  <a:pt x="52" y="405"/>
                </a:lnTo>
                <a:lnTo>
                  <a:pt x="57" y="396"/>
                </a:lnTo>
                <a:lnTo>
                  <a:pt x="61" y="388"/>
                </a:lnTo>
                <a:lnTo>
                  <a:pt x="66" y="385"/>
                </a:lnTo>
                <a:lnTo>
                  <a:pt x="70" y="384"/>
                </a:lnTo>
                <a:lnTo>
                  <a:pt x="75" y="385"/>
                </a:lnTo>
                <a:lnTo>
                  <a:pt x="75" y="385"/>
                </a:lnTo>
                <a:lnTo>
                  <a:pt x="79" y="387"/>
                </a:lnTo>
                <a:lnTo>
                  <a:pt x="87" y="388"/>
                </a:lnTo>
                <a:lnTo>
                  <a:pt x="106" y="388"/>
                </a:lnTo>
                <a:lnTo>
                  <a:pt x="132" y="384"/>
                </a:lnTo>
                <a:lnTo>
                  <a:pt x="159" y="378"/>
                </a:lnTo>
                <a:lnTo>
                  <a:pt x="215" y="363"/>
                </a:lnTo>
                <a:lnTo>
                  <a:pt x="257" y="352"/>
                </a:lnTo>
                <a:lnTo>
                  <a:pt x="257" y="352"/>
                </a:lnTo>
                <a:lnTo>
                  <a:pt x="280" y="346"/>
                </a:lnTo>
                <a:lnTo>
                  <a:pt x="304" y="340"/>
                </a:lnTo>
                <a:lnTo>
                  <a:pt x="355" y="321"/>
                </a:lnTo>
                <a:lnTo>
                  <a:pt x="406" y="301"/>
                </a:lnTo>
                <a:lnTo>
                  <a:pt x="443" y="283"/>
                </a:lnTo>
                <a:lnTo>
                  <a:pt x="443" y="283"/>
                </a:lnTo>
                <a:lnTo>
                  <a:pt x="457" y="276"/>
                </a:lnTo>
                <a:lnTo>
                  <a:pt x="472" y="264"/>
                </a:lnTo>
                <a:lnTo>
                  <a:pt x="505" y="238"/>
                </a:lnTo>
                <a:lnTo>
                  <a:pt x="533" y="213"/>
                </a:lnTo>
                <a:lnTo>
                  <a:pt x="548" y="199"/>
                </a:lnTo>
                <a:lnTo>
                  <a:pt x="548" y="199"/>
                </a:lnTo>
                <a:lnTo>
                  <a:pt x="566" y="181"/>
                </a:lnTo>
                <a:lnTo>
                  <a:pt x="594" y="154"/>
                </a:lnTo>
                <a:lnTo>
                  <a:pt x="665" y="93"/>
                </a:lnTo>
                <a:lnTo>
                  <a:pt x="758" y="15"/>
                </a:lnTo>
                <a:lnTo>
                  <a:pt x="758" y="15"/>
                </a:lnTo>
                <a:lnTo>
                  <a:pt x="765" y="11"/>
                </a:lnTo>
                <a:lnTo>
                  <a:pt x="786" y="5"/>
                </a:lnTo>
                <a:lnTo>
                  <a:pt x="798" y="2"/>
                </a:lnTo>
                <a:lnTo>
                  <a:pt x="810" y="0"/>
                </a:lnTo>
                <a:lnTo>
                  <a:pt x="822" y="0"/>
                </a:lnTo>
                <a:lnTo>
                  <a:pt x="827" y="2"/>
                </a:lnTo>
                <a:lnTo>
                  <a:pt x="829" y="5"/>
                </a:lnTo>
                <a:lnTo>
                  <a:pt x="829" y="5"/>
                </a:lnTo>
                <a:lnTo>
                  <a:pt x="846" y="17"/>
                </a:lnTo>
                <a:lnTo>
                  <a:pt x="853" y="26"/>
                </a:lnTo>
                <a:lnTo>
                  <a:pt x="861" y="35"/>
                </a:lnTo>
                <a:lnTo>
                  <a:pt x="867" y="45"/>
                </a:lnTo>
                <a:lnTo>
                  <a:pt x="873" y="57"/>
                </a:lnTo>
                <a:lnTo>
                  <a:pt x="876" y="69"/>
                </a:lnTo>
                <a:lnTo>
                  <a:pt x="877" y="84"/>
                </a:lnTo>
                <a:lnTo>
                  <a:pt x="877" y="84"/>
                </a:lnTo>
                <a:lnTo>
                  <a:pt x="877" y="98"/>
                </a:lnTo>
                <a:lnTo>
                  <a:pt x="880" y="110"/>
                </a:lnTo>
                <a:lnTo>
                  <a:pt x="883" y="122"/>
                </a:lnTo>
                <a:lnTo>
                  <a:pt x="888" y="131"/>
                </a:lnTo>
                <a:lnTo>
                  <a:pt x="895" y="144"/>
                </a:lnTo>
                <a:lnTo>
                  <a:pt x="898" y="150"/>
                </a:lnTo>
                <a:lnTo>
                  <a:pt x="898" y="150"/>
                </a:lnTo>
                <a:lnTo>
                  <a:pt x="927" y="166"/>
                </a:lnTo>
                <a:lnTo>
                  <a:pt x="945" y="180"/>
                </a:lnTo>
                <a:lnTo>
                  <a:pt x="951" y="186"/>
                </a:lnTo>
                <a:lnTo>
                  <a:pt x="954" y="190"/>
                </a:lnTo>
                <a:lnTo>
                  <a:pt x="954" y="190"/>
                </a:lnTo>
                <a:lnTo>
                  <a:pt x="954" y="199"/>
                </a:lnTo>
                <a:lnTo>
                  <a:pt x="954" y="213"/>
                </a:lnTo>
                <a:lnTo>
                  <a:pt x="955" y="220"/>
                </a:lnTo>
                <a:lnTo>
                  <a:pt x="957" y="228"/>
                </a:lnTo>
                <a:lnTo>
                  <a:pt x="961" y="235"/>
                </a:lnTo>
                <a:lnTo>
                  <a:pt x="967" y="243"/>
                </a:lnTo>
                <a:lnTo>
                  <a:pt x="967" y="243"/>
                </a:lnTo>
                <a:lnTo>
                  <a:pt x="985" y="261"/>
                </a:lnTo>
                <a:lnTo>
                  <a:pt x="1006" y="280"/>
                </a:lnTo>
                <a:lnTo>
                  <a:pt x="1017" y="289"/>
                </a:lnTo>
                <a:lnTo>
                  <a:pt x="1029" y="297"/>
                </a:lnTo>
                <a:lnTo>
                  <a:pt x="1038" y="301"/>
                </a:lnTo>
                <a:lnTo>
                  <a:pt x="1047" y="303"/>
                </a:lnTo>
                <a:lnTo>
                  <a:pt x="1047" y="303"/>
                </a:lnTo>
                <a:lnTo>
                  <a:pt x="1063" y="301"/>
                </a:lnTo>
                <a:lnTo>
                  <a:pt x="1081" y="300"/>
                </a:lnTo>
                <a:lnTo>
                  <a:pt x="1092" y="301"/>
                </a:lnTo>
                <a:lnTo>
                  <a:pt x="1101" y="303"/>
                </a:lnTo>
                <a:lnTo>
                  <a:pt x="1113" y="307"/>
                </a:lnTo>
                <a:lnTo>
                  <a:pt x="1125" y="315"/>
                </a:lnTo>
                <a:lnTo>
                  <a:pt x="1125" y="315"/>
                </a:lnTo>
                <a:lnTo>
                  <a:pt x="1151" y="334"/>
                </a:lnTo>
                <a:lnTo>
                  <a:pt x="1184" y="355"/>
                </a:lnTo>
                <a:lnTo>
                  <a:pt x="1201" y="366"/>
                </a:lnTo>
                <a:lnTo>
                  <a:pt x="1217" y="375"/>
                </a:lnTo>
                <a:lnTo>
                  <a:pt x="1234" y="381"/>
                </a:lnTo>
                <a:lnTo>
                  <a:pt x="1252" y="384"/>
                </a:lnTo>
                <a:lnTo>
                  <a:pt x="1252" y="384"/>
                </a:lnTo>
                <a:lnTo>
                  <a:pt x="1274" y="385"/>
                </a:lnTo>
                <a:lnTo>
                  <a:pt x="1279" y="385"/>
                </a:lnTo>
                <a:lnTo>
                  <a:pt x="1282" y="388"/>
                </a:lnTo>
                <a:lnTo>
                  <a:pt x="1283" y="391"/>
                </a:lnTo>
                <a:lnTo>
                  <a:pt x="1283" y="396"/>
                </a:lnTo>
                <a:lnTo>
                  <a:pt x="1285" y="402"/>
                </a:lnTo>
                <a:lnTo>
                  <a:pt x="1286" y="411"/>
                </a:lnTo>
                <a:lnTo>
                  <a:pt x="1286" y="411"/>
                </a:lnTo>
                <a:lnTo>
                  <a:pt x="1289" y="421"/>
                </a:lnTo>
                <a:lnTo>
                  <a:pt x="1289" y="432"/>
                </a:lnTo>
                <a:lnTo>
                  <a:pt x="1292" y="456"/>
                </a:lnTo>
                <a:lnTo>
                  <a:pt x="1295" y="466"/>
                </a:lnTo>
                <a:lnTo>
                  <a:pt x="1300" y="476"/>
                </a:lnTo>
                <a:lnTo>
                  <a:pt x="1306" y="487"/>
                </a:lnTo>
                <a:lnTo>
                  <a:pt x="1316" y="496"/>
                </a:lnTo>
                <a:lnTo>
                  <a:pt x="1316" y="496"/>
                </a:lnTo>
                <a:lnTo>
                  <a:pt x="1357" y="521"/>
                </a:lnTo>
                <a:lnTo>
                  <a:pt x="1376" y="535"/>
                </a:lnTo>
                <a:lnTo>
                  <a:pt x="1405" y="556"/>
                </a:lnTo>
                <a:lnTo>
                  <a:pt x="1405" y="556"/>
                </a:lnTo>
                <a:lnTo>
                  <a:pt x="1435" y="578"/>
                </a:lnTo>
                <a:lnTo>
                  <a:pt x="1457" y="595"/>
                </a:lnTo>
                <a:lnTo>
                  <a:pt x="1475" y="605"/>
                </a:lnTo>
                <a:lnTo>
                  <a:pt x="1487" y="611"/>
                </a:lnTo>
                <a:lnTo>
                  <a:pt x="1487" y="611"/>
                </a:lnTo>
                <a:lnTo>
                  <a:pt x="1491" y="614"/>
                </a:lnTo>
                <a:lnTo>
                  <a:pt x="1497" y="619"/>
                </a:lnTo>
                <a:lnTo>
                  <a:pt x="1508" y="629"/>
                </a:lnTo>
                <a:lnTo>
                  <a:pt x="1518" y="641"/>
                </a:lnTo>
                <a:lnTo>
                  <a:pt x="1524" y="647"/>
                </a:lnTo>
                <a:lnTo>
                  <a:pt x="1530" y="652"/>
                </a:lnTo>
                <a:lnTo>
                  <a:pt x="1530" y="652"/>
                </a:lnTo>
                <a:lnTo>
                  <a:pt x="1544" y="661"/>
                </a:lnTo>
                <a:lnTo>
                  <a:pt x="1557" y="668"/>
                </a:lnTo>
                <a:lnTo>
                  <a:pt x="1565" y="671"/>
                </a:lnTo>
                <a:lnTo>
                  <a:pt x="1572" y="674"/>
                </a:lnTo>
                <a:lnTo>
                  <a:pt x="1581" y="674"/>
                </a:lnTo>
                <a:lnTo>
                  <a:pt x="1592" y="674"/>
                </a:lnTo>
                <a:lnTo>
                  <a:pt x="1592" y="674"/>
                </a:lnTo>
                <a:lnTo>
                  <a:pt x="1611" y="673"/>
                </a:lnTo>
                <a:lnTo>
                  <a:pt x="1629" y="674"/>
                </a:lnTo>
                <a:lnTo>
                  <a:pt x="1637" y="676"/>
                </a:lnTo>
                <a:lnTo>
                  <a:pt x="1646" y="679"/>
                </a:lnTo>
                <a:lnTo>
                  <a:pt x="1653" y="683"/>
                </a:lnTo>
                <a:lnTo>
                  <a:pt x="1661" y="688"/>
                </a:lnTo>
                <a:lnTo>
                  <a:pt x="1661" y="688"/>
                </a:lnTo>
                <a:lnTo>
                  <a:pt x="1679" y="703"/>
                </a:lnTo>
                <a:lnTo>
                  <a:pt x="1703" y="721"/>
                </a:lnTo>
                <a:lnTo>
                  <a:pt x="1724" y="736"/>
                </a:lnTo>
                <a:lnTo>
                  <a:pt x="1737" y="743"/>
                </a:lnTo>
                <a:lnTo>
                  <a:pt x="1737" y="743"/>
                </a:lnTo>
                <a:lnTo>
                  <a:pt x="1748" y="748"/>
                </a:lnTo>
                <a:lnTo>
                  <a:pt x="1754" y="751"/>
                </a:lnTo>
                <a:lnTo>
                  <a:pt x="1761" y="755"/>
                </a:lnTo>
                <a:lnTo>
                  <a:pt x="1767" y="761"/>
                </a:lnTo>
                <a:lnTo>
                  <a:pt x="1773" y="768"/>
                </a:lnTo>
                <a:lnTo>
                  <a:pt x="1778" y="777"/>
                </a:lnTo>
                <a:lnTo>
                  <a:pt x="1778" y="786"/>
                </a:lnTo>
                <a:lnTo>
                  <a:pt x="1778" y="786"/>
                </a:lnTo>
                <a:lnTo>
                  <a:pt x="1779" y="792"/>
                </a:lnTo>
                <a:lnTo>
                  <a:pt x="1781" y="797"/>
                </a:lnTo>
                <a:lnTo>
                  <a:pt x="1785" y="804"/>
                </a:lnTo>
                <a:lnTo>
                  <a:pt x="1791" y="810"/>
                </a:lnTo>
                <a:lnTo>
                  <a:pt x="1798" y="815"/>
                </a:lnTo>
                <a:lnTo>
                  <a:pt x="1813" y="821"/>
                </a:lnTo>
                <a:lnTo>
                  <a:pt x="1819" y="822"/>
                </a:lnTo>
                <a:lnTo>
                  <a:pt x="1819" y="822"/>
                </a:lnTo>
                <a:lnTo>
                  <a:pt x="1831" y="830"/>
                </a:lnTo>
                <a:lnTo>
                  <a:pt x="1845" y="837"/>
                </a:lnTo>
                <a:lnTo>
                  <a:pt x="1861" y="849"/>
                </a:lnTo>
                <a:lnTo>
                  <a:pt x="1881" y="863"/>
                </a:lnTo>
                <a:lnTo>
                  <a:pt x="1899" y="879"/>
                </a:lnTo>
                <a:lnTo>
                  <a:pt x="1917" y="897"/>
                </a:lnTo>
                <a:lnTo>
                  <a:pt x="1933" y="918"/>
                </a:lnTo>
                <a:lnTo>
                  <a:pt x="1933" y="918"/>
                </a:lnTo>
                <a:lnTo>
                  <a:pt x="1942" y="929"/>
                </a:lnTo>
                <a:lnTo>
                  <a:pt x="1954" y="941"/>
                </a:lnTo>
                <a:lnTo>
                  <a:pt x="1968" y="953"/>
                </a:lnTo>
                <a:lnTo>
                  <a:pt x="1984" y="965"/>
                </a:lnTo>
                <a:lnTo>
                  <a:pt x="2002" y="975"/>
                </a:lnTo>
                <a:lnTo>
                  <a:pt x="2022" y="987"/>
                </a:lnTo>
                <a:lnTo>
                  <a:pt x="2064" y="1010"/>
                </a:lnTo>
                <a:lnTo>
                  <a:pt x="2107" y="1031"/>
                </a:lnTo>
                <a:lnTo>
                  <a:pt x="2150" y="1047"/>
                </a:lnTo>
                <a:lnTo>
                  <a:pt x="2189" y="1061"/>
                </a:lnTo>
                <a:lnTo>
                  <a:pt x="2207" y="1065"/>
                </a:lnTo>
                <a:lnTo>
                  <a:pt x="2224" y="1068"/>
                </a:lnTo>
                <a:lnTo>
                  <a:pt x="2224" y="1068"/>
                </a:lnTo>
                <a:lnTo>
                  <a:pt x="2305" y="1078"/>
                </a:lnTo>
                <a:lnTo>
                  <a:pt x="2356" y="1086"/>
                </a:lnTo>
                <a:lnTo>
                  <a:pt x="2411" y="1090"/>
                </a:lnTo>
                <a:lnTo>
                  <a:pt x="2466" y="1096"/>
                </a:lnTo>
                <a:lnTo>
                  <a:pt x="2522" y="1099"/>
                </a:lnTo>
                <a:lnTo>
                  <a:pt x="2571" y="1099"/>
                </a:lnTo>
                <a:lnTo>
                  <a:pt x="2592" y="1099"/>
                </a:lnTo>
                <a:lnTo>
                  <a:pt x="2613" y="1098"/>
                </a:lnTo>
                <a:lnTo>
                  <a:pt x="2613" y="1098"/>
                </a:lnTo>
                <a:lnTo>
                  <a:pt x="2630" y="1096"/>
                </a:lnTo>
                <a:lnTo>
                  <a:pt x="2649" y="1098"/>
                </a:lnTo>
                <a:lnTo>
                  <a:pt x="2669" y="1099"/>
                </a:lnTo>
                <a:lnTo>
                  <a:pt x="2690" y="1102"/>
                </a:lnTo>
                <a:lnTo>
                  <a:pt x="2711" y="1105"/>
                </a:lnTo>
                <a:lnTo>
                  <a:pt x="2732" y="1111"/>
                </a:lnTo>
                <a:lnTo>
                  <a:pt x="2773" y="1123"/>
                </a:lnTo>
                <a:lnTo>
                  <a:pt x="2815" y="1138"/>
                </a:lnTo>
                <a:lnTo>
                  <a:pt x="2853" y="1156"/>
                </a:lnTo>
                <a:lnTo>
                  <a:pt x="2869" y="1165"/>
                </a:lnTo>
                <a:lnTo>
                  <a:pt x="2886" y="1174"/>
                </a:lnTo>
                <a:lnTo>
                  <a:pt x="2899" y="1185"/>
                </a:lnTo>
                <a:lnTo>
                  <a:pt x="2913" y="1194"/>
                </a:lnTo>
                <a:lnTo>
                  <a:pt x="2913" y="1194"/>
                </a:lnTo>
                <a:lnTo>
                  <a:pt x="2925" y="1203"/>
                </a:lnTo>
                <a:lnTo>
                  <a:pt x="2938" y="1210"/>
                </a:lnTo>
                <a:lnTo>
                  <a:pt x="2953" y="1216"/>
                </a:lnTo>
                <a:lnTo>
                  <a:pt x="2970" y="1222"/>
                </a:lnTo>
                <a:lnTo>
                  <a:pt x="2986" y="1227"/>
                </a:lnTo>
                <a:lnTo>
                  <a:pt x="3004" y="1231"/>
                </a:lnTo>
                <a:lnTo>
                  <a:pt x="3040" y="1236"/>
                </a:lnTo>
                <a:lnTo>
                  <a:pt x="3073" y="1240"/>
                </a:lnTo>
                <a:lnTo>
                  <a:pt x="3103" y="1243"/>
                </a:lnTo>
                <a:lnTo>
                  <a:pt x="3127" y="1245"/>
                </a:lnTo>
                <a:lnTo>
                  <a:pt x="3140" y="1248"/>
                </a:lnTo>
                <a:lnTo>
                  <a:pt x="3140" y="1248"/>
                </a:lnTo>
                <a:lnTo>
                  <a:pt x="3143" y="1251"/>
                </a:lnTo>
                <a:lnTo>
                  <a:pt x="3145" y="1257"/>
                </a:lnTo>
                <a:lnTo>
                  <a:pt x="3149" y="1279"/>
                </a:lnTo>
                <a:lnTo>
                  <a:pt x="3154" y="1314"/>
                </a:lnTo>
                <a:lnTo>
                  <a:pt x="3158" y="1357"/>
                </a:lnTo>
                <a:lnTo>
                  <a:pt x="3167" y="1466"/>
                </a:lnTo>
                <a:lnTo>
                  <a:pt x="3175" y="1591"/>
                </a:lnTo>
                <a:lnTo>
                  <a:pt x="3187" y="1821"/>
                </a:lnTo>
                <a:lnTo>
                  <a:pt x="3191" y="1926"/>
                </a:lnTo>
                <a:lnTo>
                  <a:pt x="3227" y="3532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6" name="Freeform 18">
            <a:extLst>
              <a:ext uri="{FF2B5EF4-FFF2-40B4-BE49-F238E27FC236}">
                <a16:creationId xmlns:a16="http://schemas.microsoft.com/office/drawing/2014/main" id="{DF346391-3835-1F74-5774-79923BDC8BD2}"/>
              </a:ext>
            </a:extLst>
          </p:cNvPr>
          <p:cNvSpPr>
            <a:spLocks/>
          </p:cNvSpPr>
          <p:nvPr/>
        </p:nvSpPr>
        <p:spPr bwMode="auto">
          <a:xfrm>
            <a:off x="4657725" y="1250013"/>
            <a:ext cx="3295650" cy="5600050"/>
          </a:xfrm>
          <a:custGeom>
            <a:avLst/>
            <a:gdLst>
              <a:gd name="T0" fmla="*/ 0 w 2768"/>
              <a:gd name="T1" fmla="*/ 3065 h 3528"/>
              <a:gd name="T2" fmla="*/ 66 w 2768"/>
              <a:gd name="T3" fmla="*/ 1069 h 3528"/>
              <a:gd name="T4" fmla="*/ 187 w 2768"/>
              <a:gd name="T5" fmla="*/ 904 h 3528"/>
              <a:gd name="T6" fmla="*/ 302 w 2768"/>
              <a:gd name="T7" fmla="*/ 769 h 3528"/>
              <a:gd name="T8" fmla="*/ 329 w 2768"/>
              <a:gd name="T9" fmla="*/ 756 h 3528"/>
              <a:gd name="T10" fmla="*/ 353 w 2768"/>
              <a:gd name="T11" fmla="*/ 720 h 3528"/>
              <a:gd name="T12" fmla="*/ 394 w 2768"/>
              <a:gd name="T13" fmla="*/ 482 h 3528"/>
              <a:gd name="T14" fmla="*/ 431 w 2768"/>
              <a:gd name="T15" fmla="*/ 356 h 3528"/>
              <a:gd name="T16" fmla="*/ 455 w 2768"/>
              <a:gd name="T17" fmla="*/ 340 h 3528"/>
              <a:gd name="T18" fmla="*/ 473 w 2768"/>
              <a:gd name="T19" fmla="*/ 361 h 3528"/>
              <a:gd name="T20" fmla="*/ 500 w 2768"/>
              <a:gd name="T21" fmla="*/ 364 h 3528"/>
              <a:gd name="T22" fmla="*/ 550 w 2768"/>
              <a:gd name="T23" fmla="*/ 331 h 3528"/>
              <a:gd name="T24" fmla="*/ 633 w 2768"/>
              <a:gd name="T25" fmla="*/ 314 h 3528"/>
              <a:gd name="T26" fmla="*/ 704 w 2768"/>
              <a:gd name="T27" fmla="*/ 289 h 3528"/>
              <a:gd name="T28" fmla="*/ 738 w 2768"/>
              <a:gd name="T29" fmla="*/ 245 h 3528"/>
              <a:gd name="T30" fmla="*/ 818 w 2768"/>
              <a:gd name="T31" fmla="*/ 200 h 3528"/>
              <a:gd name="T32" fmla="*/ 919 w 2768"/>
              <a:gd name="T33" fmla="*/ 152 h 3528"/>
              <a:gd name="T34" fmla="*/ 1105 w 2768"/>
              <a:gd name="T35" fmla="*/ 28 h 3528"/>
              <a:gd name="T36" fmla="*/ 1137 w 2768"/>
              <a:gd name="T37" fmla="*/ 10 h 3528"/>
              <a:gd name="T38" fmla="*/ 1093 w 2768"/>
              <a:gd name="T39" fmla="*/ 126 h 3528"/>
              <a:gd name="T40" fmla="*/ 1020 w 2768"/>
              <a:gd name="T41" fmla="*/ 175 h 3528"/>
              <a:gd name="T42" fmla="*/ 931 w 2768"/>
              <a:gd name="T43" fmla="*/ 235 h 3528"/>
              <a:gd name="T44" fmla="*/ 861 w 2768"/>
              <a:gd name="T45" fmla="*/ 361 h 3528"/>
              <a:gd name="T46" fmla="*/ 797 w 2768"/>
              <a:gd name="T47" fmla="*/ 443 h 3528"/>
              <a:gd name="T48" fmla="*/ 764 w 2768"/>
              <a:gd name="T49" fmla="*/ 453 h 3528"/>
              <a:gd name="T50" fmla="*/ 699 w 2768"/>
              <a:gd name="T51" fmla="*/ 522 h 3528"/>
              <a:gd name="T52" fmla="*/ 608 w 2768"/>
              <a:gd name="T53" fmla="*/ 680 h 3528"/>
              <a:gd name="T54" fmla="*/ 584 w 2768"/>
              <a:gd name="T55" fmla="*/ 705 h 3528"/>
              <a:gd name="T56" fmla="*/ 581 w 2768"/>
              <a:gd name="T57" fmla="*/ 864 h 3528"/>
              <a:gd name="T58" fmla="*/ 591 w 2768"/>
              <a:gd name="T59" fmla="*/ 1018 h 3528"/>
              <a:gd name="T60" fmla="*/ 562 w 2768"/>
              <a:gd name="T61" fmla="*/ 1219 h 3528"/>
              <a:gd name="T62" fmla="*/ 559 w 2768"/>
              <a:gd name="T63" fmla="*/ 1416 h 3528"/>
              <a:gd name="T64" fmla="*/ 573 w 2768"/>
              <a:gd name="T65" fmla="*/ 1452 h 3528"/>
              <a:gd name="T66" fmla="*/ 642 w 2768"/>
              <a:gd name="T67" fmla="*/ 1652 h 3528"/>
              <a:gd name="T68" fmla="*/ 753 w 2768"/>
              <a:gd name="T69" fmla="*/ 2048 h 3528"/>
              <a:gd name="T70" fmla="*/ 972 w 2768"/>
              <a:gd name="T71" fmla="*/ 1822 h 3528"/>
              <a:gd name="T72" fmla="*/ 1415 w 2768"/>
              <a:gd name="T73" fmla="*/ 1354 h 3528"/>
              <a:gd name="T74" fmla="*/ 1451 w 2768"/>
              <a:gd name="T75" fmla="*/ 1328 h 3528"/>
              <a:gd name="T76" fmla="*/ 1542 w 2768"/>
              <a:gd name="T77" fmla="*/ 1401 h 3528"/>
              <a:gd name="T78" fmla="*/ 1557 w 2768"/>
              <a:gd name="T79" fmla="*/ 1470 h 3528"/>
              <a:gd name="T80" fmla="*/ 1571 w 2768"/>
              <a:gd name="T81" fmla="*/ 1505 h 3528"/>
              <a:gd name="T82" fmla="*/ 1620 w 2768"/>
              <a:gd name="T83" fmla="*/ 1523 h 3528"/>
              <a:gd name="T84" fmla="*/ 1676 w 2768"/>
              <a:gd name="T85" fmla="*/ 1533 h 3528"/>
              <a:gd name="T86" fmla="*/ 1734 w 2768"/>
              <a:gd name="T87" fmla="*/ 1569 h 3528"/>
              <a:gd name="T88" fmla="*/ 1867 w 2768"/>
              <a:gd name="T89" fmla="*/ 1616 h 3528"/>
              <a:gd name="T90" fmla="*/ 1987 w 2768"/>
              <a:gd name="T91" fmla="*/ 1625 h 3528"/>
              <a:gd name="T92" fmla="*/ 2115 w 2768"/>
              <a:gd name="T93" fmla="*/ 1608 h 3528"/>
              <a:gd name="T94" fmla="*/ 2140 w 2768"/>
              <a:gd name="T95" fmla="*/ 1626 h 3528"/>
              <a:gd name="T96" fmla="*/ 2173 w 2768"/>
              <a:gd name="T97" fmla="*/ 1640 h 3528"/>
              <a:gd name="T98" fmla="*/ 2234 w 2768"/>
              <a:gd name="T99" fmla="*/ 1625 h 3528"/>
              <a:gd name="T100" fmla="*/ 2309 w 2768"/>
              <a:gd name="T101" fmla="*/ 1705 h 3528"/>
              <a:gd name="T102" fmla="*/ 2348 w 2768"/>
              <a:gd name="T103" fmla="*/ 1768 h 3528"/>
              <a:gd name="T104" fmla="*/ 2419 w 2768"/>
              <a:gd name="T105" fmla="*/ 1815 h 3528"/>
              <a:gd name="T106" fmla="*/ 2745 w 2768"/>
              <a:gd name="T107" fmla="*/ 1956 h 35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2768" h="3528">
                <a:moveTo>
                  <a:pt x="2768" y="3528"/>
                </a:moveTo>
                <a:lnTo>
                  <a:pt x="4" y="3518"/>
                </a:lnTo>
                <a:lnTo>
                  <a:pt x="4" y="3518"/>
                </a:lnTo>
                <a:lnTo>
                  <a:pt x="1" y="3267"/>
                </a:lnTo>
                <a:lnTo>
                  <a:pt x="0" y="3065"/>
                </a:lnTo>
                <a:lnTo>
                  <a:pt x="0" y="2978"/>
                </a:lnTo>
                <a:lnTo>
                  <a:pt x="3" y="2914"/>
                </a:lnTo>
                <a:lnTo>
                  <a:pt x="3" y="2914"/>
                </a:lnTo>
                <a:lnTo>
                  <a:pt x="36" y="1959"/>
                </a:lnTo>
                <a:lnTo>
                  <a:pt x="66" y="1069"/>
                </a:lnTo>
                <a:lnTo>
                  <a:pt x="66" y="1069"/>
                </a:lnTo>
                <a:lnTo>
                  <a:pt x="73" y="1062"/>
                </a:lnTo>
                <a:lnTo>
                  <a:pt x="84" y="1050"/>
                </a:lnTo>
                <a:lnTo>
                  <a:pt x="112" y="1011"/>
                </a:lnTo>
                <a:lnTo>
                  <a:pt x="187" y="904"/>
                </a:lnTo>
                <a:lnTo>
                  <a:pt x="228" y="850"/>
                </a:lnTo>
                <a:lnTo>
                  <a:pt x="248" y="825"/>
                </a:lnTo>
                <a:lnTo>
                  <a:pt x="268" y="802"/>
                </a:lnTo>
                <a:lnTo>
                  <a:pt x="286" y="783"/>
                </a:lnTo>
                <a:lnTo>
                  <a:pt x="302" y="769"/>
                </a:lnTo>
                <a:lnTo>
                  <a:pt x="310" y="763"/>
                </a:lnTo>
                <a:lnTo>
                  <a:pt x="317" y="760"/>
                </a:lnTo>
                <a:lnTo>
                  <a:pt x="323" y="757"/>
                </a:lnTo>
                <a:lnTo>
                  <a:pt x="329" y="756"/>
                </a:lnTo>
                <a:lnTo>
                  <a:pt x="329" y="756"/>
                </a:lnTo>
                <a:lnTo>
                  <a:pt x="334" y="756"/>
                </a:lnTo>
                <a:lnTo>
                  <a:pt x="338" y="752"/>
                </a:lnTo>
                <a:lnTo>
                  <a:pt x="343" y="747"/>
                </a:lnTo>
                <a:lnTo>
                  <a:pt x="346" y="740"/>
                </a:lnTo>
                <a:lnTo>
                  <a:pt x="353" y="720"/>
                </a:lnTo>
                <a:lnTo>
                  <a:pt x="359" y="695"/>
                </a:lnTo>
                <a:lnTo>
                  <a:pt x="365" y="665"/>
                </a:lnTo>
                <a:lnTo>
                  <a:pt x="371" y="632"/>
                </a:lnTo>
                <a:lnTo>
                  <a:pt x="382" y="557"/>
                </a:lnTo>
                <a:lnTo>
                  <a:pt x="394" y="482"/>
                </a:lnTo>
                <a:lnTo>
                  <a:pt x="401" y="447"/>
                </a:lnTo>
                <a:lnTo>
                  <a:pt x="409" y="416"/>
                </a:lnTo>
                <a:lnTo>
                  <a:pt x="416" y="388"/>
                </a:lnTo>
                <a:lnTo>
                  <a:pt x="427" y="365"/>
                </a:lnTo>
                <a:lnTo>
                  <a:pt x="431" y="356"/>
                </a:lnTo>
                <a:lnTo>
                  <a:pt x="437" y="349"/>
                </a:lnTo>
                <a:lnTo>
                  <a:pt x="443" y="344"/>
                </a:lnTo>
                <a:lnTo>
                  <a:pt x="449" y="341"/>
                </a:lnTo>
                <a:lnTo>
                  <a:pt x="449" y="341"/>
                </a:lnTo>
                <a:lnTo>
                  <a:pt x="455" y="340"/>
                </a:lnTo>
                <a:lnTo>
                  <a:pt x="460" y="340"/>
                </a:lnTo>
                <a:lnTo>
                  <a:pt x="463" y="341"/>
                </a:lnTo>
                <a:lnTo>
                  <a:pt x="466" y="346"/>
                </a:lnTo>
                <a:lnTo>
                  <a:pt x="470" y="353"/>
                </a:lnTo>
                <a:lnTo>
                  <a:pt x="473" y="361"/>
                </a:lnTo>
                <a:lnTo>
                  <a:pt x="476" y="365"/>
                </a:lnTo>
                <a:lnTo>
                  <a:pt x="481" y="367"/>
                </a:lnTo>
                <a:lnTo>
                  <a:pt x="485" y="367"/>
                </a:lnTo>
                <a:lnTo>
                  <a:pt x="491" y="367"/>
                </a:lnTo>
                <a:lnTo>
                  <a:pt x="500" y="364"/>
                </a:lnTo>
                <a:lnTo>
                  <a:pt x="511" y="358"/>
                </a:lnTo>
                <a:lnTo>
                  <a:pt x="523" y="350"/>
                </a:lnTo>
                <a:lnTo>
                  <a:pt x="539" y="338"/>
                </a:lnTo>
                <a:lnTo>
                  <a:pt x="539" y="338"/>
                </a:lnTo>
                <a:lnTo>
                  <a:pt x="550" y="331"/>
                </a:lnTo>
                <a:lnTo>
                  <a:pt x="560" y="326"/>
                </a:lnTo>
                <a:lnTo>
                  <a:pt x="572" y="322"/>
                </a:lnTo>
                <a:lnTo>
                  <a:pt x="584" y="320"/>
                </a:lnTo>
                <a:lnTo>
                  <a:pt x="608" y="316"/>
                </a:lnTo>
                <a:lnTo>
                  <a:pt x="633" y="314"/>
                </a:lnTo>
                <a:lnTo>
                  <a:pt x="659" y="310"/>
                </a:lnTo>
                <a:lnTo>
                  <a:pt x="671" y="307"/>
                </a:lnTo>
                <a:lnTo>
                  <a:pt x="681" y="302"/>
                </a:lnTo>
                <a:lnTo>
                  <a:pt x="693" y="296"/>
                </a:lnTo>
                <a:lnTo>
                  <a:pt x="704" y="289"/>
                </a:lnTo>
                <a:lnTo>
                  <a:pt x="713" y="278"/>
                </a:lnTo>
                <a:lnTo>
                  <a:pt x="722" y="266"/>
                </a:lnTo>
                <a:lnTo>
                  <a:pt x="722" y="266"/>
                </a:lnTo>
                <a:lnTo>
                  <a:pt x="729" y="256"/>
                </a:lnTo>
                <a:lnTo>
                  <a:pt x="738" y="245"/>
                </a:lnTo>
                <a:lnTo>
                  <a:pt x="747" y="238"/>
                </a:lnTo>
                <a:lnTo>
                  <a:pt x="756" y="230"/>
                </a:lnTo>
                <a:lnTo>
                  <a:pt x="777" y="217"/>
                </a:lnTo>
                <a:lnTo>
                  <a:pt x="797" y="208"/>
                </a:lnTo>
                <a:lnTo>
                  <a:pt x="818" y="200"/>
                </a:lnTo>
                <a:lnTo>
                  <a:pt x="836" y="196"/>
                </a:lnTo>
                <a:lnTo>
                  <a:pt x="851" y="190"/>
                </a:lnTo>
                <a:lnTo>
                  <a:pt x="863" y="185"/>
                </a:lnTo>
                <a:lnTo>
                  <a:pt x="863" y="185"/>
                </a:lnTo>
                <a:lnTo>
                  <a:pt x="919" y="152"/>
                </a:lnTo>
                <a:lnTo>
                  <a:pt x="955" y="132"/>
                </a:lnTo>
                <a:lnTo>
                  <a:pt x="993" y="108"/>
                </a:lnTo>
                <a:lnTo>
                  <a:pt x="1032" y="82"/>
                </a:lnTo>
                <a:lnTo>
                  <a:pt x="1069" y="55"/>
                </a:lnTo>
                <a:lnTo>
                  <a:pt x="1105" y="28"/>
                </a:lnTo>
                <a:lnTo>
                  <a:pt x="1137" y="1"/>
                </a:lnTo>
                <a:lnTo>
                  <a:pt x="1137" y="1"/>
                </a:lnTo>
                <a:lnTo>
                  <a:pt x="1138" y="0"/>
                </a:lnTo>
                <a:lnTo>
                  <a:pt x="1140" y="1"/>
                </a:lnTo>
                <a:lnTo>
                  <a:pt x="1137" y="10"/>
                </a:lnTo>
                <a:lnTo>
                  <a:pt x="1122" y="51"/>
                </a:lnTo>
                <a:lnTo>
                  <a:pt x="1102" y="96"/>
                </a:lnTo>
                <a:lnTo>
                  <a:pt x="1096" y="114"/>
                </a:lnTo>
                <a:lnTo>
                  <a:pt x="1093" y="126"/>
                </a:lnTo>
                <a:lnTo>
                  <a:pt x="1093" y="126"/>
                </a:lnTo>
                <a:lnTo>
                  <a:pt x="1092" y="130"/>
                </a:lnTo>
                <a:lnTo>
                  <a:pt x="1087" y="135"/>
                </a:lnTo>
                <a:lnTo>
                  <a:pt x="1071" y="145"/>
                </a:lnTo>
                <a:lnTo>
                  <a:pt x="1047" y="158"/>
                </a:lnTo>
                <a:lnTo>
                  <a:pt x="1020" y="175"/>
                </a:lnTo>
                <a:lnTo>
                  <a:pt x="990" y="191"/>
                </a:lnTo>
                <a:lnTo>
                  <a:pt x="963" y="208"/>
                </a:lnTo>
                <a:lnTo>
                  <a:pt x="951" y="217"/>
                </a:lnTo>
                <a:lnTo>
                  <a:pt x="939" y="226"/>
                </a:lnTo>
                <a:lnTo>
                  <a:pt x="931" y="235"/>
                </a:lnTo>
                <a:lnTo>
                  <a:pt x="924" y="244"/>
                </a:lnTo>
                <a:lnTo>
                  <a:pt x="924" y="244"/>
                </a:lnTo>
                <a:lnTo>
                  <a:pt x="898" y="292"/>
                </a:lnTo>
                <a:lnTo>
                  <a:pt x="882" y="325"/>
                </a:lnTo>
                <a:lnTo>
                  <a:pt x="861" y="361"/>
                </a:lnTo>
                <a:lnTo>
                  <a:pt x="840" y="394"/>
                </a:lnTo>
                <a:lnTo>
                  <a:pt x="830" y="409"/>
                </a:lnTo>
                <a:lnTo>
                  <a:pt x="818" y="422"/>
                </a:lnTo>
                <a:lnTo>
                  <a:pt x="807" y="434"/>
                </a:lnTo>
                <a:lnTo>
                  <a:pt x="797" y="443"/>
                </a:lnTo>
                <a:lnTo>
                  <a:pt x="786" y="449"/>
                </a:lnTo>
                <a:lnTo>
                  <a:pt x="777" y="450"/>
                </a:lnTo>
                <a:lnTo>
                  <a:pt x="777" y="450"/>
                </a:lnTo>
                <a:lnTo>
                  <a:pt x="770" y="452"/>
                </a:lnTo>
                <a:lnTo>
                  <a:pt x="764" y="453"/>
                </a:lnTo>
                <a:lnTo>
                  <a:pt x="752" y="461"/>
                </a:lnTo>
                <a:lnTo>
                  <a:pt x="738" y="473"/>
                </a:lnTo>
                <a:lnTo>
                  <a:pt x="725" y="486"/>
                </a:lnTo>
                <a:lnTo>
                  <a:pt x="713" y="504"/>
                </a:lnTo>
                <a:lnTo>
                  <a:pt x="699" y="522"/>
                </a:lnTo>
                <a:lnTo>
                  <a:pt x="675" y="564"/>
                </a:lnTo>
                <a:lnTo>
                  <a:pt x="651" y="608"/>
                </a:lnTo>
                <a:lnTo>
                  <a:pt x="629" y="648"/>
                </a:lnTo>
                <a:lnTo>
                  <a:pt x="618" y="665"/>
                </a:lnTo>
                <a:lnTo>
                  <a:pt x="608" y="680"/>
                </a:lnTo>
                <a:lnTo>
                  <a:pt x="597" y="690"/>
                </a:lnTo>
                <a:lnTo>
                  <a:pt x="588" y="699"/>
                </a:lnTo>
                <a:lnTo>
                  <a:pt x="588" y="699"/>
                </a:lnTo>
                <a:lnTo>
                  <a:pt x="585" y="702"/>
                </a:lnTo>
                <a:lnTo>
                  <a:pt x="584" y="705"/>
                </a:lnTo>
                <a:lnTo>
                  <a:pt x="579" y="719"/>
                </a:lnTo>
                <a:lnTo>
                  <a:pt x="578" y="735"/>
                </a:lnTo>
                <a:lnTo>
                  <a:pt x="576" y="756"/>
                </a:lnTo>
                <a:lnTo>
                  <a:pt x="578" y="807"/>
                </a:lnTo>
                <a:lnTo>
                  <a:pt x="581" y="864"/>
                </a:lnTo>
                <a:lnTo>
                  <a:pt x="590" y="967"/>
                </a:lnTo>
                <a:lnTo>
                  <a:pt x="593" y="1003"/>
                </a:lnTo>
                <a:lnTo>
                  <a:pt x="593" y="1014"/>
                </a:lnTo>
                <a:lnTo>
                  <a:pt x="591" y="1018"/>
                </a:lnTo>
                <a:lnTo>
                  <a:pt x="591" y="1018"/>
                </a:lnTo>
                <a:lnTo>
                  <a:pt x="588" y="1024"/>
                </a:lnTo>
                <a:lnTo>
                  <a:pt x="585" y="1038"/>
                </a:lnTo>
                <a:lnTo>
                  <a:pt x="578" y="1082"/>
                </a:lnTo>
                <a:lnTo>
                  <a:pt x="570" y="1145"/>
                </a:lnTo>
                <a:lnTo>
                  <a:pt x="562" y="1219"/>
                </a:lnTo>
                <a:lnTo>
                  <a:pt x="557" y="1294"/>
                </a:lnTo>
                <a:lnTo>
                  <a:pt x="556" y="1330"/>
                </a:lnTo>
                <a:lnTo>
                  <a:pt x="556" y="1363"/>
                </a:lnTo>
                <a:lnTo>
                  <a:pt x="556" y="1391"/>
                </a:lnTo>
                <a:lnTo>
                  <a:pt x="559" y="1416"/>
                </a:lnTo>
                <a:lnTo>
                  <a:pt x="563" y="1434"/>
                </a:lnTo>
                <a:lnTo>
                  <a:pt x="566" y="1442"/>
                </a:lnTo>
                <a:lnTo>
                  <a:pt x="569" y="1446"/>
                </a:lnTo>
                <a:lnTo>
                  <a:pt x="569" y="1446"/>
                </a:lnTo>
                <a:lnTo>
                  <a:pt x="573" y="1452"/>
                </a:lnTo>
                <a:lnTo>
                  <a:pt x="578" y="1460"/>
                </a:lnTo>
                <a:lnTo>
                  <a:pt x="587" y="1484"/>
                </a:lnTo>
                <a:lnTo>
                  <a:pt x="599" y="1517"/>
                </a:lnTo>
                <a:lnTo>
                  <a:pt x="612" y="1557"/>
                </a:lnTo>
                <a:lnTo>
                  <a:pt x="642" y="1652"/>
                </a:lnTo>
                <a:lnTo>
                  <a:pt x="672" y="1758"/>
                </a:lnTo>
                <a:lnTo>
                  <a:pt x="726" y="1954"/>
                </a:lnTo>
                <a:lnTo>
                  <a:pt x="744" y="2020"/>
                </a:lnTo>
                <a:lnTo>
                  <a:pt x="753" y="2048"/>
                </a:lnTo>
                <a:lnTo>
                  <a:pt x="753" y="2048"/>
                </a:lnTo>
                <a:lnTo>
                  <a:pt x="755" y="2048"/>
                </a:lnTo>
                <a:lnTo>
                  <a:pt x="762" y="2042"/>
                </a:lnTo>
                <a:lnTo>
                  <a:pt x="785" y="2021"/>
                </a:lnTo>
                <a:lnTo>
                  <a:pt x="863" y="1941"/>
                </a:lnTo>
                <a:lnTo>
                  <a:pt x="972" y="1822"/>
                </a:lnTo>
                <a:lnTo>
                  <a:pt x="1096" y="1687"/>
                </a:lnTo>
                <a:lnTo>
                  <a:pt x="1222" y="1551"/>
                </a:lnTo>
                <a:lnTo>
                  <a:pt x="1334" y="1434"/>
                </a:lnTo>
                <a:lnTo>
                  <a:pt x="1379" y="1389"/>
                </a:lnTo>
                <a:lnTo>
                  <a:pt x="1415" y="1354"/>
                </a:lnTo>
                <a:lnTo>
                  <a:pt x="1439" y="1333"/>
                </a:lnTo>
                <a:lnTo>
                  <a:pt x="1447" y="1328"/>
                </a:lnTo>
                <a:lnTo>
                  <a:pt x="1450" y="1328"/>
                </a:lnTo>
                <a:lnTo>
                  <a:pt x="1451" y="1328"/>
                </a:lnTo>
                <a:lnTo>
                  <a:pt x="1451" y="1328"/>
                </a:lnTo>
                <a:lnTo>
                  <a:pt x="1495" y="1364"/>
                </a:lnTo>
                <a:lnTo>
                  <a:pt x="1528" y="1388"/>
                </a:lnTo>
                <a:lnTo>
                  <a:pt x="1528" y="1388"/>
                </a:lnTo>
                <a:lnTo>
                  <a:pt x="1536" y="1395"/>
                </a:lnTo>
                <a:lnTo>
                  <a:pt x="1542" y="1401"/>
                </a:lnTo>
                <a:lnTo>
                  <a:pt x="1547" y="1409"/>
                </a:lnTo>
                <a:lnTo>
                  <a:pt x="1551" y="1419"/>
                </a:lnTo>
                <a:lnTo>
                  <a:pt x="1556" y="1433"/>
                </a:lnTo>
                <a:lnTo>
                  <a:pt x="1557" y="1451"/>
                </a:lnTo>
                <a:lnTo>
                  <a:pt x="1557" y="1470"/>
                </a:lnTo>
                <a:lnTo>
                  <a:pt x="1557" y="1470"/>
                </a:lnTo>
                <a:lnTo>
                  <a:pt x="1559" y="1481"/>
                </a:lnTo>
                <a:lnTo>
                  <a:pt x="1560" y="1490"/>
                </a:lnTo>
                <a:lnTo>
                  <a:pt x="1565" y="1497"/>
                </a:lnTo>
                <a:lnTo>
                  <a:pt x="1571" y="1505"/>
                </a:lnTo>
                <a:lnTo>
                  <a:pt x="1577" y="1509"/>
                </a:lnTo>
                <a:lnTo>
                  <a:pt x="1584" y="1514"/>
                </a:lnTo>
                <a:lnTo>
                  <a:pt x="1593" y="1517"/>
                </a:lnTo>
                <a:lnTo>
                  <a:pt x="1602" y="1520"/>
                </a:lnTo>
                <a:lnTo>
                  <a:pt x="1620" y="1523"/>
                </a:lnTo>
                <a:lnTo>
                  <a:pt x="1637" y="1523"/>
                </a:lnTo>
                <a:lnTo>
                  <a:pt x="1650" y="1524"/>
                </a:lnTo>
                <a:lnTo>
                  <a:pt x="1659" y="1526"/>
                </a:lnTo>
                <a:lnTo>
                  <a:pt x="1659" y="1526"/>
                </a:lnTo>
                <a:lnTo>
                  <a:pt x="1676" y="1533"/>
                </a:lnTo>
                <a:lnTo>
                  <a:pt x="1695" y="1544"/>
                </a:lnTo>
                <a:lnTo>
                  <a:pt x="1715" y="1556"/>
                </a:lnTo>
                <a:lnTo>
                  <a:pt x="1725" y="1565"/>
                </a:lnTo>
                <a:lnTo>
                  <a:pt x="1725" y="1565"/>
                </a:lnTo>
                <a:lnTo>
                  <a:pt x="1734" y="1569"/>
                </a:lnTo>
                <a:lnTo>
                  <a:pt x="1751" y="1578"/>
                </a:lnTo>
                <a:lnTo>
                  <a:pt x="1776" y="1589"/>
                </a:lnTo>
                <a:lnTo>
                  <a:pt x="1808" y="1601"/>
                </a:lnTo>
                <a:lnTo>
                  <a:pt x="1847" y="1611"/>
                </a:lnTo>
                <a:lnTo>
                  <a:pt x="1867" y="1616"/>
                </a:lnTo>
                <a:lnTo>
                  <a:pt x="1890" y="1620"/>
                </a:lnTo>
                <a:lnTo>
                  <a:pt x="1912" y="1623"/>
                </a:lnTo>
                <a:lnTo>
                  <a:pt x="1936" y="1625"/>
                </a:lnTo>
                <a:lnTo>
                  <a:pt x="1962" y="1626"/>
                </a:lnTo>
                <a:lnTo>
                  <a:pt x="1987" y="1625"/>
                </a:lnTo>
                <a:lnTo>
                  <a:pt x="1987" y="1625"/>
                </a:lnTo>
                <a:lnTo>
                  <a:pt x="2032" y="1622"/>
                </a:lnTo>
                <a:lnTo>
                  <a:pt x="2065" y="1617"/>
                </a:lnTo>
                <a:lnTo>
                  <a:pt x="2104" y="1610"/>
                </a:lnTo>
                <a:lnTo>
                  <a:pt x="2115" y="1608"/>
                </a:lnTo>
                <a:lnTo>
                  <a:pt x="2119" y="1608"/>
                </a:lnTo>
                <a:lnTo>
                  <a:pt x="2124" y="1610"/>
                </a:lnTo>
                <a:lnTo>
                  <a:pt x="2131" y="1616"/>
                </a:lnTo>
                <a:lnTo>
                  <a:pt x="2140" y="1626"/>
                </a:lnTo>
                <a:lnTo>
                  <a:pt x="2140" y="1626"/>
                </a:lnTo>
                <a:lnTo>
                  <a:pt x="2146" y="1631"/>
                </a:lnTo>
                <a:lnTo>
                  <a:pt x="2154" y="1635"/>
                </a:lnTo>
                <a:lnTo>
                  <a:pt x="2160" y="1638"/>
                </a:lnTo>
                <a:lnTo>
                  <a:pt x="2167" y="1640"/>
                </a:lnTo>
                <a:lnTo>
                  <a:pt x="2173" y="1640"/>
                </a:lnTo>
                <a:lnTo>
                  <a:pt x="2180" y="1638"/>
                </a:lnTo>
                <a:lnTo>
                  <a:pt x="2195" y="1635"/>
                </a:lnTo>
                <a:lnTo>
                  <a:pt x="2221" y="1626"/>
                </a:lnTo>
                <a:lnTo>
                  <a:pt x="2230" y="1625"/>
                </a:lnTo>
                <a:lnTo>
                  <a:pt x="2234" y="1625"/>
                </a:lnTo>
                <a:lnTo>
                  <a:pt x="2237" y="1626"/>
                </a:lnTo>
                <a:lnTo>
                  <a:pt x="2237" y="1626"/>
                </a:lnTo>
                <a:lnTo>
                  <a:pt x="2258" y="1646"/>
                </a:lnTo>
                <a:lnTo>
                  <a:pt x="2291" y="1683"/>
                </a:lnTo>
                <a:lnTo>
                  <a:pt x="2309" y="1705"/>
                </a:lnTo>
                <a:lnTo>
                  <a:pt x="2326" y="1728"/>
                </a:lnTo>
                <a:lnTo>
                  <a:pt x="2339" y="1749"/>
                </a:lnTo>
                <a:lnTo>
                  <a:pt x="2344" y="1758"/>
                </a:lnTo>
                <a:lnTo>
                  <a:pt x="2348" y="1768"/>
                </a:lnTo>
                <a:lnTo>
                  <a:pt x="2348" y="1768"/>
                </a:lnTo>
                <a:lnTo>
                  <a:pt x="2351" y="1773"/>
                </a:lnTo>
                <a:lnTo>
                  <a:pt x="2356" y="1777"/>
                </a:lnTo>
                <a:lnTo>
                  <a:pt x="2371" y="1789"/>
                </a:lnTo>
                <a:lnTo>
                  <a:pt x="2392" y="1801"/>
                </a:lnTo>
                <a:lnTo>
                  <a:pt x="2419" y="1815"/>
                </a:lnTo>
                <a:lnTo>
                  <a:pt x="2483" y="1845"/>
                </a:lnTo>
                <a:lnTo>
                  <a:pt x="2558" y="1876"/>
                </a:lnTo>
                <a:lnTo>
                  <a:pt x="2631" y="1906"/>
                </a:lnTo>
                <a:lnTo>
                  <a:pt x="2697" y="1933"/>
                </a:lnTo>
                <a:lnTo>
                  <a:pt x="2745" y="1956"/>
                </a:lnTo>
                <a:lnTo>
                  <a:pt x="2760" y="1965"/>
                </a:lnTo>
                <a:lnTo>
                  <a:pt x="2765" y="1968"/>
                </a:lnTo>
                <a:lnTo>
                  <a:pt x="2768" y="1971"/>
                </a:lnTo>
                <a:lnTo>
                  <a:pt x="2768" y="3528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350" i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97" name="Freeform 19">
            <a:extLst>
              <a:ext uri="{FF2B5EF4-FFF2-40B4-BE49-F238E27FC236}">
                <a16:creationId xmlns:a16="http://schemas.microsoft.com/office/drawing/2014/main" id="{6C3475B9-6285-1AC1-3974-18C6F94C52B0}"/>
              </a:ext>
            </a:extLst>
          </p:cNvPr>
          <p:cNvSpPr>
            <a:spLocks/>
          </p:cNvSpPr>
          <p:nvPr/>
        </p:nvSpPr>
        <p:spPr bwMode="auto">
          <a:xfrm>
            <a:off x="5400852" y="1920150"/>
            <a:ext cx="3049191" cy="1825413"/>
          </a:xfrm>
          <a:custGeom>
            <a:avLst/>
            <a:gdLst>
              <a:gd name="T0" fmla="*/ 875 w 2561"/>
              <a:gd name="T1" fmla="*/ 63 h 1150"/>
              <a:gd name="T2" fmla="*/ 1014 w 2561"/>
              <a:gd name="T3" fmla="*/ 123 h 1150"/>
              <a:gd name="T4" fmla="*/ 1056 w 2561"/>
              <a:gd name="T5" fmla="*/ 150 h 1150"/>
              <a:gd name="T6" fmla="*/ 1056 w 2561"/>
              <a:gd name="T7" fmla="*/ 153 h 1150"/>
              <a:gd name="T8" fmla="*/ 1035 w 2561"/>
              <a:gd name="T9" fmla="*/ 153 h 1150"/>
              <a:gd name="T10" fmla="*/ 948 w 2561"/>
              <a:gd name="T11" fmla="*/ 130 h 1150"/>
              <a:gd name="T12" fmla="*/ 917 w 2561"/>
              <a:gd name="T13" fmla="*/ 125 h 1150"/>
              <a:gd name="T14" fmla="*/ 926 w 2561"/>
              <a:gd name="T15" fmla="*/ 132 h 1150"/>
              <a:gd name="T16" fmla="*/ 1117 w 2561"/>
              <a:gd name="T17" fmla="*/ 231 h 1150"/>
              <a:gd name="T18" fmla="*/ 1134 w 2561"/>
              <a:gd name="T19" fmla="*/ 250 h 1150"/>
              <a:gd name="T20" fmla="*/ 1143 w 2561"/>
              <a:gd name="T21" fmla="*/ 303 h 1150"/>
              <a:gd name="T22" fmla="*/ 1147 w 2561"/>
              <a:gd name="T23" fmla="*/ 337 h 1150"/>
              <a:gd name="T24" fmla="*/ 1153 w 2561"/>
              <a:gd name="T25" fmla="*/ 330 h 1150"/>
              <a:gd name="T26" fmla="*/ 1173 w 2561"/>
              <a:gd name="T27" fmla="*/ 289 h 1150"/>
              <a:gd name="T28" fmla="*/ 1179 w 2561"/>
              <a:gd name="T29" fmla="*/ 286 h 1150"/>
              <a:gd name="T30" fmla="*/ 1189 w 2561"/>
              <a:gd name="T31" fmla="*/ 345 h 1150"/>
              <a:gd name="T32" fmla="*/ 1207 w 2561"/>
              <a:gd name="T33" fmla="*/ 411 h 1150"/>
              <a:gd name="T34" fmla="*/ 1245 w 2561"/>
              <a:gd name="T35" fmla="*/ 488 h 1150"/>
              <a:gd name="T36" fmla="*/ 1254 w 2561"/>
              <a:gd name="T37" fmla="*/ 499 h 1150"/>
              <a:gd name="T38" fmla="*/ 1303 w 2561"/>
              <a:gd name="T39" fmla="*/ 523 h 1150"/>
              <a:gd name="T40" fmla="*/ 1357 w 2561"/>
              <a:gd name="T41" fmla="*/ 533 h 1150"/>
              <a:gd name="T42" fmla="*/ 1384 w 2561"/>
              <a:gd name="T43" fmla="*/ 532 h 1150"/>
              <a:gd name="T44" fmla="*/ 1460 w 2561"/>
              <a:gd name="T45" fmla="*/ 515 h 1150"/>
              <a:gd name="T46" fmla="*/ 1528 w 2561"/>
              <a:gd name="T47" fmla="*/ 503 h 1150"/>
              <a:gd name="T48" fmla="*/ 1571 w 2561"/>
              <a:gd name="T49" fmla="*/ 509 h 1150"/>
              <a:gd name="T50" fmla="*/ 1600 w 2561"/>
              <a:gd name="T51" fmla="*/ 533 h 1150"/>
              <a:gd name="T52" fmla="*/ 1615 w 2561"/>
              <a:gd name="T53" fmla="*/ 556 h 1150"/>
              <a:gd name="T54" fmla="*/ 1671 w 2561"/>
              <a:gd name="T55" fmla="*/ 611 h 1150"/>
              <a:gd name="T56" fmla="*/ 1736 w 2561"/>
              <a:gd name="T57" fmla="*/ 647 h 1150"/>
              <a:gd name="T58" fmla="*/ 1820 w 2561"/>
              <a:gd name="T59" fmla="*/ 680 h 1150"/>
              <a:gd name="T60" fmla="*/ 1830 w 2561"/>
              <a:gd name="T61" fmla="*/ 688 h 1150"/>
              <a:gd name="T62" fmla="*/ 1821 w 2561"/>
              <a:gd name="T63" fmla="*/ 691 h 1150"/>
              <a:gd name="T64" fmla="*/ 1799 w 2561"/>
              <a:gd name="T65" fmla="*/ 698 h 1150"/>
              <a:gd name="T66" fmla="*/ 1802 w 2561"/>
              <a:gd name="T67" fmla="*/ 710 h 1150"/>
              <a:gd name="T68" fmla="*/ 1836 w 2561"/>
              <a:gd name="T69" fmla="*/ 731 h 1150"/>
              <a:gd name="T70" fmla="*/ 1937 w 2561"/>
              <a:gd name="T71" fmla="*/ 770 h 1150"/>
              <a:gd name="T72" fmla="*/ 2175 w 2561"/>
              <a:gd name="T73" fmla="*/ 840 h 1150"/>
              <a:gd name="T74" fmla="*/ 2245 w 2561"/>
              <a:gd name="T75" fmla="*/ 860 h 1150"/>
              <a:gd name="T76" fmla="*/ 2296 w 2561"/>
              <a:gd name="T77" fmla="*/ 885 h 1150"/>
              <a:gd name="T78" fmla="*/ 2407 w 2561"/>
              <a:gd name="T79" fmla="*/ 962 h 1150"/>
              <a:gd name="T80" fmla="*/ 2477 w 2561"/>
              <a:gd name="T81" fmla="*/ 1001 h 1150"/>
              <a:gd name="T82" fmla="*/ 2512 w 2561"/>
              <a:gd name="T83" fmla="*/ 1011 h 1150"/>
              <a:gd name="T84" fmla="*/ 2548 w 2561"/>
              <a:gd name="T85" fmla="*/ 1028 h 1150"/>
              <a:gd name="T86" fmla="*/ 2560 w 2561"/>
              <a:gd name="T87" fmla="*/ 1060 h 1150"/>
              <a:gd name="T88" fmla="*/ 2558 w 2561"/>
              <a:gd name="T89" fmla="*/ 1098 h 1150"/>
              <a:gd name="T90" fmla="*/ 2540 w 2561"/>
              <a:gd name="T91" fmla="*/ 1150 h 1150"/>
              <a:gd name="T92" fmla="*/ 458 w 2561"/>
              <a:gd name="T93" fmla="*/ 265 h 1150"/>
              <a:gd name="T94" fmla="*/ 27 w 2561"/>
              <a:gd name="T95" fmla="*/ 42 h 1150"/>
              <a:gd name="T96" fmla="*/ 180 w 2561"/>
              <a:gd name="T97" fmla="*/ 9 h 1150"/>
              <a:gd name="T98" fmla="*/ 199 w 2561"/>
              <a:gd name="T99" fmla="*/ 2 h 1150"/>
              <a:gd name="T100" fmla="*/ 309 w 2561"/>
              <a:gd name="T101" fmla="*/ 3 h 1150"/>
              <a:gd name="T102" fmla="*/ 747 w 2561"/>
              <a:gd name="T103" fmla="*/ 42 h 1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2561" h="1150">
                <a:moveTo>
                  <a:pt x="845" y="51"/>
                </a:moveTo>
                <a:lnTo>
                  <a:pt x="845" y="51"/>
                </a:lnTo>
                <a:lnTo>
                  <a:pt x="875" y="63"/>
                </a:lnTo>
                <a:lnTo>
                  <a:pt x="944" y="90"/>
                </a:lnTo>
                <a:lnTo>
                  <a:pt x="981" y="107"/>
                </a:lnTo>
                <a:lnTo>
                  <a:pt x="1014" y="123"/>
                </a:lnTo>
                <a:lnTo>
                  <a:pt x="1041" y="138"/>
                </a:lnTo>
                <a:lnTo>
                  <a:pt x="1050" y="144"/>
                </a:lnTo>
                <a:lnTo>
                  <a:pt x="1056" y="150"/>
                </a:lnTo>
                <a:lnTo>
                  <a:pt x="1056" y="150"/>
                </a:lnTo>
                <a:lnTo>
                  <a:pt x="1056" y="151"/>
                </a:lnTo>
                <a:lnTo>
                  <a:pt x="1056" y="153"/>
                </a:lnTo>
                <a:lnTo>
                  <a:pt x="1053" y="154"/>
                </a:lnTo>
                <a:lnTo>
                  <a:pt x="1045" y="154"/>
                </a:lnTo>
                <a:lnTo>
                  <a:pt x="1035" y="153"/>
                </a:lnTo>
                <a:lnTo>
                  <a:pt x="1008" y="147"/>
                </a:lnTo>
                <a:lnTo>
                  <a:pt x="977" y="138"/>
                </a:lnTo>
                <a:lnTo>
                  <a:pt x="948" y="130"/>
                </a:lnTo>
                <a:lnTo>
                  <a:pt x="926" y="126"/>
                </a:lnTo>
                <a:lnTo>
                  <a:pt x="920" y="125"/>
                </a:lnTo>
                <a:lnTo>
                  <a:pt x="917" y="125"/>
                </a:lnTo>
                <a:lnTo>
                  <a:pt x="918" y="128"/>
                </a:lnTo>
                <a:lnTo>
                  <a:pt x="926" y="132"/>
                </a:lnTo>
                <a:lnTo>
                  <a:pt x="926" y="132"/>
                </a:lnTo>
                <a:lnTo>
                  <a:pt x="1003" y="172"/>
                </a:lnTo>
                <a:lnTo>
                  <a:pt x="1117" y="231"/>
                </a:lnTo>
                <a:lnTo>
                  <a:pt x="1117" y="231"/>
                </a:lnTo>
                <a:lnTo>
                  <a:pt x="1123" y="235"/>
                </a:lnTo>
                <a:lnTo>
                  <a:pt x="1129" y="243"/>
                </a:lnTo>
                <a:lnTo>
                  <a:pt x="1134" y="250"/>
                </a:lnTo>
                <a:lnTo>
                  <a:pt x="1137" y="261"/>
                </a:lnTo>
                <a:lnTo>
                  <a:pt x="1141" y="282"/>
                </a:lnTo>
                <a:lnTo>
                  <a:pt x="1143" y="303"/>
                </a:lnTo>
                <a:lnTo>
                  <a:pt x="1144" y="321"/>
                </a:lnTo>
                <a:lnTo>
                  <a:pt x="1146" y="334"/>
                </a:lnTo>
                <a:lnTo>
                  <a:pt x="1147" y="337"/>
                </a:lnTo>
                <a:lnTo>
                  <a:pt x="1149" y="337"/>
                </a:lnTo>
                <a:lnTo>
                  <a:pt x="1150" y="336"/>
                </a:lnTo>
                <a:lnTo>
                  <a:pt x="1153" y="330"/>
                </a:lnTo>
                <a:lnTo>
                  <a:pt x="1153" y="330"/>
                </a:lnTo>
                <a:lnTo>
                  <a:pt x="1168" y="297"/>
                </a:lnTo>
                <a:lnTo>
                  <a:pt x="1173" y="289"/>
                </a:lnTo>
                <a:lnTo>
                  <a:pt x="1176" y="285"/>
                </a:lnTo>
                <a:lnTo>
                  <a:pt x="1177" y="285"/>
                </a:lnTo>
                <a:lnTo>
                  <a:pt x="1179" y="286"/>
                </a:lnTo>
                <a:lnTo>
                  <a:pt x="1180" y="291"/>
                </a:lnTo>
                <a:lnTo>
                  <a:pt x="1183" y="312"/>
                </a:lnTo>
                <a:lnTo>
                  <a:pt x="1189" y="345"/>
                </a:lnTo>
                <a:lnTo>
                  <a:pt x="1194" y="366"/>
                </a:lnTo>
                <a:lnTo>
                  <a:pt x="1200" y="387"/>
                </a:lnTo>
                <a:lnTo>
                  <a:pt x="1207" y="411"/>
                </a:lnTo>
                <a:lnTo>
                  <a:pt x="1216" y="436"/>
                </a:lnTo>
                <a:lnTo>
                  <a:pt x="1230" y="463"/>
                </a:lnTo>
                <a:lnTo>
                  <a:pt x="1245" y="488"/>
                </a:lnTo>
                <a:lnTo>
                  <a:pt x="1245" y="488"/>
                </a:lnTo>
                <a:lnTo>
                  <a:pt x="1249" y="494"/>
                </a:lnTo>
                <a:lnTo>
                  <a:pt x="1254" y="499"/>
                </a:lnTo>
                <a:lnTo>
                  <a:pt x="1267" y="508"/>
                </a:lnTo>
                <a:lnTo>
                  <a:pt x="1284" y="515"/>
                </a:lnTo>
                <a:lnTo>
                  <a:pt x="1303" y="523"/>
                </a:lnTo>
                <a:lnTo>
                  <a:pt x="1322" y="527"/>
                </a:lnTo>
                <a:lnTo>
                  <a:pt x="1340" y="532"/>
                </a:lnTo>
                <a:lnTo>
                  <a:pt x="1357" y="533"/>
                </a:lnTo>
                <a:lnTo>
                  <a:pt x="1372" y="533"/>
                </a:lnTo>
                <a:lnTo>
                  <a:pt x="1372" y="533"/>
                </a:lnTo>
                <a:lnTo>
                  <a:pt x="1384" y="532"/>
                </a:lnTo>
                <a:lnTo>
                  <a:pt x="1396" y="530"/>
                </a:lnTo>
                <a:lnTo>
                  <a:pt x="1426" y="523"/>
                </a:lnTo>
                <a:lnTo>
                  <a:pt x="1460" y="515"/>
                </a:lnTo>
                <a:lnTo>
                  <a:pt x="1493" y="508"/>
                </a:lnTo>
                <a:lnTo>
                  <a:pt x="1511" y="505"/>
                </a:lnTo>
                <a:lnTo>
                  <a:pt x="1528" y="503"/>
                </a:lnTo>
                <a:lnTo>
                  <a:pt x="1543" y="503"/>
                </a:lnTo>
                <a:lnTo>
                  <a:pt x="1558" y="505"/>
                </a:lnTo>
                <a:lnTo>
                  <a:pt x="1571" y="509"/>
                </a:lnTo>
                <a:lnTo>
                  <a:pt x="1582" y="514"/>
                </a:lnTo>
                <a:lnTo>
                  <a:pt x="1592" y="523"/>
                </a:lnTo>
                <a:lnTo>
                  <a:pt x="1600" y="533"/>
                </a:lnTo>
                <a:lnTo>
                  <a:pt x="1600" y="533"/>
                </a:lnTo>
                <a:lnTo>
                  <a:pt x="1607" y="545"/>
                </a:lnTo>
                <a:lnTo>
                  <a:pt x="1615" y="556"/>
                </a:lnTo>
                <a:lnTo>
                  <a:pt x="1631" y="577"/>
                </a:lnTo>
                <a:lnTo>
                  <a:pt x="1650" y="595"/>
                </a:lnTo>
                <a:lnTo>
                  <a:pt x="1671" y="611"/>
                </a:lnTo>
                <a:lnTo>
                  <a:pt x="1692" y="625"/>
                </a:lnTo>
                <a:lnTo>
                  <a:pt x="1715" y="637"/>
                </a:lnTo>
                <a:lnTo>
                  <a:pt x="1736" y="647"/>
                </a:lnTo>
                <a:lnTo>
                  <a:pt x="1757" y="658"/>
                </a:lnTo>
                <a:lnTo>
                  <a:pt x="1794" y="671"/>
                </a:lnTo>
                <a:lnTo>
                  <a:pt x="1820" y="680"/>
                </a:lnTo>
                <a:lnTo>
                  <a:pt x="1827" y="685"/>
                </a:lnTo>
                <a:lnTo>
                  <a:pt x="1830" y="688"/>
                </a:lnTo>
                <a:lnTo>
                  <a:pt x="1830" y="688"/>
                </a:lnTo>
                <a:lnTo>
                  <a:pt x="1829" y="689"/>
                </a:lnTo>
                <a:lnTo>
                  <a:pt x="1821" y="691"/>
                </a:lnTo>
                <a:lnTo>
                  <a:pt x="1821" y="691"/>
                </a:lnTo>
                <a:lnTo>
                  <a:pt x="1811" y="694"/>
                </a:lnTo>
                <a:lnTo>
                  <a:pt x="1803" y="695"/>
                </a:lnTo>
                <a:lnTo>
                  <a:pt x="1799" y="698"/>
                </a:lnTo>
                <a:lnTo>
                  <a:pt x="1797" y="703"/>
                </a:lnTo>
                <a:lnTo>
                  <a:pt x="1797" y="706"/>
                </a:lnTo>
                <a:lnTo>
                  <a:pt x="1802" y="710"/>
                </a:lnTo>
                <a:lnTo>
                  <a:pt x="1808" y="716"/>
                </a:lnTo>
                <a:lnTo>
                  <a:pt x="1815" y="721"/>
                </a:lnTo>
                <a:lnTo>
                  <a:pt x="1836" y="731"/>
                </a:lnTo>
                <a:lnTo>
                  <a:pt x="1865" y="745"/>
                </a:lnTo>
                <a:lnTo>
                  <a:pt x="1899" y="756"/>
                </a:lnTo>
                <a:lnTo>
                  <a:pt x="1937" y="770"/>
                </a:lnTo>
                <a:lnTo>
                  <a:pt x="2019" y="797"/>
                </a:lnTo>
                <a:lnTo>
                  <a:pt x="2101" y="821"/>
                </a:lnTo>
                <a:lnTo>
                  <a:pt x="2175" y="840"/>
                </a:lnTo>
                <a:lnTo>
                  <a:pt x="2229" y="854"/>
                </a:lnTo>
                <a:lnTo>
                  <a:pt x="2229" y="854"/>
                </a:lnTo>
                <a:lnTo>
                  <a:pt x="2245" y="860"/>
                </a:lnTo>
                <a:lnTo>
                  <a:pt x="2262" y="866"/>
                </a:lnTo>
                <a:lnTo>
                  <a:pt x="2279" y="875"/>
                </a:lnTo>
                <a:lnTo>
                  <a:pt x="2296" y="885"/>
                </a:lnTo>
                <a:lnTo>
                  <a:pt x="2332" y="909"/>
                </a:lnTo>
                <a:lnTo>
                  <a:pt x="2369" y="936"/>
                </a:lnTo>
                <a:lnTo>
                  <a:pt x="2407" y="962"/>
                </a:lnTo>
                <a:lnTo>
                  <a:pt x="2443" y="984"/>
                </a:lnTo>
                <a:lnTo>
                  <a:pt x="2461" y="993"/>
                </a:lnTo>
                <a:lnTo>
                  <a:pt x="2477" y="1001"/>
                </a:lnTo>
                <a:lnTo>
                  <a:pt x="2495" y="1007"/>
                </a:lnTo>
                <a:lnTo>
                  <a:pt x="2512" y="1011"/>
                </a:lnTo>
                <a:lnTo>
                  <a:pt x="2512" y="1011"/>
                </a:lnTo>
                <a:lnTo>
                  <a:pt x="2527" y="1014"/>
                </a:lnTo>
                <a:lnTo>
                  <a:pt x="2539" y="1020"/>
                </a:lnTo>
                <a:lnTo>
                  <a:pt x="2548" y="1028"/>
                </a:lnTo>
                <a:lnTo>
                  <a:pt x="2554" y="1038"/>
                </a:lnTo>
                <a:lnTo>
                  <a:pt x="2558" y="1049"/>
                </a:lnTo>
                <a:lnTo>
                  <a:pt x="2560" y="1060"/>
                </a:lnTo>
                <a:lnTo>
                  <a:pt x="2561" y="1072"/>
                </a:lnTo>
                <a:lnTo>
                  <a:pt x="2560" y="1084"/>
                </a:lnTo>
                <a:lnTo>
                  <a:pt x="2558" y="1098"/>
                </a:lnTo>
                <a:lnTo>
                  <a:pt x="2555" y="1110"/>
                </a:lnTo>
                <a:lnTo>
                  <a:pt x="2548" y="1131"/>
                </a:lnTo>
                <a:lnTo>
                  <a:pt x="2540" y="1150"/>
                </a:lnTo>
                <a:lnTo>
                  <a:pt x="1288" y="1150"/>
                </a:lnTo>
                <a:lnTo>
                  <a:pt x="680" y="457"/>
                </a:lnTo>
                <a:lnTo>
                  <a:pt x="458" y="265"/>
                </a:lnTo>
                <a:lnTo>
                  <a:pt x="0" y="47"/>
                </a:lnTo>
                <a:lnTo>
                  <a:pt x="0" y="47"/>
                </a:lnTo>
                <a:lnTo>
                  <a:pt x="27" y="42"/>
                </a:lnTo>
                <a:lnTo>
                  <a:pt x="88" y="30"/>
                </a:lnTo>
                <a:lnTo>
                  <a:pt x="154" y="15"/>
                </a:lnTo>
                <a:lnTo>
                  <a:pt x="180" y="9"/>
                </a:lnTo>
                <a:lnTo>
                  <a:pt x="196" y="2"/>
                </a:lnTo>
                <a:lnTo>
                  <a:pt x="196" y="2"/>
                </a:lnTo>
                <a:lnTo>
                  <a:pt x="199" y="2"/>
                </a:lnTo>
                <a:lnTo>
                  <a:pt x="208" y="0"/>
                </a:lnTo>
                <a:lnTo>
                  <a:pt x="231" y="0"/>
                </a:lnTo>
                <a:lnTo>
                  <a:pt x="309" y="3"/>
                </a:lnTo>
                <a:lnTo>
                  <a:pt x="413" y="11"/>
                </a:lnTo>
                <a:lnTo>
                  <a:pt x="530" y="21"/>
                </a:lnTo>
                <a:lnTo>
                  <a:pt x="747" y="42"/>
                </a:lnTo>
                <a:lnTo>
                  <a:pt x="845" y="51"/>
                </a:lnTo>
                <a:lnTo>
                  <a:pt x="845" y="51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8" name="Freeform 21">
            <a:extLst>
              <a:ext uri="{FF2B5EF4-FFF2-40B4-BE49-F238E27FC236}">
                <a16:creationId xmlns:a16="http://schemas.microsoft.com/office/drawing/2014/main" id="{72BD3782-84C6-6C74-DC1C-7E5B42C7A627}"/>
              </a:ext>
            </a:extLst>
          </p:cNvPr>
          <p:cNvSpPr>
            <a:spLocks/>
          </p:cNvSpPr>
          <p:nvPr/>
        </p:nvSpPr>
        <p:spPr bwMode="auto">
          <a:xfrm>
            <a:off x="6234113" y="2115100"/>
            <a:ext cx="251222" cy="336512"/>
          </a:xfrm>
          <a:custGeom>
            <a:avLst/>
            <a:gdLst>
              <a:gd name="T0" fmla="*/ 0 w 211"/>
              <a:gd name="T1" fmla="*/ 0 h 212"/>
              <a:gd name="T2" fmla="*/ 0 w 211"/>
              <a:gd name="T3" fmla="*/ 0 h 212"/>
              <a:gd name="T4" fmla="*/ 18 w 211"/>
              <a:gd name="T5" fmla="*/ 4 h 212"/>
              <a:gd name="T6" fmla="*/ 36 w 211"/>
              <a:gd name="T7" fmla="*/ 9 h 212"/>
              <a:gd name="T8" fmla="*/ 58 w 211"/>
              <a:gd name="T9" fmla="*/ 16 h 212"/>
              <a:gd name="T10" fmla="*/ 84 w 211"/>
              <a:gd name="T11" fmla="*/ 28 h 212"/>
              <a:gd name="T12" fmla="*/ 97 w 211"/>
              <a:gd name="T13" fmla="*/ 36 h 212"/>
              <a:gd name="T14" fmla="*/ 109 w 211"/>
              <a:gd name="T15" fmla="*/ 43 h 212"/>
              <a:gd name="T16" fmla="*/ 123 w 211"/>
              <a:gd name="T17" fmla="*/ 54 h 212"/>
              <a:gd name="T18" fmla="*/ 135 w 211"/>
              <a:gd name="T19" fmla="*/ 64 h 212"/>
              <a:gd name="T20" fmla="*/ 145 w 211"/>
              <a:gd name="T21" fmla="*/ 76 h 212"/>
              <a:gd name="T22" fmla="*/ 156 w 211"/>
              <a:gd name="T23" fmla="*/ 90 h 212"/>
              <a:gd name="T24" fmla="*/ 156 w 211"/>
              <a:gd name="T25" fmla="*/ 90 h 212"/>
              <a:gd name="T26" fmla="*/ 174 w 211"/>
              <a:gd name="T27" fmla="*/ 118 h 212"/>
              <a:gd name="T28" fmla="*/ 189 w 211"/>
              <a:gd name="T29" fmla="*/ 144 h 212"/>
              <a:gd name="T30" fmla="*/ 201 w 211"/>
              <a:gd name="T31" fmla="*/ 166 h 212"/>
              <a:gd name="T32" fmla="*/ 208 w 211"/>
              <a:gd name="T33" fmla="*/ 186 h 212"/>
              <a:gd name="T34" fmla="*/ 211 w 211"/>
              <a:gd name="T35" fmla="*/ 201 h 212"/>
              <a:gd name="T36" fmla="*/ 211 w 211"/>
              <a:gd name="T37" fmla="*/ 207 h 212"/>
              <a:gd name="T38" fmla="*/ 211 w 211"/>
              <a:gd name="T39" fmla="*/ 209 h 212"/>
              <a:gd name="T40" fmla="*/ 208 w 211"/>
              <a:gd name="T41" fmla="*/ 212 h 212"/>
              <a:gd name="T42" fmla="*/ 205 w 211"/>
              <a:gd name="T43" fmla="*/ 212 h 212"/>
              <a:gd name="T44" fmla="*/ 201 w 211"/>
              <a:gd name="T45" fmla="*/ 212 h 212"/>
              <a:gd name="T46" fmla="*/ 196 w 211"/>
              <a:gd name="T47" fmla="*/ 209 h 212"/>
              <a:gd name="T48" fmla="*/ 196 w 211"/>
              <a:gd name="T49" fmla="*/ 209 h 212"/>
              <a:gd name="T50" fmla="*/ 159 w 211"/>
              <a:gd name="T51" fmla="*/ 184 h 212"/>
              <a:gd name="T52" fmla="*/ 130 w 211"/>
              <a:gd name="T53" fmla="*/ 165 h 212"/>
              <a:gd name="T54" fmla="*/ 108 w 211"/>
              <a:gd name="T55" fmla="*/ 147 h 212"/>
              <a:gd name="T56" fmla="*/ 91 w 211"/>
              <a:gd name="T57" fmla="*/ 133 h 212"/>
              <a:gd name="T58" fmla="*/ 79 w 211"/>
              <a:gd name="T59" fmla="*/ 121 h 212"/>
              <a:gd name="T60" fmla="*/ 72 w 211"/>
              <a:gd name="T61" fmla="*/ 111 h 212"/>
              <a:gd name="T62" fmla="*/ 67 w 211"/>
              <a:gd name="T63" fmla="*/ 102 h 212"/>
              <a:gd name="T64" fmla="*/ 64 w 211"/>
              <a:gd name="T65" fmla="*/ 93 h 212"/>
              <a:gd name="T66" fmla="*/ 61 w 211"/>
              <a:gd name="T67" fmla="*/ 78 h 212"/>
              <a:gd name="T68" fmla="*/ 58 w 211"/>
              <a:gd name="T69" fmla="*/ 69 h 212"/>
              <a:gd name="T70" fmla="*/ 54 w 211"/>
              <a:gd name="T71" fmla="*/ 60 h 212"/>
              <a:gd name="T72" fmla="*/ 48 w 211"/>
              <a:gd name="T73" fmla="*/ 48 h 212"/>
              <a:gd name="T74" fmla="*/ 36 w 211"/>
              <a:gd name="T75" fmla="*/ 34 h 212"/>
              <a:gd name="T76" fmla="*/ 21 w 211"/>
              <a:gd name="T77" fmla="*/ 19 h 212"/>
              <a:gd name="T78" fmla="*/ 0 w 211"/>
              <a:gd name="T79" fmla="*/ 0 h 212"/>
              <a:gd name="T80" fmla="*/ 0 w 211"/>
              <a:gd name="T81" fmla="*/ 0 h 2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211" h="212">
                <a:moveTo>
                  <a:pt x="0" y="0"/>
                </a:moveTo>
                <a:lnTo>
                  <a:pt x="0" y="0"/>
                </a:lnTo>
                <a:lnTo>
                  <a:pt x="18" y="4"/>
                </a:lnTo>
                <a:lnTo>
                  <a:pt x="36" y="9"/>
                </a:lnTo>
                <a:lnTo>
                  <a:pt x="58" y="16"/>
                </a:lnTo>
                <a:lnTo>
                  <a:pt x="84" y="28"/>
                </a:lnTo>
                <a:lnTo>
                  <a:pt x="97" y="36"/>
                </a:lnTo>
                <a:lnTo>
                  <a:pt x="109" y="43"/>
                </a:lnTo>
                <a:lnTo>
                  <a:pt x="123" y="54"/>
                </a:lnTo>
                <a:lnTo>
                  <a:pt x="135" y="64"/>
                </a:lnTo>
                <a:lnTo>
                  <a:pt x="145" y="76"/>
                </a:lnTo>
                <a:lnTo>
                  <a:pt x="156" y="90"/>
                </a:lnTo>
                <a:lnTo>
                  <a:pt x="156" y="90"/>
                </a:lnTo>
                <a:lnTo>
                  <a:pt x="174" y="118"/>
                </a:lnTo>
                <a:lnTo>
                  <a:pt x="189" y="144"/>
                </a:lnTo>
                <a:lnTo>
                  <a:pt x="201" y="166"/>
                </a:lnTo>
                <a:lnTo>
                  <a:pt x="208" y="186"/>
                </a:lnTo>
                <a:lnTo>
                  <a:pt x="211" y="201"/>
                </a:lnTo>
                <a:lnTo>
                  <a:pt x="211" y="207"/>
                </a:lnTo>
                <a:lnTo>
                  <a:pt x="211" y="209"/>
                </a:lnTo>
                <a:lnTo>
                  <a:pt x="208" y="212"/>
                </a:lnTo>
                <a:lnTo>
                  <a:pt x="205" y="212"/>
                </a:lnTo>
                <a:lnTo>
                  <a:pt x="201" y="212"/>
                </a:lnTo>
                <a:lnTo>
                  <a:pt x="196" y="209"/>
                </a:lnTo>
                <a:lnTo>
                  <a:pt x="196" y="209"/>
                </a:lnTo>
                <a:lnTo>
                  <a:pt x="159" y="184"/>
                </a:lnTo>
                <a:lnTo>
                  <a:pt x="130" y="165"/>
                </a:lnTo>
                <a:lnTo>
                  <a:pt x="108" y="147"/>
                </a:lnTo>
                <a:lnTo>
                  <a:pt x="91" y="133"/>
                </a:lnTo>
                <a:lnTo>
                  <a:pt x="79" y="121"/>
                </a:lnTo>
                <a:lnTo>
                  <a:pt x="72" y="111"/>
                </a:lnTo>
                <a:lnTo>
                  <a:pt x="67" y="102"/>
                </a:lnTo>
                <a:lnTo>
                  <a:pt x="64" y="93"/>
                </a:lnTo>
                <a:lnTo>
                  <a:pt x="61" y="78"/>
                </a:lnTo>
                <a:lnTo>
                  <a:pt x="58" y="69"/>
                </a:lnTo>
                <a:lnTo>
                  <a:pt x="54" y="60"/>
                </a:lnTo>
                <a:lnTo>
                  <a:pt x="48" y="48"/>
                </a:lnTo>
                <a:lnTo>
                  <a:pt x="36" y="34"/>
                </a:lnTo>
                <a:lnTo>
                  <a:pt x="21" y="19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199" name="Freeform 22">
            <a:extLst>
              <a:ext uri="{FF2B5EF4-FFF2-40B4-BE49-F238E27FC236}">
                <a16:creationId xmlns:a16="http://schemas.microsoft.com/office/drawing/2014/main" id="{BFC229FD-2760-E730-DDAB-4ACB4986EB81}"/>
              </a:ext>
            </a:extLst>
          </p:cNvPr>
          <p:cNvSpPr>
            <a:spLocks/>
          </p:cNvSpPr>
          <p:nvPr/>
        </p:nvSpPr>
        <p:spPr bwMode="auto">
          <a:xfrm>
            <a:off x="8115300" y="3061139"/>
            <a:ext cx="490538" cy="311115"/>
          </a:xfrm>
          <a:custGeom>
            <a:avLst/>
            <a:gdLst>
              <a:gd name="T0" fmla="*/ 0 w 412"/>
              <a:gd name="T1" fmla="*/ 0 h 196"/>
              <a:gd name="T2" fmla="*/ 0 w 412"/>
              <a:gd name="T3" fmla="*/ 0 h 196"/>
              <a:gd name="T4" fmla="*/ 45 w 412"/>
              <a:gd name="T5" fmla="*/ 12 h 196"/>
              <a:gd name="T6" fmla="*/ 145 w 412"/>
              <a:gd name="T7" fmla="*/ 36 h 196"/>
              <a:gd name="T8" fmla="*/ 202 w 412"/>
              <a:gd name="T9" fmla="*/ 48 h 196"/>
              <a:gd name="T10" fmla="*/ 253 w 412"/>
              <a:gd name="T11" fmla="*/ 58 h 196"/>
              <a:gd name="T12" fmla="*/ 295 w 412"/>
              <a:gd name="T13" fmla="*/ 64 h 196"/>
              <a:gd name="T14" fmla="*/ 310 w 412"/>
              <a:gd name="T15" fmla="*/ 64 h 196"/>
              <a:gd name="T16" fmla="*/ 319 w 412"/>
              <a:gd name="T17" fmla="*/ 63 h 196"/>
              <a:gd name="T18" fmla="*/ 319 w 412"/>
              <a:gd name="T19" fmla="*/ 63 h 196"/>
              <a:gd name="T20" fmla="*/ 326 w 412"/>
              <a:gd name="T21" fmla="*/ 63 h 196"/>
              <a:gd name="T22" fmla="*/ 332 w 412"/>
              <a:gd name="T23" fmla="*/ 63 h 196"/>
              <a:gd name="T24" fmla="*/ 340 w 412"/>
              <a:gd name="T25" fmla="*/ 63 h 196"/>
              <a:gd name="T26" fmla="*/ 347 w 412"/>
              <a:gd name="T27" fmla="*/ 64 h 196"/>
              <a:gd name="T28" fmla="*/ 362 w 412"/>
              <a:gd name="T29" fmla="*/ 70 h 196"/>
              <a:gd name="T30" fmla="*/ 377 w 412"/>
              <a:gd name="T31" fmla="*/ 79 h 196"/>
              <a:gd name="T32" fmla="*/ 389 w 412"/>
              <a:gd name="T33" fmla="*/ 88 h 196"/>
              <a:gd name="T34" fmla="*/ 400 w 412"/>
              <a:gd name="T35" fmla="*/ 99 h 196"/>
              <a:gd name="T36" fmla="*/ 407 w 412"/>
              <a:gd name="T37" fmla="*/ 111 h 196"/>
              <a:gd name="T38" fmla="*/ 409 w 412"/>
              <a:gd name="T39" fmla="*/ 115 h 196"/>
              <a:gd name="T40" fmla="*/ 410 w 412"/>
              <a:gd name="T41" fmla="*/ 121 h 196"/>
              <a:gd name="T42" fmla="*/ 410 w 412"/>
              <a:gd name="T43" fmla="*/ 121 h 196"/>
              <a:gd name="T44" fmla="*/ 412 w 412"/>
              <a:gd name="T45" fmla="*/ 132 h 196"/>
              <a:gd name="T46" fmla="*/ 412 w 412"/>
              <a:gd name="T47" fmla="*/ 144 h 196"/>
              <a:gd name="T48" fmla="*/ 409 w 412"/>
              <a:gd name="T49" fmla="*/ 168 h 196"/>
              <a:gd name="T50" fmla="*/ 403 w 412"/>
              <a:gd name="T51" fmla="*/ 196 h 196"/>
              <a:gd name="T52" fmla="*/ 403 w 412"/>
              <a:gd name="T53" fmla="*/ 196 h 196"/>
              <a:gd name="T54" fmla="*/ 391 w 412"/>
              <a:gd name="T55" fmla="*/ 186 h 196"/>
              <a:gd name="T56" fmla="*/ 376 w 412"/>
              <a:gd name="T57" fmla="*/ 177 h 196"/>
              <a:gd name="T58" fmla="*/ 359 w 412"/>
              <a:gd name="T59" fmla="*/ 168 h 196"/>
              <a:gd name="T60" fmla="*/ 340 w 412"/>
              <a:gd name="T61" fmla="*/ 160 h 196"/>
              <a:gd name="T62" fmla="*/ 331 w 412"/>
              <a:gd name="T63" fmla="*/ 157 h 196"/>
              <a:gd name="T64" fmla="*/ 320 w 412"/>
              <a:gd name="T65" fmla="*/ 156 h 196"/>
              <a:gd name="T66" fmla="*/ 310 w 412"/>
              <a:gd name="T67" fmla="*/ 154 h 196"/>
              <a:gd name="T68" fmla="*/ 301 w 412"/>
              <a:gd name="T69" fmla="*/ 156 h 196"/>
              <a:gd name="T70" fmla="*/ 292 w 412"/>
              <a:gd name="T71" fmla="*/ 159 h 196"/>
              <a:gd name="T72" fmla="*/ 283 w 412"/>
              <a:gd name="T73" fmla="*/ 163 h 196"/>
              <a:gd name="T74" fmla="*/ 283 w 412"/>
              <a:gd name="T75" fmla="*/ 163 h 196"/>
              <a:gd name="T76" fmla="*/ 271 w 412"/>
              <a:gd name="T77" fmla="*/ 169 h 196"/>
              <a:gd name="T78" fmla="*/ 268 w 412"/>
              <a:gd name="T79" fmla="*/ 171 h 196"/>
              <a:gd name="T80" fmla="*/ 265 w 412"/>
              <a:gd name="T81" fmla="*/ 169 h 196"/>
              <a:gd name="T82" fmla="*/ 263 w 412"/>
              <a:gd name="T83" fmla="*/ 163 h 196"/>
              <a:gd name="T84" fmla="*/ 259 w 412"/>
              <a:gd name="T85" fmla="*/ 151 h 196"/>
              <a:gd name="T86" fmla="*/ 254 w 412"/>
              <a:gd name="T87" fmla="*/ 144 h 196"/>
              <a:gd name="T88" fmla="*/ 250 w 412"/>
              <a:gd name="T89" fmla="*/ 135 h 196"/>
              <a:gd name="T90" fmla="*/ 241 w 412"/>
              <a:gd name="T91" fmla="*/ 126 h 196"/>
              <a:gd name="T92" fmla="*/ 230 w 412"/>
              <a:gd name="T93" fmla="*/ 115 h 196"/>
              <a:gd name="T94" fmla="*/ 217 w 412"/>
              <a:gd name="T95" fmla="*/ 105 h 196"/>
              <a:gd name="T96" fmla="*/ 199 w 412"/>
              <a:gd name="T97" fmla="*/ 94 h 196"/>
              <a:gd name="T98" fmla="*/ 177 w 412"/>
              <a:gd name="T99" fmla="*/ 82 h 196"/>
              <a:gd name="T100" fmla="*/ 150 w 412"/>
              <a:gd name="T101" fmla="*/ 72 h 196"/>
              <a:gd name="T102" fmla="*/ 150 w 412"/>
              <a:gd name="T103" fmla="*/ 72 h 196"/>
              <a:gd name="T104" fmla="*/ 117 w 412"/>
              <a:gd name="T105" fmla="*/ 57 h 196"/>
              <a:gd name="T106" fmla="*/ 66 w 412"/>
              <a:gd name="T107" fmla="*/ 33 h 196"/>
              <a:gd name="T108" fmla="*/ 0 w 412"/>
              <a:gd name="T109" fmla="*/ 0 h 196"/>
              <a:gd name="T110" fmla="*/ 0 w 412"/>
              <a:gd name="T111" fmla="*/ 0 h 1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412" h="196">
                <a:moveTo>
                  <a:pt x="0" y="0"/>
                </a:moveTo>
                <a:lnTo>
                  <a:pt x="0" y="0"/>
                </a:lnTo>
                <a:lnTo>
                  <a:pt x="45" y="12"/>
                </a:lnTo>
                <a:lnTo>
                  <a:pt x="145" y="36"/>
                </a:lnTo>
                <a:lnTo>
                  <a:pt x="202" y="48"/>
                </a:lnTo>
                <a:lnTo>
                  <a:pt x="253" y="58"/>
                </a:lnTo>
                <a:lnTo>
                  <a:pt x="295" y="64"/>
                </a:lnTo>
                <a:lnTo>
                  <a:pt x="310" y="64"/>
                </a:lnTo>
                <a:lnTo>
                  <a:pt x="319" y="63"/>
                </a:lnTo>
                <a:lnTo>
                  <a:pt x="319" y="63"/>
                </a:lnTo>
                <a:lnTo>
                  <a:pt x="326" y="63"/>
                </a:lnTo>
                <a:lnTo>
                  <a:pt x="332" y="63"/>
                </a:lnTo>
                <a:lnTo>
                  <a:pt x="340" y="63"/>
                </a:lnTo>
                <a:lnTo>
                  <a:pt x="347" y="64"/>
                </a:lnTo>
                <a:lnTo>
                  <a:pt x="362" y="70"/>
                </a:lnTo>
                <a:lnTo>
                  <a:pt x="377" y="79"/>
                </a:lnTo>
                <a:lnTo>
                  <a:pt x="389" y="88"/>
                </a:lnTo>
                <a:lnTo>
                  <a:pt x="400" y="99"/>
                </a:lnTo>
                <a:lnTo>
                  <a:pt x="407" y="111"/>
                </a:lnTo>
                <a:lnTo>
                  <a:pt x="409" y="115"/>
                </a:lnTo>
                <a:lnTo>
                  <a:pt x="410" y="121"/>
                </a:lnTo>
                <a:lnTo>
                  <a:pt x="410" y="121"/>
                </a:lnTo>
                <a:lnTo>
                  <a:pt x="412" y="132"/>
                </a:lnTo>
                <a:lnTo>
                  <a:pt x="412" y="144"/>
                </a:lnTo>
                <a:lnTo>
                  <a:pt x="409" y="168"/>
                </a:lnTo>
                <a:lnTo>
                  <a:pt x="403" y="196"/>
                </a:lnTo>
                <a:lnTo>
                  <a:pt x="403" y="196"/>
                </a:lnTo>
                <a:lnTo>
                  <a:pt x="391" y="186"/>
                </a:lnTo>
                <a:lnTo>
                  <a:pt x="376" y="177"/>
                </a:lnTo>
                <a:lnTo>
                  <a:pt x="359" y="168"/>
                </a:lnTo>
                <a:lnTo>
                  <a:pt x="340" y="160"/>
                </a:lnTo>
                <a:lnTo>
                  <a:pt x="331" y="157"/>
                </a:lnTo>
                <a:lnTo>
                  <a:pt x="320" y="156"/>
                </a:lnTo>
                <a:lnTo>
                  <a:pt x="310" y="154"/>
                </a:lnTo>
                <a:lnTo>
                  <a:pt x="301" y="156"/>
                </a:lnTo>
                <a:lnTo>
                  <a:pt x="292" y="159"/>
                </a:lnTo>
                <a:lnTo>
                  <a:pt x="283" y="163"/>
                </a:lnTo>
                <a:lnTo>
                  <a:pt x="283" y="163"/>
                </a:lnTo>
                <a:lnTo>
                  <a:pt x="271" y="169"/>
                </a:lnTo>
                <a:lnTo>
                  <a:pt x="268" y="171"/>
                </a:lnTo>
                <a:lnTo>
                  <a:pt x="265" y="169"/>
                </a:lnTo>
                <a:lnTo>
                  <a:pt x="263" y="163"/>
                </a:lnTo>
                <a:lnTo>
                  <a:pt x="259" y="151"/>
                </a:lnTo>
                <a:lnTo>
                  <a:pt x="254" y="144"/>
                </a:lnTo>
                <a:lnTo>
                  <a:pt x="250" y="135"/>
                </a:lnTo>
                <a:lnTo>
                  <a:pt x="241" y="126"/>
                </a:lnTo>
                <a:lnTo>
                  <a:pt x="230" y="115"/>
                </a:lnTo>
                <a:lnTo>
                  <a:pt x="217" y="105"/>
                </a:lnTo>
                <a:lnTo>
                  <a:pt x="199" y="94"/>
                </a:lnTo>
                <a:lnTo>
                  <a:pt x="177" y="82"/>
                </a:lnTo>
                <a:lnTo>
                  <a:pt x="150" y="72"/>
                </a:lnTo>
                <a:lnTo>
                  <a:pt x="150" y="72"/>
                </a:lnTo>
                <a:lnTo>
                  <a:pt x="117" y="57"/>
                </a:lnTo>
                <a:lnTo>
                  <a:pt x="66" y="33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0" name="Freeform 23">
            <a:extLst>
              <a:ext uri="{FF2B5EF4-FFF2-40B4-BE49-F238E27FC236}">
                <a16:creationId xmlns:a16="http://schemas.microsoft.com/office/drawing/2014/main" id="{9AF2D293-1BED-717F-8050-A59F52E9C039}"/>
              </a:ext>
            </a:extLst>
          </p:cNvPr>
          <p:cNvSpPr>
            <a:spLocks/>
          </p:cNvSpPr>
          <p:nvPr/>
        </p:nvSpPr>
        <p:spPr bwMode="auto">
          <a:xfrm>
            <a:off x="2924176" y="1791288"/>
            <a:ext cx="5128022" cy="3988925"/>
          </a:xfrm>
          <a:custGeom>
            <a:avLst/>
            <a:gdLst>
              <a:gd name="T0" fmla="*/ 1932 w 4307"/>
              <a:gd name="T1" fmla="*/ 6 h 2513"/>
              <a:gd name="T2" fmla="*/ 2118 w 4307"/>
              <a:gd name="T3" fmla="*/ 42 h 2513"/>
              <a:gd name="T4" fmla="*/ 2170 w 4307"/>
              <a:gd name="T5" fmla="*/ 48 h 2513"/>
              <a:gd name="T6" fmla="*/ 2230 w 4307"/>
              <a:gd name="T7" fmla="*/ 68 h 2513"/>
              <a:gd name="T8" fmla="*/ 2399 w 4307"/>
              <a:gd name="T9" fmla="*/ 127 h 2513"/>
              <a:gd name="T10" fmla="*/ 2471 w 4307"/>
              <a:gd name="T11" fmla="*/ 138 h 2513"/>
              <a:gd name="T12" fmla="*/ 2516 w 4307"/>
              <a:gd name="T13" fmla="*/ 133 h 2513"/>
              <a:gd name="T14" fmla="*/ 2537 w 4307"/>
              <a:gd name="T15" fmla="*/ 135 h 2513"/>
              <a:gd name="T16" fmla="*/ 2575 w 4307"/>
              <a:gd name="T17" fmla="*/ 157 h 2513"/>
              <a:gd name="T18" fmla="*/ 2621 w 4307"/>
              <a:gd name="T19" fmla="*/ 211 h 2513"/>
              <a:gd name="T20" fmla="*/ 2699 w 4307"/>
              <a:gd name="T21" fmla="*/ 321 h 2513"/>
              <a:gd name="T22" fmla="*/ 2742 w 4307"/>
              <a:gd name="T23" fmla="*/ 373 h 2513"/>
              <a:gd name="T24" fmla="*/ 2840 w 4307"/>
              <a:gd name="T25" fmla="*/ 448 h 2513"/>
              <a:gd name="T26" fmla="*/ 2967 w 4307"/>
              <a:gd name="T27" fmla="*/ 529 h 2513"/>
              <a:gd name="T28" fmla="*/ 2991 w 4307"/>
              <a:gd name="T29" fmla="*/ 545 h 2513"/>
              <a:gd name="T30" fmla="*/ 3042 w 4307"/>
              <a:gd name="T31" fmla="*/ 569 h 2513"/>
              <a:gd name="T32" fmla="*/ 3159 w 4307"/>
              <a:gd name="T33" fmla="*/ 577 h 2513"/>
              <a:gd name="T34" fmla="*/ 3187 w 4307"/>
              <a:gd name="T35" fmla="*/ 581 h 2513"/>
              <a:gd name="T36" fmla="*/ 3235 w 4307"/>
              <a:gd name="T37" fmla="*/ 605 h 2513"/>
              <a:gd name="T38" fmla="*/ 3291 w 4307"/>
              <a:gd name="T39" fmla="*/ 647 h 2513"/>
              <a:gd name="T40" fmla="*/ 3404 w 4307"/>
              <a:gd name="T41" fmla="*/ 759 h 2513"/>
              <a:gd name="T42" fmla="*/ 3512 w 4307"/>
              <a:gd name="T43" fmla="*/ 887 h 2513"/>
              <a:gd name="T44" fmla="*/ 3623 w 4307"/>
              <a:gd name="T45" fmla="*/ 1031 h 2513"/>
              <a:gd name="T46" fmla="*/ 3761 w 4307"/>
              <a:gd name="T47" fmla="*/ 1233 h 2513"/>
              <a:gd name="T48" fmla="*/ 3803 w 4307"/>
              <a:gd name="T49" fmla="*/ 1288 h 2513"/>
              <a:gd name="T50" fmla="*/ 3957 w 4307"/>
              <a:gd name="T51" fmla="*/ 1457 h 2513"/>
              <a:gd name="T52" fmla="*/ 4063 w 4307"/>
              <a:gd name="T53" fmla="*/ 1517 h 2513"/>
              <a:gd name="T54" fmla="*/ 4239 w 4307"/>
              <a:gd name="T55" fmla="*/ 1603 h 2513"/>
              <a:gd name="T56" fmla="*/ 4301 w 4307"/>
              <a:gd name="T57" fmla="*/ 1628 h 2513"/>
              <a:gd name="T58" fmla="*/ 4306 w 4307"/>
              <a:gd name="T59" fmla="*/ 1631 h 2513"/>
              <a:gd name="T60" fmla="*/ 4303 w 4307"/>
              <a:gd name="T61" fmla="*/ 1667 h 2513"/>
              <a:gd name="T62" fmla="*/ 4280 w 4307"/>
              <a:gd name="T63" fmla="*/ 1779 h 2513"/>
              <a:gd name="T64" fmla="*/ 4274 w 4307"/>
              <a:gd name="T65" fmla="*/ 1848 h 2513"/>
              <a:gd name="T66" fmla="*/ 4283 w 4307"/>
              <a:gd name="T67" fmla="*/ 1892 h 2513"/>
              <a:gd name="T68" fmla="*/ 4297 w 4307"/>
              <a:gd name="T69" fmla="*/ 1907 h 2513"/>
              <a:gd name="T70" fmla="*/ 4301 w 4307"/>
              <a:gd name="T71" fmla="*/ 1913 h 2513"/>
              <a:gd name="T72" fmla="*/ 4271 w 4307"/>
              <a:gd name="T73" fmla="*/ 1919 h 2513"/>
              <a:gd name="T74" fmla="*/ 4051 w 4307"/>
              <a:gd name="T75" fmla="*/ 1913 h 2513"/>
              <a:gd name="T76" fmla="*/ 3798 w 4307"/>
              <a:gd name="T77" fmla="*/ 1902 h 2513"/>
              <a:gd name="T78" fmla="*/ 3720 w 4307"/>
              <a:gd name="T79" fmla="*/ 1905 h 2513"/>
              <a:gd name="T80" fmla="*/ 3344 w 4307"/>
              <a:gd name="T81" fmla="*/ 2022 h 2513"/>
              <a:gd name="T82" fmla="*/ 2750 w 4307"/>
              <a:gd name="T83" fmla="*/ 2197 h 2513"/>
              <a:gd name="T84" fmla="*/ 2566 w 4307"/>
              <a:gd name="T85" fmla="*/ 2244 h 2513"/>
              <a:gd name="T86" fmla="*/ 2540 w 4307"/>
              <a:gd name="T87" fmla="*/ 2247 h 2513"/>
              <a:gd name="T88" fmla="*/ 2375 w 4307"/>
              <a:gd name="T89" fmla="*/ 2224 h 2513"/>
              <a:gd name="T90" fmla="*/ 1914 w 4307"/>
              <a:gd name="T91" fmla="*/ 2157 h 2513"/>
              <a:gd name="T92" fmla="*/ 1699 w 4307"/>
              <a:gd name="T93" fmla="*/ 2134 h 2513"/>
              <a:gd name="T94" fmla="*/ 1576 w 4307"/>
              <a:gd name="T95" fmla="*/ 2133 h 2513"/>
              <a:gd name="T96" fmla="*/ 1526 w 4307"/>
              <a:gd name="T97" fmla="*/ 2145 h 2513"/>
              <a:gd name="T98" fmla="*/ 1363 w 4307"/>
              <a:gd name="T99" fmla="*/ 2200 h 2513"/>
              <a:gd name="T100" fmla="*/ 923 w 4307"/>
              <a:gd name="T101" fmla="*/ 2375 h 2513"/>
              <a:gd name="T102" fmla="*/ 683 w 4307"/>
              <a:gd name="T103" fmla="*/ 2480 h 2513"/>
              <a:gd name="T104" fmla="*/ 667 w 4307"/>
              <a:gd name="T105" fmla="*/ 2488 h 2513"/>
              <a:gd name="T106" fmla="*/ 557 w 4307"/>
              <a:gd name="T107" fmla="*/ 2498 h 2513"/>
              <a:gd name="T108" fmla="*/ 102 w 4307"/>
              <a:gd name="T109" fmla="*/ 2512 h 2513"/>
              <a:gd name="T110" fmla="*/ 1905 w 4307"/>
              <a:gd name="T111" fmla="*/ 0 h 25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4307" h="2513">
                <a:moveTo>
                  <a:pt x="1905" y="0"/>
                </a:moveTo>
                <a:lnTo>
                  <a:pt x="1905" y="0"/>
                </a:lnTo>
                <a:lnTo>
                  <a:pt x="1932" y="6"/>
                </a:lnTo>
                <a:lnTo>
                  <a:pt x="1997" y="20"/>
                </a:lnTo>
                <a:lnTo>
                  <a:pt x="2077" y="36"/>
                </a:lnTo>
                <a:lnTo>
                  <a:pt x="2118" y="42"/>
                </a:lnTo>
                <a:lnTo>
                  <a:pt x="2154" y="47"/>
                </a:lnTo>
                <a:lnTo>
                  <a:pt x="2154" y="47"/>
                </a:lnTo>
                <a:lnTo>
                  <a:pt x="2170" y="48"/>
                </a:lnTo>
                <a:lnTo>
                  <a:pt x="2188" y="53"/>
                </a:lnTo>
                <a:lnTo>
                  <a:pt x="2209" y="60"/>
                </a:lnTo>
                <a:lnTo>
                  <a:pt x="2230" y="68"/>
                </a:lnTo>
                <a:lnTo>
                  <a:pt x="2325" y="104"/>
                </a:lnTo>
                <a:lnTo>
                  <a:pt x="2375" y="120"/>
                </a:lnTo>
                <a:lnTo>
                  <a:pt x="2399" y="127"/>
                </a:lnTo>
                <a:lnTo>
                  <a:pt x="2425" y="133"/>
                </a:lnTo>
                <a:lnTo>
                  <a:pt x="2449" y="136"/>
                </a:lnTo>
                <a:lnTo>
                  <a:pt x="2471" y="138"/>
                </a:lnTo>
                <a:lnTo>
                  <a:pt x="2495" y="138"/>
                </a:lnTo>
                <a:lnTo>
                  <a:pt x="2516" y="133"/>
                </a:lnTo>
                <a:lnTo>
                  <a:pt x="2516" y="133"/>
                </a:lnTo>
                <a:lnTo>
                  <a:pt x="2524" y="133"/>
                </a:lnTo>
                <a:lnTo>
                  <a:pt x="2530" y="133"/>
                </a:lnTo>
                <a:lnTo>
                  <a:pt x="2537" y="135"/>
                </a:lnTo>
                <a:lnTo>
                  <a:pt x="2545" y="138"/>
                </a:lnTo>
                <a:lnTo>
                  <a:pt x="2560" y="145"/>
                </a:lnTo>
                <a:lnTo>
                  <a:pt x="2575" y="157"/>
                </a:lnTo>
                <a:lnTo>
                  <a:pt x="2590" y="172"/>
                </a:lnTo>
                <a:lnTo>
                  <a:pt x="2606" y="190"/>
                </a:lnTo>
                <a:lnTo>
                  <a:pt x="2621" y="211"/>
                </a:lnTo>
                <a:lnTo>
                  <a:pt x="2636" y="232"/>
                </a:lnTo>
                <a:lnTo>
                  <a:pt x="2667" y="277"/>
                </a:lnTo>
                <a:lnTo>
                  <a:pt x="2699" y="321"/>
                </a:lnTo>
                <a:lnTo>
                  <a:pt x="2714" y="340"/>
                </a:lnTo>
                <a:lnTo>
                  <a:pt x="2727" y="358"/>
                </a:lnTo>
                <a:lnTo>
                  <a:pt x="2742" y="373"/>
                </a:lnTo>
                <a:lnTo>
                  <a:pt x="2756" y="385"/>
                </a:lnTo>
                <a:lnTo>
                  <a:pt x="2756" y="385"/>
                </a:lnTo>
                <a:lnTo>
                  <a:pt x="2840" y="448"/>
                </a:lnTo>
                <a:lnTo>
                  <a:pt x="2898" y="488"/>
                </a:lnTo>
                <a:lnTo>
                  <a:pt x="2939" y="514"/>
                </a:lnTo>
                <a:lnTo>
                  <a:pt x="2967" y="529"/>
                </a:lnTo>
                <a:lnTo>
                  <a:pt x="2967" y="529"/>
                </a:lnTo>
                <a:lnTo>
                  <a:pt x="2979" y="536"/>
                </a:lnTo>
                <a:lnTo>
                  <a:pt x="2991" y="545"/>
                </a:lnTo>
                <a:lnTo>
                  <a:pt x="3003" y="553"/>
                </a:lnTo>
                <a:lnTo>
                  <a:pt x="3021" y="562"/>
                </a:lnTo>
                <a:lnTo>
                  <a:pt x="3042" y="569"/>
                </a:lnTo>
                <a:lnTo>
                  <a:pt x="3072" y="574"/>
                </a:lnTo>
                <a:lnTo>
                  <a:pt x="3109" y="577"/>
                </a:lnTo>
                <a:lnTo>
                  <a:pt x="3159" y="577"/>
                </a:lnTo>
                <a:lnTo>
                  <a:pt x="3159" y="577"/>
                </a:lnTo>
                <a:lnTo>
                  <a:pt x="3172" y="578"/>
                </a:lnTo>
                <a:lnTo>
                  <a:pt x="3187" y="581"/>
                </a:lnTo>
                <a:lnTo>
                  <a:pt x="3202" y="587"/>
                </a:lnTo>
                <a:lnTo>
                  <a:pt x="3219" y="596"/>
                </a:lnTo>
                <a:lnTo>
                  <a:pt x="3235" y="605"/>
                </a:lnTo>
                <a:lnTo>
                  <a:pt x="3253" y="617"/>
                </a:lnTo>
                <a:lnTo>
                  <a:pt x="3271" y="631"/>
                </a:lnTo>
                <a:lnTo>
                  <a:pt x="3291" y="647"/>
                </a:lnTo>
                <a:lnTo>
                  <a:pt x="3328" y="680"/>
                </a:lnTo>
                <a:lnTo>
                  <a:pt x="3367" y="719"/>
                </a:lnTo>
                <a:lnTo>
                  <a:pt x="3404" y="759"/>
                </a:lnTo>
                <a:lnTo>
                  <a:pt x="3443" y="803"/>
                </a:lnTo>
                <a:lnTo>
                  <a:pt x="3479" y="845"/>
                </a:lnTo>
                <a:lnTo>
                  <a:pt x="3512" y="887"/>
                </a:lnTo>
                <a:lnTo>
                  <a:pt x="3569" y="959"/>
                </a:lnTo>
                <a:lnTo>
                  <a:pt x="3608" y="1011"/>
                </a:lnTo>
                <a:lnTo>
                  <a:pt x="3623" y="1031"/>
                </a:lnTo>
                <a:lnTo>
                  <a:pt x="3623" y="1031"/>
                </a:lnTo>
                <a:lnTo>
                  <a:pt x="3699" y="1146"/>
                </a:lnTo>
                <a:lnTo>
                  <a:pt x="3761" y="1233"/>
                </a:lnTo>
                <a:lnTo>
                  <a:pt x="3785" y="1267"/>
                </a:lnTo>
                <a:lnTo>
                  <a:pt x="3803" y="1288"/>
                </a:lnTo>
                <a:lnTo>
                  <a:pt x="3803" y="1288"/>
                </a:lnTo>
                <a:lnTo>
                  <a:pt x="3949" y="1451"/>
                </a:lnTo>
                <a:lnTo>
                  <a:pt x="3949" y="1451"/>
                </a:lnTo>
                <a:lnTo>
                  <a:pt x="3957" y="1457"/>
                </a:lnTo>
                <a:lnTo>
                  <a:pt x="3970" y="1466"/>
                </a:lnTo>
                <a:lnTo>
                  <a:pt x="4009" y="1489"/>
                </a:lnTo>
                <a:lnTo>
                  <a:pt x="4063" y="1517"/>
                </a:lnTo>
                <a:lnTo>
                  <a:pt x="4123" y="1547"/>
                </a:lnTo>
                <a:lnTo>
                  <a:pt x="4185" y="1577"/>
                </a:lnTo>
                <a:lnTo>
                  <a:pt x="4239" y="1603"/>
                </a:lnTo>
                <a:lnTo>
                  <a:pt x="4280" y="1621"/>
                </a:lnTo>
                <a:lnTo>
                  <a:pt x="4294" y="1625"/>
                </a:lnTo>
                <a:lnTo>
                  <a:pt x="4301" y="1628"/>
                </a:lnTo>
                <a:lnTo>
                  <a:pt x="4301" y="1628"/>
                </a:lnTo>
                <a:lnTo>
                  <a:pt x="4304" y="1628"/>
                </a:lnTo>
                <a:lnTo>
                  <a:pt x="4306" y="1631"/>
                </a:lnTo>
                <a:lnTo>
                  <a:pt x="4307" y="1639"/>
                </a:lnTo>
                <a:lnTo>
                  <a:pt x="4306" y="1650"/>
                </a:lnTo>
                <a:lnTo>
                  <a:pt x="4303" y="1667"/>
                </a:lnTo>
                <a:lnTo>
                  <a:pt x="4295" y="1707"/>
                </a:lnTo>
                <a:lnTo>
                  <a:pt x="4285" y="1754"/>
                </a:lnTo>
                <a:lnTo>
                  <a:pt x="4280" y="1779"/>
                </a:lnTo>
                <a:lnTo>
                  <a:pt x="4277" y="1803"/>
                </a:lnTo>
                <a:lnTo>
                  <a:pt x="4274" y="1826"/>
                </a:lnTo>
                <a:lnTo>
                  <a:pt x="4274" y="1848"/>
                </a:lnTo>
                <a:lnTo>
                  <a:pt x="4276" y="1868"/>
                </a:lnTo>
                <a:lnTo>
                  <a:pt x="4280" y="1884"/>
                </a:lnTo>
                <a:lnTo>
                  <a:pt x="4283" y="1892"/>
                </a:lnTo>
                <a:lnTo>
                  <a:pt x="4286" y="1898"/>
                </a:lnTo>
                <a:lnTo>
                  <a:pt x="4292" y="1904"/>
                </a:lnTo>
                <a:lnTo>
                  <a:pt x="4297" y="1907"/>
                </a:lnTo>
                <a:lnTo>
                  <a:pt x="4297" y="1907"/>
                </a:lnTo>
                <a:lnTo>
                  <a:pt x="4301" y="1910"/>
                </a:lnTo>
                <a:lnTo>
                  <a:pt x="4301" y="1913"/>
                </a:lnTo>
                <a:lnTo>
                  <a:pt x="4298" y="1914"/>
                </a:lnTo>
                <a:lnTo>
                  <a:pt x="4292" y="1917"/>
                </a:lnTo>
                <a:lnTo>
                  <a:pt x="4271" y="1919"/>
                </a:lnTo>
                <a:lnTo>
                  <a:pt x="4240" y="1919"/>
                </a:lnTo>
                <a:lnTo>
                  <a:pt x="4156" y="1917"/>
                </a:lnTo>
                <a:lnTo>
                  <a:pt x="4051" y="1913"/>
                </a:lnTo>
                <a:lnTo>
                  <a:pt x="3942" y="1907"/>
                </a:lnTo>
                <a:lnTo>
                  <a:pt x="3842" y="1902"/>
                </a:lnTo>
                <a:lnTo>
                  <a:pt x="3798" y="1902"/>
                </a:lnTo>
                <a:lnTo>
                  <a:pt x="3764" y="1902"/>
                </a:lnTo>
                <a:lnTo>
                  <a:pt x="3737" y="1902"/>
                </a:lnTo>
                <a:lnTo>
                  <a:pt x="3720" y="1905"/>
                </a:lnTo>
                <a:lnTo>
                  <a:pt x="3720" y="1905"/>
                </a:lnTo>
                <a:lnTo>
                  <a:pt x="3524" y="1966"/>
                </a:lnTo>
                <a:lnTo>
                  <a:pt x="3344" y="2022"/>
                </a:lnTo>
                <a:lnTo>
                  <a:pt x="3139" y="2083"/>
                </a:lnTo>
                <a:lnTo>
                  <a:pt x="2934" y="2145"/>
                </a:lnTo>
                <a:lnTo>
                  <a:pt x="2750" y="2197"/>
                </a:lnTo>
                <a:lnTo>
                  <a:pt x="2673" y="2218"/>
                </a:lnTo>
                <a:lnTo>
                  <a:pt x="2611" y="2233"/>
                </a:lnTo>
                <a:lnTo>
                  <a:pt x="2566" y="2244"/>
                </a:lnTo>
                <a:lnTo>
                  <a:pt x="2551" y="2247"/>
                </a:lnTo>
                <a:lnTo>
                  <a:pt x="2540" y="2247"/>
                </a:lnTo>
                <a:lnTo>
                  <a:pt x="2540" y="2247"/>
                </a:lnTo>
                <a:lnTo>
                  <a:pt x="2518" y="2245"/>
                </a:lnTo>
                <a:lnTo>
                  <a:pt x="2482" y="2239"/>
                </a:lnTo>
                <a:lnTo>
                  <a:pt x="2375" y="2224"/>
                </a:lnTo>
                <a:lnTo>
                  <a:pt x="2235" y="2202"/>
                </a:lnTo>
                <a:lnTo>
                  <a:pt x="2076" y="2179"/>
                </a:lnTo>
                <a:lnTo>
                  <a:pt x="1914" y="2157"/>
                </a:lnTo>
                <a:lnTo>
                  <a:pt x="1838" y="2148"/>
                </a:lnTo>
                <a:lnTo>
                  <a:pt x="1764" y="2140"/>
                </a:lnTo>
                <a:lnTo>
                  <a:pt x="1699" y="2134"/>
                </a:lnTo>
                <a:lnTo>
                  <a:pt x="1642" y="2131"/>
                </a:lnTo>
                <a:lnTo>
                  <a:pt x="1595" y="2133"/>
                </a:lnTo>
                <a:lnTo>
                  <a:pt x="1576" y="2133"/>
                </a:lnTo>
                <a:lnTo>
                  <a:pt x="1561" y="2136"/>
                </a:lnTo>
                <a:lnTo>
                  <a:pt x="1561" y="2136"/>
                </a:lnTo>
                <a:lnTo>
                  <a:pt x="1526" y="2145"/>
                </a:lnTo>
                <a:lnTo>
                  <a:pt x="1481" y="2158"/>
                </a:lnTo>
                <a:lnTo>
                  <a:pt x="1426" y="2178"/>
                </a:lnTo>
                <a:lnTo>
                  <a:pt x="1363" y="2200"/>
                </a:lnTo>
                <a:lnTo>
                  <a:pt x="1221" y="2256"/>
                </a:lnTo>
                <a:lnTo>
                  <a:pt x="1069" y="2315"/>
                </a:lnTo>
                <a:lnTo>
                  <a:pt x="923" y="2375"/>
                </a:lnTo>
                <a:lnTo>
                  <a:pt x="798" y="2428"/>
                </a:lnTo>
                <a:lnTo>
                  <a:pt x="710" y="2467"/>
                </a:lnTo>
                <a:lnTo>
                  <a:pt x="683" y="2480"/>
                </a:lnTo>
                <a:lnTo>
                  <a:pt x="671" y="2486"/>
                </a:lnTo>
                <a:lnTo>
                  <a:pt x="671" y="2486"/>
                </a:lnTo>
                <a:lnTo>
                  <a:pt x="667" y="2488"/>
                </a:lnTo>
                <a:lnTo>
                  <a:pt x="661" y="2489"/>
                </a:lnTo>
                <a:lnTo>
                  <a:pt x="637" y="2492"/>
                </a:lnTo>
                <a:lnTo>
                  <a:pt x="557" y="2498"/>
                </a:lnTo>
                <a:lnTo>
                  <a:pt x="449" y="2503"/>
                </a:lnTo>
                <a:lnTo>
                  <a:pt x="328" y="2506"/>
                </a:lnTo>
                <a:lnTo>
                  <a:pt x="102" y="2512"/>
                </a:lnTo>
                <a:lnTo>
                  <a:pt x="0" y="2513"/>
                </a:lnTo>
                <a:lnTo>
                  <a:pt x="1823" y="277"/>
                </a:lnTo>
                <a:lnTo>
                  <a:pt x="1905" y="0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1" name="Freeform 24">
            <a:extLst>
              <a:ext uri="{FF2B5EF4-FFF2-40B4-BE49-F238E27FC236}">
                <a16:creationId xmlns:a16="http://schemas.microsoft.com/office/drawing/2014/main" id="{F2320264-A83B-150E-3AB3-03D0581C7D1B}"/>
              </a:ext>
            </a:extLst>
          </p:cNvPr>
          <p:cNvSpPr>
            <a:spLocks/>
          </p:cNvSpPr>
          <p:nvPr/>
        </p:nvSpPr>
        <p:spPr bwMode="auto">
          <a:xfrm>
            <a:off x="7144" y="1786526"/>
            <a:ext cx="7460456" cy="5063538"/>
          </a:xfrm>
          <a:custGeom>
            <a:avLst/>
            <a:gdLst>
              <a:gd name="T0" fmla="*/ 4773 w 6266"/>
              <a:gd name="T1" fmla="*/ 542 h 3190"/>
              <a:gd name="T2" fmla="*/ 4900 w 6266"/>
              <a:gd name="T3" fmla="*/ 620 h 3190"/>
              <a:gd name="T4" fmla="*/ 4986 w 6266"/>
              <a:gd name="T5" fmla="*/ 652 h 3190"/>
              <a:gd name="T6" fmla="*/ 5146 w 6266"/>
              <a:gd name="T7" fmla="*/ 700 h 3190"/>
              <a:gd name="T8" fmla="*/ 5240 w 6266"/>
              <a:gd name="T9" fmla="*/ 712 h 3190"/>
              <a:gd name="T10" fmla="*/ 5342 w 6266"/>
              <a:gd name="T11" fmla="*/ 697 h 3190"/>
              <a:gd name="T12" fmla="*/ 5378 w 6266"/>
              <a:gd name="T13" fmla="*/ 686 h 3190"/>
              <a:gd name="T14" fmla="*/ 5422 w 6266"/>
              <a:gd name="T15" fmla="*/ 718 h 3190"/>
              <a:gd name="T16" fmla="*/ 5490 w 6266"/>
              <a:gd name="T17" fmla="*/ 828 h 3190"/>
              <a:gd name="T18" fmla="*/ 5624 w 6266"/>
              <a:gd name="T19" fmla="*/ 1138 h 3190"/>
              <a:gd name="T20" fmla="*/ 5811 w 6266"/>
              <a:gd name="T21" fmla="*/ 1673 h 3190"/>
              <a:gd name="T22" fmla="*/ 6095 w 6266"/>
              <a:gd name="T23" fmla="*/ 2588 h 3190"/>
              <a:gd name="T24" fmla="*/ 0 w 6266"/>
              <a:gd name="T25" fmla="*/ 3190 h 3190"/>
              <a:gd name="T26" fmla="*/ 30 w 6266"/>
              <a:gd name="T27" fmla="*/ 2619 h 3190"/>
              <a:gd name="T28" fmla="*/ 592 w 6266"/>
              <a:gd name="T29" fmla="*/ 2398 h 3190"/>
              <a:gd name="T30" fmla="*/ 1785 w 6266"/>
              <a:gd name="T31" fmla="*/ 1952 h 3190"/>
              <a:gd name="T32" fmla="*/ 2088 w 6266"/>
              <a:gd name="T33" fmla="*/ 1698 h 3190"/>
              <a:gd name="T34" fmla="*/ 2510 w 6266"/>
              <a:gd name="T35" fmla="*/ 1346 h 3190"/>
              <a:gd name="T36" fmla="*/ 2663 w 6266"/>
              <a:gd name="T37" fmla="*/ 1236 h 3190"/>
              <a:gd name="T38" fmla="*/ 2736 w 6266"/>
              <a:gd name="T39" fmla="*/ 1206 h 3190"/>
              <a:gd name="T40" fmla="*/ 3067 w 6266"/>
              <a:gd name="T41" fmla="*/ 1045 h 3190"/>
              <a:gd name="T42" fmla="*/ 3311 w 6266"/>
              <a:gd name="T43" fmla="*/ 929 h 3190"/>
              <a:gd name="T44" fmla="*/ 3424 w 6266"/>
              <a:gd name="T45" fmla="*/ 860 h 3190"/>
              <a:gd name="T46" fmla="*/ 3482 w 6266"/>
              <a:gd name="T47" fmla="*/ 825 h 3190"/>
              <a:gd name="T48" fmla="*/ 3500 w 6266"/>
              <a:gd name="T49" fmla="*/ 821 h 3190"/>
              <a:gd name="T50" fmla="*/ 3531 w 6266"/>
              <a:gd name="T51" fmla="*/ 791 h 3190"/>
              <a:gd name="T52" fmla="*/ 3587 w 6266"/>
              <a:gd name="T53" fmla="*/ 753 h 3190"/>
              <a:gd name="T54" fmla="*/ 3615 w 6266"/>
              <a:gd name="T55" fmla="*/ 726 h 3190"/>
              <a:gd name="T56" fmla="*/ 3687 w 6266"/>
              <a:gd name="T57" fmla="*/ 668 h 3190"/>
              <a:gd name="T58" fmla="*/ 3711 w 6266"/>
              <a:gd name="T59" fmla="*/ 638 h 3190"/>
              <a:gd name="T60" fmla="*/ 3743 w 6266"/>
              <a:gd name="T61" fmla="*/ 617 h 3190"/>
              <a:gd name="T62" fmla="*/ 3782 w 6266"/>
              <a:gd name="T63" fmla="*/ 575 h 3190"/>
              <a:gd name="T64" fmla="*/ 3803 w 6266"/>
              <a:gd name="T65" fmla="*/ 533 h 3190"/>
              <a:gd name="T66" fmla="*/ 3843 w 6266"/>
              <a:gd name="T67" fmla="*/ 475 h 3190"/>
              <a:gd name="T68" fmla="*/ 3888 w 6266"/>
              <a:gd name="T69" fmla="*/ 431 h 3190"/>
              <a:gd name="T70" fmla="*/ 3915 w 6266"/>
              <a:gd name="T71" fmla="*/ 431 h 3190"/>
              <a:gd name="T72" fmla="*/ 3930 w 6266"/>
              <a:gd name="T73" fmla="*/ 421 h 3190"/>
              <a:gd name="T74" fmla="*/ 3940 w 6266"/>
              <a:gd name="T75" fmla="*/ 385 h 3190"/>
              <a:gd name="T76" fmla="*/ 3949 w 6266"/>
              <a:gd name="T77" fmla="*/ 348 h 3190"/>
              <a:gd name="T78" fmla="*/ 3987 w 6266"/>
              <a:gd name="T79" fmla="*/ 292 h 3190"/>
              <a:gd name="T80" fmla="*/ 4015 w 6266"/>
              <a:gd name="T81" fmla="*/ 277 h 3190"/>
              <a:gd name="T82" fmla="*/ 4060 w 6266"/>
              <a:gd name="T83" fmla="*/ 256 h 3190"/>
              <a:gd name="T84" fmla="*/ 4104 w 6266"/>
              <a:gd name="T85" fmla="*/ 237 h 3190"/>
              <a:gd name="T86" fmla="*/ 4147 w 6266"/>
              <a:gd name="T87" fmla="*/ 181 h 3190"/>
              <a:gd name="T88" fmla="*/ 4181 w 6266"/>
              <a:gd name="T89" fmla="*/ 120 h 3190"/>
              <a:gd name="T90" fmla="*/ 4219 w 6266"/>
              <a:gd name="T91" fmla="*/ 89 h 3190"/>
              <a:gd name="T92" fmla="*/ 4282 w 6266"/>
              <a:gd name="T93" fmla="*/ 71 h 3190"/>
              <a:gd name="T94" fmla="*/ 4307 w 6266"/>
              <a:gd name="T95" fmla="*/ 72 h 3190"/>
              <a:gd name="T96" fmla="*/ 4327 w 6266"/>
              <a:gd name="T97" fmla="*/ 53 h 3190"/>
              <a:gd name="T98" fmla="*/ 4324 w 6266"/>
              <a:gd name="T99" fmla="*/ 24 h 3190"/>
              <a:gd name="T100" fmla="*/ 4339 w 6266"/>
              <a:gd name="T101" fmla="*/ 2 h 3190"/>
              <a:gd name="T102" fmla="*/ 4355 w 6266"/>
              <a:gd name="T103" fmla="*/ 3 h 3190"/>
              <a:gd name="T104" fmla="*/ 4358 w 6266"/>
              <a:gd name="T105" fmla="*/ 24 h 3190"/>
              <a:gd name="T106" fmla="*/ 4361 w 6266"/>
              <a:gd name="T107" fmla="*/ 102 h 3190"/>
              <a:gd name="T108" fmla="*/ 4400 w 6266"/>
              <a:gd name="T109" fmla="*/ 184 h 3190"/>
              <a:gd name="T110" fmla="*/ 4466 w 6266"/>
              <a:gd name="T111" fmla="*/ 279 h 3190"/>
              <a:gd name="T112" fmla="*/ 4545 w 6266"/>
              <a:gd name="T113" fmla="*/ 366 h 3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6266" h="3190">
                <a:moveTo>
                  <a:pt x="4586" y="400"/>
                </a:moveTo>
                <a:lnTo>
                  <a:pt x="4586" y="400"/>
                </a:lnTo>
                <a:lnTo>
                  <a:pt x="4722" y="505"/>
                </a:lnTo>
                <a:lnTo>
                  <a:pt x="4773" y="542"/>
                </a:lnTo>
                <a:lnTo>
                  <a:pt x="4819" y="574"/>
                </a:lnTo>
                <a:lnTo>
                  <a:pt x="4860" y="599"/>
                </a:lnTo>
                <a:lnTo>
                  <a:pt x="4879" y="610"/>
                </a:lnTo>
                <a:lnTo>
                  <a:pt x="4900" y="620"/>
                </a:lnTo>
                <a:lnTo>
                  <a:pt x="4920" y="629"/>
                </a:lnTo>
                <a:lnTo>
                  <a:pt x="4941" y="637"/>
                </a:lnTo>
                <a:lnTo>
                  <a:pt x="4986" y="652"/>
                </a:lnTo>
                <a:lnTo>
                  <a:pt x="4986" y="652"/>
                </a:lnTo>
                <a:lnTo>
                  <a:pt x="5032" y="667"/>
                </a:lnTo>
                <a:lnTo>
                  <a:pt x="5077" y="680"/>
                </a:lnTo>
                <a:lnTo>
                  <a:pt x="5123" y="694"/>
                </a:lnTo>
                <a:lnTo>
                  <a:pt x="5146" y="700"/>
                </a:lnTo>
                <a:lnTo>
                  <a:pt x="5168" y="704"/>
                </a:lnTo>
                <a:lnTo>
                  <a:pt x="5192" y="709"/>
                </a:lnTo>
                <a:lnTo>
                  <a:pt x="5216" y="710"/>
                </a:lnTo>
                <a:lnTo>
                  <a:pt x="5240" y="712"/>
                </a:lnTo>
                <a:lnTo>
                  <a:pt x="5264" y="712"/>
                </a:lnTo>
                <a:lnTo>
                  <a:pt x="5290" y="709"/>
                </a:lnTo>
                <a:lnTo>
                  <a:pt x="5315" y="704"/>
                </a:lnTo>
                <a:lnTo>
                  <a:pt x="5342" y="697"/>
                </a:lnTo>
                <a:lnTo>
                  <a:pt x="5369" y="688"/>
                </a:lnTo>
                <a:lnTo>
                  <a:pt x="5369" y="688"/>
                </a:lnTo>
                <a:lnTo>
                  <a:pt x="5374" y="688"/>
                </a:lnTo>
                <a:lnTo>
                  <a:pt x="5378" y="686"/>
                </a:lnTo>
                <a:lnTo>
                  <a:pt x="5389" y="689"/>
                </a:lnTo>
                <a:lnTo>
                  <a:pt x="5399" y="695"/>
                </a:lnTo>
                <a:lnTo>
                  <a:pt x="5410" y="704"/>
                </a:lnTo>
                <a:lnTo>
                  <a:pt x="5422" y="718"/>
                </a:lnTo>
                <a:lnTo>
                  <a:pt x="5435" y="734"/>
                </a:lnTo>
                <a:lnTo>
                  <a:pt x="5448" y="752"/>
                </a:lnTo>
                <a:lnTo>
                  <a:pt x="5462" y="774"/>
                </a:lnTo>
                <a:lnTo>
                  <a:pt x="5490" y="828"/>
                </a:lnTo>
                <a:lnTo>
                  <a:pt x="5522" y="891"/>
                </a:lnTo>
                <a:lnTo>
                  <a:pt x="5553" y="966"/>
                </a:lnTo>
                <a:lnTo>
                  <a:pt x="5588" y="1048"/>
                </a:lnTo>
                <a:lnTo>
                  <a:pt x="5624" y="1138"/>
                </a:lnTo>
                <a:lnTo>
                  <a:pt x="5660" y="1234"/>
                </a:lnTo>
                <a:lnTo>
                  <a:pt x="5697" y="1338"/>
                </a:lnTo>
                <a:lnTo>
                  <a:pt x="5735" y="1445"/>
                </a:lnTo>
                <a:lnTo>
                  <a:pt x="5811" y="1673"/>
                </a:lnTo>
                <a:lnTo>
                  <a:pt x="5887" y="1908"/>
                </a:lnTo>
                <a:lnTo>
                  <a:pt x="5962" y="2143"/>
                </a:lnTo>
                <a:lnTo>
                  <a:pt x="6031" y="2372"/>
                </a:lnTo>
                <a:lnTo>
                  <a:pt x="6095" y="2588"/>
                </a:lnTo>
                <a:lnTo>
                  <a:pt x="6152" y="2781"/>
                </a:lnTo>
                <a:lnTo>
                  <a:pt x="6235" y="3070"/>
                </a:lnTo>
                <a:lnTo>
                  <a:pt x="6266" y="3180"/>
                </a:lnTo>
                <a:lnTo>
                  <a:pt x="0" y="3190"/>
                </a:lnTo>
                <a:lnTo>
                  <a:pt x="0" y="2636"/>
                </a:lnTo>
                <a:lnTo>
                  <a:pt x="0" y="2636"/>
                </a:lnTo>
                <a:lnTo>
                  <a:pt x="10" y="2628"/>
                </a:lnTo>
                <a:lnTo>
                  <a:pt x="30" y="2619"/>
                </a:lnTo>
                <a:lnTo>
                  <a:pt x="93" y="2591"/>
                </a:lnTo>
                <a:lnTo>
                  <a:pt x="186" y="2554"/>
                </a:lnTo>
                <a:lnTo>
                  <a:pt x="304" y="2509"/>
                </a:lnTo>
                <a:lnTo>
                  <a:pt x="592" y="2398"/>
                </a:lnTo>
                <a:lnTo>
                  <a:pt x="917" y="2276"/>
                </a:lnTo>
                <a:lnTo>
                  <a:pt x="1525" y="2052"/>
                </a:lnTo>
                <a:lnTo>
                  <a:pt x="1727" y="1975"/>
                </a:lnTo>
                <a:lnTo>
                  <a:pt x="1785" y="1952"/>
                </a:lnTo>
                <a:lnTo>
                  <a:pt x="1809" y="1941"/>
                </a:lnTo>
                <a:lnTo>
                  <a:pt x="1809" y="1941"/>
                </a:lnTo>
                <a:lnTo>
                  <a:pt x="1959" y="1811"/>
                </a:lnTo>
                <a:lnTo>
                  <a:pt x="2088" y="1698"/>
                </a:lnTo>
                <a:lnTo>
                  <a:pt x="2232" y="1576"/>
                </a:lnTo>
                <a:lnTo>
                  <a:pt x="2377" y="1454"/>
                </a:lnTo>
                <a:lnTo>
                  <a:pt x="2446" y="1397"/>
                </a:lnTo>
                <a:lnTo>
                  <a:pt x="2510" y="1346"/>
                </a:lnTo>
                <a:lnTo>
                  <a:pt x="2565" y="1303"/>
                </a:lnTo>
                <a:lnTo>
                  <a:pt x="2613" y="1269"/>
                </a:lnTo>
                <a:lnTo>
                  <a:pt x="2649" y="1243"/>
                </a:lnTo>
                <a:lnTo>
                  <a:pt x="2663" y="1236"/>
                </a:lnTo>
                <a:lnTo>
                  <a:pt x="2673" y="1231"/>
                </a:lnTo>
                <a:lnTo>
                  <a:pt x="2673" y="1231"/>
                </a:lnTo>
                <a:lnTo>
                  <a:pt x="2699" y="1221"/>
                </a:lnTo>
                <a:lnTo>
                  <a:pt x="2736" y="1206"/>
                </a:lnTo>
                <a:lnTo>
                  <a:pt x="2834" y="1159"/>
                </a:lnTo>
                <a:lnTo>
                  <a:pt x="2949" y="1104"/>
                </a:lnTo>
                <a:lnTo>
                  <a:pt x="3067" y="1045"/>
                </a:lnTo>
                <a:lnTo>
                  <a:pt x="3067" y="1045"/>
                </a:lnTo>
                <a:lnTo>
                  <a:pt x="3266" y="945"/>
                </a:lnTo>
                <a:lnTo>
                  <a:pt x="3266" y="945"/>
                </a:lnTo>
                <a:lnTo>
                  <a:pt x="3289" y="939"/>
                </a:lnTo>
                <a:lnTo>
                  <a:pt x="3311" y="929"/>
                </a:lnTo>
                <a:lnTo>
                  <a:pt x="3335" y="917"/>
                </a:lnTo>
                <a:lnTo>
                  <a:pt x="3359" y="903"/>
                </a:lnTo>
                <a:lnTo>
                  <a:pt x="3400" y="878"/>
                </a:lnTo>
                <a:lnTo>
                  <a:pt x="3424" y="860"/>
                </a:lnTo>
                <a:lnTo>
                  <a:pt x="3424" y="860"/>
                </a:lnTo>
                <a:lnTo>
                  <a:pt x="3440" y="848"/>
                </a:lnTo>
                <a:lnTo>
                  <a:pt x="3461" y="836"/>
                </a:lnTo>
                <a:lnTo>
                  <a:pt x="3482" y="825"/>
                </a:lnTo>
                <a:lnTo>
                  <a:pt x="3490" y="822"/>
                </a:lnTo>
                <a:lnTo>
                  <a:pt x="3496" y="821"/>
                </a:lnTo>
                <a:lnTo>
                  <a:pt x="3496" y="821"/>
                </a:lnTo>
                <a:lnTo>
                  <a:pt x="3500" y="821"/>
                </a:lnTo>
                <a:lnTo>
                  <a:pt x="3505" y="818"/>
                </a:lnTo>
                <a:lnTo>
                  <a:pt x="3515" y="809"/>
                </a:lnTo>
                <a:lnTo>
                  <a:pt x="3524" y="798"/>
                </a:lnTo>
                <a:lnTo>
                  <a:pt x="3531" y="791"/>
                </a:lnTo>
                <a:lnTo>
                  <a:pt x="3531" y="791"/>
                </a:lnTo>
                <a:lnTo>
                  <a:pt x="3558" y="774"/>
                </a:lnTo>
                <a:lnTo>
                  <a:pt x="3578" y="761"/>
                </a:lnTo>
                <a:lnTo>
                  <a:pt x="3587" y="753"/>
                </a:lnTo>
                <a:lnTo>
                  <a:pt x="3594" y="744"/>
                </a:lnTo>
                <a:lnTo>
                  <a:pt x="3594" y="744"/>
                </a:lnTo>
                <a:lnTo>
                  <a:pt x="3603" y="737"/>
                </a:lnTo>
                <a:lnTo>
                  <a:pt x="3615" y="726"/>
                </a:lnTo>
                <a:lnTo>
                  <a:pt x="3644" y="707"/>
                </a:lnTo>
                <a:lnTo>
                  <a:pt x="3671" y="686"/>
                </a:lnTo>
                <a:lnTo>
                  <a:pt x="3681" y="677"/>
                </a:lnTo>
                <a:lnTo>
                  <a:pt x="3687" y="668"/>
                </a:lnTo>
                <a:lnTo>
                  <a:pt x="3687" y="668"/>
                </a:lnTo>
                <a:lnTo>
                  <a:pt x="3692" y="659"/>
                </a:lnTo>
                <a:lnTo>
                  <a:pt x="3698" y="652"/>
                </a:lnTo>
                <a:lnTo>
                  <a:pt x="3711" y="638"/>
                </a:lnTo>
                <a:lnTo>
                  <a:pt x="3725" y="628"/>
                </a:lnTo>
                <a:lnTo>
                  <a:pt x="3737" y="622"/>
                </a:lnTo>
                <a:lnTo>
                  <a:pt x="3737" y="622"/>
                </a:lnTo>
                <a:lnTo>
                  <a:pt x="3743" y="617"/>
                </a:lnTo>
                <a:lnTo>
                  <a:pt x="3752" y="610"/>
                </a:lnTo>
                <a:lnTo>
                  <a:pt x="3761" y="601"/>
                </a:lnTo>
                <a:lnTo>
                  <a:pt x="3771" y="589"/>
                </a:lnTo>
                <a:lnTo>
                  <a:pt x="3782" y="575"/>
                </a:lnTo>
                <a:lnTo>
                  <a:pt x="3791" y="562"/>
                </a:lnTo>
                <a:lnTo>
                  <a:pt x="3798" y="547"/>
                </a:lnTo>
                <a:lnTo>
                  <a:pt x="3803" y="533"/>
                </a:lnTo>
                <a:lnTo>
                  <a:pt x="3803" y="533"/>
                </a:lnTo>
                <a:lnTo>
                  <a:pt x="3809" y="518"/>
                </a:lnTo>
                <a:lnTo>
                  <a:pt x="3819" y="505"/>
                </a:lnTo>
                <a:lnTo>
                  <a:pt x="3831" y="490"/>
                </a:lnTo>
                <a:lnTo>
                  <a:pt x="3843" y="475"/>
                </a:lnTo>
                <a:lnTo>
                  <a:pt x="3868" y="451"/>
                </a:lnTo>
                <a:lnTo>
                  <a:pt x="3885" y="434"/>
                </a:lnTo>
                <a:lnTo>
                  <a:pt x="3885" y="434"/>
                </a:lnTo>
                <a:lnTo>
                  <a:pt x="3888" y="431"/>
                </a:lnTo>
                <a:lnTo>
                  <a:pt x="3891" y="431"/>
                </a:lnTo>
                <a:lnTo>
                  <a:pt x="3898" y="430"/>
                </a:lnTo>
                <a:lnTo>
                  <a:pt x="3907" y="431"/>
                </a:lnTo>
                <a:lnTo>
                  <a:pt x="3915" y="431"/>
                </a:lnTo>
                <a:lnTo>
                  <a:pt x="3919" y="430"/>
                </a:lnTo>
                <a:lnTo>
                  <a:pt x="3922" y="428"/>
                </a:lnTo>
                <a:lnTo>
                  <a:pt x="3927" y="425"/>
                </a:lnTo>
                <a:lnTo>
                  <a:pt x="3930" y="421"/>
                </a:lnTo>
                <a:lnTo>
                  <a:pt x="3933" y="415"/>
                </a:lnTo>
                <a:lnTo>
                  <a:pt x="3936" y="406"/>
                </a:lnTo>
                <a:lnTo>
                  <a:pt x="3939" y="397"/>
                </a:lnTo>
                <a:lnTo>
                  <a:pt x="3940" y="385"/>
                </a:lnTo>
                <a:lnTo>
                  <a:pt x="3940" y="385"/>
                </a:lnTo>
                <a:lnTo>
                  <a:pt x="3942" y="372"/>
                </a:lnTo>
                <a:lnTo>
                  <a:pt x="3945" y="360"/>
                </a:lnTo>
                <a:lnTo>
                  <a:pt x="3949" y="348"/>
                </a:lnTo>
                <a:lnTo>
                  <a:pt x="3954" y="337"/>
                </a:lnTo>
                <a:lnTo>
                  <a:pt x="3964" y="319"/>
                </a:lnTo>
                <a:lnTo>
                  <a:pt x="3975" y="304"/>
                </a:lnTo>
                <a:lnTo>
                  <a:pt x="3987" y="292"/>
                </a:lnTo>
                <a:lnTo>
                  <a:pt x="3999" y="285"/>
                </a:lnTo>
                <a:lnTo>
                  <a:pt x="4008" y="279"/>
                </a:lnTo>
                <a:lnTo>
                  <a:pt x="4015" y="277"/>
                </a:lnTo>
                <a:lnTo>
                  <a:pt x="4015" y="277"/>
                </a:lnTo>
                <a:lnTo>
                  <a:pt x="4020" y="277"/>
                </a:lnTo>
                <a:lnTo>
                  <a:pt x="4026" y="274"/>
                </a:lnTo>
                <a:lnTo>
                  <a:pt x="4041" y="267"/>
                </a:lnTo>
                <a:lnTo>
                  <a:pt x="4060" y="256"/>
                </a:lnTo>
                <a:lnTo>
                  <a:pt x="4089" y="244"/>
                </a:lnTo>
                <a:lnTo>
                  <a:pt x="4089" y="244"/>
                </a:lnTo>
                <a:lnTo>
                  <a:pt x="4096" y="241"/>
                </a:lnTo>
                <a:lnTo>
                  <a:pt x="4104" y="237"/>
                </a:lnTo>
                <a:lnTo>
                  <a:pt x="4117" y="226"/>
                </a:lnTo>
                <a:lnTo>
                  <a:pt x="4129" y="213"/>
                </a:lnTo>
                <a:lnTo>
                  <a:pt x="4138" y="198"/>
                </a:lnTo>
                <a:lnTo>
                  <a:pt x="4147" y="181"/>
                </a:lnTo>
                <a:lnTo>
                  <a:pt x="4156" y="165"/>
                </a:lnTo>
                <a:lnTo>
                  <a:pt x="4175" y="129"/>
                </a:lnTo>
                <a:lnTo>
                  <a:pt x="4175" y="129"/>
                </a:lnTo>
                <a:lnTo>
                  <a:pt x="4181" y="120"/>
                </a:lnTo>
                <a:lnTo>
                  <a:pt x="4187" y="112"/>
                </a:lnTo>
                <a:lnTo>
                  <a:pt x="4195" y="107"/>
                </a:lnTo>
                <a:lnTo>
                  <a:pt x="4202" y="99"/>
                </a:lnTo>
                <a:lnTo>
                  <a:pt x="4219" y="89"/>
                </a:lnTo>
                <a:lnTo>
                  <a:pt x="4235" y="81"/>
                </a:lnTo>
                <a:lnTo>
                  <a:pt x="4253" y="75"/>
                </a:lnTo>
                <a:lnTo>
                  <a:pt x="4268" y="72"/>
                </a:lnTo>
                <a:lnTo>
                  <a:pt x="4282" y="71"/>
                </a:lnTo>
                <a:lnTo>
                  <a:pt x="4292" y="72"/>
                </a:lnTo>
                <a:lnTo>
                  <a:pt x="4292" y="72"/>
                </a:lnTo>
                <a:lnTo>
                  <a:pt x="4300" y="72"/>
                </a:lnTo>
                <a:lnTo>
                  <a:pt x="4307" y="72"/>
                </a:lnTo>
                <a:lnTo>
                  <a:pt x="4315" y="69"/>
                </a:lnTo>
                <a:lnTo>
                  <a:pt x="4321" y="66"/>
                </a:lnTo>
                <a:lnTo>
                  <a:pt x="4324" y="60"/>
                </a:lnTo>
                <a:lnTo>
                  <a:pt x="4327" y="53"/>
                </a:lnTo>
                <a:lnTo>
                  <a:pt x="4327" y="44"/>
                </a:lnTo>
                <a:lnTo>
                  <a:pt x="4325" y="35"/>
                </a:lnTo>
                <a:lnTo>
                  <a:pt x="4325" y="35"/>
                </a:lnTo>
                <a:lnTo>
                  <a:pt x="4324" y="24"/>
                </a:lnTo>
                <a:lnTo>
                  <a:pt x="4325" y="15"/>
                </a:lnTo>
                <a:lnTo>
                  <a:pt x="4328" y="9"/>
                </a:lnTo>
                <a:lnTo>
                  <a:pt x="4333" y="5"/>
                </a:lnTo>
                <a:lnTo>
                  <a:pt x="4339" y="2"/>
                </a:lnTo>
                <a:lnTo>
                  <a:pt x="4345" y="0"/>
                </a:lnTo>
                <a:lnTo>
                  <a:pt x="4351" y="0"/>
                </a:lnTo>
                <a:lnTo>
                  <a:pt x="4355" y="3"/>
                </a:lnTo>
                <a:lnTo>
                  <a:pt x="4355" y="3"/>
                </a:lnTo>
                <a:lnTo>
                  <a:pt x="4357" y="5"/>
                </a:lnTo>
                <a:lnTo>
                  <a:pt x="4358" y="9"/>
                </a:lnTo>
                <a:lnTo>
                  <a:pt x="4358" y="24"/>
                </a:lnTo>
                <a:lnTo>
                  <a:pt x="4358" y="24"/>
                </a:lnTo>
                <a:lnTo>
                  <a:pt x="4357" y="72"/>
                </a:lnTo>
                <a:lnTo>
                  <a:pt x="4357" y="72"/>
                </a:lnTo>
                <a:lnTo>
                  <a:pt x="4357" y="86"/>
                </a:lnTo>
                <a:lnTo>
                  <a:pt x="4361" y="102"/>
                </a:lnTo>
                <a:lnTo>
                  <a:pt x="4367" y="120"/>
                </a:lnTo>
                <a:lnTo>
                  <a:pt x="4376" y="141"/>
                </a:lnTo>
                <a:lnTo>
                  <a:pt x="4387" y="162"/>
                </a:lnTo>
                <a:lnTo>
                  <a:pt x="4400" y="184"/>
                </a:lnTo>
                <a:lnTo>
                  <a:pt x="4414" y="208"/>
                </a:lnTo>
                <a:lnTo>
                  <a:pt x="4430" y="231"/>
                </a:lnTo>
                <a:lnTo>
                  <a:pt x="4448" y="255"/>
                </a:lnTo>
                <a:lnTo>
                  <a:pt x="4466" y="279"/>
                </a:lnTo>
                <a:lnTo>
                  <a:pt x="4485" y="303"/>
                </a:lnTo>
                <a:lnTo>
                  <a:pt x="4505" y="325"/>
                </a:lnTo>
                <a:lnTo>
                  <a:pt x="4524" y="346"/>
                </a:lnTo>
                <a:lnTo>
                  <a:pt x="4545" y="366"/>
                </a:lnTo>
                <a:lnTo>
                  <a:pt x="4565" y="385"/>
                </a:lnTo>
                <a:lnTo>
                  <a:pt x="4586" y="400"/>
                </a:lnTo>
                <a:lnTo>
                  <a:pt x="4586" y="400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2" name="Freeform 25">
            <a:extLst>
              <a:ext uri="{FF2B5EF4-FFF2-40B4-BE49-F238E27FC236}">
                <a16:creationId xmlns:a16="http://schemas.microsoft.com/office/drawing/2014/main" id="{5D21C1F3-F8FC-C2CD-CEE3-8211429D4676}"/>
              </a:ext>
            </a:extLst>
          </p:cNvPr>
          <p:cNvSpPr>
            <a:spLocks/>
          </p:cNvSpPr>
          <p:nvPr/>
        </p:nvSpPr>
        <p:spPr bwMode="auto">
          <a:xfrm>
            <a:off x="3931444" y="2172244"/>
            <a:ext cx="1098947" cy="1380965"/>
          </a:xfrm>
          <a:custGeom>
            <a:avLst/>
            <a:gdLst>
              <a:gd name="T0" fmla="*/ 888 w 923"/>
              <a:gd name="T1" fmla="*/ 304 h 870"/>
              <a:gd name="T2" fmla="*/ 775 w 923"/>
              <a:gd name="T3" fmla="*/ 464 h 870"/>
              <a:gd name="T4" fmla="*/ 752 w 923"/>
              <a:gd name="T5" fmla="*/ 498 h 870"/>
              <a:gd name="T6" fmla="*/ 740 w 923"/>
              <a:gd name="T7" fmla="*/ 615 h 870"/>
              <a:gd name="T8" fmla="*/ 724 w 923"/>
              <a:gd name="T9" fmla="*/ 734 h 870"/>
              <a:gd name="T10" fmla="*/ 712 w 923"/>
              <a:gd name="T11" fmla="*/ 753 h 870"/>
              <a:gd name="T12" fmla="*/ 616 w 923"/>
              <a:gd name="T13" fmla="*/ 798 h 870"/>
              <a:gd name="T14" fmla="*/ 575 w 923"/>
              <a:gd name="T15" fmla="*/ 829 h 870"/>
              <a:gd name="T16" fmla="*/ 563 w 923"/>
              <a:gd name="T17" fmla="*/ 850 h 870"/>
              <a:gd name="T18" fmla="*/ 553 w 923"/>
              <a:gd name="T19" fmla="*/ 840 h 870"/>
              <a:gd name="T20" fmla="*/ 538 w 923"/>
              <a:gd name="T21" fmla="*/ 738 h 870"/>
              <a:gd name="T22" fmla="*/ 526 w 923"/>
              <a:gd name="T23" fmla="*/ 701 h 870"/>
              <a:gd name="T24" fmla="*/ 513 w 923"/>
              <a:gd name="T25" fmla="*/ 717 h 870"/>
              <a:gd name="T26" fmla="*/ 481 w 923"/>
              <a:gd name="T27" fmla="*/ 779 h 870"/>
              <a:gd name="T28" fmla="*/ 417 w 923"/>
              <a:gd name="T29" fmla="*/ 859 h 870"/>
              <a:gd name="T30" fmla="*/ 399 w 923"/>
              <a:gd name="T31" fmla="*/ 867 h 870"/>
              <a:gd name="T32" fmla="*/ 408 w 923"/>
              <a:gd name="T33" fmla="*/ 837 h 870"/>
              <a:gd name="T34" fmla="*/ 403 w 923"/>
              <a:gd name="T35" fmla="*/ 780 h 870"/>
              <a:gd name="T36" fmla="*/ 378 w 923"/>
              <a:gd name="T37" fmla="*/ 690 h 870"/>
              <a:gd name="T38" fmla="*/ 381 w 923"/>
              <a:gd name="T39" fmla="*/ 662 h 870"/>
              <a:gd name="T40" fmla="*/ 463 w 923"/>
              <a:gd name="T41" fmla="*/ 533 h 870"/>
              <a:gd name="T42" fmla="*/ 471 w 923"/>
              <a:gd name="T43" fmla="*/ 509 h 870"/>
              <a:gd name="T44" fmla="*/ 424 w 923"/>
              <a:gd name="T45" fmla="*/ 530 h 870"/>
              <a:gd name="T46" fmla="*/ 324 w 923"/>
              <a:gd name="T47" fmla="*/ 579 h 870"/>
              <a:gd name="T48" fmla="*/ 228 w 923"/>
              <a:gd name="T49" fmla="*/ 666 h 870"/>
              <a:gd name="T50" fmla="*/ 30 w 923"/>
              <a:gd name="T51" fmla="*/ 828 h 870"/>
              <a:gd name="T52" fmla="*/ 32 w 923"/>
              <a:gd name="T53" fmla="*/ 814 h 870"/>
              <a:gd name="T54" fmla="*/ 110 w 923"/>
              <a:gd name="T55" fmla="*/ 725 h 870"/>
              <a:gd name="T56" fmla="*/ 134 w 923"/>
              <a:gd name="T57" fmla="*/ 686 h 870"/>
              <a:gd name="T58" fmla="*/ 98 w 923"/>
              <a:gd name="T59" fmla="*/ 696 h 870"/>
              <a:gd name="T60" fmla="*/ 39 w 923"/>
              <a:gd name="T61" fmla="*/ 708 h 870"/>
              <a:gd name="T62" fmla="*/ 3 w 923"/>
              <a:gd name="T63" fmla="*/ 702 h 870"/>
              <a:gd name="T64" fmla="*/ 2 w 923"/>
              <a:gd name="T65" fmla="*/ 687 h 870"/>
              <a:gd name="T66" fmla="*/ 27 w 923"/>
              <a:gd name="T67" fmla="*/ 665 h 870"/>
              <a:gd name="T68" fmla="*/ 110 w 923"/>
              <a:gd name="T69" fmla="*/ 617 h 870"/>
              <a:gd name="T70" fmla="*/ 183 w 923"/>
              <a:gd name="T71" fmla="*/ 572 h 870"/>
              <a:gd name="T72" fmla="*/ 204 w 923"/>
              <a:gd name="T73" fmla="*/ 566 h 870"/>
              <a:gd name="T74" fmla="*/ 229 w 923"/>
              <a:gd name="T75" fmla="*/ 542 h 870"/>
              <a:gd name="T76" fmla="*/ 285 w 923"/>
              <a:gd name="T77" fmla="*/ 504 h 870"/>
              <a:gd name="T78" fmla="*/ 315 w 923"/>
              <a:gd name="T79" fmla="*/ 479 h 870"/>
              <a:gd name="T80" fmla="*/ 385 w 923"/>
              <a:gd name="T81" fmla="*/ 433 h 870"/>
              <a:gd name="T82" fmla="*/ 396 w 923"/>
              <a:gd name="T83" fmla="*/ 416 h 870"/>
              <a:gd name="T84" fmla="*/ 441 w 923"/>
              <a:gd name="T85" fmla="*/ 379 h 870"/>
              <a:gd name="T86" fmla="*/ 465 w 923"/>
              <a:gd name="T87" fmla="*/ 358 h 870"/>
              <a:gd name="T88" fmla="*/ 502 w 923"/>
              <a:gd name="T89" fmla="*/ 304 h 870"/>
              <a:gd name="T90" fmla="*/ 523 w 923"/>
              <a:gd name="T91" fmla="*/ 262 h 870"/>
              <a:gd name="T92" fmla="*/ 589 w 923"/>
              <a:gd name="T93" fmla="*/ 191 h 870"/>
              <a:gd name="T94" fmla="*/ 602 w 923"/>
              <a:gd name="T95" fmla="*/ 187 h 870"/>
              <a:gd name="T96" fmla="*/ 626 w 923"/>
              <a:gd name="T97" fmla="*/ 185 h 870"/>
              <a:gd name="T98" fmla="*/ 640 w 923"/>
              <a:gd name="T99" fmla="*/ 163 h 870"/>
              <a:gd name="T100" fmla="*/ 646 w 923"/>
              <a:gd name="T101" fmla="*/ 129 h 870"/>
              <a:gd name="T102" fmla="*/ 668 w 923"/>
              <a:gd name="T103" fmla="*/ 76 h 870"/>
              <a:gd name="T104" fmla="*/ 712 w 923"/>
              <a:gd name="T105" fmla="*/ 36 h 870"/>
              <a:gd name="T106" fmla="*/ 730 w 923"/>
              <a:gd name="T107" fmla="*/ 31 h 870"/>
              <a:gd name="T108" fmla="*/ 793 w 923"/>
              <a:gd name="T109" fmla="*/ 1 h 870"/>
              <a:gd name="T110" fmla="*/ 824 w 923"/>
              <a:gd name="T111" fmla="*/ 10 h 870"/>
              <a:gd name="T112" fmla="*/ 876 w 923"/>
              <a:gd name="T113" fmla="*/ 66 h 870"/>
              <a:gd name="T114" fmla="*/ 915 w 923"/>
              <a:gd name="T115" fmla="*/ 151 h 870"/>
              <a:gd name="T116" fmla="*/ 921 w 923"/>
              <a:gd name="T117" fmla="*/ 232 h 870"/>
              <a:gd name="T118" fmla="*/ 911 w 923"/>
              <a:gd name="T119" fmla="*/ 265 h 8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923" h="870">
                <a:moveTo>
                  <a:pt x="911" y="265"/>
                </a:moveTo>
                <a:lnTo>
                  <a:pt x="911" y="265"/>
                </a:lnTo>
                <a:lnTo>
                  <a:pt x="903" y="280"/>
                </a:lnTo>
                <a:lnTo>
                  <a:pt x="888" y="304"/>
                </a:lnTo>
                <a:lnTo>
                  <a:pt x="844" y="370"/>
                </a:lnTo>
                <a:lnTo>
                  <a:pt x="820" y="406"/>
                </a:lnTo>
                <a:lnTo>
                  <a:pt x="796" y="439"/>
                </a:lnTo>
                <a:lnTo>
                  <a:pt x="775" y="464"/>
                </a:lnTo>
                <a:lnTo>
                  <a:pt x="760" y="481"/>
                </a:lnTo>
                <a:lnTo>
                  <a:pt x="760" y="481"/>
                </a:lnTo>
                <a:lnTo>
                  <a:pt x="755" y="488"/>
                </a:lnTo>
                <a:lnTo>
                  <a:pt x="752" y="498"/>
                </a:lnTo>
                <a:lnTo>
                  <a:pt x="749" y="512"/>
                </a:lnTo>
                <a:lnTo>
                  <a:pt x="746" y="530"/>
                </a:lnTo>
                <a:lnTo>
                  <a:pt x="743" y="570"/>
                </a:lnTo>
                <a:lnTo>
                  <a:pt x="740" y="615"/>
                </a:lnTo>
                <a:lnTo>
                  <a:pt x="736" y="662"/>
                </a:lnTo>
                <a:lnTo>
                  <a:pt x="731" y="702"/>
                </a:lnTo>
                <a:lnTo>
                  <a:pt x="728" y="720"/>
                </a:lnTo>
                <a:lnTo>
                  <a:pt x="724" y="734"/>
                </a:lnTo>
                <a:lnTo>
                  <a:pt x="718" y="746"/>
                </a:lnTo>
                <a:lnTo>
                  <a:pt x="715" y="750"/>
                </a:lnTo>
                <a:lnTo>
                  <a:pt x="712" y="753"/>
                </a:lnTo>
                <a:lnTo>
                  <a:pt x="712" y="753"/>
                </a:lnTo>
                <a:lnTo>
                  <a:pt x="697" y="761"/>
                </a:lnTo>
                <a:lnTo>
                  <a:pt x="679" y="770"/>
                </a:lnTo>
                <a:lnTo>
                  <a:pt x="637" y="788"/>
                </a:lnTo>
                <a:lnTo>
                  <a:pt x="616" y="798"/>
                </a:lnTo>
                <a:lnTo>
                  <a:pt x="596" y="810"/>
                </a:lnTo>
                <a:lnTo>
                  <a:pt x="589" y="816"/>
                </a:lnTo>
                <a:lnTo>
                  <a:pt x="581" y="822"/>
                </a:lnTo>
                <a:lnTo>
                  <a:pt x="575" y="829"/>
                </a:lnTo>
                <a:lnTo>
                  <a:pt x="572" y="837"/>
                </a:lnTo>
                <a:lnTo>
                  <a:pt x="572" y="837"/>
                </a:lnTo>
                <a:lnTo>
                  <a:pt x="566" y="847"/>
                </a:lnTo>
                <a:lnTo>
                  <a:pt x="563" y="850"/>
                </a:lnTo>
                <a:lnTo>
                  <a:pt x="560" y="850"/>
                </a:lnTo>
                <a:lnTo>
                  <a:pt x="559" y="850"/>
                </a:lnTo>
                <a:lnTo>
                  <a:pt x="556" y="847"/>
                </a:lnTo>
                <a:lnTo>
                  <a:pt x="553" y="840"/>
                </a:lnTo>
                <a:lnTo>
                  <a:pt x="550" y="826"/>
                </a:lnTo>
                <a:lnTo>
                  <a:pt x="547" y="811"/>
                </a:lnTo>
                <a:lnTo>
                  <a:pt x="542" y="774"/>
                </a:lnTo>
                <a:lnTo>
                  <a:pt x="538" y="738"/>
                </a:lnTo>
                <a:lnTo>
                  <a:pt x="535" y="722"/>
                </a:lnTo>
                <a:lnTo>
                  <a:pt x="532" y="710"/>
                </a:lnTo>
                <a:lnTo>
                  <a:pt x="529" y="702"/>
                </a:lnTo>
                <a:lnTo>
                  <a:pt x="526" y="701"/>
                </a:lnTo>
                <a:lnTo>
                  <a:pt x="525" y="701"/>
                </a:lnTo>
                <a:lnTo>
                  <a:pt x="522" y="702"/>
                </a:lnTo>
                <a:lnTo>
                  <a:pt x="519" y="705"/>
                </a:lnTo>
                <a:lnTo>
                  <a:pt x="513" y="717"/>
                </a:lnTo>
                <a:lnTo>
                  <a:pt x="513" y="717"/>
                </a:lnTo>
                <a:lnTo>
                  <a:pt x="502" y="740"/>
                </a:lnTo>
                <a:lnTo>
                  <a:pt x="492" y="759"/>
                </a:lnTo>
                <a:lnTo>
                  <a:pt x="481" y="779"/>
                </a:lnTo>
                <a:lnTo>
                  <a:pt x="471" y="795"/>
                </a:lnTo>
                <a:lnTo>
                  <a:pt x="450" y="823"/>
                </a:lnTo>
                <a:lnTo>
                  <a:pt x="432" y="846"/>
                </a:lnTo>
                <a:lnTo>
                  <a:pt x="417" y="859"/>
                </a:lnTo>
                <a:lnTo>
                  <a:pt x="405" y="868"/>
                </a:lnTo>
                <a:lnTo>
                  <a:pt x="402" y="870"/>
                </a:lnTo>
                <a:lnTo>
                  <a:pt x="399" y="870"/>
                </a:lnTo>
                <a:lnTo>
                  <a:pt x="399" y="867"/>
                </a:lnTo>
                <a:lnTo>
                  <a:pt x="400" y="864"/>
                </a:lnTo>
                <a:lnTo>
                  <a:pt x="400" y="864"/>
                </a:lnTo>
                <a:lnTo>
                  <a:pt x="405" y="850"/>
                </a:lnTo>
                <a:lnTo>
                  <a:pt x="408" y="837"/>
                </a:lnTo>
                <a:lnTo>
                  <a:pt x="408" y="823"/>
                </a:lnTo>
                <a:lnTo>
                  <a:pt x="408" y="808"/>
                </a:lnTo>
                <a:lnTo>
                  <a:pt x="406" y="795"/>
                </a:lnTo>
                <a:lnTo>
                  <a:pt x="403" y="780"/>
                </a:lnTo>
                <a:lnTo>
                  <a:pt x="396" y="753"/>
                </a:lnTo>
                <a:lnTo>
                  <a:pt x="387" y="726"/>
                </a:lnTo>
                <a:lnTo>
                  <a:pt x="379" y="702"/>
                </a:lnTo>
                <a:lnTo>
                  <a:pt x="378" y="690"/>
                </a:lnTo>
                <a:lnTo>
                  <a:pt x="378" y="680"/>
                </a:lnTo>
                <a:lnTo>
                  <a:pt x="378" y="671"/>
                </a:lnTo>
                <a:lnTo>
                  <a:pt x="381" y="662"/>
                </a:lnTo>
                <a:lnTo>
                  <a:pt x="381" y="662"/>
                </a:lnTo>
                <a:lnTo>
                  <a:pt x="394" y="635"/>
                </a:lnTo>
                <a:lnTo>
                  <a:pt x="412" y="608"/>
                </a:lnTo>
                <a:lnTo>
                  <a:pt x="448" y="554"/>
                </a:lnTo>
                <a:lnTo>
                  <a:pt x="463" y="533"/>
                </a:lnTo>
                <a:lnTo>
                  <a:pt x="472" y="516"/>
                </a:lnTo>
                <a:lnTo>
                  <a:pt x="474" y="512"/>
                </a:lnTo>
                <a:lnTo>
                  <a:pt x="474" y="509"/>
                </a:lnTo>
                <a:lnTo>
                  <a:pt x="471" y="509"/>
                </a:lnTo>
                <a:lnTo>
                  <a:pt x="465" y="512"/>
                </a:lnTo>
                <a:lnTo>
                  <a:pt x="465" y="512"/>
                </a:lnTo>
                <a:lnTo>
                  <a:pt x="444" y="521"/>
                </a:lnTo>
                <a:lnTo>
                  <a:pt x="424" y="530"/>
                </a:lnTo>
                <a:lnTo>
                  <a:pt x="384" y="545"/>
                </a:lnTo>
                <a:lnTo>
                  <a:pt x="364" y="555"/>
                </a:lnTo>
                <a:lnTo>
                  <a:pt x="345" y="566"/>
                </a:lnTo>
                <a:lnTo>
                  <a:pt x="324" y="579"/>
                </a:lnTo>
                <a:lnTo>
                  <a:pt x="304" y="597"/>
                </a:lnTo>
                <a:lnTo>
                  <a:pt x="304" y="597"/>
                </a:lnTo>
                <a:lnTo>
                  <a:pt x="270" y="629"/>
                </a:lnTo>
                <a:lnTo>
                  <a:pt x="228" y="666"/>
                </a:lnTo>
                <a:lnTo>
                  <a:pt x="138" y="743"/>
                </a:lnTo>
                <a:lnTo>
                  <a:pt x="33" y="828"/>
                </a:lnTo>
                <a:lnTo>
                  <a:pt x="33" y="828"/>
                </a:lnTo>
                <a:lnTo>
                  <a:pt x="30" y="828"/>
                </a:lnTo>
                <a:lnTo>
                  <a:pt x="29" y="826"/>
                </a:lnTo>
                <a:lnTo>
                  <a:pt x="29" y="825"/>
                </a:lnTo>
                <a:lnTo>
                  <a:pt x="29" y="822"/>
                </a:lnTo>
                <a:lnTo>
                  <a:pt x="32" y="814"/>
                </a:lnTo>
                <a:lnTo>
                  <a:pt x="39" y="805"/>
                </a:lnTo>
                <a:lnTo>
                  <a:pt x="60" y="780"/>
                </a:lnTo>
                <a:lnTo>
                  <a:pt x="84" y="752"/>
                </a:lnTo>
                <a:lnTo>
                  <a:pt x="110" y="725"/>
                </a:lnTo>
                <a:lnTo>
                  <a:pt x="128" y="702"/>
                </a:lnTo>
                <a:lnTo>
                  <a:pt x="132" y="693"/>
                </a:lnTo>
                <a:lnTo>
                  <a:pt x="135" y="687"/>
                </a:lnTo>
                <a:lnTo>
                  <a:pt x="134" y="686"/>
                </a:lnTo>
                <a:lnTo>
                  <a:pt x="132" y="686"/>
                </a:lnTo>
                <a:lnTo>
                  <a:pt x="125" y="687"/>
                </a:lnTo>
                <a:lnTo>
                  <a:pt x="125" y="687"/>
                </a:lnTo>
                <a:lnTo>
                  <a:pt x="98" y="696"/>
                </a:lnTo>
                <a:lnTo>
                  <a:pt x="75" y="702"/>
                </a:lnTo>
                <a:lnTo>
                  <a:pt x="56" y="707"/>
                </a:lnTo>
                <a:lnTo>
                  <a:pt x="39" y="708"/>
                </a:lnTo>
                <a:lnTo>
                  <a:pt x="39" y="708"/>
                </a:lnTo>
                <a:lnTo>
                  <a:pt x="29" y="710"/>
                </a:lnTo>
                <a:lnTo>
                  <a:pt x="20" y="708"/>
                </a:lnTo>
                <a:lnTo>
                  <a:pt x="11" y="705"/>
                </a:lnTo>
                <a:lnTo>
                  <a:pt x="3" y="702"/>
                </a:lnTo>
                <a:lnTo>
                  <a:pt x="2" y="699"/>
                </a:lnTo>
                <a:lnTo>
                  <a:pt x="0" y="696"/>
                </a:lnTo>
                <a:lnTo>
                  <a:pt x="0" y="692"/>
                </a:lnTo>
                <a:lnTo>
                  <a:pt x="2" y="687"/>
                </a:lnTo>
                <a:lnTo>
                  <a:pt x="6" y="683"/>
                </a:lnTo>
                <a:lnTo>
                  <a:pt x="11" y="678"/>
                </a:lnTo>
                <a:lnTo>
                  <a:pt x="27" y="665"/>
                </a:lnTo>
                <a:lnTo>
                  <a:pt x="27" y="665"/>
                </a:lnTo>
                <a:lnTo>
                  <a:pt x="54" y="650"/>
                </a:lnTo>
                <a:lnTo>
                  <a:pt x="78" y="636"/>
                </a:lnTo>
                <a:lnTo>
                  <a:pt x="98" y="626"/>
                </a:lnTo>
                <a:lnTo>
                  <a:pt x="110" y="617"/>
                </a:lnTo>
                <a:lnTo>
                  <a:pt x="110" y="617"/>
                </a:lnTo>
                <a:lnTo>
                  <a:pt x="129" y="603"/>
                </a:lnTo>
                <a:lnTo>
                  <a:pt x="156" y="587"/>
                </a:lnTo>
                <a:lnTo>
                  <a:pt x="183" y="572"/>
                </a:lnTo>
                <a:lnTo>
                  <a:pt x="194" y="569"/>
                </a:lnTo>
                <a:lnTo>
                  <a:pt x="200" y="566"/>
                </a:lnTo>
                <a:lnTo>
                  <a:pt x="200" y="566"/>
                </a:lnTo>
                <a:lnTo>
                  <a:pt x="204" y="566"/>
                </a:lnTo>
                <a:lnTo>
                  <a:pt x="207" y="563"/>
                </a:lnTo>
                <a:lnTo>
                  <a:pt x="216" y="557"/>
                </a:lnTo>
                <a:lnTo>
                  <a:pt x="223" y="548"/>
                </a:lnTo>
                <a:lnTo>
                  <a:pt x="229" y="542"/>
                </a:lnTo>
                <a:lnTo>
                  <a:pt x="229" y="542"/>
                </a:lnTo>
                <a:lnTo>
                  <a:pt x="256" y="525"/>
                </a:lnTo>
                <a:lnTo>
                  <a:pt x="276" y="512"/>
                </a:lnTo>
                <a:lnTo>
                  <a:pt x="285" y="504"/>
                </a:lnTo>
                <a:lnTo>
                  <a:pt x="292" y="495"/>
                </a:lnTo>
                <a:lnTo>
                  <a:pt x="292" y="495"/>
                </a:lnTo>
                <a:lnTo>
                  <a:pt x="301" y="488"/>
                </a:lnTo>
                <a:lnTo>
                  <a:pt x="315" y="479"/>
                </a:lnTo>
                <a:lnTo>
                  <a:pt x="345" y="461"/>
                </a:lnTo>
                <a:lnTo>
                  <a:pt x="360" y="451"/>
                </a:lnTo>
                <a:lnTo>
                  <a:pt x="375" y="442"/>
                </a:lnTo>
                <a:lnTo>
                  <a:pt x="385" y="433"/>
                </a:lnTo>
                <a:lnTo>
                  <a:pt x="388" y="430"/>
                </a:lnTo>
                <a:lnTo>
                  <a:pt x="391" y="425"/>
                </a:lnTo>
                <a:lnTo>
                  <a:pt x="391" y="425"/>
                </a:lnTo>
                <a:lnTo>
                  <a:pt x="396" y="416"/>
                </a:lnTo>
                <a:lnTo>
                  <a:pt x="402" y="409"/>
                </a:lnTo>
                <a:lnTo>
                  <a:pt x="415" y="395"/>
                </a:lnTo>
                <a:lnTo>
                  <a:pt x="429" y="385"/>
                </a:lnTo>
                <a:lnTo>
                  <a:pt x="441" y="379"/>
                </a:lnTo>
                <a:lnTo>
                  <a:pt x="441" y="379"/>
                </a:lnTo>
                <a:lnTo>
                  <a:pt x="447" y="374"/>
                </a:lnTo>
                <a:lnTo>
                  <a:pt x="456" y="367"/>
                </a:lnTo>
                <a:lnTo>
                  <a:pt x="465" y="358"/>
                </a:lnTo>
                <a:lnTo>
                  <a:pt x="475" y="346"/>
                </a:lnTo>
                <a:lnTo>
                  <a:pt x="486" y="332"/>
                </a:lnTo>
                <a:lnTo>
                  <a:pt x="495" y="319"/>
                </a:lnTo>
                <a:lnTo>
                  <a:pt x="502" y="304"/>
                </a:lnTo>
                <a:lnTo>
                  <a:pt x="507" y="290"/>
                </a:lnTo>
                <a:lnTo>
                  <a:pt x="507" y="290"/>
                </a:lnTo>
                <a:lnTo>
                  <a:pt x="513" y="275"/>
                </a:lnTo>
                <a:lnTo>
                  <a:pt x="523" y="262"/>
                </a:lnTo>
                <a:lnTo>
                  <a:pt x="535" y="247"/>
                </a:lnTo>
                <a:lnTo>
                  <a:pt x="547" y="232"/>
                </a:lnTo>
                <a:lnTo>
                  <a:pt x="572" y="208"/>
                </a:lnTo>
                <a:lnTo>
                  <a:pt x="589" y="191"/>
                </a:lnTo>
                <a:lnTo>
                  <a:pt x="589" y="191"/>
                </a:lnTo>
                <a:lnTo>
                  <a:pt x="592" y="188"/>
                </a:lnTo>
                <a:lnTo>
                  <a:pt x="595" y="188"/>
                </a:lnTo>
                <a:lnTo>
                  <a:pt x="602" y="187"/>
                </a:lnTo>
                <a:lnTo>
                  <a:pt x="611" y="188"/>
                </a:lnTo>
                <a:lnTo>
                  <a:pt x="619" y="188"/>
                </a:lnTo>
                <a:lnTo>
                  <a:pt x="623" y="187"/>
                </a:lnTo>
                <a:lnTo>
                  <a:pt x="626" y="185"/>
                </a:lnTo>
                <a:lnTo>
                  <a:pt x="631" y="182"/>
                </a:lnTo>
                <a:lnTo>
                  <a:pt x="634" y="178"/>
                </a:lnTo>
                <a:lnTo>
                  <a:pt x="637" y="172"/>
                </a:lnTo>
                <a:lnTo>
                  <a:pt x="640" y="163"/>
                </a:lnTo>
                <a:lnTo>
                  <a:pt x="643" y="154"/>
                </a:lnTo>
                <a:lnTo>
                  <a:pt x="644" y="142"/>
                </a:lnTo>
                <a:lnTo>
                  <a:pt x="644" y="142"/>
                </a:lnTo>
                <a:lnTo>
                  <a:pt x="646" y="129"/>
                </a:lnTo>
                <a:lnTo>
                  <a:pt x="649" y="117"/>
                </a:lnTo>
                <a:lnTo>
                  <a:pt x="653" y="105"/>
                </a:lnTo>
                <a:lnTo>
                  <a:pt x="658" y="94"/>
                </a:lnTo>
                <a:lnTo>
                  <a:pt x="668" y="76"/>
                </a:lnTo>
                <a:lnTo>
                  <a:pt x="679" y="61"/>
                </a:lnTo>
                <a:lnTo>
                  <a:pt x="691" y="49"/>
                </a:lnTo>
                <a:lnTo>
                  <a:pt x="703" y="42"/>
                </a:lnTo>
                <a:lnTo>
                  <a:pt x="712" y="36"/>
                </a:lnTo>
                <a:lnTo>
                  <a:pt x="719" y="34"/>
                </a:lnTo>
                <a:lnTo>
                  <a:pt x="719" y="34"/>
                </a:lnTo>
                <a:lnTo>
                  <a:pt x="724" y="34"/>
                </a:lnTo>
                <a:lnTo>
                  <a:pt x="730" y="31"/>
                </a:lnTo>
                <a:lnTo>
                  <a:pt x="745" y="24"/>
                </a:lnTo>
                <a:lnTo>
                  <a:pt x="764" y="13"/>
                </a:lnTo>
                <a:lnTo>
                  <a:pt x="793" y="1"/>
                </a:lnTo>
                <a:lnTo>
                  <a:pt x="793" y="1"/>
                </a:lnTo>
                <a:lnTo>
                  <a:pt x="797" y="0"/>
                </a:lnTo>
                <a:lnTo>
                  <a:pt x="802" y="0"/>
                </a:lnTo>
                <a:lnTo>
                  <a:pt x="812" y="3"/>
                </a:lnTo>
                <a:lnTo>
                  <a:pt x="824" y="10"/>
                </a:lnTo>
                <a:lnTo>
                  <a:pt x="838" y="19"/>
                </a:lnTo>
                <a:lnTo>
                  <a:pt x="851" y="33"/>
                </a:lnTo>
                <a:lnTo>
                  <a:pt x="863" y="48"/>
                </a:lnTo>
                <a:lnTo>
                  <a:pt x="876" y="66"/>
                </a:lnTo>
                <a:lnTo>
                  <a:pt x="888" y="85"/>
                </a:lnTo>
                <a:lnTo>
                  <a:pt x="899" y="106"/>
                </a:lnTo>
                <a:lnTo>
                  <a:pt x="908" y="127"/>
                </a:lnTo>
                <a:lnTo>
                  <a:pt x="915" y="151"/>
                </a:lnTo>
                <a:lnTo>
                  <a:pt x="921" y="173"/>
                </a:lnTo>
                <a:lnTo>
                  <a:pt x="923" y="197"/>
                </a:lnTo>
                <a:lnTo>
                  <a:pt x="923" y="220"/>
                </a:lnTo>
                <a:lnTo>
                  <a:pt x="921" y="232"/>
                </a:lnTo>
                <a:lnTo>
                  <a:pt x="918" y="244"/>
                </a:lnTo>
                <a:lnTo>
                  <a:pt x="915" y="254"/>
                </a:lnTo>
                <a:lnTo>
                  <a:pt x="911" y="265"/>
                </a:lnTo>
                <a:lnTo>
                  <a:pt x="911" y="265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3" name="Freeform 26">
            <a:extLst>
              <a:ext uri="{FF2B5EF4-FFF2-40B4-BE49-F238E27FC236}">
                <a16:creationId xmlns:a16="http://schemas.microsoft.com/office/drawing/2014/main" id="{44341B7D-0868-A107-8E71-98A251AAE5FB}"/>
              </a:ext>
            </a:extLst>
          </p:cNvPr>
          <p:cNvSpPr>
            <a:spLocks/>
          </p:cNvSpPr>
          <p:nvPr/>
        </p:nvSpPr>
        <p:spPr bwMode="auto">
          <a:xfrm>
            <a:off x="5522119" y="2345262"/>
            <a:ext cx="490538" cy="157144"/>
          </a:xfrm>
          <a:custGeom>
            <a:avLst/>
            <a:gdLst>
              <a:gd name="T0" fmla="*/ 113 w 412"/>
              <a:gd name="T1" fmla="*/ 0 h 99"/>
              <a:gd name="T2" fmla="*/ 169 w 412"/>
              <a:gd name="T3" fmla="*/ 11 h 99"/>
              <a:gd name="T4" fmla="*/ 238 w 412"/>
              <a:gd name="T5" fmla="*/ 18 h 99"/>
              <a:gd name="T6" fmla="*/ 286 w 412"/>
              <a:gd name="T7" fmla="*/ 18 h 99"/>
              <a:gd name="T8" fmla="*/ 309 w 412"/>
              <a:gd name="T9" fmla="*/ 12 h 99"/>
              <a:gd name="T10" fmla="*/ 316 w 412"/>
              <a:gd name="T11" fmla="*/ 9 h 99"/>
              <a:gd name="T12" fmla="*/ 306 w 412"/>
              <a:gd name="T13" fmla="*/ 20 h 99"/>
              <a:gd name="T14" fmla="*/ 291 w 412"/>
              <a:gd name="T15" fmla="*/ 41 h 99"/>
              <a:gd name="T16" fmla="*/ 288 w 412"/>
              <a:gd name="T17" fmla="*/ 50 h 99"/>
              <a:gd name="T18" fmla="*/ 294 w 412"/>
              <a:gd name="T19" fmla="*/ 53 h 99"/>
              <a:gd name="T20" fmla="*/ 303 w 412"/>
              <a:gd name="T21" fmla="*/ 54 h 99"/>
              <a:gd name="T22" fmla="*/ 325 w 412"/>
              <a:gd name="T23" fmla="*/ 63 h 99"/>
              <a:gd name="T24" fmla="*/ 349 w 412"/>
              <a:gd name="T25" fmla="*/ 66 h 99"/>
              <a:gd name="T26" fmla="*/ 390 w 412"/>
              <a:gd name="T27" fmla="*/ 60 h 99"/>
              <a:gd name="T28" fmla="*/ 409 w 412"/>
              <a:gd name="T29" fmla="*/ 57 h 99"/>
              <a:gd name="T30" fmla="*/ 412 w 412"/>
              <a:gd name="T31" fmla="*/ 59 h 99"/>
              <a:gd name="T32" fmla="*/ 390 w 412"/>
              <a:gd name="T33" fmla="*/ 69 h 99"/>
              <a:gd name="T34" fmla="*/ 348 w 412"/>
              <a:gd name="T35" fmla="*/ 81 h 99"/>
              <a:gd name="T36" fmla="*/ 322 w 412"/>
              <a:gd name="T37" fmla="*/ 85 h 99"/>
              <a:gd name="T38" fmla="*/ 316 w 412"/>
              <a:gd name="T39" fmla="*/ 84 h 99"/>
              <a:gd name="T40" fmla="*/ 283 w 412"/>
              <a:gd name="T41" fmla="*/ 76 h 99"/>
              <a:gd name="T42" fmla="*/ 259 w 412"/>
              <a:gd name="T43" fmla="*/ 73 h 99"/>
              <a:gd name="T44" fmla="*/ 238 w 412"/>
              <a:gd name="T45" fmla="*/ 78 h 99"/>
              <a:gd name="T46" fmla="*/ 231 w 412"/>
              <a:gd name="T47" fmla="*/ 84 h 99"/>
              <a:gd name="T48" fmla="*/ 226 w 412"/>
              <a:gd name="T49" fmla="*/ 88 h 99"/>
              <a:gd name="T50" fmla="*/ 204 w 412"/>
              <a:gd name="T51" fmla="*/ 96 h 99"/>
              <a:gd name="T52" fmla="*/ 163 w 412"/>
              <a:gd name="T53" fmla="*/ 99 h 99"/>
              <a:gd name="T54" fmla="*/ 113 w 412"/>
              <a:gd name="T55" fmla="*/ 99 h 99"/>
              <a:gd name="T56" fmla="*/ 60 w 412"/>
              <a:gd name="T57" fmla="*/ 73 h 99"/>
              <a:gd name="T58" fmla="*/ 0 w 412"/>
              <a:gd name="T59" fmla="*/ 45 h 99"/>
              <a:gd name="T60" fmla="*/ 54 w 412"/>
              <a:gd name="T61" fmla="*/ 53 h 99"/>
              <a:gd name="T62" fmla="*/ 162 w 412"/>
              <a:gd name="T63" fmla="*/ 64 h 99"/>
              <a:gd name="T64" fmla="*/ 202 w 412"/>
              <a:gd name="T65" fmla="*/ 64 h 99"/>
              <a:gd name="T66" fmla="*/ 213 w 412"/>
              <a:gd name="T67" fmla="*/ 62 h 99"/>
              <a:gd name="T68" fmla="*/ 216 w 412"/>
              <a:gd name="T69" fmla="*/ 56 h 99"/>
              <a:gd name="T70" fmla="*/ 208 w 412"/>
              <a:gd name="T71" fmla="*/ 47 h 99"/>
              <a:gd name="T72" fmla="*/ 190 w 412"/>
              <a:gd name="T73" fmla="*/ 36 h 99"/>
              <a:gd name="T74" fmla="*/ 113 w 412"/>
              <a:gd name="T75" fmla="*/ 0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412" h="99">
                <a:moveTo>
                  <a:pt x="113" y="0"/>
                </a:moveTo>
                <a:lnTo>
                  <a:pt x="113" y="0"/>
                </a:lnTo>
                <a:lnTo>
                  <a:pt x="140" y="6"/>
                </a:lnTo>
                <a:lnTo>
                  <a:pt x="169" y="11"/>
                </a:lnTo>
                <a:lnTo>
                  <a:pt x="204" y="14"/>
                </a:lnTo>
                <a:lnTo>
                  <a:pt x="238" y="18"/>
                </a:lnTo>
                <a:lnTo>
                  <a:pt x="271" y="18"/>
                </a:lnTo>
                <a:lnTo>
                  <a:pt x="286" y="18"/>
                </a:lnTo>
                <a:lnTo>
                  <a:pt x="298" y="15"/>
                </a:lnTo>
                <a:lnTo>
                  <a:pt x="309" y="12"/>
                </a:lnTo>
                <a:lnTo>
                  <a:pt x="316" y="9"/>
                </a:lnTo>
                <a:lnTo>
                  <a:pt x="316" y="9"/>
                </a:lnTo>
                <a:lnTo>
                  <a:pt x="322" y="5"/>
                </a:lnTo>
                <a:lnTo>
                  <a:pt x="306" y="20"/>
                </a:lnTo>
                <a:lnTo>
                  <a:pt x="297" y="30"/>
                </a:lnTo>
                <a:lnTo>
                  <a:pt x="291" y="41"/>
                </a:lnTo>
                <a:lnTo>
                  <a:pt x="289" y="45"/>
                </a:lnTo>
                <a:lnTo>
                  <a:pt x="288" y="50"/>
                </a:lnTo>
                <a:lnTo>
                  <a:pt x="291" y="51"/>
                </a:lnTo>
                <a:lnTo>
                  <a:pt x="294" y="53"/>
                </a:lnTo>
                <a:lnTo>
                  <a:pt x="294" y="53"/>
                </a:lnTo>
                <a:lnTo>
                  <a:pt x="303" y="54"/>
                </a:lnTo>
                <a:lnTo>
                  <a:pt x="310" y="57"/>
                </a:lnTo>
                <a:lnTo>
                  <a:pt x="325" y="63"/>
                </a:lnTo>
                <a:lnTo>
                  <a:pt x="336" y="64"/>
                </a:lnTo>
                <a:lnTo>
                  <a:pt x="349" y="66"/>
                </a:lnTo>
                <a:lnTo>
                  <a:pt x="367" y="64"/>
                </a:lnTo>
                <a:lnTo>
                  <a:pt x="390" y="60"/>
                </a:lnTo>
                <a:lnTo>
                  <a:pt x="390" y="60"/>
                </a:lnTo>
                <a:lnTo>
                  <a:pt x="409" y="57"/>
                </a:lnTo>
                <a:lnTo>
                  <a:pt x="412" y="57"/>
                </a:lnTo>
                <a:lnTo>
                  <a:pt x="412" y="59"/>
                </a:lnTo>
                <a:lnTo>
                  <a:pt x="405" y="63"/>
                </a:lnTo>
                <a:lnTo>
                  <a:pt x="390" y="69"/>
                </a:lnTo>
                <a:lnTo>
                  <a:pt x="369" y="75"/>
                </a:lnTo>
                <a:lnTo>
                  <a:pt x="348" y="81"/>
                </a:lnTo>
                <a:lnTo>
                  <a:pt x="330" y="85"/>
                </a:lnTo>
                <a:lnTo>
                  <a:pt x="322" y="85"/>
                </a:lnTo>
                <a:lnTo>
                  <a:pt x="316" y="84"/>
                </a:lnTo>
                <a:lnTo>
                  <a:pt x="316" y="84"/>
                </a:lnTo>
                <a:lnTo>
                  <a:pt x="295" y="78"/>
                </a:lnTo>
                <a:lnTo>
                  <a:pt x="283" y="76"/>
                </a:lnTo>
                <a:lnTo>
                  <a:pt x="271" y="73"/>
                </a:lnTo>
                <a:lnTo>
                  <a:pt x="259" y="73"/>
                </a:lnTo>
                <a:lnTo>
                  <a:pt x="249" y="75"/>
                </a:lnTo>
                <a:lnTo>
                  <a:pt x="238" y="78"/>
                </a:lnTo>
                <a:lnTo>
                  <a:pt x="234" y="81"/>
                </a:lnTo>
                <a:lnTo>
                  <a:pt x="231" y="84"/>
                </a:lnTo>
                <a:lnTo>
                  <a:pt x="231" y="84"/>
                </a:lnTo>
                <a:lnTo>
                  <a:pt x="226" y="88"/>
                </a:lnTo>
                <a:lnTo>
                  <a:pt x="219" y="91"/>
                </a:lnTo>
                <a:lnTo>
                  <a:pt x="204" y="96"/>
                </a:lnTo>
                <a:lnTo>
                  <a:pt x="184" y="99"/>
                </a:lnTo>
                <a:lnTo>
                  <a:pt x="163" y="99"/>
                </a:lnTo>
                <a:lnTo>
                  <a:pt x="128" y="99"/>
                </a:lnTo>
                <a:lnTo>
                  <a:pt x="113" y="99"/>
                </a:lnTo>
                <a:lnTo>
                  <a:pt x="113" y="99"/>
                </a:lnTo>
                <a:lnTo>
                  <a:pt x="60" y="73"/>
                </a:lnTo>
                <a:lnTo>
                  <a:pt x="0" y="45"/>
                </a:lnTo>
                <a:lnTo>
                  <a:pt x="0" y="45"/>
                </a:lnTo>
                <a:lnTo>
                  <a:pt x="15" y="47"/>
                </a:lnTo>
                <a:lnTo>
                  <a:pt x="54" y="53"/>
                </a:lnTo>
                <a:lnTo>
                  <a:pt x="108" y="60"/>
                </a:lnTo>
                <a:lnTo>
                  <a:pt x="162" y="64"/>
                </a:lnTo>
                <a:lnTo>
                  <a:pt x="184" y="64"/>
                </a:lnTo>
                <a:lnTo>
                  <a:pt x="202" y="64"/>
                </a:lnTo>
                <a:lnTo>
                  <a:pt x="208" y="63"/>
                </a:lnTo>
                <a:lnTo>
                  <a:pt x="213" y="62"/>
                </a:lnTo>
                <a:lnTo>
                  <a:pt x="216" y="59"/>
                </a:lnTo>
                <a:lnTo>
                  <a:pt x="216" y="56"/>
                </a:lnTo>
                <a:lnTo>
                  <a:pt x="214" y="51"/>
                </a:lnTo>
                <a:lnTo>
                  <a:pt x="208" y="47"/>
                </a:lnTo>
                <a:lnTo>
                  <a:pt x="201" y="42"/>
                </a:lnTo>
                <a:lnTo>
                  <a:pt x="190" y="36"/>
                </a:lnTo>
                <a:lnTo>
                  <a:pt x="159" y="20"/>
                </a:lnTo>
                <a:lnTo>
                  <a:pt x="113" y="0"/>
                </a:lnTo>
                <a:lnTo>
                  <a:pt x="113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4" name="Freeform 27">
            <a:extLst>
              <a:ext uri="{FF2B5EF4-FFF2-40B4-BE49-F238E27FC236}">
                <a16:creationId xmlns:a16="http://schemas.microsoft.com/office/drawing/2014/main" id="{FF48980D-E96D-2751-CFC0-26024CF99EE5}"/>
              </a:ext>
            </a:extLst>
          </p:cNvPr>
          <p:cNvSpPr>
            <a:spLocks/>
          </p:cNvSpPr>
          <p:nvPr/>
        </p:nvSpPr>
        <p:spPr bwMode="auto">
          <a:xfrm>
            <a:off x="4658916" y="1738906"/>
            <a:ext cx="1428750" cy="1322235"/>
          </a:xfrm>
          <a:custGeom>
            <a:avLst/>
            <a:gdLst>
              <a:gd name="T0" fmla="*/ 1125 w 1200"/>
              <a:gd name="T1" fmla="*/ 707 h 833"/>
              <a:gd name="T2" fmla="*/ 1086 w 1200"/>
              <a:gd name="T3" fmla="*/ 733 h 833"/>
              <a:gd name="T4" fmla="*/ 1059 w 1200"/>
              <a:gd name="T5" fmla="*/ 759 h 833"/>
              <a:gd name="T6" fmla="*/ 939 w 1200"/>
              <a:gd name="T7" fmla="*/ 697 h 833"/>
              <a:gd name="T8" fmla="*/ 887 w 1200"/>
              <a:gd name="T9" fmla="*/ 691 h 833"/>
              <a:gd name="T10" fmla="*/ 778 w 1200"/>
              <a:gd name="T11" fmla="*/ 788 h 833"/>
              <a:gd name="T12" fmla="*/ 676 w 1200"/>
              <a:gd name="T13" fmla="*/ 833 h 833"/>
              <a:gd name="T14" fmla="*/ 640 w 1200"/>
              <a:gd name="T15" fmla="*/ 810 h 833"/>
              <a:gd name="T16" fmla="*/ 671 w 1200"/>
              <a:gd name="T17" fmla="*/ 730 h 833"/>
              <a:gd name="T18" fmla="*/ 703 w 1200"/>
              <a:gd name="T19" fmla="*/ 706 h 833"/>
              <a:gd name="T20" fmla="*/ 712 w 1200"/>
              <a:gd name="T21" fmla="*/ 622 h 833"/>
              <a:gd name="T22" fmla="*/ 680 w 1200"/>
              <a:gd name="T23" fmla="*/ 581 h 833"/>
              <a:gd name="T24" fmla="*/ 584 w 1200"/>
              <a:gd name="T25" fmla="*/ 515 h 833"/>
              <a:gd name="T26" fmla="*/ 556 w 1200"/>
              <a:gd name="T27" fmla="*/ 449 h 833"/>
              <a:gd name="T28" fmla="*/ 540 w 1200"/>
              <a:gd name="T29" fmla="*/ 433 h 833"/>
              <a:gd name="T30" fmla="*/ 442 w 1200"/>
              <a:gd name="T31" fmla="*/ 562 h 833"/>
              <a:gd name="T32" fmla="*/ 360 w 1200"/>
              <a:gd name="T33" fmla="*/ 685 h 833"/>
              <a:gd name="T34" fmla="*/ 285 w 1200"/>
              <a:gd name="T35" fmla="*/ 674 h 833"/>
              <a:gd name="T36" fmla="*/ 246 w 1200"/>
              <a:gd name="T37" fmla="*/ 692 h 833"/>
              <a:gd name="T38" fmla="*/ 182 w 1200"/>
              <a:gd name="T39" fmla="*/ 745 h 833"/>
              <a:gd name="T40" fmla="*/ 149 w 1200"/>
              <a:gd name="T41" fmla="*/ 701 h 833"/>
              <a:gd name="T42" fmla="*/ 134 w 1200"/>
              <a:gd name="T43" fmla="*/ 596 h 833"/>
              <a:gd name="T44" fmla="*/ 107 w 1200"/>
              <a:gd name="T45" fmla="*/ 517 h 833"/>
              <a:gd name="T46" fmla="*/ 36 w 1200"/>
              <a:gd name="T47" fmla="*/ 455 h 833"/>
              <a:gd name="T48" fmla="*/ 0 w 1200"/>
              <a:gd name="T49" fmla="*/ 403 h 833"/>
              <a:gd name="T50" fmla="*/ 60 w 1200"/>
              <a:gd name="T51" fmla="*/ 324 h 833"/>
              <a:gd name="T52" fmla="*/ 156 w 1200"/>
              <a:gd name="T53" fmla="*/ 262 h 833"/>
              <a:gd name="T54" fmla="*/ 237 w 1200"/>
              <a:gd name="T55" fmla="*/ 166 h 833"/>
              <a:gd name="T56" fmla="*/ 271 w 1200"/>
              <a:gd name="T57" fmla="*/ 119 h 833"/>
              <a:gd name="T58" fmla="*/ 352 w 1200"/>
              <a:gd name="T59" fmla="*/ 80 h 833"/>
              <a:gd name="T60" fmla="*/ 384 w 1200"/>
              <a:gd name="T61" fmla="*/ 63 h 833"/>
              <a:gd name="T62" fmla="*/ 405 w 1200"/>
              <a:gd name="T63" fmla="*/ 20 h 833"/>
              <a:gd name="T64" fmla="*/ 448 w 1200"/>
              <a:gd name="T65" fmla="*/ 8 h 833"/>
              <a:gd name="T66" fmla="*/ 550 w 1200"/>
              <a:gd name="T67" fmla="*/ 39 h 833"/>
              <a:gd name="T68" fmla="*/ 650 w 1200"/>
              <a:gd name="T69" fmla="*/ 81 h 833"/>
              <a:gd name="T70" fmla="*/ 641 w 1200"/>
              <a:gd name="T71" fmla="*/ 105 h 833"/>
              <a:gd name="T72" fmla="*/ 580 w 1200"/>
              <a:gd name="T73" fmla="*/ 113 h 833"/>
              <a:gd name="T74" fmla="*/ 508 w 1200"/>
              <a:gd name="T75" fmla="*/ 151 h 833"/>
              <a:gd name="T76" fmla="*/ 613 w 1200"/>
              <a:gd name="T77" fmla="*/ 216 h 833"/>
              <a:gd name="T78" fmla="*/ 637 w 1200"/>
              <a:gd name="T79" fmla="*/ 259 h 833"/>
              <a:gd name="T80" fmla="*/ 721 w 1200"/>
              <a:gd name="T81" fmla="*/ 294 h 833"/>
              <a:gd name="T82" fmla="*/ 674 w 1200"/>
              <a:gd name="T83" fmla="*/ 321 h 833"/>
              <a:gd name="T84" fmla="*/ 635 w 1200"/>
              <a:gd name="T85" fmla="*/ 330 h 833"/>
              <a:gd name="T86" fmla="*/ 683 w 1200"/>
              <a:gd name="T87" fmla="*/ 409 h 833"/>
              <a:gd name="T88" fmla="*/ 808 w 1200"/>
              <a:gd name="T89" fmla="*/ 463 h 833"/>
              <a:gd name="T90" fmla="*/ 857 w 1200"/>
              <a:gd name="T91" fmla="*/ 502 h 833"/>
              <a:gd name="T92" fmla="*/ 941 w 1200"/>
              <a:gd name="T93" fmla="*/ 535 h 833"/>
              <a:gd name="T94" fmla="*/ 1010 w 1200"/>
              <a:gd name="T95" fmla="*/ 589 h 833"/>
              <a:gd name="T96" fmla="*/ 1101 w 1200"/>
              <a:gd name="T97" fmla="*/ 608 h 833"/>
              <a:gd name="T98" fmla="*/ 1175 w 1200"/>
              <a:gd name="T99" fmla="*/ 581 h 833"/>
              <a:gd name="T100" fmla="*/ 1167 w 1200"/>
              <a:gd name="T101" fmla="*/ 610 h 833"/>
              <a:gd name="T102" fmla="*/ 1128 w 1200"/>
              <a:gd name="T103" fmla="*/ 640 h 833"/>
              <a:gd name="T104" fmla="*/ 1194 w 1200"/>
              <a:gd name="T105" fmla="*/ 710 h 8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200" h="833">
                <a:moveTo>
                  <a:pt x="1197" y="719"/>
                </a:moveTo>
                <a:lnTo>
                  <a:pt x="1197" y="719"/>
                </a:lnTo>
                <a:lnTo>
                  <a:pt x="1169" y="710"/>
                </a:lnTo>
                <a:lnTo>
                  <a:pt x="1151" y="707"/>
                </a:lnTo>
                <a:lnTo>
                  <a:pt x="1133" y="706"/>
                </a:lnTo>
                <a:lnTo>
                  <a:pt x="1125" y="707"/>
                </a:lnTo>
                <a:lnTo>
                  <a:pt x="1116" y="707"/>
                </a:lnTo>
                <a:lnTo>
                  <a:pt x="1109" y="710"/>
                </a:lnTo>
                <a:lnTo>
                  <a:pt x="1101" y="713"/>
                </a:lnTo>
                <a:lnTo>
                  <a:pt x="1095" y="719"/>
                </a:lnTo>
                <a:lnTo>
                  <a:pt x="1091" y="725"/>
                </a:lnTo>
                <a:lnTo>
                  <a:pt x="1086" y="733"/>
                </a:lnTo>
                <a:lnTo>
                  <a:pt x="1083" y="742"/>
                </a:lnTo>
                <a:lnTo>
                  <a:pt x="1083" y="742"/>
                </a:lnTo>
                <a:lnTo>
                  <a:pt x="1080" y="751"/>
                </a:lnTo>
                <a:lnTo>
                  <a:pt x="1074" y="756"/>
                </a:lnTo>
                <a:lnTo>
                  <a:pt x="1068" y="759"/>
                </a:lnTo>
                <a:lnTo>
                  <a:pt x="1059" y="759"/>
                </a:lnTo>
                <a:lnTo>
                  <a:pt x="1050" y="758"/>
                </a:lnTo>
                <a:lnTo>
                  <a:pt x="1038" y="754"/>
                </a:lnTo>
                <a:lnTo>
                  <a:pt x="1014" y="743"/>
                </a:lnTo>
                <a:lnTo>
                  <a:pt x="989" y="728"/>
                </a:lnTo>
                <a:lnTo>
                  <a:pt x="963" y="712"/>
                </a:lnTo>
                <a:lnTo>
                  <a:pt x="939" y="697"/>
                </a:lnTo>
                <a:lnTo>
                  <a:pt x="920" y="686"/>
                </a:lnTo>
                <a:lnTo>
                  <a:pt x="920" y="686"/>
                </a:lnTo>
                <a:lnTo>
                  <a:pt x="915" y="685"/>
                </a:lnTo>
                <a:lnTo>
                  <a:pt x="909" y="685"/>
                </a:lnTo>
                <a:lnTo>
                  <a:pt x="899" y="686"/>
                </a:lnTo>
                <a:lnTo>
                  <a:pt x="887" y="691"/>
                </a:lnTo>
                <a:lnTo>
                  <a:pt x="875" y="697"/>
                </a:lnTo>
                <a:lnTo>
                  <a:pt x="862" y="706"/>
                </a:lnTo>
                <a:lnTo>
                  <a:pt x="848" y="716"/>
                </a:lnTo>
                <a:lnTo>
                  <a:pt x="821" y="740"/>
                </a:lnTo>
                <a:lnTo>
                  <a:pt x="797" y="765"/>
                </a:lnTo>
                <a:lnTo>
                  <a:pt x="778" y="788"/>
                </a:lnTo>
                <a:lnTo>
                  <a:pt x="760" y="810"/>
                </a:lnTo>
                <a:lnTo>
                  <a:pt x="760" y="810"/>
                </a:lnTo>
                <a:lnTo>
                  <a:pt x="740" y="818"/>
                </a:lnTo>
                <a:lnTo>
                  <a:pt x="721" y="824"/>
                </a:lnTo>
                <a:lnTo>
                  <a:pt x="698" y="830"/>
                </a:lnTo>
                <a:lnTo>
                  <a:pt x="676" y="833"/>
                </a:lnTo>
                <a:lnTo>
                  <a:pt x="665" y="833"/>
                </a:lnTo>
                <a:lnTo>
                  <a:pt x="656" y="831"/>
                </a:lnTo>
                <a:lnTo>
                  <a:pt x="649" y="830"/>
                </a:lnTo>
                <a:lnTo>
                  <a:pt x="644" y="825"/>
                </a:lnTo>
                <a:lnTo>
                  <a:pt x="640" y="818"/>
                </a:lnTo>
                <a:lnTo>
                  <a:pt x="640" y="810"/>
                </a:lnTo>
                <a:lnTo>
                  <a:pt x="640" y="810"/>
                </a:lnTo>
                <a:lnTo>
                  <a:pt x="643" y="791"/>
                </a:lnTo>
                <a:lnTo>
                  <a:pt x="647" y="773"/>
                </a:lnTo>
                <a:lnTo>
                  <a:pt x="655" y="756"/>
                </a:lnTo>
                <a:lnTo>
                  <a:pt x="662" y="742"/>
                </a:lnTo>
                <a:lnTo>
                  <a:pt x="671" y="730"/>
                </a:lnTo>
                <a:lnTo>
                  <a:pt x="680" y="721"/>
                </a:lnTo>
                <a:lnTo>
                  <a:pt x="688" y="713"/>
                </a:lnTo>
                <a:lnTo>
                  <a:pt x="697" y="710"/>
                </a:lnTo>
                <a:lnTo>
                  <a:pt x="697" y="710"/>
                </a:lnTo>
                <a:lnTo>
                  <a:pt x="700" y="709"/>
                </a:lnTo>
                <a:lnTo>
                  <a:pt x="703" y="706"/>
                </a:lnTo>
                <a:lnTo>
                  <a:pt x="710" y="697"/>
                </a:lnTo>
                <a:lnTo>
                  <a:pt x="715" y="683"/>
                </a:lnTo>
                <a:lnTo>
                  <a:pt x="718" y="667"/>
                </a:lnTo>
                <a:lnTo>
                  <a:pt x="718" y="650"/>
                </a:lnTo>
                <a:lnTo>
                  <a:pt x="715" y="631"/>
                </a:lnTo>
                <a:lnTo>
                  <a:pt x="712" y="622"/>
                </a:lnTo>
                <a:lnTo>
                  <a:pt x="707" y="613"/>
                </a:lnTo>
                <a:lnTo>
                  <a:pt x="703" y="604"/>
                </a:lnTo>
                <a:lnTo>
                  <a:pt x="697" y="596"/>
                </a:lnTo>
                <a:lnTo>
                  <a:pt x="697" y="596"/>
                </a:lnTo>
                <a:lnTo>
                  <a:pt x="689" y="589"/>
                </a:lnTo>
                <a:lnTo>
                  <a:pt x="680" y="581"/>
                </a:lnTo>
                <a:lnTo>
                  <a:pt x="661" y="568"/>
                </a:lnTo>
                <a:lnTo>
                  <a:pt x="638" y="556"/>
                </a:lnTo>
                <a:lnTo>
                  <a:pt x="616" y="541"/>
                </a:lnTo>
                <a:lnTo>
                  <a:pt x="604" y="533"/>
                </a:lnTo>
                <a:lnTo>
                  <a:pt x="595" y="524"/>
                </a:lnTo>
                <a:lnTo>
                  <a:pt x="584" y="515"/>
                </a:lnTo>
                <a:lnTo>
                  <a:pt x="575" y="505"/>
                </a:lnTo>
                <a:lnTo>
                  <a:pt x="569" y="493"/>
                </a:lnTo>
                <a:lnTo>
                  <a:pt x="564" y="479"/>
                </a:lnTo>
                <a:lnTo>
                  <a:pt x="559" y="466"/>
                </a:lnTo>
                <a:lnTo>
                  <a:pt x="556" y="449"/>
                </a:lnTo>
                <a:lnTo>
                  <a:pt x="556" y="449"/>
                </a:lnTo>
                <a:lnTo>
                  <a:pt x="555" y="442"/>
                </a:lnTo>
                <a:lnTo>
                  <a:pt x="553" y="436"/>
                </a:lnTo>
                <a:lnTo>
                  <a:pt x="550" y="433"/>
                </a:lnTo>
                <a:lnTo>
                  <a:pt x="547" y="432"/>
                </a:lnTo>
                <a:lnTo>
                  <a:pt x="543" y="432"/>
                </a:lnTo>
                <a:lnTo>
                  <a:pt x="540" y="433"/>
                </a:lnTo>
                <a:lnTo>
                  <a:pt x="529" y="441"/>
                </a:lnTo>
                <a:lnTo>
                  <a:pt x="516" y="454"/>
                </a:lnTo>
                <a:lnTo>
                  <a:pt x="502" y="470"/>
                </a:lnTo>
                <a:lnTo>
                  <a:pt x="489" y="490"/>
                </a:lnTo>
                <a:lnTo>
                  <a:pt x="474" y="512"/>
                </a:lnTo>
                <a:lnTo>
                  <a:pt x="442" y="562"/>
                </a:lnTo>
                <a:lnTo>
                  <a:pt x="414" y="610"/>
                </a:lnTo>
                <a:lnTo>
                  <a:pt x="390" y="649"/>
                </a:lnTo>
                <a:lnTo>
                  <a:pt x="372" y="674"/>
                </a:lnTo>
                <a:lnTo>
                  <a:pt x="372" y="674"/>
                </a:lnTo>
                <a:lnTo>
                  <a:pt x="366" y="680"/>
                </a:lnTo>
                <a:lnTo>
                  <a:pt x="360" y="685"/>
                </a:lnTo>
                <a:lnTo>
                  <a:pt x="352" y="688"/>
                </a:lnTo>
                <a:lnTo>
                  <a:pt x="345" y="689"/>
                </a:lnTo>
                <a:lnTo>
                  <a:pt x="337" y="689"/>
                </a:lnTo>
                <a:lnTo>
                  <a:pt x="330" y="689"/>
                </a:lnTo>
                <a:lnTo>
                  <a:pt x="313" y="685"/>
                </a:lnTo>
                <a:lnTo>
                  <a:pt x="285" y="674"/>
                </a:lnTo>
                <a:lnTo>
                  <a:pt x="273" y="673"/>
                </a:lnTo>
                <a:lnTo>
                  <a:pt x="268" y="673"/>
                </a:lnTo>
                <a:lnTo>
                  <a:pt x="264" y="674"/>
                </a:lnTo>
                <a:lnTo>
                  <a:pt x="264" y="674"/>
                </a:lnTo>
                <a:lnTo>
                  <a:pt x="256" y="682"/>
                </a:lnTo>
                <a:lnTo>
                  <a:pt x="246" y="692"/>
                </a:lnTo>
                <a:lnTo>
                  <a:pt x="224" y="719"/>
                </a:lnTo>
                <a:lnTo>
                  <a:pt x="212" y="731"/>
                </a:lnTo>
                <a:lnTo>
                  <a:pt x="200" y="740"/>
                </a:lnTo>
                <a:lnTo>
                  <a:pt x="194" y="743"/>
                </a:lnTo>
                <a:lnTo>
                  <a:pt x="188" y="745"/>
                </a:lnTo>
                <a:lnTo>
                  <a:pt x="182" y="745"/>
                </a:lnTo>
                <a:lnTo>
                  <a:pt x="177" y="742"/>
                </a:lnTo>
                <a:lnTo>
                  <a:pt x="177" y="742"/>
                </a:lnTo>
                <a:lnTo>
                  <a:pt x="171" y="739"/>
                </a:lnTo>
                <a:lnTo>
                  <a:pt x="167" y="733"/>
                </a:lnTo>
                <a:lnTo>
                  <a:pt x="158" y="719"/>
                </a:lnTo>
                <a:lnTo>
                  <a:pt x="149" y="701"/>
                </a:lnTo>
                <a:lnTo>
                  <a:pt x="141" y="680"/>
                </a:lnTo>
                <a:lnTo>
                  <a:pt x="137" y="658"/>
                </a:lnTo>
                <a:lnTo>
                  <a:pt x="134" y="637"/>
                </a:lnTo>
                <a:lnTo>
                  <a:pt x="132" y="616"/>
                </a:lnTo>
                <a:lnTo>
                  <a:pt x="134" y="596"/>
                </a:lnTo>
                <a:lnTo>
                  <a:pt x="134" y="596"/>
                </a:lnTo>
                <a:lnTo>
                  <a:pt x="134" y="587"/>
                </a:lnTo>
                <a:lnTo>
                  <a:pt x="134" y="580"/>
                </a:lnTo>
                <a:lnTo>
                  <a:pt x="131" y="562"/>
                </a:lnTo>
                <a:lnTo>
                  <a:pt x="125" y="545"/>
                </a:lnTo>
                <a:lnTo>
                  <a:pt x="116" y="530"/>
                </a:lnTo>
                <a:lnTo>
                  <a:pt x="107" y="517"/>
                </a:lnTo>
                <a:lnTo>
                  <a:pt x="95" y="505"/>
                </a:lnTo>
                <a:lnTo>
                  <a:pt x="84" y="494"/>
                </a:lnTo>
                <a:lnTo>
                  <a:pt x="72" y="485"/>
                </a:lnTo>
                <a:lnTo>
                  <a:pt x="72" y="485"/>
                </a:lnTo>
                <a:lnTo>
                  <a:pt x="50" y="467"/>
                </a:lnTo>
                <a:lnTo>
                  <a:pt x="36" y="455"/>
                </a:lnTo>
                <a:lnTo>
                  <a:pt x="24" y="445"/>
                </a:lnTo>
                <a:lnTo>
                  <a:pt x="14" y="433"/>
                </a:lnTo>
                <a:lnTo>
                  <a:pt x="6" y="421"/>
                </a:lnTo>
                <a:lnTo>
                  <a:pt x="2" y="411"/>
                </a:lnTo>
                <a:lnTo>
                  <a:pt x="0" y="406"/>
                </a:lnTo>
                <a:lnTo>
                  <a:pt x="0" y="403"/>
                </a:lnTo>
                <a:lnTo>
                  <a:pt x="0" y="403"/>
                </a:lnTo>
                <a:lnTo>
                  <a:pt x="5" y="393"/>
                </a:lnTo>
                <a:lnTo>
                  <a:pt x="14" y="378"/>
                </a:lnTo>
                <a:lnTo>
                  <a:pt x="27" y="361"/>
                </a:lnTo>
                <a:lnTo>
                  <a:pt x="42" y="342"/>
                </a:lnTo>
                <a:lnTo>
                  <a:pt x="60" y="324"/>
                </a:lnTo>
                <a:lnTo>
                  <a:pt x="81" y="306"/>
                </a:lnTo>
                <a:lnTo>
                  <a:pt x="101" y="291"/>
                </a:lnTo>
                <a:lnTo>
                  <a:pt x="111" y="283"/>
                </a:lnTo>
                <a:lnTo>
                  <a:pt x="120" y="279"/>
                </a:lnTo>
                <a:lnTo>
                  <a:pt x="120" y="279"/>
                </a:lnTo>
                <a:lnTo>
                  <a:pt x="156" y="262"/>
                </a:lnTo>
                <a:lnTo>
                  <a:pt x="173" y="253"/>
                </a:lnTo>
                <a:lnTo>
                  <a:pt x="188" y="243"/>
                </a:lnTo>
                <a:lnTo>
                  <a:pt x="201" y="229"/>
                </a:lnTo>
                <a:lnTo>
                  <a:pt x="215" y="213"/>
                </a:lnTo>
                <a:lnTo>
                  <a:pt x="225" y="192"/>
                </a:lnTo>
                <a:lnTo>
                  <a:pt x="237" y="166"/>
                </a:lnTo>
                <a:lnTo>
                  <a:pt x="237" y="166"/>
                </a:lnTo>
                <a:lnTo>
                  <a:pt x="242" y="154"/>
                </a:lnTo>
                <a:lnTo>
                  <a:pt x="249" y="142"/>
                </a:lnTo>
                <a:lnTo>
                  <a:pt x="256" y="134"/>
                </a:lnTo>
                <a:lnTo>
                  <a:pt x="264" y="125"/>
                </a:lnTo>
                <a:lnTo>
                  <a:pt x="271" y="119"/>
                </a:lnTo>
                <a:lnTo>
                  <a:pt x="280" y="113"/>
                </a:lnTo>
                <a:lnTo>
                  <a:pt x="297" y="105"/>
                </a:lnTo>
                <a:lnTo>
                  <a:pt x="330" y="95"/>
                </a:lnTo>
                <a:lnTo>
                  <a:pt x="343" y="87"/>
                </a:lnTo>
                <a:lnTo>
                  <a:pt x="348" y="84"/>
                </a:lnTo>
                <a:lnTo>
                  <a:pt x="352" y="80"/>
                </a:lnTo>
                <a:lnTo>
                  <a:pt x="352" y="80"/>
                </a:lnTo>
                <a:lnTo>
                  <a:pt x="360" y="71"/>
                </a:lnTo>
                <a:lnTo>
                  <a:pt x="366" y="66"/>
                </a:lnTo>
                <a:lnTo>
                  <a:pt x="373" y="65"/>
                </a:lnTo>
                <a:lnTo>
                  <a:pt x="379" y="65"/>
                </a:lnTo>
                <a:lnTo>
                  <a:pt x="384" y="63"/>
                </a:lnTo>
                <a:lnTo>
                  <a:pt x="388" y="60"/>
                </a:lnTo>
                <a:lnTo>
                  <a:pt x="393" y="54"/>
                </a:lnTo>
                <a:lnTo>
                  <a:pt x="396" y="44"/>
                </a:lnTo>
                <a:lnTo>
                  <a:pt x="396" y="44"/>
                </a:lnTo>
                <a:lnTo>
                  <a:pt x="400" y="30"/>
                </a:lnTo>
                <a:lnTo>
                  <a:pt x="405" y="20"/>
                </a:lnTo>
                <a:lnTo>
                  <a:pt x="411" y="11"/>
                </a:lnTo>
                <a:lnTo>
                  <a:pt x="418" y="5"/>
                </a:lnTo>
                <a:lnTo>
                  <a:pt x="426" y="0"/>
                </a:lnTo>
                <a:lnTo>
                  <a:pt x="433" y="0"/>
                </a:lnTo>
                <a:lnTo>
                  <a:pt x="441" y="2"/>
                </a:lnTo>
                <a:lnTo>
                  <a:pt x="448" y="8"/>
                </a:lnTo>
                <a:lnTo>
                  <a:pt x="448" y="8"/>
                </a:lnTo>
                <a:lnTo>
                  <a:pt x="454" y="12"/>
                </a:lnTo>
                <a:lnTo>
                  <a:pt x="463" y="17"/>
                </a:lnTo>
                <a:lnTo>
                  <a:pt x="487" y="26"/>
                </a:lnTo>
                <a:lnTo>
                  <a:pt x="517" y="33"/>
                </a:lnTo>
                <a:lnTo>
                  <a:pt x="550" y="39"/>
                </a:lnTo>
                <a:lnTo>
                  <a:pt x="607" y="48"/>
                </a:lnTo>
                <a:lnTo>
                  <a:pt x="632" y="51"/>
                </a:lnTo>
                <a:lnTo>
                  <a:pt x="632" y="51"/>
                </a:lnTo>
                <a:lnTo>
                  <a:pt x="638" y="60"/>
                </a:lnTo>
                <a:lnTo>
                  <a:pt x="646" y="71"/>
                </a:lnTo>
                <a:lnTo>
                  <a:pt x="650" y="81"/>
                </a:lnTo>
                <a:lnTo>
                  <a:pt x="652" y="86"/>
                </a:lnTo>
                <a:lnTo>
                  <a:pt x="653" y="92"/>
                </a:lnTo>
                <a:lnTo>
                  <a:pt x="652" y="96"/>
                </a:lnTo>
                <a:lnTo>
                  <a:pt x="650" y="101"/>
                </a:lnTo>
                <a:lnTo>
                  <a:pt x="647" y="104"/>
                </a:lnTo>
                <a:lnTo>
                  <a:pt x="641" y="105"/>
                </a:lnTo>
                <a:lnTo>
                  <a:pt x="634" y="107"/>
                </a:lnTo>
                <a:lnTo>
                  <a:pt x="623" y="107"/>
                </a:lnTo>
                <a:lnTo>
                  <a:pt x="623" y="107"/>
                </a:lnTo>
                <a:lnTo>
                  <a:pt x="613" y="107"/>
                </a:lnTo>
                <a:lnTo>
                  <a:pt x="602" y="108"/>
                </a:lnTo>
                <a:lnTo>
                  <a:pt x="580" y="113"/>
                </a:lnTo>
                <a:lnTo>
                  <a:pt x="561" y="119"/>
                </a:lnTo>
                <a:lnTo>
                  <a:pt x="544" y="128"/>
                </a:lnTo>
                <a:lnTo>
                  <a:pt x="529" y="137"/>
                </a:lnTo>
                <a:lnTo>
                  <a:pt x="517" y="144"/>
                </a:lnTo>
                <a:lnTo>
                  <a:pt x="508" y="151"/>
                </a:lnTo>
                <a:lnTo>
                  <a:pt x="508" y="151"/>
                </a:lnTo>
                <a:lnTo>
                  <a:pt x="525" y="159"/>
                </a:lnTo>
                <a:lnTo>
                  <a:pt x="543" y="168"/>
                </a:lnTo>
                <a:lnTo>
                  <a:pt x="564" y="178"/>
                </a:lnTo>
                <a:lnTo>
                  <a:pt x="584" y="193"/>
                </a:lnTo>
                <a:lnTo>
                  <a:pt x="604" y="208"/>
                </a:lnTo>
                <a:lnTo>
                  <a:pt x="613" y="216"/>
                </a:lnTo>
                <a:lnTo>
                  <a:pt x="619" y="225"/>
                </a:lnTo>
                <a:lnTo>
                  <a:pt x="625" y="234"/>
                </a:lnTo>
                <a:lnTo>
                  <a:pt x="628" y="243"/>
                </a:lnTo>
                <a:lnTo>
                  <a:pt x="628" y="243"/>
                </a:lnTo>
                <a:lnTo>
                  <a:pt x="631" y="252"/>
                </a:lnTo>
                <a:lnTo>
                  <a:pt x="637" y="259"/>
                </a:lnTo>
                <a:lnTo>
                  <a:pt x="644" y="265"/>
                </a:lnTo>
                <a:lnTo>
                  <a:pt x="653" y="271"/>
                </a:lnTo>
                <a:lnTo>
                  <a:pt x="664" y="277"/>
                </a:lnTo>
                <a:lnTo>
                  <a:pt x="674" y="282"/>
                </a:lnTo>
                <a:lnTo>
                  <a:pt x="698" y="289"/>
                </a:lnTo>
                <a:lnTo>
                  <a:pt x="721" y="294"/>
                </a:lnTo>
                <a:lnTo>
                  <a:pt x="740" y="297"/>
                </a:lnTo>
                <a:lnTo>
                  <a:pt x="760" y="298"/>
                </a:lnTo>
                <a:lnTo>
                  <a:pt x="760" y="298"/>
                </a:lnTo>
                <a:lnTo>
                  <a:pt x="746" y="303"/>
                </a:lnTo>
                <a:lnTo>
                  <a:pt x="712" y="312"/>
                </a:lnTo>
                <a:lnTo>
                  <a:pt x="674" y="321"/>
                </a:lnTo>
                <a:lnTo>
                  <a:pt x="656" y="322"/>
                </a:lnTo>
                <a:lnTo>
                  <a:pt x="644" y="322"/>
                </a:lnTo>
                <a:lnTo>
                  <a:pt x="644" y="322"/>
                </a:lnTo>
                <a:lnTo>
                  <a:pt x="640" y="324"/>
                </a:lnTo>
                <a:lnTo>
                  <a:pt x="637" y="325"/>
                </a:lnTo>
                <a:lnTo>
                  <a:pt x="635" y="330"/>
                </a:lnTo>
                <a:lnTo>
                  <a:pt x="635" y="334"/>
                </a:lnTo>
                <a:lnTo>
                  <a:pt x="640" y="348"/>
                </a:lnTo>
                <a:lnTo>
                  <a:pt x="647" y="364"/>
                </a:lnTo>
                <a:lnTo>
                  <a:pt x="658" y="381"/>
                </a:lnTo>
                <a:lnTo>
                  <a:pt x="671" y="397"/>
                </a:lnTo>
                <a:lnTo>
                  <a:pt x="683" y="409"/>
                </a:lnTo>
                <a:lnTo>
                  <a:pt x="691" y="414"/>
                </a:lnTo>
                <a:lnTo>
                  <a:pt x="697" y="417"/>
                </a:lnTo>
                <a:lnTo>
                  <a:pt x="697" y="417"/>
                </a:lnTo>
                <a:lnTo>
                  <a:pt x="733" y="430"/>
                </a:lnTo>
                <a:lnTo>
                  <a:pt x="784" y="451"/>
                </a:lnTo>
                <a:lnTo>
                  <a:pt x="808" y="463"/>
                </a:lnTo>
                <a:lnTo>
                  <a:pt x="830" y="475"/>
                </a:lnTo>
                <a:lnTo>
                  <a:pt x="847" y="487"/>
                </a:lnTo>
                <a:lnTo>
                  <a:pt x="851" y="493"/>
                </a:lnTo>
                <a:lnTo>
                  <a:pt x="854" y="497"/>
                </a:lnTo>
                <a:lnTo>
                  <a:pt x="854" y="497"/>
                </a:lnTo>
                <a:lnTo>
                  <a:pt x="857" y="502"/>
                </a:lnTo>
                <a:lnTo>
                  <a:pt x="860" y="506"/>
                </a:lnTo>
                <a:lnTo>
                  <a:pt x="871" y="512"/>
                </a:lnTo>
                <a:lnTo>
                  <a:pt x="884" y="518"/>
                </a:lnTo>
                <a:lnTo>
                  <a:pt x="900" y="524"/>
                </a:lnTo>
                <a:lnTo>
                  <a:pt x="929" y="532"/>
                </a:lnTo>
                <a:lnTo>
                  <a:pt x="941" y="535"/>
                </a:lnTo>
                <a:lnTo>
                  <a:pt x="947" y="538"/>
                </a:lnTo>
                <a:lnTo>
                  <a:pt x="947" y="538"/>
                </a:lnTo>
                <a:lnTo>
                  <a:pt x="968" y="557"/>
                </a:lnTo>
                <a:lnTo>
                  <a:pt x="987" y="574"/>
                </a:lnTo>
                <a:lnTo>
                  <a:pt x="998" y="581"/>
                </a:lnTo>
                <a:lnTo>
                  <a:pt x="1010" y="589"/>
                </a:lnTo>
                <a:lnTo>
                  <a:pt x="1023" y="596"/>
                </a:lnTo>
                <a:lnTo>
                  <a:pt x="1037" y="602"/>
                </a:lnTo>
                <a:lnTo>
                  <a:pt x="1052" y="607"/>
                </a:lnTo>
                <a:lnTo>
                  <a:pt x="1068" y="610"/>
                </a:lnTo>
                <a:lnTo>
                  <a:pt x="1083" y="610"/>
                </a:lnTo>
                <a:lnTo>
                  <a:pt x="1101" y="608"/>
                </a:lnTo>
                <a:lnTo>
                  <a:pt x="1119" y="604"/>
                </a:lnTo>
                <a:lnTo>
                  <a:pt x="1137" y="596"/>
                </a:lnTo>
                <a:lnTo>
                  <a:pt x="1137" y="596"/>
                </a:lnTo>
                <a:lnTo>
                  <a:pt x="1154" y="589"/>
                </a:lnTo>
                <a:lnTo>
                  <a:pt x="1166" y="584"/>
                </a:lnTo>
                <a:lnTo>
                  <a:pt x="1175" y="581"/>
                </a:lnTo>
                <a:lnTo>
                  <a:pt x="1181" y="581"/>
                </a:lnTo>
                <a:lnTo>
                  <a:pt x="1184" y="583"/>
                </a:lnTo>
                <a:lnTo>
                  <a:pt x="1184" y="587"/>
                </a:lnTo>
                <a:lnTo>
                  <a:pt x="1182" y="592"/>
                </a:lnTo>
                <a:lnTo>
                  <a:pt x="1178" y="596"/>
                </a:lnTo>
                <a:lnTo>
                  <a:pt x="1167" y="610"/>
                </a:lnTo>
                <a:lnTo>
                  <a:pt x="1154" y="623"/>
                </a:lnTo>
                <a:lnTo>
                  <a:pt x="1142" y="634"/>
                </a:lnTo>
                <a:lnTo>
                  <a:pt x="1136" y="637"/>
                </a:lnTo>
                <a:lnTo>
                  <a:pt x="1131" y="638"/>
                </a:lnTo>
                <a:lnTo>
                  <a:pt x="1131" y="638"/>
                </a:lnTo>
                <a:lnTo>
                  <a:pt x="1128" y="640"/>
                </a:lnTo>
                <a:lnTo>
                  <a:pt x="1130" y="643"/>
                </a:lnTo>
                <a:lnTo>
                  <a:pt x="1131" y="647"/>
                </a:lnTo>
                <a:lnTo>
                  <a:pt x="1137" y="653"/>
                </a:lnTo>
                <a:lnTo>
                  <a:pt x="1149" y="667"/>
                </a:lnTo>
                <a:lnTo>
                  <a:pt x="1166" y="683"/>
                </a:lnTo>
                <a:lnTo>
                  <a:pt x="1194" y="710"/>
                </a:lnTo>
                <a:lnTo>
                  <a:pt x="1200" y="718"/>
                </a:lnTo>
                <a:lnTo>
                  <a:pt x="1200" y="719"/>
                </a:lnTo>
                <a:lnTo>
                  <a:pt x="1197" y="719"/>
                </a:lnTo>
                <a:lnTo>
                  <a:pt x="1197" y="719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5" name="Freeform 32">
            <a:extLst>
              <a:ext uri="{FF2B5EF4-FFF2-40B4-BE49-F238E27FC236}">
                <a16:creationId xmlns:a16="http://schemas.microsoft.com/office/drawing/2014/main" id="{BF90B8C3-A481-AF74-503B-1AD8D693CE7C}"/>
              </a:ext>
            </a:extLst>
          </p:cNvPr>
          <p:cNvSpPr>
            <a:spLocks/>
          </p:cNvSpPr>
          <p:nvPr/>
        </p:nvSpPr>
        <p:spPr bwMode="auto">
          <a:xfrm>
            <a:off x="6381750" y="2451611"/>
            <a:ext cx="2763574" cy="4398452"/>
          </a:xfrm>
          <a:custGeom>
            <a:avLst/>
            <a:gdLst>
              <a:gd name="T0" fmla="*/ 412 w 2314"/>
              <a:gd name="T1" fmla="*/ 0 h 2771"/>
              <a:gd name="T2" fmla="*/ 458 w 2314"/>
              <a:gd name="T3" fmla="*/ 47 h 2771"/>
              <a:gd name="T4" fmla="*/ 527 w 2314"/>
              <a:gd name="T5" fmla="*/ 110 h 2771"/>
              <a:gd name="T6" fmla="*/ 589 w 2314"/>
              <a:gd name="T7" fmla="*/ 158 h 2771"/>
              <a:gd name="T8" fmla="*/ 632 w 2314"/>
              <a:gd name="T9" fmla="*/ 185 h 2771"/>
              <a:gd name="T10" fmla="*/ 655 w 2314"/>
              <a:gd name="T11" fmla="*/ 197 h 2771"/>
              <a:gd name="T12" fmla="*/ 800 w 2314"/>
              <a:gd name="T13" fmla="*/ 272 h 2771"/>
              <a:gd name="T14" fmla="*/ 875 w 2314"/>
              <a:gd name="T15" fmla="*/ 313 h 2771"/>
              <a:gd name="T16" fmla="*/ 915 w 2314"/>
              <a:gd name="T17" fmla="*/ 339 h 2771"/>
              <a:gd name="T18" fmla="*/ 923 w 2314"/>
              <a:gd name="T19" fmla="*/ 345 h 2771"/>
              <a:gd name="T20" fmla="*/ 942 w 2314"/>
              <a:gd name="T21" fmla="*/ 355 h 2771"/>
              <a:gd name="T22" fmla="*/ 977 w 2314"/>
              <a:gd name="T23" fmla="*/ 366 h 2771"/>
              <a:gd name="T24" fmla="*/ 1065 w 2314"/>
              <a:gd name="T25" fmla="*/ 381 h 2771"/>
              <a:gd name="T26" fmla="*/ 1158 w 2314"/>
              <a:gd name="T27" fmla="*/ 390 h 2771"/>
              <a:gd name="T28" fmla="*/ 1218 w 2314"/>
              <a:gd name="T29" fmla="*/ 393 h 2771"/>
              <a:gd name="T30" fmla="*/ 1236 w 2314"/>
              <a:gd name="T31" fmla="*/ 394 h 2771"/>
              <a:gd name="T32" fmla="*/ 1278 w 2314"/>
              <a:gd name="T33" fmla="*/ 402 h 2771"/>
              <a:gd name="T34" fmla="*/ 1347 w 2314"/>
              <a:gd name="T35" fmla="*/ 423 h 2771"/>
              <a:gd name="T36" fmla="*/ 1393 w 2314"/>
              <a:gd name="T37" fmla="*/ 441 h 2771"/>
              <a:gd name="T38" fmla="*/ 1424 w 2314"/>
              <a:gd name="T39" fmla="*/ 457 h 2771"/>
              <a:gd name="T40" fmla="*/ 1451 w 2314"/>
              <a:gd name="T41" fmla="*/ 480 h 2771"/>
              <a:gd name="T42" fmla="*/ 1475 w 2314"/>
              <a:gd name="T43" fmla="*/ 507 h 2771"/>
              <a:gd name="T44" fmla="*/ 1520 w 2314"/>
              <a:gd name="T45" fmla="*/ 571 h 2771"/>
              <a:gd name="T46" fmla="*/ 1556 w 2314"/>
              <a:gd name="T47" fmla="*/ 619 h 2771"/>
              <a:gd name="T48" fmla="*/ 1585 w 2314"/>
              <a:gd name="T49" fmla="*/ 650 h 2771"/>
              <a:gd name="T50" fmla="*/ 1601 w 2314"/>
              <a:gd name="T51" fmla="*/ 664 h 2771"/>
              <a:gd name="T52" fmla="*/ 1618 w 2314"/>
              <a:gd name="T53" fmla="*/ 673 h 2771"/>
              <a:gd name="T54" fmla="*/ 1640 w 2314"/>
              <a:gd name="T55" fmla="*/ 676 h 2771"/>
              <a:gd name="T56" fmla="*/ 1669 w 2314"/>
              <a:gd name="T57" fmla="*/ 674 h 2771"/>
              <a:gd name="T58" fmla="*/ 1740 w 2314"/>
              <a:gd name="T59" fmla="*/ 662 h 2771"/>
              <a:gd name="T60" fmla="*/ 1868 w 2314"/>
              <a:gd name="T61" fmla="*/ 631 h 2771"/>
              <a:gd name="T62" fmla="*/ 1958 w 2314"/>
              <a:gd name="T63" fmla="*/ 610 h 2771"/>
              <a:gd name="T64" fmla="*/ 2044 w 2314"/>
              <a:gd name="T65" fmla="*/ 597 h 2771"/>
              <a:gd name="T66" fmla="*/ 2085 w 2314"/>
              <a:gd name="T67" fmla="*/ 594 h 2771"/>
              <a:gd name="T68" fmla="*/ 2121 w 2314"/>
              <a:gd name="T69" fmla="*/ 597 h 2771"/>
              <a:gd name="T70" fmla="*/ 2154 w 2314"/>
              <a:gd name="T71" fmla="*/ 603 h 2771"/>
              <a:gd name="T72" fmla="*/ 2182 w 2314"/>
              <a:gd name="T73" fmla="*/ 615 h 2771"/>
              <a:gd name="T74" fmla="*/ 2193 w 2314"/>
              <a:gd name="T75" fmla="*/ 619 h 2771"/>
              <a:gd name="T76" fmla="*/ 2254 w 2314"/>
              <a:gd name="T77" fmla="*/ 632 h 2771"/>
              <a:gd name="T78" fmla="*/ 2314 w 2314"/>
              <a:gd name="T79" fmla="*/ 2771 h 2771"/>
              <a:gd name="T80" fmla="*/ 0 w 2314"/>
              <a:gd name="T81" fmla="*/ 2771 h 2771"/>
              <a:gd name="T82" fmla="*/ 39 w 2314"/>
              <a:gd name="T83" fmla="*/ 2157 h 2771"/>
              <a:gd name="T84" fmla="*/ 78 w 2314"/>
              <a:gd name="T85" fmla="*/ 1432 h 2771"/>
              <a:gd name="T86" fmla="*/ 90 w 2314"/>
              <a:gd name="T87" fmla="*/ 1109 h 2771"/>
              <a:gd name="T88" fmla="*/ 93 w 2314"/>
              <a:gd name="T89" fmla="*/ 868 h 2771"/>
              <a:gd name="T90" fmla="*/ 90 w 2314"/>
              <a:gd name="T91" fmla="*/ 793 h 2771"/>
              <a:gd name="T92" fmla="*/ 85 w 2314"/>
              <a:gd name="T93" fmla="*/ 761 h 2771"/>
              <a:gd name="T94" fmla="*/ 84 w 2314"/>
              <a:gd name="T95" fmla="*/ 755 h 2771"/>
              <a:gd name="T96" fmla="*/ 74 w 2314"/>
              <a:gd name="T97" fmla="*/ 731 h 2771"/>
              <a:gd name="T98" fmla="*/ 62 w 2314"/>
              <a:gd name="T99" fmla="*/ 679 h 2771"/>
              <a:gd name="T100" fmla="*/ 62 w 2314"/>
              <a:gd name="T101" fmla="*/ 622 h 2771"/>
              <a:gd name="T102" fmla="*/ 72 w 2314"/>
              <a:gd name="T103" fmla="*/ 562 h 2771"/>
              <a:gd name="T104" fmla="*/ 91 w 2314"/>
              <a:gd name="T105" fmla="*/ 501 h 2771"/>
              <a:gd name="T106" fmla="*/ 117 w 2314"/>
              <a:gd name="T107" fmla="*/ 438 h 2771"/>
              <a:gd name="T108" fmla="*/ 147 w 2314"/>
              <a:gd name="T109" fmla="*/ 375 h 2771"/>
              <a:gd name="T110" fmla="*/ 199 w 2314"/>
              <a:gd name="T111" fmla="*/ 284 h 2771"/>
              <a:gd name="T112" fmla="*/ 274 w 2314"/>
              <a:gd name="T113" fmla="*/ 173 h 2771"/>
              <a:gd name="T114" fmla="*/ 343 w 2314"/>
              <a:gd name="T115" fmla="*/ 83 h 2771"/>
              <a:gd name="T116" fmla="*/ 412 w 2314"/>
              <a:gd name="T117" fmla="*/ 0 h 27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314" h="2771">
                <a:moveTo>
                  <a:pt x="412" y="0"/>
                </a:moveTo>
                <a:lnTo>
                  <a:pt x="412" y="0"/>
                </a:lnTo>
                <a:lnTo>
                  <a:pt x="433" y="23"/>
                </a:lnTo>
                <a:lnTo>
                  <a:pt x="458" y="47"/>
                </a:lnTo>
                <a:lnTo>
                  <a:pt x="490" y="77"/>
                </a:lnTo>
                <a:lnTo>
                  <a:pt x="527" y="110"/>
                </a:lnTo>
                <a:lnTo>
                  <a:pt x="568" y="143"/>
                </a:lnTo>
                <a:lnTo>
                  <a:pt x="589" y="158"/>
                </a:lnTo>
                <a:lnTo>
                  <a:pt x="611" y="173"/>
                </a:lnTo>
                <a:lnTo>
                  <a:pt x="632" y="185"/>
                </a:lnTo>
                <a:lnTo>
                  <a:pt x="655" y="197"/>
                </a:lnTo>
                <a:lnTo>
                  <a:pt x="655" y="197"/>
                </a:lnTo>
                <a:lnTo>
                  <a:pt x="719" y="230"/>
                </a:lnTo>
                <a:lnTo>
                  <a:pt x="800" y="272"/>
                </a:lnTo>
                <a:lnTo>
                  <a:pt x="840" y="293"/>
                </a:lnTo>
                <a:lnTo>
                  <a:pt x="875" y="313"/>
                </a:lnTo>
                <a:lnTo>
                  <a:pt x="903" y="331"/>
                </a:lnTo>
                <a:lnTo>
                  <a:pt x="915" y="339"/>
                </a:lnTo>
                <a:lnTo>
                  <a:pt x="923" y="345"/>
                </a:lnTo>
                <a:lnTo>
                  <a:pt x="923" y="345"/>
                </a:lnTo>
                <a:lnTo>
                  <a:pt x="930" y="351"/>
                </a:lnTo>
                <a:lnTo>
                  <a:pt x="942" y="355"/>
                </a:lnTo>
                <a:lnTo>
                  <a:pt x="957" y="361"/>
                </a:lnTo>
                <a:lnTo>
                  <a:pt x="977" y="366"/>
                </a:lnTo>
                <a:lnTo>
                  <a:pt x="1019" y="373"/>
                </a:lnTo>
                <a:lnTo>
                  <a:pt x="1065" y="381"/>
                </a:lnTo>
                <a:lnTo>
                  <a:pt x="1113" y="385"/>
                </a:lnTo>
                <a:lnTo>
                  <a:pt x="1158" y="390"/>
                </a:lnTo>
                <a:lnTo>
                  <a:pt x="1194" y="391"/>
                </a:lnTo>
                <a:lnTo>
                  <a:pt x="1218" y="393"/>
                </a:lnTo>
                <a:lnTo>
                  <a:pt x="1218" y="393"/>
                </a:lnTo>
                <a:lnTo>
                  <a:pt x="1236" y="394"/>
                </a:lnTo>
                <a:lnTo>
                  <a:pt x="1255" y="397"/>
                </a:lnTo>
                <a:lnTo>
                  <a:pt x="1278" y="402"/>
                </a:lnTo>
                <a:lnTo>
                  <a:pt x="1300" y="408"/>
                </a:lnTo>
                <a:lnTo>
                  <a:pt x="1347" y="423"/>
                </a:lnTo>
                <a:lnTo>
                  <a:pt x="1393" y="441"/>
                </a:lnTo>
                <a:lnTo>
                  <a:pt x="1393" y="441"/>
                </a:lnTo>
                <a:lnTo>
                  <a:pt x="1409" y="448"/>
                </a:lnTo>
                <a:lnTo>
                  <a:pt x="1424" y="457"/>
                </a:lnTo>
                <a:lnTo>
                  <a:pt x="1438" y="468"/>
                </a:lnTo>
                <a:lnTo>
                  <a:pt x="1451" y="480"/>
                </a:lnTo>
                <a:lnTo>
                  <a:pt x="1463" y="493"/>
                </a:lnTo>
                <a:lnTo>
                  <a:pt x="1475" y="507"/>
                </a:lnTo>
                <a:lnTo>
                  <a:pt x="1498" y="538"/>
                </a:lnTo>
                <a:lnTo>
                  <a:pt x="1520" y="571"/>
                </a:lnTo>
                <a:lnTo>
                  <a:pt x="1544" y="603"/>
                </a:lnTo>
                <a:lnTo>
                  <a:pt x="1556" y="619"/>
                </a:lnTo>
                <a:lnTo>
                  <a:pt x="1570" y="635"/>
                </a:lnTo>
                <a:lnTo>
                  <a:pt x="1585" y="650"/>
                </a:lnTo>
                <a:lnTo>
                  <a:pt x="1601" y="664"/>
                </a:lnTo>
                <a:lnTo>
                  <a:pt x="1601" y="664"/>
                </a:lnTo>
                <a:lnTo>
                  <a:pt x="1609" y="668"/>
                </a:lnTo>
                <a:lnTo>
                  <a:pt x="1618" y="673"/>
                </a:lnTo>
                <a:lnTo>
                  <a:pt x="1628" y="674"/>
                </a:lnTo>
                <a:lnTo>
                  <a:pt x="1640" y="676"/>
                </a:lnTo>
                <a:lnTo>
                  <a:pt x="1655" y="676"/>
                </a:lnTo>
                <a:lnTo>
                  <a:pt x="1669" y="674"/>
                </a:lnTo>
                <a:lnTo>
                  <a:pt x="1703" y="670"/>
                </a:lnTo>
                <a:lnTo>
                  <a:pt x="1740" y="662"/>
                </a:lnTo>
                <a:lnTo>
                  <a:pt x="1781" y="653"/>
                </a:lnTo>
                <a:lnTo>
                  <a:pt x="1868" y="631"/>
                </a:lnTo>
                <a:lnTo>
                  <a:pt x="1913" y="620"/>
                </a:lnTo>
                <a:lnTo>
                  <a:pt x="1958" y="610"/>
                </a:lnTo>
                <a:lnTo>
                  <a:pt x="2002" y="603"/>
                </a:lnTo>
                <a:lnTo>
                  <a:pt x="2044" y="597"/>
                </a:lnTo>
                <a:lnTo>
                  <a:pt x="2065" y="595"/>
                </a:lnTo>
                <a:lnTo>
                  <a:pt x="2085" y="594"/>
                </a:lnTo>
                <a:lnTo>
                  <a:pt x="2103" y="595"/>
                </a:lnTo>
                <a:lnTo>
                  <a:pt x="2121" y="597"/>
                </a:lnTo>
                <a:lnTo>
                  <a:pt x="2139" y="598"/>
                </a:lnTo>
                <a:lnTo>
                  <a:pt x="2154" y="603"/>
                </a:lnTo>
                <a:lnTo>
                  <a:pt x="2169" y="607"/>
                </a:lnTo>
                <a:lnTo>
                  <a:pt x="2182" y="615"/>
                </a:lnTo>
                <a:lnTo>
                  <a:pt x="2182" y="615"/>
                </a:lnTo>
                <a:lnTo>
                  <a:pt x="2193" y="619"/>
                </a:lnTo>
                <a:lnTo>
                  <a:pt x="2209" y="623"/>
                </a:lnTo>
                <a:lnTo>
                  <a:pt x="2254" y="632"/>
                </a:lnTo>
                <a:lnTo>
                  <a:pt x="2314" y="644"/>
                </a:lnTo>
                <a:lnTo>
                  <a:pt x="2314" y="2771"/>
                </a:lnTo>
                <a:lnTo>
                  <a:pt x="0" y="2771"/>
                </a:lnTo>
                <a:lnTo>
                  <a:pt x="0" y="2771"/>
                </a:lnTo>
                <a:lnTo>
                  <a:pt x="20" y="2468"/>
                </a:lnTo>
                <a:lnTo>
                  <a:pt x="39" y="2157"/>
                </a:lnTo>
                <a:lnTo>
                  <a:pt x="60" y="1798"/>
                </a:lnTo>
                <a:lnTo>
                  <a:pt x="78" y="1432"/>
                </a:lnTo>
                <a:lnTo>
                  <a:pt x="85" y="1263"/>
                </a:lnTo>
                <a:lnTo>
                  <a:pt x="90" y="1109"/>
                </a:lnTo>
                <a:lnTo>
                  <a:pt x="93" y="975"/>
                </a:lnTo>
                <a:lnTo>
                  <a:pt x="93" y="868"/>
                </a:lnTo>
                <a:lnTo>
                  <a:pt x="91" y="826"/>
                </a:lnTo>
                <a:lnTo>
                  <a:pt x="90" y="793"/>
                </a:lnTo>
                <a:lnTo>
                  <a:pt x="87" y="769"/>
                </a:lnTo>
                <a:lnTo>
                  <a:pt x="85" y="761"/>
                </a:lnTo>
                <a:lnTo>
                  <a:pt x="84" y="755"/>
                </a:lnTo>
                <a:lnTo>
                  <a:pt x="84" y="755"/>
                </a:lnTo>
                <a:lnTo>
                  <a:pt x="78" y="743"/>
                </a:lnTo>
                <a:lnTo>
                  <a:pt x="74" y="731"/>
                </a:lnTo>
                <a:lnTo>
                  <a:pt x="66" y="706"/>
                </a:lnTo>
                <a:lnTo>
                  <a:pt x="62" y="679"/>
                </a:lnTo>
                <a:lnTo>
                  <a:pt x="60" y="650"/>
                </a:lnTo>
                <a:lnTo>
                  <a:pt x="62" y="622"/>
                </a:lnTo>
                <a:lnTo>
                  <a:pt x="66" y="594"/>
                </a:lnTo>
                <a:lnTo>
                  <a:pt x="72" y="562"/>
                </a:lnTo>
                <a:lnTo>
                  <a:pt x="81" y="532"/>
                </a:lnTo>
                <a:lnTo>
                  <a:pt x="91" y="501"/>
                </a:lnTo>
                <a:lnTo>
                  <a:pt x="103" y="469"/>
                </a:lnTo>
                <a:lnTo>
                  <a:pt x="117" y="438"/>
                </a:lnTo>
                <a:lnTo>
                  <a:pt x="130" y="406"/>
                </a:lnTo>
                <a:lnTo>
                  <a:pt x="147" y="375"/>
                </a:lnTo>
                <a:lnTo>
                  <a:pt x="163" y="345"/>
                </a:lnTo>
                <a:lnTo>
                  <a:pt x="199" y="284"/>
                </a:lnTo>
                <a:lnTo>
                  <a:pt x="237" y="227"/>
                </a:lnTo>
                <a:lnTo>
                  <a:pt x="274" y="173"/>
                </a:lnTo>
                <a:lnTo>
                  <a:pt x="310" y="125"/>
                </a:lnTo>
                <a:lnTo>
                  <a:pt x="343" y="83"/>
                </a:lnTo>
                <a:lnTo>
                  <a:pt x="393" y="23"/>
                </a:lnTo>
                <a:lnTo>
                  <a:pt x="412" y="0"/>
                </a:lnTo>
                <a:lnTo>
                  <a:pt x="412" y="0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6" name="Freeform 33">
            <a:extLst>
              <a:ext uri="{FF2B5EF4-FFF2-40B4-BE49-F238E27FC236}">
                <a16:creationId xmlns:a16="http://schemas.microsoft.com/office/drawing/2014/main" id="{7C4D06CE-19E6-9BCB-25C5-CCEDE54BCA02}"/>
              </a:ext>
            </a:extLst>
          </p:cNvPr>
          <p:cNvSpPr>
            <a:spLocks/>
          </p:cNvSpPr>
          <p:nvPr/>
        </p:nvSpPr>
        <p:spPr bwMode="auto">
          <a:xfrm>
            <a:off x="3852863" y="2450023"/>
            <a:ext cx="3858816" cy="4400040"/>
          </a:xfrm>
          <a:custGeom>
            <a:avLst/>
            <a:gdLst>
              <a:gd name="T0" fmla="*/ 84 w 3241"/>
              <a:gd name="T1" fmla="*/ 2652 h 2772"/>
              <a:gd name="T2" fmla="*/ 321 w 3241"/>
              <a:gd name="T3" fmla="*/ 2297 h 2772"/>
              <a:gd name="T4" fmla="*/ 462 w 3241"/>
              <a:gd name="T5" fmla="*/ 2070 h 2772"/>
              <a:gd name="T6" fmla="*/ 541 w 3241"/>
              <a:gd name="T7" fmla="*/ 1917 h 2772"/>
              <a:gd name="T8" fmla="*/ 562 w 3241"/>
              <a:gd name="T9" fmla="*/ 1857 h 2772"/>
              <a:gd name="T10" fmla="*/ 576 w 3241"/>
              <a:gd name="T11" fmla="*/ 1818 h 2772"/>
              <a:gd name="T12" fmla="*/ 619 w 3241"/>
              <a:gd name="T13" fmla="*/ 1749 h 2772"/>
              <a:gd name="T14" fmla="*/ 683 w 3241"/>
              <a:gd name="T15" fmla="*/ 1673 h 2772"/>
              <a:gd name="T16" fmla="*/ 854 w 3241"/>
              <a:gd name="T17" fmla="*/ 1504 h 2772"/>
              <a:gd name="T18" fmla="*/ 1097 w 3241"/>
              <a:gd name="T19" fmla="*/ 1279 h 2772"/>
              <a:gd name="T20" fmla="*/ 1214 w 3241"/>
              <a:gd name="T21" fmla="*/ 1164 h 2772"/>
              <a:gd name="T22" fmla="*/ 1255 w 3241"/>
              <a:gd name="T23" fmla="*/ 1108 h 2772"/>
              <a:gd name="T24" fmla="*/ 1267 w 3241"/>
              <a:gd name="T25" fmla="*/ 1081 h 2772"/>
              <a:gd name="T26" fmla="*/ 1291 w 3241"/>
              <a:gd name="T27" fmla="*/ 1012 h 2772"/>
              <a:gd name="T28" fmla="*/ 1332 w 3241"/>
              <a:gd name="T29" fmla="*/ 940 h 2772"/>
              <a:gd name="T30" fmla="*/ 1429 w 3241"/>
              <a:gd name="T31" fmla="*/ 827 h 2772"/>
              <a:gd name="T32" fmla="*/ 1524 w 3241"/>
              <a:gd name="T33" fmla="*/ 741 h 2772"/>
              <a:gd name="T34" fmla="*/ 1663 w 3241"/>
              <a:gd name="T35" fmla="*/ 630 h 2772"/>
              <a:gd name="T36" fmla="*/ 1796 w 3241"/>
              <a:gd name="T37" fmla="*/ 530 h 2772"/>
              <a:gd name="T38" fmla="*/ 1876 w 3241"/>
              <a:gd name="T39" fmla="*/ 466 h 2772"/>
              <a:gd name="T40" fmla="*/ 2012 w 3241"/>
              <a:gd name="T41" fmla="*/ 367 h 2772"/>
              <a:gd name="T42" fmla="*/ 2124 w 3241"/>
              <a:gd name="T43" fmla="*/ 285 h 2772"/>
              <a:gd name="T44" fmla="*/ 2254 w 3241"/>
              <a:gd name="T45" fmla="*/ 198 h 2772"/>
              <a:gd name="T46" fmla="*/ 2383 w 3241"/>
              <a:gd name="T47" fmla="*/ 103 h 2772"/>
              <a:gd name="T48" fmla="*/ 2460 w 3241"/>
              <a:gd name="T49" fmla="*/ 49 h 2772"/>
              <a:gd name="T50" fmla="*/ 2536 w 3241"/>
              <a:gd name="T51" fmla="*/ 1 h 2772"/>
              <a:gd name="T52" fmla="*/ 2536 w 3241"/>
              <a:gd name="T53" fmla="*/ 10 h 2772"/>
              <a:gd name="T54" fmla="*/ 2470 w 3241"/>
              <a:gd name="T55" fmla="*/ 105 h 2772"/>
              <a:gd name="T56" fmla="*/ 2368 w 3241"/>
              <a:gd name="T57" fmla="*/ 261 h 2772"/>
              <a:gd name="T58" fmla="*/ 2307 w 3241"/>
              <a:gd name="T59" fmla="*/ 383 h 2772"/>
              <a:gd name="T60" fmla="*/ 2290 w 3241"/>
              <a:gd name="T61" fmla="*/ 439 h 2772"/>
              <a:gd name="T62" fmla="*/ 2287 w 3241"/>
              <a:gd name="T63" fmla="*/ 487 h 2772"/>
              <a:gd name="T64" fmla="*/ 2302 w 3241"/>
              <a:gd name="T65" fmla="*/ 572 h 2772"/>
              <a:gd name="T66" fmla="*/ 2343 w 3241"/>
              <a:gd name="T67" fmla="*/ 720 h 2772"/>
              <a:gd name="T68" fmla="*/ 2379 w 3241"/>
              <a:gd name="T69" fmla="*/ 809 h 2772"/>
              <a:gd name="T70" fmla="*/ 2398 w 3241"/>
              <a:gd name="T71" fmla="*/ 842 h 2772"/>
              <a:gd name="T72" fmla="*/ 2451 w 3241"/>
              <a:gd name="T73" fmla="*/ 917 h 2772"/>
              <a:gd name="T74" fmla="*/ 2497 w 3241"/>
              <a:gd name="T75" fmla="*/ 966 h 2772"/>
              <a:gd name="T76" fmla="*/ 2554 w 3241"/>
              <a:gd name="T77" fmla="*/ 1009 h 2772"/>
              <a:gd name="T78" fmla="*/ 2639 w 3241"/>
              <a:gd name="T79" fmla="*/ 1060 h 2772"/>
              <a:gd name="T80" fmla="*/ 2789 w 3241"/>
              <a:gd name="T81" fmla="*/ 1141 h 2772"/>
              <a:gd name="T82" fmla="*/ 2877 w 3241"/>
              <a:gd name="T83" fmla="*/ 1182 h 2772"/>
              <a:gd name="T84" fmla="*/ 2912 w 3241"/>
              <a:gd name="T85" fmla="*/ 1192 h 2772"/>
              <a:gd name="T86" fmla="*/ 2967 w 3241"/>
              <a:gd name="T87" fmla="*/ 1212 h 2772"/>
              <a:gd name="T88" fmla="*/ 3057 w 3241"/>
              <a:gd name="T89" fmla="*/ 1230 h 2772"/>
              <a:gd name="T90" fmla="*/ 3181 w 3241"/>
              <a:gd name="T91" fmla="*/ 1238 h 2772"/>
              <a:gd name="T92" fmla="*/ 3226 w 3241"/>
              <a:gd name="T93" fmla="*/ 1247 h 2772"/>
              <a:gd name="T94" fmla="*/ 3241 w 3241"/>
              <a:gd name="T95" fmla="*/ 1267 h 2772"/>
              <a:gd name="T96" fmla="*/ 3232 w 3241"/>
              <a:gd name="T97" fmla="*/ 1297 h 2772"/>
              <a:gd name="T98" fmla="*/ 3204 w 3241"/>
              <a:gd name="T99" fmla="*/ 1333 h 2772"/>
              <a:gd name="T100" fmla="*/ 3108 w 3241"/>
              <a:gd name="T101" fmla="*/ 1417 h 2772"/>
              <a:gd name="T102" fmla="*/ 2931 w 3241"/>
              <a:gd name="T103" fmla="*/ 1551 h 2772"/>
              <a:gd name="T104" fmla="*/ 2891 w 3241"/>
              <a:gd name="T105" fmla="*/ 1587 h 2772"/>
              <a:gd name="T106" fmla="*/ 2883 w 3241"/>
              <a:gd name="T107" fmla="*/ 1611 h 2772"/>
              <a:gd name="T108" fmla="*/ 2886 w 3241"/>
              <a:gd name="T109" fmla="*/ 1686 h 2772"/>
              <a:gd name="T110" fmla="*/ 2919 w 3241"/>
              <a:gd name="T111" fmla="*/ 1890 h 2772"/>
              <a:gd name="T112" fmla="*/ 2984 w 3241"/>
              <a:gd name="T113" fmla="*/ 2203 h 2772"/>
              <a:gd name="T114" fmla="*/ 3119 w 3241"/>
              <a:gd name="T115" fmla="*/ 2772 h 27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241" h="2772">
                <a:moveTo>
                  <a:pt x="0" y="2772"/>
                </a:moveTo>
                <a:lnTo>
                  <a:pt x="0" y="2772"/>
                </a:lnTo>
                <a:lnTo>
                  <a:pt x="84" y="2652"/>
                </a:lnTo>
                <a:lnTo>
                  <a:pt x="170" y="2526"/>
                </a:lnTo>
                <a:lnTo>
                  <a:pt x="270" y="2377"/>
                </a:lnTo>
                <a:lnTo>
                  <a:pt x="321" y="2297"/>
                </a:lnTo>
                <a:lnTo>
                  <a:pt x="370" y="2219"/>
                </a:lnTo>
                <a:lnTo>
                  <a:pt x="418" y="2142"/>
                </a:lnTo>
                <a:lnTo>
                  <a:pt x="462" y="2070"/>
                </a:lnTo>
                <a:lnTo>
                  <a:pt x="499" y="2002"/>
                </a:lnTo>
                <a:lnTo>
                  <a:pt x="529" y="1944"/>
                </a:lnTo>
                <a:lnTo>
                  <a:pt x="541" y="1917"/>
                </a:lnTo>
                <a:lnTo>
                  <a:pt x="550" y="1894"/>
                </a:lnTo>
                <a:lnTo>
                  <a:pt x="558" y="1873"/>
                </a:lnTo>
                <a:lnTo>
                  <a:pt x="562" y="1857"/>
                </a:lnTo>
                <a:lnTo>
                  <a:pt x="562" y="1857"/>
                </a:lnTo>
                <a:lnTo>
                  <a:pt x="567" y="1838"/>
                </a:lnTo>
                <a:lnTo>
                  <a:pt x="576" y="1818"/>
                </a:lnTo>
                <a:lnTo>
                  <a:pt x="588" y="1796"/>
                </a:lnTo>
                <a:lnTo>
                  <a:pt x="601" y="1773"/>
                </a:lnTo>
                <a:lnTo>
                  <a:pt x="619" y="1749"/>
                </a:lnTo>
                <a:lnTo>
                  <a:pt x="638" y="1725"/>
                </a:lnTo>
                <a:lnTo>
                  <a:pt x="659" y="1698"/>
                </a:lnTo>
                <a:lnTo>
                  <a:pt x="683" y="1673"/>
                </a:lnTo>
                <a:lnTo>
                  <a:pt x="736" y="1617"/>
                </a:lnTo>
                <a:lnTo>
                  <a:pt x="793" y="1560"/>
                </a:lnTo>
                <a:lnTo>
                  <a:pt x="854" y="1504"/>
                </a:lnTo>
                <a:lnTo>
                  <a:pt x="917" y="1445"/>
                </a:lnTo>
                <a:lnTo>
                  <a:pt x="1040" y="1333"/>
                </a:lnTo>
                <a:lnTo>
                  <a:pt x="1097" y="1279"/>
                </a:lnTo>
                <a:lnTo>
                  <a:pt x="1149" y="1230"/>
                </a:lnTo>
                <a:lnTo>
                  <a:pt x="1194" y="1185"/>
                </a:lnTo>
                <a:lnTo>
                  <a:pt x="1214" y="1164"/>
                </a:lnTo>
                <a:lnTo>
                  <a:pt x="1230" y="1144"/>
                </a:lnTo>
                <a:lnTo>
                  <a:pt x="1244" y="1126"/>
                </a:lnTo>
                <a:lnTo>
                  <a:pt x="1255" y="1108"/>
                </a:lnTo>
                <a:lnTo>
                  <a:pt x="1263" y="1093"/>
                </a:lnTo>
                <a:lnTo>
                  <a:pt x="1267" y="1081"/>
                </a:lnTo>
                <a:lnTo>
                  <a:pt x="1267" y="1081"/>
                </a:lnTo>
                <a:lnTo>
                  <a:pt x="1278" y="1047"/>
                </a:lnTo>
                <a:lnTo>
                  <a:pt x="1284" y="1029"/>
                </a:lnTo>
                <a:lnTo>
                  <a:pt x="1291" y="1012"/>
                </a:lnTo>
                <a:lnTo>
                  <a:pt x="1299" y="994"/>
                </a:lnTo>
                <a:lnTo>
                  <a:pt x="1309" y="976"/>
                </a:lnTo>
                <a:lnTo>
                  <a:pt x="1332" y="940"/>
                </a:lnTo>
                <a:lnTo>
                  <a:pt x="1359" y="905"/>
                </a:lnTo>
                <a:lnTo>
                  <a:pt x="1392" y="866"/>
                </a:lnTo>
                <a:lnTo>
                  <a:pt x="1429" y="827"/>
                </a:lnTo>
                <a:lnTo>
                  <a:pt x="1473" y="785"/>
                </a:lnTo>
                <a:lnTo>
                  <a:pt x="1473" y="785"/>
                </a:lnTo>
                <a:lnTo>
                  <a:pt x="1524" y="741"/>
                </a:lnTo>
                <a:lnTo>
                  <a:pt x="1571" y="701"/>
                </a:lnTo>
                <a:lnTo>
                  <a:pt x="1619" y="663"/>
                </a:lnTo>
                <a:lnTo>
                  <a:pt x="1663" y="630"/>
                </a:lnTo>
                <a:lnTo>
                  <a:pt x="1739" y="574"/>
                </a:lnTo>
                <a:lnTo>
                  <a:pt x="1771" y="550"/>
                </a:lnTo>
                <a:lnTo>
                  <a:pt x="1796" y="530"/>
                </a:lnTo>
                <a:lnTo>
                  <a:pt x="1796" y="530"/>
                </a:lnTo>
                <a:lnTo>
                  <a:pt x="1837" y="496"/>
                </a:lnTo>
                <a:lnTo>
                  <a:pt x="1876" y="466"/>
                </a:lnTo>
                <a:lnTo>
                  <a:pt x="1944" y="413"/>
                </a:lnTo>
                <a:lnTo>
                  <a:pt x="1992" y="379"/>
                </a:lnTo>
                <a:lnTo>
                  <a:pt x="2012" y="367"/>
                </a:lnTo>
                <a:lnTo>
                  <a:pt x="2012" y="367"/>
                </a:lnTo>
                <a:lnTo>
                  <a:pt x="2067" y="325"/>
                </a:lnTo>
                <a:lnTo>
                  <a:pt x="2124" y="285"/>
                </a:lnTo>
                <a:lnTo>
                  <a:pt x="2187" y="243"/>
                </a:lnTo>
                <a:lnTo>
                  <a:pt x="2187" y="243"/>
                </a:lnTo>
                <a:lnTo>
                  <a:pt x="2254" y="198"/>
                </a:lnTo>
                <a:lnTo>
                  <a:pt x="2311" y="156"/>
                </a:lnTo>
                <a:lnTo>
                  <a:pt x="2356" y="124"/>
                </a:lnTo>
                <a:lnTo>
                  <a:pt x="2383" y="103"/>
                </a:lnTo>
                <a:lnTo>
                  <a:pt x="2383" y="103"/>
                </a:lnTo>
                <a:lnTo>
                  <a:pt x="2413" y="81"/>
                </a:lnTo>
                <a:lnTo>
                  <a:pt x="2460" y="49"/>
                </a:lnTo>
                <a:lnTo>
                  <a:pt x="2506" y="19"/>
                </a:lnTo>
                <a:lnTo>
                  <a:pt x="2536" y="1"/>
                </a:lnTo>
                <a:lnTo>
                  <a:pt x="2536" y="1"/>
                </a:lnTo>
                <a:lnTo>
                  <a:pt x="2539" y="0"/>
                </a:lnTo>
                <a:lnTo>
                  <a:pt x="2539" y="1"/>
                </a:lnTo>
                <a:lnTo>
                  <a:pt x="2536" y="10"/>
                </a:lnTo>
                <a:lnTo>
                  <a:pt x="2527" y="25"/>
                </a:lnTo>
                <a:lnTo>
                  <a:pt x="2512" y="46"/>
                </a:lnTo>
                <a:lnTo>
                  <a:pt x="2470" y="105"/>
                </a:lnTo>
                <a:lnTo>
                  <a:pt x="2419" y="178"/>
                </a:lnTo>
                <a:lnTo>
                  <a:pt x="2394" y="219"/>
                </a:lnTo>
                <a:lnTo>
                  <a:pt x="2368" y="261"/>
                </a:lnTo>
                <a:lnTo>
                  <a:pt x="2344" y="301"/>
                </a:lnTo>
                <a:lnTo>
                  <a:pt x="2323" y="343"/>
                </a:lnTo>
                <a:lnTo>
                  <a:pt x="2307" y="383"/>
                </a:lnTo>
                <a:lnTo>
                  <a:pt x="2299" y="403"/>
                </a:lnTo>
                <a:lnTo>
                  <a:pt x="2293" y="421"/>
                </a:lnTo>
                <a:lnTo>
                  <a:pt x="2290" y="439"/>
                </a:lnTo>
                <a:lnTo>
                  <a:pt x="2287" y="455"/>
                </a:lnTo>
                <a:lnTo>
                  <a:pt x="2286" y="472"/>
                </a:lnTo>
                <a:lnTo>
                  <a:pt x="2287" y="487"/>
                </a:lnTo>
                <a:lnTo>
                  <a:pt x="2287" y="487"/>
                </a:lnTo>
                <a:lnTo>
                  <a:pt x="2293" y="526"/>
                </a:lnTo>
                <a:lnTo>
                  <a:pt x="2302" y="572"/>
                </a:lnTo>
                <a:lnTo>
                  <a:pt x="2313" y="620"/>
                </a:lnTo>
                <a:lnTo>
                  <a:pt x="2326" y="671"/>
                </a:lnTo>
                <a:lnTo>
                  <a:pt x="2343" y="720"/>
                </a:lnTo>
                <a:lnTo>
                  <a:pt x="2359" y="767"/>
                </a:lnTo>
                <a:lnTo>
                  <a:pt x="2368" y="788"/>
                </a:lnTo>
                <a:lnTo>
                  <a:pt x="2379" y="809"/>
                </a:lnTo>
                <a:lnTo>
                  <a:pt x="2389" y="825"/>
                </a:lnTo>
                <a:lnTo>
                  <a:pt x="2398" y="842"/>
                </a:lnTo>
                <a:lnTo>
                  <a:pt x="2398" y="842"/>
                </a:lnTo>
                <a:lnTo>
                  <a:pt x="2418" y="867"/>
                </a:lnTo>
                <a:lnTo>
                  <a:pt x="2434" y="893"/>
                </a:lnTo>
                <a:lnTo>
                  <a:pt x="2451" y="917"/>
                </a:lnTo>
                <a:lnTo>
                  <a:pt x="2472" y="940"/>
                </a:lnTo>
                <a:lnTo>
                  <a:pt x="2484" y="954"/>
                </a:lnTo>
                <a:lnTo>
                  <a:pt x="2497" y="966"/>
                </a:lnTo>
                <a:lnTo>
                  <a:pt x="2514" y="979"/>
                </a:lnTo>
                <a:lnTo>
                  <a:pt x="2531" y="994"/>
                </a:lnTo>
                <a:lnTo>
                  <a:pt x="2554" y="1009"/>
                </a:lnTo>
                <a:lnTo>
                  <a:pt x="2578" y="1026"/>
                </a:lnTo>
                <a:lnTo>
                  <a:pt x="2606" y="1042"/>
                </a:lnTo>
                <a:lnTo>
                  <a:pt x="2639" y="1060"/>
                </a:lnTo>
                <a:lnTo>
                  <a:pt x="2639" y="1060"/>
                </a:lnTo>
                <a:lnTo>
                  <a:pt x="2747" y="1120"/>
                </a:lnTo>
                <a:lnTo>
                  <a:pt x="2789" y="1141"/>
                </a:lnTo>
                <a:lnTo>
                  <a:pt x="2825" y="1158"/>
                </a:lnTo>
                <a:lnTo>
                  <a:pt x="2853" y="1171"/>
                </a:lnTo>
                <a:lnTo>
                  <a:pt x="2877" y="1182"/>
                </a:lnTo>
                <a:lnTo>
                  <a:pt x="2895" y="1188"/>
                </a:lnTo>
                <a:lnTo>
                  <a:pt x="2912" y="1192"/>
                </a:lnTo>
                <a:lnTo>
                  <a:pt x="2912" y="1192"/>
                </a:lnTo>
                <a:lnTo>
                  <a:pt x="2933" y="1198"/>
                </a:lnTo>
                <a:lnTo>
                  <a:pt x="2949" y="1206"/>
                </a:lnTo>
                <a:lnTo>
                  <a:pt x="2967" y="1212"/>
                </a:lnTo>
                <a:lnTo>
                  <a:pt x="2990" y="1218"/>
                </a:lnTo>
                <a:lnTo>
                  <a:pt x="3018" y="1225"/>
                </a:lnTo>
                <a:lnTo>
                  <a:pt x="3057" y="1230"/>
                </a:lnTo>
                <a:lnTo>
                  <a:pt x="3111" y="1234"/>
                </a:lnTo>
                <a:lnTo>
                  <a:pt x="3181" y="1238"/>
                </a:lnTo>
                <a:lnTo>
                  <a:pt x="3181" y="1238"/>
                </a:lnTo>
                <a:lnTo>
                  <a:pt x="3201" y="1240"/>
                </a:lnTo>
                <a:lnTo>
                  <a:pt x="3216" y="1243"/>
                </a:lnTo>
                <a:lnTo>
                  <a:pt x="3226" y="1247"/>
                </a:lnTo>
                <a:lnTo>
                  <a:pt x="3235" y="1253"/>
                </a:lnTo>
                <a:lnTo>
                  <a:pt x="3240" y="1259"/>
                </a:lnTo>
                <a:lnTo>
                  <a:pt x="3241" y="1267"/>
                </a:lnTo>
                <a:lnTo>
                  <a:pt x="3241" y="1276"/>
                </a:lnTo>
                <a:lnTo>
                  <a:pt x="3238" y="1286"/>
                </a:lnTo>
                <a:lnTo>
                  <a:pt x="3232" y="1297"/>
                </a:lnTo>
                <a:lnTo>
                  <a:pt x="3225" y="1309"/>
                </a:lnTo>
                <a:lnTo>
                  <a:pt x="3214" y="1321"/>
                </a:lnTo>
                <a:lnTo>
                  <a:pt x="3204" y="1333"/>
                </a:lnTo>
                <a:lnTo>
                  <a:pt x="3175" y="1360"/>
                </a:lnTo>
                <a:lnTo>
                  <a:pt x="3144" y="1388"/>
                </a:lnTo>
                <a:lnTo>
                  <a:pt x="3108" y="1417"/>
                </a:lnTo>
                <a:lnTo>
                  <a:pt x="3071" y="1447"/>
                </a:lnTo>
                <a:lnTo>
                  <a:pt x="2996" y="1502"/>
                </a:lnTo>
                <a:lnTo>
                  <a:pt x="2931" y="1551"/>
                </a:lnTo>
                <a:lnTo>
                  <a:pt x="2907" y="1571"/>
                </a:lnTo>
                <a:lnTo>
                  <a:pt x="2891" y="1587"/>
                </a:lnTo>
                <a:lnTo>
                  <a:pt x="2891" y="1587"/>
                </a:lnTo>
                <a:lnTo>
                  <a:pt x="2888" y="1592"/>
                </a:lnTo>
                <a:lnTo>
                  <a:pt x="2886" y="1596"/>
                </a:lnTo>
                <a:lnTo>
                  <a:pt x="2883" y="1611"/>
                </a:lnTo>
                <a:lnTo>
                  <a:pt x="2883" y="1631"/>
                </a:lnTo>
                <a:lnTo>
                  <a:pt x="2885" y="1656"/>
                </a:lnTo>
                <a:lnTo>
                  <a:pt x="2886" y="1686"/>
                </a:lnTo>
                <a:lnTo>
                  <a:pt x="2891" y="1721"/>
                </a:lnTo>
                <a:lnTo>
                  <a:pt x="2903" y="1799"/>
                </a:lnTo>
                <a:lnTo>
                  <a:pt x="2919" y="1890"/>
                </a:lnTo>
                <a:lnTo>
                  <a:pt x="2939" y="1990"/>
                </a:lnTo>
                <a:lnTo>
                  <a:pt x="2960" y="2095"/>
                </a:lnTo>
                <a:lnTo>
                  <a:pt x="2984" y="2203"/>
                </a:lnTo>
                <a:lnTo>
                  <a:pt x="3032" y="2414"/>
                </a:lnTo>
                <a:lnTo>
                  <a:pt x="3075" y="2595"/>
                </a:lnTo>
                <a:lnTo>
                  <a:pt x="3119" y="2772"/>
                </a:lnTo>
                <a:lnTo>
                  <a:pt x="0" y="2772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7" name="Freeform 34">
            <a:extLst>
              <a:ext uri="{FF2B5EF4-FFF2-40B4-BE49-F238E27FC236}">
                <a16:creationId xmlns:a16="http://schemas.microsoft.com/office/drawing/2014/main" id="{88C36F6D-95A0-2B13-AF42-98B8864693C4}"/>
              </a:ext>
            </a:extLst>
          </p:cNvPr>
          <p:cNvSpPr>
            <a:spLocks/>
          </p:cNvSpPr>
          <p:nvPr/>
        </p:nvSpPr>
        <p:spPr bwMode="auto">
          <a:xfrm>
            <a:off x="4818460" y="3367493"/>
            <a:ext cx="1100138" cy="1538109"/>
          </a:xfrm>
          <a:custGeom>
            <a:avLst/>
            <a:gdLst>
              <a:gd name="T0" fmla="*/ 403 w 924"/>
              <a:gd name="T1" fmla="*/ 583 h 969"/>
              <a:gd name="T2" fmla="*/ 406 w 924"/>
              <a:gd name="T3" fmla="*/ 566 h 969"/>
              <a:gd name="T4" fmla="*/ 456 w 924"/>
              <a:gd name="T5" fmla="*/ 466 h 969"/>
              <a:gd name="T6" fmla="*/ 543 w 924"/>
              <a:gd name="T7" fmla="*/ 327 h 969"/>
              <a:gd name="T8" fmla="*/ 566 w 924"/>
              <a:gd name="T9" fmla="*/ 298 h 969"/>
              <a:gd name="T10" fmla="*/ 672 w 924"/>
              <a:gd name="T11" fmla="*/ 199 h 969"/>
              <a:gd name="T12" fmla="*/ 831 w 924"/>
              <a:gd name="T13" fmla="*/ 64 h 969"/>
              <a:gd name="T14" fmla="*/ 921 w 924"/>
              <a:gd name="T15" fmla="*/ 2 h 969"/>
              <a:gd name="T16" fmla="*/ 924 w 924"/>
              <a:gd name="T17" fmla="*/ 2 h 969"/>
              <a:gd name="T18" fmla="*/ 906 w 924"/>
              <a:gd name="T19" fmla="*/ 58 h 969"/>
              <a:gd name="T20" fmla="*/ 882 w 924"/>
              <a:gd name="T21" fmla="*/ 142 h 969"/>
              <a:gd name="T22" fmla="*/ 879 w 924"/>
              <a:gd name="T23" fmla="*/ 208 h 969"/>
              <a:gd name="T24" fmla="*/ 889 w 924"/>
              <a:gd name="T25" fmla="*/ 244 h 969"/>
              <a:gd name="T26" fmla="*/ 901 w 924"/>
              <a:gd name="T27" fmla="*/ 259 h 969"/>
              <a:gd name="T28" fmla="*/ 907 w 924"/>
              <a:gd name="T29" fmla="*/ 271 h 969"/>
              <a:gd name="T30" fmla="*/ 894 w 924"/>
              <a:gd name="T31" fmla="*/ 276 h 969"/>
              <a:gd name="T32" fmla="*/ 814 w 924"/>
              <a:gd name="T33" fmla="*/ 271 h 969"/>
              <a:gd name="T34" fmla="*/ 805 w 924"/>
              <a:gd name="T35" fmla="*/ 273 h 969"/>
              <a:gd name="T36" fmla="*/ 786 w 924"/>
              <a:gd name="T37" fmla="*/ 294 h 969"/>
              <a:gd name="T38" fmla="*/ 778 w 924"/>
              <a:gd name="T39" fmla="*/ 327 h 969"/>
              <a:gd name="T40" fmla="*/ 783 w 924"/>
              <a:gd name="T41" fmla="*/ 346 h 969"/>
              <a:gd name="T42" fmla="*/ 793 w 924"/>
              <a:gd name="T43" fmla="*/ 415 h 969"/>
              <a:gd name="T44" fmla="*/ 787 w 924"/>
              <a:gd name="T45" fmla="*/ 448 h 969"/>
              <a:gd name="T46" fmla="*/ 766 w 924"/>
              <a:gd name="T47" fmla="*/ 478 h 969"/>
              <a:gd name="T48" fmla="*/ 702 w 924"/>
              <a:gd name="T49" fmla="*/ 557 h 969"/>
              <a:gd name="T50" fmla="*/ 672 w 924"/>
              <a:gd name="T51" fmla="*/ 607 h 969"/>
              <a:gd name="T52" fmla="*/ 656 w 924"/>
              <a:gd name="T53" fmla="*/ 663 h 969"/>
              <a:gd name="T54" fmla="*/ 647 w 924"/>
              <a:gd name="T55" fmla="*/ 761 h 969"/>
              <a:gd name="T56" fmla="*/ 641 w 924"/>
              <a:gd name="T57" fmla="*/ 777 h 969"/>
              <a:gd name="T58" fmla="*/ 636 w 924"/>
              <a:gd name="T59" fmla="*/ 773 h 969"/>
              <a:gd name="T60" fmla="*/ 620 w 924"/>
              <a:gd name="T61" fmla="*/ 732 h 969"/>
              <a:gd name="T62" fmla="*/ 609 w 924"/>
              <a:gd name="T63" fmla="*/ 687 h 969"/>
              <a:gd name="T64" fmla="*/ 621 w 924"/>
              <a:gd name="T65" fmla="*/ 653 h 969"/>
              <a:gd name="T66" fmla="*/ 668 w 924"/>
              <a:gd name="T67" fmla="*/ 529 h 969"/>
              <a:gd name="T68" fmla="*/ 678 w 924"/>
              <a:gd name="T69" fmla="*/ 514 h 969"/>
              <a:gd name="T70" fmla="*/ 714 w 924"/>
              <a:gd name="T71" fmla="*/ 449 h 969"/>
              <a:gd name="T72" fmla="*/ 720 w 924"/>
              <a:gd name="T73" fmla="*/ 430 h 969"/>
              <a:gd name="T74" fmla="*/ 711 w 924"/>
              <a:gd name="T75" fmla="*/ 407 h 969"/>
              <a:gd name="T76" fmla="*/ 690 w 924"/>
              <a:gd name="T77" fmla="*/ 388 h 969"/>
              <a:gd name="T78" fmla="*/ 672 w 924"/>
              <a:gd name="T79" fmla="*/ 388 h 969"/>
              <a:gd name="T80" fmla="*/ 645 w 924"/>
              <a:gd name="T81" fmla="*/ 422 h 969"/>
              <a:gd name="T82" fmla="*/ 539 w 924"/>
              <a:gd name="T83" fmla="*/ 553 h 969"/>
              <a:gd name="T84" fmla="*/ 464 w 924"/>
              <a:gd name="T85" fmla="*/ 629 h 969"/>
              <a:gd name="T86" fmla="*/ 380 w 924"/>
              <a:gd name="T87" fmla="*/ 698 h 969"/>
              <a:gd name="T88" fmla="*/ 236 w 924"/>
              <a:gd name="T89" fmla="*/ 801 h 969"/>
              <a:gd name="T90" fmla="*/ 21 w 924"/>
              <a:gd name="T91" fmla="*/ 959 h 969"/>
              <a:gd name="T92" fmla="*/ 0 w 924"/>
              <a:gd name="T93" fmla="*/ 969 h 969"/>
              <a:gd name="T94" fmla="*/ 3 w 924"/>
              <a:gd name="T95" fmla="*/ 963 h 969"/>
              <a:gd name="T96" fmla="*/ 82 w 924"/>
              <a:gd name="T97" fmla="*/ 882 h 969"/>
              <a:gd name="T98" fmla="*/ 406 w 924"/>
              <a:gd name="T99" fmla="*/ 581 h 9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924" h="969">
                <a:moveTo>
                  <a:pt x="406" y="581"/>
                </a:moveTo>
                <a:lnTo>
                  <a:pt x="406" y="581"/>
                </a:lnTo>
                <a:lnTo>
                  <a:pt x="403" y="583"/>
                </a:lnTo>
                <a:lnTo>
                  <a:pt x="403" y="581"/>
                </a:lnTo>
                <a:lnTo>
                  <a:pt x="403" y="577"/>
                </a:lnTo>
                <a:lnTo>
                  <a:pt x="406" y="566"/>
                </a:lnTo>
                <a:lnTo>
                  <a:pt x="412" y="551"/>
                </a:lnTo>
                <a:lnTo>
                  <a:pt x="431" y="512"/>
                </a:lnTo>
                <a:lnTo>
                  <a:pt x="456" y="466"/>
                </a:lnTo>
                <a:lnTo>
                  <a:pt x="486" y="415"/>
                </a:lnTo>
                <a:lnTo>
                  <a:pt x="516" y="367"/>
                </a:lnTo>
                <a:lnTo>
                  <a:pt x="543" y="327"/>
                </a:lnTo>
                <a:lnTo>
                  <a:pt x="555" y="310"/>
                </a:lnTo>
                <a:lnTo>
                  <a:pt x="566" y="298"/>
                </a:lnTo>
                <a:lnTo>
                  <a:pt x="566" y="298"/>
                </a:lnTo>
                <a:lnTo>
                  <a:pt x="590" y="274"/>
                </a:lnTo>
                <a:lnTo>
                  <a:pt x="626" y="241"/>
                </a:lnTo>
                <a:lnTo>
                  <a:pt x="672" y="199"/>
                </a:lnTo>
                <a:lnTo>
                  <a:pt x="725" y="153"/>
                </a:lnTo>
                <a:lnTo>
                  <a:pt x="778" y="106"/>
                </a:lnTo>
                <a:lnTo>
                  <a:pt x="831" y="64"/>
                </a:lnTo>
                <a:lnTo>
                  <a:pt x="880" y="27"/>
                </a:lnTo>
                <a:lnTo>
                  <a:pt x="901" y="14"/>
                </a:lnTo>
                <a:lnTo>
                  <a:pt x="921" y="2"/>
                </a:lnTo>
                <a:lnTo>
                  <a:pt x="921" y="2"/>
                </a:lnTo>
                <a:lnTo>
                  <a:pt x="922" y="0"/>
                </a:lnTo>
                <a:lnTo>
                  <a:pt x="924" y="2"/>
                </a:lnTo>
                <a:lnTo>
                  <a:pt x="924" y="6"/>
                </a:lnTo>
                <a:lnTo>
                  <a:pt x="918" y="26"/>
                </a:lnTo>
                <a:lnTo>
                  <a:pt x="906" y="58"/>
                </a:lnTo>
                <a:lnTo>
                  <a:pt x="892" y="99"/>
                </a:lnTo>
                <a:lnTo>
                  <a:pt x="886" y="120"/>
                </a:lnTo>
                <a:lnTo>
                  <a:pt x="882" y="142"/>
                </a:lnTo>
                <a:lnTo>
                  <a:pt x="879" y="165"/>
                </a:lnTo>
                <a:lnTo>
                  <a:pt x="877" y="187"/>
                </a:lnTo>
                <a:lnTo>
                  <a:pt x="879" y="208"/>
                </a:lnTo>
                <a:lnTo>
                  <a:pt x="882" y="226"/>
                </a:lnTo>
                <a:lnTo>
                  <a:pt x="886" y="235"/>
                </a:lnTo>
                <a:lnTo>
                  <a:pt x="889" y="244"/>
                </a:lnTo>
                <a:lnTo>
                  <a:pt x="895" y="252"/>
                </a:lnTo>
                <a:lnTo>
                  <a:pt x="901" y="259"/>
                </a:lnTo>
                <a:lnTo>
                  <a:pt x="901" y="259"/>
                </a:lnTo>
                <a:lnTo>
                  <a:pt x="906" y="264"/>
                </a:lnTo>
                <a:lnTo>
                  <a:pt x="907" y="268"/>
                </a:lnTo>
                <a:lnTo>
                  <a:pt x="907" y="271"/>
                </a:lnTo>
                <a:lnTo>
                  <a:pt x="904" y="274"/>
                </a:lnTo>
                <a:lnTo>
                  <a:pt x="900" y="276"/>
                </a:lnTo>
                <a:lnTo>
                  <a:pt x="894" y="276"/>
                </a:lnTo>
                <a:lnTo>
                  <a:pt x="879" y="277"/>
                </a:lnTo>
                <a:lnTo>
                  <a:pt x="844" y="274"/>
                </a:lnTo>
                <a:lnTo>
                  <a:pt x="814" y="271"/>
                </a:lnTo>
                <a:lnTo>
                  <a:pt x="814" y="271"/>
                </a:lnTo>
                <a:lnTo>
                  <a:pt x="810" y="271"/>
                </a:lnTo>
                <a:lnTo>
                  <a:pt x="805" y="273"/>
                </a:lnTo>
                <a:lnTo>
                  <a:pt x="798" y="279"/>
                </a:lnTo>
                <a:lnTo>
                  <a:pt x="790" y="285"/>
                </a:lnTo>
                <a:lnTo>
                  <a:pt x="786" y="294"/>
                </a:lnTo>
                <a:lnTo>
                  <a:pt x="783" y="303"/>
                </a:lnTo>
                <a:lnTo>
                  <a:pt x="780" y="312"/>
                </a:lnTo>
                <a:lnTo>
                  <a:pt x="778" y="327"/>
                </a:lnTo>
                <a:lnTo>
                  <a:pt x="778" y="327"/>
                </a:lnTo>
                <a:lnTo>
                  <a:pt x="780" y="334"/>
                </a:lnTo>
                <a:lnTo>
                  <a:pt x="783" y="346"/>
                </a:lnTo>
                <a:lnTo>
                  <a:pt x="790" y="379"/>
                </a:lnTo>
                <a:lnTo>
                  <a:pt x="792" y="397"/>
                </a:lnTo>
                <a:lnTo>
                  <a:pt x="793" y="415"/>
                </a:lnTo>
                <a:lnTo>
                  <a:pt x="792" y="433"/>
                </a:lnTo>
                <a:lnTo>
                  <a:pt x="790" y="440"/>
                </a:lnTo>
                <a:lnTo>
                  <a:pt x="787" y="448"/>
                </a:lnTo>
                <a:lnTo>
                  <a:pt x="787" y="448"/>
                </a:lnTo>
                <a:lnTo>
                  <a:pt x="778" y="461"/>
                </a:lnTo>
                <a:lnTo>
                  <a:pt x="766" y="478"/>
                </a:lnTo>
                <a:lnTo>
                  <a:pt x="735" y="514"/>
                </a:lnTo>
                <a:lnTo>
                  <a:pt x="719" y="535"/>
                </a:lnTo>
                <a:lnTo>
                  <a:pt x="702" y="557"/>
                </a:lnTo>
                <a:lnTo>
                  <a:pt x="686" y="581"/>
                </a:lnTo>
                <a:lnTo>
                  <a:pt x="672" y="607"/>
                </a:lnTo>
                <a:lnTo>
                  <a:pt x="672" y="607"/>
                </a:lnTo>
                <a:lnTo>
                  <a:pt x="668" y="620"/>
                </a:lnTo>
                <a:lnTo>
                  <a:pt x="663" y="635"/>
                </a:lnTo>
                <a:lnTo>
                  <a:pt x="656" y="663"/>
                </a:lnTo>
                <a:lnTo>
                  <a:pt x="651" y="692"/>
                </a:lnTo>
                <a:lnTo>
                  <a:pt x="650" y="719"/>
                </a:lnTo>
                <a:lnTo>
                  <a:pt x="647" y="761"/>
                </a:lnTo>
                <a:lnTo>
                  <a:pt x="644" y="773"/>
                </a:lnTo>
                <a:lnTo>
                  <a:pt x="642" y="776"/>
                </a:lnTo>
                <a:lnTo>
                  <a:pt x="641" y="777"/>
                </a:lnTo>
                <a:lnTo>
                  <a:pt x="641" y="777"/>
                </a:lnTo>
                <a:lnTo>
                  <a:pt x="638" y="776"/>
                </a:lnTo>
                <a:lnTo>
                  <a:pt x="636" y="773"/>
                </a:lnTo>
                <a:lnTo>
                  <a:pt x="630" y="764"/>
                </a:lnTo>
                <a:lnTo>
                  <a:pt x="624" y="749"/>
                </a:lnTo>
                <a:lnTo>
                  <a:pt x="620" y="732"/>
                </a:lnTo>
                <a:lnTo>
                  <a:pt x="614" y="716"/>
                </a:lnTo>
                <a:lnTo>
                  <a:pt x="611" y="701"/>
                </a:lnTo>
                <a:lnTo>
                  <a:pt x="609" y="687"/>
                </a:lnTo>
                <a:lnTo>
                  <a:pt x="611" y="681"/>
                </a:lnTo>
                <a:lnTo>
                  <a:pt x="611" y="681"/>
                </a:lnTo>
                <a:lnTo>
                  <a:pt x="621" y="653"/>
                </a:lnTo>
                <a:lnTo>
                  <a:pt x="641" y="601"/>
                </a:lnTo>
                <a:lnTo>
                  <a:pt x="660" y="548"/>
                </a:lnTo>
                <a:lnTo>
                  <a:pt x="668" y="529"/>
                </a:lnTo>
                <a:lnTo>
                  <a:pt x="672" y="520"/>
                </a:lnTo>
                <a:lnTo>
                  <a:pt x="672" y="520"/>
                </a:lnTo>
                <a:lnTo>
                  <a:pt x="678" y="514"/>
                </a:lnTo>
                <a:lnTo>
                  <a:pt x="684" y="503"/>
                </a:lnTo>
                <a:lnTo>
                  <a:pt x="701" y="476"/>
                </a:lnTo>
                <a:lnTo>
                  <a:pt x="714" y="449"/>
                </a:lnTo>
                <a:lnTo>
                  <a:pt x="719" y="437"/>
                </a:lnTo>
                <a:lnTo>
                  <a:pt x="720" y="430"/>
                </a:lnTo>
                <a:lnTo>
                  <a:pt x="720" y="430"/>
                </a:lnTo>
                <a:lnTo>
                  <a:pt x="719" y="424"/>
                </a:lnTo>
                <a:lnTo>
                  <a:pt x="716" y="416"/>
                </a:lnTo>
                <a:lnTo>
                  <a:pt x="711" y="407"/>
                </a:lnTo>
                <a:lnTo>
                  <a:pt x="704" y="400"/>
                </a:lnTo>
                <a:lnTo>
                  <a:pt x="698" y="394"/>
                </a:lnTo>
                <a:lnTo>
                  <a:pt x="690" y="388"/>
                </a:lnTo>
                <a:lnTo>
                  <a:pt x="681" y="386"/>
                </a:lnTo>
                <a:lnTo>
                  <a:pt x="677" y="386"/>
                </a:lnTo>
                <a:lnTo>
                  <a:pt x="672" y="388"/>
                </a:lnTo>
                <a:lnTo>
                  <a:pt x="672" y="388"/>
                </a:lnTo>
                <a:lnTo>
                  <a:pt x="665" y="397"/>
                </a:lnTo>
                <a:lnTo>
                  <a:pt x="645" y="422"/>
                </a:lnTo>
                <a:lnTo>
                  <a:pt x="618" y="458"/>
                </a:lnTo>
                <a:lnTo>
                  <a:pt x="582" y="503"/>
                </a:lnTo>
                <a:lnTo>
                  <a:pt x="539" y="553"/>
                </a:lnTo>
                <a:lnTo>
                  <a:pt x="516" y="578"/>
                </a:lnTo>
                <a:lnTo>
                  <a:pt x="491" y="605"/>
                </a:lnTo>
                <a:lnTo>
                  <a:pt x="464" y="629"/>
                </a:lnTo>
                <a:lnTo>
                  <a:pt x="437" y="655"/>
                </a:lnTo>
                <a:lnTo>
                  <a:pt x="409" y="677"/>
                </a:lnTo>
                <a:lnTo>
                  <a:pt x="380" y="698"/>
                </a:lnTo>
                <a:lnTo>
                  <a:pt x="380" y="698"/>
                </a:lnTo>
                <a:lnTo>
                  <a:pt x="308" y="749"/>
                </a:lnTo>
                <a:lnTo>
                  <a:pt x="236" y="801"/>
                </a:lnTo>
                <a:lnTo>
                  <a:pt x="108" y="896"/>
                </a:lnTo>
                <a:lnTo>
                  <a:pt x="58" y="933"/>
                </a:lnTo>
                <a:lnTo>
                  <a:pt x="21" y="959"/>
                </a:lnTo>
                <a:lnTo>
                  <a:pt x="9" y="966"/>
                </a:lnTo>
                <a:lnTo>
                  <a:pt x="1" y="969"/>
                </a:lnTo>
                <a:lnTo>
                  <a:pt x="0" y="969"/>
                </a:lnTo>
                <a:lnTo>
                  <a:pt x="0" y="967"/>
                </a:lnTo>
                <a:lnTo>
                  <a:pt x="3" y="963"/>
                </a:lnTo>
                <a:lnTo>
                  <a:pt x="3" y="963"/>
                </a:lnTo>
                <a:lnTo>
                  <a:pt x="13" y="951"/>
                </a:lnTo>
                <a:lnTo>
                  <a:pt x="31" y="932"/>
                </a:lnTo>
                <a:lnTo>
                  <a:pt x="82" y="882"/>
                </a:lnTo>
                <a:lnTo>
                  <a:pt x="220" y="753"/>
                </a:lnTo>
                <a:lnTo>
                  <a:pt x="350" y="634"/>
                </a:lnTo>
                <a:lnTo>
                  <a:pt x="406" y="581"/>
                </a:lnTo>
                <a:lnTo>
                  <a:pt x="406" y="581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8" name="Freeform 35">
            <a:extLst>
              <a:ext uri="{FF2B5EF4-FFF2-40B4-BE49-F238E27FC236}">
                <a16:creationId xmlns:a16="http://schemas.microsoft.com/office/drawing/2014/main" id="{6FF556A3-D309-50C7-C47E-D243CD072AA0}"/>
              </a:ext>
            </a:extLst>
          </p:cNvPr>
          <p:cNvSpPr>
            <a:spLocks/>
          </p:cNvSpPr>
          <p:nvPr/>
        </p:nvSpPr>
        <p:spPr bwMode="auto">
          <a:xfrm>
            <a:off x="5754292" y="4008768"/>
            <a:ext cx="516731" cy="839691"/>
          </a:xfrm>
          <a:custGeom>
            <a:avLst/>
            <a:gdLst>
              <a:gd name="T0" fmla="*/ 0 w 434"/>
              <a:gd name="T1" fmla="*/ 526 h 529"/>
              <a:gd name="T2" fmla="*/ 0 w 434"/>
              <a:gd name="T3" fmla="*/ 529 h 529"/>
              <a:gd name="T4" fmla="*/ 28 w 434"/>
              <a:gd name="T5" fmla="*/ 501 h 529"/>
              <a:gd name="T6" fmla="*/ 106 w 434"/>
              <a:gd name="T7" fmla="*/ 412 h 529"/>
              <a:gd name="T8" fmla="*/ 225 w 434"/>
              <a:gd name="T9" fmla="*/ 268 h 529"/>
              <a:gd name="T10" fmla="*/ 244 w 434"/>
              <a:gd name="T11" fmla="*/ 242 h 529"/>
              <a:gd name="T12" fmla="*/ 289 w 434"/>
              <a:gd name="T13" fmla="*/ 182 h 529"/>
              <a:gd name="T14" fmla="*/ 416 w 434"/>
              <a:gd name="T15" fmla="*/ 24 h 529"/>
              <a:gd name="T16" fmla="*/ 434 w 434"/>
              <a:gd name="T17" fmla="*/ 0 h 529"/>
              <a:gd name="T18" fmla="*/ 433 w 434"/>
              <a:gd name="T19" fmla="*/ 0 h 529"/>
              <a:gd name="T20" fmla="*/ 347 w 434"/>
              <a:gd name="T21" fmla="*/ 72 h 529"/>
              <a:gd name="T22" fmla="*/ 267 w 434"/>
              <a:gd name="T23" fmla="*/ 140 h 529"/>
              <a:gd name="T24" fmla="*/ 247 w 434"/>
              <a:gd name="T25" fmla="*/ 162 h 529"/>
              <a:gd name="T26" fmla="*/ 243 w 434"/>
              <a:gd name="T27" fmla="*/ 173 h 529"/>
              <a:gd name="T28" fmla="*/ 243 w 434"/>
              <a:gd name="T29" fmla="*/ 179 h 529"/>
              <a:gd name="T30" fmla="*/ 240 w 434"/>
              <a:gd name="T31" fmla="*/ 188 h 529"/>
              <a:gd name="T32" fmla="*/ 229 w 434"/>
              <a:gd name="T33" fmla="*/ 198 h 529"/>
              <a:gd name="T34" fmla="*/ 196 w 434"/>
              <a:gd name="T35" fmla="*/ 216 h 529"/>
              <a:gd name="T36" fmla="*/ 160 w 434"/>
              <a:gd name="T37" fmla="*/ 230 h 529"/>
              <a:gd name="T38" fmla="*/ 138 w 434"/>
              <a:gd name="T39" fmla="*/ 236 h 529"/>
              <a:gd name="T40" fmla="*/ 130 w 434"/>
              <a:gd name="T41" fmla="*/ 242 h 529"/>
              <a:gd name="T42" fmla="*/ 102 w 434"/>
              <a:gd name="T43" fmla="*/ 276 h 529"/>
              <a:gd name="T44" fmla="*/ 70 w 434"/>
              <a:gd name="T45" fmla="*/ 325 h 529"/>
              <a:gd name="T46" fmla="*/ 49 w 434"/>
              <a:gd name="T47" fmla="*/ 369 h 529"/>
              <a:gd name="T48" fmla="*/ 46 w 434"/>
              <a:gd name="T49" fmla="*/ 382 h 529"/>
              <a:gd name="T50" fmla="*/ 48 w 434"/>
              <a:gd name="T51" fmla="*/ 384 h 529"/>
              <a:gd name="T52" fmla="*/ 54 w 434"/>
              <a:gd name="T53" fmla="*/ 384 h 529"/>
              <a:gd name="T54" fmla="*/ 76 w 434"/>
              <a:gd name="T55" fmla="*/ 372 h 529"/>
              <a:gd name="T56" fmla="*/ 85 w 434"/>
              <a:gd name="T57" fmla="*/ 370 h 529"/>
              <a:gd name="T58" fmla="*/ 87 w 434"/>
              <a:gd name="T59" fmla="*/ 373 h 529"/>
              <a:gd name="T60" fmla="*/ 87 w 434"/>
              <a:gd name="T61" fmla="*/ 378 h 529"/>
              <a:gd name="T62" fmla="*/ 72 w 434"/>
              <a:gd name="T63" fmla="*/ 409 h 529"/>
              <a:gd name="T64" fmla="*/ 16 w 434"/>
              <a:gd name="T65" fmla="*/ 499 h 529"/>
              <a:gd name="T66" fmla="*/ 0 w 434"/>
              <a:gd name="T67" fmla="*/ 526 h 5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34" h="529">
                <a:moveTo>
                  <a:pt x="0" y="526"/>
                </a:moveTo>
                <a:lnTo>
                  <a:pt x="0" y="526"/>
                </a:lnTo>
                <a:lnTo>
                  <a:pt x="0" y="529"/>
                </a:lnTo>
                <a:lnTo>
                  <a:pt x="0" y="529"/>
                </a:lnTo>
                <a:lnTo>
                  <a:pt x="6" y="525"/>
                </a:lnTo>
                <a:lnTo>
                  <a:pt x="28" y="501"/>
                </a:lnTo>
                <a:lnTo>
                  <a:pt x="63" y="462"/>
                </a:lnTo>
                <a:lnTo>
                  <a:pt x="106" y="412"/>
                </a:lnTo>
                <a:lnTo>
                  <a:pt x="192" y="310"/>
                </a:lnTo>
                <a:lnTo>
                  <a:pt x="225" y="268"/>
                </a:lnTo>
                <a:lnTo>
                  <a:pt x="244" y="242"/>
                </a:lnTo>
                <a:lnTo>
                  <a:pt x="244" y="242"/>
                </a:lnTo>
                <a:lnTo>
                  <a:pt x="262" y="218"/>
                </a:lnTo>
                <a:lnTo>
                  <a:pt x="289" y="182"/>
                </a:lnTo>
                <a:lnTo>
                  <a:pt x="358" y="98"/>
                </a:lnTo>
                <a:lnTo>
                  <a:pt x="416" y="24"/>
                </a:lnTo>
                <a:lnTo>
                  <a:pt x="431" y="5"/>
                </a:lnTo>
                <a:lnTo>
                  <a:pt x="434" y="0"/>
                </a:lnTo>
                <a:lnTo>
                  <a:pt x="433" y="0"/>
                </a:lnTo>
                <a:lnTo>
                  <a:pt x="433" y="0"/>
                </a:lnTo>
                <a:lnTo>
                  <a:pt x="388" y="39"/>
                </a:lnTo>
                <a:lnTo>
                  <a:pt x="347" y="72"/>
                </a:lnTo>
                <a:lnTo>
                  <a:pt x="287" y="122"/>
                </a:lnTo>
                <a:lnTo>
                  <a:pt x="267" y="140"/>
                </a:lnTo>
                <a:lnTo>
                  <a:pt x="253" y="155"/>
                </a:lnTo>
                <a:lnTo>
                  <a:pt x="247" y="162"/>
                </a:lnTo>
                <a:lnTo>
                  <a:pt x="244" y="167"/>
                </a:lnTo>
                <a:lnTo>
                  <a:pt x="243" y="173"/>
                </a:lnTo>
                <a:lnTo>
                  <a:pt x="243" y="179"/>
                </a:lnTo>
                <a:lnTo>
                  <a:pt x="243" y="179"/>
                </a:lnTo>
                <a:lnTo>
                  <a:pt x="241" y="183"/>
                </a:lnTo>
                <a:lnTo>
                  <a:pt x="240" y="188"/>
                </a:lnTo>
                <a:lnTo>
                  <a:pt x="235" y="194"/>
                </a:lnTo>
                <a:lnTo>
                  <a:pt x="229" y="198"/>
                </a:lnTo>
                <a:lnTo>
                  <a:pt x="214" y="207"/>
                </a:lnTo>
                <a:lnTo>
                  <a:pt x="196" y="216"/>
                </a:lnTo>
                <a:lnTo>
                  <a:pt x="177" y="224"/>
                </a:lnTo>
                <a:lnTo>
                  <a:pt x="160" y="230"/>
                </a:lnTo>
                <a:lnTo>
                  <a:pt x="138" y="236"/>
                </a:lnTo>
                <a:lnTo>
                  <a:pt x="138" y="236"/>
                </a:lnTo>
                <a:lnTo>
                  <a:pt x="135" y="237"/>
                </a:lnTo>
                <a:lnTo>
                  <a:pt x="130" y="242"/>
                </a:lnTo>
                <a:lnTo>
                  <a:pt x="117" y="256"/>
                </a:lnTo>
                <a:lnTo>
                  <a:pt x="102" y="276"/>
                </a:lnTo>
                <a:lnTo>
                  <a:pt x="85" y="301"/>
                </a:lnTo>
                <a:lnTo>
                  <a:pt x="70" y="325"/>
                </a:lnTo>
                <a:lnTo>
                  <a:pt x="57" y="349"/>
                </a:lnTo>
                <a:lnTo>
                  <a:pt x="49" y="369"/>
                </a:lnTo>
                <a:lnTo>
                  <a:pt x="46" y="376"/>
                </a:lnTo>
                <a:lnTo>
                  <a:pt x="46" y="382"/>
                </a:lnTo>
                <a:lnTo>
                  <a:pt x="46" y="382"/>
                </a:lnTo>
                <a:lnTo>
                  <a:pt x="48" y="384"/>
                </a:lnTo>
                <a:lnTo>
                  <a:pt x="49" y="385"/>
                </a:lnTo>
                <a:lnTo>
                  <a:pt x="54" y="384"/>
                </a:lnTo>
                <a:lnTo>
                  <a:pt x="69" y="376"/>
                </a:lnTo>
                <a:lnTo>
                  <a:pt x="76" y="372"/>
                </a:lnTo>
                <a:lnTo>
                  <a:pt x="84" y="370"/>
                </a:lnTo>
                <a:lnTo>
                  <a:pt x="85" y="370"/>
                </a:lnTo>
                <a:lnTo>
                  <a:pt x="87" y="372"/>
                </a:lnTo>
                <a:lnTo>
                  <a:pt x="87" y="373"/>
                </a:lnTo>
                <a:lnTo>
                  <a:pt x="87" y="378"/>
                </a:lnTo>
                <a:lnTo>
                  <a:pt x="87" y="378"/>
                </a:lnTo>
                <a:lnTo>
                  <a:pt x="81" y="390"/>
                </a:lnTo>
                <a:lnTo>
                  <a:pt x="72" y="409"/>
                </a:lnTo>
                <a:lnTo>
                  <a:pt x="43" y="456"/>
                </a:lnTo>
                <a:lnTo>
                  <a:pt x="16" y="499"/>
                </a:lnTo>
                <a:lnTo>
                  <a:pt x="0" y="526"/>
                </a:lnTo>
                <a:lnTo>
                  <a:pt x="0" y="526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09" name="Freeform 36">
            <a:extLst>
              <a:ext uri="{FF2B5EF4-FFF2-40B4-BE49-F238E27FC236}">
                <a16:creationId xmlns:a16="http://schemas.microsoft.com/office/drawing/2014/main" id="{8C526494-5FDF-F142-0420-638C9D115348}"/>
              </a:ext>
            </a:extLst>
          </p:cNvPr>
          <p:cNvSpPr>
            <a:spLocks/>
          </p:cNvSpPr>
          <p:nvPr/>
        </p:nvSpPr>
        <p:spPr bwMode="auto">
          <a:xfrm>
            <a:off x="6262688" y="3781781"/>
            <a:ext cx="820341" cy="831754"/>
          </a:xfrm>
          <a:custGeom>
            <a:avLst/>
            <a:gdLst>
              <a:gd name="T0" fmla="*/ 644 w 689"/>
              <a:gd name="T1" fmla="*/ 233 h 524"/>
              <a:gd name="T2" fmla="*/ 487 w 689"/>
              <a:gd name="T3" fmla="*/ 122 h 524"/>
              <a:gd name="T4" fmla="*/ 415 w 689"/>
              <a:gd name="T5" fmla="*/ 58 h 524"/>
              <a:gd name="T6" fmla="*/ 379 w 689"/>
              <a:gd name="T7" fmla="*/ 10 h 524"/>
              <a:gd name="T8" fmla="*/ 374 w 689"/>
              <a:gd name="T9" fmla="*/ 0 h 524"/>
              <a:gd name="T10" fmla="*/ 365 w 689"/>
              <a:gd name="T11" fmla="*/ 7 h 524"/>
              <a:gd name="T12" fmla="*/ 331 w 689"/>
              <a:gd name="T13" fmla="*/ 78 h 524"/>
              <a:gd name="T14" fmla="*/ 283 w 689"/>
              <a:gd name="T15" fmla="*/ 172 h 524"/>
              <a:gd name="T16" fmla="*/ 271 w 689"/>
              <a:gd name="T17" fmla="*/ 187 h 524"/>
              <a:gd name="T18" fmla="*/ 262 w 689"/>
              <a:gd name="T19" fmla="*/ 200 h 524"/>
              <a:gd name="T20" fmla="*/ 260 w 689"/>
              <a:gd name="T21" fmla="*/ 239 h 524"/>
              <a:gd name="T22" fmla="*/ 253 w 689"/>
              <a:gd name="T23" fmla="*/ 281 h 524"/>
              <a:gd name="T24" fmla="*/ 233 w 689"/>
              <a:gd name="T25" fmla="*/ 317 h 524"/>
              <a:gd name="T26" fmla="*/ 199 w 689"/>
              <a:gd name="T27" fmla="*/ 353 h 524"/>
              <a:gd name="T28" fmla="*/ 124 w 689"/>
              <a:gd name="T29" fmla="*/ 416 h 524"/>
              <a:gd name="T30" fmla="*/ 45 w 689"/>
              <a:gd name="T31" fmla="*/ 474 h 524"/>
              <a:gd name="T32" fmla="*/ 1 w 689"/>
              <a:gd name="T33" fmla="*/ 516 h 524"/>
              <a:gd name="T34" fmla="*/ 6 w 689"/>
              <a:gd name="T35" fmla="*/ 522 h 524"/>
              <a:gd name="T36" fmla="*/ 49 w 689"/>
              <a:gd name="T37" fmla="*/ 504 h 524"/>
              <a:gd name="T38" fmla="*/ 109 w 689"/>
              <a:gd name="T39" fmla="*/ 473 h 524"/>
              <a:gd name="T40" fmla="*/ 209 w 689"/>
              <a:gd name="T41" fmla="*/ 408 h 524"/>
              <a:gd name="T42" fmla="*/ 343 w 689"/>
              <a:gd name="T43" fmla="*/ 328 h 524"/>
              <a:gd name="T44" fmla="*/ 412 w 689"/>
              <a:gd name="T45" fmla="*/ 296 h 524"/>
              <a:gd name="T46" fmla="*/ 424 w 689"/>
              <a:gd name="T47" fmla="*/ 296 h 524"/>
              <a:gd name="T48" fmla="*/ 418 w 689"/>
              <a:gd name="T49" fmla="*/ 311 h 524"/>
              <a:gd name="T50" fmla="*/ 349 w 689"/>
              <a:gd name="T51" fmla="*/ 389 h 524"/>
              <a:gd name="T52" fmla="*/ 325 w 689"/>
              <a:gd name="T53" fmla="*/ 417 h 524"/>
              <a:gd name="T54" fmla="*/ 296 w 689"/>
              <a:gd name="T55" fmla="*/ 494 h 524"/>
              <a:gd name="T56" fmla="*/ 292 w 689"/>
              <a:gd name="T57" fmla="*/ 522 h 524"/>
              <a:gd name="T58" fmla="*/ 301 w 689"/>
              <a:gd name="T59" fmla="*/ 516 h 524"/>
              <a:gd name="T60" fmla="*/ 325 w 689"/>
              <a:gd name="T61" fmla="*/ 485 h 524"/>
              <a:gd name="T62" fmla="*/ 371 w 689"/>
              <a:gd name="T63" fmla="*/ 437 h 524"/>
              <a:gd name="T64" fmla="*/ 419 w 689"/>
              <a:gd name="T65" fmla="*/ 396 h 524"/>
              <a:gd name="T66" fmla="*/ 439 w 689"/>
              <a:gd name="T67" fmla="*/ 386 h 524"/>
              <a:gd name="T68" fmla="*/ 473 w 689"/>
              <a:gd name="T69" fmla="*/ 385 h 524"/>
              <a:gd name="T70" fmla="*/ 521 w 689"/>
              <a:gd name="T71" fmla="*/ 376 h 524"/>
              <a:gd name="T72" fmla="*/ 537 w 689"/>
              <a:gd name="T73" fmla="*/ 365 h 524"/>
              <a:gd name="T74" fmla="*/ 552 w 689"/>
              <a:gd name="T75" fmla="*/ 346 h 524"/>
              <a:gd name="T76" fmla="*/ 567 w 689"/>
              <a:gd name="T77" fmla="*/ 295 h 524"/>
              <a:gd name="T78" fmla="*/ 576 w 689"/>
              <a:gd name="T79" fmla="*/ 280 h 524"/>
              <a:gd name="T80" fmla="*/ 600 w 689"/>
              <a:gd name="T81" fmla="*/ 277 h 524"/>
              <a:gd name="T82" fmla="*/ 668 w 689"/>
              <a:gd name="T83" fmla="*/ 272 h 524"/>
              <a:gd name="T84" fmla="*/ 689 w 689"/>
              <a:gd name="T85" fmla="*/ 262 h 5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689" h="524">
                <a:moveTo>
                  <a:pt x="689" y="262"/>
                </a:moveTo>
                <a:lnTo>
                  <a:pt x="689" y="262"/>
                </a:lnTo>
                <a:lnTo>
                  <a:pt x="644" y="233"/>
                </a:lnTo>
                <a:lnTo>
                  <a:pt x="597" y="203"/>
                </a:lnTo>
                <a:lnTo>
                  <a:pt x="542" y="164"/>
                </a:lnTo>
                <a:lnTo>
                  <a:pt x="487" y="122"/>
                </a:lnTo>
                <a:lnTo>
                  <a:pt x="460" y="101"/>
                </a:lnTo>
                <a:lnTo>
                  <a:pt x="436" y="81"/>
                </a:lnTo>
                <a:lnTo>
                  <a:pt x="415" y="58"/>
                </a:lnTo>
                <a:lnTo>
                  <a:pt x="397" y="39"/>
                </a:lnTo>
                <a:lnTo>
                  <a:pt x="383" y="19"/>
                </a:lnTo>
                <a:lnTo>
                  <a:pt x="379" y="10"/>
                </a:lnTo>
                <a:lnTo>
                  <a:pt x="374" y="3"/>
                </a:lnTo>
                <a:lnTo>
                  <a:pt x="374" y="3"/>
                </a:lnTo>
                <a:lnTo>
                  <a:pt x="374" y="0"/>
                </a:lnTo>
                <a:lnTo>
                  <a:pt x="373" y="0"/>
                </a:lnTo>
                <a:lnTo>
                  <a:pt x="370" y="1"/>
                </a:lnTo>
                <a:lnTo>
                  <a:pt x="365" y="7"/>
                </a:lnTo>
                <a:lnTo>
                  <a:pt x="359" y="18"/>
                </a:lnTo>
                <a:lnTo>
                  <a:pt x="346" y="45"/>
                </a:lnTo>
                <a:lnTo>
                  <a:pt x="331" y="78"/>
                </a:lnTo>
                <a:lnTo>
                  <a:pt x="314" y="113"/>
                </a:lnTo>
                <a:lnTo>
                  <a:pt x="298" y="146"/>
                </a:lnTo>
                <a:lnTo>
                  <a:pt x="283" y="172"/>
                </a:lnTo>
                <a:lnTo>
                  <a:pt x="277" y="181"/>
                </a:lnTo>
                <a:lnTo>
                  <a:pt x="271" y="187"/>
                </a:lnTo>
                <a:lnTo>
                  <a:pt x="271" y="187"/>
                </a:lnTo>
                <a:lnTo>
                  <a:pt x="266" y="190"/>
                </a:lnTo>
                <a:lnTo>
                  <a:pt x="263" y="194"/>
                </a:lnTo>
                <a:lnTo>
                  <a:pt x="262" y="200"/>
                </a:lnTo>
                <a:lnTo>
                  <a:pt x="260" y="206"/>
                </a:lnTo>
                <a:lnTo>
                  <a:pt x="260" y="221"/>
                </a:lnTo>
                <a:lnTo>
                  <a:pt x="260" y="239"/>
                </a:lnTo>
                <a:lnTo>
                  <a:pt x="257" y="260"/>
                </a:lnTo>
                <a:lnTo>
                  <a:pt x="256" y="271"/>
                </a:lnTo>
                <a:lnTo>
                  <a:pt x="253" y="281"/>
                </a:lnTo>
                <a:lnTo>
                  <a:pt x="248" y="293"/>
                </a:lnTo>
                <a:lnTo>
                  <a:pt x="242" y="305"/>
                </a:lnTo>
                <a:lnTo>
                  <a:pt x="233" y="317"/>
                </a:lnTo>
                <a:lnTo>
                  <a:pt x="223" y="329"/>
                </a:lnTo>
                <a:lnTo>
                  <a:pt x="223" y="329"/>
                </a:lnTo>
                <a:lnTo>
                  <a:pt x="199" y="353"/>
                </a:lnTo>
                <a:lnTo>
                  <a:pt x="175" y="376"/>
                </a:lnTo>
                <a:lnTo>
                  <a:pt x="150" y="396"/>
                </a:lnTo>
                <a:lnTo>
                  <a:pt x="124" y="416"/>
                </a:lnTo>
                <a:lnTo>
                  <a:pt x="79" y="447"/>
                </a:lnTo>
                <a:lnTo>
                  <a:pt x="45" y="474"/>
                </a:lnTo>
                <a:lnTo>
                  <a:pt x="45" y="474"/>
                </a:lnTo>
                <a:lnTo>
                  <a:pt x="13" y="501"/>
                </a:lnTo>
                <a:lnTo>
                  <a:pt x="6" y="510"/>
                </a:lnTo>
                <a:lnTo>
                  <a:pt x="1" y="516"/>
                </a:lnTo>
                <a:lnTo>
                  <a:pt x="0" y="521"/>
                </a:lnTo>
                <a:lnTo>
                  <a:pt x="1" y="522"/>
                </a:lnTo>
                <a:lnTo>
                  <a:pt x="6" y="522"/>
                </a:lnTo>
                <a:lnTo>
                  <a:pt x="12" y="521"/>
                </a:lnTo>
                <a:lnTo>
                  <a:pt x="30" y="513"/>
                </a:lnTo>
                <a:lnTo>
                  <a:pt x="49" y="504"/>
                </a:lnTo>
                <a:lnTo>
                  <a:pt x="79" y="489"/>
                </a:lnTo>
                <a:lnTo>
                  <a:pt x="79" y="489"/>
                </a:lnTo>
                <a:lnTo>
                  <a:pt x="109" y="473"/>
                </a:lnTo>
                <a:lnTo>
                  <a:pt x="150" y="447"/>
                </a:lnTo>
                <a:lnTo>
                  <a:pt x="209" y="408"/>
                </a:lnTo>
                <a:lnTo>
                  <a:pt x="209" y="408"/>
                </a:lnTo>
                <a:lnTo>
                  <a:pt x="244" y="388"/>
                </a:lnTo>
                <a:lnTo>
                  <a:pt x="308" y="349"/>
                </a:lnTo>
                <a:lnTo>
                  <a:pt x="343" y="328"/>
                </a:lnTo>
                <a:lnTo>
                  <a:pt x="376" y="311"/>
                </a:lnTo>
                <a:lnTo>
                  <a:pt x="403" y="299"/>
                </a:lnTo>
                <a:lnTo>
                  <a:pt x="412" y="296"/>
                </a:lnTo>
                <a:lnTo>
                  <a:pt x="419" y="295"/>
                </a:lnTo>
                <a:lnTo>
                  <a:pt x="419" y="295"/>
                </a:lnTo>
                <a:lnTo>
                  <a:pt x="424" y="296"/>
                </a:lnTo>
                <a:lnTo>
                  <a:pt x="424" y="299"/>
                </a:lnTo>
                <a:lnTo>
                  <a:pt x="422" y="304"/>
                </a:lnTo>
                <a:lnTo>
                  <a:pt x="418" y="311"/>
                </a:lnTo>
                <a:lnTo>
                  <a:pt x="406" y="328"/>
                </a:lnTo>
                <a:lnTo>
                  <a:pt x="388" y="347"/>
                </a:lnTo>
                <a:lnTo>
                  <a:pt x="349" y="389"/>
                </a:lnTo>
                <a:lnTo>
                  <a:pt x="334" y="405"/>
                </a:lnTo>
                <a:lnTo>
                  <a:pt x="325" y="417"/>
                </a:lnTo>
                <a:lnTo>
                  <a:pt x="325" y="417"/>
                </a:lnTo>
                <a:lnTo>
                  <a:pt x="311" y="449"/>
                </a:lnTo>
                <a:lnTo>
                  <a:pt x="304" y="473"/>
                </a:lnTo>
                <a:lnTo>
                  <a:pt x="296" y="494"/>
                </a:lnTo>
                <a:lnTo>
                  <a:pt x="292" y="512"/>
                </a:lnTo>
                <a:lnTo>
                  <a:pt x="292" y="519"/>
                </a:lnTo>
                <a:lnTo>
                  <a:pt x="292" y="522"/>
                </a:lnTo>
                <a:lnTo>
                  <a:pt x="293" y="524"/>
                </a:lnTo>
                <a:lnTo>
                  <a:pt x="296" y="522"/>
                </a:lnTo>
                <a:lnTo>
                  <a:pt x="301" y="516"/>
                </a:lnTo>
                <a:lnTo>
                  <a:pt x="308" y="507"/>
                </a:lnTo>
                <a:lnTo>
                  <a:pt x="308" y="507"/>
                </a:lnTo>
                <a:lnTo>
                  <a:pt x="325" y="485"/>
                </a:lnTo>
                <a:lnTo>
                  <a:pt x="340" y="467"/>
                </a:lnTo>
                <a:lnTo>
                  <a:pt x="356" y="450"/>
                </a:lnTo>
                <a:lnTo>
                  <a:pt x="371" y="437"/>
                </a:lnTo>
                <a:lnTo>
                  <a:pt x="398" y="414"/>
                </a:lnTo>
                <a:lnTo>
                  <a:pt x="409" y="405"/>
                </a:lnTo>
                <a:lnTo>
                  <a:pt x="419" y="396"/>
                </a:lnTo>
                <a:lnTo>
                  <a:pt x="419" y="396"/>
                </a:lnTo>
                <a:lnTo>
                  <a:pt x="428" y="389"/>
                </a:lnTo>
                <a:lnTo>
                  <a:pt x="439" y="386"/>
                </a:lnTo>
                <a:lnTo>
                  <a:pt x="449" y="385"/>
                </a:lnTo>
                <a:lnTo>
                  <a:pt x="460" y="385"/>
                </a:lnTo>
                <a:lnTo>
                  <a:pt x="473" y="385"/>
                </a:lnTo>
                <a:lnTo>
                  <a:pt x="487" y="385"/>
                </a:lnTo>
                <a:lnTo>
                  <a:pt x="503" y="382"/>
                </a:lnTo>
                <a:lnTo>
                  <a:pt x="521" y="376"/>
                </a:lnTo>
                <a:lnTo>
                  <a:pt x="521" y="376"/>
                </a:lnTo>
                <a:lnTo>
                  <a:pt x="530" y="371"/>
                </a:lnTo>
                <a:lnTo>
                  <a:pt x="537" y="365"/>
                </a:lnTo>
                <a:lnTo>
                  <a:pt x="543" y="359"/>
                </a:lnTo>
                <a:lnTo>
                  <a:pt x="548" y="353"/>
                </a:lnTo>
                <a:lnTo>
                  <a:pt x="552" y="346"/>
                </a:lnTo>
                <a:lnTo>
                  <a:pt x="555" y="338"/>
                </a:lnTo>
                <a:lnTo>
                  <a:pt x="560" y="322"/>
                </a:lnTo>
                <a:lnTo>
                  <a:pt x="567" y="295"/>
                </a:lnTo>
                <a:lnTo>
                  <a:pt x="570" y="284"/>
                </a:lnTo>
                <a:lnTo>
                  <a:pt x="573" y="281"/>
                </a:lnTo>
                <a:lnTo>
                  <a:pt x="576" y="280"/>
                </a:lnTo>
                <a:lnTo>
                  <a:pt x="576" y="280"/>
                </a:lnTo>
                <a:lnTo>
                  <a:pt x="587" y="278"/>
                </a:lnTo>
                <a:lnTo>
                  <a:pt x="600" y="277"/>
                </a:lnTo>
                <a:lnTo>
                  <a:pt x="635" y="275"/>
                </a:lnTo>
                <a:lnTo>
                  <a:pt x="651" y="274"/>
                </a:lnTo>
                <a:lnTo>
                  <a:pt x="668" y="272"/>
                </a:lnTo>
                <a:lnTo>
                  <a:pt x="680" y="268"/>
                </a:lnTo>
                <a:lnTo>
                  <a:pt x="686" y="265"/>
                </a:lnTo>
                <a:lnTo>
                  <a:pt x="689" y="262"/>
                </a:lnTo>
                <a:lnTo>
                  <a:pt x="689" y="262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0" name="Freeform 37">
            <a:extLst>
              <a:ext uri="{FF2B5EF4-FFF2-40B4-BE49-F238E27FC236}">
                <a16:creationId xmlns:a16="http://schemas.microsoft.com/office/drawing/2014/main" id="{FD9904D2-CFF4-A402-4513-CCDD922FA04B}"/>
              </a:ext>
            </a:extLst>
          </p:cNvPr>
          <p:cNvSpPr>
            <a:spLocks/>
          </p:cNvSpPr>
          <p:nvPr/>
        </p:nvSpPr>
        <p:spPr bwMode="auto">
          <a:xfrm>
            <a:off x="6911578" y="2970664"/>
            <a:ext cx="1187054" cy="1122232"/>
          </a:xfrm>
          <a:custGeom>
            <a:avLst/>
            <a:gdLst>
              <a:gd name="T0" fmla="*/ 147 w 997"/>
              <a:gd name="T1" fmla="*/ 0 h 707"/>
              <a:gd name="T2" fmla="*/ 259 w 997"/>
              <a:gd name="T3" fmla="*/ 9 h 707"/>
              <a:gd name="T4" fmla="*/ 350 w 997"/>
              <a:gd name="T5" fmla="*/ 30 h 707"/>
              <a:gd name="T6" fmla="*/ 392 w 997"/>
              <a:gd name="T7" fmla="*/ 45 h 707"/>
              <a:gd name="T8" fmla="*/ 448 w 997"/>
              <a:gd name="T9" fmla="*/ 76 h 707"/>
              <a:gd name="T10" fmla="*/ 491 w 997"/>
              <a:gd name="T11" fmla="*/ 114 h 707"/>
              <a:gd name="T12" fmla="*/ 550 w 997"/>
              <a:gd name="T13" fmla="*/ 186 h 707"/>
              <a:gd name="T14" fmla="*/ 578 w 997"/>
              <a:gd name="T15" fmla="*/ 225 h 707"/>
              <a:gd name="T16" fmla="*/ 624 w 997"/>
              <a:gd name="T17" fmla="*/ 253 h 707"/>
              <a:gd name="T18" fmla="*/ 678 w 997"/>
              <a:gd name="T19" fmla="*/ 271 h 707"/>
              <a:gd name="T20" fmla="*/ 705 w 997"/>
              <a:gd name="T21" fmla="*/ 277 h 707"/>
              <a:gd name="T22" fmla="*/ 785 w 997"/>
              <a:gd name="T23" fmla="*/ 308 h 707"/>
              <a:gd name="T24" fmla="*/ 839 w 997"/>
              <a:gd name="T25" fmla="*/ 332 h 707"/>
              <a:gd name="T26" fmla="*/ 928 w 997"/>
              <a:gd name="T27" fmla="*/ 361 h 707"/>
              <a:gd name="T28" fmla="*/ 981 w 997"/>
              <a:gd name="T29" fmla="*/ 397 h 707"/>
              <a:gd name="T30" fmla="*/ 991 w 997"/>
              <a:gd name="T31" fmla="*/ 410 h 707"/>
              <a:gd name="T32" fmla="*/ 984 w 997"/>
              <a:gd name="T33" fmla="*/ 410 h 707"/>
              <a:gd name="T34" fmla="*/ 972 w 997"/>
              <a:gd name="T35" fmla="*/ 412 h 707"/>
              <a:gd name="T36" fmla="*/ 978 w 997"/>
              <a:gd name="T37" fmla="*/ 427 h 707"/>
              <a:gd name="T38" fmla="*/ 997 w 997"/>
              <a:gd name="T39" fmla="*/ 449 h 707"/>
              <a:gd name="T40" fmla="*/ 982 w 997"/>
              <a:gd name="T41" fmla="*/ 627 h 707"/>
              <a:gd name="T42" fmla="*/ 969 w 997"/>
              <a:gd name="T43" fmla="*/ 698 h 707"/>
              <a:gd name="T44" fmla="*/ 961 w 997"/>
              <a:gd name="T45" fmla="*/ 707 h 707"/>
              <a:gd name="T46" fmla="*/ 954 w 997"/>
              <a:gd name="T47" fmla="*/ 699 h 707"/>
              <a:gd name="T48" fmla="*/ 946 w 997"/>
              <a:gd name="T49" fmla="*/ 651 h 707"/>
              <a:gd name="T50" fmla="*/ 936 w 997"/>
              <a:gd name="T51" fmla="*/ 521 h 707"/>
              <a:gd name="T52" fmla="*/ 928 w 997"/>
              <a:gd name="T53" fmla="*/ 478 h 707"/>
              <a:gd name="T54" fmla="*/ 909 w 997"/>
              <a:gd name="T55" fmla="*/ 428 h 707"/>
              <a:gd name="T56" fmla="*/ 891 w 997"/>
              <a:gd name="T57" fmla="*/ 406 h 707"/>
              <a:gd name="T58" fmla="*/ 866 w 997"/>
              <a:gd name="T59" fmla="*/ 392 h 707"/>
              <a:gd name="T60" fmla="*/ 830 w 997"/>
              <a:gd name="T61" fmla="*/ 380 h 707"/>
              <a:gd name="T62" fmla="*/ 776 w 997"/>
              <a:gd name="T63" fmla="*/ 359 h 707"/>
              <a:gd name="T64" fmla="*/ 759 w 997"/>
              <a:gd name="T65" fmla="*/ 361 h 707"/>
              <a:gd name="T66" fmla="*/ 756 w 997"/>
              <a:gd name="T67" fmla="*/ 371 h 707"/>
              <a:gd name="T68" fmla="*/ 764 w 997"/>
              <a:gd name="T69" fmla="*/ 421 h 707"/>
              <a:gd name="T70" fmla="*/ 797 w 997"/>
              <a:gd name="T71" fmla="*/ 514 h 707"/>
              <a:gd name="T72" fmla="*/ 813 w 997"/>
              <a:gd name="T73" fmla="*/ 542 h 707"/>
              <a:gd name="T74" fmla="*/ 821 w 997"/>
              <a:gd name="T75" fmla="*/ 547 h 707"/>
              <a:gd name="T76" fmla="*/ 759 w 997"/>
              <a:gd name="T77" fmla="*/ 518 h 707"/>
              <a:gd name="T78" fmla="*/ 683 w 997"/>
              <a:gd name="T79" fmla="*/ 479 h 707"/>
              <a:gd name="T80" fmla="*/ 672 w 997"/>
              <a:gd name="T81" fmla="*/ 470 h 707"/>
              <a:gd name="T82" fmla="*/ 677 w 997"/>
              <a:gd name="T83" fmla="*/ 454 h 707"/>
              <a:gd name="T84" fmla="*/ 695 w 997"/>
              <a:gd name="T85" fmla="*/ 422 h 707"/>
              <a:gd name="T86" fmla="*/ 699 w 997"/>
              <a:gd name="T87" fmla="*/ 398 h 707"/>
              <a:gd name="T88" fmla="*/ 690 w 997"/>
              <a:gd name="T89" fmla="*/ 371 h 707"/>
              <a:gd name="T90" fmla="*/ 662 w 997"/>
              <a:gd name="T91" fmla="*/ 340 h 707"/>
              <a:gd name="T92" fmla="*/ 577 w 997"/>
              <a:gd name="T93" fmla="*/ 276 h 707"/>
              <a:gd name="T94" fmla="*/ 512 w 997"/>
              <a:gd name="T95" fmla="*/ 225 h 707"/>
              <a:gd name="T96" fmla="*/ 506 w 997"/>
              <a:gd name="T97" fmla="*/ 216 h 707"/>
              <a:gd name="T98" fmla="*/ 490 w 997"/>
              <a:gd name="T99" fmla="*/ 205 h 707"/>
              <a:gd name="T100" fmla="*/ 415 w 997"/>
              <a:gd name="T101" fmla="*/ 190 h 707"/>
              <a:gd name="T102" fmla="*/ 308 w 997"/>
              <a:gd name="T103" fmla="*/ 180 h 707"/>
              <a:gd name="T104" fmla="*/ 226 w 997"/>
              <a:gd name="T105" fmla="*/ 168 h 707"/>
              <a:gd name="T106" fmla="*/ 79 w 997"/>
              <a:gd name="T107" fmla="*/ 126 h 707"/>
              <a:gd name="T108" fmla="*/ 4 w 997"/>
              <a:gd name="T109" fmla="*/ 96 h 707"/>
              <a:gd name="T110" fmla="*/ 0 w 997"/>
              <a:gd name="T111" fmla="*/ 91 h 707"/>
              <a:gd name="T112" fmla="*/ 21 w 997"/>
              <a:gd name="T113" fmla="*/ 91 h 707"/>
              <a:gd name="T114" fmla="*/ 138 w 997"/>
              <a:gd name="T115" fmla="*/ 111 h 707"/>
              <a:gd name="T116" fmla="*/ 307 w 997"/>
              <a:gd name="T117" fmla="*/ 139 h 707"/>
              <a:gd name="T118" fmla="*/ 120 w 997"/>
              <a:gd name="T119" fmla="*/ 0 h 7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997" h="707">
                <a:moveTo>
                  <a:pt x="120" y="0"/>
                </a:moveTo>
                <a:lnTo>
                  <a:pt x="120" y="0"/>
                </a:lnTo>
                <a:lnTo>
                  <a:pt x="147" y="0"/>
                </a:lnTo>
                <a:lnTo>
                  <a:pt x="178" y="1"/>
                </a:lnTo>
                <a:lnTo>
                  <a:pt x="216" y="4"/>
                </a:lnTo>
                <a:lnTo>
                  <a:pt x="259" y="9"/>
                </a:lnTo>
                <a:lnTo>
                  <a:pt x="304" y="18"/>
                </a:lnTo>
                <a:lnTo>
                  <a:pt x="326" y="22"/>
                </a:lnTo>
                <a:lnTo>
                  <a:pt x="350" y="30"/>
                </a:lnTo>
                <a:lnTo>
                  <a:pt x="371" y="36"/>
                </a:lnTo>
                <a:lnTo>
                  <a:pt x="392" y="45"/>
                </a:lnTo>
                <a:lnTo>
                  <a:pt x="392" y="45"/>
                </a:lnTo>
                <a:lnTo>
                  <a:pt x="412" y="54"/>
                </a:lnTo>
                <a:lnTo>
                  <a:pt x="430" y="64"/>
                </a:lnTo>
                <a:lnTo>
                  <a:pt x="448" y="76"/>
                </a:lnTo>
                <a:lnTo>
                  <a:pt x="463" y="88"/>
                </a:lnTo>
                <a:lnTo>
                  <a:pt x="478" y="100"/>
                </a:lnTo>
                <a:lnTo>
                  <a:pt x="491" y="114"/>
                </a:lnTo>
                <a:lnTo>
                  <a:pt x="515" y="139"/>
                </a:lnTo>
                <a:lnTo>
                  <a:pt x="533" y="163"/>
                </a:lnTo>
                <a:lnTo>
                  <a:pt x="550" y="186"/>
                </a:lnTo>
                <a:lnTo>
                  <a:pt x="569" y="216"/>
                </a:lnTo>
                <a:lnTo>
                  <a:pt x="569" y="216"/>
                </a:lnTo>
                <a:lnTo>
                  <a:pt x="578" y="225"/>
                </a:lnTo>
                <a:lnTo>
                  <a:pt x="592" y="235"/>
                </a:lnTo>
                <a:lnTo>
                  <a:pt x="608" y="244"/>
                </a:lnTo>
                <a:lnTo>
                  <a:pt x="624" y="253"/>
                </a:lnTo>
                <a:lnTo>
                  <a:pt x="644" y="261"/>
                </a:lnTo>
                <a:lnTo>
                  <a:pt x="662" y="267"/>
                </a:lnTo>
                <a:lnTo>
                  <a:pt x="678" y="271"/>
                </a:lnTo>
                <a:lnTo>
                  <a:pt x="692" y="274"/>
                </a:lnTo>
                <a:lnTo>
                  <a:pt x="692" y="274"/>
                </a:lnTo>
                <a:lnTo>
                  <a:pt x="705" y="277"/>
                </a:lnTo>
                <a:lnTo>
                  <a:pt x="720" y="282"/>
                </a:lnTo>
                <a:lnTo>
                  <a:pt x="753" y="293"/>
                </a:lnTo>
                <a:lnTo>
                  <a:pt x="785" y="308"/>
                </a:lnTo>
                <a:lnTo>
                  <a:pt x="809" y="320"/>
                </a:lnTo>
                <a:lnTo>
                  <a:pt x="809" y="320"/>
                </a:lnTo>
                <a:lnTo>
                  <a:pt x="839" y="332"/>
                </a:lnTo>
                <a:lnTo>
                  <a:pt x="878" y="346"/>
                </a:lnTo>
                <a:lnTo>
                  <a:pt x="928" y="361"/>
                </a:lnTo>
                <a:lnTo>
                  <a:pt x="928" y="361"/>
                </a:lnTo>
                <a:lnTo>
                  <a:pt x="942" y="370"/>
                </a:lnTo>
                <a:lnTo>
                  <a:pt x="969" y="388"/>
                </a:lnTo>
                <a:lnTo>
                  <a:pt x="981" y="397"/>
                </a:lnTo>
                <a:lnTo>
                  <a:pt x="990" y="406"/>
                </a:lnTo>
                <a:lnTo>
                  <a:pt x="991" y="407"/>
                </a:lnTo>
                <a:lnTo>
                  <a:pt x="991" y="410"/>
                </a:lnTo>
                <a:lnTo>
                  <a:pt x="988" y="410"/>
                </a:lnTo>
                <a:lnTo>
                  <a:pt x="984" y="410"/>
                </a:lnTo>
                <a:lnTo>
                  <a:pt x="984" y="410"/>
                </a:lnTo>
                <a:lnTo>
                  <a:pt x="978" y="410"/>
                </a:lnTo>
                <a:lnTo>
                  <a:pt x="975" y="410"/>
                </a:lnTo>
                <a:lnTo>
                  <a:pt x="972" y="412"/>
                </a:lnTo>
                <a:lnTo>
                  <a:pt x="972" y="413"/>
                </a:lnTo>
                <a:lnTo>
                  <a:pt x="973" y="419"/>
                </a:lnTo>
                <a:lnTo>
                  <a:pt x="978" y="427"/>
                </a:lnTo>
                <a:lnTo>
                  <a:pt x="990" y="442"/>
                </a:lnTo>
                <a:lnTo>
                  <a:pt x="997" y="449"/>
                </a:lnTo>
                <a:lnTo>
                  <a:pt x="997" y="449"/>
                </a:lnTo>
                <a:lnTo>
                  <a:pt x="994" y="490"/>
                </a:lnTo>
                <a:lnTo>
                  <a:pt x="987" y="580"/>
                </a:lnTo>
                <a:lnTo>
                  <a:pt x="982" y="627"/>
                </a:lnTo>
                <a:lnTo>
                  <a:pt x="976" y="669"/>
                </a:lnTo>
                <a:lnTo>
                  <a:pt x="972" y="684"/>
                </a:lnTo>
                <a:lnTo>
                  <a:pt x="969" y="698"/>
                </a:lnTo>
                <a:lnTo>
                  <a:pt x="966" y="705"/>
                </a:lnTo>
                <a:lnTo>
                  <a:pt x="963" y="707"/>
                </a:lnTo>
                <a:lnTo>
                  <a:pt x="961" y="707"/>
                </a:lnTo>
                <a:lnTo>
                  <a:pt x="961" y="707"/>
                </a:lnTo>
                <a:lnTo>
                  <a:pt x="958" y="704"/>
                </a:lnTo>
                <a:lnTo>
                  <a:pt x="954" y="699"/>
                </a:lnTo>
                <a:lnTo>
                  <a:pt x="952" y="690"/>
                </a:lnTo>
                <a:lnTo>
                  <a:pt x="949" y="680"/>
                </a:lnTo>
                <a:lnTo>
                  <a:pt x="946" y="651"/>
                </a:lnTo>
                <a:lnTo>
                  <a:pt x="943" y="618"/>
                </a:lnTo>
                <a:lnTo>
                  <a:pt x="939" y="551"/>
                </a:lnTo>
                <a:lnTo>
                  <a:pt x="936" y="521"/>
                </a:lnTo>
                <a:lnTo>
                  <a:pt x="933" y="500"/>
                </a:lnTo>
                <a:lnTo>
                  <a:pt x="933" y="500"/>
                </a:lnTo>
                <a:lnTo>
                  <a:pt x="928" y="478"/>
                </a:lnTo>
                <a:lnTo>
                  <a:pt x="924" y="461"/>
                </a:lnTo>
                <a:lnTo>
                  <a:pt x="916" y="445"/>
                </a:lnTo>
                <a:lnTo>
                  <a:pt x="909" y="428"/>
                </a:lnTo>
                <a:lnTo>
                  <a:pt x="903" y="421"/>
                </a:lnTo>
                <a:lnTo>
                  <a:pt x="897" y="413"/>
                </a:lnTo>
                <a:lnTo>
                  <a:pt x="891" y="406"/>
                </a:lnTo>
                <a:lnTo>
                  <a:pt x="884" y="400"/>
                </a:lnTo>
                <a:lnTo>
                  <a:pt x="875" y="395"/>
                </a:lnTo>
                <a:lnTo>
                  <a:pt x="866" y="392"/>
                </a:lnTo>
                <a:lnTo>
                  <a:pt x="866" y="392"/>
                </a:lnTo>
                <a:lnTo>
                  <a:pt x="848" y="386"/>
                </a:lnTo>
                <a:lnTo>
                  <a:pt x="830" y="380"/>
                </a:lnTo>
                <a:lnTo>
                  <a:pt x="800" y="367"/>
                </a:lnTo>
                <a:lnTo>
                  <a:pt x="788" y="362"/>
                </a:lnTo>
                <a:lnTo>
                  <a:pt x="776" y="359"/>
                </a:lnTo>
                <a:lnTo>
                  <a:pt x="767" y="359"/>
                </a:lnTo>
                <a:lnTo>
                  <a:pt x="764" y="359"/>
                </a:lnTo>
                <a:lnTo>
                  <a:pt x="759" y="361"/>
                </a:lnTo>
                <a:lnTo>
                  <a:pt x="759" y="361"/>
                </a:lnTo>
                <a:lnTo>
                  <a:pt x="758" y="365"/>
                </a:lnTo>
                <a:lnTo>
                  <a:pt x="756" y="371"/>
                </a:lnTo>
                <a:lnTo>
                  <a:pt x="756" y="382"/>
                </a:lnTo>
                <a:lnTo>
                  <a:pt x="758" y="392"/>
                </a:lnTo>
                <a:lnTo>
                  <a:pt x="764" y="421"/>
                </a:lnTo>
                <a:lnTo>
                  <a:pt x="773" y="454"/>
                </a:lnTo>
                <a:lnTo>
                  <a:pt x="785" y="485"/>
                </a:lnTo>
                <a:lnTo>
                  <a:pt x="797" y="514"/>
                </a:lnTo>
                <a:lnTo>
                  <a:pt x="803" y="526"/>
                </a:lnTo>
                <a:lnTo>
                  <a:pt x="807" y="535"/>
                </a:lnTo>
                <a:lnTo>
                  <a:pt x="813" y="542"/>
                </a:lnTo>
                <a:lnTo>
                  <a:pt x="818" y="545"/>
                </a:lnTo>
                <a:lnTo>
                  <a:pt x="818" y="545"/>
                </a:lnTo>
                <a:lnTo>
                  <a:pt x="821" y="547"/>
                </a:lnTo>
                <a:lnTo>
                  <a:pt x="819" y="545"/>
                </a:lnTo>
                <a:lnTo>
                  <a:pt x="807" y="539"/>
                </a:lnTo>
                <a:lnTo>
                  <a:pt x="759" y="518"/>
                </a:lnTo>
                <a:lnTo>
                  <a:pt x="729" y="505"/>
                </a:lnTo>
                <a:lnTo>
                  <a:pt x="704" y="491"/>
                </a:lnTo>
                <a:lnTo>
                  <a:pt x="683" y="479"/>
                </a:lnTo>
                <a:lnTo>
                  <a:pt x="677" y="475"/>
                </a:lnTo>
                <a:lnTo>
                  <a:pt x="672" y="470"/>
                </a:lnTo>
                <a:lnTo>
                  <a:pt x="672" y="470"/>
                </a:lnTo>
                <a:lnTo>
                  <a:pt x="672" y="467"/>
                </a:lnTo>
                <a:lnTo>
                  <a:pt x="672" y="463"/>
                </a:lnTo>
                <a:lnTo>
                  <a:pt x="677" y="454"/>
                </a:lnTo>
                <a:lnTo>
                  <a:pt x="684" y="442"/>
                </a:lnTo>
                <a:lnTo>
                  <a:pt x="692" y="428"/>
                </a:lnTo>
                <a:lnTo>
                  <a:pt x="695" y="422"/>
                </a:lnTo>
                <a:lnTo>
                  <a:pt x="698" y="415"/>
                </a:lnTo>
                <a:lnTo>
                  <a:pt x="699" y="406"/>
                </a:lnTo>
                <a:lnTo>
                  <a:pt x="699" y="398"/>
                </a:lnTo>
                <a:lnTo>
                  <a:pt x="699" y="389"/>
                </a:lnTo>
                <a:lnTo>
                  <a:pt x="696" y="380"/>
                </a:lnTo>
                <a:lnTo>
                  <a:pt x="690" y="371"/>
                </a:lnTo>
                <a:lnTo>
                  <a:pt x="683" y="361"/>
                </a:lnTo>
                <a:lnTo>
                  <a:pt x="683" y="361"/>
                </a:lnTo>
                <a:lnTo>
                  <a:pt x="662" y="340"/>
                </a:lnTo>
                <a:lnTo>
                  <a:pt x="635" y="319"/>
                </a:lnTo>
                <a:lnTo>
                  <a:pt x="606" y="296"/>
                </a:lnTo>
                <a:lnTo>
                  <a:pt x="577" y="276"/>
                </a:lnTo>
                <a:lnTo>
                  <a:pt x="550" y="256"/>
                </a:lnTo>
                <a:lnTo>
                  <a:pt x="527" y="238"/>
                </a:lnTo>
                <a:lnTo>
                  <a:pt x="512" y="225"/>
                </a:lnTo>
                <a:lnTo>
                  <a:pt x="508" y="220"/>
                </a:lnTo>
                <a:lnTo>
                  <a:pt x="506" y="216"/>
                </a:lnTo>
                <a:lnTo>
                  <a:pt x="506" y="216"/>
                </a:lnTo>
                <a:lnTo>
                  <a:pt x="505" y="213"/>
                </a:lnTo>
                <a:lnTo>
                  <a:pt x="499" y="210"/>
                </a:lnTo>
                <a:lnTo>
                  <a:pt x="490" y="205"/>
                </a:lnTo>
                <a:lnTo>
                  <a:pt x="478" y="202"/>
                </a:lnTo>
                <a:lnTo>
                  <a:pt x="449" y="196"/>
                </a:lnTo>
                <a:lnTo>
                  <a:pt x="415" y="190"/>
                </a:lnTo>
                <a:lnTo>
                  <a:pt x="347" y="183"/>
                </a:lnTo>
                <a:lnTo>
                  <a:pt x="308" y="180"/>
                </a:lnTo>
                <a:lnTo>
                  <a:pt x="308" y="180"/>
                </a:lnTo>
                <a:lnTo>
                  <a:pt x="292" y="178"/>
                </a:lnTo>
                <a:lnTo>
                  <a:pt x="271" y="177"/>
                </a:lnTo>
                <a:lnTo>
                  <a:pt x="226" y="168"/>
                </a:lnTo>
                <a:lnTo>
                  <a:pt x="177" y="156"/>
                </a:lnTo>
                <a:lnTo>
                  <a:pt x="126" y="141"/>
                </a:lnTo>
                <a:lnTo>
                  <a:pt x="79" y="126"/>
                </a:lnTo>
                <a:lnTo>
                  <a:pt x="39" y="112"/>
                </a:lnTo>
                <a:lnTo>
                  <a:pt x="12" y="100"/>
                </a:lnTo>
                <a:lnTo>
                  <a:pt x="4" y="96"/>
                </a:lnTo>
                <a:lnTo>
                  <a:pt x="0" y="93"/>
                </a:lnTo>
                <a:lnTo>
                  <a:pt x="0" y="93"/>
                </a:lnTo>
                <a:lnTo>
                  <a:pt x="0" y="91"/>
                </a:lnTo>
                <a:lnTo>
                  <a:pt x="0" y="91"/>
                </a:lnTo>
                <a:lnTo>
                  <a:pt x="4" y="90"/>
                </a:lnTo>
                <a:lnTo>
                  <a:pt x="21" y="91"/>
                </a:lnTo>
                <a:lnTo>
                  <a:pt x="48" y="94"/>
                </a:lnTo>
                <a:lnTo>
                  <a:pt x="78" y="100"/>
                </a:lnTo>
                <a:lnTo>
                  <a:pt x="138" y="111"/>
                </a:lnTo>
                <a:lnTo>
                  <a:pt x="172" y="118"/>
                </a:lnTo>
                <a:lnTo>
                  <a:pt x="172" y="118"/>
                </a:lnTo>
                <a:lnTo>
                  <a:pt x="307" y="139"/>
                </a:lnTo>
                <a:lnTo>
                  <a:pt x="431" y="159"/>
                </a:lnTo>
                <a:lnTo>
                  <a:pt x="343" y="81"/>
                </a:lnTo>
                <a:lnTo>
                  <a:pt x="12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1" name="Freeform 38">
            <a:extLst>
              <a:ext uri="{FF2B5EF4-FFF2-40B4-BE49-F238E27FC236}">
                <a16:creationId xmlns:a16="http://schemas.microsoft.com/office/drawing/2014/main" id="{BB7DA625-D5BE-1A51-5860-CF4CC649B45F}"/>
              </a:ext>
            </a:extLst>
          </p:cNvPr>
          <p:cNvSpPr>
            <a:spLocks/>
          </p:cNvSpPr>
          <p:nvPr/>
        </p:nvSpPr>
        <p:spPr bwMode="auto">
          <a:xfrm>
            <a:off x="6084094" y="2429388"/>
            <a:ext cx="942975" cy="1466680"/>
          </a:xfrm>
          <a:custGeom>
            <a:avLst/>
            <a:gdLst>
              <a:gd name="T0" fmla="*/ 659 w 792"/>
              <a:gd name="T1" fmla="*/ 351 h 924"/>
              <a:gd name="T2" fmla="*/ 637 w 792"/>
              <a:gd name="T3" fmla="*/ 356 h 924"/>
              <a:gd name="T4" fmla="*/ 506 w 792"/>
              <a:gd name="T5" fmla="*/ 350 h 924"/>
              <a:gd name="T6" fmla="*/ 451 w 792"/>
              <a:gd name="T7" fmla="*/ 360 h 924"/>
              <a:gd name="T8" fmla="*/ 446 w 792"/>
              <a:gd name="T9" fmla="*/ 372 h 924"/>
              <a:gd name="T10" fmla="*/ 461 w 792"/>
              <a:gd name="T11" fmla="*/ 398 h 924"/>
              <a:gd name="T12" fmla="*/ 554 w 792"/>
              <a:gd name="T13" fmla="*/ 461 h 924"/>
              <a:gd name="T14" fmla="*/ 674 w 792"/>
              <a:gd name="T15" fmla="*/ 530 h 924"/>
              <a:gd name="T16" fmla="*/ 692 w 792"/>
              <a:gd name="T17" fmla="*/ 554 h 924"/>
              <a:gd name="T18" fmla="*/ 695 w 792"/>
              <a:gd name="T19" fmla="*/ 566 h 924"/>
              <a:gd name="T20" fmla="*/ 578 w 792"/>
              <a:gd name="T21" fmla="*/ 527 h 924"/>
              <a:gd name="T22" fmla="*/ 521 w 792"/>
              <a:gd name="T23" fmla="*/ 518 h 924"/>
              <a:gd name="T24" fmla="*/ 526 w 792"/>
              <a:gd name="T25" fmla="*/ 534 h 924"/>
              <a:gd name="T26" fmla="*/ 601 w 792"/>
              <a:gd name="T27" fmla="*/ 623 h 924"/>
              <a:gd name="T28" fmla="*/ 631 w 792"/>
              <a:gd name="T29" fmla="*/ 663 h 924"/>
              <a:gd name="T30" fmla="*/ 629 w 792"/>
              <a:gd name="T31" fmla="*/ 709 h 924"/>
              <a:gd name="T32" fmla="*/ 590 w 792"/>
              <a:gd name="T33" fmla="*/ 829 h 924"/>
              <a:gd name="T34" fmla="*/ 560 w 792"/>
              <a:gd name="T35" fmla="*/ 906 h 924"/>
              <a:gd name="T36" fmla="*/ 553 w 792"/>
              <a:gd name="T37" fmla="*/ 903 h 924"/>
              <a:gd name="T38" fmla="*/ 536 w 792"/>
              <a:gd name="T39" fmla="*/ 922 h 924"/>
              <a:gd name="T40" fmla="*/ 515 w 792"/>
              <a:gd name="T41" fmla="*/ 922 h 924"/>
              <a:gd name="T42" fmla="*/ 485 w 792"/>
              <a:gd name="T43" fmla="*/ 894 h 924"/>
              <a:gd name="T44" fmla="*/ 398 w 792"/>
              <a:gd name="T45" fmla="*/ 766 h 924"/>
              <a:gd name="T46" fmla="*/ 383 w 792"/>
              <a:gd name="T47" fmla="*/ 718 h 924"/>
              <a:gd name="T48" fmla="*/ 376 w 792"/>
              <a:gd name="T49" fmla="*/ 703 h 924"/>
              <a:gd name="T50" fmla="*/ 331 w 792"/>
              <a:gd name="T51" fmla="*/ 699 h 924"/>
              <a:gd name="T52" fmla="*/ 264 w 792"/>
              <a:gd name="T53" fmla="*/ 712 h 924"/>
              <a:gd name="T54" fmla="*/ 135 w 792"/>
              <a:gd name="T55" fmla="*/ 802 h 924"/>
              <a:gd name="T56" fmla="*/ 67 w 792"/>
              <a:gd name="T57" fmla="*/ 865 h 924"/>
              <a:gd name="T58" fmla="*/ 2 w 792"/>
              <a:gd name="T59" fmla="*/ 924 h 924"/>
              <a:gd name="T60" fmla="*/ 12 w 792"/>
              <a:gd name="T61" fmla="*/ 894 h 924"/>
              <a:gd name="T62" fmla="*/ 84 w 792"/>
              <a:gd name="T63" fmla="*/ 790 h 924"/>
              <a:gd name="T64" fmla="*/ 225 w 792"/>
              <a:gd name="T65" fmla="*/ 623 h 924"/>
              <a:gd name="T66" fmla="*/ 264 w 792"/>
              <a:gd name="T67" fmla="*/ 591 h 924"/>
              <a:gd name="T68" fmla="*/ 289 w 792"/>
              <a:gd name="T69" fmla="*/ 578 h 924"/>
              <a:gd name="T70" fmla="*/ 297 w 792"/>
              <a:gd name="T71" fmla="*/ 527 h 924"/>
              <a:gd name="T72" fmla="*/ 289 w 792"/>
              <a:gd name="T73" fmla="*/ 509 h 924"/>
              <a:gd name="T74" fmla="*/ 241 w 792"/>
              <a:gd name="T75" fmla="*/ 479 h 924"/>
              <a:gd name="T76" fmla="*/ 229 w 792"/>
              <a:gd name="T77" fmla="*/ 467 h 924"/>
              <a:gd name="T78" fmla="*/ 243 w 792"/>
              <a:gd name="T79" fmla="*/ 419 h 924"/>
              <a:gd name="T80" fmla="*/ 286 w 792"/>
              <a:gd name="T81" fmla="*/ 342 h 924"/>
              <a:gd name="T82" fmla="*/ 309 w 792"/>
              <a:gd name="T83" fmla="*/ 323 h 924"/>
              <a:gd name="T84" fmla="*/ 376 w 792"/>
              <a:gd name="T85" fmla="*/ 257 h 924"/>
              <a:gd name="T86" fmla="*/ 410 w 792"/>
              <a:gd name="T87" fmla="*/ 194 h 924"/>
              <a:gd name="T88" fmla="*/ 412 w 792"/>
              <a:gd name="T89" fmla="*/ 178 h 924"/>
              <a:gd name="T90" fmla="*/ 455 w 792"/>
              <a:gd name="T91" fmla="*/ 122 h 924"/>
              <a:gd name="T92" fmla="*/ 509 w 792"/>
              <a:gd name="T93" fmla="*/ 82 h 924"/>
              <a:gd name="T94" fmla="*/ 520 w 792"/>
              <a:gd name="T95" fmla="*/ 83 h 924"/>
              <a:gd name="T96" fmla="*/ 616 w 792"/>
              <a:gd name="T97" fmla="*/ 14 h 924"/>
              <a:gd name="T98" fmla="*/ 641 w 792"/>
              <a:gd name="T99" fmla="*/ 0 h 924"/>
              <a:gd name="T100" fmla="*/ 702 w 792"/>
              <a:gd name="T101" fmla="*/ 16 h 924"/>
              <a:gd name="T102" fmla="*/ 722 w 792"/>
              <a:gd name="T103" fmla="*/ 35 h 924"/>
              <a:gd name="T104" fmla="*/ 789 w 792"/>
              <a:gd name="T105" fmla="*/ 116 h 924"/>
              <a:gd name="T106" fmla="*/ 786 w 792"/>
              <a:gd name="T107" fmla="*/ 131 h 924"/>
              <a:gd name="T108" fmla="*/ 756 w 792"/>
              <a:gd name="T109" fmla="*/ 142 h 924"/>
              <a:gd name="T110" fmla="*/ 693 w 792"/>
              <a:gd name="T111" fmla="*/ 182 h 924"/>
              <a:gd name="T112" fmla="*/ 641 w 792"/>
              <a:gd name="T113" fmla="*/ 245 h 924"/>
              <a:gd name="T114" fmla="*/ 634 w 792"/>
              <a:gd name="T115" fmla="*/ 283 h 924"/>
              <a:gd name="T116" fmla="*/ 644 w 792"/>
              <a:gd name="T117" fmla="*/ 324 h 9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792" h="924">
                <a:moveTo>
                  <a:pt x="657" y="347"/>
                </a:moveTo>
                <a:lnTo>
                  <a:pt x="657" y="347"/>
                </a:lnTo>
                <a:lnTo>
                  <a:pt x="659" y="350"/>
                </a:lnTo>
                <a:lnTo>
                  <a:pt x="659" y="351"/>
                </a:lnTo>
                <a:lnTo>
                  <a:pt x="657" y="353"/>
                </a:lnTo>
                <a:lnTo>
                  <a:pt x="656" y="354"/>
                </a:lnTo>
                <a:lnTo>
                  <a:pt x="647" y="356"/>
                </a:lnTo>
                <a:lnTo>
                  <a:pt x="637" y="356"/>
                </a:lnTo>
                <a:lnTo>
                  <a:pt x="604" y="356"/>
                </a:lnTo>
                <a:lnTo>
                  <a:pt x="566" y="353"/>
                </a:lnTo>
                <a:lnTo>
                  <a:pt x="526" y="350"/>
                </a:lnTo>
                <a:lnTo>
                  <a:pt x="506" y="350"/>
                </a:lnTo>
                <a:lnTo>
                  <a:pt x="488" y="351"/>
                </a:lnTo>
                <a:lnTo>
                  <a:pt x="473" y="353"/>
                </a:lnTo>
                <a:lnTo>
                  <a:pt x="461" y="356"/>
                </a:lnTo>
                <a:lnTo>
                  <a:pt x="451" y="360"/>
                </a:lnTo>
                <a:lnTo>
                  <a:pt x="448" y="365"/>
                </a:lnTo>
                <a:lnTo>
                  <a:pt x="446" y="368"/>
                </a:lnTo>
                <a:lnTo>
                  <a:pt x="446" y="368"/>
                </a:lnTo>
                <a:lnTo>
                  <a:pt x="446" y="372"/>
                </a:lnTo>
                <a:lnTo>
                  <a:pt x="446" y="377"/>
                </a:lnTo>
                <a:lnTo>
                  <a:pt x="448" y="381"/>
                </a:lnTo>
                <a:lnTo>
                  <a:pt x="452" y="386"/>
                </a:lnTo>
                <a:lnTo>
                  <a:pt x="461" y="398"/>
                </a:lnTo>
                <a:lnTo>
                  <a:pt x="475" y="410"/>
                </a:lnTo>
                <a:lnTo>
                  <a:pt x="491" y="422"/>
                </a:lnTo>
                <a:lnTo>
                  <a:pt x="511" y="435"/>
                </a:lnTo>
                <a:lnTo>
                  <a:pt x="554" y="461"/>
                </a:lnTo>
                <a:lnTo>
                  <a:pt x="598" y="486"/>
                </a:lnTo>
                <a:lnTo>
                  <a:pt x="637" y="507"/>
                </a:lnTo>
                <a:lnTo>
                  <a:pt x="665" y="524"/>
                </a:lnTo>
                <a:lnTo>
                  <a:pt x="674" y="530"/>
                </a:lnTo>
                <a:lnTo>
                  <a:pt x="677" y="533"/>
                </a:lnTo>
                <a:lnTo>
                  <a:pt x="677" y="533"/>
                </a:lnTo>
                <a:lnTo>
                  <a:pt x="684" y="543"/>
                </a:lnTo>
                <a:lnTo>
                  <a:pt x="692" y="554"/>
                </a:lnTo>
                <a:lnTo>
                  <a:pt x="698" y="563"/>
                </a:lnTo>
                <a:lnTo>
                  <a:pt x="698" y="564"/>
                </a:lnTo>
                <a:lnTo>
                  <a:pt x="695" y="566"/>
                </a:lnTo>
                <a:lnTo>
                  <a:pt x="695" y="566"/>
                </a:lnTo>
                <a:lnTo>
                  <a:pt x="684" y="563"/>
                </a:lnTo>
                <a:lnTo>
                  <a:pt x="665" y="557"/>
                </a:lnTo>
                <a:lnTo>
                  <a:pt x="608" y="536"/>
                </a:lnTo>
                <a:lnTo>
                  <a:pt x="578" y="527"/>
                </a:lnTo>
                <a:lnTo>
                  <a:pt x="553" y="519"/>
                </a:lnTo>
                <a:lnTo>
                  <a:pt x="532" y="516"/>
                </a:lnTo>
                <a:lnTo>
                  <a:pt x="526" y="516"/>
                </a:lnTo>
                <a:lnTo>
                  <a:pt x="521" y="518"/>
                </a:lnTo>
                <a:lnTo>
                  <a:pt x="521" y="518"/>
                </a:lnTo>
                <a:lnTo>
                  <a:pt x="520" y="522"/>
                </a:lnTo>
                <a:lnTo>
                  <a:pt x="521" y="527"/>
                </a:lnTo>
                <a:lnTo>
                  <a:pt x="526" y="534"/>
                </a:lnTo>
                <a:lnTo>
                  <a:pt x="530" y="542"/>
                </a:lnTo>
                <a:lnTo>
                  <a:pt x="545" y="561"/>
                </a:lnTo>
                <a:lnTo>
                  <a:pt x="563" y="582"/>
                </a:lnTo>
                <a:lnTo>
                  <a:pt x="601" y="623"/>
                </a:lnTo>
                <a:lnTo>
                  <a:pt x="625" y="646"/>
                </a:lnTo>
                <a:lnTo>
                  <a:pt x="625" y="646"/>
                </a:lnTo>
                <a:lnTo>
                  <a:pt x="628" y="654"/>
                </a:lnTo>
                <a:lnTo>
                  <a:pt x="631" y="663"/>
                </a:lnTo>
                <a:lnTo>
                  <a:pt x="632" y="673"/>
                </a:lnTo>
                <a:lnTo>
                  <a:pt x="632" y="685"/>
                </a:lnTo>
                <a:lnTo>
                  <a:pt x="632" y="697"/>
                </a:lnTo>
                <a:lnTo>
                  <a:pt x="629" y="709"/>
                </a:lnTo>
                <a:lnTo>
                  <a:pt x="626" y="720"/>
                </a:lnTo>
                <a:lnTo>
                  <a:pt x="623" y="730"/>
                </a:lnTo>
                <a:lnTo>
                  <a:pt x="623" y="730"/>
                </a:lnTo>
                <a:lnTo>
                  <a:pt x="590" y="829"/>
                </a:lnTo>
                <a:lnTo>
                  <a:pt x="571" y="885"/>
                </a:lnTo>
                <a:lnTo>
                  <a:pt x="563" y="901"/>
                </a:lnTo>
                <a:lnTo>
                  <a:pt x="562" y="906"/>
                </a:lnTo>
                <a:lnTo>
                  <a:pt x="560" y="906"/>
                </a:lnTo>
                <a:lnTo>
                  <a:pt x="560" y="906"/>
                </a:lnTo>
                <a:lnTo>
                  <a:pt x="556" y="903"/>
                </a:lnTo>
                <a:lnTo>
                  <a:pt x="554" y="903"/>
                </a:lnTo>
                <a:lnTo>
                  <a:pt x="553" y="903"/>
                </a:lnTo>
                <a:lnTo>
                  <a:pt x="550" y="907"/>
                </a:lnTo>
                <a:lnTo>
                  <a:pt x="547" y="912"/>
                </a:lnTo>
                <a:lnTo>
                  <a:pt x="542" y="918"/>
                </a:lnTo>
                <a:lnTo>
                  <a:pt x="536" y="922"/>
                </a:lnTo>
                <a:lnTo>
                  <a:pt x="532" y="924"/>
                </a:lnTo>
                <a:lnTo>
                  <a:pt x="527" y="924"/>
                </a:lnTo>
                <a:lnTo>
                  <a:pt x="521" y="924"/>
                </a:lnTo>
                <a:lnTo>
                  <a:pt x="515" y="922"/>
                </a:lnTo>
                <a:lnTo>
                  <a:pt x="515" y="922"/>
                </a:lnTo>
                <a:lnTo>
                  <a:pt x="511" y="919"/>
                </a:lnTo>
                <a:lnTo>
                  <a:pt x="503" y="913"/>
                </a:lnTo>
                <a:lnTo>
                  <a:pt x="485" y="894"/>
                </a:lnTo>
                <a:lnTo>
                  <a:pt x="464" y="865"/>
                </a:lnTo>
                <a:lnTo>
                  <a:pt x="440" y="832"/>
                </a:lnTo>
                <a:lnTo>
                  <a:pt x="418" y="798"/>
                </a:lnTo>
                <a:lnTo>
                  <a:pt x="398" y="766"/>
                </a:lnTo>
                <a:lnTo>
                  <a:pt x="392" y="751"/>
                </a:lnTo>
                <a:lnTo>
                  <a:pt x="386" y="738"/>
                </a:lnTo>
                <a:lnTo>
                  <a:pt x="383" y="727"/>
                </a:lnTo>
                <a:lnTo>
                  <a:pt x="383" y="718"/>
                </a:lnTo>
                <a:lnTo>
                  <a:pt x="383" y="718"/>
                </a:lnTo>
                <a:lnTo>
                  <a:pt x="383" y="712"/>
                </a:lnTo>
                <a:lnTo>
                  <a:pt x="380" y="706"/>
                </a:lnTo>
                <a:lnTo>
                  <a:pt x="376" y="703"/>
                </a:lnTo>
                <a:lnTo>
                  <a:pt x="368" y="700"/>
                </a:lnTo>
                <a:lnTo>
                  <a:pt x="361" y="699"/>
                </a:lnTo>
                <a:lnTo>
                  <a:pt x="352" y="697"/>
                </a:lnTo>
                <a:lnTo>
                  <a:pt x="331" y="699"/>
                </a:lnTo>
                <a:lnTo>
                  <a:pt x="309" y="702"/>
                </a:lnTo>
                <a:lnTo>
                  <a:pt x="288" y="705"/>
                </a:lnTo>
                <a:lnTo>
                  <a:pt x="273" y="709"/>
                </a:lnTo>
                <a:lnTo>
                  <a:pt x="264" y="712"/>
                </a:lnTo>
                <a:lnTo>
                  <a:pt x="264" y="712"/>
                </a:lnTo>
                <a:lnTo>
                  <a:pt x="235" y="730"/>
                </a:lnTo>
                <a:lnTo>
                  <a:pt x="186" y="765"/>
                </a:lnTo>
                <a:lnTo>
                  <a:pt x="135" y="802"/>
                </a:lnTo>
                <a:lnTo>
                  <a:pt x="115" y="816"/>
                </a:lnTo>
                <a:lnTo>
                  <a:pt x="105" y="826"/>
                </a:lnTo>
                <a:lnTo>
                  <a:pt x="105" y="826"/>
                </a:lnTo>
                <a:lnTo>
                  <a:pt x="67" y="865"/>
                </a:lnTo>
                <a:lnTo>
                  <a:pt x="40" y="894"/>
                </a:lnTo>
                <a:lnTo>
                  <a:pt x="16" y="915"/>
                </a:lnTo>
                <a:lnTo>
                  <a:pt x="6" y="922"/>
                </a:lnTo>
                <a:lnTo>
                  <a:pt x="2" y="924"/>
                </a:lnTo>
                <a:lnTo>
                  <a:pt x="0" y="922"/>
                </a:lnTo>
                <a:lnTo>
                  <a:pt x="0" y="921"/>
                </a:lnTo>
                <a:lnTo>
                  <a:pt x="3" y="912"/>
                </a:lnTo>
                <a:lnTo>
                  <a:pt x="12" y="894"/>
                </a:lnTo>
                <a:lnTo>
                  <a:pt x="28" y="870"/>
                </a:lnTo>
                <a:lnTo>
                  <a:pt x="52" y="835"/>
                </a:lnTo>
                <a:lnTo>
                  <a:pt x="84" y="790"/>
                </a:lnTo>
                <a:lnTo>
                  <a:pt x="84" y="790"/>
                </a:lnTo>
                <a:lnTo>
                  <a:pt x="115" y="750"/>
                </a:lnTo>
                <a:lnTo>
                  <a:pt x="168" y="684"/>
                </a:lnTo>
                <a:lnTo>
                  <a:pt x="196" y="651"/>
                </a:lnTo>
                <a:lnTo>
                  <a:pt x="225" y="623"/>
                </a:lnTo>
                <a:lnTo>
                  <a:pt x="237" y="611"/>
                </a:lnTo>
                <a:lnTo>
                  <a:pt x="247" y="602"/>
                </a:lnTo>
                <a:lnTo>
                  <a:pt x="256" y="594"/>
                </a:lnTo>
                <a:lnTo>
                  <a:pt x="264" y="591"/>
                </a:lnTo>
                <a:lnTo>
                  <a:pt x="264" y="591"/>
                </a:lnTo>
                <a:lnTo>
                  <a:pt x="274" y="588"/>
                </a:lnTo>
                <a:lnTo>
                  <a:pt x="283" y="584"/>
                </a:lnTo>
                <a:lnTo>
                  <a:pt x="289" y="578"/>
                </a:lnTo>
                <a:lnTo>
                  <a:pt x="294" y="570"/>
                </a:lnTo>
                <a:lnTo>
                  <a:pt x="297" y="561"/>
                </a:lnTo>
                <a:lnTo>
                  <a:pt x="298" y="551"/>
                </a:lnTo>
                <a:lnTo>
                  <a:pt x="297" y="527"/>
                </a:lnTo>
                <a:lnTo>
                  <a:pt x="297" y="527"/>
                </a:lnTo>
                <a:lnTo>
                  <a:pt x="295" y="521"/>
                </a:lnTo>
                <a:lnTo>
                  <a:pt x="294" y="515"/>
                </a:lnTo>
                <a:lnTo>
                  <a:pt x="289" y="509"/>
                </a:lnTo>
                <a:lnTo>
                  <a:pt x="286" y="504"/>
                </a:lnTo>
                <a:lnTo>
                  <a:pt x="276" y="497"/>
                </a:lnTo>
                <a:lnTo>
                  <a:pt x="264" y="489"/>
                </a:lnTo>
                <a:lnTo>
                  <a:pt x="241" y="479"/>
                </a:lnTo>
                <a:lnTo>
                  <a:pt x="234" y="473"/>
                </a:lnTo>
                <a:lnTo>
                  <a:pt x="231" y="470"/>
                </a:lnTo>
                <a:lnTo>
                  <a:pt x="229" y="467"/>
                </a:lnTo>
                <a:lnTo>
                  <a:pt x="229" y="467"/>
                </a:lnTo>
                <a:lnTo>
                  <a:pt x="229" y="462"/>
                </a:lnTo>
                <a:lnTo>
                  <a:pt x="231" y="456"/>
                </a:lnTo>
                <a:lnTo>
                  <a:pt x="235" y="440"/>
                </a:lnTo>
                <a:lnTo>
                  <a:pt x="243" y="419"/>
                </a:lnTo>
                <a:lnTo>
                  <a:pt x="253" y="396"/>
                </a:lnTo>
                <a:lnTo>
                  <a:pt x="265" y="372"/>
                </a:lnTo>
                <a:lnTo>
                  <a:pt x="279" y="351"/>
                </a:lnTo>
                <a:lnTo>
                  <a:pt x="286" y="342"/>
                </a:lnTo>
                <a:lnTo>
                  <a:pt x="294" y="335"/>
                </a:lnTo>
                <a:lnTo>
                  <a:pt x="301" y="327"/>
                </a:lnTo>
                <a:lnTo>
                  <a:pt x="309" y="323"/>
                </a:lnTo>
                <a:lnTo>
                  <a:pt x="309" y="323"/>
                </a:lnTo>
                <a:lnTo>
                  <a:pt x="325" y="313"/>
                </a:lnTo>
                <a:lnTo>
                  <a:pt x="341" y="296"/>
                </a:lnTo>
                <a:lnTo>
                  <a:pt x="359" y="278"/>
                </a:lnTo>
                <a:lnTo>
                  <a:pt x="376" y="257"/>
                </a:lnTo>
                <a:lnTo>
                  <a:pt x="391" y="236"/>
                </a:lnTo>
                <a:lnTo>
                  <a:pt x="401" y="218"/>
                </a:lnTo>
                <a:lnTo>
                  <a:pt x="409" y="202"/>
                </a:lnTo>
                <a:lnTo>
                  <a:pt x="410" y="194"/>
                </a:lnTo>
                <a:lnTo>
                  <a:pt x="409" y="190"/>
                </a:lnTo>
                <a:lnTo>
                  <a:pt x="409" y="190"/>
                </a:lnTo>
                <a:lnTo>
                  <a:pt x="409" y="184"/>
                </a:lnTo>
                <a:lnTo>
                  <a:pt x="412" y="178"/>
                </a:lnTo>
                <a:lnTo>
                  <a:pt x="416" y="170"/>
                </a:lnTo>
                <a:lnTo>
                  <a:pt x="422" y="161"/>
                </a:lnTo>
                <a:lnTo>
                  <a:pt x="437" y="142"/>
                </a:lnTo>
                <a:lnTo>
                  <a:pt x="455" y="122"/>
                </a:lnTo>
                <a:lnTo>
                  <a:pt x="475" y="106"/>
                </a:lnTo>
                <a:lnTo>
                  <a:pt x="491" y="91"/>
                </a:lnTo>
                <a:lnTo>
                  <a:pt x="505" y="83"/>
                </a:lnTo>
                <a:lnTo>
                  <a:pt x="509" y="82"/>
                </a:lnTo>
                <a:lnTo>
                  <a:pt x="512" y="83"/>
                </a:lnTo>
                <a:lnTo>
                  <a:pt x="512" y="83"/>
                </a:lnTo>
                <a:lnTo>
                  <a:pt x="515" y="85"/>
                </a:lnTo>
                <a:lnTo>
                  <a:pt x="520" y="83"/>
                </a:lnTo>
                <a:lnTo>
                  <a:pt x="535" y="76"/>
                </a:lnTo>
                <a:lnTo>
                  <a:pt x="553" y="62"/>
                </a:lnTo>
                <a:lnTo>
                  <a:pt x="575" y="46"/>
                </a:lnTo>
                <a:lnTo>
                  <a:pt x="616" y="14"/>
                </a:lnTo>
                <a:lnTo>
                  <a:pt x="632" y="4"/>
                </a:lnTo>
                <a:lnTo>
                  <a:pt x="637" y="1"/>
                </a:lnTo>
                <a:lnTo>
                  <a:pt x="641" y="0"/>
                </a:lnTo>
                <a:lnTo>
                  <a:pt x="641" y="0"/>
                </a:lnTo>
                <a:lnTo>
                  <a:pt x="657" y="1"/>
                </a:lnTo>
                <a:lnTo>
                  <a:pt x="681" y="7"/>
                </a:lnTo>
                <a:lnTo>
                  <a:pt x="692" y="11"/>
                </a:lnTo>
                <a:lnTo>
                  <a:pt x="702" y="16"/>
                </a:lnTo>
                <a:lnTo>
                  <a:pt x="710" y="20"/>
                </a:lnTo>
                <a:lnTo>
                  <a:pt x="714" y="26"/>
                </a:lnTo>
                <a:lnTo>
                  <a:pt x="714" y="26"/>
                </a:lnTo>
                <a:lnTo>
                  <a:pt x="722" y="35"/>
                </a:lnTo>
                <a:lnTo>
                  <a:pt x="734" y="49"/>
                </a:lnTo>
                <a:lnTo>
                  <a:pt x="765" y="83"/>
                </a:lnTo>
                <a:lnTo>
                  <a:pt x="779" y="101"/>
                </a:lnTo>
                <a:lnTo>
                  <a:pt x="789" y="116"/>
                </a:lnTo>
                <a:lnTo>
                  <a:pt x="792" y="122"/>
                </a:lnTo>
                <a:lnTo>
                  <a:pt x="792" y="127"/>
                </a:lnTo>
                <a:lnTo>
                  <a:pt x="791" y="130"/>
                </a:lnTo>
                <a:lnTo>
                  <a:pt x="786" y="131"/>
                </a:lnTo>
                <a:lnTo>
                  <a:pt x="786" y="131"/>
                </a:lnTo>
                <a:lnTo>
                  <a:pt x="780" y="133"/>
                </a:lnTo>
                <a:lnTo>
                  <a:pt x="770" y="137"/>
                </a:lnTo>
                <a:lnTo>
                  <a:pt x="756" y="142"/>
                </a:lnTo>
                <a:lnTo>
                  <a:pt x="743" y="149"/>
                </a:lnTo>
                <a:lnTo>
                  <a:pt x="726" y="158"/>
                </a:lnTo>
                <a:lnTo>
                  <a:pt x="710" y="170"/>
                </a:lnTo>
                <a:lnTo>
                  <a:pt x="693" y="182"/>
                </a:lnTo>
                <a:lnTo>
                  <a:pt x="677" y="196"/>
                </a:lnTo>
                <a:lnTo>
                  <a:pt x="663" y="211"/>
                </a:lnTo>
                <a:lnTo>
                  <a:pt x="651" y="227"/>
                </a:lnTo>
                <a:lnTo>
                  <a:pt x="641" y="245"/>
                </a:lnTo>
                <a:lnTo>
                  <a:pt x="638" y="254"/>
                </a:lnTo>
                <a:lnTo>
                  <a:pt x="635" y="263"/>
                </a:lnTo>
                <a:lnTo>
                  <a:pt x="634" y="274"/>
                </a:lnTo>
                <a:lnTo>
                  <a:pt x="634" y="283"/>
                </a:lnTo>
                <a:lnTo>
                  <a:pt x="634" y="293"/>
                </a:lnTo>
                <a:lnTo>
                  <a:pt x="635" y="304"/>
                </a:lnTo>
                <a:lnTo>
                  <a:pt x="640" y="314"/>
                </a:lnTo>
                <a:lnTo>
                  <a:pt x="644" y="324"/>
                </a:lnTo>
                <a:lnTo>
                  <a:pt x="650" y="336"/>
                </a:lnTo>
                <a:lnTo>
                  <a:pt x="657" y="347"/>
                </a:lnTo>
                <a:lnTo>
                  <a:pt x="657" y="347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2" name="Freeform 40">
            <a:extLst>
              <a:ext uri="{FF2B5EF4-FFF2-40B4-BE49-F238E27FC236}">
                <a16:creationId xmlns:a16="http://schemas.microsoft.com/office/drawing/2014/main" id="{16BD50CF-AFFA-8EB2-BA53-637EB64F6242}"/>
              </a:ext>
            </a:extLst>
          </p:cNvPr>
          <p:cNvSpPr>
            <a:spLocks/>
          </p:cNvSpPr>
          <p:nvPr/>
        </p:nvSpPr>
        <p:spPr bwMode="auto">
          <a:xfrm>
            <a:off x="8186737" y="3524637"/>
            <a:ext cx="167879" cy="371432"/>
          </a:xfrm>
          <a:custGeom>
            <a:avLst/>
            <a:gdLst>
              <a:gd name="T0" fmla="*/ 139 w 141"/>
              <a:gd name="T1" fmla="*/ 70 h 234"/>
              <a:gd name="T2" fmla="*/ 139 w 141"/>
              <a:gd name="T3" fmla="*/ 70 h 234"/>
              <a:gd name="T4" fmla="*/ 132 w 141"/>
              <a:gd name="T5" fmla="*/ 72 h 234"/>
              <a:gd name="T6" fmla="*/ 123 w 141"/>
              <a:gd name="T7" fmla="*/ 70 h 234"/>
              <a:gd name="T8" fmla="*/ 109 w 141"/>
              <a:gd name="T9" fmla="*/ 67 h 234"/>
              <a:gd name="T10" fmla="*/ 93 w 141"/>
              <a:gd name="T11" fmla="*/ 63 h 234"/>
              <a:gd name="T12" fmla="*/ 75 w 141"/>
              <a:gd name="T13" fmla="*/ 52 h 234"/>
              <a:gd name="T14" fmla="*/ 52 w 141"/>
              <a:gd name="T15" fmla="*/ 39 h 234"/>
              <a:gd name="T16" fmla="*/ 28 w 141"/>
              <a:gd name="T17" fmla="*/ 18 h 234"/>
              <a:gd name="T18" fmla="*/ 28 w 141"/>
              <a:gd name="T19" fmla="*/ 18 h 234"/>
              <a:gd name="T20" fmla="*/ 16 w 141"/>
              <a:gd name="T21" fmla="*/ 7 h 234"/>
              <a:gd name="T22" fmla="*/ 9 w 141"/>
              <a:gd name="T23" fmla="*/ 3 h 234"/>
              <a:gd name="T24" fmla="*/ 3 w 141"/>
              <a:gd name="T25" fmla="*/ 0 h 234"/>
              <a:gd name="T26" fmla="*/ 1 w 141"/>
              <a:gd name="T27" fmla="*/ 1 h 234"/>
              <a:gd name="T28" fmla="*/ 1 w 141"/>
              <a:gd name="T29" fmla="*/ 3 h 234"/>
              <a:gd name="T30" fmla="*/ 0 w 141"/>
              <a:gd name="T31" fmla="*/ 7 h 234"/>
              <a:gd name="T32" fmla="*/ 1 w 141"/>
              <a:gd name="T33" fmla="*/ 13 h 234"/>
              <a:gd name="T34" fmla="*/ 7 w 141"/>
              <a:gd name="T35" fmla="*/ 34 h 234"/>
              <a:gd name="T36" fmla="*/ 15 w 141"/>
              <a:gd name="T37" fmla="*/ 60 h 234"/>
              <a:gd name="T38" fmla="*/ 24 w 141"/>
              <a:gd name="T39" fmla="*/ 87 h 234"/>
              <a:gd name="T40" fmla="*/ 27 w 141"/>
              <a:gd name="T41" fmla="*/ 99 h 234"/>
              <a:gd name="T42" fmla="*/ 28 w 141"/>
              <a:gd name="T43" fmla="*/ 111 h 234"/>
              <a:gd name="T44" fmla="*/ 28 w 141"/>
              <a:gd name="T45" fmla="*/ 121 h 234"/>
              <a:gd name="T46" fmla="*/ 28 w 141"/>
              <a:gd name="T47" fmla="*/ 130 h 234"/>
              <a:gd name="T48" fmla="*/ 28 w 141"/>
              <a:gd name="T49" fmla="*/ 130 h 234"/>
              <a:gd name="T50" fmla="*/ 19 w 141"/>
              <a:gd name="T51" fmla="*/ 165 h 234"/>
              <a:gd name="T52" fmla="*/ 15 w 141"/>
              <a:gd name="T53" fmla="*/ 181 h 234"/>
              <a:gd name="T54" fmla="*/ 13 w 141"/>
              <a:gd name="T55" fmla="*/ 198 h 234"/>
              <a:gd name="T56" fmla="*/ 12 w 141"/>
              <a:gd name="T57" fmla="*/ 213 h 234"/>
              <a:gd name="T58" fmla="*/ 15 w 141"/>
              <a:gd name="T59" fmla="*/ 225 h 234"/>
              <a:gd name="T60" fmla="*/ 16 w 141"/>
              <a:gd name="T61" fmla="*/ 228 h 234"/>
              <a:gd name="T62" fmla="*/ 19 w 141"/>
              <a:gd name="T63" fmla="*/ 231 h 234"/>
              <a:gd name="T64" fmla="*/ 24 w 141"/>
              <a:gd name="T65" fmla="*/ 234 h 234"/>
              <a:gd name="T66" fmla="*/ 28 w 141"/>
              <a:gd name="T67" fmla="*/ 234 h 234"/>
              <a:gd name="T68" fmla="*/ 28 w 141"/>
              <a:gd name="T69" fmla="*/ 234 h 234"/>
              <a:gd name="T70" fmla="*/ 34 w 141"/>
              <a:gd name="T71" fmla="*/ 232 h 234"/>
              <a:gd name="T72" fmla="*/ 42 w 141"/>
              <a:gd name="T73" fmla="*/ 228 h 234"/>
              <a:gd name="T74" fmla="*/ 49 w 141"/>
              <a:gd name="T75" fmla="*/ 222 h 234"/>
              <a:gd name="T76" fmla="*/ 60 w 141"/>
              <a:gd name="T77" fmla="*/ 213 h 234"/>
              <a:gd name="T78" fmla="*/ 81 w 141"/>
              <a:gd name="T79" fmla="*/ 192 h 234"/>
              <a:gd name="T80" fmla="*/ 100 w 141"/>
              <a:gd name="T81" fmla="*/ 165 h 234"/>
              <a:gd name="T82" fmla="*/ 120 w 141"/>
              <a:gd name="T83" fmla="*/ 138 h 234"/>
              <a:gd name="T84" fmla="*/ 127 w 141"/>
              <a:gd name="T85" fmla="*/ 124 h 234"/>
              <a:gd name="T86" fmla="*/ 133 w 141"/>
              <a:gd name="T87" fmla="*/ 111 h 234"/>
              <a:gd name="T88" fmla="*/ 138 w 141"/>
              <a:gd name="T89" fmla="*/ 99 h 234"/>
              <a:gd name="T90" fmla="*/ 141 w 141"/>
              <a:gd name="T91" fmla="*/ 88 h 234"/>
              <a:gd name="T92" fmla="*/ 141 w 141"/>
              <a:gd name="T93" fmla="*/ 78 h 234"/>
              <a:gd name="T94" fmla="*/ 139 w 141"/>
              <a:gd name="T95" fmla="*/ 70 h 234"/>
              <a:gd name="T96" fmla="*/ 139 w 141"/>
              <a:gd name="T97" fmla="*/ 7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41" h="234">
                <a:moveTo>
                  <a:pt x="139" y="70"/>
                </a:moveTo>
                <a:lnTo>
                  <a:pt x="139" y="70"/>
                </a:lnTo>
                <a:lnTo>
                  <a:pt x="132" y="72"/>
                </a:lnTo>
                <a:lnTo>
                  <a:pt x="123" y="70"/>
                </a:lnTo>
                <a:lnTo>
                  <a:pt x="109" y="67"/>
                </a:lnTo>
                <a:lnTo>
                  <a:pt x="93" y="63"/>
                </a:lnTo>
                <a:lnTo>
                  <a:pt x="75" y="52"/>
                </a:lnTo>
                <a:lnTo>
                  <a:pt x="52" y="39"/>
                </a:lnTo>
                <a:lnTo>
                  <a:pt x="28" y="18"/>
                </a:lnTo>
                <a:lnTo>
                  <a:pt x="28" y="18"/>
                </a:lnTo>
                <a:lnTo>
                  <a:pt x="16" y="7"/>
                </a:lnTo>
                <a:lnTo>
                  <a:pt x="9" y="3"/>
                </a:lnTo>
                <a:lnTo>
                  <a:pt x="3" y="0"/>
                </a:lnTo>
                <a:lnTo>
                  <a:pt x="1" y="1"/>
                </a:lnTo>
                <a:lnTo>
                  <a:pt x="1" y="3"/>
                </a:lnTo>
                <a:lnTo>
                  <a:pt x="0" y="7"/>
                </a:lnTo>
                <a:lnTo>
                  <a:pt x="1" y="13"/>
                </a:lnTo>
                <a:lnTo>
                  <a:pt x="7" y="34"/>
                </a:lnTo>
                <a:lnTo>
                  <a:pt x="15" y="60"/>
                </a:lnTo>
                <a:lnTo>
                  <a:pt x="24" y="87"/>
                </a:lnTo>
                <a:lnTo>
                  <a:pt x="27" y="99"/>
                </a:lnTo>
                <a:lnTo>
                  <a:pt x="28" y="111"/>
                </a:lnTo>
                <a:lnTo>
                  <a:pt x="28" y="121"/>
                </a:lnTo>
                <a:lnTo>
                  <a:pt x="28" y="130"/>
                </a:lnTo>
                <a:lnTo>
                  <a:pt x="28" y="130"/>
                </a:lnTo>
                <a:lnTo>
                  <a:pt x="19" y="165"/>
                </a:lnTo>
                <a:lnTo>
                  <a:pt x="15" y="181"/>
                </a:lnTo>
                <a:lnTo>
                  <a:pt x="13" y="198"/>
                </a:lnTo>
                <a:lnTo>
                  <a:pt x="12" y="213"/>
                </a:lnTo>
                <a:lnTo>
                  <a:pt x="15" y="225"/>
                </a:lnTo>
                <a:lnTo>
                  <a:pt x="16" y="228"/>
                </a:lnTo>
                <a:lnTo>
                  <a:pt x="19" y="231"/>
                </a:lnTo>
                <a:lnTo>
                  <a:pt x="24" y="234"/>
                </a:lnTo>
                <a:lnTo>
                  <a:pt x="28" y="234"/>
                </a:lnTo>
                <a:lnTo>
                  <a:pt x="28" y="234"/>
                </a:lnTo>
                <a:lnTo>
                  <a:pt x="34" y="232"/>
                </a:lnTo>
                <a:lnTo>
                  <a:pt x="42" y="228"/>
                </a:lnTo>
                <a:lnTo>
                  <a:pt x="49" y="222"/>
                </a:lnTo>
                <a:lnTo>
                  <a:pt x="60" y="213"/>
                </a:lnTo>
                <a:lnTo>
                  <a:pt x="81" y="192"/>
                </a:lnTo>
                <a:lnTo>
                  <a:pt x="100" y="165"/>
                </a:lnTo>
                <a:lnTo>
                  <a:pt x="120" y="138"/>
                </a:lnTo>
                <a:lnTo>
                  <a:pt x="127" y="124"/>
                </a:lnTo>
                <a:lnTo>
                  <a:pt x="133" y="111"/>
                </a:lnTo>
                <a:lnTo>
                  <a:pt x="138" y="99"/>
                </a:lnTo>
                <a:lnTo>
                  <a:pt x="141" y="88"/>
                </a:lnTo>
                <a:lnTo>
                  <a:pt x="141" y="78"/>
                </a:lnTo>
                <a:lnTo>
                  <a:pt x="139" y="70"/>
                </a:lnTo>
                <a:lnTo>
                  <a:pt x="139" y="7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3" name="Freeform 41">
            <a:extLst>
              <a:ext uri="{FF2B5EF4-FFF2-40B4-BE49-F238E27FC236}">
                <a16:creationId xmlns:a16="http://schemas.microsoft.com/office/drawing/2014/main" id="{67013D2C-6B8E-61C0-41E3-CB0DC6B8B092}"/>
              </a:ext>
            </a:extLst>
          </p:cNvPr>
          <p:cNvSpPr>
            <a:spLocks/>
          </p:cNvSpPr>
          <p:nvPr/>
        </p:nvSpPr>
        <p:spPr bwMode="auto">
          <a:xfrm>
            <a:off x="7603332" y="3005584"/>
            <a:ext cx="565547" cy="336512"/>
          </a:xfrm>
          <a:custGeom>
            <a:avLst/>
            <a:gdLst>
              <a:gd name="T0" fmla="*/ 3 w 475"/>
              <a:gd name="T1" fmla="*/ 21 h 212"/>
              <a:gd name="T2" fmla="*/ 2 w 475"/>
              <a:gd name="T3" fmla="*/ 29 h 212"/>
              <a:gd name="T4" fmla="*/ 9 w 475"/>
              <a:gd name="T5" fmla="*/ 39 h 212"/>
              <a:gd name="T6" fmla="*/ 40 w 475"/>
              <a:gd name="T7" fmla="*/ 63 h 212"/>
              <a:gd name="T8" fmla="*/ 72 w 475"/>
              <a:gd name="T9" fmla="*/ 92 h 212"/>
              <a:gd name="T10" fmla="*/ 81 w 475"/>
              <a:gd name="T11" fmla="*/ 105 h 212"/>
              <a:gd name="T12" fmla="*/ 82 w 475"/>
              <a:gd name="T13" fmla="*/ 119 h 212"/>
              <a:gd name="T14" fmla="*/ 81 w 475"/>
              <a:gd name="T15" fmla="*/ 125 h 212"/>
              <a:gd name="T16" fmla="*/ 85 w 475"/>
              <a:gd name="T17" fmla="*/ 132 h 212"/>
              <a:gd name="T18" fmla="*/ 94 w 475"/>
              <a:gd name="T19" fmla="*/ 137 h 212"/>
              <a:gd name="T20" fmla="*/ 117 w 475"/>
              <a:gd name="T21" fmla="*/ 137 h 212"/>
              <a:gd name="T22" fmla="*/ 150 w 475"/>
              <a:gd name="T23" fmla="*/ 129 h 212"/>
              <a:gd name="T24" fmla="*/ 177 w 475"/>
              <a:gd name="T25" fmla="*/ 119 h 212"/>
              <a:gd name="T26" fmla="*/ 196 w 475"/>
              <a:gd name="T27" fmla="*/ 108 h 212"/>
              <a:gd name="T28" fmla="*/ 228 w 475"/>
              <a:gd name="T29" fmla="*/ 95 h 212"/>
              <a:gd name="T30" fmla="*/ 252 w 475"/>
              <a:gd name="T31" fmla="*/ 92 h 212"/>
              <a:gd name="T32" fmla="*/ 264 w 475"/>
              <a:gd name="T33" fmla="*/ 92 h 212"/>
              <a:gd name="T34" fmla="*/ 279 w 475"/>
              <a:gd name="T35" fmla="*/ 99 h 212"/>
              <a:gd name="T36" fmla="*/ 316 w 475"/>
              <a:gd name="T37" fmla="*/ 132 h 212"/>
              <a:gd name="T38" fmla="*/ 359 w 475"/>
              <a:gd name="T39" fmla="*/ 176 h 212"/>
              <a:gd name="T40" fmla="*/ 388 w 475"/>
              <a:gd name="T41" fmla="*/ 201 h 212"/>
              <a:gd name="T42" fmla="*/ 404 w 475"/>
              <a:gd name="T43" fmla="*/ 210 h 212"/>
              <a:gd name="T44" fmla="*/ 410 w 475"/>
              <a:gd name="T45" fmla="*/ 212 h 212"/>
              <a:gd name="T46" fmla="*/ 445 w 475"/>
              <a:gd name="T47" fmla="*/ 207 h 212"/>
              <a:gd name="T48" fmla="*/ 472 w 475"/>
              <a:gd name="T49" fmla="*/ 192 h 212"/>
              <a:gd name="T50" fmla="*/ 475 w 475"/>
              <a:gd name="T51" fmla="*/ 188 h 212"/>
              <a:gd name="T52" fmla="*/ 475 w 475"/>
              <a:gd name="T53" fmla="*/ 176 h 212"/>
              <a:gd name="T54" fmla="*/ 464 w 475"/>
              <a:gd name="T55" fmla="*/ 152 h 212"/>
              <a:gd name="T56" fmla="*/ 437 w 475"/>
              <a:gd name="T57" fmla="*/ 114 h 212"/>
              <a:gd name="T58" fmla="*/ 407 w 475"/>
              <a:gd name="T59" fmla="*/ 83 h 212"/>
              <a:gd name="T60" fmla="*/ 395 w 475"/>
              <a:gd name="T61" fmla="*/ 74 h 212"/>
              <a:gd name="T62" fmla="*/ 367 w 475"/>
              <a:gd name="T63" fmla="*/ 62 h 212"/>
              <a:gd name="T64" fmla="*/ 309 w 475"/>
              <a:gd name="T65" fmla="*/ 47 h 212"/>
              <a:gd name="T66" fmla="*/ 271 w 475"/>
              <a:gd name="T67" fmla="*/ 32 h 212"/>
              <a:gd name="T68" fmla="*/ 255 w 475"/>
              <a:gd name="T69" fmla="*/ 21 h 212"/>
              <a:gd name="T70" fmla="*/ 246 w 475"/>
              <a:gd name="T71" fmla="*/ 15 h 212"/>
              <a:gd name="T72" fmla="*/ 219 w 475"/>
              <a:gd name="T73" fmla="*/ 8 h 212"/>
              <a:gd name="T74" fmla="*/ 163 w 475"/>
              <a:gd name="T75" fmla="*/ 2 h 212"/>
              <a:gd name="T76" fmla="*/ 82 w 475"/>
              <a:gd name="T77" fmla="*/ 3 h 212"/>
              <a:gd name="T78" fmla="*/ 31 w 475"/>
              <a:gd name="T79" fmla="*/ 11 h 212"/>
              <a:gd name="T80" fmla="*/ 9 w 475"/>
              <a:gd name="T81" fmla="*/ 17 h 212"/>
              <a:gd name="T82" fmla="*/ 3 w 475"/>
              <a:gd name="T83" fmla="*/ 21 h 2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475" h="212">
                <a:moveTo>
                  <a:pt x="3" y="21"/>
                </a:moveTo>
                <a:lnTo>
                  <a:pt x="3" y="21"/>
                </a:lnTo>
                <a:lnTo>
                  <a:pt x="0" y="24"/>
                </a:lnTo>
                <a:lnTo>
                  <a:pt x="2" y="29"/>
                </a:lnTo>
                <a:lnTo>
                  <a:pt x="5" y="33"/>
                </a:lnTo>
                <a:lnTo>
                  <a:pt x="9" y="39"/>
                </a:lnTo>
                <a:lnTo>
                  <a:pt x="24" y="50"/>
                </a:lnTo>
                <a:lnTo>
                  <a:pt x="40" y="63"/>
                </a:lnTo>
                <a:lnTo>
                  <a:pt x="57" y="78"/>
                </a:lnTo>
                <a:lnTo>
                  <a:pt x="72" y="92"/>
                </a:lnTo>
                <a:lnTo>
                  <a:pt x="78" y="99"/>
                </a:lnTo>
                <a:lnTo>
                  <a:pt x="81" y="105"/>
                </a:lnTo>
                <a:lnTo>
                  <a:pt x="82" y="113"/>
                </a:lnTo>
                <a:lnTo>
                  <a:pt x="82" y="119"/>
                </a:lnTo>
                <a:lnTo>
                  <a:pt x="82" y="119"/>
                </a:lnTo>
                <a:lnTo>
                  <a:pt x="81" y="125"/>
                </a:lnTo>
                <a:lnTo>
                  <a:pt x="82" y="129"/>
                </a:lnTo>
                <a:lnTo>
                  <a:pt x="85" y="132"/>
                </a:lnTo>
                <a:lnTo>
                  <a:pt x="90" y="135"/>
                </a:lnTo>
                <a:lnTo>
                  <a:pt x="94" y="137"/>
                </a:lnTo>
                <a:lnTo>
                  <a:pt x="102" y="137"/>
                </a:lnTo>
                <a:lnTo>
                  <a:pt x="117" y="137"/>
                </a:lnTo>
                <a:lnTo>
                  <a:pt x="133" y="134"/>
                </a:lnTo>
                <a:lnTo>
                  <a:pt x="150" y="129"/>
                </a:lnTo>
                <a:lnTo>
                  <a:pt x="165" y="125"/>
                </a:lnTo>
                <a:lnTo>
                  <a:pt x="177" y="119"/>
                </a:lnTo>
                <a:lnTo>
                  <a:pt x="177" y="119"/>
                </a:lnTo>
                <a:lnTo>
                  <a:pt x="196" y="108"/>
                </a:lnTo>
                <a:lnTo>
                  <a:pt x="217" y="98"/>
                </a:lnTo>
                <a:lnTo>
                  <a:pt x="228" y="95"/>
                </a:lnTo>
                <a:lnTo>
                  <a:pt x="240" y="92"/>
                </a:lnTo>
                <a:lnTo>
                  <a:pt x="252" y="92"/>
                </a:lnTo>
                <a:lnTo>
                  <a:pt x="264" y="92"/>
                </a:lnTo>
                <a:lnTo>
                  <a:pt x="264" y="92"/>
                </a:lnTo>
                <a:lnTo>
                  <a:pt x="271" y="95"/>
                </a:lnTo>
                <a:lnTo>
                  <a:pt x="279" y="99"/>
                </a:lnTo>
                <a:lnTo>
                  <a:pt x="297" y="113"/>
                </a:lnTo>
                <a:lnTo>
                  <a:pt x="316" y="132"/>
                </a:lnTo>
                <a:lnTo>
                  <a:pt x="338" y="155"/>
                </a:lnTo>
                <a:lnTo>
                  <a:pt x="359" y="176"/>
                </a:lnTo>
                <a:lnTo>
                  <a:pt x="379" y="194"/>
                </a:lnTo>
                <a:lnTo>
                  <a:pt x="388" y="201"/>
                </a:lnTo>
                <a:lnTo>
                  <a:pt x="397" y="207"/>
                </a:lnTo>
                <a:lnTo>
                  <a:pt x="404" y="210"/>
                </a:lnTo>
                <a:lnTo>
                  <a:pt x="410" y="212"/>
                </a:lnTo>
                <a:lnTo>
                  <a:pt x="410" y="212"/>
                </a:lnTo>
                <a:lnTo>
                  <a:pt x="430" y="210"/>
                </a:lnTo>
                <a:lnTo>
                  <a:pt x="445" y="207"/>
                </a:lnTo>
                <a:lnTo>
                  <a:pt x="458" y="201"/>
                </a:lnTo>
                <a:lnTo>
                  <a:pt x="472" y="192"/>
                </a:lnTo>
                <a:lnTo>
                  <a:pt x="472" y="192"/>
                </a:lnTo>
                <a:lnTo>
                  <a:pt x="475" y="188"/>
                </a:lnTo>
                <a:lnTo>
                  <a:pt x="475" y="183"/>
                </a:lnTo>
                <a:lnTo>
                  <a:pt x="475" y="176"/>
                </a:lnTo>
                <a:lnTo>
                  <a:pt x="472" y="170"/>
                </a:lnTo>
                <a:lnTo>
                  <a:pt x="464" y="152"/>
                </a:lnTo>
                <a:lnTo>
                  <a:pt x="452" y="134"/>
                </a:lnTo>
                <a:lnTo>
                  <a:pt x="437" y="114"/>
                </a:lnTo>
                <a:lnTo>
                  <a:pt x="422" y="98"/>
                </a:lnTo>
                <a:lnTo>
                  <a:pt x="407" y="83"/>
                </a:lnTo>
                <a:lnTo>
                  <a:pt x="395" y="74"/>
                </a:lnTo>
                <a:lnTo>
                  <a:pt x="395" y="74"/>
                </a:lnTo>
                <a:lnTo>
                  <a:pt x="382" y="68"/>
                </a:lnTo>
                <a:lnTo>
                  <a:pt x="367" y="62"/>
                </a:lnTo>
                <a:lnTo>
                  <a:pt x="328" y="53"/>
                </a:lnTo>
                <a:lnTo>
                  <a:pt x="309" y="47"/>
                </a:lnTo>
                <a:lnTo>
                  <a:pt x="289" y="41"/>
                </a:lnTo>
                <a:lnTo>
                  <a:pt x="271" y="32"/>
                </a:lnTo>
                <a:lnTo>
                  <a:pt x="262" y="27"/>
                </a:lnTo>
                <a:lnTo>
                  <a:pt x="255" y="21"/>
                </a:lnTo>
                <a:lnTo>
                  <a:pt x="255" y="21"/>
                </a:lnTo>
                <a:lnTo>
                  <a:pt x="246" y="15"/>
                </a:lnTo>
                <a:lnTo>
                  <a:pt x="234" y="11"/>
                </a:lnTo>
                <a:lnTo>
                  <a:pt x="219" y="8"/>
                </a:lnTo>
                <a:lnTo>
                  <a:pt x="202" y="5"/>
                </a:lnTo>
                <a:lnTo>
                  <a:pt x="163" y="2"/>
                </a:lnTo>
                <a:lnTo>
                  <a:pt x="123" y="0"/>
                </a:lnTo>
                <a:lnTo>
                  <a:pt x="82" y="3"/>
                </a:lnTo>
                <a:lnTo>
                  <a:pt x="46" y="8"/>
                </a:lnTo>
                <a:lnTo>
                  <a:pt x="31" y="11"/>
                </a:lnTo>
                <a:lnTo>
                  <a:pt x="18" y="14"/>
                </a:lnTo>
                <a:lnTo>
                  <a:pt x="9" y="17"/>
                </a:lnTo>
                <a:lnTo>
                  <a:pt x="3" y="21"/>
                </a:lnTo>
                <a:lnTo>
                  <a:pt x="3" y="21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4" name="Freeform 42">
            <a:extLst>
              <a:ext uri="{FF2B5EF4-FFF2-40B4-BE49-F238E27FC236}">
                <a16:creationId xmlns:a16="http://schemas.microsoft.com/office/drawing/2014/main" id="{E9ABBC9E-CE47-9585-9402-391879A2CCE3}"/>
              </a:ext>
            </a:extLst>
          </p:cNvPr>
          <p:cNvSpPr>
            <a:spLocks/>
          </p:cNvSpPr>
          <p:nvPr/>
        </p:nvSpPr>
        <p:spPr bwMode="auto">
          <a:xfrm>
            <a:off x="4697016" y="4677027"/>
            <a:ext cx="581025" cy="552387"/>
          </a:xfrm>
          <a:custGeom>
            <a:avLst/>
            <a:gdLst>
              <a:gd name="T0" fmla="*/ 488 w 488"/>
              <a:gd name="T1" fmla="*/ 0 h 348"/>
              <a:gd name="T2" fmla="*/ 488 w 488"/>
              <a:gd name="T3" fmla="*/ 0 h 348"/>
              <a:gd name="T4" fmla="*/ 344 w 488"/>
              <a:gd name="T5" fmla="*/ 86 h 348"/>
              <a:gd name="T6" fmla="*/ 233 w 488"/>
              <a:gd name="T7" fmla="*/ 151 h 348"/>
              <a:gd name="T8" fmla="*/ 159 w 488"/>
              <a:gd name="T9" fmla="*/ 198 h 348"/>
              <a:gd name="T10" fmla="*/ 159 w 488"/>
              <a:gd name="T11" fmla="*/ 198 h 348"/>
              <a:gd name="T12" fmla="*/ 135 w 488"/>
              <a:gd name="T13" fmla="*/ 214 h 348"/>
              <a:gd name="T14" fmla="*/ 109 w 488"/>
              <a:gd name="T15" fmla="*/ 237 h 348"/>
              <a:gd name="T16" fmla="*/ 84 w 488"/>
              <a:gd name="T17" fmla="*/ 261 h 348"/>
              <a:gd name="T18" fmla="*/ 58 w 488"/>
              <a:gd name="T19" fmla="*/ 286 h 348"/>
              <a:gd name="T20" fmla="*/ 16 w 488"/>
              <a:gd name="T21" fmla="*/ 330 h 348"/>
              <a:gd name="T22" fmla="*/ 0 w 488"/>
              <a:gd name="T23" fmla="*/ 348 h 348"/>
              <a:gd name="T24" fmla="*/ 0 w 488"/>
              <a:gd name="T25" fmla="*/ 348 h 348"/>
              <a:gd name="T26" fmla="*/ 49 w 488"/>
              <a:gd name="T27" fmla="*/ 345 h 348"/>
              <a:gd name="T28" fmla="*/ 91 w 488"/>
              <a:gd name="T29" fmla="*/ 345 h 348"/>
              <a:gd name="T30" fmla="*/ 111 w 488"/>
              <a:gd name="T31" fmla="*/ 346 h 348"/>
              <a:gd name="T32" fmla="*/ 126 w 488"/>
              <a:gd name="T33" fmla="*/ 348 h 348"/>
              <a:gd name="T34" fmla="*/ 126 w 488"/>
              <a:gd name="T35" fmla="*/ 348 h 348"/>
              <a:gd name="T36" fmla="*/ 133 w 488"/>
              <a:gd name="T37" fmla="*/ 348 h 348"/>
              <a:gd name="T38" fmla="*/ 139 w 488"/>
              <a:gd name="T39" fmla="*/ 346 h 348"/>
              <a:gd name="T40" fmla="*/ 147 w 488"/>
              <a:gd name="T41" fmla="*/ 345 h 348"/>
              <a:gd name="T42" fmla="*/ 153 w 488"/>
              <a:gd name="T43" fmla="*/ 340 h 348"/>
              <a:gd name="T44" fmla="*/ 166 w 488"/>
              <a:gd name="T45" fmla="*/ 331 h 348"/>
              <a:gd name="T46" fmla="*/ 180 w 488"/>
              <a:gd name="T47" fmla="*/ 319 h 348"/>
              <a:gd name="T48" fmla="*/ 202 w 488"/>
              <a:gd name="T49" fmla="*/ 297 h 348"/>
              <a:gd name="T50" fmla="*/ 211 w 488"/>
              <a:gd name="T51" fmla="*/ 289 h 348"/>
              <a:gd name="T52" fmla="*/ 215 w 488"/>
              <a:gd name="T53" fmla="*/ 286 h 348"/>
              <a:gd name="T54" fmla="*/ 218 w 488"/>
              <a:gd name="T55" fmla="*/ 285 h 348"/>
              <a:gd name="T56" fmla="*/ 218 w 488"/>
              <a:gd name="T57" fmla="*/ 285 h 348"/>
              <a:gd name="T58" fmla="*/ 221 w 488"/>
              <a:gd name="T59" fmla="*/ 283 h 348"/>
              <a:gd name="T60" fmla="*/ 223 w 488"/>
              <a:gd name="T61" fmla="*/ 282 h 348"/>
              <a:gd name="T62" fmla="*/ 223 w 488"/>
              <a:gd name="T63" fmla="*/ 277 h 348"/>
              <a:gd name="T64" fmla="*/ 220 w 488"/>
              <a:gd name="T65" fmla="*/ 270 h 348"/>
              <a:gd name="T66" fmla="*/ 217 w 488"/>
              <a:gd name="T67" fmla="*/ 261 h 348"/>
              <a:gd name="T68" fmla="*/ 217 w 488"/>
              <a:gd name="T69" fmla="*/ 250 h 348"/>
              <a:gd name="T70" fmla="*/ 217 w 488"/>
              <a:gd name="T71" fmla="*/ 244 h 348"/>
              <a:gd name="T72" fmla="*/ 218 w 488"/>
              <a:gd name="T73" fmla="*/ 237 h 348"/>
              <a:gd name="T74" fmla="*/ 223 w 488"/>
              <a:gd name="T75" fmla="*/ 231 h 348"/>
              <a:gd name="T76" fmla="*/ 227 w 488"/>
              <a:gd name="T77" fmla="*/ 225 h 348"/>
              <a:gd name="T78" fmla="*/ 235 w 488"/>
              <a:gd name="T79" fmla="*/ 217 h 348"/>
              <a:gd name="T80" fmla="*/ 244 w 488"/>
              <a:gd name="T81" fmla="*/ 210 h 348"/>
              <a:gd name="T82" fmla="*/ 244 w 488"/>
              <a:gd name="T83" fmla="*/ 210 h 348"/>
              <a:gd name="T84" fmla="*/ 269 w 488"/>
              <a:gd name="T85" fmla="*/ 190 h 348"/>
              <a:gd name="T86" fmla="*/ 304 w 488"/>
              <a:gd name="T87" fmla="*/ 163 h 348"/>
              <a:gd name="T88" fmla="*/ 382 w 488"/>
              <a:gd name="T89" fmla="*/ 99 h 348"/>
              <a:gd name="T90" fmla="*/ 452 w 488"/>
              <a:gd name="T91" fmla="*/ 36 h 348"/>
              <a:gd name="T92" fmla="*/ 476 w 488"/>
              <a:gd name="T93" fmla="*/ 14 h 348"/>
              <a:gd name="T94" fmla="*/ 488 w 488"/>
              <a:gd name="T95" fmla="*/ 0 h 348"/>
              <a:gd name="T96" fmla="*/ 488 w 488"/>
              <a:gd name="T97" fmla="*/ 0 h 3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488" h="348">
                <a:moveTo>
                  <a:pt x="488" y="0"/>
                </a:moveTo>
                <a:lnTo>
                  <a:pt x="488" y="0"/>
                </a:lnTo>
                <a:lnTo>
                  <a:pt x="344" y="86"/>
                </a:lnTo>
                <a:lnTo>
                  <a:pt x="233" y="151"/>
                </a:lnTo>
                <a:lnTo>
                  <a:pt x="159" y="198"/>
                </a:lnTo>
                <a:lnTo>
                  <a:pt x="159" y="198"/>
                </a:lnTo>
                <a:lnTo>
                  <a:pt x="135" y="214"/>
                </a:lnTo>
                <a:lnTo>
                  <a:pt x="109" y="237"/>
                </a:lnTo>
                <a:lnTo>
                  <a:pt x="84" y="261"/>
                </a:lnTo>
                <a:lnTo>
                  <a:pt x="58" y="286"/>
                </a:lnTo>
                <a:lnTo>
                  <a:pt x="16" y="330"/>
                </a:lnTo>
                <a:lnTo>
                  <a:pt x="0" y="348"/>
                </a:lnTo>
                <a:lnTo>
                  <a:pt x="0" y="348"/>
                </a:lnTo>
                <a:lnTo>
                  <a:pt x="49" y="345"/>
                </a:lnTo>
                <a:lnTo>
                  <a:pt x="91" y="345"/>
                </a:lnTo>
                <a:lnTo>
                  <a:pt x="111" y="346"/>
                </a:lnTo>
                <a:lnTo>
                  <a:pt x="126" y="348"/>
                </a:lnTo>
                <a:lnTo>
                  <a:pt x="126" y="348"/>
                </a:lnTo>
                <a:lnTo>
                  <a:pt x="133" y="348"/>
                </a:lnTo>
                <a:lnTo>
                  <a:pt x="139" y="346"/>
                </a:lnTo>
                <a:lnTo>
                  <a:pt x="147" y="345"/>
                </a:lnTo>
                <a:lnTo>
                  <a:pt x="153" y="340"/>
                </a:lnTo>
                <a:lnTo>
                  <a:pt x="166" y="331"/>
                </a:lnTo>
                <a:lnTo>
                  <a:pt x="180" y="319"/>
                </a:lnTo>
                <a:lnTo>
                  <a:pt x="202" y="297"/>
                </a:lnTo>
                <a:lnTo>
                  <a:pt x="211" y="289"/>
                </a:lnTo>
                <a:lnTo>
                  <a:pt x="215" y="286"/>
                </a:lnTo>
                <a:lnTo>
                  <a:pt x="218" y="285"/>
                </a:lnTo>
                <a:lnTo>
                  <a:pt x="218" y="285"/>
                </a:lnTo>
                <a:lnTo>
                  <a:pt x="221" y="283"/>
                </a:lnTo>
                <a:lnTo>
                  <a:pt x="223" y="282"/>
                </a:lnTo>
                <a:lnTo>
                  <a:pt x="223" y="277"/>
                </a:lnTo>
                <a:lnTo>
                  <a:pt x="220" y="270"/>
                </a:lnTo>
                <a:lnTo>
                  <a:pt x="217" y="261"/>
                </a:lnTo>
                <a:lnTo>
                  <a:pt x="217" y="250"/>
                </a:lnTo>
                <a:lnTo>
                  <a:pt x="217" y="244"/>
                </a:lnTo>
                <a:lnTo>
                  <a:pt x="218" y="237"/>
                </a:lnTo>
                <a:lnTo>
                  <a:pt x="223" y="231"/>
                </a:lnTo>
                <a:lnTo>
                  <a:pt x="227" y="225"/>
                </a:lnTo>
                <a:lnTo>
                  <a:pt x="235" y="217"/>
                </a:lnTo>
                <a:lnTo>
                  <a:pt x="244" y="210"/>
                </a:lnTo>
                <a:lnTo>
                  <a:pt x="244" y="210"/>
                </a:lnTo>
                <a:lnTo>
                  <a:pt x="269" y="190"/>
                </a:lnTo>
                <a:lnTo>
                  <a:pt x="304" y="163"/>
                </a:lnTo>
                <a:lnTo>
                  <a:pt x="382" y="99"/>
                </a:lnTo>
                <a:lnTo>
                  <a:pt x="452" y="36"/>
                </a:lnTo>
                <a:lnTo>
                  <a:pt x="476" y="14"/>
                </a:lnTo>
                <a:lnTo>
                  <a:pt x="488" y="0"/>
                </a:lnTo>
                <a:lnTo>
                  <a:pt x="488" y="0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5" name="Freeform 43">
            <a:extLst>
              <a:ext uri="{FF2B5EF4-FFF2-40B4-BE49-F238E27FC236}">
                <a16:creationId xmlns:a16="http://schemas.microsoft.com/office/drawing/2014/main" id="{33496111-42A7-57F5-724E-E59FA3D49E44}"/>
              </a:ext>
            </a:extLst>
          </p:cNvPr>
          <p:cNvSpPr>
            <a:spLocks/>
          </p:cNvSpPr>
          <p:nvPr/>
        </p:nvSpPr>
        <p:spPr bwMode="auto">
          <a:xfrm>
            <a:off x="5167313" y="4751632"/>
            <a:ext cx="426244" cy="544450"/>
          </a:xfrm>
          <a:custGeom>
            <a:avLst/>
            <a:gdLst>
              <a:gd name="T0" fmla="*/ 93 w 358"/>
              <a:gd name="T1" fmla="*/ 343 h 343"/>
              <a:gd name="T2" fmla="*/ 93 w 358"/>
              <a:gd name="T3" fmla="*/ 343 h 343"/>
              <a:gd name="T4" fmla="*/ 116 w 358"/>
              <a:gd name="T5" fmla="*/ 314 h 343"/>
              <a:gd name="T6" fmla="*/ 169 w 358"/>
              <a:gd name="T7" fmla="*/ 253 h 343"/>
              <a:gd name="T8" fmla="*/ 199 w 358"/>
              <a:gd name="T9" fmla="*/ 218 h 343"/>
              <a:gd name="T10" fmla="*/ 228 w 358"/>
              <a:gd name="T11" fmla="*/ 187 h 343"/>
              <a:gd name="T12" fmla="*/ 253 w 358"/>
              <a:gd name="T13" fmla="*/ 163 h 343"/>
              <a:gd name="T14" fmla="*/ 262 w 358"/>
              <a:gd name="T15" fmla="*/ 154 h 343"/>
              <a:gd name="T16" fmla="*/ 270 w 358"/>
              <a:gd name="T17" fmla="*/ 148 h 343"/>
              <a:gd name="T18" fmla="*/ 270 w 358"/>
              <a:gd name="T19" fmla="*/ 148 h 343"/>
              <a:gd name="T20" fmla="*/ 276 w 358"/>
              <a:gd name="T21" fmla="*/ 143 h 343"/>
              <a:gd name="T22" fmla="*/ 282 w 358"/>
              <a:gd name="T23" fmla="*/ 137 h 343"/>
              <a:gd name="T24" fmla="*/ 295 w 358"/>
              <a:gd name="T25" fmla="*/ 119 h 343"/>
              <a:gd name="T26" fmla="*/ 307 w 358"/>
              <a:gd name="T27" fmla="*/ 100 h 343"/>
              <a:gd name="T28" fmla="*/ 321 w 358"/>
              <a:gd name="T29" fmla="*/ 78 h 343"/>
              <a:gd name="T30" fmla="*/ 342 w 358"/>
              <a:gd name="T31" fmla="*/ 34 h 343"/>
              <a:gd name="T32" fmla="*/ 357 w 358"/>
              <a:gd name="T33" fmla="*/ 4 h 343"/>
              <a:gd name="T34" fmla="*/ 357 w 358"/>
              <a:gd name="T35" fmla="*/ 4 h 343"/>
              <a:gd name="T36" fmla="*/ 358 w 358"/>
              <a:gd name="T37" fmla="*/ 1 h 343"/>
              <a:gd name="T38" fmla="*/ 358 w 358"/>
              <a:gd name="T39" fmla="*/ 0 h 343"/>
              <a:gd name="T40" fmla="*/ 352 w 358"/>
              <a:gd name="T41" fmla="*/ 3 h 343"/>
              <a:gd name="T42" fmla="*/ 324 w 358"/>
              <a:gd name="T43" fmla="*/ 21 h 343"/>
              <a:gd name="T44" fmla="*/ 288 w 358"/>
              <a:gd name="T45" fmla="*/ 46 h 343"/>
              <a:gd name="T46" fmla="*/ 271 w 358"/>
              <a:gd name="T47" fmla="*/ 55 h 343"/>
              <a:gd name="T48" fmla="*/ 264 w 358"/>
              <a:gd name="T49" fmla="*/ 58 h 343"/>
              <a:gd name="T50" fmla="*/ 258 w 358"/>
              <a:gd name="T51" fmla="*/ 61 h 343"/>
              <a:gd name="T52" fmla="*/ 258 w 358"/>
              <a:gd name="T53" fmla="*/ 61 h 343"/>
              <a:gd name="T54" fmla="*/ 253 w 358"/>
              <a:gd name="T55" fmla="*/ 63 h 343"/>
              <a:gd name="T56" fmla="*/ 249 w 358"/>
              <a:gd name="T57" fmla="*/ 66 h 343"/>
              <a:gd name="T58" fmla="*/ 246 w 358"/>
              <a:gd name="T59" fmla="*/ 69 h 343"/>
              <a:gd name="T60" fmla="*/ 244 w 358"/>
              <a:gd name="T61" fmla="*/ 73 h 343"/>
              <a:gd name="T62" fmla="*/ 243 w 358"/>
              <a:gd name="T63" fmla="*/ 82 h 343"/>
              <a:gd name="T64" fmla="*/ 244 w 358"/>
              <a:gd name="T65" fmla="*/ 92 h 343"/>
              <a:gd name="T66" fmla="*/ 247 w 358"/>
              <a:gd name="T67" fmla="*/ 113 h 343"/>
              <a:gd name="T68" fmla="*/ 247 w 358"/>
              <a:gd name="T69" fmla="*/ 122 h 343"/>
              <a:gd name="T70" fmla="*/ 247 w 358"/>
              <a:gd name="T71" fmla="*/ 125 h 343"/>
              <a:gd name="T72" fmla="*/ 246 w 358"/>
              <a:gd name="T73" fmla="*/ 127 h 343"/>
              <a:gd name="T74" fmla="*/ 246 w 358"/>
              <a:gd name="T75" fmla="*/ 127 h 343"/>
              <a:gd name="T76" fmla="*/ 204 w 358"/>
              <a:gd name="T77" fmla="*/ 160 h 343"/>
              <a:gd name="T78" fmla="*/ 122 w 358"/>
              <a:gd name="T79" fmla="*/ 224 h 343"/>
              <a:gd name="T80" fmla="*/ 39 w 358"/>
              <a:gd name="T81" fmla="*/ 290 h 343"/>
              <a:gd name="T82" fmla="*/ 11 w 358"/>
              <a:gd name="T83" fmla="*/ 313 h 343"/>
              <a:gd name="T84" fmla="*/ 3 w 358"/>
              <a:gd name="T85" fmla="*/ 320 h 343"/>
              <a:gd name="T86" fmla="*/ 0 w 358"/>
              <a:gd name="T87" fmla="*/ 325 h 343"/>
              <a:gd name="T88" fmla="*/ 0 w 358"/>
              <a:gd name="T89" fmla="*/ 325 h 343"/>
              <a:gd name="T90" fmla="*/ 0 w 358"/>
              <a:gd name="T91" fmla="*/ 326 h 343"/>
              <a:gd name="T92" fmla="*/ 3 w 358"/>
              <a:gd name="T93" fmla="*/ 329 h 343"/>
              <a:gd name="T94" fmla="*/ 14 w 358"/>
              <a:gd name="T95" fmla="*/ 332 h 343"/>
              <a:gd name="T96" fmla="*/ 29 w 358"/>
              <a:gd name="T97" fmla="*/ 335 h 343"/>
              <a:gd name="T98" fmla="*/ 45 w 358"/>
              <a:gd name="T99" fmla="*/ 338 h 343"/>
              <a:gd name="T100" fmla="*/ 78 w 358"/>
              <a:gd name="T101" fmla="*/ 341 h 343"/>
              <a:gd name="T102" fmla="*/ 93 w 358"/>
              <a:gd name="T103" fmla="*/ 343 h 343"/>
              <a:gd name="T104" fmla="*/ 93 w 358"/>
              <a:gd name="T105" fmla="*/ 343 h 3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358" h="343">
                <a:moveTo>
                  <a:pt x="93" y="343"/>
                </a:moveTo>
                <a:lnTo>
                  <a:pt x="93" y="343"/>
                </a:lnTo>
                <a:lnTo>
                  <a:pt x="116" y="314"/>
                </a:lnTo>
                <a:lnTo>
                  <a:pt x="169" y="253"/>
                </a:lnTo>
                <a:lnTo>
                  <a:pt x="199" y="218"/>
                </a:lnTo>
                <a:lnTo>
                  <a:pt x="228" y="187"/>
                </a:lnTo>
                <a:lnTo>
                  <a:pt x="253" y="163"/>
                </a:lnTo>
                <a:lnTo>
                  <a:pt x="262" y="154"/>
                </a:lnTo>
                <a:lnTo>
                  <a:pt x="270" y="148"/>
                </a:lnTo>
                <a:lnTo>
                  <a:pt x="270" y="148"/>
                </a:lnTo>
                <a:lnTo>
                  <a:pt x="276" y="143"/>
                </a:lnTo>
                <a:lnTo>
                  <a:pt x="282" y="137"/>
                </a:lnTo>
                <a:lnTo>
                  <a:pt x="295" y="119"/>
                </a:lnTo>
                <a:lnTo>
                  <a:pt x="307" y="100"/>
                </a:lnTo>
                <a:lnTo>
                  <a:pt x="321" y="78"/>
                </a:lnTo>
                <a:lnTo>
                  <a:pt x="342" y="34"/>
                </a:lnTo>
                <a:lnTo>
                  <a:pt x="357" y="4"/>
                </a:lnTo>
                <a:lnTo>
                  <a:pt x="357" y="4"/>
                </a:lnTo>
                <a:lnTo>
                  <a:pt x="358" y="1"/>
                </a:lnTo>
                <a:lnTo>
                  <a:pt x="358" y="0"/>
                </a:lnTo>
                <a:lnTo>
                  <a:pt x="352" y="3"/>
                </a:lnTo>
                <a:lnTo>
                  <a:pt x="324" y="21"/>
                </a:lnTo>
                <a:lnTo>
                  <a:pt x="288" y="46"/>
                </a:lnTo>
                <a:lnTo>
                  <a:pt x="271" y="55"/>
                </a:lnTo>
                <a:lnTo>
                  <a:pt x="264" y="58"/>
                </a:lnTo>
                <a:lnTo>
                  <a:pt x="258" y="61"/>
                </a:lnTo>
                <a:lnTo>
                  <a:pt x="258" y="61"/>
                </a:lnTo>
                <a:lnTo>
                  <a:pt x="253" y="63"/>
                </a:lnTo>
                <a:lnTo>
                  <a:pt x="249" y="66"/>
                </a:lnTo>
                <a:lnTo>
                  <a:pt x="246" y="69"/>
                </a:lnTo>
                <a:lnTo>
                  <a:pt x="244" y="73"/>
                </a:lnTo>
                <a:lnTo>
                  <a:pt x="243" y="82"/>
                </a:lnTo>
                <a:lnTo>
                  <a:pt x="244" y="92"/>
                </a:lnTo>
                <a:lnTo>
                  <a:pt x="247" y="113"/>
                </a:lnTo>
                <a:lnTo>
                  <a:pt x="247" y="122"/>
                </a:lnTo>
                <a:lnTo>
                  <a:pt x="247" y="125"/>
                </a:lnTo>
                <a:lnTo>
                  <a:pt x="246" y="127"/>
                </a:lnTo>
                <a:lnTo>
                  <a:pt x="246" y="127"/>
                </a:lnTo>
                <a:lnTo>
                  <a:pt x="204" y="160"/>
                </a:lnTo>
                <a:lnTo>
                  <a:pt x="122" y="224"/>
                </a:lnTo>
                <a:lnTo>
                  <a:pt x="39" y="290"/>
                </a:lnTo>
                <a:lnTo>
                  <a:pt x="11" y="313"/>
                </a:lnTo>
                <a:lnTo>
                  <a:pt x="3" y="320"/>
                </a:lnTo>
                <a:lnTo>
                  <a:pt x="0" y="325"/>
                </a:lnTo>
                <a:lnTo>
                  <a:pt x="0" y="325"/>
                </a:lnTo>
                <a:lnTo>
                  <a:pt x="0" y="326"/>
                </a:lnTo>
                <a:lnTo>
                  <a:pt x="3" y="329"/>
                </a:lnTo>
                <a:lnTo>
                  <a:pt x="14" y="332"/>
                </a:lnTo>
                <a:lnTo>
                  <a:pt x="29" y="335"/>
                </a:lnTo>
                <a:lnTo>
                  <a:pt x="45" y="338"/>
                </a:lnTo>
                <a:lnTo>
                  <a:pt x="78" y="341"/>
                </a:lnTo>
                <a:lnTo>
                  <a:pt x="93" y="343"/>
                </a:lnTo>
                <a:lnTo>
                  <a:pt x="93" y="343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6" name="Freeform 44">
            <a:extLst>
              <a:ext uri="{FF2B5EF4-FFF2-40B4-BE49-F238E27FC236}">
                <a16:creationId xmlns:a16="http://schemas.microsoft.com/office/drawing/2014/main" id="{982A71C1-6A17-33A6-5112-F5D384B00858}"/>
              </a:ext>
            </a:extLst>
          </p:cNvPr>
          <p:cNvSpPr>
            <a:spLocks/>
          </p:cNvSpPr>
          <p:nvPr/>
        </p:nvSpPr>
        <p:spPr bwMode="auto">
          <a:xfrm>
            <a:off x="8577263" y="3032569"/>
            <a:ext cx="568061" cy="2053987"/>
          </a:xfrm>
          <a:custGeom>
            <a:avLst/>
            <a:gdLst>
              <a:gd name="T0" fmla="*/ 352 w 470"/>
              <a:gd name="T1" fmla="*/ 3 h 1294"/>
              <a:gd name="T2" fmla="*/ 341 w 470"/>
              <a:gd name="T3" fmla="*/ 12 h 1294"/>
              <a:gd name="T4" fmla="*/ 307 w 470"/>
              <a:gd name="T5" fmla="*/ 54 h 1294"/>
              <a:gd name="T6" fmla="*/ 236 w 470"/>
              <a:gd name="T7" fmla="*/ 166 h 1294"/>
              <a:gd name="T8" fmla="*/ 81 w 470"/>
              <a:gd name="T9" fmla="*/ 428 h 1294"/>
              <a:gd name="T10" fmla="*/ 24 w 470"/>
              <a:gd name="T11" fmla="*/ 524 h 1294"/>
              <a:gd name="T12" fmla="*/ 19 w 470"/>
              <a:gd name="T13" fmla="*/ 533 h 1294"/>
              <a:gd name="T14" fmla="*/ 10 w 470"/>
              <a:gd name="T15" fmla="*/ 556 h 1294"/>
              <a:gd name="T16" fmla="*/ 4 w 470"/>
              <a:gd name="T17" fmla="*/ 600 h 1294"/>
              <a:gd name="T18" fmla="*/ 3 w 470"/>
              <a:gd name="T19" fmla="*/ 665 h 1294"/>
              <a:gd name="T20" fmla="*/ 7 w 470"/>
              <a:gd name="T21" fmla="*/ 720 h 1294"/>
              <a:gd name="T22" fmla="*/ 12 w 470"/>
              <a:gd name="T23" fmla="*/ 737 h 1294"/>
              <a:gd name="T24" fmla="*/ 15 w 470"/>
              <a:gd name="T25" fmla="*/ 753 h 1294"/>
              <a:gd name="T26" fmla="*/ 18 w 470"/>
              <a:gd name="T27" fmla="*/ 809 h 1294"/>
              <a:gd name="T28" fmla="*/ 13 w 470"/>
              <a:gd name="T29" fmla="*/ 897 h 1294"/>
              <a:gd name="T30" fmla="*/ 9 w 470"/>
              <a:gd name="T31" fmla="*/ 928 h 1294"/>
              <a:gd name="T32" fmla="*/ 6 w 470"/>
              <a:gd name="T33" fmla="*/ 939 h 1294"/>
              <a:gd name="T34" fmla="*/ 1 w 470"/>
              <a:gd name="T35" fmla="*/ 982 h 1294"/>
              <a:gd name="T36" fmla="*/ 0 w 470"/>
              <a:gd name="T37" fmla="*/ 1042 h 1294"/>
              <a:gd name="T38" fmla="*/ 3 w 470"/>
              <a:gd name="T39" fmla="*/ 1099 h 1294"/>
              <a:gd name="T40" fmla="*/ 9 w 470"/>
              <a:gd name="T41" fmla="*/ 1123 h 1294"/>
              <a:gd name="T42" fmla="*/ 13 w 470"/>
              <a:gd name="T43" fmla="*/ 1134 h 1294"/>
              <a:gd name="T44" fmla="*/ 31 w 470"/>
              <a:gd name="T45" fmla="*/ 1159 h 1294"/>
              <a:gd name="T46" fmla="*/ 72 w 470"/>
              <a:gd name="T47" fmla="*/ 1199 h 1294"/>
              <a:gd name="T48" fmla="*/ 132 w 470"/>
              <a:gd name="T49" fmla="*/ 1250 h 1294"/>
              <a:gd name="T50" fmla="*/ 182 w 470"/>
              <a:gd name="T51" fmla="*/ 1288 h 1294"/>
              <a:gd name="T52" fmla="*/ 191 w 470"/>
              <a:gd name="T53" fmla="*/ 1291 h 1294"/>
              <a:gd name="T54" fmla="*/ 218 w 470"/>
              <a:gd name="T55" fmla="*/ 1294 h 1294"/>
              <a:gd name="T56" fmla="*/ 227 w 470"/>
              <a:gd name="T57" fmla="*/ 1294 h 1294"/>
              <a:gd name="T58" fmla="*/ 229 w 470"/>
              <a:gd name="T59" fmla="*/ 1291 h 1294"/>
              <a:gd name="T60" fmla="*/ 227 w 470"/>
              <a:gd name="T61" fmla="*/ 1288 h 1294"/>
              <a:gd name="T62" fmla="*/ 215 w 470"/>
              <a:gd name="T63" fmla="*/ 1259 h 1294"/>
              <a:gd name="T64" fmla="*/ 203 w 470"/>
              <a:gd name="T65" fmla="*/ 1202 h 1294"/>
              <a:gd name="T66" fmla="*/ 202 w 470"/>
              <a:gd name="T67" fmla="*/ 1171 h 1294"/>
              <a:gd name="T68" fmla="*/ 203 w 470"/>
              <a:gd name="T69" fmla="*/ 1140 h 1294"/>
              <a:gd name="T70" fmla="*/ 212 w 470"/>
              <a:gd name="T71" fmla="*/ 1111 h 1294"/>
              <a:gd name="T72" fmla="*/ 227 w 470"/>
              <a:gd name="T73" fmla="*/ 1087 h 1294"/>
              <a:gd name="T74" fmla="*/ 238 w 470"/>
              <a:gd name="T75" fmla="*/ 1078 h 1294"/>
              <a:gd name="T76" fmla="*/ 260 w 470"/>
              <a:gd name="T77" fmla="*/ 1065 h 1294"/>
              <a:gd name="T78" fmla="*/ 284 w 470"/>
              <a:gd name="T79" fmla="*/ 1057 h 1294"/>
              <a:gd name="T80" fmla="*/ 311 w 470"/>
              <a:gd name="T81" fmla="*/ 1053 h 1294"/>
              <a:gd name="T82" fmla="*/ 350 w 470"/>
              <a:gd name="T83" fmla="*/ 1054 h 1294"/>
              <a:gd name="T84" fmla="*/ 413 w 470"/>
              <a:gd name="T85" fmla="*/ 1066 h 1294"/>
              <a:gd name="T86" fmla="*/ 437 w 470"/>
              <a:gd name="T87" fmla="*/ 1069 h 1294"/>
              <a:gd name="T88" fmla="*/ 470 w 470"/>
              <a:gd name="T89" fmla="*/ 24 h 1294"/>
              <a:gd name="T90" fmla="*/ 439 w 470"/>
              <a:gd name="T91" fmla="*/ 13 h 1294"/>
              <a:gd name="T92" fmla="*/ 389 w 470"/>
              <a:gd name="T93" fmla="*/ 1 h 1294"/>
              <a:gd name="T94" fmla="*/ 362 w 470"/>
              <a:gd name="T95" fmla="*/ 0 h 1294"/>
              <a:gd name="T96" fmla="*/ 352 w 470"/>
              <a:gd name="T97" fmla="*/ 3 h 1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470" h="1294">
                <a:moveTo>
                  <a:pt x="352" y="3"/>
                </a:moveTo>
                <a:lnTo>
                  <a:pt x="352" y="3"/>
                </a:lnTo>
                <a:lnTo>
                  <a:pt x="347" y="6"/>
                </a:lnTo>
                <a:lnTo>
                  <a:pt x="341" y="12"/>
                </a:lnTo>
                <a:lnTo>
                  <a:pt x="326" y="28"/>
                </a:lnTo>
                <a:lnTo>
                  <a:pt x="307" y="54"/>
                </a:lnTo>
                <a:lnTo>
                  <a:pt x="286" y="87"/>
                </a:lnTo>
                <a:lnTo>
                  <a:pt x="236" y="166"/>
                </a:lnTo>
                <a:lnTo>
                  <a:pt x="182" y="256"/>
                </a:lnTo>
                <a:lnTo>
                  <a:pt x="81" y="428"/>
                </a:lnTo>
                <a:lnTo>
                  <a:pt x="45" y="491"/>
                </a:lnTo>
                <a:lnTo>
                  <a:pt x="24" y="524"/>
                </a:lnTo>
                <a:lnTo>
                  <a:pt x="24" y="524"/>
                </a:lnTo>
                <a:lnTo>
                  <a:pt x="19" y="533"/>
                </a:lnTo>
                <a:lnTo>
                  <a:pt x="15" y="544"/>
                </a:lnTo>
                <a:lnTo>
                  <a:pt x="10" y="556"/>
                </a:lnTo>
                <a:lnTo>
                  <a:pt x="7" y="569"/>
                </a:lnTo>
                <a:lnTo>
                  <a:pt x="4" y="600"/>
                </a:lnTo>
                <a:lnTo>
                  <a:pt x="3" y="632"/>
                </a:lnTo>
                <a:lnTo>
                  <a:pt x="3" y="665"/>
                </a:lnTo>
                <a:lnTo>
                  <a:pt x="4" y="695"/>
                </a:lnTo>
                <a:lnTo>
                  <a:pt x="7" y="720"/>
                </a:lnTo>
                <a:lnTo>
                  <a:pt x="12" y="737"/>
                </a:lnTo>
                <a:lnTo>
                  <a:pt x="12" y="737"/>
                </a:lnTo>
                <a:lnTo>
                  <a:pt x="13" y="744"/>
                </a:lnTo>
                <a:lnTo>
                  <a:pt x="15" y="753"/>
                </a:lnTo>
                <a:lnTo>
                  <a:pt x="18" y="779"/>
                </a:lnTo>
                <a:lnTo>
                  <a:pt x="18" y="809"/>
                </a:lnTo>
                <a:lnTo>
                  <a:pt x="18" y="839"/>
                </a:lnTo>
                <a:lnTo>
                  <a:pt x="13" y="897"/>
                </a:lnTo>
                <a:lnTo>
                  <a:pt x="12" y="918"/>
                </a:lnTo>
                <a:lnTo>
                  <a:pt x="9" y="928"/>
                </a:lnTo>
                <a:lnTo>
                  <a:pt x="9" y="928"/>
                </a:lnTo>
                <a:lnTo>
                  <a:pt x="6" y="939"/>
                </a:lnTo>
                <a:lnTo>
                  <a:pt x="4" y="957"/>
                </a:lnTo>
                <a:lnTo>
                  <a:pt x="1" y="982"/>
                </a:lnTo>
                <a:lnTo>
                  <a:pt x="0" y="1011"/>
                </a:lnTo>
                <a:lnTo>
                  <a:pt x="0" y="1042"/>
                </a:lnTo>
                <a:lnTo>
                  <a:pt x="0" y="1072"/>
                </a:lnTo>
                <a:lnTo>
                  <a:pt x="3" y="1099"/>
                </a:lnTo>
                <a:lnTo>
                  <a:pt x="6" y="1113"/>
                </a:lnTo>
                <a:lnTo>
                  <a:pt x="9" y="1123"/>
                </a:lnTo>
                <a:lnTo>
                  <a:pt x="9" y="1123"/>
                </a:lnTo>
                <a:lnTo>
                  <a:pt x="13" y="1134"/>
                </a:lnTo>
                <a:lnTo>
                  <a:pt x="21" y="1146"/>
                </a:lnTo>
                <a:lnTo>
                  <a:pt x="31" y="1159"/>
                </a:lnTo>
                <a:lnTo>
                  <a:pt x="43" y="1171"/>
                </a:lnTo>
                <a:lnTo>
                  <a:pt x="72" y="1199"/>
                </a:lnTo>
                <a:lnTo>
                  <a:pt x="103" y="1226"/>
                </a:lnTo>
                <a:lnTo>
                  <a:pt x="132" y="1250"/>
                </a:lnTo>
                <a:lnTo>
                  <a:pt x="158" y="1270"/>
                </a:lnTo>
                <a:lnTo>
                  <a:pt x="182" y="1288"/>
                </a:lnTo>
                <a:lnTo>
                  <a:pt x="182" y="1288"/>
                </a:lnTo>
                <a:lnTo>
                  <a:pt x="191" y="1291"/>
                </a:lnTo>
                <a:lnTo>
                  <a:pt x="209" y="1294"/>
                </a:lnTo>
                <a:lnTo>
                  <a:pt x="218" y="1294"/>
                </a:lnTo>
                <a:lnTo>
                  <a:pt x="226" y="1294"/>
                </a:lnTo>
                <a:lnTo>
                  <a:pt x="227" y="1294"/>
                </a:lnTo>
                <a:lnTo>
                  <a:pt x="229" y="1292"/>
                </a:lnTo>
                <a:lnTo>
                  <a:pt x="229" y="1291"/>
                </a:lnTo>
                <a:lnTo>
                  <a:pt x="227" y="1288"/>
                </a:lnTo>
                <a:lnTo>
                  <a:pt x="227" y="1288"/>
                </a:lnTo>
                <a:lnTo>
                  <a:pt x="221" y="1279"/>
                </a:lnTo>
                <a:lnTo>
                  <a:pt x="215" y="1259"/>
                </a:lnTo>
                <a:lnTo>
                  <a:pt x="208" y="1234"/>
                </a:lnTo>
                <a:lnTo>
                  <a:pt x="203" y="1202"/>
                </a:lnTo>
                <a:lnTo>
                  <a:pt x="202" y="1187"/>
                </a:lnTo>
                <a:lnTo>
                  <a:pt x="202" y="1171"/>
                </a:lnTo>
                <a:lnTo>
                  <a:pt x="202" y="1155"/>
                </a:lnTo>
                <a:lnTo>
                  <a:pt x="203" y="1140"/>
                </a:lnTo>
                <a:lnTo>
                  <a:pt x="208" y="1125"/>
                </a:lnTo>
                <a:lnTo>
                  <a:pt x="212" y="1111"/>
                </a:lnTo>
                <a:lnTo>
                  <a:pt x="218" y="1098"/>
                </a:lnTo>
                <a:lnTo>
                  <a:pt x="227" y="1087"/>
                </a:lnTo>
                <a:lnTo>
                  <a:pt x="227" y="1087"/>
                </a:lnTo>
                <a:lnTo>
                  <a:pt x="238" y="1078"/>
                </a:lnTo>
                <a:lnTo>
                  <a:pt x="248" y="1071"/>
                </a:lnTo>
                <a:lnTo>
                  <a:pt x="260" y="1065"/>
                </a:lnTo>
                <a:lnTo>
                  <a:pt x="272" y="1060"/>
                </a:lnTo>
                <a:lnTo>
                  <a:pt x="284" y="1057"/>
                </a:lnTo>
                <a:lnTo>
                  <a:pt x="298" y="1054"/>
                </a:lnTo>
                <a:lnTo>
                  <a:pt x="311" y="1053"/>
                </a:lnTo>
                <a:lnTo>
                  <a:pt x="323" y="1053"/>
                </a:lnTo>
                <a:lnTo>
                  <a:pt x="350" y="1054"/>
                </a:lnTo>
                <a:lnTo>
                  <a:pt x="374" y="1059"/>
                </a:lnTo>
                <a:lnTo>
                  <a:pt x="413" y="1066"/>
                </a:lnTo>
                <a:lnTo>
                  <a:pt x="413" y="1066"/>
                </a:lnTo>
                <a:lnTo>
                  <a:pt x="437" y="1069"/>
                </a:lnTo>
                <a:lnTo>
                  <a:pt x="470" y="1069"/>
                </a:lnTo>
                <a:lnTo>
                  <a:pt x="470" y="24"/>
                </a:lnTo>
                <a:lnTo>
                  <a:pt x="470" y="24"/>
                </a:lnTo>
                <a:lnTo>
                  <a:pt x="439" y="13"/>
                </a:lnTo>
                <a:lnTo>
                  <a:pt x="406" y="4"/>
                </a:lnTo>
                <a:lnTo>
                  <a:pt x="389" y="1"/>
                </a:lnTo>
                <a:lnTo>
                  <a:pt x="374" y="0"/>
                </a:lnTo>
                <a:lnTo>
                  <a:pt x="362" y="0"/>
                </a:lnTo>
                <a:lnTo>
                  <a:pt x="352" y="3"/>
                </a:lnTo>
                <a:lnTo>
                  <a:pt x="352" y="3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7" name="Freeform 45">
            <a:extLst>
              <a:ext uri="{FF2B5EF4-FFF2-40B4-BE49-F238E27FC236}">
                <a16:creationId xmlns:a16="http://schemas.microsoft.com/office/drawing/2014/main" id="{DEC90192-EB97-D3E4-6E10-A9DBEA7410F0}"/>
              </a:ext>
            </a:extLst>
          </p:cNvPr>
          <p:cNvSpPr>
            <a:spLocks/>
          </p:cNvSpPr>
          <p:nvPr/>
        </p:nvSpPr>
        <p:spPr bwMode="auto">
          <a:xfrm>
            <a:off x="7180660" y="3037331"/>
            <a:ext cx="1815704" cy="2111130"/>
          </a:xfrm>
          <a:custGeom>
            <a:avLst/>
            <a:gdLst>
              <a:gd name="T0" fmla="*/ 451 w 1525"/>
              <a:gd name="T1" fmla="*/ 786 h 1330"/>
              <a:gd name="T2" fmla="*/ 556 w 1525"/>
              <a:gd name="T3" fmla="*/ 746 h 1330"/>
              <a:gd name="T4" fmla="*/ 625 w 1525"/>
              <a:gd name="T5" fmla="*/ 707 h 1330"/>
              <a:gd name="T6" fmla="*/ 650 w 1525"/>
              <a:gd name="T7" fmla="*/ 686 h 1330"/>
              <a:gd name="T8" fmla="*/ 750 w 1525"/>
              <a:gd name="T9" fmla="*/ 594 h 1330"/>
              <a:gd name="T10" fmla="*/ 815 w 1525"/>
              <a:gd name="T11" fmla="*/ 536 h 1330"/>
              <a:gd name="T12" fmla="*/ 825 w 1525"/>
              <a:gd name="T13" fmla="*/ 520 h 1330"/>
              <a:gd name="T14" fmla="*/ 866 w 1525"/>
              <a:gd name="T15" fmla="*/ 475 h 1330"/>
              <a:gd name="T16" fmla="*/ 915 w 1525"/>
              <a:gd name="T17" fmla="*/ 427 h 1330"/>
              <a:gd name="T18" fmla="*/ 935 w 1525"/>
              <a:gd name="T19" fmla="*/ 392 h 1330"/>
              <a:gd name="T20" fmla="*/ 945 w 1525"/>
              <a:gd name="T21" fmla="*/ 368 h 1330"/>
              <a:gd name="T22" fmla="*/ 978 w 1525"/>
              <a:gd name="T23" fmla="*/ 328 h 1330"/>
              <a:gd name="T24" fmla="*/ 1030 w 1525"/>
              <a:gd name="T25" fmla="*/ 280 h 1330"/>
              <a:gd name="T26" fmla="*/ 1089 w 1525"/>
              <a:gd name="T27" fmla="*/ 235 h 1330"/>
              <a:gd name="T28" fmla="*/ 1186 w 1525"/>
              <a:gd name="T29" fmla="*/ 175 h 1330"/>
              <a:gd name="T30" fmla="*/ 1263 w 1525"/>
              <a:gd name="T31" fmla="*/ 115 h 1330"/>
              <a:gd name="T32" fmla="*/ 1321 w 1525"/>
              <a:gd name="T33" fmla="*/ 63 h 1330"/>
              <a:gd name="T34" fmla="*/ 1361 w 1525"/>
              <a:gd name="T35" fmla="*/ 40 h 1330"/>
              <a:gd name="T36" fmla="*/ 1412 w 1525"/>
              <a:gd name="T37" fmla="*/ 24 h 1330"/>
              <a:gd name="T38" fmla="*/ 1525 w 1525"/>
              <a:gd name="T39" fmla="*/ 0 h 1330"/>
              <a:gd name="T40" fmla="*/ 1489 w 1525"/>
              <a:gd name="T41" fmla="*/ 78 h 1330"/>
              <a:gd name="T42" fmla="*/ 1453 w 1525"/>
              <a:gd name="T43" fmla="*/ 151 h 1330"/>
              <a:gd name="T44" fmla="*/ 1423 w 1525"/>
              <a:gd name="T45" fmla="*/ 213 h 1330"/>
              <a:gd name="T46" fmla="*/ 1402 w 1525"/>
              <a:gd name="T47" fmla="*/ 240 h 1330"/>
              <a:gd name="T48" fmla="*/ 1337 w 1525"/>
              <a:gd name="T49" fmla="*/ 340 h 1330"/>
              <a:gd name="T50" fmla="*/ 1315 w 1525"/>
              <a:gd name="T51" fmla="*/ 388 h 1330"/>
              <a:gd name="T52" fmla="*/ 1242 w 1525"/>
              <a:gd name="T53" fmla="*/ 514 h 1330"/>
              <a:gd name="T54" fmla="*/ 1197 w 1525"/>
              <a:gd name="T55" fmla="*/ 611 h 1330"/>
              <a:gd name="T56" fmla="*/ 1194 w 1525"/>
              <a:gd name="T57" fmla="*/ 629 h 1330"/>
              <a:gd name="T58" fmla="*/ 1201 w 1525"/>
              <a:gd name="T59" fmla="*/ 711 h 1330"/>
              <a:gd name="T60" fmla="*/ 1219 w 1525"/>
              <a:gd name="T61" fmla="*/ 846 h 1330"/>
              <a:gd name="T62" fmla="*/ 1215 w 1525"/>
              <a:gd name="T63" fmla="*/ 885 h 1330"/>
              <a:gd name="T64" fmla="*/ 1197 w 1525"/>
              <a:gd name="T65" fmla="*/ 1000 h 1330"/>
              <a:gd name="T66" fmla="*/ 1201 w 1525"/>
              <a:gd name="T67" fmla="*/ 1081 h 1330"/>
              <a:gd name="T68" fmla="*/ 1207 w 1525"/>
              <a:gd name="T69" fmla="*/ 1107 h 1330"/>
              <a:gd name="T70" fmla="*/ 1224 w 1525"/>
              <a:gd name="T71" fmla="*/ 1141 h 1330"/>
              <a:gd name="T72" fmla="*/ 1264 w 1525"/>
              <a:gd name="T73" fmla="*/ 1189 h 1330"/>
              <a:gd name="T74" fmla="*/ 1324 w 1525"/>
              <a:gd name="T75" fmla="*/ 1235 h 1330"/>
              <a:gd name="T76" fmla="*/ 1394 w 1525"/>
              <a:gd name="T77" fmla="*/ 1280 h 1330"/>
              <a:gd name="T78" fmla="*/ 1417 w 1525"/>
              <a:gd name="T79" fmla="*/ 1306 h 1330"/>
              <a:gd name="T80" fmla="*/ 1417 w 1525"/>
              <a:gd name="T81" fmla="*/ 1322 h 1330"/>
              <a:gd name="T82" fmla="*/ 1412 w 1525"/>
              <a:gd name="T83" fmla="*/ 1327 h 1330"/>
              <a:gd name="T84" fmla="*/ 1372 w 1525"/>
              <a:gd name="T85" fmla="*/ 1330 h 1330"/>
              <a:gd name="T86" fmla="*/ 1263 w 1525"/>
              <a:gd name="T87" fmla="*/ 1316 h 1330"/>
              <a:gd name="T88" fmla="*/ 938 w 1525"/>
              <a:gd name="T89" fmla="*/ 1253 h 1330"/>
              <a:gd name="T90" fmla="*/ 538 w 1525"/>
              <a:gd name="T91" fmla="*/ 1171 h 1330"/>
              <a:gd name="T92" fmla="*/ 431 w 1525"/>
              <a:gd name="T93" fmla="*/ 1158 h 1330"/>
              <a:gd name="T94" fmla="*/ 388 w 1525"/>
              <a:gd name="T95" fmla="*/ 1167 h 1330"/>
              <a:gd name="T96" fmla="*/ 99 w 1525"/>
              <a:gd name="T97" fmla="*/ 1231 h 1330"/>
              <a:gd name="T98" fmla="*/ 39 w 1525"/>
              <a:gd name="T99" fmla="*/ 1246 h 1330"/>
              <a:gd name="T100" fmla="*/ 29 w 1525"/>
              <a:gd name="T101" fmla="*/ 1241 h 1330"/>
              <a:gd name="T102" fmla="*/ 12 w 1525"/>
              <a:gd name="T103" fmla="*/ 1207 h 1330"/>
              <a:gd name="T104" fmla="*/ 0 w 1525"/>
              <a:gd name="T105" fmla="*/ 1162 h 1330"/>
              <a:gd name="T106" fmla="*/ 177 w 1525"/>
              <a:gd name="T107" fmla="*/ 1036 h 1330"/>
              <a:gd name="T108" fmla="*/ 285 w 1525"/>
              <a:gd name="T109" fmla="*/ 949 h 1330"/>
              <a:gd name="T110" fmla="*/ 379 w 1525"/>
              <a:gd name="T111" fmla="*/ 855 h 1330"/>
              <a:gd name="T112" fmla="*/ 422 w 1525"/>
              <a:gd name="T113" fmla="*/ 795 h 13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525" h="1330">
                <a:moveTo>
                  <a:pt x="422" y="795"/>
                </a:moveTo>
                <a:lnTo>
                  <a:pt x="422" y="795"/>
                </a:lnTo>
                <a:lnTo>
                  <a:pt x="451" y="786"/>
                </a:lnTo>
                <a:lnTo>
                  <a:pt x="481" y="776"/>
                </a:lnTo>
                <a:lnTo>
                  <a:pt x="517" y="761"/>
                </a:lnTo>
                <a:lnTo>
                  <a:pt x="556" y="746"/>
                </a:lnTo>
                <a:lnTo>
                  <a:pt x="593" y="726"/>
                </a:lnTo>
                <a:lnTo>
                  <a:pt x="610" y="717"/>
                </a:lnTo>
                <a:lnTo>
                  <a:pt x="625" y="707"/>
                </a:lnTo>
                <a:lnTo>
                  <a:pt x="638" y="696"/>
                </a:lnTo>
                <a:lnTo>
                  <a:pt x="650" y="686"/>
                </a:lnTo>
                <a:lnTo>
                  <a:pt x="650" y="686"/>
                </a:lnTo>
                <a:lnTo>
                  <a:pt x="673" y="662"/>
                </a:lnTo>
                <a:lnTo>
                  <a:pt x="698" y="639"/>
                </a:lnTo>
                <a:lnTo>
                  <a:pt x="750" y="594"/>
                </a:lnTo>
                <a:lnTo>
                  <a:pt x="794" y="557"/>
                </a:lnTo>
                <a:lnTo>
                  <a:pt x="810" y="542"/>
                </a:lnTo>
                <a:lnTo>
                  <a:pt x="815" y="536"/>
                </a:lnTo>
                <a:lnTo>
                  <a:pt x="819" y="530"/>
                </a:lnTo>
                <a:lnTo>
                  <a:pt x="819" y="530"/>
                </a:lnTo>
                <a:lnTo>
                  <a:pt x="825" y="520"/>
                </a:lnTo>
                <a:lnTo>
                  <a:pt x="833" y="509"/>
                </a:lnTo>
                <a:lnTo>
                  <a:pt x="848" y="491"/>
                </a:lnTo>
                <a:lnTo>
                  <a:pt x="866" y="475"/>
                </a:lnTo>
                <a:lnTo>
                  <a:pt x="884" y="458"/>
                </a:lnTo>
                <a:lnTo>
                  <a:pt x="900" y="442"/>
                </a:lnTo>
                <a:lnTo>
                  <a:pt x="915" y="427"/>
                </a:lnTo>
                <a:lnTo>
                  <a:pt x="927" y="410"/>
                </a:lnTo>
                <a:lnTo>
                  <a:pt x="932" y="401"/>
                </a:lnTo>
                <a:lnTo>
                  <a:pt x="935" y="392"/>
                </a:lnTo>
                <a:lnTo>
                  <a:pt x="935" y="392"/>
                </a:lnTo>
                <a:lnTo>
                  <a:pt x="939" y="379"/>
                </a:lnTo>
                <a:lnTo>
                  <a:pt x="945" y="368"/>
                </a:lnTo>
                <a:lnTo>
                  <a:pt x="951" y="358"/>
                </a:lnTo>
                <a:lnTo>
                  <a:pt x="959" y="349"/>
                </a:lnTo>
                <a:lnTo>
                  <a:pt x="978" y="328"/>
                </a:lnTo>
                <a:lnTo>
                  <a:pt x="1008" y="299"/>
                </a:lnTo>
                <a:lnTo>
                  <a:pt x="1008" y="299"/>
                </a:lnTo>
                <a:lnTo>
                  <a:pt x="1030" y="280"/>
                </a:lnTo>
                <a:lnTo>
                  <a:pt x="1050" y="263"/>
                </a:lnTo>
                <a:lnTo>
                  <a:pt x="1069" y="248"/>
                </a:lnTo>
                <a:lnTo>
                  <a:pt x="1089" y="235"/>
                </a:lnTo>
                <a:lnTo>
                  <a:pt x="1131" y="208"/>
                </a:lnTo>
                <a:lnTo>
                  <a:pt x="1186" y="175"/>
                </a:lnTo>
                <a:lnTo>
                  <a:pt x="1186" y="175"/>
                </a:lnTo>
                <a:lnTo>
                  <a:pt x="1215" y="156"/>
                </a:lnTo>
                <a:lnTo>
                  <a:pt x="1240" y="136"/>
                </a:lnTo>
                <a:lnTo>
                  <a:pt x="1263" y="115"/>
                </a:lnTo>
                <a:lnTo>
                  <a:pt x="1284" y="97"/>
                </a:lnTo>
                <a:lnTo>
                  <a:pt x="1303" y="79"/>
                </a:lnTo>
                <a:lnTo>
                  <a:pt x="1321" y="63"/>
                </a:lnTo>
                <a:lnTo>
                  <a:pt x="1340" y="49"/>
                </a:lnTo>
                <a:lnTo>
                  <a:pt x="1351" y="45"/>
                </a:lnTo>
                <a:lnTo>
                  <a:pt x="1361" y="40"/>
                </a:lnTo>
                <a:lnTo>
                  <a:pt x="1361" y="40"/>
                </a:lnTo>
                <a:lnTo>
                  <a:pt x="1387" y="31"/>
                </a:lnTo>
                <a:lnTo>
                  <a:pt x="1412" y="24"/>
                </a:lnTo>
                <a:lnTo>
                  <a:pt x="1466" y="10"/>
                </a:lnTo>
                <a:lnTo>
                  <a:pt x="1508" y="3"/>
                </a:lnTo>
                <a:lnTo>
                  <a:pt x="1525" y="0"/>
                </a:lnTo>
                <a:lnTo>
                  <a:pt x="1525" y="0"/>
                </a:lnTo>
                <a:lnTo>
                  <a:pt x="1507" y="40"/>
                </a:lnTo>
                <a:lnTo>
                  <a:pt x="1489" y="78"/>
                </a:lnTo>
                <a:lnTo>
                  <a:pt x="1469" y="117"/>
                </a:lnTo>
                <a:lnTo>
                  <a:pt x="1469" y="117"/>
                </a:lnTo>
                <a:lnTo>
                  <a:pt x="1453" y="151"/>
                </a:lnTo>
                <a:lnTo>
                  <a:pt x="1439" y="181"/>
                </a:lnTo>
                <a:lnTo>
                  <a:pt x="1427" y="204"/>
                </a:lnTo>
                <a:lnTo>
                  <a:pt x="1423" y="213"/>
                </a:lnTo>
                <a:lnTo>
                  <a:pt x="1418" y="219"/>
                </a:lnTo>
                <a:lnTo>
                  <a:pt x="1418" y="219"/>
                </a:lnTo>
                <a:lnTo>
                  <a:pt x="1402" y="240"/>
                </a:lnTo>
                <a:lnTo>
                  <a:pt x="1376" y="277"/>
                </a:lnTo>
                <a:lnTo>
                  <a:pt x="1349" y="319"/>
                </a:lnTo>
                <a:lnTo>
                  <a:pt x="1337" y="340"/>
                </a:lnTo>
                <a:lnTo>
                  <a:pt x="1329" y="358"/>
                </a:lnTo>
                <a:lnTo>
                  <a:pt x="1329" y="358"/>
                </a:lnTo>
                <a:lnTo>
                  <a:pt x="1315" y="388"/>
                </a:lnTo>
                <a:lnTo>
                  <a:pt x="1299" y="418"/>
                </a:lnTo>
                <a:lnTo>
                  <a:pt x="1261" y="482"/>
                </a:lnTo>
                <a:lnTo>
                  <a:pt x="1242" y="514"/>
                </a:lnTo>
                <a:lnTo>
                  <a:pt x="1225" y="547"/>
                </a:lnTo>
                <a:lnTo>
                  <a:pt x="1209" y="578"/>
                </a:lnTo>
                <a:lnTo>
                  <a:pt x="1197" y="611"/>
                </a:lnTo>
                <a:lnTo>
                  <a:pt x="1197" y="611"/>
                </a:lnTo>
                <a:lnTo>
                  <a:pt x="1194" y="618"/>
                </a:lnTo>
                <a:lnTo>
                  <a:pt x="1194" y="629"/>
                </a:lnTo>
                <a:lnTo>
                  <a:pt x="1194" y="653"/>
                </a:lnTo>
                <a:lnTo>
                  <a:pt x="1197" y="680"/>
                </a:lnTo>
                <a:lnTo>
                  <a:pt x="1201" y="711"/>
                </a:lnTo>
                <a:lnTo>
                  <a:pt x="1212" y="779"/>
                </a:lnTo>
                <a:lnTo>
                  <a:pt x="1216" y="813"/>
                </a:lnTo>
                <a:lnTo>
                  <a:pt x="1219" y="846"/>
                </a:lnTo>
                <a:lnTo>
                  <a:pt x="1219" y="846"/>
                </a:lnTo>
                <a:lnTo>
                  <a:pt x="1218" y="864"/>
                </a:lnTo>
                <a:lnTo>
                  <a:pt x="1215" y="885"/>
                </a:lnTo>
                <a:lnTo>
                  <a:pt x="1204" y="936"/>
                </a:lnTo>
                <a:lnTo>
                  <a:pt x="1200" y="966"/>
                </a:lnTo>
                <a:lnTo>
                  <a:pt x="1197" y="1000"/>
                </a:lnTo>
                <a:lnTo>
                  <a:pt x="1197" y="1039"/>
                </a:lnTo>
                <a:lnTo>
                  <a:pt x="1198" y="1059"/>
                </a:lnTo>
                <a:lnTo>
                  <a:pt x="1201" y="1081"/>
                </a:lnTo>
                <a:lnTo>
                  <a:pt x="1201" y="1081"/>
                </a:lnTo>
                <a:lnTo>
                  <a:pt x="1204" y="1093"/>
                </a:lnTo>
                <a:lnTo>
                  <a:pt x="1207" y="1107"/>
                </a:lnTo>
                <a:lnTo>
                  <a:pt x="1212" y="1119"/>
                </a:lnTo>
                <a:lnTo>
                  <a:pt x="1216" y="1131"/>
                </a:lnTo>
                <a:lnTo>
                  <a:pt x="1224" y="1141"/>
                </a:lnTo>
                <a:lnTo>
                  <a:pt x="1230" y="1152"/>
                </a:lnTo>
                <a:lnTo>
                  <a:pt x="1246" y="1171"/>
                </a:lnTo>
                <a:lnTo>
                  <a:pt x="1264" y="1189"/>
                </a:lnTo>
                <a:lnTo>
                  <a:pt x="1284" y="1205"/>
                </a:lnTo>
                <a:lnTo>
                  <a:pt x="1303" y="1220"/>
                </a:lnTo>
                <a:lnTo>
                  <a:pt x="1324" y="1235"/>
                </a:lnTo>
                <a:lnTo>
                  <a:pt x="1363" y="1259"/>
                </a:lnTo>
                <a:lnTo>
                  <a:pt x="1379" y="1270"/>
                </a:lnTo>
                <a:lnTo>
                  <a:pt x="1394" y="1280"/>
                </a:lnTo>
                <a:lnTo>
                  <a:pt x="1406" y="1291"/>
                </a:lnTo>
                <a:lnTo>
                  <a:pt x="1415" y="1301"/>
                </a:lnTo>
                <a:lnTo>
                  <a:pt x="1417" y="1306"/>
                </a:lnTo>
                <a:lnTo>
                  <a:pt x="1418" y="1312"/>
                </a:lnTo>
                <a:lnTo>
                  <a:pt x="1418" y="1316"/>
                </a:lnTo>
                <a:lnTo>
                  <a:pt x="1417" y="1322"/>
                </a:lnTo>
                <a:lnTo>
                  <a:pt x="1417" y="1322"/>
                </a:lnTo>
                <a:lnTo>
                  <a:pt x="1415" y="1324"/>
                </a:lnTo>
                <a:lnTo>
                  <a:pt x="1412" y="1327"/>
                </a:lnTo>
                <a:lnTo>
                  <a:pt x="1403" y="1328"/>
                </a:lnTo>
                <a:lnTo>
                  <a:pt x="1390" y="1330"/>
                </a:lnTo>
                <a:lnTo>
                  <a:pt x="1372" y="1330"/>
                </a:lnTo>
                <a:lnTo>
                  <a:pt x="1349" y="1328"/>
                </a:lnTo>
                <a:lnTo>
                  <a:pt x="1324" y="1325"/>
                </a:lnTo>
                <a:lnTo>
                  <a:pt x="1263" y="1316"/>
                </a:lnTo>
                <a:lnTo>
                  <a:pt x="1192" y="1304"/>
                </a:lnTo>
                <a:lnTo>
                  <a:pt x="1111" y="1289"/>
                </a:lnTo>
                <a:lnTo>
                  <a:pt x="938" y="1253"/>
                </a:lnTo>
                <a:lnTo>
                  <a:pt x="762" y="1216"/>
                </a:lnTo>
                <a:lnTo>
                  <a:pt x="604" y="1183"/>
                </a:lnTo>
                <a:lnTo>
                  <a:pt x="538" y="1171"/>
                </a:lnTo>
                <a:lnTo>
                  <a:pt x="484" y="1162"/>
                </a:lnTo>
                <a:lnTo>
                  <a:pt x="445" y="1158"/>
                </a:lnTo>
                <a:lnTo>
                  <a:pt x="431" y="1158"/>
                </a:lnTo>
                <a:lnTo>
                  <a:pt x="422" y="1158"/>
                </a:lnTo>
                <a:lnTo>
                  <a:pt x="422" y="1158"/>
                </a:lnTo>
                <a:lnTo>
                  <a:pt x="388" y="1167"/>
                </a:lnTo>
                <a:lnTo>
                  <a:pt x="337" y="1178"/>
                </a:lnTo>
                <a:lnTo>
                  <a:pt x="213" y="1207"/>
                </a:lnTo>
                <a:lnTo>
                  <a:pt x="99" y="1231"/>
                </a:lnTo>
                <a:lnTo>
                  <a:pt x="58" y="1240"/>
                </a:lnTo>
                <a:lnTo>
                  <a:pt x="39" y="1246"/>
                </a:lnTo>
                <a:lnTo>
                  <a:pt x="39" y="1246"/>
                </a:lnTo>
                <a:lnTo>
                  <a:pt x="36" y="1246"/>
                </a:lnTo>
                <a:lnTo>
                  <a:pt x="32" y="1244"/>
                </a:lnTo>
                <a:lnTo>
                  <a:pt x="29" y="1241"/>
                </a:lnTo>
                <a:lnTo>
                  <a:pt x="26" y="1235"/>
                </a:lnTo>
                <a:lnTo>
                  <a:pt x="18" y="1223"/>
                </a:lnTo>
                <a:lnTo>
                  <a:pt x="12" y="1207"/>
                </a:lnTo>
                <a:lnTo>
                  <a:pt x="3" y="1175"/>
                </a:lnTo>
                <a:lnTo>
                  <a:pt x="0" y="1162"/>
                </a:lnTo>
                <a:lnTo>
                  <a:pt x="0" y="1162"/>
                </a:lnTo>
                <a:lnTo>
                  <a:pt x="52" y="1126"/>
                </a:lnTo>
                <a:lnTo>
                  <a:pt x="109" y="1087"/>
                </a:lnTo>
                <a:lnTo>
                  <a:pt x="177" y="1036"/>
                </a:lnTo>
                <a:lnTo>
                  <a:pt x="213" y="1009"/>
                </a:lnTo>
                <a:lnTo>
                  <a:pt x="249" y="979"/>
                </a:lnTo>
                <a:lnTo>
                  <a:pt x="285" y="949"/>
                </a:lnTo>
                <a:lnTo>
                  <a:pt x="318" y="918"/>
                </a:lnTo>
                <a:lnTo>
                  <a:pt x="349" y="886"/>
                </a:lnTo>
                <a:lnTo>
                  <a:pt x="379" y="855"/>
                </a:lnTo>
                <a:lnTo>
                  <a:pt x="403" y="825"/>
                </a:lnTo>
                <a:lnTo>
                  <a:pt x="413" y="810"/>
                </a:lnTo>
                <a:lnTo>
                  <a:pt x="422" y="795"/>
                </a:lnTo>
                <a:lnTo>
                  <a:pt x="422" y="795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8" name="Freeform 47">
            <a:extLst>
              <a:ext uri="{FF2B5EF4-FFF2-40B4-BE49-F238E27FC236}">
                <a16:creationId xmlns:a16="http://schemas.microsoft.com/office/drawing/2014/main" id="{9D377DEC-A195-DC42-EF65-BDCEBEBE6133}"/>
              </a:ext>
            </a:extLst>
          </p:cNvPr>
          <p:cNvSpPr>
            <a:spLocks/>
          </p:cNvSpPr>
          <p:nvPr/>
        </p:nvSpPr>
        <p:spPr bwMode="auto">
          <a:xfrm>
            <a:off x="8293894" y="3005585"/>
            <a:ext cx="862688" cy="739689"/>
          </a:xfrm>
          <a:custGeom>
            <a:avLst/>
            <a:gdLst>
              <a:gd name="T0" fmla="*/ 479 w 713"/>
              <a:gd name="T1" fmla="*/ 17 h 466"/>
              <a:gd name="T2" fmla="*/ 425 w 713"/>
              <a:gd name="T3" fmla="*/ 44 h 466"/>
              <a:gd name="T4" fmla="*/ 355 w 713"/>
              <a:gd name="T5" fmla="*/ 84 h 466"/>
              <a:gd name="T6" fmla="*/ 335 w 713"/>
              <a:gd name="T7" fmla="*/ 98 h 466"/>
              <a:gd name="T8" fmla="*/ 265 w 713"/>
              <a:gd name="T9" fmla="*/ 153 h 466"/>
              <a:gd name="T10" fmla="*/ 230 w 713"/>
              <a:gd name="T11" fmla="*/ 177 h 466"/>
              <a:gd name="T12" fmla="*/ 194 w 713"/>
              <a:gd name="T13" fmla="*/ 195 h 466"/>
              <a:gd name="T14" fmla="*/ 173 w 713"/>
              <a:gd name="T15" fmla="*/ 207 h 466"/>
              <a:gd name="T16" fmla="*/ 113 w 713"/>
              <a:gd name="T17" fmla="*/ 249 h 466"/>
              <a:gd name="T18" fmla="*/ 52 w 713"/>
              <a:gd name="T19" fmla="*/ 306 h 466"/>
              <a:gd name="T20" fmla="*/ 27 w 713"/>
              <a:gd name="T21" fmla="*/ 336 h 466"/>
              <a:gd name="T22" fmla="*/ 9 w 713"/>
              <a:gd name="T23" fmla="*/ 363 h 466"/>
              <a:gd name="T24" fmla="*/ 0 w 713"/>
              <a:gd name="T25" fmla="*/ 388 h 466"/>
              <a:gd name="T26" fmla="*/ 0 w 713"/>
              <a:gd name="T27" fmla="*/ 393 h 466"/>
              <a:gd name="T28" fmla="*/ 6 w 713"/>
              <a:gd name="T29" fmla="*/ 396 h 466"/>
              <a:gd name="T30" fmla="*/ 25 w 713"/>
              <a:gd name="T31" fmla="*/ 388 h 466"/>
              <a:gd name="T32" fmla="*/ 66 w 713"/>
              <a:gd name="T33" fmla="*/ 367 h 466"/>
              <a:gd name="T34" fmla="*/ 92 w 713"/>
              <a:gd name="T35" fmla="*/ 358 h 466"/>
              <a:gd name="T36" fmla="*/ 121 w 713"/>
              <a:gd name="T37" fmla="*/ 355 h 466"/>
              <a:gd name="T38" fmla="*/ 151 w 713"/>
              <a:gd name="T39" fmla="*/ 360 h 466"/>
              <a:gd name="T40" fmla="*/ 164 w 713"/>
              <a:gd name="T41" fmla="*/ 364 h 466"/>
              <a:gd name="T42" fmla="*/ 188 w 713"/>
              <a:gd name="T43" fmla="*/ 378 h 466"/>
              <a:gd name="T44" fmla="*/ 203 w 713"/>
              <a:gd name="T45" fmla="*/ 394 h 466"/>
              <a:gd name="T46" fmla="*/ 214 w 713"/>
              <a:gd name="T47" fmla="*/ 412 h 466"/>
              <a:gd name="T48" fmla="*/ 224 w 713"/>
              <a:gd name="T49" fmla="*/ 438 h 466"/>
              <a:gd name="T50" fmla="*/ 232 w 713"/>
              <a:gd name="T51" fmla="*/ 463 h 466"/>
              <a:gd name="T52" fmla="*/ 236 w 713"/>
              <a:gd name="T53" fmla="*/ 466 h 466"/>
              <a:gd name="T54" fmla="*/ 241 w 713"/>
              <a:gd name="T55" fmla="*/ 466 h 466"/>
              <a:gd name="T56" fmla="*/ 254 w 713"/>
              <a:gd name="T57" fmla="*/ 460 h 466"/>
              <a:gd name="T58" fmla="*/ 275 w 713"/>
              <a:gd name="T59" fmla="*/ 435 h 466"/>
              <a:gd name="T60" fmla="*/ 332 w 713"/>
              <a:gd name="T61" fmla="*/ 339 h 466"/>
              <a:gd name="T62" fmla="*/ 347 w 713"/>
              <a:gd name="T63" fmla="*/ 315 h 466"/>
              <a:gd name="T64" fmla="*/ 361 w 713"/>
              <a:gd name="T65" fmla="*/ 301 h 466"/>
              <a:gd name="T66" fmla="*/ 370 w 713"/>
              <a:gd name="T67" fmla="*/ 295 h 466"/>
              <a:gd name="T68" fmla="*/ 377 w 713"/>
              <a:gd name="T69" fmla="*/ 295 h 466"/>
              <a:gd name="T70" fmla="*/ 382 w 713"/>
              <a:gd name="T71" fmla="*/ 301 h 466"/>
              <a:gd name="T72" fmla="*/ 388 w 713"/>
              <a:gd name="T73" fmla="*/ 327 h 466"/>
              <a:gd name="T74" fmla="*/ 389 w 713"/>
              <a:gd name="T75" fmla="*/ 337 h 466"/>
              <a:gd name="T76" fmla="*/ 398 w 713"/>
              <a:gd name="T77" fmla="*/ 357 h 466"/>
              <a:gd name="T78" fmla="*/ 410 w 713"/>
              <a:gd name="T79" fmla="*/ 375 h 466"/>
              <a:gd name="T80" fmla="*/ 425 w 713"/>
              <a:gd name="T81" fmla="*/ 391 h 466"/>
              <a:gd name="T82" fmla="*/ 441 w 713"/>
              <a:gd name="T83" fmla="*/ 403 h 466"/>
              <a:gd name="T84" fmla="*/ 459 w 713"/>
              <a:gd name="T85" fmla="*/ 411 h 466"/>
              <a:gd name="T86" fmla="*/ 477 w 713"/>
              <a:gd name="T87" fmla="*/ 411 h 466"/>
              <a:gd name="T88" fmla="*/ 494 w 713"/>
              <a:gd name="T89" fmla="*/ 403 h 466"/>
              <a:gd name="T90" fmla="*/ 500 w 713"/>
              <a:gd name="T91" fmla="*/ 396 h 466"/>
              <a:gd name="T92" fmla="*/ 519 w 713"/>
              <a:gd name="T93" fmla="*/ 363 h 466"/>
              <a:gd name="T94" fmla="*/ 540 w 713"/>
              <a:gd name="T95" fmla="*/ 330 h 466"/>
              <a:gd name="T96" fmla="*/ 558 w 713"/>
              <a:gd name="T97" fmla="*/ 310 h 466"/>
              <a:gd name="T98" fmla="*/ 581 w 713"/>
              <a:gd name="T99" fmla="*/ 294 h 466"/>
              <a:gd name="T100" fmla="*/ 606 w 713"/>
              <a:gd name="T101" fmla="*/ 286 h 466"/>
              <a:gd name="T102" fmla="*/ 636 w 713"/>
              <a:gd name="T103" fmla="*/ 289 h 466"/>
              <a:gd name="T104" fmla="*/ 651 w 713"/>
              <a:gd name="T105" fmla="*/ 295 h 466"/>
              <a:gd name="T106" fmla="*/ 689 w 713"/>
              <a:gd name="T107" fmla="*/ 318 h 466"/>
              <a:gd name="T108" fmla="*/ 713 w 713"/>
              <a:gd name="T109" fmla="*/ 30 h 466"/>
              <a:gd name="T110" fmla="*/ 684 w 713"/>
              <a:gd name="T111" fmla="*/ 23 h 466"/>
              <a:gd name="T112" fmla="*/ 615 w 713"/>
              <a:gd name="T113" fmla="*/ 8 h 466"/>
              <a:gd name="T114" fmla="*/ 557 w 713"/>
              <a:gd name="T115" fmla="*/ 0 h 466"/>
              <a:gd name="T116" fmla="*/ 519 w 713"/>
              <a:gd name="T117" fmla="*/ 2 h 466"/>
              <a:gd name="T118" fmla="*/ 489 w 713"/>
              <a:gd name="T119" fmla="*/ 9 h 466"/>
              <a:gd name="T120" fmla="*/ 479 w 713"/>
              <a:gd name="T121" fmla="*/ 17 h 4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13" h="466">
                <a:moveTo>
                  <a:pt x="479" y="17"/>
                </a:moveTo>
                <a:lnTo>
                  <a:pt x="479" y="17"/>
                </a:lnTo>
                <a:lnTo>
                  <a:pt x="462" y="24"/>
                </a:lnTo>
                <a:lnTo>
                  <a:pt x="425" y="44"/>
                </a:lnTo>
                <a:lnTo>
                  <a:pt x="377" y="71"/>
                </a:lnTo>
                <a:lnTo>
                  <a:pt x="355" y="84"/>
                </a:lnTo>
                <a:lnTo>
                  <a:pt x="335" y="98"/>
                </a:lnTo>
                <a:lnTo>
                  <a:pt x="335" y="98"/>
                </a:lnTo>
                <a:lnTo>
                  <a:pt x="299" y="126"/>
                </a:lnTo>
                <a:lnTo>
                  <a:pt x="265" y="153"/>
                </a:lnTo>
                <a:lnTo>
                  <a:pt x="247" y="167"/>
                </a:lnTo>
                <a:lnTo>
                  <a:pt x="230" y="177"/>
                </a:lnTo>
                <a:lnTo>
                  <a:pt x="212" y="188"/>
                </a:lnTo>
                <a:lnTo>
                  <a:pt x="194" y="195"/>
                </a:lnTo>
                <a:lnTo>
                  <a:pt x="194" y="195"/>
                </a:lnTo>
                <a:lnTo>
                  <a:pt x="173" y="207"/>
                </a:lnTo>
                <a:lnTo>
                  <a:pt x="145" y="225"/>
                </a:lnTo>
                <a:lnTo>
                  <a:pt x="113" y="249"/>
                </a:lnTo>
                <a:lnTo>
                  <a:pt x="82" y="276"/>
                </a:lnTo>
                <a:lnTo>
                  <a:pt x="52" y="306"/>
                </a:lnTo>
                <a:lnTo>
                  <a:pt x="39" y="321"/>
                </a:lnTo>
                <a:lnTo>
                  <a:pt x="27" y="336"/>
                </a:lnTo>
                <a:lnTo>
                  <a:pt x="16" y="349"/>
                </a:lnTo>
                <a:lnTo>
                  <a:pt x="9" y="363"/>
                </a:lnTo>
                <a:lnTo>
                  <a:pt x="3" y="376"/>
                </a:lnTo>
                <a:lnTo>
                  <a:pt x="0" y="388"/>
                </a:lnTo>
                <a:lnTo>
                  <a:pt x="0" y="388"/>
                </a:lnTo>
                <a:lnTo>
                  <a:pt x="0" y="393"/>
                </a:lnTo>
                <a:lnTo>
                  <a:pt x="3" y="396"/>
                </a:lnTo>
                <a:lnTo>
                  <a:pt x="6" y="396"/>
                </a:lnTo>
                <a:lnTo>
                  <a:pt x="10" y="396"/>
                </a:lnTo>
                <a:lnTo>
                  <a:pt x="25" y="388"/>
                </a:lnTo>
                <a:lnTo>
                  <a:pt x="43" y="378"/>
                </a:lnTo>
                <a:lnTo>
                  <a:pt x="66" y="367"/>
                </a:lnTo>
                <a:lnTo>
                  <a:pt x="79" y="363"/>
                </a:lnTo>
                <a:lnTo>
                  <a:pt x="92" y="358"/>
                </a:lnTo>
                <a:lnTo>
                  <a:pt x="106" y="357"/>
                </a:lnTo>
                <a:lnTo>
                  <a:pt x="121" y="355"/>
                </a:lnTo>
                <a:lnTo>
                  <a:pt x="136" y="357"/>
                </a:lnTo>
                <a:lnTo>
                  <a:pt x="151" y="360"/>
                </a:lnTo>
                <a:lnTo>
                  <a:pt x="151" y="360"/>
                </a:lnTo>
                <a:lnTo>
                  <a:pt x="164" y="364"/>
                </a:lnTo>
                <a:lnTo>
                  <a:pt x="178" y="370"/>
                </a:lnTo>
                <a:lnTo>
                  <a:pt x="188" y="378"/>
                </a:lnTo>
                <a:lnTo>
                  <a:pt x="196" y="385"/>
                </a:lnTo>
                <a:lnTo>
                  <a:pt x="203" y="394"/>
                </a:lnTo>
                <a:lnTo>
                  <a:pt x="209" y="403"/>
                </a:lnTo>
                <a:lnTo>
                  <a:pt x="214" y="412"/>
                </a:lnTo>
                <a:lnTo>
                  <a:pt x="218" y="421"/>
                </a:lnTo>
                <a:lnTo>
                  <a:pt x="224" y="438"/>
                </a:lnTo>
                <a:lnTo>
                  <a:pt x="227" y="453"/>
                </a:lnTo>
                <a:lnTo>
                  <a:pt x="232" y="463"/>
                </a:lnTo>
                <a:lnTo>
                  <a:pt x="233" y="466"/>
                </a:lnTo>
                <a:lnTo>
                  <a:pt x="236" y="466"/>
                </a:lnTo>
                <a:lnTo>
                  <a:pt x="236" y="466"/>
                </a:lnTo>
                <a:lnTo>
                  <a:pt x="241" y="466"/>
                </a:lnTo>
                <a:lnTo>
                  <a:pt x="245" y="466"/>
                </a:lnTo>
                <a:lnTo>
                  <a:pt x="254" y="460"/>
                </a:lnTo>
                <a:lnTo>
                  <a:pt x="263" y="450"/>
                </a:lnTo>
                <a:lnTo>
                  <a:pt x="275" y="435"/>
                </a:lnTo>
                <a:lnTo>
                  <a:pt x="299" y="393"/>
                </a:lnTo>
                <a:lnTo>
                  <a:pt x="332" y="339"/>
                </a:lnTo>
                <a:lnTo>
                  <a:pt x="332" y="339"/>
                </a:lnTo>
                <a:lnTo>
                  <a:pt x="347" y="315"/>
                </a:lnTo>
                <a:lnTo>
                  <a:pt x="355" y="307"/>
                </a:lnTo>
                <a:lnTo>
                  <a:pt x="361" y="301"/>
                </a:lnTo>
                <a:lnTo>
                  <a:pt x="365" y="297"/>
                </a:lnTo>
                <a:lnTo>
                  <a:pt x="370" y="295"/>
                </a:lnTo>
                <a:lnTo>
                  <a:pt x="374" y="295"/>
                </a:lnTo>
                <a:lnTo>
                  <a:pt x="377" y="295"/>
                </a:lnTo>
                <a:lnTo>
                  <a:pt x="380" y="298"/>
                </a:lnTo>
                <a:lnTo>
                  <a:pt x="382" y="301"/>
                </a:lnTo>
                <a:lnTo>
                  <a:pt x="385" y="310"/>
                </a:lnTo>
                <a:lnTo>
                  <a:pt x="388" y="327"/>
                </a:lnTo>
                <a:lnTo>
                  <a:pt x="388" y="327"/>
                </a:lnTo>
                <a:lnTo>
                  <a:pt x="389" y="337"/>
                </a:lnTo>
                <a:lnTo>
                  <a:pt x="394" y="346"/>
                </a:lnTo>
                <a:lnTo>
                  <a:pt x="398" y="357"/>
                </a:lnTo>
                <a:lnTo>
                  <a:pt x="402" y="366"/>
                </a:lnTo>
                <a:lnTo>
                  <a:pt x="410" y="375"/>
                </a:lnTo>
                <a:lnTo>
                  <a:pt x="416" y="384"/>
                </a:lnTo>
                <a:lnTo>
                  <a:pt x="425" y="391"/>
                </a:lnTo>
                <a:lnTo>
                  <a:pt x="432" y="397"/>
                </a:lnTo>
                <a:lnTo>
                  <a:pt x="441" y="403"/>
                </a:lnTo>
                <a:lnTo>
                  <a:pt x="450" y="408"/>
                </a:lnTo>
                <a:lnTo>
                  <a:pt x="459" y="411"/>
                </a:lnTo>
                <a:lnTo>
                  <a:pt x="468" y="411"/>
                </a:lnTo>
                <a:lnTo>
                  <a:pt x="477" y="411"/>
                </a:lnTo>
                <a:lnTo>
                  <a:pt x="485" y="408"/>
                </a:lnTo>
                <a:lnTo>
                  <a:pt x="494" y="403"/>
                </a:lnTo>
                <a:lnTo>
                  <a:pt x="500" y="396"/>
                </a:lnTo>
                <a:lnTo>
                  <a:pt x="500" y="396"/>
                </a:lnTo>
                <a:lnTo>
                  <a:pt x="509" y="382"/>
                </a:lnTo>
                <a:lnTo>
                  <a:pt x="519" y="363"/>
                </a:lnTo>
                <a:lnTo>
                  <a:pt x="533" y="342"/>
                </a:lnTo>
                <a:lnTo>
                  <a:pt x="540" y="330"/>
                </a:lnTo>
                <a:lnTo>
                  <a:pt x="549" y="319"/>
                </a:lnTo>
                <a:lnTo>
                  <a:pt x="558" y="310"/>
                </a:lnTo>
                <a:lnTo>
                  <a:pt x="569" y="301"/>
                </a:lnTo>
                <a:lnTo>
                  <a:pt x="581" y="294"/>
                </a:lnTo>
                <a:lnTo>
                  <a:pt x="593" y="289"/>
                </a:lnTo>
                <a:lnTo>
                  <a:pt x="606" y="286"/>
                </a:lnTo>
                <a:lnTo>
                  <a:pt x="620" y="286"/>
                </a:lnTo>
                <a:lnTo>
                  <a:pt x="636" y="289"/>
                </a:lnTo>
                <a:lnTo>
                  <a:pt x="651" y="295"/>
                </a:lnTo>
                <a:lnTo>
                  <a:pt x="651" y="295"/>
                </a:lnTo>
                <a:lnTo>
                  <a:pt x="671" y="306"/>
                </a:lnTo>
                <a:lnTo>
                  <a:pt x="689" y="318"/>
                </a:lnTo>
                <a:lnTo>
                  <a:pt x="708" y="333"/>
                </a:lnTo>
                <a:lnTo>
                  <a:pt x="713" y="30"/>
                </a:lnTo>
                <a:lnTo>
                  <a:pt x="713" y="30"/>
                </a:lnTo>
                <a:lnTo>
                  <a:pt x="684" y="23"/>
                </a:lnTo>
                <a:lnTo>
                  <a:pt x="653" y="15"/>
                </a:lnTo>
                <a:lnTo>
                  <a:pt x="615" y="8"/>
                </a:lnTo>
                <a:lnTo>
                  <a:pt x="576" y="2"/>
                </a:lnTo>
                <a:lnTo>
                  <a:pt x="557" y="0"/>
                </a:lnTo>
                <a:lnTo>
                  <a:pt x="537" y="0"/>
                </a:lnTo>
                <a:lnTo>
                  <a:pt x="519" y="2"/>
                </a:lnTo>
                <a:lnTo>
                  <a:pt x="504" y="5"/>
                </a:lnTo>
                <a:lnTo>
                  <a:pt x="489" y="9"/>
                </a:lnTo>
                <a:lnTo>
                  <a:pt x="479" y="17"/>
                </a:lnTo>
                <a:lnTo>
                  <a:pt x="479" y="17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19" name="Freeform 48">
            <a:extLst>
              <a:ext uri="{FF2B5EF4-FFF2-40B4-BE49-F238E27FC236}">
                <a16:creationId xmlns:a16="http://schemas.microsoft.com/office/drawing/2014/main" id="{E45992B4-3145-163F-CCCE-D1D997DD1DFF}"/>
              </a:ext>
            </a:extLst>
          </p:cNvPr>
          <p:cNvSpPr>
            <a:spLocks/>
          </p:cNvSpPr>
          <p:nvPr/>
        </p:nvSpPr>
        <p:spPr bwMode="auto">
          <a:xfrm>
            <a:off x="-9790" y="5183382"/>
            <a:ext cx="6286766" cy="1666681"/>
          </a:xfrm>
          <a:custGeom>
            <a:avLst/>
            <a:gdLst>
              <a:gd name="T0" fmla="*/ 4246 w 5266"/>
              <a:gd name="T1" fmla="*/ 1040 h 1050"/>
              <a:gd name="T2" fmla="*/ 4193 w 5266"/>
              <a:gd name="T3" fmla="*/ 990 h 1050"/>
              <a:gd name="T4" fmla="*/ 4165 w 5266"/>
              <a:gd name="T5" fmla="*/ 947 h 1050"/>
              <a:gd name="T6" fmla="*/ 4153 w 5266"/>
              <a:gd name="T7" fmla="*/ 897 h 1050"/>
              <a:gd name="T8" fmla="*/ 4162 w 5266"/>
              <a:gd name="T9" fmla="*/ 846 h 1050"/>
              <a:gd name="T10" fmla="*/ 4193 w 5266"/>
              <a:gd name="T11" fmla="*/ 792 h 1050"/>
              <a:gd name="T12" fmla="*/ 4262 w 5266"/>
              <a:gd name="T13" fmla="*/ 700 h 1050"/>
              <a:gd name="T14" fmla="*/ 4277 w 5266"/>
              <a:gd name="T15" fmla="*/ 668 h 1050"/>
              <a:gd name="T16" fmla="*/ 4334 w 5266"/>
              <a:gd name="T17" fmla="*/ 643 h 1050"/>
              <a:gd name="T18" fmla="*/ 4385 w 5266"/>
              <a:gd name="T19" fmla="*/ 649 h 1050"/>
              <a:gd name="T20" fmla="*/ 4421 w 5266"/>
              <a:gd name="T21" fmla="*/ 653 h 1050"/>
              <a:gd name="T22" fmla="*/ 4472 w 5266"/>
              <a:gd name="T23" fmla="*/ 637 h 1050"/>
              <a:gd name="T24" fmla="*/ 4508 w 5266"/>
              <a:gd name="T25" fmla="*/ 607 h 1050"/>
              <a:gd name="T26" fmla="*/ 4529 w 5266"/>
              <a:gd name="T27" fmla="*/ 577 h 1050"/>
              <a:gd name="T28" fmla="*/ 4553 w 5266"/>
              <a:gd name="T29" fmla="*/ 499 h 1050"/>
              <a:gd name="T30" fmla="*/ 4575 w 5266"/>
              <a:gd name="T31" fmla="*/ 463 h 1050"/>
              <a:gd name="T32" fmla="*/ 4607 w 5266"/>
              <a:gd name="T33" fmla="*/ 445 h 1050"/>
              <a:gd name="T34" fmla="*/ 4905 w 5266"/>
              <a:gd name="T35" fmla="*/ 309 h 1050"/>
              <a:gd name="T36" fmla="*/ 4972 w 5266"/>
              <a:gd name="T37" fmla="*/ 271 h 1050"/>
              <a:gd name="T38" fmla="*/ 5119 w 5266"/>
              <a:gd name="T39" fmla="*/ 220 h 1050"/>
              <a:gd name="T40" fmla="*/ 5251 w 5266"/>
              <a:gd name="T41" fmla="*/ 168 h 1050"/>
              <a:gd name="T42" fmla="*/ 5266 w 5266"/>
              <a:gd name="T43" fmla="*/ 147 h 1050"/>
              <a:gd name="T44" fmla="*/ 5245 w 5266"/>
              <a:gd name="T45" fmla="*/ 126 h 1050"/>
              <a:gd name="T46" fmla="*/ 5183 w 5266"/>
              <a:gd name="T47" fmla="*/ 107 h 1050"/>
              <a:gd name="T48" fmla="*/ 5038 w 5266"/>
              <a:gd name="T49" fmla="*/ 81 h 1050"/>
              <a:gd name="T50" fmla="*/ 4801 w 5266"/>
              <a:gd name="T51" fmla="*/ 68 h 1050"/>
              <a:gd name="T52" fmla="*/ 4692 w 5266"/>
              <a:gd name="T53" fmla="*/ 60 h 1050"/>
              <a:gd name="T54" fmla="*/ 4565 w 5266"/>
              <a:gd name="T55" fmla="*/ 66 h 1050"/>
              <a:gd name="T56" fmla="*/ 4476 w 5266"/>
              <a:gd name="T57" fmla="*/ 68 h 1050"/>
              <a:gd name="T58" fmla="*/ 4445 w 5266"/>
              <a:gd name="T59" fmla="*/ 57 h 1050"/>
              <a:gd name="T60" fmla="*/ 4288 w 5266"/>
              <a:gd name="T61" fmla="*/ 24 h 1050"/>
              <a:gd name="T62" fmla="*/ 4105 w 5266"/>
              <a:gd name="T63" fmla="*/ 3 h 1050"/>
              <a:gd name="T64" fmla="*/ 3946 w 5266"/>
              <a:gd name="T65" fmla="*/ 5 h 1050"/>
              <a:gd name="T66" fmla="*/ 3894 w 5266"/>
              <a:gd name="T67" fmla="*/ 20 h 1050"/>
              <a:gd name="T68" fmla="*/ 3684 w 5266"/>
              <a:gd name="T69" fmla="*/ 126 h 1050"/>
              <a:gd name="T70" fmla="*/ 3539 w 5266"/>
              <a:gd name="T71" fmla="*/ 187 h 1050"/>
              <a:gd name="T72" fmla="*/ 3499 w 5266"/>
              <a:gd name="T73" fmla="*/ 195 h 1050"/>
              <a:gd name="T74" fmla="*/ 3344 w 5266"/>
              <a:gd name="T75" fmla="*/ 240 h 1050"/>
              <a:gd name="T76" fmla="*/ 3163 w 5266"/>
              <a:gd name="T77" fmla="*/ 319 h 1050"/>
              <a:gd name="T78" fmla="*/ 3127 w 5266"/>
              <a:gd name="T79" fmla="*/ 331 h 1050"/>
              <a:gd name="T80" fmla="*/ 3019 w 5266"/>
              <a:gd name="T81" fmla="*/ 333 h 1050"/>
              <a:gd name="T82" fmla="*/ 2804 w 5266"/>
              <a:gd name="T83" fmla="*/ 304 h 1050"/>
              <a:gd name="T84" fmla="*/ 2760 w 5266"/>
              <a:gd name="T85" fmla="*/ 307 h 1050"/>
              <a:gd name="T86" fmla="*/ 2645 w 5266"/>
              <a:gd name="T87" fmla="*/ 366 h 1050"/>
              <a:gd name="T88" fmla="*/ 2577 w 5266"/>
              <a:gd name="T89" fmla="*/ 387 h 1050"/>
              <a:gd name="T90" fmla="*/ 2549 w 5266"/>
              <a:gd name="T91" fmla="*/ 378 h 1050"/>
              <a:gd name="T92" fmla="*/ 2539 w 5266"/>
              <a:gd name="T93" fmla="*/ 366 h 1050"/>
              <a:gd name="T94" fmla="*/ 2503 w 5266"/>
              <a:gd name="T95" fmla="*/ 361 h 1050"/>
              <a:gd name="T96" fmla="*/ 2440 w 5266"/>
              <a:gd name="T97" fmla="*/ 388 h 1050"/>
              <a:gd name="T98" fmla="*/ 2360 w 5266"/>
              <a:gd name="T99" fmla="*/ 445 h 1050"/>
              <a:gd name="T100" fmla="*/ 2230 w 5266"/>
              <a:gd name="T101" fmla="*/ 487 h 1050"/>
              <a:gd name="T102" fmla="*/ 2082 w 5266"/>
              <a:gd name="T103" fmla="*/ 517 h 1050"/>
              <a:gd name="T104" fmla="*/ 1924 w 5266"/>
              <a:gd name="T105" fmla="*/ 518 h 1050"/>
              <a:gd name="T106" fmla="*/ 1848 w 5266"/>
              <a:gd name="T107" fmla="*/ 502 h 1050"/>
              <a:gd name="T108" fmla="*/ 1490 w 5266"/>
              <a:gd name="T109" fmla="*/ 448 h 1050"/>
              <a:gd name="T110" fmla="*/ 1167 w 5266"/>
              <a:gd name="T111" fmla="*/ 427 h 1050"/>
              <a:gd name="T112" fmla="*/ 1074 w 5266"/>
              <a:gd name="T113" fmla="*/ 424 h 1050"/>
              <a:gd name="T114" fmla="*/ 776 w 5266"/>
              <a:gd name="T115" fmla="*/ 369 h 1050"/>
              <a:gd name="T116" fmla="*/ 449 w 5266"/>
              <a:gd name="T117" fmla="*/ 307 h 1050"/>
              <a:gd name="T118" fmla="*/ 0 w 5266"/>
              <a:gd name="T119" fmla="*/ 325 h 10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5266" h="1050">
                <a:moveTo>
                  <a:pt x="4261" y="1050"/>
                </a:moveTo>
                <a:lnTo>
                  <a:pt x="4261" y="1050"/>
                </a:lnTo>
                <a:lnTo>
                  <a:pt x="4258" y="1049"/>
                </a:lnTo>
                <a:lnTo>
                  <a:pt x="4246" y="1040"/>
                </a:lnTo>
                <a:lnTo>
                  <a:pt x="4225" y="1022"/>
                </a:lnTo>
                <a:lnTo>
                  <a:pt x="4210" y="1008"/>
                </a:lnTo>
                <a:lnTo>
                  <a:pt x="4193" y="990"/>
                </a:lnTo>
                <a:lnTo>
                  <a:pt x="4193" y="990"/>
                </a:lnTo>
                <a:lnTo>
                  <a:pt x="4184" y="980"/>
                </a:lnTo>
                <a:lnTo>
                  <a:pt x="4177" y="969"/>
                </a:lnTo>
                <a:lnTo>
                  <a:pt x="4171" y="959"/>
                </a:lnTo>
                <a:lnTo>
                  <a:pt x="4165" y="947"/>
                </a:lnTo>
                <a:lnTo>
                  <a:pt x="4160" y="935"/>
                </a:lnTo>
                <a:lnTo>
                  <a:pt x="4156" y="923"/>
                </a:lnTo>
                <a:lnTo>
                  <a:pt x="4154" y="911"/>
                </a:lnTo>
                <a:lnTo>
                  <a:pt x="4153" y="897"/>
                </a:lnTo>
                <a:lnTo>
                  <a:pt x="4153" y="885"/>
                </a:lnTo>
                <a:lnTo>
                  <a:pt x="4154" y="872"/>
                </a:lnTo>
                <a:lnTo>
                  <a:pt x="4157" y="860"/>
                </a:lnTo>
                <a:lnTo>
                  <a:pt x="4162" y="846"/>
                </a:lnTo>
                <a:lnTo>
                  <a:pt x="4166" y="833"/>
                </a:lnTo>
                <a:lnTo>
                  <a:pt x="4174" y="819"/>
                </a:lnTo>
                <a:lnTo>
                  <a:pt x="4183" y="806"/>
                </a:lnTo>
                <a:lnTo>
                  <a:pt x="4193" y="792"/>
                </a:lnTo>
                <a:lnTo>
                  <a:pt x="4193" y="792"/>
                </a:lnTo>
                <a:lnTo>
                  <a:pt x="4229" y="749"/>
                </a:lnTo>
                <a:lnTo>
                  <a:pt x="4250" y="719"/>
                </a:lnTo>
                <a:lnTo>
                  <a:pt x="4262" y="700"/>
                </a:lnTo>
                <a:lnTo>
                  <a:pt x="4271" y="679"/>
                </a:lnTo>
                <a:lnTo>
                  <a:pt x="4271" y="679"/>
                </a:lnTo>
                <a:lnTo>
                  <a:pt x="4274" y="673"/>
                </a:lnTo>
                <a:lnTo>
                  <a:pt x="4277" y="668"/>
                </a:lnTo>
                <a:lnTo>
                  <a:pt x="4288" y="659"/>
                </a:lnTo>
                <a:lnTo>
                  <a:pt x="4301" y="652"/>
                </a:lnTo>
                <a:lnTo>
                  <a:pt x="4318" y="646"/>
                </a:lnTo>
                <a:lnTo>
                  <a:pt x="4334" y="643"/>
                </a:lnTo>
                <a:lnTo>
                  <a:pt x="4351" y="641"/>
                </a:lnTo>
                <a:lnTo>
                  <a:pt x="4369" y="644"/>
                </a:lnTo>
                <a:lnTo>
                  <a:pt x="4385" y="649"/>
                </a:lnTo>
                <a:lnTo>
                  <a:pt x="4385" y="649"/>
                </a:lnTo>
                <a:lnTo>
                  <a:pt x="4393" y="652"/>
                </a:lnTo>
                <a:lnTo>
                  <a:pt x="4402" y="653"/>
                </a:lnTo>
                <a:lnTo>
                  <a:pt x="4412" y="653"/>
                </a:lnTo>
                <a:lnTo>
                  <a:pt x="4421" y="653"/>
                </a:lnTo>
                <a:lnTo>
                  <a:pt x="4432" y="652"/>
                </a:lnTo>
                <a:lnTo>
                  <a:pt x="4441" y="650"/>
                </a:lnTo>
                <a:lnTo>
                  <a:pt x="4462" y="641"/>
                </a:lnTo>
                <a:lnTo>
                  <a:pt x="4472" y="637"/>
                </a:lnTo>
                <a:lnTo>
                  <a:pt x="4481" y="631"/>
                </a:lnTo>
                <a:lnTo>
                  <a:pt x="4491" y="623"/>
                </a:lnTo>
                <a:lnTo>
                  <a:pt x="4500" y="616"/>
                </a:lnTo>
                <a:lnTo>
                  <a:pt x="4508" y="607"/>
                </a:lnTo>
                <a:lnTo>
                  <a:pt x="4515" y="598"/>
                </a:lnTo>
                <a:lnTo>
                  <a:pt x="4523" y="587"/>
                </a:lnTo>
                <a:lnTo>
                  <a:pt x="4529" y="577"/>
                </a:lnTo>
                <a:lnTo>
                  <a:pt x="4529" y="577"/>
                </a:lnTo>
                <a:lnTo>
                  <a:pt x="4538" y="556"/>
                </a:lnTo>
                <a:lnTo>
                  <a:pt x="4544" y="535"/>
                </a:lnTo>
                <a:lnTo>
                  <a:pt x="4548" y="517"/>
                </a:lnTo>
                <a:lnTo>
                  <a:pt x="4553" y="499"/>
                </a:lnTo>
                <a:lnTo>
                  <a:pt x="4559" y="484"/>
                </a:lnTo>
                <a:lnTo>
                  <a:pt x="4563" y="476"/>
                </a:lnTo>
                <a:lnTo>
                  <a:pt x="4568" y="470"/>
                </a:lnTo>
                <a:lnTo>
                  <a:pt x="4575" y="463"/>
                </a:lnTo>
                <a:lnTo>
                  <a:pt x="4584" y="457"/>
                </a:lnTo>
                <a:lnTo>
                  <a:pt x="4595" y="451"/>
                </a:lnTo>
                <a:lnTo>
                  <a:pt x="4607" y="445"/>
                </a:lnTo>
                <a:lnTo>
                  <a:pt x="4607" y="445"/>
                </a:lnTo>
                <a:lnTo>
                  <a:pt x="4688" y="411"/>
                </a:lnTo>
                <a:lnTo>
                  <a:pt x="4798" y="360"/>
                </a:lnTo>
                <a:lnTo>
                  <a:pt x="4854" y="334"/>
                </a:lnTo>
                <a:lnTo>
                  <a:pt x="4905" y="309"/>
                </a:lnTo>
                <a:lnTo>
                  <a:pt x="4945" y="288"/>
                </a:lnTo>
                <a:lnTo>
                  <a:pt x="4962" y="279"/>
                </a:lnTo>
                <a:lnTo>
                  <a:pt x="4972" y="271"/>
                </a:lnTo>
                <a:lnTo>
                  <a:pt x="4972" y="271"/>
                </a:lnTo>
                <a:lnTo>
                  <a:pt x="4984" y="264"/>
                </a:lnTo>
                <a:lnTo>
                  <a:pt x="5004" y="256"/>
                </a:lnTo>
                <a:lnTo>
                  <a:pt x="5056" y="240"/>
                </a:lnTo>
                <a:lnTo>
                  <a:pt x="5119" y="220"/>
                </a:lnTo>
                <a:lnTo>
                  <a:pt x="5180" y="199"/>
                </a:lnTo>
                <a:lnTo>
                  <a:pt x="5207" y="189"/>
                </a:lnTo>
                <a:lnTo>
                  <a:pt x="5231" y="178"/>
                </a:lnTo>
                <a:lnTo>
                  <a:pt x="5251" y="168"/>
                </a:lnTo>
                <a:lnTo>
                  <a:pt x="5257" y="163"/>
                </a:lnTo>
                <a:lnTo>
                  <a:pt x="5263" y="157"/>
                </a:lnTo>
                <a:lnTo>
                  <a:pt x="5266" y="151"/>
                </a:lnTo>
                <a:lnTo>
                  <a:pt x="5266" y="147"/>
                </a:lnTo>
                <a:lnTo>
                  <a:pt x="5264" y="141"/>
                </a:lnTo>
                <a:lnTo>
                  <a:pt x="5261" y="136"/>
                </a:lnTo>
                <a:lnTo>
                  <a:pt x="5254" y="130"/>
                </a:lnTo>
                <a:lnTo>
                  <a:pt x="5245" y="126"/>
                </a:lnTo>
                <a:lnTo>
                  <a:pt x="5233" y="120"/>
                </a:lnTo>
                <a:lnTo>
                  <a:pt x="5218" y="116"/>
                </a:lnTo>
                <a:lnTo>
                  <a:pt x="5218" y="116"/>
                </a:lnTo>
                <a:lnTo>
                  <a:pt x="5183" y="107"/>
                </a:lnTo>
                <a:lnTo>
                  <a:pt x="5147" y="98"/>
                </a:lnTo>
                <a:lnTo>
                  <a:pt x="5112" y="92"/>
                </a:lnTo>
                <a:lnTo>
                  <a:pt x="5076" y="86"/>
                </a:lnTo>
                <a:lnTo>
                  <a:pt x="5038" y="81"/>
                </a:lnTo>
                <a:lnTo>
                  <a:pt x="5002" y="78"/>
                </a:lnTo>
                <a:lnTo>
                  <a:pt x="4930" y="72"/>
                </a:lnTo>
                <a:lnTo>
                  <a:pt x="4863" y="69"/>
                </a:lnTo>
                <a:lnTo>
                  <a:pt x="4801" y="68"/>
                </a:lnTo>
                <a:lnTo>
                  <a:pt x="4751" y="65"/>
                </a:lnTo>
                <a:lnTo>
                  <a:pt x="4710" y="62"/>
                </a:lnTo>
                <a:lnTo>
                  <a:pt x="4710" y="62"/>
                </a:lnTo>
                <a:lnTo>
                  <a:pt x="4692" y="60"/>
                </a:lnTo>
                <a:lnTo>
                  <a:pt x="4674" y="59"/>
                </a:lnTo>
                <a:lnTo>
                  <a:pt x="4638" y="60"/>
                </a:lnTo>
                <a:lnTo>
                  <a:pt x="4601" y="63"/>
                </a:lnTo>
                <a:lnTo>
                  <a:pt x="4565" y="66"/>
                </a:lnTo>
                <a:lnTo>
                  <a:pt x="4532" y="69"/>
                </a:lnTo>
                <a:lnTo>
                  <a:pt x="4502" y="71"/>
                </a:lnTo>
                <a:lnTo>
                  <a:pt x="4488" y="69"/>
                </a:lnTo>
                <a:lnTo>
                  <a:pt x="4476" y="68"/>
                </a:lnTo>
                <a:lnTo>
                  <a:pt x="4466" y="66"/>
                </a:lnTo>
                <a:lnTo>
                  <a:pt x="4457" y="62"/>
                </a:lnTo>
                <a:lnTo>
                  <a:pt x="4457" y="62"/>
                </a:lnTo>
                <a:lnTo>
                  <a:pt x="4445" y="57"/>
                </a:lnTo>
                <a:lnTo>
                  <a:pt x="4426" y="51"/>
                </a:lnTo>
                <a:lnTo>
                  <a:pt x="4399" y="44"/>
                </a:lnTo>
                <a:lnTo>
                  <a:pt x="4366" y="38"/>
                </a:lnTo>
                <a:lnTo>
                  <a:pt x="4288" y="24"/>
                </a:lnTo>
                <a:lnTo>
                  <a:pt x="4243" y="17"/>
                </a:lnTo>
                <a:lnTo>
                  <a:pt x="4198" y="11"/>
                </a:lnTo>
                <a:lnTo>
                  <a:pt x="4152" y="6"/>
                </a:lnTo>
                <a:lnTo>
                  <a:pt x="4105" y="3"/>
                </a:lnTo>
                <a:lnTo>
                  <a:pt x="4062" y="0"/>
                </a:lnTo>
                <a:lnTo>
                  <a:pt x="4020" y="0"/>
                </a:lnTo>
                <a:lnTo>
                  <a:pt x="3981" y="2"/>
                </a:lnTo>
                <a:lnTo>
                  <a:pt x="3946" y="5"/>
                </a:lnTo>
                <a:lnTo>
                  <a:pt x="3930" y="8"/>
                </a:lnTo>
                <a:lnTo>
                  <a:pt x="3916" y="11"/>
                </a:lnTo>
                <a:lnTo>
                  <a:pt x="3904" y="15"/>
                </a:lnTo>
                <a:lnTo>
                  <a:pt x="3894" y="20"/>
                </a:lnTo>
                <a:lnTo>
                  <a:pt x="3894" y="20"/>
                </a:lnTo>
                <a:lnTo>
                  <a:pt x="3798" y="69"/>
                </a:lnTo>
                <a:lnTo>
                  <a:pt x="3743" y="99"/>
                </a:lnTo>
                <a:lnTo>
                  <a:pt x="3684" y="126"/>
                </a:lnTo>
                <a:lnTo>
                  <a:pt x="3629" y="153"/>
                </a:lnTo>
                <a:lnTo>
                  <a:pt x="3579" y="174"/>
                </a:lnTo>
                <a:lnTo>
                  <a:pt x="3557" y="181"/>
                </a:lnTo>
                <a:lnTo>
                  <a:pt x="3539" y="187"/>
                </a:lnTo>
                <a:lnTo>
                  <a:pt x="3522" y="192"/>
                </a:lnTo>
                <a:lnTo>
                  <a:pt x="3511" y="193"/>
                </a:lnTo>
                <a:lnTo>
                  <a:pt x="3511" y="193"/>
                </a:lnTo>
                <a:lnTo>
                  <a:pt x="3499" y="195"/>
                </a:lnTo>
                <a:lnTo>
                  <a:pt x="3484" y="196"/>
                </a:lnTo>
                <a:lnTo>
                  <a:pt x="3443" y="207"/>
                </a:lnTo>
                <a:lnTo>
                  <a:pt x="3395" y="222"/>
                </a:lnTo>
                <a:lnTo>
                  <a:pt x="3344" y="240"/>
                </a:lnTo>
                <a:lnTo>
                  <a:pt x="3290" y="261"/>
                </a:lnTo>
                <a:lnTo>
                  <a:pt x="3239" y="282"/>
                </a:lnTo>
                <a:lnTo>
                  <a:pt x="3196" y="301"/>
                </a:lnTo>
                <a:lnTo>
                  <a:pt x="3163" y="319"/>
                </a:lnTo>
                <a:lnTo>
                  <a:pt x="3163" y="319"/>
                </a:lnTo>
                <a:lnTo>
                  <a:pt x="3156" y="322"/>
                </a:lnTo>
                <a:lnTo>
                  <a:pt x="3147" y="325"/>
                </a:lnTo>
                <a:lnTo>
                  <a:pt x="3127" y="331"/>
                </a:lnTo>
                <a:lnTo>
                  <a:pt x="3105" y="333"/>
                </a:lnTo>
                <a:lnTo>
                  <a:pt x="3078" y="334"/>
                </a:lnTo>
                <a:lnTo>
                  <a:pt x="3049" y="334"/>
                </a:lnTo>
                <a:lnTo>
                  <a:pt x="3019" y="333"/>
                </a:lnTo>
                <a:lnTo>
                  <a:pt x="2958" y="325"/>
                </a:lnTo>
                <a:lnTo>
                  <a:pt x="2898" y="318"/>
                </a:lnTo>
                <a:lnTo>
                  <a:pt x="2844" y="310"/>
                </a:lnTo>
                <a:lnTo>
                  <a:pt x="2804" y="304"/>
                </a:lnTo>
                <a:lnTo>
                  <a:pt x="2780" y="301"/>
                </a:lnTo>
                <a:lnTo>
                  <a:pt x="2780" y="301"/>
                </a:lnTo>
                <a:lnTo>
                  <a:pt x="2772" y="303"/>
                </a:lnTo>
                <a:lnTo>
                  <a:pt x="2760" y="307"/>
                </a:lnTo>
                <a:lnTo>
                  <a:pt x="2733" y="321"/>
                </a:lnTo>
                <a:lnTo>
                  <a:pt x="2699" y="339"/>
                </a:lnTo>
                <a:lnTo>
                  <a:pt x="2663" y="357"/>
                </a:lnTo>
                <a:lnTo>
                  <a:pt x="2645" y="366"/>
                </a:lnTo>
                <a:lnTo>
                  <a:pt x="2627" y="375"/>
                </a:lnTo>
                <a:lnTo>
                  <a:pt x="2609" y="381"/>
                </a:lnTo>
                <a:lnTo>
                  <a:pt x="2592" y="385"/>
                </a:lnTo>
                <a:lnTo>
                  <a:pt x="2577" y="387"/>
                </a:lnTo>
                <a:lnTo>
                  <a:pt x="2565" y="385"/>
                </a:lnTo>
                <a:lnTo>
                  <a:pt x="2559" y="384"/>
                </a:lnTo>
                <a:lnTo>
                  <a:pt x="2554" y="381"/>
                </a:lnTo>
                <a:lnTo>
                  <a:pt x="2549" y="378"/>
                </a:lnTo>
                <a:lnTo>
                  <a:pt x="2546" y="373"/>
                </a:lnTo>
                <a:lnTo>
                  <a:pt x="2546" y="373"/>
                </a:lnTo>
                <a:lnTo>
                  <a:pt x="2543" y="369"/>
                </a:lnTo>
                <a:lnTo>
                  <a:pt x="2539" y="366"/>
                </a:lnTo>
                <a:lnTo>
                  <a:pt x="2533" y="363"/>
                </a:lnTo>
                <a:lnTo>
                  <a:pt x="2528" y="361"/>
                </a:lnTo>
                <a:lnTo>
                  <a:pt x="2516" y="360"/>
                </a:lnTo>
                <a:lnTo>
                  <a:pt x="2503" y="361"/>
                </a:lnTo>
                <a:lnTo>
                  <a:pt x="2488" y="366"/>
                </a:lnTo>
                <a:lnTo>
                  <a:pt x="2471" y="372"/>
                </a:lnTo>
                <a:lnTo>
                  <a:pt x="2456" y="381"/>
                </a:lnTo>
                <a:lnTo>
                  <a:pt x="2440" y="388"/>
                </a:lnTo>
                <a:lnTo>
                  <a:pt x="2410" y="408"/>
                </a:lnTo>
                <a:lnTo>
                  <a:pt x="2384" y="426"/>
                </a:lnTo>
                <a:lnTo>
                  <a:pt x="2360" y="445"/>
                </a:lnTo>
                <a:lnTo>
                  <a:pt x="2360" y="445"/>
                </a:lnTo>
                <a:lnTo>
                  <a:pt x="2348" y="449"/>
                </a:lnTo>
                <a:lnTo>
                  <a:pt x="2314" y="461"/>
                </a:lnTo>
                <a:lnTo>
                  <a:pt x="2261" y="478"/>
                </a:lnTo>
                <a:lnTo>
                  <a:pt x="2230" y="487"/>
                </a:lnTo>
                <a:lnTo>
                  <a:pt x="2196" y="496"/>
                </a:lnTo>
                <a:lnTo>
                  <a:pt x="2160" y="503"/>
                </a:lnTo>
                <a:lnTo>
                  <a:pt x="2121" y="511"/>
                </a:lnTo>
                <a:lnTo>
                  <a:pt x="2082" y="517"/>
                </a:lnTo>
                <a:lnTo>
                  <a:pt x="2041" y="521"/>
                </a:lnTo>
                <a:lnTo>
                  <a:pt x="2002" y="523"/>
                </a:lnTo>
                <a:lnTo>
                  <a:pt x="1962" y="521"/>
                </a:lnTo>
                <a:lnTo>
                  <a:pt x="1924" y="518"/>
                </a:lnTo>
                <a:lnTo>
                  <a:pt x="1905" y="515"/>
                </a:lnTo>
                <a:lnTo>
                  <a:pt x="1887" y="511"/>
                </a:lnTo>
                <a:lnTo>
                  <a:pt x="1887" y="511"/>
                </a:lnTo>
                <a:lnTo>
                  <a:pt x="1848" y="502"/>
                </a:lnTo>
                <a:lnTo>
                  <a:pt x="1805" y="493"/>
                </a:lnTo>
                <a:lnTo>
                  <a:pt x="1707" y="476"/>
                </a:lnTo>
                <a:lnTo>
                  <a:pt x="1601" y="461"/>
                </a:lnTo>
                <a:lnTo>
                  <a:pt x="1490" y="448"/>
                </a:lnTo>
                <a:lnTo>
                  <a:pt x="1382" y="439"/>
                </a:lnTo>
                <a:lnTo>
                  <a:pt x="1283" y="432"/>
                </a:lnTo>
                <a:lnTo>
                  <a:pt x="1201" y="427"/>
                </a:lnTo>
                <a:lnTo>
                  <a:pt x="1167" y="427"/>
                </a:lnTo>
                <a:lnTo>
                  <a:pt x="1138" y="427"/>
                </a:lnTo>
                <a:lnTo>
                  <a:pt x="1138" y="427"/>
                </a:lnTo>
                <a:lnTo>
                  <a:pt x="1110" y="427"/>
                </a:lnTo>
                <a:lnTo>
                  <a:pt x="1074" y="424"/>
                </a:lnTo>
                <a:lnTo>
                  <a:pt x="1033" y="418"/>
                </a:lnTo>
                <a:lnTo>
                  <a:pt x="987" y="411"/>
                </a:lnTo>
                <a:lnTo>
                  <a:pt x="885" y="391"/>
                </a:lnTo>
                <a:lnTo>
                  <a:pt x="776" y="369"/>
                </a:lnTo>
                <a:lnTo>
                  <a:pt x="574" y="327"/>
                </a:lnTo>
                <a:lnTo>
                  <a:pt x="497" y="313"/>
                </a:lnTo>
                <a:lnTo>
                  <a:pt x="469" y="309"/>
                </a:lnTo>
                <a:lnTo>
                  <a:pt x="449" y="307"/>
                </a:lnTo>
                <a:lnTo>
                  <a:pt x="449" y="307"/>
                </a:lnTo>
                <a:lnTo>
                  <a:pt x="344" y="310"/>
                </a:lnTo>
                <a:lnTo>
                  <a:pt x="193" y="316"/>
                </a:lnTo>
                <a:lnTo>
                  <a:pt x="0" y="325"/>
                </a:lnTo>
                <a:lnTo>
                  <a:pt x="0" y="1050"/>
                </a:lnTo>
                <a:lnTo>
                  <a:pt x="4261" y="1050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0" name="Freeform 49">
            <a:extLst>
              <a:ext uri="{FF2B5EF4-FFF2-40B4-BE49-F238E27FC236}">
                <a16:creationId xmlns:a16="http://schemas.microsoft.com/office/drawing/2014/main" id="{B3BDA9C5-E080-320A-EAB6-3BE3261C2C4B}"/>
              </a:ext>
            </a:extLst>
          </p:cNvPr>
          <p:cNvSpPr>
            <a:spLocks/>
          </p:cNvSpPr>
          <p:nvPr/>
        </p:nvSpPr>
        <p:spPr bwMode="auto">
          <a:xfrm>
            <a:off x="6269831" y="4424645"/>
            <a:ext cx="2620566" cy="2433356"/>
          </a:xfrm>
          <a:custGeom>
            <a:avLst/>
            <a:gdLst>
              <a:gd name="T0" fmla="*/ 6 w 2201"/>
              <a:gd name="T1" fmla="*/ 629 h 1533"/>
              <a:gd name="T2" fmla="*/ 75 w 2201"/>
              <a:gd name="T3" fmla="*/ 573 h 1533"/>
              <a:gd name="T4" fmla="*/ 133 w 2201"/>
              <a:gd name="T5" fmla="*/ 541 h 1533"/>
              <a:gd name="T6" fmla="*/ 199 w 2201"/>
              <a:gd name="T7" fmla="*/ 522 h 1533"/>
              <a:gd name="T8" fmla="*/ 247 w 2201"/>
              <a:gd name="T9" fmla="*/ 522 h 1533"/>
              <a:gd name="T10" fmla="*/ 292 w 2201"/>
              <a:gd name="T11" fmla="*/ 514 h 1533"/>
              <a:gd name="T12" fmla="*/ 412 w 2201"/>
              <a:gd name="T13" fmla="*/ 474 h 1533"/>
              <a:gd name="T14" fmla="*/ 569 w 2201"/>
              <a:gd name="T15" fmla="*/ 408 h 1533"/>
              <a:gd name="T16" fmla="*/ 849 w 2201"/>
              <a:gd name="T17" fmla="*/ 276 h 1533"/>
              <a:gd name="T18" fmla="*/ 910 w 2201"/>
              <a:gd name="T19" fmla="*/ 243 h 1533"/>
              <a:gd name="T20" fmla="*/ 1186 w 2201"/>
              <a:gd name="T21" fmla="*/ 47 h 1533"/>
              <a:gd name="T22" fmla="*/ 1249 w 2201"/>
              <a:gd name="T23" fmla="*/ 3 h 1533"/>
              <a:gd name="T24" fmla="*/ 1267 w 2201"/>
              <a:gd name="T25" fmla="*/ 2 h 1533"/>
              <a:gd name="T26" fmla="*/ 1306 w 2201"/>
              <a:gd name="T27" fmla="*/ 23 h 1533"/>
              <a:gd name="T28" fmla="*/ 1390 w 2201"/>
              <a:gd name="T29" fmla="*/ 90 h 1533"/>
              <a:gd name="T30" fmla="*/ 1473 w 2201"/>
              <a:gd name="T31" fmla="*/ 155 h 1533"/>
              <a:gd name="T32" fmla="*/ 1517 w 2201"/>
              <a:gd name="T33" fmla="*/ 174 h 1533"/>
              <a:gd name="T34" fmla="*/ 1551 w 2201"/>
              <a:gd name="T35" fmla="*/ 182 h 1533"/>
              <a:gd name="T36" fmla="*/ 1601 w 2201"/>
              <a:gd name="T37" fmla="*/ 180 h 1533"/>
              <a:gd name="T38" fmla="*/ 1701 w 2201"/>
              <a:gd name="T39" fmla="*/ 180 h 1533"/>
              <a:gd name="T40" fmla="*/ 1727 w 2201"/>
              <a:gd name="T41" fmla="*/ 188 h 1533"/>
              <a:gd name="T42" fmla="*/ 1786 w 2201"/>
              <a:gd name="T43" fmla="*/ 225 h 1533"/>
              <a:gd name="T44" fmla="*/ 1903 w 2201"/>
              <a:gd name="T45" fmla="*/ 321 h 1533"/>
              <a:gd name="T46" fmla="*/ 1926 w 2201"/>
              <a:gd name="T47" fmla="*/ 336 h 1533"/>
              <a:gd name="T48" fmla="*/ 1935 w 2201"/>
              <a:gd name="T49" fmla="*/ 346 h 1533"/>
              <a:gd name="T50" fmla="*/ 1933 w 2201"/>
              <a:gd name="T51" fmla="*/ 361 h 1533"/>
              <a:gd name="T52" fmla="*/ 1905 w 2201"/>
              <a:gd name="T53" fmla="*/ 400 h 1533"/>
              <a:gd name="T54" fmla="*/ 1833 w 2201"/>
              <a:gd name="T55" fmla="*/ 462 h 1533"/>
              <a:gd name="T56" fmla="*/ 1713 w 2201"/>
              <a:gd name="T57" fmla="*/ 549 h 1533"/>
              <a:gd name="T58" fmla="*/ 1605 w 2201"/>
              <a:gd name="T59" fmla="*/ 629 h 1533"/>
              <a:gd name="T60" fmla="*/ 1562 w 2201"/>
              <a:gd name="T61" fmla="*/ 676 h 1533"/>
              <a:gd name="T62" fmla="*/ 1533 w 2201"/>
              <a:gd name="T63" fmla="*/ 727 h 1533"/>
              <a:gd name="T64" fmla="*/ 1523 w 2201"/>
              <a:gd name="T65" fmla="*/ 790 h 1533"/>
              <a:gd name="T66" fmla="*/ 1523 w 2201"/>
              <a:gd name="T67" fmla="*/ 842 h 1533"/>
              <a:gd name="T68" fmla="*/ 1544 w 2201"/>
              <a:gd name="T69" fmla="*/ 905 h 1533"/>
              <a:gd name="T70" fmla="*/ 1593 w 2201"/>
              <a:gd name="T71" fmla="*/ 983 h 1533"/>
              <a:gd name="T72" fmla="*/ 1664 w 2201"/>
              <a:gd name="T73" fmla="*/ 1068 h 1533"/>
              <a:gd name="T74" fmla="*/ 1813 w 2201"/>
              <a:gd name="T75" fmla="*/ 1221 h 1533"/>
              <a:gd name="T76" fmla="*/ 2002 w 2201"/>
              <a:gd name="T77" fmla="*/ 1389 h 1533"/>
              <a:gd name="T78" fmla="*/ 2149 w 2201"/>
              <a:gd name="T79" fmla="*/ 1504 h 1533"/>
              <a:gd name="T80" fmla="*/ 2197 w 2201"/>
              <a:gd name="T81" fmla="*/ 1533 h 1533"/>
              <a:gd name="T82" fmla="*/ 2201 w 2201"/>
              <a:gd name="T83" fmla="*/ 1531 h 1533"/>
              <a:gd name="T84" fmla="*/ 0 w 2201"/>
              <a:gd name="T85" fmla="*/ 635 h 15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2201" h="1533">
                <a:moveTo>
                  <a:pt x="0" y="635"/>
                </a:moveTo>
                <a:lnTo>
                  <a:pt x="0" y="635"/>
                </a:lnTo>
                <a:lnTo>
                  <a:pt x="6" y="629"/>
                </a:lnTo>
                <a:lnTo>
                  <a:pt x="21" y="616"/>
                </a:lnTo>
                <a:lnTo>
                  <a:pt x="45" y="595"/>
                </a:lnTo>
                <a:lnTo>
                  <a:pt x="75" y="573"/>
                </a:lnTo>
                <a:lnTo>
                  <a:pt x="93" y="562"/>
                </a:lnTo>
                <a:lnTo>
                  <a:pt x="112" y="552"/>
                </a:lnTo>
                <a:lnTo>
                  <a:pt x="133" y="541"/>
                </a:lnTo>
                <a:lnTo>
                  <a:pt x="154" y="534"/>
                </a:lnTo>
                <a:lnTo>
                  <a:pt x="176" y="526"/>
                </a:lnTo>
                <a:lnTo>
                  <a:pt x="199" y="522"/>
                </a:lnTo>
                <a:lnTo>
                  <a:pt x="223" y="520"/>
                </a:lnTo>
                <a:lnTo>
                  <a:pt x="247" y="522"/>
                </a:lnTo>
                <a:lnTo>
                  <a:pt x="247" y="522"/>
                </a:lnTo>
                <a:lnTo>
                  <a:pt x="259" y="522"/>
                </a:lnTo>
                <a:lnTo>
                  <a:pt x="274" y="519"/>
                </a:lnTo>
                <a:lnTo>
                  <a:pt x="292" y="514"/>
                </a:lnTo>
                <a:lnTo>
                  <a:pt x="313" y="508"/>
                </a:lnTo>
                <a:lnTo>
                  <a:pt x="361" y="493"/>
                </a:lnTo>
                <a:lnTo>
                  <a:pt x="412" y="474"/>
                </a:lnTo>
                <a:lnTo>
                  <a:pt x="507" y="433"/>
                </a:lnTo>
                <a:lnTo>
                  <a:pt x="569" y="408"/>
                </a:lnTo>
                <a:lnTo>
                  <a:pt x="569" y="408"/>
                </a:lnTo>
                <a:lnTo>
                  <a:pt x="639" y="376"/>
                </a:lnTo>
                <a:lnTo>
                  <a:pt x="746" y="327"/>
                </a:lnTo>
                <a:lnTo>
                  <a:pt x="849" y="276"/>
                </a:lnTo>
                <a:lnTo>
                  <a:pt x="886" y="257"/>
                </a:lnTo>
                <a:lnTo>
                  <a:pt x="910" y="243"/>
                </a:lnTo>
                <a:lnTo>
                  <a:pt x="910" y="243"/>
                </a:lnTo>
                <a:lnTo>
                  <a:pt x="976" y="198"/>
                </a:lnTo>
                <a:lnTo>
                  <a:pt x="1081" y="122"/>
                </a:lnTo>
                <a:lnTo>
                  <a:pt x="1186" y="47"/>
                </a:lnTo>
                <a:lnTo>
                  <a:pt x="1225" y="20"/>
                </a:lnTo>
                <a:lnTo>
                  <a:pt x="1249" y="3"/>
                </a:lnTo>
                <a:lnTo>
                  <a:pt x="1249" y="3"/>
                </a:lnTo>
                <a:lnTo>
                  <a:pt x="1253" y="2"/>
                </a:lnTo>
                <a:lnTo>
                  <a:pt x="1256" y="0"/>
                </a:lnTo>
                <a:lnTo>
                  <a:pt x="1267" y="2"/>
                </a:lnTo>
                <a:lnTo>
                  <a:pt x="1279" y="6"/>
                </a:lnTo>
                <a:lnTo>
                  <a:pt x="1291" y="14"/>
                </a:lnTo>
                <a:lnTo>
                  <a:pt x="1306" y="23"/>
                </a:lnTo>
                <a:lnTo>
                  <a:pt x="1321" y="33"/>
                </a:lnTo>
                <a:lnTo>
                  <a:pt x="1354" y="60"/>
                </a:lnTo>
                <a:lnTo>
                  <a:pt x="1390" y="90"/>
                </a:lnTo>
                <a:lnTo>
                  <a:pt x="1424" y="119"/>
                </a:lnTo>
                <a:lnTo>
                  <a:pt x="1457" y="144"/>
                </a:lnTo>
                <a:lnTo>
                  <a:pt x="1473" y="155"/>
                </a:lnTo>
                <a:lnTo>
                  <a:pt x="1488" y="162"/>
                </a:lnTo>
                <a:lnTo>
                  <a:pt x="1488" y="162"/>
                </a:lnTo>
                <a:lnTo>
                  <a:pt x="1517" y="174"/>
                </a:lnTo>
                <a:lnTo>
                  <a:pt x="1529" y="179"/>
                </a:lnTo>
                <a:lnTo>
                  <a:pt x="1541" y="180"/>
                </a:lnTo>
                <a:lnTo>
                  <a:pt x="1551" y="182"/>
                </a:lnTo>
                <a:lnTo>
                  <a:pt x="1560" y="183"/>
                </a:lnTo>
                <a:lnTo>
                  <a:pt x="1580" y="182"/>
                </a:lnTo>
                <a:lnTo>
                  <a:pt x="1601" y="180"/>
                </a:lnTo>
                <a:lnTo>
                  <a:pt x="1628" y="177"/>
                </a:lnTo>
                <a:lnTo>
                  <a:pt x="1659" y="177"/>
                </a:lnTo>
                <a:lnTo>
                  <a:pt x="1701" y="180"/>
                </a:lnTo>
                <a:lnTo>
                  <a:pt x="1701" y="180"/>
                </a:lnTo>
                <a:lnTo>
                  <a:pt x="1713" y="183"/>
                </a:lnTo>
                <a:lnTo>
                  <a:pt x="1727" y="188"/>
                </a:lnTo>
                <a:lnTo>
                  <a:pt x="1742" y="195"/>
                </a:lnTo>
                <a:lnTo>
                  <a:pt x="1755" y="203"/>
                </a:lnTo>
                <a:lnTo>
                  <a:pt x="1786" y="225"/>
                </a:lnTo>
                <a:lnTo>
                  <a:pt x="1818" y="249"/>
                </a:lnTo>
                <a:lnTo>
                  <a:pt x="1876" y="300"/>
                </a:lnTo>
                <a:lnTo>
                  <a:pt x="1903" y="321"/>
                </a:lnTo>
                <a:lnTo>
                  <a:pt x="1915" y="330"/>
                </a:lnTo>
                <a:lnTo>
                  <a:pt x="1926" y="336"/>
                </a:lnTo>
                <a:lnTo>
                  <a:pt x="1926" y="336"/>
                </a:lnTo>
                <a:lnTo>
                  <a:pt x="1930" y="339"/>
                </a:lnTo>
                <a:lnTo>
                  <a:pt x="1933" y="342"/>
                </a:lnTo>
                <a:lnTo>
                  <a:pt x="1935" y="346"/>
                </a:lnTo>
                <a:lnTo>
                  <a:pt x="1936" y="351"/>
                </a:lnTo>
                <a:lnTo>
                  <a:pt x="1935" y="355"/>
                </a:lnTo>
                <a:lnTo>
                  <a:pt x="1933" y="361"/>
                </a:lnTo>
                <a:lnTo>
                  <a:pt x="1927" y="373"/>
                </a:lnTo>
                <a:lnTo>
                  <a:pt x="1918" y="385"/>
                </a:lnTo>
                <a:lnTo>
                  <a:pt x="1905" y="400"/>
                </a:lnTo>
                <a:lnTo>
                  <a:pt x="1890" y="415"/>
                </a:lnTo>
                <a:lnTo>
                  <a:pt x="1872" y="430"/>
                </a:lnTo>
                <a:lnTo>
                  <a:pt x="1833" y="462"/>
                </a:lnTo>
                <a:lnTo>
                  <a:pt x="1791" y="493"/>
                </a:lnTo>
                <a:lnTo>
                  <a:pt x="1713" y="549"/>
                </a:lnTo>
                <a:lnTo>
                  <a:pt x="1713" y="549"/>
                </a:lnTo>
                <a:lnTo>
                  <a:pt x="1664" y="583"/>
                </a:lnTo>
                <a:lnTo>
                  <a:pt x="1623" y="614"/>
                </a:lnTo>
                <a:lnTo>
                  <a:pt x="1605" y="629"/>
                </a:lnTo>
                <a:lnTo>
                  <a:pt x="1589" y="646"/>
                </a:lnTo>
                <a:lnTo>
                  <a:pt x="1574" y="661"/>
                </a:lnTo>
                <a:lnTo>
                  <a:pt x="1562" y="676"/>
                </a:lnTo>
                <a:lnTo>
                  <a:pt x="1550" y="692"/>
                </a:lnTo>
                <a:lnTo>
                  <a:pt x="1541" y="709"/>
                </a:lnTo>
                <a:lnTo>
                  <a:pt x="1533" y="727"/>
                </a:lnTo>
                <a:lnTo>
                  <a:pt x="1529" y="746"/>
                </a:lnTo>
                <a:lnTo>
                  <a:pt x="1524" y="767"/>
                </a:lnTo>
                <a:lnTo>
                  <a:pt x="1523" y="790"/>
                </a:lnTo>
                <a:lnTo>
                  <a:pt x="1521" y="815"/>
                </a:lnTo>
                <a:lnTo>
                  <a:pt x="1523" y="842"/>
                </a:lnTo>
                <a:lnTo>
                  <a:pt x="1523" y="842"/>
                </a:lnTo>
                <a:lnTo>
                  <a:pt x="1526" y="862"/>
                </a:lnTo>
                <a:lnTo>
                  <a:pt x="1533" y="883"/>
                </a:lnTo>
                <a:lnTo>
                  <a:pt x="1544" y="905"/>
                </a:lnTo>
                <a:lnTo>
                  <a:pt x="1557" y="929"/>
                </a:lnTo>
                <a:lnTo>
                  <a:pt x="1574" y="956"/>
                </a:lnTo>
                <a:lnTo>
                  <a:pt x="1593" y="983"/>
                </a:lnTo>
                <a:lnTo>
                  <a:pt x="1614" y="1010"/>
                </a:lnTo>
                <a:lnTo>
                  <a:pt x="1638" y="1040"/>
                </a:lnTo>
                <a:lnTo>
                  <a:pt x="1664" y="1068"/>
                </a:lnTo>
                <a:lnTo>
                  <a:pt x="1692" y="1098"/>
                </a:lnTo>
                <a:lnTo>
                  <a:pt x="1751" y="1160"/>
                </a:lnTo>
                <a:lnTo>
                  <a:pt x="1813" y="1221"/>
                </a:lnTo>
                <a:lnTo>
                  <a:pt x="1878" y="1279"/>
                </a:lnTo>
                <a:lnTo>
                  <a:pt x="1941" y="1336"/>
                </a:lnTo>
                <a:lnTo>
                  <a:pt x="2002" y="1389"/>
                </a:lnTo>
                <a:lnTo>
                  <a:pt x="2059" y="1435"/>
                </a:lnTo>
                <a:lnTo>
                  <a:pt x="2108" y="1474"/>
                </a:lnTo>
                <a:lnTo>
                  <a:pt x="2149" y="1504"/>
                </a:lnTo>
                <a:lnTo>
                  <a:pt x="2180" y="1524"/>
                </a:lnTo>
                <a:lnTo>
                  <a:pt x="2191" y="1530"/>
                </a:lnTo>
                <a:lnTo>
                  <a:pt x="2197" y="1533"/>
                </a:lnTo>
                <a:lnTo>
                  <a:pt x="2200" y="1533"/>
                </a:lnTo>
                <a:lnTo>
                  <a:pt x="2201" y="1533"/>
                </a:lnTo>
                <a:lnTo>
                  <a:pt x="2201" y="1531"/>
                </a:lnTo>
                <a:lnTo>
                  <a:pt x="2200" y="1528"/>
                </a:lnTo>
                <a:lnTo>
                  <a:pt x="61" y="1518"/>
                </a:lnTo>
                <a:lnTo>
                  <a:pt x="0" y="635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1" name="Freeform 50">
            <a:extLst>
              <a:ext uri="{FF2B5EF4-FFF2-40B4-BE49-F238E27FC236}">
                <a16:creationId xmlns:a16="http://schemas.microsoft.com/office/drawing/2014/main" id="{57F96BF8-1ADE-1087-C28F-040F59D9A4EF}"/>
              </a:ext>
            </a:extLst>
          </p:cNvPr>
          <p:cNvSpPr>
            <a:spLocks/>
          </p:cNvSpPr>
          <p:nvPr/>
        </p:nvSpPr>
        <p:spPr bwMode="auto">
          <a:xfrm>
            <a:off x="4714875" y="4534169"/>
            <a:ext cx="4354116" cy="2323832"/>
          </a:xfrm>
          <a:custGeom>
            <a:avLst/>
            <a:gdLst>
              <a:gd name="T0" fmla="*/ 16 w 3657"/>
              <a:gd name="T1" fmla="*/ 1411 h 1459"/>
              <a:gd name="T2" fmla="*/ 42 w 3657"/>
              <a:gd name="T3" fmla="*/ 1342 h 1459"/>
              <a:gd name="T4" fmla="*/ 66 w 3657"/>
              <a:gd name="T5" fmla="*/ 1305 h 1459"/>
              <a:gd name="T6" fmla="*/ 221 w 3657"/>
              <a:gd name="T7" fmla="*/ 1083 h 1459"/>
              <a:gd name="T8" fmla="*/ 268 w 3657"/>
              <a:gd name="T9" fmla="*/ 1008 h 1459"/>
              <a:gd name="T10" fmla="*/ 284 w 3657"/>
              <a:gd name="T11" fmla="*/ 965 h 1459"/>
              <a:gd name="T12" fmla="*/ 284 w 3657"/>
              <a:gd name="T13" fmla="*/ 948 h 1459"/>
              <a:gd name="T14" fmla="*/ 293 w 3657"/>
              <a:gd name="T15" fmla="*/ 915 h 1459"/>
              <a:gd name="T16" fmla="*/ 349 w 3657"/>
              <a:gd name="T17" fmla="*/ 827 h 1459"/>
              <a:gd name="T18" fmla="*/ 362 w 3657"/>
              <a:gd name="T19" fmla="*/ 803 h 1459"/>
              <a:gd name="T20" fmla="*/ 388 w 3657"/>
              <a:gd name="T21" fmla="*/ 782 h 1459"/>
              <a:gd name="T22" fmla="*/ 484 w 3657"/>
              <a:gd name="T23" fmla="*/ 728 h 1459"/>
              <a:gd name="T24" fmla="*/ 593 w 3657"/>
              <a:gd name="T25" fmla="*/ 677 h 1459"/>
              <a:gd name="T26" fmla="*/ 657 w 3657"/>
              <a:gd name="T27" fmla="*/ 646 h 1459"/>
              <a:gd name="T28" fmla="*/ 726 w 3657"/>
              <a:gd name="T29" fmla="*/ 596 h 1459"/>
              <a:gd name="T30" fmla="*/ 752 w 3657"/>
              <a:gd name="T31" fmla="*/ 572 h 1459"/>
              <a:gd name="T32" fmla="*/ 1026 w 3657"/>
              <a:gd name="T33" fmla="*/ 539 h 1459"/>
              <a:gd name="T34" fmla="*/ 1137 w 3657"/>
              <a:gd name="T35" fmla="*/ 517 h 1459"/>
              <a:gd name="T36" fmla="*/ 1156 w 3657"/>
              <a:gd name="T37" fmla="*/ 507 h 1459"/>
              <a:gd name="T38" fmla="*/ 1165 w 3657"/>
              <a:gd name="T39" fmla="*/ 496 h 1459"/>
              <a:gd name="T40" fmla="*/ 1214 w 3657"/>
              <a:gd name="T41" fmla="*/ 477 h 1459"/>
              <a:gd name="T42" fmla="*/ 1357 w 3657"/>
              <a:gd name="T43" fmla="*/ 439 h 1459"/>
              <a:gd name="T44" fmla="*/ 1412 w 3657"/>
              <a:gd name="T45" fmla="*/ 418 h 1459"/>
              <a:gd name="T46" fmla="*/ 1572 w 3657"/>
              <a:gd name="T47" fmla="*/ 379 h 1459"/>
              <a:gd name="T48" fmla="*/ 1643 w 3657"/>
              <a:gd name="T49" fmla="*/ 355 h 1459"/>
              <a:gd name="T50" fmla="*/ 1655 w 3657"/>
              <a:gd name="T51" fmla="*/ 346 h 1459"/>
              <a:gd name="T52" fmla="*/ 1728 w 3657"/>
              <a:gd name="T53" fmla="*/ 319 h 1459"/>
              <a:gd name="T54" fmla="*/ 1869 w 3657"/>
              <a:gd name="T55" fmla="*/ 285 h 1459"/>
              <a:gd name="T56" fmla="*/ 1929 w 3657"/>
              <a:gd name="T57" fmla="*/ 270 h 1459"/>
              <a:gd name="T58" fmla="*/ 1992 w 3657"/>
              <a:gd name="T59" fmla="*/ 246 h 1459"/>
              <a:gd name="T60" fmla="*/ 2002 w 3657"/>
              <a:gd name="T61" fmla="*/ 237 h 1459"/>
              <a:gd name="T62" fmla="*/ 2047 w 3657"/>
              <a:gd name="T63" fmla="*/ 212 h 1459"/>
              <a:gd name="T64" fmla="*/ 2143 w 3657"/>
              <a:gd name="T65" fmla="*/ 168 h 1459"/>
              <a:gd name="T66" fmla="*/ 2297 w 3657"/>
              <a:gd name="T67" fmla="*/ 87 h 1459"/>
              <a:gd name="T68" fmla="*/ 2323 w 3657"/>
              <a:gd name="T69" fmla="*/ 71 h 1459"/>
              <a:gd name="T70" fmla="*/ 2429 w 3657"/>
              <a:gd name="T71" fmla="*/ 14 h 1459"/>
              <a:gd name="T72" fmla="*/ 2462 w 3657"/>
              <a:gd name="T73" fmla="*/ 0 h 1459"/>
              <a:gd name="T74" fmla="*/ 2462 w 3657"/>
              <a:gd name="T75" fmla="*/ 8 h 1459"/>
              <a:gd name="T76" fmla="*/ 2420 w 3657"/>
              <a:gd name="T77" fmla="*/ 62 h 1459"/>
              <a:gd name="T78" fmla="*/ 2399 w 3657"/>
              <a:gd name="T79" fmla="*/ 81 h 1459"/>
              <a:gd name="T80" fmla="*/ 2222 w 3657"/>
              <a:gd name="T81" fmla="*/ 198 h 1459"/>
              <a:gd name="T82" fmla="*/ 2079 w 3657"/>
              <a:gd name="T83" fmla="*/ 280 h 1459"/>
              <a:gd name="T84" fmla="*/ 2040 w 3657"/>
              <a:gd name="T85" fmla="*/ 297 h 1459"/>
              <a:gd name="T86" fmla="*/ 1881 w 3657"/>
              <a:gd name="T87" fmla="*/ 357 h 1459"/>
              <a:gd name="T88" fmla="*/ 1812 w 3657"/>
              <a:gd name="T89" fmla="*/ 393 h 1459"/>
              <a:gd name="T90" fmla="*/ 1730 w 3657"/>
              <a:gd name="T91" fmla="*/ 442 h 1459"/>
              <a:gd name="T92" fmla="*/ 1635 w 3657"/>
              <a:gd name="T93" fmla="*/ 480 h 1459"/>
              <a:gd name="T94" fmla="*/ 1566 w 3657"/>
              <a:gd name="T95" fmla="*/ 487 h 1459"/>
              <a:gd name="T96" fmla="*/ 1499 w 3657"/>
              <a:gd name="T97" fmla="*/ 481 h 1459"/>
              <a:gd name="T98" fmla="*/ 1456 w 3657"/>
              <a:gd name="T99" fmla="*/ 487 h 1459"/>
              <a:gd name="T100" fmla="*/ 1424 w 3657"/>
              <a:gd name="T101" fmla="*/ 505 h 1459"/>
              <a:gd name="T102" fmla="*/ 1378 w 3657"/>
              <a:gd name="T103" fmla="*/ 542 h 1459"/>
              <a:gd name="T104" fmla="*/ 1357 w 3657"/>
              <a:gd name="T105" fmla="*/ 572 h 1459"/>
              <a:gd name="T106" fmla="*/ 1348 w 3657"/>
              <a:gd name="T107" fmla="*/ 610 h 1459"/>
              <a:gd name="T108" fmla="*/ 1357 w 3657"/>
              <a:gd name="T109" fmla="*/ 653 h 1459"/>
              <a:gd name="T110" fmla="*/ 1370 w 3657"/>
              <a:gd name="T111" fmla="*/ 673 h 1459"/>
              <a:gd name="T112" fmla="*/ 1414 w 3657"/>
              <a:gd name="T113" fmla="*/ 707 h 1459"/>
              <a:gd name="T114" fmla="*/ 1536 w 3657"/>
              <a:gd name="T115" fmla="*/ 773 h 1459"/>
              <a:gd name="T116" fmla="*/ 1752 w 3657"/>
              <a:gd name="T117" fmla="*/ 864 h 1459"/>
              <a:gd name="T118" fmla="*/ 2023 w 3657"/>
              <a:gd name="T119" fmla="*/ 963 h 1459"/>
              <a:gd name="T120" fmla="*/ 2538 w 3657"/>
              <a:gd name="T121" fmla="*/ 1133 h 1459"/>
              <a:gd name="T122" fmla="*/ 3142 w 3657"/>
              <a:gd name="T123" fmla="*/ 1312 h 1459"/>
              <a:gd name="T124" fmla="*/ 3657 w 3657"/>
              <a:gd name="T125" fmla="*/ 1459 h 14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657" h="1459">
                <a:moveTo>
                  <a:pt x="0" y="1459"/>
                </a:moveTo>
                <a:lnTo>
                  <a:pt x="0" y="1459"/>
                </a:lnTo>
                <a:lnTo>
                  <a:pt x="16" y="1411"/>
                </a:lnTo>
                <a:lnTo>
                  <a:pt x="30" y="1372"/>
                </a:lnTo>
                <a:lnTo>
                  <a:pt x="36" y="1356"/>
                </a:lnTo>
                <a:lnTo>
                  <a:pt x="42" y="1342"/>
                </a:lnTo>
                <a:lnTo>
                  <a:pt x="42" y="1342"/>
                </a:lnTo>
                <a:lnTo>
                  <a:pt x="52" y="1324"/>
                </a:lnTo>
                <a:lnTo>
                  <a:pt x="66" y="1305"/>
                </a:lnTo>
                <a:lnTo>
                  <a:pt x="99" y="1255"/>
                </a:lnTo>
                <a:lnTo>
                  <a:pt x="183" y="1140"/>
                </a:lnTo>
                <a:lnTo>
                  <a:pt x="221" y="1083"/>
                </a:lnTo>
                <a:lnTo>
                  <a:pt x="239" y="1056"/>
                </a:lnTo>
                <a:lnTo>
                  <a:pt x="254" y="1031"/>
                </a:lnTo>
                <a:lnTo>
                  <a:pt x="268" y="1008"/>
                </a:lnTo>
                <a:lnTo>
                  <a:pt x="277" y="987"/>
                </a:lnTo>
                <a:lnTo>
                  <a:pt x="283" y="971"/>
                </a:lnTo>
                <a:lnTo>
                  <a:pt x="284" y="965"/>
                </a:lnTo>
                <a:lnTo>
                  <a:pt x="284" y="959"/>
                </a:lnTo>
                <a:lnTo>
                  <a:pt x="284" y="959"/>
                </a:lnTo>
                <a:lnTo>
                  <a:pt x="284" y="948"/>
                </a:lnTo>
                <a:lnTo>
                  <a:pt x="286" y="938"/>
                </a:lnTo>
                <a:lnTo>
                  <a:pt x="289" y="927"/>
                </a:lnTo>
                <a:lnTo>
                  <a:pt x="293" y="915"/>
                </a:lnTo>
                <a:lnTo>
                  <a:pt x="305" y="891"/>
                </a:lnTo>
                <a:lnTo>
                  <a:pt x="320" y="867"/>
                </a:lnTo>
                <a:lnTo>
                  <a:pt x="349" y="827"/>
                </a:lnTo>
                <a:lnTo>
                  <a:pt x="358" y="812"/>
                </a:lnTo>
                <a:lnTo>
                  <a:pt x="362" y="803"/>
                </a:lnTo>
                <a:lnTo>
                  <a:pt x="362" y="803"/>
                </a:lnTo>
                <a:lnTo>
                  <a:pt x="364" y="800"/>
                </a:lnTo>
                <a:lnTo>
                  <a:pt x="370" y="794"/>
                </a:lnTo>
                <a:lnTo>
                  <a:pt x="388" y="782"/>
                </a:lnTo>
                <a:lnTo>
                  <a:pt x="413" y="766"/>
                </a:lnTo>
                <a:lnTo>
                  <a:pt x="446" y="748"/>
                </a:lnTo>
                <a:lnTo>
                  <a:pt x="484" y="728"/>
                </a:lnTo>
                <a:lnTo>
                  <a:pt x="521" y="709"/>
                </a:lnTo>
                <a:lnTo>
                  <a:pt x="558" y="692"/>
                </a:lnTo>
                <a:lnTo>
                  <a:pt x="593" y="677"/>
                </a:lnTo>
                <a:lnTo>
                  <a:pt x="593" y="677"/>
                </a:lnTo>
                <a:lnTo>
                  <a:pt x="626" y="662"/>
                </a:lnTo>
                <a:lnTo>
                  <a:pt x="657" y="646"/>
                </a:lnTo>
                <a:lnTo>
                  <a:pt x="684" y="628"/>
                </a:lnTo>
                <a:lnTo>
                  <a:pt x="707" y="611"/>
                </a:lnTo>
                <a:lnTo>
                  <a:pt x="726" y="596"/>
                </a:lnTo>
                <a:lnTo>
                  <a:pt x="740" y="583"/>
                </a:lnTo>
                <a:lnTo>
                  <a:pt x="752" y="572"/>
                </a:lnTo>
                <a:lnTo>
                  <a:pt x="752" y="572"/>
                </a:lnTo>
                <a:lnTo>
                  <a:pt x="815" y="566"/>
                </a:lnTo>
                <a:lnTo>
                  <a:pt x="952" y="550"/>
                </a:lnTo>
                <a:lnTo>
                  <a:pt x="1026" y="539"/>
                </a:lnTo>
                <a:lnTo>
                  <a:pt x="1090" y="528"/>
                </a:lnTo>
                <a:lnTo>
                  <a:pt x="1117" y="523"/>
                </a:lnTo>
                <a:lnTo>
                  <a:pt x="1137" y="517"/>
                </a:lnTo>
                <a:lnTo>
                  <a:pt x="1150" y="511"/>
                </a:lnTo>
                <a:lnTo>
                  <a:pt x="1155" y="510"/>
                </a:lnTo>
                <a:lnTo>
                  <a:pt x="1156" y="507"/>
                </a:lnTo>
                <a:lnTo>
                  <a:pt x="1156" y="507"/>
                </a:lnTo>
                <a:lnTo>
                  <a:pt x="1159" y="502"/>
                </a:lnTo>
                <a:lnTo>
                  <a:pt x="1165" y="496"/>
                </a:lnTo>
                <a:lnTo>
                  <a:pt x="1174" y="492"/>
                </a:lnTo>
                <a:lnTo>
                  <a:pt x="1186" y="487"/>
                </a:lnTo>
                <a:lnTo>
                  <a:pt x="1214" y="477"/>
                </a:lnTo>
                <a:lnTo>
                  <a:pt x="1249" y="468"/>
                </a:lnTo>
                <a:lnTo>
                  <a:pt x="1322" y="448"/>
                </a:lnTo>
                <a:lnTo>
                  <a:pt x="1357" y="439"/>
                </a:lnTo>
                <a:lnTo>
                  <a:pt x="1384" y="429"/>
                </a:lnTo>
                <a:lnTo>
                  <a:pt x="1384" y="429"/>
                </a:lnTo>
                <a:lnTo>
                  <a:pt x="1412" y="418"/>
                </a:lnTo>
                <a:lnTo>
                  <a:pt x="1448" y="409"/>
                </a:lnTo>
                <a:lnTo>
                  <a:pt x="1532" y="388"/>
                </a:lnTo>
                <a:lnTo>
                  <a:pt x="1572" y="379"/>
                </a:lnTo>
                <a:lnTo>
                  <a:pt x="1608" y="369"/>
                </a:lnTo>
                <a:lnTo>
                  <a:pt x="1634" y="360"/>
                </a:lnTo>
                <a:lnTo>
                  <a:pt x="1643" y="355"/>
                </a:lnTo>
                <a:lnTo>
                  <a:pt x="1649" y="351"/>
                </a:lnTo>
                <a:lnTo>
                  <a:pt x="1649" y="351"/>
                </a:lnTo>
                <a:lnTo>
                  <a:pt x="1655" y="346"/>
                </a:lnTo>
                <a:lnTo>
                  <a:pt x="1665" y="342"/>
                </a:lnTo>
                <a:lnTo>
                  <a:pt x="1692" y="330"/>
                </a:lnTo>
                <a:lnTo>
                  <a:pt x="1728" y="319"/>
                </a:lnTo>
                <a:lnTo>
                  <a:pt x="1767" y="309"/>
                </a:lnTo>
                <a:lnTo>
                  <a:pt x="1837" y="292"/>
                </a:lnTo>
                <a:lnTo>
                  <a:pt x="1869" y="285"/>
                </a:lnTo>
                <a:lnTo>
                  <a:pt x="1869" y="285"/>
                </a:lnTo>
                <a:lnTo>
                  <a:pt x="1887" y="280"/>
                </a:lnTo>
                <a:lnTo>
                  <a:pt x="1929" y="270"/>
                </a:lnTo>
                <a:lnTo>
                  <a:pt x="1953" y="262"/>
                </a:lnTo>
                <a:lnTo>
                  <a:pt x="1974" y="253"/>
                </a:lnTo>
                <a:lnTo>
                  <a:pt x="1992" y="246"/>
                </a:lnTo>
                <a:lnTo>
                  <a:pt x="1998" y="241"/>
                </a:lnTo>
                <a:lnTo>
                  <a:pt x="2002" y="237"/>
                </a:lnTo>
                <a:lnTo>
                  <a:pt x="2002" y="237"/>
                </a:lnTo>
                <a:lnTo>
                  <a:pt x="2007" y="232"/>
                </a:lnTo>
                <a:lnTo>
                  <a:pt x="2017" y="227"/>
                </a:lnTo>
                <a:lnTo>
                  <a:pt x="2047" y="212"/>
                </a:lnTo>
                <a:lnTo>
                  <a:pt x="2106" y="186"/>
                </a:lnTo>
                <a:lnTo>
                  <a:pt x="2106" y="186"/>
                </a:lnTo>
                <a:lnTo>
                  <a:pt x="2143" y="168"/>
                </a:lnTo>
                <a:lnTo>
                  <a:pt x="2207" y="135"/>
                </a:lnTo>
                <a:lnTo>
                  <a:pt x="2273" y="101"/>
                </a:lnTo>
                <a:lnTo>
                  <a:pt x="2297" y="87"/>
                </a:lnTo>
                <a:lnTo>
                  <a:pt x="2311" y="78"/>
                </a:lnTo>
                <a:lnTo>
                  <a:pt x="2311" y="78"/>
                </a:lnTo>
                <a:lnTo>
                  <a:pt x="2323" y="71"/>
                </a:lnTo>
                <a:lnTo>
                  <a:pt x="2339" y="60"/>
                </a:lnTo>
                <a:lnTo>
                  <a:pt x="2384" y="36"/>
                </a:lnTo>
                <a:lnTo>
                  <a:pt x="2429" y="14"/>
                </a:lnTo>
                <a:lnTo>
                  <a:pt x="2459" y="0"/>
                </a:lnTo>
                <a:lnTo>
                  <a:pt x="2459" y="0"/>
                </a:lnTo>
                <a:lnTo>
                  <a:pt x="2462" y="0"/>
                </a:lnTo>
                <a:lnTo>
                  <a:pt x="2463" y="0"/>
                </a:lnTo>
                <a:lnTo>
                  <a:pt x="2463" y="3"/>
                </a:lnTo>
                <a:lnTo>
                  <a:pt x="2462" y="8"/>
                </a:lnTo>
                <a:lnTo>
                  <a:pt x="2456" y="18"/>
                </a:lnTo>
                <a:lnTo>
                  <a:pt x="2445" y="32"/>
                </a:lnTo>
                <a:lnTo>
                  <a:pt x="2420" y="62"/>
                </a:lnTo>
                <a:lnTo>
                  <a:pt x="2408" y="74"/>
                </a:lnTo>
                <a:lnTo>
                  <a:pt x="2399" y="81"/>
                </a:lnTo>
                <a:lnTo>
                  <a:pt x="2399" y="81"/>
                </a:lnTo>
                <a:lnTo>
                  <a:pt x="2320" y="135"/>
                </a:lnTo>
                <a:lnTo>
                  <a:pt x="2272" y="167"/>
                </a:lnTo>
                <a:lnTo>
                  <a:pt x="2222" y="198"/>
                </a:lnTo>
                <a:lnTo>
                  <a:pt x="2173" y="229"/>
                </a:lnTo>
                <a:lnTo>
                  <a:pt x="2125" y="256"/>
                </a:lnTo>
                <a:lnTo>
                  <a:pt x="2079" y="280"/>
                </a:lnTo>
                <a:lnTo>
                  <a:pt x="2059" y="289"/>
                </a:lnTo>
                <a:lnTo>
                  <a:pt x="2040" y="297"/>
                </a:lnTo>
                <a:lnTo>
                  <a:pt x="2040" y="297"/>
                </a:lnTo>
                <a:lnTo>
                  <a:pt x="1972" y="321"/>
                </a:lnTo>
                <a:lnTo>
                  <a:pt x="1911" y="345"/>
                </a:lnTo>
                <a:lnTo>
                  <a:pt x="1881" y="357"/>
                </a:lnTo>
                <a:lnTo>
                  <a:pt x="1855" y="369"/>
                </a:lnTo>
                <a:lnTo>
                  <a:pt x="1831" y="381"/>
                </a:lnTo>
                <a:lnTo>
                  <a:pt x="1812" y="393"/>
                </a:lnTo>
                <a:lnTo>
                  <a:pt x="1812" y="393"/>
                </a:lnTo>
                <a:lnTo>
                  <a:pt x="1769" y="421"/>
                </a:lnTo>
                <a:lnTo>
                  <a:pt x="1730" y="442"/>
                </a:lnTo>
                <a:lnTo>
                  <a:pt x="1695" y="459"/>
                </a:lnTo>
                <a:lnTo>
                  <a:pt x="1664" y="472"/>
                </a:lnTo>
                <a:lnTo>
                  <a:pt x="1635" y="480"/>
                </a:lnTo>
                <a:lnTo>
                  <a:pt x="1610" y="484"/>
                </a:lnTo>
                <a:lnTo>
                  <a:pt x="1587" y="487"/>
                </a:lnTo>
                <a:lnTo>
                  <a:pt x="1566" y="487"/>
                </a:lnTo>
                <a:lnTo>
                  <a:pt x="1547" y="486"/>
                </a:lnTo>
                <a:lnTo>
                  <a:pt x="1530" y="484"/>
                </a:lnTo>
                <a:lnTo>
                  <a:pt x="1499" y="481"/>
                </a:lnTo>
                <a:lnTo>
                  <a:pt x="1484" y="481"/>
                </a:lnTo>
                <a:lnTo>
                  <a:pt x="1471" y="483"/>
                </a:lnTo>
                <a:lnTo>
                  <a:pt x="1456" y="487"/>
                </a:lnTo>
                <a:lnTo>
                  <a:pt x="1441" y="495"/>
                </a:lnTo>
                <a:lnTo>
                  <a:pt x="1441" y="495"/>
                </a:lnTo>
                <a:lnTo>
                  <a:pt x="1424" y="505"/>
                </a:lnTo>
                <a:lnTo>
                  <a:pt x="1405" y="519"/>
                </a:lnTo>
                <a:lnTo>
                  <a:pt x="1387" y="534"/>
                </a:lnTo>
                <a:lnTo>
                  <a:pt x="1378" y="542"/>
                </a:lnTo>
                <a:lnTo>
                  <a:pt x="1369" y="551"/>
                </a:lnTo>
                <a:lnTo>
                  <a:pt x="1363" y="562"/>
                </a:lnTo>
                <a:lnTo>
                  <a:pt x="1357" y="572"/>
                </a:lnTo>
                <a:lnTo>
                  <a:pt x="1352" y="584"/>
                </a:lnTo>
                <a:lnTo>
                  <a:pt x="1349" y="596"/>
                </a:lnTo>
                <a:lnTo>
                  <a:pt x="1348" y="610"/>
                </a:lnTo>
                <a:lnTo>
                  <a:pt x="1348" y="623"/>
                </a:lnTo>
                <a:lnTo>
                  <a:pt x="1351" y="638"/>
                </a:lnTo>
                <a:lnTo>
                  <a:pt x="1357" y="653"/>
                </a:lnTo>
                <a:lnTo>
                  <a:pt x="1357" y="653"/>
                </a:lnTo>
                <a:lnTo>
                  <a:pt x="1363" y="664"/>
                </a:lnTo>
                <a:lnTo>
                  <a:pt x="1370" y="673"/>
                </a:lnTo>
                <a:lnTo>
                  <a:pt x="1382" y="685"/>
                </a:lnTo>
                <a:lnTo>
                  <a:pt x="1397" y="695"/>
                </a:lnTo>
                <a:lnTo>
                  <a:pt x="1414" y="707"/>
                </a:lnTo>
                <a:lnTo>
                  <a:pt x="1433" y="719"/>
                </a:lnTo>
                <a:lnTo>
                  <a:pt x="1480" y="746"/>
                </a:lnTo>
                <a:lnTo>
                  <a:pt x="1536" y="773"/>
                </a:lnTo>
                <a:lnTo>
                  <a:pt x="1601" y="803"/>
                </a:lnTo>
                <a:lnTo>
                  <a:pt x="1673" y="833"/>
                </a:lnTo>
                <a:lnTo>
                  <a:pt x="1752" y="864"/>
                </a:lnTo>
                <a:lnTo>
                  <a:pt x="1837" y="896"/>
                </a:lnTo>
                <a:lnTo>
                  <a:pt x="1927" y="929"/>
                </a:lnTo>
                <a:lnTo>
                  <a:pt x="2023" y="963"/>
                </a:lnTo>
                <a:lnTo>
                  <a:pt x="2122" y="996"/>
                </a:lnTo>
                <a:lnTo>
                  <a:pt x="2327" y="1065"/>
                </a:lnTo>
                <a:lnTo>
                  <a:pt x="2538" y="1133"/>
                </a:lnTo>
                <a:lnTo>
                  <a:pt x="2750" y="1197"/>
                </a:lnTo>
                <a:lnTo>
                  <a:pt x="2952" y="1257"/>
                </a:lnTo>
                <a:lnTo>
                  <a:pt x="3142" y="1312"/>
                </a:lnTo>
                <a:lnTo>
                  <a:pt x="3310" y="1362"/>
                </a:lnTo>
                <a:lnTo>
                  <a:pt x="3563" y="1432"/>
                </a:lnTo>
                <a:lnTo>
                  <a:pt x="3657" y="1459"/>
                </a:lnTo>
                <a:lnTo>
                  <a:pt x="0" y="1459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2" name="Freeform 51">
            <a:extLst>
              <a:ext uri="{FF2B5EF4-FFF2-40B4-BE49-F238E27FC236}">
                <a16:creationId xmlns:a16="http://schemas.microsoft.com/office/drawing/2014/main" id="{A61213FA-AB95-93A1-E1D1-07861F21B69A}"/>
              </a:ext>
            </a:extLst>
          </p:cNvPr>
          <p:cNvSpPr>
            <a:spLocks/>
          </p:cNvSpPr>
          <p:nvPr/>
        </p:nvSpPr>
        <p:spPr bwMode="auto">
          <a:xfrm>
            <a:off x="6467476" y="5297669"/>
            <a:ext cx="1554956" cy="487306"/>
          </a:xfrm>
          <a:custGeom>
            <a:avLst/>
            <a:gdLst>
              <a:gd name="T0" fmla="*/ 0 w 1306"/>
              <a:gd name="T1" fmla="*/ 35 h 307"/>
              <a:gd name="T2" fmla="*/ 171 w 1306"/>
              <a:gd name="T3" fmla="*/ 42 h 307"/>
              <a:gd name="T4" fmla="*/ 244 w 1306"/>
              <a:gd name="T5" fmla="*/ 41 h 307"/>
              <a:gd name="T6" fmla="*/ 271 w 1306"/>
              <a:gd name="T7" fmla="*/ 39 h 307"/>
              <a:gd name="T8" fmla="*/ 310 w 1306"/>
              <a:gd name="T9" fmla="*/ 29 h 307"/>
              <a:gd name="T10" fmla="*/ 346 w 1306"/>
              <a:gd name="T11" fmla="*/ 9 h 307"/>
              <a:gd name="T12" fmla="*/ 367 w 1306"/>
              <a:gd name="T13" fmla="*/ 2 h 307"/>
              <a:gd name="T14" fmla="*/ 373 w 1306"/>
              <a:gd name="T15" fmla="*/ 2 h 307"/>
              <a:gd name="T16" fmla="*/ 395 w 1306"/>
              <a:gd name="T17" fmla="*/ 9 h 307"/>
              <a:gd name="T18" fmla="*/ 425 w 1306"/>
              <a:gd name="T19" fmla="*/ 30 h 307"/>
              <a:gd name="T20" fmla="*/ 475 w 1306"/>
              <a:gd name="T21" fmla="*/ 75 h 307"/>
              <a:gd name="T22" fmla="*/ 484 w 1306"/>
              <a:gd name="T23" fmla="*/ 81 h 307"/>
              <a:gd name="T24" fmla="*/ 512 w 1306"/>
              <a:gd name="T25" fmla="*/ 94 h 307"/>
              <a:gd name="T26" fmla="*/ 568 w 1306"/>
              <a:gd name="T27" fmla="*/ 109 h 307"/>
              <a:gd name="T28" fmla="*/ 607 w 1306"/>
              <a:gd name="T29" fmla="*/ 115 h 307"/>
              <a:gd name="T30" fmla="*/ 613 w 1306"/>
              <a:gd name="T31" fmla="*/ 111 h 307"/>
              <a:gd name="T32" fmla="*/ 610 w 1306"/>
              <a:gd name="T33" fmla="*/ 99 h 307"/>
              <a:gd name="T34" fmla="*/ 584 w 1306"/>
              <a:gd name="T35" fmla="*/ 58 h 307"/>
              <a:gd name="T36" fmla="*/ 557 w 1306"/>
              <a:gd name="T37" fmla="*/ 18 h 307"/>
              <a:gd name="T38" fmla="*/ 550 w 1306"/>
              <a:gd name="T39" fmla="*/ 5 h 307"/>
              <a:gd name="T40" fmla="*/ 551 w 1306"/>
              <a:gd name="T41" fmla="*/ 0 h 307"/>
              <a:gd name="T42" fmla="*/ 553 w 1306"/>
              <a:gd name="T43" fmla="*/ 0 h 307"/>
              <a:gd name="T44" fmla="*/ 565 w 1306"/>
              <a:gd name="T45" fmla="*/ 5 h 307"/>
              <a:gd name="T46" fmla="*/ 598 w 1306"/>
              <a:gd name="T47" fmla="*/ 26 h 307"/>
              <a:gd name="T48" fmla="*/ 640 w 1306"/>
              <a:gd name="T49" fmla="*/ 57 h 307"/>
              <a:gd name="T50" fmla="*/ 689 w 1306"/>
              <a:gd name="T51" fmla="*/ 90 h 307"/>
              <a:gd name="T52" fmla="*/ 716 w 1306"/>
              <a:gd name="T53" fmla="*/ 103 h 307"/>
              <a:gd name="T54" fmla="*/ 738 w 1306"/>
              <a:gd name="T55" fmla="*/ 111 h 307"/>
              <a:gd name="T56" fmla="*/ 873 w 1306"/>
              <a:gd name="T57" fmla="*/ 136 h 307"/>
              <a:gd name="T58" fmla="*/ 973 w 1306"/>
              <a:gd name="T59" fmla="*/ 156 h 307"/>
              <a:gd name="T60" fmla="*/ 1030 w 1306"/>
              <a:gd name="T61" fmla="*/ 171 h 307"/>
              <a:gd name="T62" fmla="*/ 1042 w 1306"/>
              <a:gd name="T63" fmla="*/ 175 h 307"/>
              <a:gd name="T64" fmla="*/ 1141 w 1306"/>
              <a:gd name="T65" fmla="*/ 216 h 307"/>
              <a:gd name="T66" fmla="*/ 1209 w 1306"/>
              <a:gd name="T67" fmla="*/ 238 h 307"/>
              <a:gd name="T68" fmla="*/ 1221 w 1306"/>
              <a:gd name="T69" fmla="*/ 243 h 307"/>
              <a:gd name="T70" fmla="*/ 1255 w 1306"/>
              <a:gd name="T71" fmla="*/ 264 h 307"/>
              <a:gd name="T72" fmla="*/ 1288 w 1306"/>
              <a:gd name="T73" fmla="*/ 289 h 307"/>
              <a:gd name="T74" fmla="*/ 1306 w 1306"/>
              <a:gd name="T75" fmla="*/ 306 h 307"/>
              <a:gd name="T76" fmla="*/ 1304 w 1306"/>
              <a:gd name="T77" fmla="*/ 307 h 307"/>
              <a:gd name="T78" fmla="*/ 1272 w 1306"/>
              <a:gd name="T79" fmla="*/ 300 h 307"/>
              <a:gd name="T80" fmla="*/ 1155 w 1306"/>
              <a:gd name="T81" fmla="*/ 273 h 307"/>
              <a:gd name="T82" fmla="*/ 1114 w 1306"/>
              <a:gd name="T83" fmla="*/ 267 h 307"/>
              <a:gd name="T84" fmla="*/ 1101 w 1306"/>
              <a:gd name="T85" fmla="*/ 265 h 307"/>
              <a:gd name="T86" fmla="*/ 1065 w 1306"/>
              <a:gd name="T87" fmla="*/ 258 h 307"/>
              <a:gd name="T88" fmla="*/ 1017 w 1306"/>
              <a:gd name="T89" fmla="*/ 238 h 307"/>
              <a:gd name="T90" fmla="*/ 969 w 1306"/>
              <a:gd name="T91" fmla="*/ 220 h 307"/>
              <a:gd name="T92" fmla="*/ 930 w 1306"/>
              <a:gd name="T93" fmla="*/ 210 h 307"/>
              <a:gd name="T94" fmla="*/ 915 w 1306"/>
              <a:gd name="T95" fmla="*/ 208 h 307"/>
              <a:gd name="T96" fmla="*/ 753 w 1306"/>
              <a:gd name="T97" fmla="*/ 190 h 307"/>
              <a:gd name="T98" fmla="*/ 637 w 1306"/>
              <a:gd name="T99" fmla="*/ 174 h 307"/>
              <a:gd name="T100" fmla="*/ 613 w 1306"/>
              <a:gd name="T101" fmla="*/ 169 h 307"/>
              <a:gd name="T102" fmla="*/ 346 w 1306"/>
              <a:gd name="T103" fmla="*/ 120 h 307"/>
              <a:gd name="T104" fmla="*/ 154 w 1306"/>
              <a:gd name="T105" fmla="*/ 79 h 307"/>
              <a:gd name="T106" fmla="*/ 69 w 1306"/>
              <a:gd name="T107" fmla="*/ 57 h 307"/>
              <a:gd name="T108" fmla="*/ 0 w 1306"/>
              <a:gd name="T109" fmla="*/ 35 h 3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306" h="307">
                <a:moveTo>
                  <a:pt x="0" y="35"/>
                </a:moveTo>
                <a:lnTo>
                  <a:pt x="0" y="35"/>
                </a:lnTo>
                <a:lnTo>
                  <a:pt x="91" y="39"/>
                </a:lnTo>
                <a:lnTo>
                  <a:pt x="171" y="42"/>
                </a:lnTo>
                <a:lnTo>
                  <a:pt x="210" y="42"/>
                </a:lnTo>
                <a:lnTo>
                  <a:pt x="244" y="41"/>
                </a:lnTo>
                <a:lnTo>
                  <a:pt x="244" y="41"/>
                </a:lnTo>
                <a:lnTo>
                  <a:pt x="271" y="39"/>
                </a:lnTo>
                <a:lnTo>
                  <a:pt x="294" y="35"/>
                </a:lnTo>
                <a:lnTo>
                  <a:pt x="310" y="29"/>
                </a:lnTo>
                <a:lnTo>
                  <a:pt x="325" y="21"/>
                </a:lnTo>
                <a:lnTo>
                  <a:pt x="346" y="9"/>
                </a:lnTo>
                <a:lnTo>
                  <a:pt x="356" y="5"/>
                </a:lnTo>
                <a:lnTo>
                  <a:pt x="367" y="2"/>
                </a:lnTo>
                <a:lnTo>
                  <a:pt x="367" y="2"/>
                </a:lnTo>
                <a:lnTo>
                  <a:pt x="373" y="2"/>
                </a:lnTo>
                <a:lnTo>
                  <a:pt x="380" y="3"/>
                </a:lnTo>
                <a:lnTo>
                  <a:pt x="395" y="9"/>
                </a:lnTo>
                <a:lnTo>
                  <a:pt x="410" y="18"/>
                </a:lnTo>
                <a:lnTo>
                  <a:pt x="425" y="30"/>
                </a:lnTo>
                <a:lnTo>
                  <a:pt x="454" y="56"/>
                </a:lnTo>
                <a:lnTo>
                  <a:pt x="475" y="75"/>
                </a:lnTo>
                <a:lnTo>
                  <a:pt x="475" y="75"/>
                </a:lnTo>
                <a:lnTo>
                  <a:pt x="484" y="81"/>
                </a:lnTo>
                <a:lnTo>
                  <a:pt x="496" y="88"/>
                </a:lnTo>
                <a:lnTo>
                  <a:pt x="512" y="94"/>
                </a:lnTo>
                <a:lnTo>
                  <a:pt x="529" y="100"/>
                </a:lnTo>
                <a:lnTo>
                  <a:pt x="568" y="109"/>
                </a:lnTo>
                <a:lnTo>
                  <a:pt x="607" y="115"/>
                </a:lnTo>
                <a:lnTo>
                  <a:pt x="607" y="115"/>
                </a:lnTo>
                <a:lnTo>
                  <a:pt x="611" y="115"/>
                </a:lnTo>
                <a:lnTo>
                  <a:pt x="613" y="111"/>
                </a:lnTo>
                <a:lnTo>
                  <a:pt x="613" y="106"/>
                </a:lnTo>
                <a:lnTo>
                  <a:pt x="610" y="99"/>
                </a:lnTo>
                <a:lnTo>
                  <a:pt x="599" y="81"/>
                </a:lnTo>
                <a:lnTo>
                  <a:pt x="584" y="58"/>
                </a:lnTo>
                <a:lnTo>
                  <a:pt x="569" y="38"/>
                </a:lnTo>
                <a:lnTo>
                  <a:pt x="557" y="18"/>
                </a:lnTo>
                <a:lnTo>
                  <a:pt x="553" y="11"/>
                </a:lnTo>
                <a:lnTo>
                  <a:pt x="550" y="5"/>
                </a:lnTo>
                <a:lnTo>
                  <a:pt x="550" y="2"/>
                </a:lnTo>
                <a:lnTo>
                  <a:pt x="551" y="0"/>
                </a:lnTo>
                <a:lnTo>
                  <a:pt x="553" y="0"/>
                </a:lnTo>
                <a:lnTo>
                  <a:pt x="553" y="0"/>
                </a:lnTo>
                <a:lnTo>
                  <a:pt x="559" y="2"/>
                </a:lnTo>
                <a:lnTo>
                  <a:pt x="565" y="5"/>
                </a:lnTo>
                <a:lnTo>
                  <a:pt x="580" y="12"/>
                </a:lnTo>
                <a:lnTo>
                  <a:pt x="598" y="26"/>
                </a:lnTo>
                <a:lnTo>
                  <a:pt x="617" y="41"/>
                </a:lnTo>
                <a:lnTo>
                  <a:pt x="640" y="57"/>
                </a:lnTo>
                <a:lnTo>
                  <a:pt x="663" y="73"/>
                </a:lnTo>
                <a:lnTo>
                  <a:pt x="689" y="90"/>
                </a:lnTo>
                <a:lnTo>
                  <a:pt x="716" y="103"/>
                </a:lnTo>
                <a:lnTo>
                  <a:pt x="716" y="103"/>
                </a:lnTo>
                <a:lnTo>
                  <a:pt x="725" y="106"/>
                </a:lnTo>
                <a:lnTo>
                  <a:pt x="738" y="111"/>
                </a:lnTo>
                <a:lnTo>
                  <a:pt x="776" y="118"/>
                </a:lnTo>
                <a:lnTo>
                  <a:pt x="873" y="136"/>
                </a:lnTo>
                <a:lnTo>
                  <a:pt x="926" y="145"/>
                </a:lnTo>
                <a:lnTo>
                  <a:pt x="973" y="156"/>
                </a:lnTo>
                <a:lnTo>
                  <a:pt x="1014" y="165"/>
                </a:lnTo>
                <a:lnTo>
                  <a:pt x="1030" y="171"/>
                </a:lnTo>
                <a:lnTo>
                  <a:pt x="1042" y="175"/>
                </a:lnTo>
                <a:lnTo>
                  <a:pt x="1042" y="175"/>
                </a:lnTo>
                <a:lnTo>
                  <a:pt x="1092" y="198"/>
                </a:lnTo>
                <a:lnTo>
                  <a:pt x="1141" y="216"/>
                </a:lnTo>
                <a:lnTo>
                  <a:pt x="1182" y="229"/>
                </a:lnTo>
                <a:lnTo>
                  <a:pt x="1209" y="238"/>
                </a:lnTo>
                <a:lnTo>
                  <a:pt x="1209" y="238"/>
                </a:lnTo>
                <a:lnTo>
                  <a:pt x="1221" y="243"/>
                </a:lnTo>
                <a:lnTo>
                  <a:pt x="1237" y="252"/>
                </a:lnTo>
                <a:lnTo>
                  <a:pt x="1255" y="264"/>
                </a:lnTo>
                <a:lnTo>
                  <a:pt x="1273" y="276"/>
                </a:lnTo>
                <a:lnTo>
                  <a:pt x="1288" y="289"/>
                </a:lnTo>
                <a:lnTo>
                  <a:pt x="1300" y="298"/>
                </a:lnTo>
                <a:lnTo>
                  <a:pt x="1306" y="306"/>
                </a:lnTo>
                <a:lnTo>
                  <a:pt x="1306" y="307"/>
                </a:lnTo>
                <a:lnTo>
                  <a:pt x="1304" y="307"/>
                </a:lnTo>
                <a:lnTo>
                  <a:pt x="1304" y="307"/>
                </a:lnTo>
                <a:lnTo>
                  <a:pt x="1272" y="300"/>
                </a:lnTo>
                <a:lnTo>
                  <a:pt x="1215" y="286"/>
                </a:lnTo>
                <a:lnTo>
                  <a:pt x="1155" y="273"/>
                </a:lnTo>
                <a:lnTo>
                  <a:pt x="1131" y="268"/>
                </a:lnTo>
                <a:lnTo>
                  <a:pt x="1114" y="267"/>
                </a:lnTo>
                <a:lnTo>
                  <a:pt x="1114" y="267"/>
                </a:lnTo>
                <a:lnTo>
                  <a:pt x="1101" y="265"/>
                </a:lnTo>
                <a:lnTo>
                  <a:pt x="1089" y="264"/>
                </a:lnTo>
                <a:lnTo>
                  <a:pt x="1065" y="258"/>
                </a:lnTo>
                <a:lnTo>
                  <a:pt x="1041" y="249"/>
                </a:lnTo>
                <a:lnTo>
                  <a:pt x="1017" y="238"/>
                </a:lnTo>
                <a:lnTo>
                  <a:pt x="994" y="229"/>
                </a:lnTo>
                <a:lnTo>
                  <a:pt x="969" y="220"/>
                </a:lnTo>
                <a:lnTo>
                  <a:pt x="944" y="213"/>
                </a:lnTo>
                <a:lnTo>
                  <a:pt x="930" y="210"/>
                </a:lnTo>
                <a:lnTo>
                  <a:pt x="915" y="208"/>
                </a:lnTo>
                <a:lnTo>
                  <a:pt x="915" y="208"/>
                </a:lnTo>
                <a:lnTo>
                  <a:pt x="842" y="201"/>
                </a:lnTo>
                <a:lnTo>
                  <a:pt x="753" y="190"/>
                </a:lnTo>
                <a:lnTo>
                  <a:pt x="671" y="180"/>
                </a:lnTo>
                <a:lnTo>
                  <a:pt x="637" y="174"/>
                </a:lnTo>
                <a:lnTo>
                  <a:pt x="613" y="169"/>
                </a:lnTo>
                <a:lnTo>
                  <a:pt x="613" y="169"/>
                </a:lnTo>
                <a:lnTo>
                  <a:pt x="517" y="151"/>
                </a:lnTo>
                <a:lnTo>
                  <a:pt x="346" y="120"/>
                </a:lnTo>
                <a:lnTo>
                  <a:pt x="249" y="100"/>
                </a:lnTo>
                <a:lnTo>
                  <a:pt x="154" y="79"/>
                </a:lnTo>
                <a:lnTo>
                  <a:pt x="109" y="67"/>
                </a:lnTo>
                <a:lnTo>
                  <a:pt x="69" y="57"/>
                </a:lnTo>
                <a:lnTo>
                  <a:pt x="31" y="45"/>
                </a:lnTo>
                <a:lnTo>
                  <a:pt x="0" y="35"/>
                </a:lnTo>
                <a:lnTo>
                  <a:pt x="0" y="35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3" name="Freeform 52">
            <a:extLst>
              <a:ext uri="{FF2B5EF4-FFF2-40B4-BE49-F238E27FC236}">
                <a16:creationId xmlns:a16="http://schemas.microsoft.com/office/drawing/2014/main" id="{5E7D8ADB-737F-1557-1491-E0073E777725}"/>
              </a:ext>
            </a:extLst>
          </p:cNvPr>
          <p:cNvSpPr>
            <a:spLocks/>
          </p:cNvSpPr>
          <p:nvPr/>
        </p:nvSpPr>
        <p:spPr bwMode="auto">
          <a:xfrm>
            <a:off x="7242572" y="5067507"/>
            <a:ext cx="615554" cy="453973"/>
          </a:xfrm>
          <a:custGeom>
            <a:avLst/>
            <a:gdLst>
              <a:gd name="T0" fmla="*/ 0 w 517"/>
              <a:gd name="T1" fmla="*/ 0 h 286"/>
              <a:gd name="T2" fmla="*/ 86 w 517"/>
              <a:gd name="T3" fmla="*/ 52 h 286"/>
              <a:gd name="T4" fmla="*/ 138 w 517"/>
              <a:gd name="T5" fmla="*/ 81 h 286"/>
              <a:gd name="T6" fmla="*/ 147 w 517"/>
              <a:gd name="T7" fmla="*/ 84 h 286"/>
              <a:gd name="T8" fmla="*/ 152 w 517"/>
              <a:gd name="T9" fmla="*/ 82 h 286"/>
              <a:gd name="T10" fmla="*/ 155 w 517"/>
              <a:gd name="T11" fmla="*/ 67 h 286"/>
              <a:gd name="T12" fmla="*/ 159 w 517"/>
              <a:gd name="T13" fmla="*/ 49 h 286"/>
              <a:gd name="T14" fmla="*/ 165 w 517"/>
              <a:gd name="T15" fmla="*/ 42 h 286"/>
              <a:gd name="T16" fmla="*/ 174 w 517"/>
              <a:gd name="T17" fmla="*/ 39 h 286"/>
              <a:gd name="T18" fmla="*/ 180 w 517"/>
              <a:gd name="T19" fmla="*/ 39 h 286"/>
              <a:gd name="T20" fmla="*/ 188 w 517"/>
              <a:gd name="T21" fmla="*/ 43 h 286"/>
              <a:gd name="T22" fmla="*/ 195 w 517"/>
              <a:gd name="T23" fmla="*/ 55 h 286"/>
              <a:gd name="T24" fmla="*/ 203 w 517"/>
              <a:gd name="T25" fmla="*/ 78 h 286"/>
              <a:gd name="T26" fmla="*/ 209 w 517"/>
              <a:gd name="T27" fmla="*/ 93 h 286"/>
              <a:gd name="T28" fmla="*/ 215 w 517"/>
              <a:gd name="T29" fmla="*/ 100 h 286"/>
              <a:gd name="T30" fmla="*/ 219 w 517"/>
              <a:gd name="T31" fmla="*/ 102 h 286"/>
              <a:gd name="T32" fmla="*/ 231 w 517"/>
              <a:gd name="T33" fmla="*/ 103 h 286"/>
              <a:gd name="T34" fmla="*/ 237 w 517"/>
              <a:gd name="T35" fmla="*/ 100 h 286"/>
              <a:gd name="T36" fmla="*/ 240 w 517"/>
              <a:gd name="T37" fmla="*/ 93 h 286"/>
              <a:gd name="T38" fmla="*/ 242 w 517"/>
              <a:gd name="T39" fmla="*/ 75 h 286"/>
              <a:gd name="T40" fmla="*/ 246 w 517"/>
              <a:gd name="T41" fmla="*/ 60 h 286"/>
              <a:gd name="T42" fmla="*/ 254 w 517"/>
              <a:gd name="T43" fmla="*/ 51 h 286"/>
              <a:gd name="T44" fmla="*/ 258 w 517"/>
              <a:gd name="T45" fmla="*/ 48 h 286"/>
              <a:gd name="T46" fmla="*/ 267 w 517"/>
              <a:gd name="T47" fmla="*/ 93 h 286"/>
              <a:gd name="T48" fmla="*/ 281 w 517"/>
              <a:gd name="T49" fmla="*/ 142 h 286"/>
              <a:gd name="T50" fmla="*/ 285 w 517"/>
              <a:gd name="T51" fmla="*/ 151 h 286"/>
              <a:gd name="T52" fmla="*/ 302 w 517"/>
              <a:gd name="T53" fmla="*/ 165 h 286"/>
              <a:gd name="T54" fmla="*/ 412 w 517"/>
              <a:gd name="T55" fmla="*/ 220 h 286"/>
              <a:gd name="T56" fmla="*/ 487 w 517"/>
              <a:gd name="T57" fmla="*/ 259 h 286"/>
              <a:gd name="T58" fmla="*/ 510 w 517"/>
              <a:gd name="T59" fmla="*/ 274 h 286"/>
              <a:gd name="T60" fmla="*/ 517 w 517"/>
              <a:gd name="T61" fmla="*/ 283 h 286"/>
              <a:gd name="T62" fmla="*/ 516 w 517"/>
              <a:gd name="T63" fmla="*/ 284 h 286"/>
              <a:gd name="T64" fmla="*/ 511 w 517"/>
              <a:gd name="T65" fmla="*/ 286 h 286"/>
              <a:gd name="T66" fmla="*/ 484 w 517"/>
              <a:gd name="T67" fmla="*/ 278 h 286"/>
              <a:gd name="T68" fmla="*/ 414 w 517"/>
              <a:gd name="T69" fmla="*/ 247 h 286"/>
              <a:gd name="T70" fmla="*/ 237 w 517"/>
              <a:gd name="T71" fmla="*/ 162 h 286"/>
              <a:gd name="T72" fmla="*/ 174 w 517"/>
              <a:gd name="T73" fmla="*/ 133 h 286"/>
              <a:gd name="T74" fmla="*/ 162 w 517"/>
              <a:gd name="T75" fmla="*/ 129 h 286"/>
              <a:gd name="T76" fmla="*/ 137 w 517"/>
              <a:gd name="T77" fmla="*/ 120 h 286"/>
              <a:gd name="T78" fmla="*/ 117 w 517"/>
              <a:gd name="T79" fmla="*/ 109 h 286"/>
              <a:gd name="T80" fmla="*/ 84 w 517"/>
              <a:gd name="T81" fmla="*/ 81 h 286"/>
              <a:gd name="T82" fmla="*/ 27 w 517"/>
              <a:gd name="T83" fmla="*/ 22 h 286"/>
              <a:gd name="T84" fmla="*/ 0 w 517"/>
              <a:gd name="T85" fmla="*/ 0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17" h="286">
                <a:moveTo>
                  <a:pt x="0" y="0"/>
                </a:moveTo>
                <a:lnTo>
                  <a:pt x="0" y="0"/>
                </a:lnTo>
                <a:lnTo>
                  <a:pt x="42" y="27"/>
                </a:lnTo>
                <a:lnTo>
                  <a:pt x="86" y="52"/>
                </a:lnTo>
                <a:lnTo>
                  <a:pt x="138" y="81"/>
                </a:lnTo>
                <a:lnTo>
                  <a:pt x="138" y="81"/>
                </a:lnTo>
                <a:lnTo>
                  <a:pt x="143" y="84"/>
                </a:lnTo>
                <a:lnTo>
                  <a:pt x="147" y="84"/>
                </a:lnTo>
                <a:lnTo>
                  <a:pt x="150" y="84"/>
                </a:lnTo>
                <a:lnTo>
                  <a:pt x="152" y="82"/>
                </a:lnTo>
                <a:lnTo>
                  <a:pt x="155" y="76"/>
                </a:lnTo>
                <a:lnTo>
                  <a:pt x="155" y="67"/>
                </a:lnTo>
                <a:lnTo>
                  <a:pt x="156" y="58"/>
                </a:lnTo>
                <a:lnTo>
                  <a:pt x="159" y="49"/>
                </a:lnTo>
                <a:lnTo>
                  <a:pt x="162" y="45"/>
                </a:lnTo>
                <a:lnTo>
                  <a:pt x="165" y="42"/>
                </a:lnTo>
                <a:lnTo>
                  <a:pt x="168" y="40"/>
                </a:lnTo>
                <a:lnTo>
                  <a:pt x="174" y="39"/>
                </a:lnTo>
                <a:lnTo>
                  <a:pt x="174" y="39"/>
                </a:lnTo>
                <a:lnTo>
                  <a:pt x="180" y="39"/>
                </a:lnTo>
                <a:lnTo>
                  <a:pt x="185" y="40"/>
                </a:lnTo>
                <a:lnTo>
                  <a:pt x="188" y="43"/>
                </a:lnTo>
                <a:lnTo>
                  <a:pt x="191" y="46"/>
                </a:lnTo>
                <a:lnTo>
                  <a:pt x="195" y="55"/>
                </a:lnTo>
                <a:lnTo>
                  <a:pt x="200" y="67"/>
                </a:lnTo>
                <a:lnTo>
                  <a:pt x="203" y="78"/>
                </a:lnTo>
                <a:lnTo>
                  <a:pt x="206" y="88"/>
                </a:lnTo>
                <a:lnTo>
                  <a:pt x="209" y="93"/>
                </a:lnTo>
                <a:lnTo>
                  <a:pt x="212" y="97"/>
                </a:lnTo>
                <a:lnTo>
                  <a:pt x="215" y="100"/>
                </a:lnTo>
                <a:lnTo>
                  <a:pt x="219" y="102"/>
                </a:lnTo>
                <a:lnTo>
                  <a:pt x="219" y="102"/>
                </a:lnTo>
                <a:lnTo>
                  <a:pt x="225" y="103"/>
                </a:lnTo>
                <a:lnTo>
                  <a:pt x="231" y="103"/>
                </a:lnTo>
                <a:lnTo>
                  <a:pt x="234" y="102"/>
                </a:lnTo>
                <a:lnTo>
                  <a:pt x="237" y="100"/>
                </a:lnTo>
                <a:lnTo>
                  <a:pt x="239" y="97"/>
                </a:lnTo>
                <a:lnTo>
                  <a:pt x="240" y="93"/>
                </a:lnTo>
                <a:lnTo>
                  <a:pt x="242" y="85"/>
                </a:lnTo>
                <a:lnTo>
                  <a:pt x="242" y="75"/>
                </a:lnTo>
                <a:lnTo>
                  <a:pt x="245" y="64"/>
                </a:lnTo>
                <a:lnTo>
                  <a:pt x="246" y="60"/>
                </a:lnTo>
                <a:lnTo>
                  <a:pt x="249" y="55"/>
                </a:lnTo>
                <a:lnTo>
                  <a:pt x="254" y="51"/>
                </a:lnTo>
                <a:lnTo>
                  <a:pt x="258" y="48"/>
                </a:lnTo>
                <a:lnTo>
                  <a:pt x="258" y="48"/>
                </a:lnTo>
                <a:lnTo>
                  <a:pt x="261" y="61"/>
                </a:lnTo>
                <a:lnTo>
                  <a:pt x="267" y="93"/>
                </a:lnTo>
                <a:lnTo>
                  <a:pt x="276" y="129"/>
                </a:lnTo>
                <a:lnTo>
                  <a:pt x="281" y="142"/>
                </a:lnTo>
                <a:lnTo>
                  <a:pt x="285" y="151"/>
                </a:lnTo>
                <a:lnTo>
                  <a:pt x="285" y="151"/>
                </a:lnTo>
                <a:lnTo>
                  <a:pt x="291" y="157"/>
                </a:lnTo>
                <a:lnTo>
                  <a:pt x="302" y="165"/>
                </a:lnTo>
                <a:lnTo>
                  <a:pt x="331" y="181"/>
                </a:lnTo>
                <a:lnTo>
                  <a:pt x="412" y="220"/>
                </a:lnTo>
                <a:lnTo>
                  <a:pt x="453" y="241"/>
                </a:lnTo>
                <a:lnTo>
                  <a:pt x="487" y="259"/>
                </a:lnTo>
                <a:lnTo>
                  <a:pt x="501" y="266"/>
                </a:lnTo>
                <a:lnTo>
                  <a:pt x="510" y="274"/>
                </a:lnTo>
                <a:lnTo>
                  <a:pt x="516" y="280"/>
                </a:lnTo>
                <a:lnTo>
                  <a:pt x="517" y="283"/>
                </a:lnTo>
                <a:lnTo>
                  <a:pt x="516" y="284"/>
                </a:lnTo>
                <a:lnTo>
                  <a:pt x="516" y="284"/>
                </a:lnTo>
                <a:lnTo>
                  <a:pt x="514" y="286"/>
                </a:lnTo>
                <a:lnTo>
                  <a:pt x="511" y="286"/>
                </a:lnTo>
                <a:lnTo>
                  <a:pt x="501" y="284"/>
                </a:lnTo>
                <a:lnTo>
                  <a:pt x="484" y="278"/>
                </a:lnTo>
                <a:lnTo>
                  <a:pt x="465" y="271"/>
                </a:lnTo>
                <a:lnTo>
                  <a:pt x="414" y="247"/>
                </a:lnTo>
                <a:lnTo>
                  <a:pt x="354" y="218"/>
                </a:lnTo>
                <a:lnTo>
                  <a:pt x="237" y="162"/>
                </a:lnTo>
                <a:lnTo>
                  <a:pt x="191" y="139"/>
                </a:lnTo>
                <a:lnTo>
                  <a:pt x="174" y="133"/>
                </a:lnTo>
                <a:lnTo>
                  <a:pt x="162" y="129"/>
                </a:lnTo>
                <a:lnTo>
                  <a:pt x="162" y="129"/>
                </a:lnTo>
                <a:lnTo>
                  <a:pt x="149" y="124"/>
                </a:lnTo>
                <a:lnTo>
                  <a:pt x="137" y="120"/>
                </a:lnTo>
                <a:lnTo>
                  <a:pt x="126" y="115"/>
                </a:lnTo>
                <a:lnTo>
                  <a:pt x="117" y="109"/>
                </a:lnTo>
                <a:lnTo>
                  <a:pt x="99" y="96"/>
                </a:lnTo>
                <a:lnTo>
                  <a:pt x="84" y="81"/>
                </a:lnTo>
                <a:lnTo>
                  <a:pt x="50" y="43"/>
                </a:lnTo>
                <a:lnTo>
                  <a:pt x="27" y="2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4" name="Freeform 53">
            <a:extLst>
              <a:ext uri="{FF2B5EF4-FFF2-40B4-BE49-F238E27FC236}">
                <a16:creationId xmlns:a16="http://schemas.microsoft.com/office/drawing/2014/main" id="{EF2C8DFF-A036-1B0D-E6F7-A8D15C7475F2}"/>
              </a:ext>
            </a:extLst>
          </p:cNvPr>
          <p:cNvSpPr>
            <a:spLocks/>
          </p:cNvSpPr>
          <p:nvPr/>
        </p:nvSpPr>
        <p:spPr bwMode="auto">
          <a:xfrm>
            <a:off x="5233988" y="5542115"/>
            <a:ext cx="771525" cy="539688"/>
          </a:xfrm>
          <a:custGeom>
            <a:avLst/>
            <a:gdLst>
              <a:gd name="T0" fmla="*/ 648 w 648"/>
              <a:gd name="T1" fmla="*/ 0 h 340"/>
              <a:gd name="T2" fmla="*/ 563 w 648"/>
              <a:gd name="T3" fmla="*/ 66 h 340"/>
              <a:gd name="T4" fmla="*/ 462 w 648"/>
              <a:gd name="T5" fmla="*/ 140 h 340"/>
              <a:gd name="T6" fmla="*/ 438 w 648"/>
              <a:gd name="T7" fmla="*/ 153 h 340"/>
              <a:gd name="T8" fmla="*/ 386 w 648"/>
              <a:gd name="T9" fmla="*/ 177 h 340"/>
              <a:gd name="T10" fmla="*/ 244 w 648"/>
              <a:gd name="T11" fmla="*/ 231 h 340"/>
              <a:gd name="T12" fmla="*/ 190 w 648"/>
              <a:gd name="T13" fmla="*/ 253 h 340"/>
              <a:gd name="T14" fmla="*/ 167 w 648"/>
              <a:gd name="T15" fmla="*/ 264 h 340"/>
              <a:gd name="T16" fmla="*/ 82 w 648"/>
              <a:gd name="T17" fmla="*/ 300 h 340"/>
              <a:gd name="T18" fmla="*/ 12 w 648"/>
              <a:gd name="T19" fmla="*/ 331 h 340"/>
              <a:gd name="T20" fmla="*/ 3 w 648"/>
              <a:gd name="T21" fmla="*/ 339 h 340"/>
              <a:gd name="T22" fmla="*/ 0 w 648"/>
              <a:gd name="T23" fmla="*/ 340 h 340"/>
              <a:gd name="T24" fmla="*/ 3 w 648"/>
              <a:gd name="T25" fmla="*/ 327 h 340"/>
              <a:gd name="T26" fmla="*/ 15 w 648"/>
              <a:gd name="T27" fmla="*/ 300 h 340"/>
              <a:gd name="T28" fmla="*/ 33 w 648"/>
              <a:gd name="T29" fmla="*/ 274 h 340"/>
              <a:gd name="T30" fmla="*/ 43 w 648"/>
              <a:gd name="T31" fmla="*/ 267 h 340"/>
              <a:gd name="T32" fmla="*/ 57 w 648"/>
              <a:gd name="T33" fmla="*/ 261 h 340"/>
              <a:gd name="T34" fmla="*/ 127 w 648"/>
              <a:gd name="T35" fmla="*/ 238 h 340"/>
              <a:gd name="T36" fmla="*/ 190 w 648"/>
              <a:gd name="T37" fmla="*/ 222 h 340"/>
              <a:gd name="T38" fmla="*/ 232 w 648"/>
              <a:gd name="T39" fmla="*/ 197 h 340"/>
              <a:gd name="T40" fmla="*/ 257 w 648"/>
              <a:gd name="T41" fmla="*/ 179 h 340"/>
              <a:gd name="T42" fmla="*/ 262 w 648"/>
              <a:gd name="T43" fmla="*/ 171 h 340"/>
              <a:gd name="T44" fmla="*/ 259 w 648"/>
              <a:gd name="T45" fmla="*/ 171 h 340"/>
              <a:gd name="T46" fmla="*/ 220 w 648"/>
              <a:gd name="T47" fmla="*/ 177 h 340"/>
              <a:gd name="T48" fmla="*/ 67 w 648"/>
              <a:gd name="T49" fmla="*/ 210 h 340"/>
              <a:gd name="T50" fmla="*/ 66 w 648"/>
              <a:gd name="T51" fmla="*/ 206 h 340"/>
              <a:gd name="T52" fmla="*/ 66 w 648"/>
              <a:gd name="T53" fmla="*/ 189 h 340"/>
              <a:gd name="T54" fmla="*/ 70 w 648"/>
              <a:gd name="T55" fmla="*/ 176 h 340"/>
              <a:gd name="T56" fmla="*/ 76 w 648"/>
              <a:gd name="T57" fmla="*/ 171 h 340"/>
              <a:gd name="T58" fmla="*/ 89 w 648"/>
              <a:gd name="T59" fmla="*/ 164 h 340"/>
              <a:gd name="T60" fmla="*/ 185 w 648"/>
              <a:gd name="T61" fmla="*/ 137 h 340"/>
              <a:gd name="T62" fmla="*/ 280 w 648"/>
              <a:gd name="T63" fmla="*/ 114 h 340"/>
              <a:gd name="T64" fmla="*/ 295 w 648"/>
              <a:gd name="T65" fmla="*/ 119 h 340"/>
              <a:gd name="T66" fmla="*/ 347 w 648"/>
              <a:gd name="T67" fmla="*/ 131 h 340"/>
              <a:gd name="T68" fmla="*/ 383 w 648"/>
              <a:gd name="T69" fmla="*/ 134 h 340"/>
              <a:gd name="T70" fmla="*/ 397 w 648"/>
              <a:gd name="T71" fmla="*/ 131 h 340"/>
              <a:gd name="T72" fmla="*/ 407 w 648"/>
              <a:gd name="T73" fmla="*/ 123 h 340"/>
              <a:gd name="T74" fmla="*/ 453 w 648"/>
              <a:gd name="T75" fmla="*/ 84 h 340"/>
              <a:gd name="T76" fmla="*/ 486 w 648"/>
              <a:gd name="T77" fmla="*/ 57 h 340"/>
              <a:gd name="T78" fmla="*/ 507 w 648"/>
              <a:gd name="T79" fmla="*/ 47 h 340"/>
              <a:gd name="T80" fmla="*/ 513 w 648"/>
              <a:gd name="T81" fmla="*/ 45 h 340"/>
              <a:gd name="T82" fmla="*/ 548 w 648"/>
              <a:gd name="T83" fmla="*/ 36 h 340"/>
              <a:gd name="T84" fmla="*/ 648 w 648"/>
              <a:gd name="T85" fmla="*/ 0 h 3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648" h="340">
                <a:moveTo>
                  <a:pt x="648" y="0"/>
                </a:moveTo>
                <a:lnTo>
                  <a:pt x="648" y="0"/>
                </a:lnTo>
                <a:lnTo>
                  <a:pt x="623" y="20"/>
                </a:lnTo>
                <a:lnTo>
                  <a:pt x="563" y="66"/>
                </a:lnTo>
                <a:lnTo>
                  <a:pt x="492" y="119"/>
                </a:lnTo>
                <a:lnTo>
                  <a:pt x="462" y="140"/>
                </a:lnTo>
                <a:lnTo>
                  <a:pt x="438" y="153"/>
                </a:lnTo>
                <a:lnTo>
                  <a:pt x="438" y="153"/>
                </a:lnTo>
                <a:lnTo>
                  <a:pt x="416" y="165"/>
                </a:lnTo>
                <a:lnTo>
                  <a:pt x="386" y="177"/>
                </a:lnTo>
                <a:lnTo>
                  <a:pt x="314" y="204"/>
                </a:lnTo>
                <a:lnTo>
                  <a:pt x="244" y="231"/>
                </a:lnTo>
                <a:lnTo>
                  <a:pt x="214" y="243"/>
                </a:lnTo>
                <a:lnTo>
                  <a:pt x="190" y="253"/>
                </a:lnTo>
                <a:lnTo>
                  <a:pt x="190" y="253"/>
                </a:lnTo>
                <a:lnTo>
                  <a:pt x="167" y="264"/>
                </a:lnTo>
                <a:lnTo>
                  <a:pt x="140" y="276"/>
                </a:lnTo>
                <a:lnTo>
                  <a:pt x="82" y="300"/>
                </a:lnTo>
                <a:lnTo>
                  <a:pt x="30" y="322"/>
                </a:lnTo>
                <a:lnTo>
                  <a:pt x="12" y="331"/>
                </a:lnTo>
                <a:lnTo>
                  <a:pt x="3" y="339"/>
                </a:lnTo>
                <a:lnTo>
                  <a:pt x="3" y="339"/>
                </a:lnTo>
                <a:lnTo>
                  <a:pt x="0" y="340"/>
                </a:lnTo>
                <a:lnTo>
                  <a:pt x="0" y="340"/>
                </a:lnTo>
                <a:lnTo>
                  <a:pt x="0" y="336"/>
                </a:lnTo>
                <a:lnTo>
                  <a:pt x="3" y="327"/>
                </a:lnTo>
                <a:lnTo>
                  <a:pt x="7" y="313"/>
                </a:lnTo>
                <a:lnTo>
                  <a:pt x="15" y="300"/>
                </a:lnTo>
                <a:lnTo>
                  <a:pt x="24" y="286"/>
                </a:lnTo>
                <a:lnTo>
                  <a:pt x="33" y="274"/>
                </a:lnTo>
                <a:lnTo>
                  <a:pt x="39" y="270"/>
                </a:lnTo>
                <a:lnTo>
                  <a:pt x="43" y="267"/>
                </a:lnTo>
                <a:lnTo>
                  <a:pt x="43" y="267"/>
                </a:lnTo>
                <a:lnTo>
                  <a:pt x="57" y="261"/>
                </a:lnTo>
                <a:lnTo>
                  <a:pt x="78" y="253"/>
                </a:lnTo>
                <a:lnTo>
                  <a:pt x="127" y="238"/>
                </a:lnTo>
                <a:lnTo>
                  <a:pt x="190" y="222"/>
                </a:lnTo>
                <a:lnTo>
                  <a:pt x="190" y="222"/>
                </a:lnTo>
                <a:lnTo>
                  <a:pt x="203" y="214"/>
                </a:lnTo>
                <a:lnTo>
                  <a:pt x="232" y="197"/>
                </a:lnTo>
                <a:lnTo>
                  <a:pt x="247" y="186"/>
                </a:lnTo>
                <a:lnTo>
                  <a:pt x="257" y="179"/>
                </a:lnTo>
                <a:lnTo>
                  <a:pt x="262" y="173"/>
                </a:lnTo>
                <a:lnTo>
                  <a:pt x="262" y="171"/>
                </a:lnTo>
                <a:lnTo>
                  <a:pt x="259" y="171"/>
                </a:lnTo>
                <a:lnTo>
                  <a:pt x="259" y="171"/>
                </a:lnTo>
                <a:lnTo>
                  <a:pt x="244" y="173"/>
                </a:lnTo>
                <a:lnTo>
                  <a:pt x="220" y="177"/>
                </a:lnTo>
                <a:lnTo>
                  <a:pt x="155" y="191"/>
                </a:lnTo>
                <a:lnTo>
                  <a:pt x="67" y="210"/>
                </a:lnTo>
                <a:lnTo>
                  <a:pt x="67" y="210"/>
                </a:lnTo>
                <a:lnTo>
                  <a:pt x="66" y="206"/>
                </a:lnTo>
                <a:lnTo>
                  <a:pt x="66" y="195"/>
                </a:lnTo>
                <a:lnTo>
                  <a:pt x="66" y="189"/>
                </a:lnTo>
                <a:lnTo>
                  <a:pt x="67" y="183"/>
                </a:lnTo>
                <a:lnTo>
                  <a:pt x="70" y="176"/>
                </a:lnTo>
                <a:lnTo>
                  <a:pt x="76" y="171"/>
                </a:lnTo>
                <a:lnTo>
                  <a:pt x="76" y="171"/>
                </a:lnTo>
                <a:lnTo>
                  <a:pt x="82" y="168"/>
                </a:lnTo>
                <a:lnTo>
                  <a:pt x="89" y="164"/>
                </a:lnTo>
                <a:lnTo>
                  <a:pt x="115" y="156"/>
                </a:lnTo>
                <a:lnTo>
                  <a:pt x="185" y="137"/>
                </a:lnTo>
                <a:lnTo>
                  <a:pt x="250" y="122"/>
                </a:lnTo>
                <a:lnTo>
                  <a:pt x="280" y="114"/>
                </a:lnTo>
                <a:lnTo>
                  <a:pt x="280" y="114"/>
                </a:lnTo>
                <a:lnTo>
                  <a:pt x="295" y="119"/>
                </a:lnTo>
                <a:lnTo>
                  <a:pt x="328" y="126"/>
                </a:lnTo>
                <a:lnTo>
                  <a:pt x="347" y="131"/>
                </a:lnTo>
                <a:lnTo>
                  <a:pt x="367" y="132"/>
                </a:lnTo>
                <a:lnTo>
                  <a:pt x="383" y="134"/>
                </a:lnTo>
                <a:lnTo>
                  <a:pt x="391" y="132"/>
                </a:lnTo>
                <a:lnTo>
                  <a:pt x="397" y="131"/>
                </a:lnTo>
                <a:lnTo>
                  <a:pt x="397" y="131"/>
                </a:lnTo>
                <a:lnTo>
                  <a:pt x="407" y="123"/>
                </a:lnTo>
                <a:lnTo>
                  <a:pt x="422" y="111"/>
                </a:lnTo>
                <a:lnTo>
                  <a:pt x="453" y="84"/>
                </a:lnTo>
                <a:lnTo>
                  <a:pt x="470" y="71"/>
                </a:lnTo>
                <a:lnTo>
                  <a:pt x="486" y="57"/>
                </a:lnTo>
                <a:lnTo>
                  <a:pt x="501" y="50"/>
                </a:lnTo>
                <a:lnTo>
                  <a:pt x="507" y="47"/>
                </a:lnTo>
                <a:lnTo>
                  <a:pt x="513" y="45"/>
                </a:lnTo>
                <a:lnTo>
                  <a:pt x="513" y="45"/>
                </a:lnTo>
                <a:lnTo>
                  <a:pt x="528" y="42"/>
                </a:lnTo>
                <a:lnTo>
                  <a:pt x="548" y="36"/>
                </a:lnTo>
                <a:lnTo>
                  <a:pt x="593" y="21"/>
                </a:lnTo>
                <a:lnTo>
                  <a:pt x="648" y="0"/>
                </a:lnTo>
                <a:lnTo>
                  <a:pt x="648" y="0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5" name="Freeform 54">
            <a:extLst>
              <a:ext uri="{FF2B5EF4-FFF2-40B4-BE49-F238E27FC236}">
                <a16:creationId xmlns:a16="http://schemas.microsoft.com/office/drawing/2014/main" id="{80325E80-98F6-C98B-01C0-3B943992911E}"/>
              </a:ext>
            </a:extLst>
          </p:cNvPr>
          <p:cNvSpPr>
            <a:spLocks/>
          </p:cNvSpPr>
          <p:nvPr/>
        </p:nvSpPr>
        <p:spPr bwMode="auto">
          <a:xfrm>
            <a:off x="4886325" y="6023071"/>
            <a:ext cx="770335" cy="701593"/>
          </a:xfrm>
          <a:custGeom>
            <a:avLst/>
            <a:gdLst>
              <a:gd name="T0" fmla="*/ 647 w 647"/>
              <a:gd name="T1" fmla="*/ 0 h 442"/>
              <a:gd name="T2" fmla="*/ 452 w 647"/>
              <a:gd name="T3" fmla="*/ 147 h 442"/>
              <a:gd name="T4" fmla="*/ 392 w 647"/>
              <a:gd name="T5" fmla="*/ 190 h 442"/>
              <a:gd name="T6" fmla="*/ 362 w 647"/>
              <a:gd name="T7" fmla="*/ 210 h 442"/>
              <a:gd name="T8" fmla="*/ 335 w 647"/>
              <a:gd name="T9" fmla="*/ 226 h 442"/>
              <a:gd name="T10" fmla="*/ 310 w 647"/>
              <a:gd name="T11" fmla="*/ 250 h 442"/>
              <a:gd name="T12" fmla="*/ 278 w 647"/>
              <a:gd name="T13" fmla="*/ 293 h 442"/>
              <a:gd name="T14" fmla="*/ 271 w 647"/>
              <a:gd name="T15" fmla="*/ 302 h 442"/>
              <a:gd name="T16" fmla="*/ 242 w 647"/>
              <a:gd name="T17" fmla="*/ 323 h 442"/>
              <a:gd name="T18" fmla="*/ 179 w 647"/>
              <a:gd name="T19" fmla="*/ 356 h 442"/>
              <a:gd name="T20" fmla="*/ 43 w 647"/>
              <a:gd name="T21" fmla="*/ 416 h 442"/>
              <a:gd name="T22" fmla="*/ 4 w 647"/>
              <a:gd name="T23" fmla="*/ 436 h 442"/>
              <a:gd name="T24" fmla="*/ 0 w 647"/>
              <a:gd name="T25" fmla="*/ 440 h 442"/>
              <a:gd name="T26" fmla="*/ 0 w 647"/>
              <a:gd name="T27" fmla="*/ 442 h 442"/>
              <a:gd name="T28" fmla="*/ 21 w 647"/>
              <a:gd name="T29" fmla="*/ 428 h 442"/>
              <a:gd name="T30" fmla="*/ 188 w 647"/>
              <a:gd name="T31" fmla="*/ 305 h 442"/>
              <a:gd name="T32" fmla="*/ 193 w 647"/>
              <a:gd name="T33" fmla="*/ 301 h 442"/>
              <a:gd name="T34" fmla="*/ 202 w 647"/>
              <a:gd name="T35" fmla="*/ 287 h 442"/>
              <a:gd name="T36" fmla="*/ 205 w 647"/>
              <a:gd name="T37" fmla="*/ 268 h 442"/>
              <a:gd name="T38" fmla="*/ 203 w 647"/>
              <a:gd name="T39" fmla="*/ 244 h 442"/>
              <a:gd name="T40" fmla="*/ 220 w 647"/>
              <a:gd name="T41" fmla="*/ 233 h 442"/>
              <a:gd name="T42" fmla="*/ 277 w 647"/>
              <a:gd name="T43" fmla="*/ 193 h 442"/>
              <a:gd name="T44" fmla="*/ 307 w 647"/>
              <a:gd name="T45" fmla="*/ 166 h 442"/>
              <a:gd name="T46" fmla="*/ 311 w 647"/>
              <a:gd name="T47" fmla="*/ 156 h 442"/>
              <a:gd name="T48" fmla="*/ 313 w 647"/>
              <a:gd name="T49" fmla="*/ 153 h 442"/>
              <a:gd name="T50" fmla="*/ 325 w 647"/>
              <a:gd name="T51" fmla="*/ 142 h 442"/>
              <a:gd name="T52" fmla="*/ 355 w 647"/>
              <a:gd name="T53" fmla="*/ 133 h 442"/>
              <a:gd name="T54" fmla="*/ 402 w 647"/>
              <a:gd name="T55" fmla="*/ 120 h 442"/>
              <a:gd name="T56" fmla="*/ 414 w 647"/>
              <a:gd name="T57" fmla="*/ 114 h 442"/>
              <a:gd name="T58" fmla="*/ 435 w 647"/>
              <a:gd name="T59" fmla="*/ 96 h 442"/>
              <a:gd name="T60" fmla="*/ 473 w 647"/>
              <a:gd name="T61" fmla="*/ 60 h 442"/>
              <a:gd name="T62" fmla="*/ 497 w 647"/>
              <a:gd name="T63" fmla="*/ 42 h 442"/>
              <a:gd name="T64" fmla="*/ 509 w 647"/>
              <a:gd name="T65" fmla="*/ 37 h 442"/>
              <a:gd name="T66" fmla="*/ 647 w 647"/>
              <a:gd name="T67" fmla="*/ 0 h 4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647" h="442">
                <a:moveTo>
                  <a:pt x="647" y="0"/>
                </a:moveTo>
                <a:lnTo>
                  <a:pt x="647" y="0"/>
                </a:lnTo>
                <a:lnTo>
                  <a:pt x="537" y="82"/>
                </a:lnTo>
                <a:lnTo>
                  <a:pt x="452" y="147"/>
                </a:lnTo>
                <a:lnTo>
                  <a:pt x="392" y="190"/>
                </a:lnTo>
                <a:lnTo>
                  <a:pt x="392" y="190"/>
                </a:lnTo>
                <a:lnTo>
                  <a:pt x="376" y="201"/>
                </a:lnTo>
                <a:lnTo>
                  <a:pt x="362" y="210"/>
                </a:lnTo>
                <a:lnTo>
                  <a:pt x="349" y="218"/>
                </a:lnTo>
                <a:lnTo>
                  <a:pt x="335" y="226"/>
                </a:lnTo>
                <a:lnTo>
                  <a:pt x="323" y="236"/>
                </a:lnTo>
                <a:lnTo>
                  <a:pt x="310" y="250"/>
                </a:lnTo>
                <a:lnTo>
                  <a:pt x="295" y="269"/>
                </a:lnTo>
                <a:lnTo>
                  <a:pt x="278" y="293"/>
                </a:lnTo>
                <a:lnTo>
                  <a:pt x="278" y="293"/>
                </a:lnTo>
                <a:lnTo>
                  <a:pt x="271" y="302"/>
                </a:lnTo>
                <a:lnTo>
                  <a:pt x="257" y="313"/>
                </a:lnTo>
                <a:lnTo>
                  <a:pt x="242" y="323"/>
                </a:lnTo>
                <a:lnTo>
                  <a:pt x="223" y="334"/>
                </a:lnTo>
                <a:lnTo>
                  <a:pt x="179" y="356"/>
                </a:lnTo>
                <a:lnTo>
                  <a:pt x="131" y="379"/>
                </a:lnTo>
                <a:lnTo>
                  <a:pt x="43" y="416"/>
                </a:lnTo>
                <a:lnTo>
                  <a:pt x="13" y="431"/>
                </a:lnTo>
                <a:lnTo>
                  <a:pt x="4" y="436"/>
                </a:lnTo>
                <a:lnTo>
                  <a:pt x="0" y="440"/>
                </a:lnTo>
                <a:lnTo>
                  <a:pt x="0" y="440"/>
                </a:lnTo>
                <a:lnTo>
                  <a:pt x="0" y="442"/>
                </a:lnTo>
                <a:lnTo>
                  <a:pt x="0" y="442"/>
                </a:lnTo>
                <a:lnTo>
                  <a:pt x="4" y="440"/>
                </a:lnTo>
                <a:lnTo>
                  <a:pt x="21" y="428"/>
                </a:lnTo>
                <a:lnTo>
                  <a:pt x="80" y="386"/>
                </a:lnTo>
                <a:lnTo>
                  <a:pt x="188" y="305"/>
                </a:lnTo>
                <a:lnTo>
                  <a:pt x="188" y="305"/>
                </a:lnTo>
                <a:lnTo>
                  <a:pt x="193" y="301"/>
                </a:lnTo>
                <a:lnTo>
                  <a:pt x="196" y="298"/>
                </a:lnTo>
                <a:lnTo>
                  <a:pt x="202" y="287"/>
                </a:lnTo>
                <a:lnTo>
                  <a:pt x="203" y="278"/>
                </a:lnTo>
                <a:lnTo>
                  <a:pt x="205" y="268"/>
                </a:lnTo>
                <a:lnTo>
                  <a:pt x="205" y="251"/>
                </a:lnTo>
                <a:lnTo>
                  <a:pt x="203" y="244"/>
                </a:lnTo>
                <a:lnTo>
                  <a:pt x="203" y="244"/>
                </a:lnTo>
                <a:lnTo>
                  <a:pt x="220" y="233"/>
                </a:lnTo>
                <a:lnTo>
                  <a:pt x="257" y="208"/>
                </a:lnTo>
                <a:lnTo>
                  <a:pt x="277" y="193"/>
                </a:lnTo>
                <a:lnTo>
                  <a:pt x="293" y="178"/>
                </a:lnTo>
                <a:lnTo>
                  <a:pt x="307" y="166"/>
                </a:lnTo>
                <a:lnTo>
                  <a:pt x="310" y="160"/>
                </a:lnTo>
                <a:lnTo>
                  <a:pt x="311" y="156"/>
                </a:lnTo>
                <a:lnTo>
                  <a:pt x="311" y="156"/>
                </a:lnTo>
                <a:lnTo>
                  <a:pt x="313" y="153"/>
                </a:lnTo>
                <a:lnTo>
                  <a:pt x="316" y="148"/>
                </a:lnTo>
                <a:lnTo>
                  <a:pt x="325" y="142"/>
                </a:lnTo>
                <a:lnTo>
                  <a:pt x="338" y="138"/>
                </a:lnTo>
                <a:lnTo>
                  <a:pt x="355" y="133"/>
                </a:lnTo>
                <a:lnTo>
                  <a:pt x="387" y="124"/>
                </a:lnTo>
                <a:lnTo>
                  <a:pt x="402" y="120"/>
                </a:lnTo>
                <a:lnTo>
                  <a:pt x="414" y="114"/>
                </a:lnTo>
                <a:lnTo>
                  <a:pt x="414" y="114"/>
                </a:lnTo>
                <a:lnTo>
                  <a:pt x="425" y="106"/>
                </a:lnTo>
                <a:lnTo>
                  <a:pt x="435" y="96"/>
                </a:lnTo>
                <a:lnTo>
                  <a:pt x="461" y="72"/>
                </a:lnTo>
                <a:lnTo>
                  <a:pt x="473" y="60"/>
                </a:lnTo>
                <a:lnTo>
                  <a:pt x="485" y="51"/>
                </a:lnTo>
                <a:lnTo>
                  <a:pt x="497" y="42"/>
                </a:lnTo>
                <a:lnTo>
                  <a:pt x="509" y="37"/>
                </a:lnTo>
                <a:lnTo>
                  <a:pt x="509" y="37"/>
                </a:lnTo>
                <a:lnTo>
                  <a:pt x="588" y="16"/>
                </a:lnTo>
                <a:lnTo>
                  <a:pt x="647" y="0"/>
                </a:lnTo>
                <a:lnTo>
                  <a:pt x="647" y="0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6" name="Freeform 55">
            <a:extLst>
              <a:ext uri="{FF2B5EF4-FFF2-40B4-BE49-F238E27FC236}">
                <a16:creationId xmlns:a16="http://schemas.microsoft.com/office/drawing/2014/main" id="{ABA0F04C-43B6-DBB1-1A39-E23E692E088F}"/>
              </a:ext>
            </a:extLst>
          </p:cNvPr>
          <p:cNvSpPr>
            <a:spLocks/>
          </p:cNvSpPr>
          <p:nvPr/>
        </p:nvSpPr>
        <p:spPr bwMode="auto">
          <a:xfrm>
            <a:off x="7818835" y="4677027"/>
            <a:ext cx="475060" cy="514291"/>
          </a:xfrm>
          <a:custGeom>
            <a:avLst/>
            <a:gdLst>
              <a:gd name="T0" fmla="*/ 0 w 399"/>
              <a:gd name="T1" fmla="*/ 0 h 324"/>
              <a:gd name="T2" fmla="*/ 56 w 399"/>
              <a:gd name="T3" fmla="*/ 38 h 324"/>
              <a:gd name="T4" fmla="*/ 98 w 399"/>
              <a:gd name="T5" fmla="*/ 71 h 324"/>
              <a:gd name="T6" fmla="*/ 120 w 399"/>
              <a:gd name="T7" fmla="*/ 95 h 324"/>
              <a:gd name="T8" fmla="*/ 123 w 399"/>
              <a:gd name="T9" fmla="*/ 102 h 324"/>
              <a:gd name="T10" fmla="*/ 134 w 399"/>
              <a:gd name="T11" fmla="*/ 114 h 324"/>
              <a:gd name="T12" fmla="*/ 153 w 399"/>
              <a:gd name="T13" fmla="*/ 126 h 324"/>
              <a:gd name="T14" fmla="*/ 205 w 399"/>
              <a:gd name="T15" fmla="*/ 142 h 324"/>
              <a:gd name="T16" fmla="*/ 256 w 399"/>
              <a:gd name="T17" fmla="*/ 153 h 324"/>
              <a:gd name="T18" fmla="*/ 283 w 399"/>
              <a:gd name="T19" fmla="*/ 157 h 324"/>
              <a:gd name="T20" fmla="*/ 300 w 399"/>
              <a:gd name="T21" fmla="*/ 168 h 324"/>
              <a:gd name="T22" fmla="*/ 324 w 399"/>
              <a:gd name="T23" fmla="*/ 195 h 324"/>
              <a:gd name="T24" fmla="*/ 346 w 399"/>
              <a:gd name="T25" fmla="*/ 228 h 324"/>
              <a:gd name="T26" fmla="*/ 363 w 399"/>
              <a:gd name="T27" fmla="*/ 259 h 324"/>
              <a:gd name="T28" fmla="*/ 367 w 399"/>
              <a:gd name="T29" fmla="*/ 273 h 324"/>
              <a:gd name="T30" fmla="*/ 385 w 399"/>
              <a:gd name="T31" fmla="*/ 306 h 324"/>
              <a:gd name="T32" fmla="*/ 399 w 399"/>
              <a:gd name="T33" fmla="*/ 324 h 324"/>
              <a:gd name="T34" fmla="*/ 358 w 399"/>
              <a:gd name="T35" fmla="*/ 289 h 324"/>
              <a:gd name="T36" fmla="*/ 319 w 399"/>
              <a:gd name="T37" fmla="*/ 252 h 324"/>
              <a:gd name="T38" fmla="*/ 313 w 399"/>
              <a:gd name="T39" fmla="*/ 244 h 324"/>
              <a:gd name="T40" fmla="*/ 310 w 399"/>
              <a:gd name="T41" fmla="*/ 244 h 324"/>
              <a:gd name="T42" fmla="*/ 318 w 399"/>
              <a:gd name="T43" fmla="*/ 283 h 324"/>
              <a:gd name="T44" fmla="*/ 327 w 399"/>
              <a:gd name="T45" fmla="*/ 300 h 324"/>
              <a:gd name="T46" fmla="*/ 327 w 399"/>
              <a:gd name="T47" fmla="*/ 300 h 324"/>
              <a:gd name="T48" fmla="*/ 321 w 399"/>
              <a:gd name="T49" fmla="*/ 295 h 324"/>
              <a:gd name="T50" fmla="*/ 268 w 399"/>
              <a:gd name="T51" fmla="*/ 255 h 324"/>
              <a:gd name="T52" fmla="*/ 250 w 399"/>
              <a:gd name="T53" fmla="*/ 235 h 324"/>
              <a:gd name="T54" fmla="*/ 244 w 399"/>
              <a:gd name="T55" fmla="*/ 228 h 324"/>
              <a:gd name="T56" fmla="*/ 220 w 399"/>
              <a:gd name="T57" fmla="*/ 205 h 324"/>
              <a:gd name="T58" fmla="*/ 258 w 399"/>
              <a:gd name="T59" fmla="*/ 187 h 324"/>
              <a:gd name="T60" fmla="*/ 208 w 399"/>
              <a:gd name="T61" fmla="*/ 177 h 324"/>
              <a:gd name="T62" fmla="*/ 137 w 399"/>
              <a:gd name="T63" fmla="*/ 156 h 324"/>
              <a:gd name="T64" fmla="*/ 131 w 399"/>
              <a:gd name="T65" fmla="*/ 153 h 324"/>
              <a:gd name="T66" fmla="*/ 104 w 399"/>
              <a:gd name="T67" fmla="*/ 131 h 324"/>
              <a:gd name="T68" fmla="*/ 62 w 399"/>
              <a:gd name="T69" fmla="*/ 84 h 324"/>
              <a:gd name="T70" fmla="*/ 0 w 399"/>
              <a:gd name="T71" fmla="*/ 0 h 3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399" h="324">
                <a:moveTo>
                  <a:pt x="0" y="0"/>
                </a:moveTo>
                <a:lnTo>
                  <a:pt x="0" y="0"/>
                </a:lnTo>
                <a:lnTo>
                  <a:pt x="17" y="11"/>
                </a:lnTo>
                <a:lnTo>
                  <a:pt x="56" y="38"/>
                </a:lnTo>
                <a:lnTo>
                  <a:pt x="78" y="53"/>
                </a:lnTo>
                <a:lnTo>
                  <a:pt x="98" y="71"/>
                </a:lnTo>
                <a:lnTo>
                  <a:pt x="114" y="86"/>
                </a:lnTo>
                <a:lnTo>
                  <a:pt x="120" y="95"/>
                </a:lnTo>
                <a:lnTo>
                  <a:pt x="123" y="102"/>
                </a:lnTo>
                <a:lnTo>
                  <a:pt x="123" y="102"/>
                </a:lnTo>
                <a:lnTo>
                  <a:pt x="128" y="108"/>
                </a:lnTo>
                <a:lnTo>
                  <a:pt x="134" y="114"/>
                </a:lnTo>
                <a:lnTo>
                  <a:pt x="143" y="120"/>
                </a:lnTo>
                <a:lnTo>
                  <a:pt x="153" y="126"/>
                </a:lnTo>
                <a:lnTo>
                  <a:pt x="177" y="135"/>
                </a:lnTo>
                <a:lnTo>
                  <a:pt x="205" y="142"/>
                </a:lnTo>
                <a:lnTo>
                  <a:pt x="232" y="148"/>
                </a:lnTo>
                <a:lnTo>
                  <a:pt x="256" y="153"/>
                </a:lnTo>
                <a:lnTo>
                  <a:pt x="283" y="157"/>
                </a:lnTo>
                <a:lnTo>
                  <a:pt x="283" y="157"/>
                </a:lnTo>
                <a:lnTo>
                  <a:pt x="291" y="160"/>
                </a:lnTo>
                <a:lnTo>
                  <a:pt x="300" y="168"/>
                </a:lnTo>
                <a:lnTo>
                  <a:pt x="310" y="180"/>
                </a:lnTo>
                <a:lnTo>
                  <a:pt x="324" y="195"/>
                </a:lnTo>
                <a:lnTo>
                  <a:pt x="336" y="211"/>
                </a:lnTo>
                <a:lnTo>
                  <a:pt x="346" y="228"/>
                </a:lnTo>
                <a:lnTo>
                  <a:pt x="357" y="244"/>
                </a:lnTo>
                <a:lnTo>
                  <a:pt x="363" y="259"/>
                </a:lnTo>
                <a:lnTo>
                  <a:pt x="363" y="259"/>
                </a:lnTo>
                <a:lnTo>
                  <a:pt x="367" y="273"/>
                </a:lnTo>
                <a:lnTo>
                  <a:pt x="373" y="286"/>
                </a:lnTo>
                <a:lnTo>
                  <a:pt x="385" y="306"/>
                </a:lnTo>
                <a:lnTo>
                  <a:pt x="396" y="319"/>
                </a:lnTo>
                <a:lnTo>
                  <a:pt x="399" y="324"/>
                </a:lnTo>
                <a:lnTo>
                  <a:pt x="399" y="324"/>
                </a:lnTo>
                <a:lnTo>
                  <a:pt x="358" y="289"/>
                </a:lnTo>
                <a:lnTo>
                  <a:pt x="330" y="262"/>
                </a:lnTo>
                <a:lnTo>
                  <a:pt x="319" y="252"/>
                </a:lnTo>
                <a:lnTo>
                  <a:pt x="313" y="244"/>
                </a:lnTo>
                <a:lnTo>
                  <a:pt x="313" y="244"/>
                </a:lnTo>
                <a:lnTo>
                  <a:pt x="310" y="241"/>
                </a:lnTo>
                <a:lnTo>
                  <a:pt x="310" y="244"/>
                </a:lnTo>
                <a:lnTo>
                  <a:pt x="312" y="262"/>
                </a:lnTo>
                <a:lnTo>
                  <a:pt x="318" y="283"/>
                </a:lnTo>
                <a:lnTo>
                  <a:pt x="322" y="294"/>
                </a:lnTo>
                <a:lnTo>
                  <a:pt x="327" y="300"/>
                </a:lnTo>
                <a:lnTo>
                  <a:pt x="327" y="300"/>
                </a:lnTo>
                <a:lnTo>
                  <a:pt x="327" y="300"/>
                </a:lnTo>
                <a:lnTo>
                  <a:pt x="327" y="300"/>
                </a:lnTo>
                <a:lnTo>
                  <a:pt x="321" y="295"/>
                </a:lnTo>
                <a:lnTo>
                  <a:pt x="297" y="279"/>
                </a:lnTo>
                <a:lnTo>
                  <a:pt x="268" y="255"/>
                </a:lnTo>
                <a:lnTo>
                  <a:pt x="256" y="244"/>
                </a:lnTo>
                <a:lnTo>
                  <a:pt x="250" y="235"/>
                </a:lnTo>
                <a:lnTo>
                  <a:pt x="250" y="235"/>
                </a:lnTo>
                <a:lnTo>
                  <a:pt x="244" y="228"/>
                </a:lnTo>
                <a:lnTo>
                  <a:pt x="237" y="220"/>
                </a:lnTo>
                <a:lnTo>
                  <a:pt x="220" y="205"/>
                </a:lnTo>
                <a:lnTo>
                  <a:pt x="196" y="189"/>
                </a:lnTo>
                <a:lnTo>
                  <a:pt x="258" y="187"/>
                </a:lnTo>
                <a:lnTo>
                  <a:pt x="258" y="187"/>
                </a:lnTo>
                <a:lnTo>
                  <a:pt x="208" y="177"/>
                </a:lnTo>
                <a:lnTo>
                  <a:pt x="169" y="166"/>
                </a:lnTo>
                <a:lnTo>
                  <a:pt x="137" y="156"/>
                </a:lnTo>
                <a:lnTo>
                  <a:pt x="137" y="156"/>
                </a:lnTo>
                <a:lnTo>
                  <a:pt x="131" y="153"/>
                </a:lnTo>
                <a:lnTo>
                  <a:pt x="123" y="147"/>
                </a:lnTo>
                <a:lnTo>
                  <a:pt x="104" y="131"/>
                </a:lnTo>
                <a:lnTo>
                  <a:pt x="84" y="108"/>
                </a:lnTo>
                <a:lnTo>
                  <a:pt x="62" y="84"/>
                </a:lnTo>
                <a:lnTo>
                  <a:pt x="23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7" name="Freeform 56">
            <a:extLst>
              <a:ext uri="{FF2B5EF4-FFF2-40B4-BE49-F238E27FC236}">
                <a16:creationId xmlns:a16="http://schemas.microsoft.com/office/drawing/2014/main" id="{C2865E2A-3092-E93D-CDED-C7C00820DB22}"/>
              </a:ext>
            </a:extLst>
          </p:cNvPr>
          <p:cNvSpPr>
            <a:spLocks/>
          </p:cNvSpPr>
          <p:nvPr/>
        </p:nvSpPr>
        <p:spPr bwMode="auto">
          <a:xfrm>
            <a:off x="6246019" y="5399257"/>
            <a:ext cx="2890838" cy="1450806"/>
          </a:xfrm>
          <a:custGeom>
            <a:avLst/>
            <a:gdLst>
              <a:gd name="T0" fmla="*/ 71 w 2428"/>
              <a:gd name="T1" fmla="*/ 0 h 914"/>
              <a:gd name="T2" fmla="*/ 144 w 2428"/>
              <a:gd name="T3" fmla="*/ 18 h 914"/>
              <a:gd name="T4" fmla="*/ 246 w 2428"/>
              <a:gd name="T5" fmla="*/ 36 h 914"/>
              <a:gd name="T6" fmla="*/ 330 w 2428"/>
              <a:gd name="T7" fmla="*/ 45 h 914"/>
              <a:gd name="T8" fmla="*/ 384 w 2428"/>
              <a:gd name="T9" fmla="*/ 47 h 914"/>
              <a:gd name="T10" fmla="*/ 409 w 2428"/>
              <a:gd name="T11" fmla="*/ 45 h 914"/>
              <a:gd name="T12" fmla="*/ 530 w 2428"/>
              <a:gd name="T13" fmla="*/ 32 h 914"/>
              <a:gd name="T14" fmla="*/ 589 w 2428"/>
              <a:gd name="T15" fmla="*/ 29 h 914"/>
              <a:gd name="T16" fmla="*/ 620 w 2428"/>
              <a:gd name="T17" fmla="*/ 35 h 914"/>
              <a:gd name="T18" fmla="*/ 637 w 2428"/>
              <a:gd name="T19" fmla="*/ 42 h 914"/>
              <a:gd name="T20" fmla="*/ 643 w 2428"/>
              <a:gd name="T21" fmla="*/ 47 h 914"/>
              <a:gd name="T22" fmla="*/ 661 w 2428"/>
              <a:gd name="T23" fmla="*/ 57 h 914"/>
              <a:gd name="T24" fmla="*/ 686 w 2428"/>
              <a:gd name="T25" fmla="*/ 66 h 914"/>
              <a:gd name="T26" fmla="*/ 752 w 2428"/>
              <a:gd name="T27" fmla="*/ 78 h 914"/>
              <a:gd name="T28" fmla="*/ 821 w 2428"/>
              <a:gd name="T29" fmla="*/ 86 h 914"/>
              <a:gd name="T30" fmla="*/ 870 w 2428"/>
              <a:gd name="T31" fmla="*/ 87 h 914"/>
              <a:gd name="T32" fmla="*/ 948 w 2428"/>
              <a:gd name="T33" fmla="*/ 96 h 914"/>
              <a:gd name="T34" fmla="*/ 1083 w 2428"/>
              <a:gd name="T35" fmla="*/ 119 h 914"/>
              <a:gd name="T36" fmla="*/ 1225 w 2428"/>
              <a:gd name="T37" fmla="*/ 147 h 914"/>
              <a:gd name="T38" fmla="*/ 1309 w 2428"/>
              <a:gd name="T39" fmla="*/ 170 h 914"/>
              <a:gd name="T40" fmla="*/ 1329 w 2428"/>
              <a:gd name="T41" fmla="*/ 177 h 914"/>
              <a:gd name="T42" fmla="*/ 1474 w 2428"/>
              <a:gd name="T43" fmla="*/ 237 h 914"/>
              <a:gd name="T44" fmla="*/ 1606 w 2428"/>
              <a:gd name="T45" fmla="*/ 284 h 914"/>
              <a:gd name="T46" fmla="*/ 1679 w 2428"/>
              <a:gd name="T47" fmla="*/ 303 h 914"/>
              <a:gd name="T48" fmla="*/ 1754 w 2428"/>
              <a:gd name="T49" fmla="*/ 318 h 914"/>
              <a:gd name="T50" fmla="*/ 1829 w 2428"/>
              <a:gd name="T51" fmla="*/ 327 h 914"/>
              <a:gd name="T52" fmla="*/ 1866 w 2428"/>
              <a:gd name="T53" fmla="*/ 330 h 914"/>
              <a:gd name="T54" fmla="*/ 1941 w 2428"/>
              <a:gd name="T55" fmla="*/ 342 h 914"/>
              <a:gd name="T56" fmla="*/ 2016 w 2428"/>
              <a:gd name="T57" fmla="*/ 360 h 914"/>
              <a:gd name="T58" fmla="*/ 2088 w 2428"/>
              <a:gd name="T59" fmla="*/ 382 h 914"/>
              <a:gd name="T60" fmla="*/ 2157 w 2428"/>
              <a:gd name="T61" fmla="*/ 409 h 914"/>
              <a:gd name="T62" fmla="*/ 2256 w 2428"/>
              <a:gd name="T63" fmla="*/ 454 h 914"/>
              <a:gd name="T64" fmla="*/ 2368 w 2428"/>
              <a:gd name="T65" fmla="*/ 516 h 914"/>
              <a:gd name="T66" fmla="*/ 2428 w 2428"/>
              <a:gd name="T67" fmla="*/ 552 h 914"/>
              <a:gd name="T68" fmla="*/ 0 w 2428"/>
              <a:gd name="T69" fmla="*/ 914 h 9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2428" h="914">
                <a:moveTo>
                  <a:pt x="71" y="0"/>
                </a:moveTo>
                <a:lnTo>
                  <a:pt x="71" y="0"/>
                </a:lnTo>
                <a:lnTo>
                  <a:pt x="105" y="9"/>
                </a:lnTo>
                <a:lnTo>
                  <a:pt x="144" y="18"/>
                </a:lnTo>
                <a:lnTo>
                  <a:pt x="192" y="27"/>
                </a:lnTo>
                <a:lnTo>
                  <a:pt x="246" y="36"/>
                </a:lnTo>
                <a:lnTo>
                  <a:pt x="301" y="44"/>
                </a:lnTo>
                <a:lnTo>
                  <a:pt x="330" y="45"/>
                </a:lnTo>
                <a:lnTo>
                  <a:pt x="358" y="47"/>
                </a:lnTo>
                <a:lnTo>
                  <a:pt x="384" y="47"/>
                </a:lnTo>
                <a:lnTo>
                  <a:pt x="409" y="45"/>
                </a:lnTo>
                <a:lnTo>
                  <a:pt x="409" y="45"/>
                </a:lnTo>
                <a:lnTo>
                  <a:pt x="496" y="36"/>
                </a:lnTo>
                <a:lnTo>
                  <a:pt x="530" y="32"/>
                </a:lnTo>
                <a:lnTo>
                  <a:pt x="562" y="30"/>
                </a:lnTo>
                <a:lnTo>
                  <a:pt x="589" y="29"/>
                </a:lnTo>
                <a:lnTo>
                  <a:pt x="610" y="32"/>
                </a:lnTo>
                <a:lnTo>
                  <a:pt x="620" y="35"/>
                </a:lnTo>
                <a:lnTo>
                  <a:pt x="629" y="38"/>
                </a:lnTo>
                <a:lnTo>
                  <a:pt x="637" y="42"/>
                </a:lnTo>
                <a:lnTo>
                  <a:pt x="643" y="47"/>
                </a:lnTo>
                <a:lnTo>
                  <a:pt x="643" y="47"/>
                </a:lnTo>
                <a:lnTo>
                  <a:pt x="650" y="53"/>
                </a:lnTo>
                <a:lnTo>
                  <a:pt x="661" y="57"/>
                </a:lnTo>
                <a:lnTo>
                  <a:pt x="673" y="62"/>
                </a:lnTo>
                <a:lnTo>
                  <a:pt x="686" y="66"/>
                </a:lnTo>
                <a:lnTo>
                  <a:pt x="718" y="74"/>
                </a:lnTo>
                <a:lnTo>
                  <a:pt x="752" y="78"/>
                </a:lnTo>
                <a:lnTo>
                  <a:pt x="788" y="83"/>
                </a:lnTo>
                <a:lnTo>
                  <a:pt x="821" y="86"/>
                </a:lnTo>
                <a:lnTo>
                  <a:pt x="870" y="87"/>
                </a:lnTo>
                <a:lnTo>
                  <a:pt x="870" y="87"/>
                </a:lnTo>
                <a:lnTo>
                  <a:pt x="899" y="90"/>
                </a:lnTo>
                <a:lnTo>
                  <a:pt x="948" y="96"/>
                </a:lnTo>
                <a:lnTo>
                  <a:pt x="1011" y="107"/>
                </a:lnTo>
                <a:lnTo>
                  <a:pt x="1083" y="119"/>
                </a:lnTo>
                <a:lnTo>
                  <a:pt x="1156" y="132"/>
                </a:lnTo>
                <a:lnTo>
                  <a:pt x="1225" y="147"/>
                </a:lnTo>
                <a:lnTo>
                  <a:pt x="1285" y="164"/>
                </a:lnTo>
                <a:lnTo>
                  <a:pt x="1309" y="170"/>
                </a:lnTo>
                <a:lnTo>
                  <a:pt x="1329" y="177"/>
                </a:lnTo>
                <a:lnTo>
                  <a:pt x="1329" y="177"/>
                </a:lnTo>
                <a:lnTo>
                  <a:pt x="1417" y="215"/>
                </a:lnTo>
                <a:lnTo>
                  <a:pt x="1474" y="237"/>
                </a:lnTo>
                <a:lnTo>
                  <a:pt x="1537" y="261"/>
                </a:lnTo>
                <a:lnTo>
                  <a:pt x="1606" y="284"/>
                </a:lnTo>
                <a:lnTo>
                  <a:pt x="1642" y="294"/>
                </a:lnTo>
                <a:lnTo>
                  <a:pt x="1679" y="303"/>
                </a:lnTo>
                <a:lnTo>
                  <a:pt x="1717" y="312"/>
                </a:lnTo>
                <a:lnTo>
                  <a:pt x="1754" y="318"/>
                </a:lnTo>
                <a:lnTo>
                  <a:pt x="1792" y="324"/>
                </a:lnTo>
                <a:lnTo>
                  <a:pt x="1829" y="327"/>
                </a:lnTo>
                <a:lnTo>
                  <a:pt x="1829" y="327"/>
                </a:lnTo>
                <a:lnTo>
                  <a:pt x="1866" y="330"/>
                </a:lnTo>
                <a:lnTo>
                  <a:pt x="1904" y="334"/>
                </a:lnTo>
                <a:lnTo>
                  <a:pt x="1941" y="342"/>
                </a:lnTo>
                <a:lnTo>
                  <a:pt x="1979" y="349"/>
                </a:lnTo>
                <a:lnTo>
                  <a:pt x="2016" y="360"/>
                </a:lnTo>
                <a:lnTo>
                  <a:pt x="2052" y="370"/>
                </a:lnTo>
                <a:lnTo>
                  <a:pt x="2088" y="382"/>
                </a:lnTo>
                <a:lnTo>
                  <a:pt x="2124" y="396"/>
                </a:lnTo>
                <a:lnTo>
                  <a:pt x="2157" y="409"/>
                </a:lnTo>
                <a:lnTo>
                  <a:pt x="2191" y="424"/>
                </a:lnTo>
                <a:lnTo>
                  <a:pt x="2256" y="454"/>
                </a:lnTo>
                <a:lnTo>
                  <a:pt x="2314" y="484"/>
                </a:lnTo>
                <a:lnTo>
                  <a:pt x="2368" y="516"/>
                </a:lnTo>
                <a:lnTo>
                  <a:pt x="2368" y="516"/>
                </a:lnTo>
                <a:lnTo>
                  <a:pt x="2428" y="552"/>
                </a:lnTo>
                <a:lnTo>
                  <a:pt x="2428" y="914"/>
                </a:lnTo>
                <a:lnTo>
                  <a:pt x="0" y="914"/>
                </a:lnTo>
                <a:lnTo>
                  <a:pt x="71" y="0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8" name="Freeform 57">
            <a:extLst>
              <a:ext uri="{FF2B5EF4-FFF2-40B4-BE49-F238E27FC236}">
                <a16:creationId xmlns:a16="http://schemas.microsoft.com/office/drawing/2014/main" id="{856D834E-B56F-E5B2-8105-BF8FFACCE450}"/>
              </a:ext>
            </a:extLst>
          </p:cNvPr>
          <p:cNvSpPr>
            <a:spLocks/>
          </p:cNvSpPr>
          <p:nvPr/>
        </p:nvSpPr>
        <p:spPr bwMode="auto">
          <a:xfrm>
            <a:off x="5237560" y="5397669"/>
            <a:ext cx="3907764" cy="1460332"/>
          </a:xfrm>
          <a:custGeom>
            <a:avLst/>
            <a:gdLst>
              <a:gd name="T0" fmla="*/ 166 w 3275"/>
              <a:gd name="T1" fmla="*/ 893 h 915"/>
              <a:gd name="T2" fmla="*/ 43 w 3275"/>
              <a:gd name="T3" fmla="*/ 819 h 915"/>
              <a:gd name="T4" fmla="*/ 16 w 3275"/>
              <a:gd name="T5" fmla="*/ 795 h 915"/>
              <a:gd name="T6" fmla="*/ 16 w 3275"/>
              <a:gd name="T7" fmla="*/ 789 h 915"/>
              <a:gd name="T8" fmla="*/ 3 w 3275"/>
              <a:gd name="T9" fmla="*/ 767 h 915"/>
              <a:gd name="T10" fmla="*/ 0 w 3275"/>
              <a:gd name="T11" fmla="*/ 737 h 915"/>
              <a:gd name="T12" fmla="*/ 10 w 3275"/>
              <a:gd name="T13" fmla="*/ 702 h 915"/>
              <a:gd name="T14" fmla="*/ 30 w 3275"/>
              <a:gd name="T15" fmla="*/ 660 h 915"/>
              <a:gd name="T16" fmla="*/ 58 w 3275"/>
              <a:gd name="T17" fmla="*/ 624 h 915"/>
              <a:gd name="T18" fmla="*/ 70 w 3275"/>
              <a:gd name="T19" fmla="*/ 624 h 915"/>
              <a:gd name="T20" fmla="*/ 94 w 3275"/>
              <a:gd name="T21" fmla="*/ 592 h 915"/>
              <a:gd name="T22" fmla="*/ 121 w 3275"/>
              <a:gd name="T23" fmla="*/ 538 h 915"/>
              <a:gd name="T24" fmla="*/ 127 w 3275"/>
              <a:gd name="T25" fmla="*/ 526 h 915"/>
              <a:gd name="T26" fmla="*/ 175 w 3275"/>
              <a:gd name="T27" fmla="*/ 484 h 915"/>
              <a:gd name="T28" fmla="*/ 247 w 3275"/>
              <a:gd name="T29" fmla="*/ 442 h 915"/>
              <a:gd name="T30" fmla="*/ 313 w 3275"/>
              <a:gd name="T31" fmla="*/ 410 h 915"/>
              <a:gd name="T32" fmla="*/ 373 w 3275"/>
              <a:gd name="T33" fmla="*/ 376 h 915"/>
              <a:gd name="T34" fmla="*/ 391 w 3275"/>
              <a:gd name="T35" fmla="*/ 358 h 915"/>
              <a:gd name="T36" fmla="*/ 422 w 3275"/>
              <a:gd name="T37" fmla="*/ 335 h 915"/>
              <a:gd name="T38" fmla="*/ 462 w 3275"/>
              <a:gd name="T39" fmla="*/ 319 h 915"/>
              <a:gd name="T40" fmla="*/ 513 w 3275"/>
              <a:gd name="T41" fmla="*/ 283 h 915"/>
              <a:gd name="T42" fmla="*/ 522 w 3275"/>
              <a:gd name="T43" fmla="*/ 271 h 915"/>
              <a:gd name="T44" fmla="*/ 542 w 3275"/>
              <a:gd name="T45" fmla="*/ 244 h 915"/>
              <a:gd name="T46" fmla="*/ 576 w 3275"/>
              <a:gd name="T47" fmla="*/ 217 h 915"/>
              <a:gd name="T48" fmla="*/ 671 w 3275"/>
              <a:gd name="T49" fmla="*/ 163 h 915"/>
              <a:gd name="T50" fmla="*/ 765 w 3275"/>
              <a:gd name="T51" fmla="*/ 103 h 915"/>
              <a:gd name="T52" fmla="*/ 841 w 3275"/>
              <a:gd name="T53" fmla="*/ 49 h 915"/>
              <a:gd name="T54" fmla="*/ 918 w 3275"/>
              <a:gd name="T55" fmla="*/ 1 h 915"/>
              <a:gd name="T56" fmla="*/ 928 w 3275"/>
              <a:gd name="T57" fmla="*/ 1 h 915"/>
              <a:gd name="T58" fmla="*/ 934 w 3275"/>
              <a:gd name="T59" fmla="*/ 37 h 915"/>
              <a:gd name="T60" fmla="*/ 946 w 3275"/>
              <a:gd name="T61" fmla="*/ 102 h 915"/>
              <a:gd name="T62" fmla="*/ 976 w 3275"/>
              <a:gd name="T63" fmla="*/ 151 h 915"/>
              <a:gd name="T64" fmla="*/ 1002 w 3275"/>
              <a:gd name="T65" fmla="*/ 172 h 915"/>
              <a:gd name="T66" fmla="*/ 1038 w 3275"/>
              <a:gd name="T67" fmla="*/ 190 h 915"/>
              <a:gd name="T68" fmla="*/ 1348 w 3275"/>
              <a:gd name="T69" fmla="*/ 304 h 915"/>
              <a:gd name="T70" fmla="*/ 1421 w 3275"/>
              <a:gd name="T71" fmla="*/ 328 h 915"/>
              <a:gd name="T72" fmla="*/ 1686 w 3275"/>
              <a:gd name="T73" fmla="*/ 406 h 915"/>
              <a:gd name="T74" fmla="*/ 2009 w 3275"/>
              <a:gd name="T75" fmla="*/ 488 h 915"/>
              <a:gd name="T76" fmla="*/ 2119 w 3275"/>
              <a:gd name="T77" fmla="*/ 511 h 915"/>
              <a:gd name="T78" fmla="*/ 2558 w 3275"/>
              <a:gd name="T79" fmla="*/ 590 h 915"/>
              <a:gd name="T80" fmla="*/ 2676 w 3275"/>
              <a:gd name="T81" fmla="*/ 604 h 915"/>
              <a:gd name="T82" fmla="*/ 2740 w 3275"/>
              <a:gd name="T83" fmla="*/ 608 h 915"/>
              <a:gd name="T84" fmla="*/ 2934 w 3275"/>
              <a:gd name="T85" fmla="*/ 638 h 915"/>
              <a:gd name="T86" fmla="*/ 3134 w 3275"/>
              <a:gd name="T87" fmla="*/ 684 h 915"/>
              <a:gd name="T88" fmla="*/ 3214 w 3275"/>
              <a:gd name="T89" fmla="*/ 710 h 915"/>
              <a:gd name="T90" fmla="*/ 3275 w 3275"/>
              <a:gd name="T91" fmla="*/ 915 h 9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3275" h="915">
                <a:moveTo>
                  <a:pt x="194" y="908"/>
                </a:moveTo>
                <a:lnTo>
                  <a:pt x="194" y="908"/>
                </a:lnTo>
                <a:lnTo>
                  <a:pt x="166" y="893"/>
                </a:lnTo>
                <a:lnTo>
                  <a:pt x="104" y="857"/>
                </a:lnTo>
                <a:lnTo>
                  <a:pt x="72" y="837"/>
                </a:lnTo>
                <a:lnTo>
                  <a:pt x="43" y="819"/>
                </a:lnTo>
                <a:lnTo>
                  <a:pt x="24" y="804"/>
                </a:lnTo>
                <a:lnTo>
                  <a:pt x="18" y="798"/>
                </a:lnTo>
                <a:lnTo>
                  <a:pt x="16" y="795"/>
                </a:lnTo>
                <a:lnTo>
                  <a:pt x="16" y="795"/>
                </a:lnTo>
                <a:lnTo>
                  <a:pt x="16" y="792"/>
                </a:lnTo>
                <a:lnTo>
                  <a:pt x="16" y="789"/>
                </a:lnTo>
                <a:lnTo>
                  <a:pt x="12" y="783"/>
                </a:lnTo>
                <a:lnTo>
                  <a:pt x="7" y="777"/>
                </a:lnTo>
                <a:lnTo>
                  <a:pt x="3" y="767"/>
                </a:lnTo>
                <a:lnTo>
                  <a:pt x="0" y="755"/>
                </a:lnTo>
                <a:lnTo>
                  <a:pt x="0" y="746"/>
                </a:lnTo>
                <a:lnTo>
                  <a:pt x="0" y="737"/>
                </a:lnTo>
                <a:lnTo>
                  <a:pt x="1" y="728"/>
                </a:lnTo>
                <a:lnTo>
                  <a:pt x="6" y="716"/>
                </a:lnTo>
                <a:lnTo>
                  <a:pt x="10" y="702"/>
                </a:lnTo>
                <a:lnTo>
                  <a:pt x="16" y="687"/>
                </a:lnTo>
                <a:lnTo>
                  <a:pt x="16" y="687"/>
                </a:lnTo>
                <a:lnTo>
                  <a:pt x="30" y="660"/>
                </a:lnTo>
                <a:lnTo>
                  <a:pt x="42" y="642"/>
                </a:lnTo>
                <a:lnTo>
                  <a:pt x="51" y="630"/>
                </a:lnTo>
                <a:lnTo>
                  <a:pt x="58" y="624"/>
                </a:lnTo>
                <a:lnTo>
                  <a:pt x="63" y="623"/>
                </a:lnTo>
                <a:lnTo>
                  <a:pt x="67" y="623"/>
                </a:lnTo>
                <a:lnTo>
                  <a:pt x="70" y="624"/>
                </a:lnTo>
                <a:lnTo>
                  <a:pt x="70" y="624"/>
                </a:lnTo>
                <a:lnTo>
                  <a:pt x="78" y="614"/>
                </a:lnTo>
                <a:lnTo>
                  <a:pt x="94" y="592"/>
                </a:lnTo>
                <a:lnTo>
                  <a:pt x="110" y="563"/>
                </a:lnTo>
                <a:lnTo>
                  <a:pt x="116" y="550"/>
                </a:lnTo>
                <a:lnTo>
                  <a:pt x="121" y="538"/>
                </a:lnTo>
                <a:lnTo>
                  <a:pt x="121" y="538"/>
                </a:lnTo>
                <a:lnTo>
                  <a:pt x="122" y="532"/>
                </a:lnTo>
                <a:lnTo>
                  <a:pt x="127" y="526"/>
                </a:lnTo>
                <a:lnTo>
                  <a:pt x="137" y="514"/>
                </a:lnTo>
                <a:lnTo>
                  <a:pt x="154" y="499"/>
                </a:lnTo>
                <a:lnTo>
                  <a:pt x="175" y="484"/>
                </a:lnTo>
                <a:lnTo>
                  <a:pt x="197" y="469"/>
                </a:lnTo>
                <a:lnTo>
                  <a:pt x="221" y="454"/>
                </a:lnTo>
                <a:lnTo>
                  <a:pt x="247" y="442"/>
                </a:lnTo>
                <a:lnTo>
                  <a:pt x="271" y="430"/>
                </a:lnTo>
                <a:lnTo>
                  <a:pt x="271" y="430"/>
                </a:lnTo>
                <a:lnTo>
                  <a:pt x="313" y="410"/>
                </a:lnTo>
                <a:lnTo>
                  <a:pt x="347" y="392"/>
                </a:lnTo>
                <a:lnTo>
                  <a:pt x="361" y="383"/>
                </a:lnTo>
                <a:lnTo>
                  <a:pt x="373" y="376"/>
                </a:lnTo>
                <a:lnTo>
                  <a:pt x="382" y="367"/>
                </a:lnTo>
                <a:lnTo>
                  <a:pt x="391" y="358"/>
                </a:lnTo>
                <a:lnTo>
                  <a:pt x="391" y="358"/>
                </a:lnTo>
                <a:lnTo>
                  <a:pt x="400" y="349"/>
                </a:lnTo>
                <a:lnTo>
                  <a:pt x="410" y="341"/>
                </a:lnTo>
                <a:lnTo>
                  <a:pt x="422" y="335"/>
                </a:lnTo>
                <a:lnTo>
                  <a:pt x="434" y="329"/>
                </a:lnTo>
                <a:lnTo>
                  <a:pt x="453" y="322"/>
                </a:lnTo>
                <a:lnTo>
                  <a:pt x="462" y="319"/>
                </a:lnTo>
                <a:lnTo>
                  <a:pt x="462" y="319"/>
                </a:lnTo>
                <a:lnTo>
                  <a:pt x="492" y="298"/>
                </a:lnTo>
                <a:lnTo>
                  <a:pt x="513" y="283"/>
                </a:lnTo>
                <a:lnTo>
                  <a:pt x="519" y="276"/>
                </a:lnTo>
                <a:lnTo>
                  <a:pt x="522" y="271"/>
                </a:lnTo>
                <a:lnTo>
                  <a:pt x="522" y="271"/>
                </a:lnTo>
                <a:lnTo>
                  <a:pt x="524" y="267"/>
                </a:lnTo>
                <a:lnTo>
                  <a:pt x="528" y="261"/>
                </a:lnTo>
                <a:lnTo>
                  <a:pt x="542" y="244"/>
                </a:lnTo>
                <a:lnTo>
                  <a:pt x="558" y="228"/>
                </a:lnTo>
                <a:lnTo>
                  <a:pt x="567" y="222"/>
                </a:lnTo>
                <a:lnTo>
                  <a:pt x="576" y="217"/>
                </a:lnTo>
                <a:lnTo>
                  <a:pt x="576" y="217"/>
                </a:lnTo>
                <a:lnTo>
                  <a:pt x="612" y="198"/>
                </a:lnTo>
                <a:lnTo>
                  <a:pt x="671" y="163"/>
                </a:lnTo>
                <a:lnTo>
                  <a:pt x="729" y="127"/>
                </a:lnTo>
                <a:lnTo>
                  <a:pt x="751" y="112"/>
                </a:lnTo>
                <a:lnTo>
                  <a:pt x="765" y="103"/>
                </a:lnTo>
                <a:lnTo>
                  <a:pt x="765" y="103"/>
                </a:lnTo>
                <a:lnTo>
                  <a:pt x="795" y="81"/>
                </a:lnTo>
                <a:lnTo>
                  <a:pt x="841" y="49"/>
                </a:lnTo>
                <a:lnTo>
                  <a:pt x="888" y="19"/>
                </a:lnTo>
                <a:lnTo>
                  <a:pt x="918" y="1"/>
                </a:lnTo>
                <a:lnTo>
                  <a:pt x="918" y="1"/>
                </a:lnTo>
                <a:lnTo>
                  <a:pt x="924" y="0"/>
                </a:lnTo>
                <a:lnTo>
                  <a:pt x="927" y="0"/>
                </a:lnTo>
                <a:lnTo>
                  <a:pt x="928" y="1"/>
                </a:lnTo>
                <a:lnTo>
                  <a:pt x="931" y="6"/>
                </a:lnTo>
                <a:lnTo>
                  <a:pt x="933" y="15"/>
                </a:lnTo>
                <a:lnTo>
                  <a:pt x="934" y="37"/>
                </a:lnTo>
                <a:lnTo>
                  <a:pt x="937" y="67"/>
                </a:lnTo>
                <a:lnTo>
                  <a:pt x="940" y="84"/>
                </a:lnTo>
                <a:lnTo>
                  <a:pt x="946" y="102"/>
                </a:lnTo>
                <a:lnTo>
                  <a:pt x="952" y="118"/>
                </a:lnTo>
                <a:lnTo>
                  <a:pt x="963" y="135"/>
                </a:lnTo>
                <a:lnTo>
                  <a:pt x="976" y="151"/>
                </a:lnTo>
                <a:lnTo>
                  <a:pt x="984" y="159"/>
                </a:lnTo>
                <a:lnTo>
                  <a:pt x="993" y="166"/>
                </a:lnTo>
                <a:lnTo>
                  <a:pt x="1002" y="172"/>
                </a:lnTo>
                <a:lnTo>
                  <a:pt x="1012" y="178"/>
                </a:lnTo>
                <a:lnTo>
                  <a:pt x="1024" y="184"/>
                </a:lnTo>
                <a:lnTo>
                  <a:pt x="1038" y="190"/>
                </a:lnTo>
                <a:lnTo>
                  <a:pt x="1038" y="190"/>
                </a:lnTo>
                <a:lnTo>
                  <a:pt x="1241" y="265"/>
                </a:lnTo>
                <a:lnTo>
                  <a:pt x="1348" y="304"/>
                </a:lnTo>
                <a:lnTo>
                  <a:pt x="1391" y="319"/>
                </a:lnTo>
                <a:lnTo>
                  <a:pt x="1421" y="328"/>
                </a:lnTo>
                <a:lnTo>
                  <a:pt x="1421" y="328"/>
                </a:lnTo>
                <a:lnTo>
                  <a:pt x="1517" y="356"/>
                </a:lnTo>
                <a:lnTo>
                  <a:pt x="1593" y="379"/>
                </a:lnTo>
                <a:lnTo>
                  <a:pt x="1686" y="406"/>
                </a:lnTo>
                <a:lnTo>
                  <a:pt x="1788" y="434"/>
                </a:lnTo>
                <a:lnTo>
                  <a:pt x="1897" y="461"/>
                </a:lnTo>
                <a:lnTo>
                  <a:pt x="2009" y="488"/>
                </a:lnTo>
                <a:lnTo>
                  <a:pt x="2065" y="500"/>
                </a:lnTo>
                <a:lnTo>
                  <a:pt x="2119" y="511"/>
                </a:lnTo>
                <a:lnTo>
                  <a:pt x="2119" y="511"/>
                </a:lnTo>
                <a:lnTo>
                  <a:pt x="2321" y="548"/>
                </a:lnTo>
                <a:lnTo>
                  <a:pt x="2490" y="578"/>
                </a:lnTo>
                <a:lnTo>
                  <a:pt x="2558" y="590"/>
                </a:lnTo>
                <a:lnTo>
                  <a:pt x="2613" y="598"/>
                </a:lnTo>
                <a:lnTo>
                  <a:pt x="2652" y="602"/>
                </a:lnTo>
                <a:lnTo>
                  <a:pt x="2676" y="604"/>
                </a:lnTo>
                <a:lnTo>
                  <a:pt x="2676" y="604"/>
                </a:lnTo>
                <a:lnTo>
                  <a:pt x="2700" y="604"/>
                </a:lnTo>
                <a:lnTo>
                  <a:pt x="2740" y="608"/>
                </a:lnTo>
                <a:lnTo>
                  <a:pt x="2796" y="615"/>
                </a:lnTo>
                <a:lnTo>
                  <a:pt x="2860" y="624"/>
                </a:lnTo>
                <a:lnTo>
                  <a:pt x="2934" y="638"/>
                </a:lnTo>
                <a:lnTo>
                  <a:pt x="3013" y="654"/>
                </a:lnTo>
                <a:lnTo>
                  <a:pt x="3094" y="674"/>
                </a:lnTo>
                <a:lnTo>
                  <a:pt x="3134" y="684"/>
                </a:lnTo>
                <a:lnTo>
                  <a:pt x="3173" y="696"/>
                </a:lnTo>
                <a:lnTo>
                  <a:pt x="3173" y="696"/>
                </a:lnTo>
                <a:lnTo>
                  <a:pt x="3214" y="710"/>
                </a:lnTo>
                <a:lnTo>
                  <a:pt x="3245" y="722"/>
                </a:lnTo>
                <a:lnTo>
                  <a:pt x="3275" y="734"/>
                </a:lnTo>
                <a:lnTo>
                  <a:pt x="3275" y="915"/>
                </a:lnTo>
                <a:lnTo>
                  <a:pt x="194" y="908"/>
                </a:lnTo>
                <a:close/>
              </a:path>
            </a:pathLst>
          </a:custGeom>
          <a:solidFill>
            <a:srgbClr val="8ABCDB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29" name="Freeform 58">
            <a:extLst>
              <a:ext uri="{FF2B5EF4-FFF2-40B4-BE49-F238E27FC236}">
                <a16:creationId xmlns:a16="http://schemas.microsoft.com/office/drawing/2014/main" id="{4096FCA3-0491-1FD8-8993-2FEB712EFB06}"/>
              </a:ext>
            </a:extLst>
          </p:cNvPr>
          <p:cNvSpPr>
            <a:spLocks/>
          </p:cNvSpPr>
          <p:nvPr/>
        </p:nvSpPr>
        <p:spPr bwMode="auto">
          <a:xfrm>
            <a:off x="6044804" y="5364336"/>
            <a:ext cx="754856" cy="796833"/>
          </a:xfrm>
          <a:custGeom>
            <a:avLst/>
            <a:gdLst>
              <a:gd name="T0" fmla="*/ 84 w 634"/>
              <a:gd name="T1" fmla="*/ 186 h 502"/>
              <a:gd name="T2" fmla="*/ 157 w 634"/>
              <a:gd name="T3" fmla="*/ 136 h 502"/>
              <a:gd name="T4" fmla="*/ 189 w 634"/>
              <a:gd name="T5" fmla="*/ 124 h 502"/>
              <a:gd name="T6" fmla="*/ 199 w 634"/>
              <a:gd name="T7" fmla="*/ 126 h 502"/>
              <a:gd name="T8" fmla="*/ 211 w 634"/>
              <a:gd name="T9" fmla="*/ 142 h 502"/>
              <a:gd name="T10" fmla="*/ 228 w 634"/>
              <a:gd name="T11" fmla="*/ 178 h 502"/>
              <a:gd name="T12" fmla="*/ 243 w 634"/>
              <a:gd name="T13" fmla="*/ 196 h 502"/>
              <a:gd name="T14" fmla="*/ 249 w 634"/>
              <a:gd name="T15" fmla="*/ 205 h 502"/>
              <a:gd name="T16" fmla="*/ 246 w 634"/>
              <a:gd name="T17" fmla="*/ 234 h 502"/>
              <a:gd name="T18" fmla="*/ 222 w 634"/>
              <a:gd name="T19" fmla="*/ 285 h 502"/>
              <a:gd name="T20" fmla="*/ 175 w 634"/>
              <a:gd name="T21" fmla="*/ 344 h 502"/>
              <a:gd name="T22" fmla="*/ 36 w 634"/>
              <a:gd name="T23" fmla="*/ 502 h 502"/>
              <a:gd name="T24" fmla="*/ 153 w 634"/>
              <a:gd name="T25" fmla="*/ 431 h 502"/>
              <a:gd name="T26" fmla="*/ 241 w 634"/>
              <a:gd name="T27" fmla="*/ 386 h 502"/>
              <a:gd name="T28" fmla="*/ 259 w 634"/>
              <a:gd name="T29" fmla="*/ 383 h 502"/>
              <a:gd name="T30" fmla="*/ 321 w 634"/>
              <a:gd name="T31" fmla="*/ 356 h 502"/>
              <a:gd name="T32" fmla="*/ 342 w 634"/>
              <a:gd name="T33" fmla="*/ 343 h 502"/>
              <a:gd name="T34" fmla="*/ 401 w 634"/>
              <a:gd name="T35" fmla="*/ 274 h 502"/>
              <a:gd name="T36" fmla="*/ 412 w 634"/>
              <a:gd name="T37" fmla="*/ 256 h 502"/>
              <a:gd name="T38" fmla="*/ 430 w 634"/>
              <a:gd name="T39" fmla="*/ 247 h 502"/>
              <a:gd name="T40" fmla="*/ 458 w 634"/>
              <a:gd name="T41" fmla="*/ 249 h 502"/>
              <a:gd name="T42" fmla="*/ 478 w 634"/>
              <a:gd name="T43" fmla="*/ 255 h 502"/>
              <a:gd name="T44" fmla="*/ 476 w 634"/>
              <a:gd name="T45" fmla="*/ 250 h 502"/>
              <a:gd name="T46" fmla="*/ 422 w 634"/>
              <a:gd name="T47" fmla="*/ 211 h 502"/>
              <a:gd name="T48" fmla="*/ 365 w 634"/>
              <a:gd name="T49" fmla="*/ 184 h 502"/>
              <a:gd name="T50" fmla="*/ 321 w 634"/>
              <a:gd name="T51" fmla="*/ 154 h 502"/>
              <a:gd name="T52" fmla="*/ 312 w 634"/>
              <a:gd name="T53" fmla="*/ 142 h 502"/>
              <a:gd name="T54" fmla="*/ 306 w 634"/>
              <a:gd name="T55" fmla="*/ 108 h 502"/>
              <a:gd name="T56" fmla="*/ 319 w 634"/>
              <a:gd name="T57" fmla="*/ 90 h 502"/>
              <a:gd name="T58" fmla="*/ 330 w 634"/>
              <a:gd name="T59" fmla="*/ 85 h 502"/>
              <a:gd name="T60" fmla="*/ 416 w 634"/>
              <a:gd name="T61" fmla="*/ 109 h 502"/>
              <a:gd name="T62" fmla="*/ 526 w 634"/>
              <a:gd name="T63" fmla="*/ 120 h 502"/>
              <a:gd name="T64" fmla="*/ 554 w 634"/>
              <a:gd name="T65" fmla="*/ 118 h 502"/>
              <a:gd name="T66" fmla="*/ 617 w 634"/>
              <a:gd name="T67" fmla="*/ 100 h 502"/>
              <a:gd name="T68" fmla="*/ 631 w 634"/>
              <a:gd name="T69" fmla="*/ 87 h 502"/>
              <a:gd name="T70" fmla="*/ 632 w 634"/>
              <a:gd name="T71" fmla="*/ 75 h 502"/>
              <a:gd name="T72" fmla="*/ 623 w 634"/>
              <a:gd name="T73" fmla="*/ 66 h 502"/>
              <a:gd name="T74" fmla="*/ 601 w 634"/>
              <a:gd name="T75" fmla="*/ 58 h 502"/>
              <a:gd name="T76" fmla="*/ 478 w 634"/>
              <a:gd name="T77" fmla="*/ 48 h 502"/>
              <a:gd name="T78" fmla="*/ 440 w 634"/>
              <a:gd name="T79" fmla="*/ 43 h 502"/>
              <a:gd name="T80" fmla="*/ 280 w 634"/>
              <a:gd name="T81" fmla="*/ 6 h 502"/>
              <a:gd name="T82" fmla="*/ 262 w 634"/>
              <a:gd name="T83" fmla="*/ 0 h 502"/>
              <a:gd name="T84" fmla="*/ 234 w 634"/>
              <a:gd name="T85" fmla="*/ 5 h 502"/>
              <a:gd name="T86" fmla="*/ 201 w 634"/>
              <a:gd name="T87" fmla="*/ 21 h 502"/>
              <a:gd name="T88" fmla="*/ 6 w 634"/>
              <a:gd name="T89" fmla="*/ 148 h 502"/>
              <a:gd name="T90" fmla="*/ 0 w 634"/>
              <a:gd name="T91" fmla="*/ 165 h 502"/>
              <a:gd name="T92" fmla="*/ 3 w 634"/>
              <a:gd name="T93" fmla="*/ 180 h 502"/>
              <a:gd name="T94" fmla="*/ 18 w 634"/>
              <a:gd name="T95" fmla="*/ 192 h 502"/>
              <a:gd name="T96" fmla="*/ 52 w 634"/>
              <a:gd name="T97" fmla="*/ 196 h 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634" h="502">
                <a:moveTo>
                  <a:pt x="69" y="196"/>
                </a:moveTo>
                <a:lnTo>
                  <a:pt x="69" y="196"/>
                </a:lnTo>
                <a:lnTo>
                  <a:pt x="84" y="186"/>
                </a:lnTo>
                <a:lnTo>
                  <a:pt x="118" y="162"/>
                </a:lnTo>
                <a:lnTo>
                  <a:pt x="138" y="148"/>
                </a:lnTo>
                <a:lnTo>
                  <a:pt x="157" y="136"/>
                </a:lnTo>
                <a:lnTo>
                  <a:pt x="175" y="129"/>
                </a:lnTo>
                <a:lnTo>
                  <a:pt x="183" y="126"/>
                </a:lnTo>
                <a:lnTo>
                  <a:pt x="189" y="124"/>
                </a:lnTo>
                <a:lnTo>
                  <a:pt x="189" y="124"/>
                </a:lnTo>
                <a:lnTo>
                  <a:pt x="195" y="124"/>
                </a:lnTo>
                <a:lnTo>
                  <a:pt x="199" y="126"/>
                </a:lnTo>
                <a:lnTo>
                  <a:pt x="202" y="129"/>
                </a:lnTo>
                <a:lnTo>
                  <a:pt x="207" y="132"/>
                </a:lnTo>
                <a:lnTo>
                  <a:pt x="211" y="142"/>
                </a:lnTo>
                <a:lnTo>
                  <a:pt x="217" y="153"/>
                </a:lnTo>
                <a:lnTo>
                  <a:pt x="222" y="166"/>
                </a:lnTo>
                <a:lnTo>
                  <a:pt x="228" y="178"/>
                </a:lnTo>
                <a:lnTo>
                  <a:pt x="234" y="189"/>
                </a:lnTo>
                <a:lnTo>
                  <a:pt x="238" y="193"/>
                </a:lnTo>
                <a:lnTo>
                  <a:pt x="243" y="196"/>
                </a:lnTo>
                <a:lnTo>
                  <a:pt x="243" y="196"/>
                </a:lnTo>
                <a:lnTo>
                  <a:pt x="247" y="199"/>
                </a:lnTo>
                <a:lnTo>
                  <a:pt x="249" y="205"/>
                </a:lnTo>
                <a:lnTo>
                  <a:pt x="250" y="211"/>
                </a:lnTo>
                <a:lnTo>
                  <a:pt x="250" y="217"/>
                </a:lnTo>
                <a:lnTo>
                  <a:pt x="246" y="234"/>
                </a:lnTo>
                <a:lnTo>
                  <a:pt x="240" y="250"/>
                </a:lnTo>
                <a:lnTo>
                  <a:pt x="231" y="268"/>
                </a:lnTo>
                <a:lnTo>
                  <a:pt x="222" y="285"/>
                </a:lnTo>
                <a:lnTo>
                  <a:pt x="207" y="307"/>
                </a:lnTo>
                <a:lnTo>
                  <a:pt x="207" y="307"/>
                </a:lnTo>
                <a:lnTo>
                  <a:pt x="175" y="344"/>
                </a:lnTo>
                <a:lnTo>
                  <a:pt x="117" y="410"/>
                </a:lnTo>
                <a:lnTo>
                  <a:pt x="36" y="502"/>
                </a:lnTo>
                <a:lnTo>
                  <a:pt x="36" y="502"/>
                </a:lnTo>
                <a:lnTo>
                  <a:pt x="126" y="448"/>
                </a:lnTo>
                <a:lnTo>
                  <a:pt x="126" y="448"/>
                </a:lnTo>
                <a:lnTo>
                  <a:pt x="153" y="431"/>
                </a:lnTo>
                <a:lnTo>
                  <a:pt x="190" y="410"/>
                </a:lnTo>
                <a:lnTo>
                  <a:pt x="226" y="392"/>
                </a:lnTo>
                <a:lnTo>
                  <a:pt x="241" y="386"/>
                </a:lnTo>
                <a:lnTo>
                  <a:pt x="250" y="385"/>
                </a:lnTo>
                <a:lnTo>
                  <a:pt x="250" y="385"/>
                </a:lnTo>
                <a:lnTo>
                  <a:pt x="259" y="383"/>
                </a:lnTo>
                <a:lnTo>
                  <a:pt x="270" y="380"/>
                </a:lnTo>
                <a:lnTo>
                  <a:pt x="295" y="370"/>
                </a:lnTo>
                <a:lnTo>
                  <a:pt x="321" y="356"/>
                </a:lnTo>
                <a:lnTo>
                  <a:pt x="333" y="350"/>
                </a:lnTo>
                <a:lnTo>
                  <a:pt x="342" y="343"/>
                </a:lnTo>
                <a:lnTo>
                  <a:pt x="342" y="343"/>
                </a:lnTo>
                <a:lnTo>
                  <a:pt x="361" y="324"/>
                </a:lnTo>
                <a:lnTo>
                  <a:pt x="383" y="298"/>
                </a:lnTo>
                <a:lnTo>
                  <a:pt x="401" y="274"/>
                </a:lnTo>
                <a:lnTo>
                  <a:pt x="410" y="259"/>
                </a:lnTo>
                <a:lnTo>
                  <a:pt x="410" y="259"/>
                </a:lnTo>
                <a:lnTo>
                  <a:pt x="412" y="256"/>
                </a:lnTo>
                <a:lnTo>
                  <a:pt x="416" y="252"/>
                </a:lnTo>
                <a:lnTo>
                  <a:pt x="422" y="249"/>
                </a:lnTo>
                <a:lnTo>
                  <a:pt x="430" y="247"/>
                </a:lnTo>
                <a:lnTo>
                  <a:pt x="439" y="246"/>
                </a:lnTo>
                <a:lnTo>
                  <a:pt x="448" y="246"/>
                </a:lnTo>
                <a:lnTo>
                  <a:pt x="458" y="249"/>
                </a:lnTo>
                <a:lnTo>
                  <a:pt x="469" y="252"/>
                </a:lnTo>
                <a:lnTo>
                  <a:pt x="469" y="252"/>
                </a:lnTo>
                <a:lnTo>
                  <a:pt x="478" y="255"/>
                </a:lnTo>
                <a:lnTo>
                  <a:pt x="479" y="255"/>
                </a:lnTo>
                <a:lnTo>
                  <a:pt x="479" y="255"/>
                </a:lnTo>
                <a:lnTo>
                  <a:pt x="476" y="250"/>
                </a:lnTo>
                <a:lnTo>
                  <a:pt x="469" y="243"/>
                </a:lnTo>
                <a:lnTo>
                  <a:pt x="446" y="226"/>
                </a:lnTo>
                <a:lnTo>
                  <a:pt x="422" y="211"/>
                </a:lnTo>
                <a:lnTo>
                  <a:pt x="422" y="211"/>
                </a:lnTo>
                <a:lnTo>
                  <a:pt x="397" y="199"/>
                </a:lnTo>
                <a:lnTo>
                  <a:pt x="365" y="184"/>
                </a:lnTo>
                <a:lnTo>
                  <a:pt x="349" y="175"/>
                </a:lnTo>
                <a:lnTo>
                  <a:pt x="334" y="166"/>
                </a:lnTo>
                <a:lnTo>
                  <a:pt x="321" y="154"/>
                </a:lnTo>
                <a:lnTo>
                  <a:pt x="316" y="148"/>
                </a:lnTo>
                <a:lnTo>
                  <a:pt x="312" y="142"/>
                </a:lnTo>
                <a:lnTo>
                  <a:pt x="312" y="142"/>
                </a:lnTo>
                <a:lnTo>
                  <a:pt x="306" y="129"/>
                </a:lnTo>
                <a:lnTo>
                  <a:pt x="304" y="118"/>
                </a:lnTo>
                <a:lnTo>
                  <a:pt x="306" y="108"/>
                </a:lnTo>
                <a:lnTo>
                  <a:pt x="309" y="100"/>
                </a:lnTo>
                <a:lnTo>
                  <a:pt x="313" y="94"/>
                </a:lnTo>
                <a:lnTo>
                  <a:pt x="319" y="90"/>
                </a:lnTo>
                <a:lnTo>
                  <a:pt x="325" y="87"/>
                </a:lnTo>
                <a:lnTo>
                  <a:pt x="330" y="85"/>
                </a:lnTo>
                <a:lnTo>
                  <a:pt x="330" y="85"/>
                </a:lnTo>
                <a:lnTo>
                  <a:pt x="348" y="88"/>
                </a:lnTo>
                <a:lnTo>
                  <a:pt x="377" y="97"/>
                </a:lnTo>
                <a:lnTo>
                  <a:pt x="416" y="109"/>
                </a:lnTo>
                <a:lnTo>
                  <a:pt x="416" y="109"/>
                </a:lnTo>
                <a:lnTo>
                  <a:pt x="479" y="115"/>
                </a:lnTo>
                <a:lnTo>
                  <a:pt x="526" y="120"/>
                </a:lnTo>
                <a:lnTo>
                  <a:pt x="544" y="120"/>
                </a:lnTo>
                <a:lnTo>
                  <a:pt x="554" y="118"/>
                </a:lnTo>
                <a:lnTo>
                  <a:pt x="554" y="118"/>
                </a:lnTo>
                <a:lnTo>
                  <a:pt x="593" y="106"/>
                </a:lnTo>
                <a:lnTo>
                  <a:pt x="617" y="100"/>
                </a:lnTo>
                <a:lnTo>
                  <a:pt x="617" y="100"/>
                </a:lnTo>
                <a:lnTo>
                  <a:pt x="622" y="96"/>
                </a:lnTo>
                <a:lnTo>
                  <a:pt x="626" y="93"/>
                </a:lnTo>
                <a:lnTo>
                  <a:pt x="631" y="87"/>
                </a:lnTo>
                <a:lnTo>
                  <a:pt x="634" y="81"/>
                </a:lnTo>
                <a:lnTo>
                  <a:pt x="634" y="78"/>
                </a:lnTo>
                <a:lnTo>
                  <a:pt x="632" y="75"/>
                </a:lnTo>
                <a:lnTo>
                  <a:pt x="631" y="72"/>
                </a:lnTo>
                <a:lnTo>
                  <a:pt x="628" y="69"/>
                </a:lnTo>
                <a:lnTo>
                  <a:pt x="623" y="66"/>
                </a:lnTo>
                <a:lnTo>
                  <a:pt x="617" y="63"/>
                </a:lnTo>
                <a:lnTo>
                  <a:pt x="617" y="63"/>
                </a:lnTo>
                <a:lnTo>
                  <a:pt x="601" y="58"/>
                </a:lnTo>
                <a:lnTo>
                  <a:pt x="580" y="55"/>
                </a:lnTo>
                <a:lnTo>
                  <a:pt x="529" y="51"/>
                </a:lnTo>
                <a:lnTo>
                  <a:pt x="478" y="48"/>
                </a:lnTo>
                <a:lnTo>
                  <a:pt x="457" y="46"/>
                </a:lnTo>
                <a:lnTo>
                  <a:pt x="440" y="43"/>
                </a:lnTo>
                <a:lnTo>
                  <a:pt x="440" y="43"/>
                </a:lnTo>
                <a:lnTo>
                  <a:pt x="349" y="22"/>
                </a:lnTo>
                <a:lnTo>
                  <a:pt x="300" y="11"/>
                </a:lnTo>
                <a:lnTo>
                  <a:pt x="280" y="6"/>
                </a:lnTo>
                <a:lnTo>
                  <a:pt x="270" y="2"/>
                </a:lnTo>
                <a:lnTo>
                  <a:pt x="270" y="2"/>
                </a:lnTo>
                <a:lnTo>
                  <a:pt x="262" y="0"/>
                </a:lnTo>
                <a:lnTo>
                  <a:pt x="253" y="0"/>
                </a:lnTo>
                <a:lnTo>
                  <a:pt x="244" y="2"/>
                </a:lnTo>
                <a:lnTo>
                  <a:pt x="234" y="5"/>
                </a:lnTo>
                <a:lnTo>
                  <a:pt x="216" y="14"/>
                </a:lnTo>
                <a:lnTo>
                  <a:pt x="201" y="21"/>
                </a:lnTo>
                <a:lnTo>
                  <a:pt x="201" y="21"/>
                </a:lnTo>
                <a:lnTo>
                  <a:pt x="163" y="43"/>
                </a:lnTo>
                <a:lnTo>
                  <a:pt x="97" y="87"/>
                </a:lnTo>
                <a:lnTo>
                  <a:pt x="6" y="148"/>
                </a:lnTo>
                <a:lnTo>
                  <a:pt x="6" y="148"/>
                </a:lnTo>
                <a:lnTo>
                  <a:pt x="2" y="157"/>
                </a:lnTo>
                <a:lnTo>
                  <a:pt x="0" y="165"/>
                </a:lnTo>
                <a:lnTo>
                  <a:pt x="0" y="169"/>
                </a:lnTo>
                <a:lnTo>
                  <a:pt x="0" y="174"/>
                </a:lnTo>
                <a:lnTo>
                  <a:pt x="3" y="180"/>
                </a:lnTo>
                <a:lnTo>
                  <a:pt x="6" y="184"/>
                </a:lnTo>
                <a:lnTo>
                  <a:pt x="11" y="187"/>
                </a:lnTo>
                <a:lnTo>
                  <a:pt x="18" y="192"/>
                </a:lnTo>
                <a:lnTo>
                  <a:pt x="27" y="195"/>
                </a:lnTo>
                <a:lnTo>
                  <a:pt x="38" y="196"/>
                </a:lnTo>
                <a:lnTo>
                  <a:pt x="52" y="196"/>
                </a:lnTo>
                <a:lnTo>
                  <a:pt x="69" y="196"/>
                </a:lnTo>
                <a:lnTo>
                  <a:pt x="69" y="196"/>
                </a:lnTo>
                <a:close/>
              </a:path>
            </a:pathLst>
          </a:custGeom>
          <a:solidFill>
            <a:srgbClr val="EBF5F7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30" name="Freeform 59">
            <a:extLst>
              <a:ext uri="{FF2B5EF4-FFF2-40B4-BE49-F238E27FC236}">
                <a16:creationId xmlns:a16="http://schemas.microsoft.com/office/drawing/2014/main" id="{24961165-9538-BAD7-F522-494A071C2AF0}"/>
              </a:ext>
            </a:extLst>
          </p:cNvPr>
          <p:cNvSpPr>
            <a:spLocks/>
          </p:cNvSpPr>
          <p:nvPr/>
        </p:nvSpPr>
        <p:spPr bwMode="auto">
          <a:xfrm>
            <a:off x="5364957" y="5943706"/>
            <a:ext cx="679847" cy="815880"/>
          </a:xfrm>
          <a:custGeom>
            <a:avLst/>
            <a:gdLst>
              <a:gd name="T0" fmla="*/ 198 w 571"/>
              <a:gd name="T1" fmla="*/ 192 h 514"/>
              <a:gd name="T2" fmla="*/ 330 w 571"/>
              <a:gd name="T3" fmla="*/ 162 h 514"/>
              <a:gd name="T4" fmla="*/ 331 w 571"/>
              <a:gd name="T5" fmla="*/ 162 h 514"/>
              <a:gd name="T6" fmla="*/ 315 w 571"/>
              <a:gd name="T7" fmla="*/ 173 h 514"/>
              <a:gd name="T8" fmla="*/ 230 w 571"/>
              <a:gd name="T9" fmla="*/ 222 h 514"/>
              <a:gd name="T10" fmla="*/ 171 w 571"/>
              <a:gd name="T11" fmla="*/ 261 h 514"/>
              <a:gd name="T12" fmla="*/ 150 w 571"/>
              <a:gd name="T13" fmla="*/ 277 h 514"/>
              <a:gd name="T14" fmla="*/ 140 w 571"/>
              <a:gd name="T15" fmla="*/ 291 h 514"/>
              <a:gd name="T16" fmla="*/ 71 w 571"/>
              <a:gd name="T17" fmla="*/ 400 h 514"/>
              <a:gd name="T18" fmla="*/ 0 w 571"/>
              <a:gd name="T19" fmla="*/ 514 h 514"/>
              <a:gd name="T20" fmla="*/ 117 w 571"/>
              <a:gd name="T21" fmla="*/ 411 h 514"/>
              <a:gd name="T22" fmla="*/ 233 w 571"/>
              <a:gd name="T23" fmla="*/ 313 h 514"/>
              <a:gd name="T24" fmla="*/ 251 w 571"/>
              <a:gd name="T25" fmla="*/ 301 h 514"/>
              <a:gd name="T26" fmla="*/ 255 w 571"/>
              <a:gd name="T27" fmla="*/ 301 h 514"/>
              <a:gd name="T28" fmla="*/ 260 w 571"/>
              <a:gd name="T29" fmla="*/ 304 h 514"/>
              <a:gd name="T30" fmla="*/ 261 w 571"/>
              <a:gd name="T31" fmla="*/ 321 h 514"/>
              <a:gd name="T32" fmla="*/ 255 w 571"/>
              <a:gd name="T33" fmla="*/ 351 h 514"/>
              <a:gd name="T34" fmla="*/ 245 w 571"/>
              <a:gd name="T35" fmla="*/ 382 h 514"/>
              <a:gd name="T36" fmla="*/ 239 w 571"/>
              <a:gd name="T37" fmla="*/ 393 h 514"/>
              <a:gd name="T38" fmla="*/ 239 w 571"/>
              <a:gd name="T39" fmla="*/ 396 h 514"/>
              <a:gd name="T40" fmla="*/ 294 w 571"/>
              <a:gd name="T41" fmla="*/ 340 h 514"/>
              <a:gd name="T42" fmla="*/ 358 w 571"/>
              <a:gd name="T43" fmla="*/ 283 h 514"/>
              <a:gd name="T44" fmla="*/ 393 w 571"/>
              <a:gd name="T45" fmla="*/ 258 h 514"/>
              <a:gd name="T46" fmla="*/ 426 w 571"/>
              <a:gd name="T47" fmla="*/ 237 h 514"/>
              <a:gd name="T48" fmla="*/ 427 w 571"/>
              <a:gd name="T49" fmla="*/ 236 h 514"/>
              <a:gd name="T50" fmla="*/ 417 w 571"/>
              <a:gd name="T51" fmla="*/ 239 h 514"/>
              <a:gd name="T52" fmla="*/ 363 w 571"/>
              <a:gd name="T53" fmla="*/ 249 h 514"/>
              <a:gd name="T54" fmla="*/ 342 w 571"/>
              <a:gd name="T55" fmla="*/ 248 h 514"/>
              <a:gd name="T56" fmla="*/ 337 w 571"/>
              <a:gd name="T57" fmla="*/ 242 h 514"/>
              <a:gd name="T58" fmla="*/ 339 w 571"/>
              <a:gd name="T59" fmla="*/ 237 h 514"/>
              <a:gd name="T60" fmla="*/ 361 w 571"/>
              <a:gd name="T61" fmla="*/ 207 h 514"/>
              <a:gd name="T62" fmla="*/ 399 w 571"/>
              <a:gd name="T63" fmla="*/ 171 h 514"/>
              <a:gd name="T64" fmla="*/ 459 w 571"/>
              <a:gd name="T65" fmla="*/ 117 h 514"/>
              <a:gd name="T66" fmla="*/ 483 w 571"/>
              <a:gd name="T67" fmla="*/ 98 h 514"/>
              <a:gd name="T68" fmla="*/ 571 w 571"/>
              <a:gd name="T69" fmla="*/ 30 h 514"/>
              <a:gd name="T70" fmla="*/ 564 w 571"/>
              <a:gd name="T71" fmla="*/ 30 h 514"/>
              <a:gd name="T72" fmla="*/ 540 w 571"/>
              <a:gd name="T73" fmla="*/ 26 h 514"/>
              <a:gd name="T74" fmla="*/ 520 w 571"/>
              <a:gd name="T75" fmla="*/ 18 h 514"/>
              <a:gd name="T76" fmla="*/ 513 w 571"/>
              <a:gd name="T77" fmla="*/ 12 h 514"/>
              <a:gd name="T78" fmla="*/ 496 w 571"/>
              <a:gd name="T79" fmla="*/ 3 h 514"/>
              <a:gd name="T80" fmla="*/ 475 w 571"/>
              <a:gd name="T81" fmla="*/ 0 h 514"/>
              <a:gd name="T82" fmla="*/ 451 w 571"/>
              <a:gd name="T83" fmla="*/ 2 h 514"/>
              <a:gd name="T84" fmla="*/ 403 w 571"/>
              <a:gd name="T85" fmla="*/ 12 h 514"/>
              <a:gd name="T86" fmla="*/ 366 w 571"/>
              <a:gd name="T87" fmla="*/ 26 h 5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571" h="514">
                <a:moveTo>
                  <a:pt x="366" y="26"/>
                </a:moveTo>
                <a:lnTo>
                  <a:pt x="198" y="192"/>
                </a:lnTo>
                <a:lnTo>
                  <a:pt x="198" y="192"/>
                </a:lnTo>
                <a:lnTo>
                  <a:pt x="330" y="162"/>
                </a:lnTo>
                <a:lnTo>
                  <a:pt x="330" y="162"/>
                </a:lnTo>
                <a:lnTo>
                  <a:pt x="331" y="162"/>
                </a:lnTo>
                <a:lnTo>
                  <a:pt x="328" y="164"/>
                </a:lnTo>
                <a:lnTo>
                  <a:pt x="315" y="173"/>
                </a:lnTo>
                <a:lnTo>
                  <a:pt x="261" y="203"/>
                </a:lnTo>
                <a:lnTo>
                  <a:pt x="230" y="222"/>
                </a:lnTo>
                <a:lnTo>
                  <a:pt x="198" y="242"/>
                </a:lnTo>
                <a:lnTo>
                  <a:pt x="171" y="261"/>
                </a:lnTo>
                <a:lnTo>
                  <a:pt x="159" y="270"/>
                </a:lnTo>
                <a:lnTo>
                  <a:pt x="150" y="277"/>
                </a:lnTo>
                <a:lnTo>
                  <a:pt x="150" y="277"/>
                </a:lnTo>
                <a:lnTo>
                  <a:pt x="140" y="291"/>
                </a:lnTo>
                <a:lnTo>
                  <a:pt x="122" y="321"/>
                </a:lnTo>
                <a:lnTo>
                  <a:pt x="71" y="400"/>
                </a:lnTo>
                <a:lnTo>
                  <a:pt x="0" y="514"/>
                </a:lnTo>
                <a:lnTo>
                  <a:pt x="0" y="514"/>
                </a:lnTo>
                <a:lnTo>
                  <a:pt x="36" y="481"/>
                </a:lnTo>
                <a:lnTo>
                  <a:pt x="117" y="411"/>
                </a:lnTo>
                <a:lnTo>
                  <a:pt x="201" y="337"/>
                </a:lnTo>
                <a:lnTo>
                  <a:pt x="233" y="313"/>
                </a:lnTo>
                <a:lnTo>
                  <a:pt x="243" y="304"/>
                </a:lnTo>
                <a:lnTo>
                  <a:pt x="251" y="301"/>
                </a:lnTo>
                <a:lnTo>
                  <a:pt x="251" y="301"/>
                </a:lnTo>
                <a:lnTo>
                  <a:pt x="255" y="301"/>
                </a:lnTo>
                <a:lnTo>
                  <a:pt x="258" y="301"/>
                </a:lnTo>
                <a:lnTo>
                  <a:pt x="260" y="304"/>
                </a:lnTo>
                <a:lnTo>
                  <a:pt x="261" y="309"/>
                </a:lnTo>
                <a:lnTo>
                  <a:pt x="261" y="321"/>
                </a:lnTo>
                <a:lnTo>
                  <a:pt x="260" y="336"/>
                </a:lnTo>
                <a:lnTo>
                  <a:pt x="255" y="351"/>
                </a:lnTo>
                <a:lnTo>
                  <a:pt x="251" y="367"/>
                </a:lnTo>
                <a:lnTo>
                  <a:pt x="245" y="382"/>
                </a:lnTo>
                <a:lnTo>
                  <a:pt x="239" y="393"/>
                </a:lnTo>
                <a:lnTo>
                  <a:pt x="239" y="393"/>
                </a:lnTo>
                <a:lnTo>
                  <a:pt x="237" y="396"/>
                </a:lnTo>
                <a:lnTo>
                  <a:pt x="239" y="396"/>
                </a:lnTo>
                <a:lnTo>
                  <a:pt x="249" y="385"/>
                </a:lnTo>
                <a:lnTo>
                  <a:pt x="294" y="340"/>
                </a:lnTo>
                <a:lnTo>
                  <a:pt x="324" y="312"/>
                </a:lnTo>
                <a:lnTo>
                  <a:pt x="358" y="283"/>
                </a:lnTo>
                <a:lnTo>
                  <a:pt x="375" y="270"/>
                </a:lnTo>
                <a:lnTo>
                  <a:pt x="393" y="258"/>
                </a:lnTo>
                <a:lnTo>
                  <a:pt x="409" y="246"/>
                </a:lnTo>
                <a:lnTo>
                  <a:pt x="426" y="237"/>
                </a:lnTo>
                <a:lnTo>
                  <a:pt x="426" y="237"/>
                </a:lnTo>
                <a:lnTo>
                  <a:pt x="427" y="236"/>
                </a:lnTo>
                <a:lnTo>
                  <a:pt x="426" y="236"/>
                </a:lnTo>
                <a:lnTo>
                  <a:pt x="417" y="239"/>
                </a:lnTo>
                <a:lnTo>
                  <a:pt x="382" y="246"/>
                </a:lnTo>
                <a:lnTo>
                  <a:pt x="363" y="249"/>
                </a:lnTo>
                <a:lnTo>
                  <a:pt x="348" y="249"/>
                </a:lnTo>
                <a:lnTo>
                  <a:pt x="342" y="248"/>
                </a:lnTo>
                <a:lnTo>
                  <a:pt x="339" y="246"/>
                </a:lnTo>
                <a:lnTo>
                  <a:pt x="337" y="242"/>
                </a:lnTo>
                <a:lnTo>
                  <a:pt x="339" y="237"/>
                </a:lnTo>
                <a:lnTo>
                  <a:pt x="339" y="237"/>
                </a:lnTo>
                <a:lnTo>
                  <a:pt x="348" y="224"/>
                </a:lnTo>
                <a:lnTo>
                  <a:pt x="361" y="207"/>
                </a:lnTo>
                <a:lnTo>
                  <a:pt x="379" y="189"/>
                </a:lnTo>
                <a:lnTo>
                  <a:pt x="399" y="171"/>
                </a:lnTo>
                <a:lnTo>
                  <a:pt x="435" y="138"/>
                </a:lnTo>
                <a:lnTo>
                  <a:pt x="459" y="117"/>
                </a:lnTo>
                <a:lnTo>
                  <a:pt x="459" y="117"/>
                </a:lnTo>
                <a:lnTo>
                  <a:pt x="483" y="98"/>
                </a:lnTo>
                <a:lnTo>
                  <a:pt x="520" y="68"/>
                </a:lnTo>
                <a:lnTo>
                  <a:pt x="571" y="30"/>
                </a:lnTo>
                <a:lnTo>
                  <a:pt x="571" y="30"/>
                </a:lnTo>
                <a:lnTo>
                  <a:pt x="564" y="30"/>
                </a:lnTo>
                <a:lnTo>
                  <a:pt x="549" y="27"/>
                </a:lnTo>
                <a:lnTo>
                  <a:pt x="540" y="26"/>
                </a:lnTo>
                <a:lnTo>
                  <a:pt x="529" y="23"/>
                </a:lnTo>
                <a:lnTo>
                  <a:pt x="520" y="18"/>
                </a:lnTo>
                <a:lnTo>
                  <a:pt x="513" y="12"/>
                </a:lnTo>
                <a:lnTo>
                  <a:pt x="513" y="12"/>
                </a:lnTo>
                <a:lnTo>
                  <a:pt x="505" y="6"/>
                </a:lnTo>
                <a:lnTo>
                  <a:pt x="496" y="3"/>
                </a:lnTo>
                <a:lnTo>
                  <a:pt x="486" y="0"/>
                </a:lnTo>
                <a:lnTo>
                  <a:pt x="475" y="0"/>
                </a:lnTo>
                <a:lnTo>
                  <a:pt x="463" y="0"/>
                </a:lnTo>
                <a:lnTo>
                  <a:pt x="451" y="2"/>
                </a:lnTo>
                <a:lnTo>
                  <a:pt x="426" y="6"/>
                </a:lnTo>
                <a:lnTo>
                  <a:pt x="403" y="12"/>
                </a:lnTo>
                <a:lnTo>
                  <a:pt x="384" y="18"/>
                </a:lnTo>
                <a:lnTo>
                  <a:pt x="366" y="26"/>
                </a:lnTo>
                <a:lnTo>
                  <a:pt x="366" y="26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31" name="Freeform 60">
            <a:extLst>
              <a:ext uri="{FF2B5EF4-FFF2-40B4-BE49-F238E27FC236}">
                <a16:creationId xmlns:a16="http://schemas.microsoft.com/office/drawing/2014/main" id="{647857B3-2C79-531B-7332-4EAD2A5DDFFC}"/>
              </a:ext>
            </a:extLst>
          </p:cNvPr>
          <p:cNvSpPr>
            <a:spLocks/>
          </p:cNvSpPr>
          <p:nvPr/>
        </p:nvSpPr>
        <p:spPr bwMode="auto">
          <a:xfrm>
            <a:off x="6742510" y="5699258"/>
            <a:ext cx="2146697" cy="711117"/>
          </a:xfrm>
          <a:custGeom>
            <a:avLst/>
            <a:gdLst>
              <a:gd name="T0" fmla="*/ 0 w 1803"/>
              <a:gd name="T1" fmla="*/ 0 h 448"/>
              <a:gd name="T2" fmla="*/ 115 w 1803"/>
              <a:gd name="T3" fmla="*/ 29 h 448"/>
              <a:gd name="T4" fmla="*/ 214 w 1803"/>
              <a:gd name="T5" fmla="*/ 50 h 448"/>
              <a:gd name="T6" fmla="*/ 299 w 1803"/>
              <a:gd name="T7" fmla="*/ 60 h 448"/>
              <a:gd name="T8" fmla="*/ 328 w 1803"/>
              <a:gd name="T9" fmla="*/ 60 h 448"/>
              <a:gd name="T10" fmla="*/ 343 w 1803"/>
              <a:gd name="T11" fmla="*/ 57 h 448"/>
              <a:gd name="T12" fmla="*/ 349 w 1803"/>
              <a:gd name="T13" fmla="*/ 53 h 448"/>
              <a:gd name="T14" fmla="*/ 349 w 1803"/>
              <a:gd name="T15" fmla="*/ 47 h 448"/>
              <a:gd name="T16" fmla="*/ 337 w 1803"/>
              <a:gd name="T17" fmla="*/ 35 h 448"/>
              <a:gd name="T18" fmla="*/ 328 w 1803"/>
              <a:gd name="T19" fmla="*/ 30 h 448"/>
              <a:gd name="T20" fmla="*/ 380 w 1803"/>
              <a:gd name="T21" fmla="*/ 38 h 448"/>
              <a:gd name="T22" fmla="*/ 420 w 1803"/>
              <a:gd name="T23" fmla="*/ 48 h 448"/>
              <a:gd name="T24" fmla="*/ 443 w 1803"/>
              <a:gd name="T25" fmla="*/ 57 h 448"/>
              <a:gd name="T26" fmla="*/ 447 w 1803"/>
              <a:gd name="T27" fmla="*/ 60 h 448"/>
              <a:gd name="T28" fmla="*/ 461 w 1803"/>
              <a:gd name="T29" fmla="*/ 69 h 448"/>
              <a:gd name="T30" fmla="*/ 515 w 1803"/>
              <a:gd name="T31" fmla="*/ 96 h 448"/>
              <a:gd name="T32" fmla="*/ 587 w 1803"/>
              <a:gd name="T33" fmla="*/ 126 h 448"/>
              <a:gd name="T34" fmla="*/ 654 w 1803"/>
              <a:gd name="T35" fmla="*/ 148 h 448"/>
              <a:gd name="T36" fmla="*/ 680 w 1803"/>
              <a:gd name="T37" fmla="*/ 154 h 448"/>
              <a:gd name="T38" fmla="*/ 753 w 1803"/>
              <a:gd name="T39" fmla="*/ 162 h 448"/>
              <a:gd name="T40" fmla="*/ 973 w 1803"/>
              <a:gd name="T41" fmla="*/ 174 h 448"/>
              <a:gd name="T42" fmla="*/ 1042 w 1803"/>
              <a:gd name="T43" fmla="*/ 175 h 448"/>
              <a:gd name="T44" fmla="*/ 1099 w 1803"/>
              <a:gd name="T45" fmla="*/ 181 h 448"/>
              <a:gd name="T46" fmla="*/ 1181 w 1803"/>
              <a:gd name="T47" fmla="*/ 196 h 448"/>
              <a:gd name="T48" fmla="*/ 1265 w 1803"/>
              <a:gd name="T49" fmla="*/ 217 h 448"/>
              <a:gd name="T50" fmla="*/ 1315 w 1803"/>
              <a:gd name="T51" fmla="*/ 237 h 448"/>
              <a:gd name="T52" fmla="*/ 1327 w 1803"/>
              <a:gd name="T53" fmla="*/ 244 h 448"/>
              <a:gd name="T54" fmla="*/ 1361 w 1803"/>
              <a:gd name="T55" fmla="*/ 261 h 448"/>
              <a:gd name="T56" fmla="*/ 1488 w 1803"/>
              <a:gd name="T57" fmla="*/ 310 h 448"/>
              <a:gd name="T58" fmla="*/ 1710 w 1803"/>
              <a:gd name="T59" fmla="*/ 387 h 448"/>
              <a:gd name="T60" fmla="*/ 1785 w 1803"/>
              <a:gd name="T61" fmla="*/ 411 h 448"/>
              <a:gd name="T62" fmla="*/ 1800 w 1803"/>
              <a:gd name="T63" fmla="*/ 421 h 448"/>
              <a:gd name="T64" fmla="*/ 1803 w 1803"/>
              <a:gd name="T65" fmla="*/ 434 h 448"/>
              <a:gd name="T66" fmla="*/ 1798 w 1803"/>
              <a:gd name="T67" fmla="*/ 445 h 448"/>
              <a:gd name="T68" fmla="*/ 1785 w 1803"/>
              <a:gd name="T69" fmla="*/ 448 h 448"/>
              <a:gd name="T70" fmla="*/ 1707 w 1803"/>
              <a:gd name="T71" fmla="*/ 427 h 448"/>
              <a:gd name="T72" fmla="*/ 1460 w 1803"/>
              <a:gd name="T73" fmla="*/ 361 h 448"/>
              <a:gd name="T74" fmla="*/ 1310 w 1803"/>
              <a:gd name="T75" fmla="*/ 327 h 448"/>
              <a:gd name="T76" fmla="*/ 1267 w 1803"/>
              <a:gd name="T77" fmla="*/ 319 h 448"/>
              <a:gd name="T78" fmla="*/ 1250 w 1803"/>
              <a:gd name="T79" fmla="*/ 318 h 448"/>
              <a:gd name="T80" fmla="*/ 1219 w 1803"/>
              <a:gd name="T81" fmla="*/ 310 h 448"/>
              <a:gd name="T82" fmla="*/ 1168 w 1803"/>
              <a:gd name="T83" fmla="*/ 291 h 448"/>
              <a:gd name="T84" fmla="*/ 1097 w 1803"/>
              <a:gd name="T85" fmla="*/ 259 h 448"/>
              <a:gd name="T86" fmla="*/ 1029 w 1803"/>
              <a:gd name="T87" fmla="*/ 231 h 448"/>
              <a:gd name="T88" fmla="*/ 994 w 1803"/>
              <a:gd name="T89" fmla="*/ 223 h 448"/>
              <a:gd name="T90" fmla="*/ 915 w 1803"/>
              <a:gd name="T91" fmla="*/ 214 h 448"/>
              <a:gd name="T92" fmla="*/ 729 w 1803"/>
              <a:gd name="T93" fmla="*/ 195 h 448"/>
              <a:gd name="T94" fmla="*/ 668 w 1803"/>
              <a:gd name="T95" fmla="*/ 184 h 448"/>
              <a:gd name="T96" fmla="*/ 563 w 1803"/>
              <a:gd name="T97" fmla="*/ 159 h 448"/>
              <a:gd name="T98" fmla="*/ 271 w 1803"/>
              <a:gd name="T99" fmla="*/ 86 h 448"/>
              <a:gd name="T100" fmla="*/ 119 w 1803"/>
              <a:gd name="T101" fmla="*/ 42 h 448"/>
              <a:gd name="T102" fmla="*/ 34 w 1803"/>
              <a:gd name="T103" fmla="*/ 14 h 448"/>
              <a:gd name="T104" fmla="*/ 0 w 1803"/>
              <a:gd name="T105" fmla="*/ 0 h 4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803" h="448">
                <a:moveTo>
                  <a:pt x="0" y="0"/>
                </a:moveTo>
                <a:lnTo>
                  <a:pt x="0" y="0"/>
                </a:lnTo>
                <a:lnTo>
                  <a:pt x="34" y="9"/>
                </a:lnTo>
                <a:lnTo>
                  <a:pt x="115" y="29"/>
                </a:lnTo>
                <a:lnTo>
                  <a:pt x="164" y="39"/>
                </a:lnTo>
                <a:lnTo>
                  <a:pt x="214" y="50"/>
                </a:lnTo>
                <a:lnTo>
                  <a:pt x="260" y="57"/>
                </a:lnTo>
                <a:lnTo>
                  <a:pt x="299" y="60"/>
                </a:lnTo>
                <a:lnTo>
                  <a:pt x="299" y="60"/>
                </a:lnTo>
                <a:lnTo>
                  <a:pt x="328" y="60"/>
                </a:lnTo>
                <a:lnTo>
                  <a:pt x="337" y="59"/>
                </a:lnTo>
                <a:lnTo>
                  <a:pt x="343" y="57"/>
                </a:lnTo>
                <a:lnTo>
                  <a:pt x="347" y="56"/>
                </a:lnTo>
                <a:lnTo>
                  <a:pt x="349" y="53"/>
                </a:lnTo>
                <a:lnTo>
                  <a:pt x="349" y="50"/>
                </a:lnTo>
                <a:lnTo>
                  <a:pt x="349" y="47"/>
                </a:lnTo>
                <a:lnTo>
                  <a:pt x="343" y="41"/>
                </a:lnTo>
                <a:lnTo>
                  <a:pt x="337" y="35"/>
                </a:lnTo>
                <a:lnTo>
                  <a:pt x="328" y="30"/>
                </a:lnTo>
                <a:lnTo>
                  <a:pt x="328" y="30"/>
                </a:lnTo>
                <a:lnTo>
                  <a:pt x="344" y="32"/>
                </a:lnTo>
                <a:lnTo>
                  <a:pt x="380" y="38"/>
                </a:lnTo>
                <a:lnTo>
                  <a:pt x="401" y="42"/>
                </a:lnTo>
                <a:lnTo>
                  <a:pt x="420" y="48"/>
                </a:lnTo>
                <a:lnTo>
                  <a:pt x="437" y="54"/>
                </a:lnTo>
                <a:lnTo>
                  <a:pt x="443" y="57"/>
                </a:lnTo>
                <a:lnTo>
                  <a:pt x="447" y="60"/>
                </a:lnTo>
                <a:lnTo>
                  <a:pt x="447" y="60"/>
                </a:lnTo>
                <a:lnTo>
                  <a:pt x="453" y="65"/>
                </a:lnTo>
                <a:lnTo>
                  <a:pt x="461" y="69"/>
                </a:lnTo>
                <a:lnTo>
                  <a:pt x="485" y="83"/>
                </a:lnTo>
                <a:lnTo>
                  <a:pt x="515" y="96"/>
                </a:lnTo>
                <a:lnTo>
                  <a:pt x="549" y="111"/>
                </a:lnTo>
                <a:lnTo>
                  <a:pt x="587" y="126"/>
                </a:lnTo>
                <a:lnTo>
                  <a:pt x="623" y="138"/>
                </a:lnTo>
                <a:lnTo>
                  <a:pt x="654" y="148"/>
                </a:lnTo>
                <a:lnTo>
                  <a:pt x="680" y="154"/>
                </a:lnTo>
                <a:lnTo>
                  <a:pt x="680" y="154"/>
                </a:lnTo>
                <a:lnTo>
                  <a:pt x="710" y="157"/>
                </a:lnTo>
                <a:lnTo>
                  <a:pt x="753" y="162"/>
                </a:lnTo>
                <a:lnTo>
                  <a:pt x="864" y="169"/>
                </a:lnTo>
                <a:lnTo>
                  <a:pt x="973" y="174"/>
                </a:lnTo>
                <a:lnTo>
                  <a:pt x="1042" y="175"/>
                </a:lnTo>
                <a:lnTo>
                  <a:pt x="1042" y="175"/>
                </a:lnTo>
                <a:lnTo>
                  <a:pt x="1066" y="177"/>
                </a:lnTo>
                <a:lnTo>
                  <a:pt x="1099" y="181"/>
                </a:lnTo>
                <a:lnTo>
                  <a:pt x="1138" y="187"/>
                </a:lnTo>
                <a:lnTo>
                  <a:pt x="1181" y="196"/>
                </a:lnTo>
                <a:lnTo>
                  <a:pt x="1225" y="207"/>
                </a:lnTo>
                <a:lnTo>
                  <a:pt x="1265" y="217"/>
                </a:lnTo>
                <a:lnTo>
                  <a:pt x="1300" y="231"/>
                </a:lnTo>
                <a:lnTo>
                  <a:pt x="1315" y="237"/>
                </a:lnTo>
                <a:lnTo>
                  <a:pt x="1327" y="244"/>
                </a:lnTo>
                <a:lnTo>
                  <a:pt x="1327" y="244"/>
                </a:lnTo>
                <a:lnTo>
                  <a:pt x="1340" y="252"/>
                </a:lnTo>
                <a:lnTo>
                  <a:pt x="1361" y="261"/>
                </a:lnTo>
                <a:lnTo>
                  <a:pt x="1418" y="283"/>
                </a:lnTo>
                <a:lnTo>
                  <a:pt x="1488" y="310"/>
                </a:lnTo>
                <a:lnTo>
                  <a:pt x="1566" y="337"/>
                </a:lnTo>
                <a:lnTo>
                  <a:pt x="1710" y="387"/>
                </a:lnTo>
                <a:lnTo>
                  <a:pt x="1785" y="411"/>
                </a:lnTo>
                <a:lnTo>
                  <a:pt x="1785" y="411"/>
                </a:lnTo>
                <a:lnTo>
                  <a:pt x="1794" y="415"/>
                </a:lnTo>
                <a:lnTo>
                  <a:pt x="1800" y="421"/>
                </a:lnTo>
                <a:lnTo>
                  <a:pt x="1803" y="427"/>
                </a:lnTo>
                <a:lnTo>
                  <a:pt x="1803" y="434"/>
                </a:lnTo>
                <a:lnTo>
                  <a:pt x="1801" y="440"/>
                </a:lnTo>
                <a:lnTo>
                  <a:pt x="1798" y="445"/>
                </a:lnTo>
                <a:lnTo>
                  <a:pt x="1792" y="448"/>
                </a:lnTo>
                <a:lnTo>
                  <a:pt x="1785" y="448"/>
                </a:lnTo>
                <a:lnTo>
                  <a:pt x="1785" y="448"/>
                </a:lnTo>
                <a:lnTo>
                  <a:pt x="1707" y="427"/>
                </a:lnTo>
                <a:lnTo>
                  <a:pt x="1548" y="384"/>
                </a:lnTo>
                <a:lnTo>
                  <a:pt x="1460" y="361"/>
                </a:lnTo>
                <a:lnTo>
                  <a:pt x="1377" y="340"/>
                </a:lnTo>
                <a:lnTo>
                  <a:pt x="1310" y="327"/>
                </a:lnTo>
                <a:lnTo>
                  <a:pt x="1285" y="322"/>
                </a:lnTo>
                <a:lnTo>
                  <a:pt x="1267" y="319"/>
                </a:lnTo>
                <a:lnTo>
                  <a:pt x="1267" y="319"/>
                </a:lnTo>
                <a:lnTo>
                  <a:pt x="1250" y="318"/>
                </a:lnTo>
                <a:lnTo>
                  <a:pt x="1235" y="315"/>
                </a:lnTo>
                <a:lnTo>
                  <a:pt x="1219" y="310"/>
                </a:lnTo>
                <a:lnTo>
                  <a:pt x="1202" y="304"/>
                </a:lnTo>
                <a:lnTo>
                  <a:pt x="1168" y="291"/>
                </a:lnTo>
                <a:lnTo>
                  <a:pt x="1133" y="274"/>
                </a:lnTo>
                <a:lnTo>
                  <a:pt x="1097" y="259"/>
                </a:lnTo>
                <a:lnTo>
                  <a:pt x="1063" y="243"/>
                </a:lnTo>
                <a:lnTo>
                  <a:pt x="1029" y="231"/>
                </a:lnTo>
                <a:lnTo>
                  <a:pt x="1011" y="226"/>
                </a:lnTo>
                <a:lnTo>
                  <a:pt x="994" y="223"/>
                </a:lnTo>
                <a:lnTo>
                  <a:pt x="994" y="223"/>
                </a:lnTo>
                <a:lnTo>
                  <a:pt x="915" y="214"/>
                </a:lnTo>
                <a:lnTo>
                  <a:pt x="819" y="205"/>
                </a:lnTo>
                <a:lnTo>
                  <a:pt x="729" y="195"/>
                </a:lnTo>
                <a:lnTo>
                  <a:pt x="693" y="190"/>
                </a:lnTo>
                <a:lnTo>
                  <a:pt x="668" y="184"/>
                </a:lnTo>
                <a:lnTo>
                  <a:pt x="668" y="184"/>
                </a:lnTo>
                <a:lnTo>
                  <a:pt x="563" y="159"/>
                </a:lnTo>
                <a:lnTo>
                  <a:pt x="376" y="113"/>
                </a:lnTo>
                <a:lnTo>
                  <a:pt x="271" y="86"/>
                </a:lnTo>
                <a:lnTo>
                  <a:pt x="167" y="57"/>
                </a:lnTo>
                <a:lnTo>
                  <a:pt x="119" y="42"/>
                </a:lnTo>
                <a:lnTo>
                  <a:pt x="75" y="29"/>
                </a:lnTo>
                <a:lnTo>
                  <a:pt x="34" y="14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385C84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32" name="Freeform 61">
            <a:extLst>
              <a:ext uri="{FF2B5EF4-FFF2-40B4-BE49-F238E27FC236}">
                <a16:creationId xmlns:a16="http://schemas.microsoft.com/office/drawing/2014/main" id="{7E2E02BB-56FF-1B15-10BD-64BA816FACFD}"/>
              </a:ext>
            </a:extLst>
          </p:cNvPr>
          <p:cNvSpPr>
            <a:spLocks/>
          </p:cNvSpPr>
          <p:nvPr/>
        </p:nvSpPr>
        <p:spPr bwMode="auto">
          <a:xfrm>
            <a:off x="6398419" y="6369106"/>
            <a:ext cx="550069" cy="390480"/>
          </a:xfrm>
          <a:custGeom>
            <a:avLst/>
            <a:gdLst>
              <a:gd name="T0" fmla="*/ 80 w 462"/>
              <a:gd name="T1" fmla="*/ 6 h 246"/>
              <a:gd name="T2" fmla="*/ 86 w 462"/>
              <a:gd name="T3" fmla="*/ 5 h 246"/>
              <a:gd name="T4" fmla="*/ 115 w 462"/>
              <a:gd name="T5" fmla="*/ 0 h 246"/>
              <a:gd name="T6" fmla="*/ 148 w 462"/>
              <a:gd name="T7" fmla="*/ 3 h 246"/>
              <a:gd name="T8" fmla="*/ 167 w 462"/>
              <a:gd name="T9" fmla="*/ 6 h 246"/>
              <a:gd name="T10" fmla="*/ 217 w 462"/>
              <a:gd name="T11" fmla="*/ 20 h 246"/>
              <a:gd name="T12" fmla="*/ 314 w 462"/>
              <a:gd name="T13" fmla="*/ 54 h 246"/>
              <a:gd name="T14" fmla="*/ 337 w 462"/>
              <a:gd name="T15" fmla="*/ 63 h 246"/>
              <a:gd name="T16" fmla="*/ 352 w 462"/>
              <a:gd name="T17" fmla="*/ 69 h 246"/>
              <a:gd name="T18" fmla="*/ 411 w 462"/>
              <a:gd name="T19" fmla="*/ 80 h 246"/>
              <a:gd name="T20" fmla="*/ 434 w 462"/>
              <a:gd name="T21" fmla="*/ 81 h 246"/>
              <a:gd name="T22" fmla="*/ 447 w 462"/>
              <a:gd name="T23" fmla="*/ 86 h 246"/>
              <a:gd name="T24" fmla="*/ 458 w 462"/>
              <a:gd name="T25" fmla="*/ 96 h 246"/>
              <a:gd name="T26" fmla="*/ 462 w 462"/>
              <a:gd name="T27" fmla="*/ 111 h 246"/>
              <a:gd name="T28" fmla="*/ 461 w 462"/>
              <a:gd name="T29" fmla="*/ 126 h 246"/>
              <a:gd name="T30" fmla="*/ 453 w 462"/>
              <a:gd name="T31" fmla="*/ 144 h 246"/>
              <a:gd name="T32" fmla="*/ 429 w 462"/>
              <a:gd name="T33" fmla="*/ 191 h 246"/>
              <a:gd name="T34" fmla="*/ 425 w 462"/>
              <a:gd name="T35" fmla="*/ 204 h 246"/>
              <a:gd name="T36" fmla="*/ 425 w 462"/>
              <a:gd name="T37" fmla="*/ 206 h 246"/>
              <a:gd name="T38" fmla="*/ 417 w 462"/>
              <a:gd name="T39" fmla="*/ 201 h 246"/>
              <a:gd name="T40" fmla="*/ 401 w 462"/>
              <a:gd name="T41" fmla="*/ 185 h 246"/>
              <a:gd name="T42" fmla="*/ 386 w 462"/>
              <a:gd name="T43" fmla="*/ 162 h 246"/>
              <a:gd name="T44" fmla="*/ 380 w 462"/>
              <a:gd name="T45" fmla="*/ 147 h 246"/>
              <a:gd name="T46" fmla="*/ 380 w 462"/>
              <a:gd name="T47" fmla="*/ 144 h 246"/>
              <a:gd name="T48" fmla="*/ 379 w 462"/>
              <a:gd name="T49" fmla="*/ 137 h 246"/>
              <a:gd name="T50" fmla="*/ 367 w 462"/>
              <a:gd name="T51" fmla="*/ 125 h 246"/>
              <a:gd name="T52" fmla="*/ 347 w 462"/>
              <a:gd name="T53" fmla="*/ 116 h 246"/>
              <a:gd name="T54" fmla="*/ 332 w 462"/>
              <a:gd name="T55" fmla="*/ 116 h 246"/>
              <a:gd name="T56" fmla="*/ 323 w 462"/>
              <a:gd name="T57" fmla="*/ 120 h 246"/>
              <a:gd name="T58" fmla="*/ 320 w 462"/>
              <a:gd name="T59" fmla="*/ 123 h 246"/>
              <a:gd name="T60" fmla="*/ 304 w 462"/>
              <a:gd name="T61" fmla="*/ 152 h 246"/>
              <a:gd name="T62" fmla="*/ 274 w 462"/>
              <a:gd name="T63" fmla="*/ 216 h 246"/>
              <a:gd name="T64" fmla="*/ 259 w 462"/>
              <a:gd name="T65" fmla="*/ 243 h 246"/>
              <a:gd name="T66" fmla="*/ 254 w 462"/>
              <a:gd name="T67" fmla="*/ 246 h 246"/>
              <a:gd name="T68" fmla="*/ 250 w 462"/>
              <a:gd name="T69" fmla="*/ 239 h 246"/>
              <a:gd name="T70" fmla="*/ 227 w 462"/>
              <a:gd name="T71" fmla="*/ 197 h 246"/>
              <a:gd name="T72" fmla="*/ 200 w 462"/>
              <a:gd name="T73" fmla="*/ 144 h 246"/>
              <a:gd name="T74" fmla="*/ 193 w 462"/>
              <a:gd name="T75" fmla="*/ 138 h 246"/>
              <a:gd name="T76" fmla="*/ 163 w 462"/>
              <a:gd name="T77" fmla="*/ 125 h 246"/>
              <a:gd name="T78" fmla="*/ 119 w 462"/>
              <a:gd name="T79" fmla="*/ 116 h 246"/>
              <a:gd name="T80" fmla="*/ 83 w 462"/>
              <a:gd name="T81" fmla="*/ 114 h 246"/>
              <a:gd name="T82" fmla="*/ 61 w 462"/>
              <a:gd name="T83" fmla="*/ 119 h 246"/>
              <a:gd name="T84" fmla="*/ 51 w 462"/>
              <a:gd name="T85" fmla="*/ 123 h 246"/>
              <a:gd name="T86" fmla="*/ 16 w 462"/>
              <a:gd name="T87" fmla="*/ 140 h 246"/>
              <a:gd name="T88" fmla="*/ 10 w 462"/>
              <a:gd name="T89" fmla="*/ 140 h 246"/>
              <a:gd name="T90" fmla="*/ 6 w 462"/>
              <a:gd name="T91" fmla="*/ 132 h 246"/>
              <a:gd name="T92" fmla="*/ 0 w 462"/>
              <a:gd name="T93" fmla="*/ 12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462" h="246">
                <a:moveTo>
                  <a:pt x="0" y="126"/>
                </a:moveTo>
                <a:lnTo>
                  <a:pt x="80" y="6"/>
                </a:lnTo>
                <a:lnTo>
                  <a:pt x="80" y="6"/>
                </a:lnTo>
                <a:lnTo>
                  <a:pt x="86" y="5"/>
                </a:lnTo>
                <a:lnTo>
                  <a:pt x="103" y="2"/>
                </a:lnTo>
                <a:lnTo>
                  <a:pt x="115" y="0"/>
                </a:lnTo>
                <a:lnTo>
                  <a:pt x="130" y="2"/>
                </a:lnTo>
                <a:lnTo>
                  <a:pt x="148" y="3"/>
                </a:lnTo>
                <a:lnTo>
                  <a:pt x="167" y="6"/>
                </a:lnTo>
                <a:lnTo>
                  <a:pt x="167" y="6"/>
                </a:lnTo>
                <a:lnTo>
                  <a:pt x="191" y="12"/>
                </a:lnTo>
                <a:lnTo>
                  <a:pt x="217" y="20"/>
                </a:lnTo>
                <a:lnTo>
                  <a:pt x="271" y="38"/>
                </a:lnTo>
                <a:lnTo>
                  <a:pt x="314" y="54"/>
                </a:lnTo>
                <a:lnTo>
                  <a:pt x="337" y="63"/>
                </a:lnTo>
                <a:lnTo>
                  <a:pt x="337" y="63"/>
                </a:lnTo>
                <a:lnTo>
                  <a:pt x="341" y="66"/>
                </a:lnTo>
                <a:lnTo>
                  <a:pt x="352" y="69"/>
                </a:lnTo>
                <a:lnTo>
                  <a:pt x="380" y="75"/>
                </a:lnTo>
                <a:lnTo>
                  <a:pt x="411" y="80"/>
                </a:lnTo>
                <a:lnTo>
                  <a:pt x="434" y="81"/>
                </a:lnTo>
                <a:lnTo>
                  <a:pt x="434" y="81"/>
                </a:lnTo>
                <a:lnTo>
                  <a:pt x="441" y="83"/>
                </a:lnTo>
                <a:lnTo>
                  <a:pt x="447" y="86"/>
                </a:lnTo>
                <a:lnTo>
                  <a:pt x="453" y="90"/>
                </a:lnTo>
                <a:lnTo>
                  <a:pt x="458" y="96"/>
                </a:lnTo>
                <a:lnTo>
                  <a:pt x="461" y="104"/>
                </a:lnTo>
                <a:lnTo>
                  <a:pt x="462" y="111"/>
                </a:lnTo>
                <a:lnTo>
                  <a:pt x="462" y="119"/>
                </a:lnTo>
                <a:lnTo>
                  <a:pt x="461" y="126"/>
                </a:lnTo>
                <a:lnTo>
                  <a:pt x="461" y="126"/>
                </a:lnTo>
                <a:lnTo>
                  <a:pt x="453" y="144"/>
                </a:lnTo>
                <a:lnTo>
                  <a:pt x="441" y="168"/>
                </a:lnTo>
                <a:lnTo>
                  <a:pt x="429" y="191"/>
                </a:lnTo>
                <a:lnTo>
                  <a:pt x="426" y="200"/>
                </a:lnTo>
                <a:lnTo>
                  <a:pt x="425" y="204"/>
                </a:lnTo>
                <a:lnTo>
                  <a:pt x="425" y="204"/>
                </a:lnTo>
                <a:lnTo>
                  <a:pt x="425" y="206"/>
                </a:lnTo>
                <a:lnTo>
                  <a:pt x="423" y="204"/>
                </a:lnTo>
                <a:lnTo>
                  <a:pt x="417" y="201"/>
                </a:lnTo>
                <a:lnTo>
                  <a:pt x="410" y="194"/>
                </a:lnTo>
                <a:lnTo>
                  <a:pt x="401" y="185"/>
                </a:lnTo>
                <a:lnTo>
                  <a:pt x="393" y="174"/>
                </a:lnTo>
                <a:lnTo>
                  <a:pt x="386" y="162"/>
                </a:lnTo>
                <a:lnTo>
                  <a:pt x="382" y="152"/>
                </a:lnTo>
                <a:lnTo>
                  <a:pt x="380" y="147"/>
                </a:lnTo>
                <a:lnTo>
                  <a:pt x="380" y="144"/>
                </a:lnTo>
                <a:lnTo>
                  <a:pt x="380" y="144"/>
                </a:lnTo>
                <a:lnTo>
                  <a:pt x="380" y="141"/>
                </a:lnTo>
                <a:lnTo>
                  <a:pt x="379" y="137"/>
                </a:lnTo>
                <a:lnTo>
                  <a:pt x="374" y="131"/>
                </a:lnTo>
                <a:lnTo>
                  <a:pt x="367" y="125"/>
                </a:lnTo>
                <a:lnTo>
                  <a:pt x="358" y="119"/>
                </a:lnTo>
                <a:lnTo>
                  <a:pt x="347" y="116"/>
                </a:lnTo>
                <a:lnTo>
                  <a:pt x="338" y="116"/>
                </a:lnTo>
                <a:lnTo>
                  <a:pt x="332" y="116"/>
                </a:lnTo>
                <a:lnTo>
                  <a:pt x="328" y="117"/>
                </a:lnTo>
                <a:lnTo>
                  <a:pt x="323" y="120"/>
                </a:lnTo>
                <a:lnTo>
                  <a:pt x="320" y="123"/>
                </a:lnTo>
                <a:lnTo>
                  <a:pt x="320" y="123"/>
                </a:lnTo>
                <a:lnTo>
                  <a:pt x="313" y="135"/>
                </a:lnTo>
                <a:lnTo>
                  <a:pt x="304" y="152"/>
                </a:lnTo>
                <a:lnTo>
                  <a:pt x="284" y="195"/>
                </a:lnTo>
                <a:lnTo>
                  <a:pt x="274" y="216"/>
                </a:lnTo>
                <a:lnTo>
                  <a:pt x="266" y="233"/>
                </a:lnTo>
                <a:lnTo>
                  <a:pt x="259" y="243"/>
                </a:lnTo>
                <a:lnTo>
                  <a:pt x="256" y="246"/>
                </a:lnTo>
                <a:lnTo>
                  <a:pt x="254" y="246"/>
                </a:lnTo>
                <a:lnTo>
                  <a:pt x="254" y="246"/>
                </a:lnTo>
                <a:lnTo>
                  <a:pt x="250" y="239"/>
                </a:lnTo>
                <a:lnTo>
                  <a:pt x="244" y="228"/>
                </a:lnTo>
                <a:lnTo>
                  <a:pt x="227" y="197"/>
                </a:lnTo>
                <a:lnTo>
                  <a:pt x="211" y="164"/>
                </a:lnTo>
                <a:lnTo>
                  <a:pt x="200" y="144"/>
                </a:lnTo>
                <a:lnTo>
                  <a:pt x="200" y="144"/>
                </a:lnTo>
                <a:lnTo>
                  <a:pt x="193" y="138"/>
                </a:lnTo>
                <a:lnTo>
                  <a:pt x="181" y="132"/>
                </a:lnTo>
                <a:lnTo>
                  <a:pt x="163" y="125"/>
                </a:lnTo>
                <a:lnTo>
                  <a:pt x="142" y="119"/>
                </a:lnTo>
                <a:lnTo>
                  <a:pt x="119" y="116"/>
                </a:lnTo>
                <a:lnTo>
                  <a:pt x="95" y="114"/>
                </a:lnTo>
                <a:lnTo>
                  <a:pt x="83" y="114"/>
                </a:lnTo>
                <a:lnTo>
                  <a:pt x="71" y="116"/>
                </a:lnTo>
                <a:lnTo>
                  <a:pt x="61" y="119"/>
                </a:lnTo>
                <a:lnTo>
                  <a:pt x="51" y="123"/>
                </a:lnTo>
                <a:lnTo>
                  <a:pt x="51" y="123"/>
                </a:lnTo>
                <a:lnTo>
                  <a:pt x="22" y="137"/>
                </a:lnTo>
                <a:lnTo>
                  <a:pt x="16" y="140"/>
                </a:lnTo>
                <a:lnTo>
                  <a:pt x="13" y="141"/>
                </a:lnTo>
                <a:lnTo>
                  <a:pt x="10" y="140"/>
                </a:lnTo>
                <a:lnTo>
                  <a:pt x="9" y="135"/>
                </a:lnTo>
                <a:lnTo>
                  <a:pt x="6" y="132"/>
                </a:lnTo>
                <a:lnTo>
                  <a:pt x="0" y="126"/>
                </a:lnTo>
                <a:lnTo>
                  <a:pt x="0" y="126"/>
                </a:lnTo>
                <a:close/>
              </a:path>
            </a:pathLst>
          </a:custGeom>
          <a:solidFill>
            <a:srgbClr val="B8D1DD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sp>
        <p:nvSpPr>
          <p:cNvPr id="233" name="Freeform 13">
            <a:extLst>
              <a:ext uri="{FF2B5EF4-FFF2-40B4-BE49-F238E27FC236}">
                <a16:creationId xmlns:a16="http://schemas.microsoft.com/office/drawing/2014/main" id="{F43E9084-C5BD-ABAD-AF30-C80E82F341DD}"/>
              </a:ext>
            </a:extLst>
          </p:cNvPr>
          <p:cNvSpPr>
            <a:spLocks/>
          </p:cNvSpPr>
          <p:nvPr/>
        </p:nvSpPr>
        <p:spPr bwMode="auto">
          <a:xfrm>
            <a:off x="7088256" y="1608378"/>
            <a:ext cx="310834" cy="462968"/>
          </a:xfrm>
          <a:custGeom>
            <a:avLst/>
            <a:gdLst>
              <a:gd name="T0" fmla="*/ 0 w 401"/>
              <a:gd name="T1" fmla="*/ 0 h 448"/>
              <a:gd name="T2" fmla="*/ 31 w 401"/>
              <a:gd name="T3" fmla="*/ 1 h 448"/>
              <a:gd name="T4" fmla="*/ 76 w 401"/>
              <a:gd name="T5" fmla="*/ 9 h 448"/>
              <a:gd name="T6" fmla="*/ 111 w 401"/>
              <a:gd name="T7" fmla="*/ 21 h 448"/>
              <a:gd name="T8" fmla="*/ 133 w 401"/>
              <a:gd name="T9" fmla="*/ 33 h 448"/>
              <a:gd name="T10" fmla="*/ 144 w 401"/>
              <a:gd name="T11" fmla="*/ 40 h 448"/>
              <a:gd name="T12" fmla="*/ 180 w 401"/>
              <a:gd name="T13" fmla="*/ 75 h 448"/>
              <a:gd name="T14" fmla="*/ 238 w 401"/>
              <a:gd name="T15" fmla="*/ 133 h 448"/>
              <a:gd name="T16" fmla="*/ 255 w 401"/>
              <a:gd name="T17" fmla="*/ 148 h 448"/>
              <a:gd name="T18" fmla="*/ 277 w 401"/>
              <a:gd name="T19" fmla="*/ 164 h 448"/>
              <a:gd name="T20" fmla="*/ 346 w 401"/>
              <a:gd name="T21" fmla="*/ 220 h 448"/>
              <a:gd name="T22" fmla="*/ 368 w 401"/>
              <a:gd name="T23" fmla="*/ 244 h 448"/>
              <a:gd name="T24" fmla="*/ 370 w 401"/>
              <a:gd name="T25" fmla="*/ 247 h 448"/>
              <a:gd name="T26" fmla="*/ 361 w 401"/>
              <a:gd name="T27" fmla="*/ 250 h 448"/>
              <a:gd name="T28" fmla="*/ 331 w 401"/>
              <a:gd name="T29" fmla="*/ 247 h 448"/>
              <a:gd name="T30" fmla="*/ 277 w 401"/>
              <a:gd name="T31" fmla="*/ 233 h 448"/>
              <a:gd name="T32" fmla="*/ 234 w 401"/>
              <a:gd name="T33" fmla="*/ 215 h 448"/>
              <a:gd name="T34" fmla="*/ 226 w 401"/>
              <a:gd name="T35" fmla="*/ 209 h 448"/>
              <a:gd name="T36" fmla="*/ 225 w 401"/>
              <a:gd name="T37" fmla="*/ 206 h 448"/>
              <a:gd name="T38" fmla="*/ 214 w 401"/>
              <a:gd name="T39" fmla="*/ 202 h 448"/>
              <a:gd name="T40" fmla="*/ 196 w 401"/>
              <a:gd name="T41" fmla="*/ 203 h 448"/>
              <a:gd name="T42" fmla="*/ 184 w 401"/>
              <a:gd name="T43" fmla="*/ 209 h 448"/>
              <a:gd name="T44" fmla="*/ 180 w 401"/>
              <a:gd name="T45" fmla="*/ 215 h 448"/>
              <a:gd name="T46" fmla="*/ 181 w 401"/>
              <a:gd name="T47" fmla="*/ 224 h 448"/>
              <a:gd name="T48" fmla="*/ 184 w 401"/>
              <a:gd name="T49" fmla="*/ 230 h 448"/>
              <a:gd name="T50" fmla="*/ 198 w 401"/>
              <a:gd name="T51" fmla="*/ 244 h 448"/>
              <a:gd name="T52" fmla="*/ 280 w 401"/>
              <a:gd name="T53" fmla="*/ 307 h 448"/>
              <a:gd name="T54" fmla="*/ 358 w 401"/>
              <a:gd name="T55" fmla="*/ 367 h 448"/>
              <a:gd name="T56" fmla="*/ 370 w 401"/>
              <a:gd name="T57" fmla="*/ 377 h 448"/>
              <a:gd name="T58" fmla="*/ 383 w 401"/>
              <a:gd name="T59" fmla="*/ 400 h 448"/>
              <a:gd name="T60" fmla="*/ 397 w 401"/>
              <a:gd name="T61" fmla="*/ 427 h 448"/>
              <a:gd name="T62" fmla="*/ 401 w 401"/>
              <a:gd name="T63" fmla="*/ 443 h 448"/>
              <a:gd name="T64" fmla="*/ 398 w 401"/>
              <a:gd name="T65" fmla="*/ 448 h 448"/>
              <a:gd name="T66" fmla="*/ 391 w 401"/>
              <a:gd name="T67" fmla="*/ 446 h 448"/>
              <a:gd name="T68" fmla="*/ 383 w 401"/>
              <a:gd name="T69" fmla="*/ 443 h 448"/>
              <a:gd name="T70" fmla="*/ 349 w 401"/>
              <a:gd name="T71" fmla="*/ 416 h 448"/>
              <a:gd name="T72" fmla="*/ 290 w 401"/>
              <a:gd name="T73" fmla="*/ 364 h 448"/>
              <a:gd name="T74" fmla="*/ 255 w 401"/>
              <a:gd name="T75" fmla="*/ 334 h 448"/>
              <a:gd name="T76" fmla="*/ 240 w 401"/>
              <a:gd name="T77" fmla="*/ 326 h 448"/>
              <a:gd name="T78" fmla="*/ 222 w 401"/>
              <a:gd name="T79" fmla="*/ 320 h 448"/>
              <a:gd name="T80" fmla="*/ 147 w 401"/>
              <a:gd name="T81" fmla="*/ 301 h 448"/>
              <a:gd name="T82" fmla="*/ 103 w 401"/>
              <a:gd name="T83" fmla="*/ 287 h 448"/>
              <a:gd name="T84" fmla="*/ 85 w 401"/>
              <a:gd name="T85" fmla="*/ 278 h 448"/>
              <a:gd name="T86" fmla="*/ 84 w 401"/>
              <a:gd name="T87" fmla="*/ 275 h 448"/>
              <a:gd name="T88" fmla="*/ 88 w 401"/>
              <a:gd name="T89" fmla="*/ 190 h 448"/>
              <a:gd name="T90" fmla="*/ 84 w 401"/>
              <a:gd name="T91" fmla="*/ 148 h 448"/>
              <a:gd name="T92" fmla="*/ 79 w 401"/>
              <a:gd name="T93" fmla="*/ 127 h 448"/>
              <a:gd name="T94" fmla="*/ 60 w 401"/>
              <a:gd name="T95" fmla="*/ 81 h 448"/>
              <a:gd name="T96" fmla="*/ 36 w 401"/>
              <a:gd name="T97" fmla="*/ 39 h 448"/>
              <a:gd name="T98" fmla="*/ 10 w 401"/>
              <a:gd name="T99" fmla="*/ 9 h 448"/>
              <a:gd name="T100" fmla="*/ 0 w 401"/>
              <a:gd name="T101" fmla="*/ 0 h 4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401" h="448">
                <a:moveTo>
                  <a:pt x="0" y="0"/>
                </a:moveTo>
                <a:lnTo>
                  <a:pt x="0" y="0"/>
                </a:lnTo>
                <a:lnTo>
                  <a:pt x="15" y="0"/>
                </a:lnTo>
                <a:lnTo>
                  <a:pt x="31" y="1"/>
                </a:lnTo>
                <a:lnTo>
                  <a:pt x="52" y="4"/>
                </a:lnTo>
                <a:lnTo>
                  <a:pt x="76" y="9"/>
                </a:lnTo>
                <a:lnTo>
                  <a:pt x="100" y="16"/>
                </a:lnTo>
                <a:lnTo>
                  <a:pt x="111" y="21"/>
                </a:lnTo>
                <a:lnTo>
                  <a:pt x="123" y="27"/>
                </a:lnTo>
                <a:lnTo>
                  <a:pt x="133" y="33"/>
                </a:lnTo>
                <a:lnTo>
                  <a:pt x="144" y="40"/>
                </a:lnTo>
                <a:lnTo>
                  <a:pt x="144" y="40"/>
                </a:lnTo>
                <a:lnTo>
                  <a:pt x="163" y="57"/>
                </a:lnTo>
                <a:lnTo>
                  <a:pt x="180" y="75"/>
                </a:lnTo>
                <a:lnTo>
                  <a:pt x="213" y="108"/>
                </a:lnTo>
                <a:lnTo>
                  <a:pt x="238" y="133"/>
                </a:lnTo>
                <a:lnTo>
                  <a:pt x="247" y="144"/>
                </a:lnTo>
                <a:lnTo>
                  <a:pt x="255" y="148"/>
                </a:lnTo>
                <a:lnTo>
                  <a:pt x="255" y="148"/>
                </a:lnTo>
                <a:lnTo>
                  <a:pt x="277" y="164"/>
                </a:lnTo>
                <a:lnTo>
                  <a:pt x="311" y="191"/>
                </a:lnTo>
                <a:lnTo>
                  <a:pt x="346" y="220"/>
                </a:lnTo>
                <a:lnTo>
                  <a:pt x="359" y="233"/>
                </a:lnTo>
                <a:lnTo>
                  <a:pt x="368" y="244"/>
                </a:lnTo>
                <a:lnTo>
                  <a:pt x="368" y="244"/>
                </a:lnTo>
                <a:lnTo>
                  <a:pt x="370" y="247"/>
                </a:lnTo>
                <a:lnTo>
                  <a:pt x="367" y="250"/>
                </a:lnTo>
                <a:lnTo>
                  <a:pt x="361" y="250"/>
                </a:lnTo>
                <a:lnTo>
                  <a:pt x="353" y="250"/>
                </a:lnTo>
                <a:lnTo>
                  <a:pt x="331" y="247"/>
                </a:lnTo>
                <a:lnTo>
                  <a:pt x="304" y="241"/>
                </a:lnTo>
                <a:lnTo>
                  <a:pt x="277" y="233"/>
                </a:lnTo>
                <a:lnTo>
                  <a:pt x="252" y="224"/>
                </a:lnTo>
                <a:lnTo>
                  <a:pt x="234" y="215"/>
                </a:lnTo>
                <a:lnTo>
                  <a:pt x="228" y="212"/>
                </a:lnTo>
                <a:lnTo>
                  <a:pt x="226" y="209"/>
                </a:lnTo>
                <a:lnTo>
                  <a:pt x="226" y="209"/>
                </a:lnTo>
                <a:lnTo>
                  <a:pt x="225" y="206"/>
                </a:lnTo>
                <a:lnTo>
                  <a:pt x="222" y="205"/>
                </a:lnTo>
                <a:lnTo>
                  <a:pt x="214" y="202"/>
                </a:lnTo>
                <a:lnTo>
                  <a:pt x="205" y="202"/>
                </a:lnTo>
                <a:lnTo>
                  <a:pt x="196" y="203"/>
                </a:lnTo>
                <a:lnTo>
                  <a:pt x="187" y="206"/>
                </a:lnTo>
                <a:lnTo>
                  <a:pt x="184" y="209"/>
                </a:lnTo>
                <a:lnTo>
                  <a:pt x="181" y="212"/>
                </a:lnTo>
                <a:lnTo>
                  <a:pt x="180" y="215"/>
                </a:lnTo>
                <a:lnTo>
                  <a:pt x="180" y="220"/>
                </a:lnTo>
                <a:lnTo>
                  <a:pt x="181" y="224"/>
                </a:lnTo>
                <a:lnTo>
                  <a:pt x="184" y="230"/>
                </a:lnTo>
                <a:lnTo>
                  <a:pt x="184" y="230"/>
                </a:lnTo>
                <a:lnTo>
                  <a:pt x="190" y="236"/>
                </a:lnTo>
                <a:lnTo>
                  <a:pt x="198" y="244"/>
                </a:lnTo>
                <a:lnTo>
                  <a:pt x="220" y="263"/>
                </a:lnTo>
                <a:lnTo>
                  <a:pt x="280" y="307"/>
                </a:lnTo>
                <a:lnTo>
                  <a:pt x="338" y="350"/>
                </a:lnTo>
                <a:lnTo>
                  <a:pt x="358" y="367"/>
                </a:lnTo>
                <a:lnTo>
                  <a:pt x="365" y="373"/>
                </a:lnTo>
                <a:lnTo>
                  <a:pt x="370" y="377"/>
                </a:lnTo>
                <a:lnTo>
                  <a:pt x="370" y="377"/>
                </a:lnTo>
                <a:lnTo>
                  <a:pt x="383" y="400"/>
                </a:lnTo>
                <a:lnTo>
                  <a:pt x="391" y="413"/>
                </a:lnTo>
                <a:lnTo>
                  <a:pt x="397" y="427"/>
                </a:lnTo>
                <a:lnTo>
                  <a:pt x="401" y="439"/>
                </a:lnTo>
                <a:lnTo>
                  <a:pt x="401" y="443"/>
                </a:lnTo>
                <a:lnTo>
                  <a:pt x="401" y="446"/>
                </a:lnTo>
                <a:lnTo>
                  <a:pt x="398" y="448"/>
                </a:lnTo>
                <a:lnTo>
                  <a:pt x="395" y="448"/>
                </a:lnTo>
                <a:lnTo>
                  <a:pt x="391" y="446"/>
                </a:lnTo>
                <a:lnTo>
                  <a:pt x="383" y="443"/>
                </a:lnTo>
                <a:lnTo>
                  <a:pt x="383" y="443"/>
                </a:lnTo>
                <a:lnTo>
                  <a:pt x="367" y="431"/>
                </a:lnTo>
                <a:lnTo>
                  <a:pt x="349" y="416"/>
                </a:lnTo>
                <a:lnTo>
                  <a:pt x="310" y="382"/>
                </a:lnTo>
                <a:lnTo>
                  <a:pt x="290" y="364"/>
                </a:lnTo>
                <a:lnTo>
                  <a:pt x="273" y="347"/>
                </a:lnTo>
                <a:lnTo>
                  <a:pt x="255" y="334"/>
                </a:lnTo>
                <a:lnTo>
                  <a:pt x="247" y="329"/>
                </a:lnTo>
                <a:lnTo>
                  <a:pt x="240" y="326"/>
                </a:lnTo>
                <a:lnTo>
                  <a:pt x="240" y="326"/>
                </a:lnTo>
                <a:lnTo>
                  <a:pt x="222" y="320"/>
                </a:lnTo>
                <a:lnTo>
                  <a:pt x="199" y="314"/>
                </a:lnTo>
                <a:lnTo>
                  <a:pt x="147" y="301"/>
                </a:lnTo>
                <a:lnTo>
                  <a:pt x="123" y="295"/>
                </a:lnTo>
                <a:lnTo>
                  <a:pt x="103" y="287"/>
                </a:lnTo>
                <a:lnTo>
                  <a:pt x="88" y="281"/>
                </a:lnTo>
                <a:lnTo>
                  <a:pt x="85" y="278"/>
                </a:lnTo>
                <a:lnTo>
                  <a:pt x="84" y="275"/>
                </a:lnTo>
                <a:lnTo>
                  <a:pt x="84" y="275"/>
                </a:lnTo>
                <a:lnTo>
                  <a:pt x="87" y="227"/>
                </a:lnTo>
                <a:lnTo>
                  <a:pt x="88" y="190"/>
                </a:lnTo>
                <a:lnTo>
                  <a:pt x="87" y="169"/>
                </a:lnTo>
                <a:lnTo>
                  <a:pt x="84" y="148"/>
                </a:lnTo>
                <a:lnTo>
                  <a:pt x="84" y="148"/>
                </a:lnTo>
                <a:lnTo>
                  <a:pt x="79" y="127"/>
                </a:lnTo>
                <a:lnTo>
                  <a:pt x="70" y="105"/>
                </a:lnTo>
                <a:lnTo>
                  <a:pt x="60" y="81"/>
                </a:lnTo>
                <a:lnTo>
                  <a:pt x="49" y="58"/>
                </a:lnTo>
                <a:lnTo>
                  <a:pt x="36" y="39"/>
                </a:lnTo>
                <a:lnTo>
                  <a:pt x="24" y="21"/>
                </a:lnTo>
                <a:lnTo>
                  <a:pt x="10" y="9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292B2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cs typeface="+mn-cs"/>
            </a:endParaRPr>
          </a:p>
        </p:txBody>
      </p:sp>
      <p:grpSp>
        <p:nvGrpSpPr>
          <p:cNvPr id="234" name="Group 233">
            <a:extLst>
              <a:ext uri="{FF2B5EF4-FFF2-40B4-BE49-F238E27FC236}">
                <a16:creationId xmlns:a16="http://schemas.microsoft.com/office/drawing/2014/main" id="{F2808F0E-71D6-FD10-D39B-94C564284D86}"/>
              </a:ext>
            </a:extLst>
          </p:cNvPr>
          <p:cNvGrpSpPr/>
          <p:nvPr/>
        </p:nvGrpSpPr>
        <p:grpSpPr>
          <a:xfrm>
            <a:off x="5705864" y="1130448"/>
            <a:ext cx="274647" cy="505133"/>
            <a:chOff x="1028102" y="3145600"/>
            <a:chExt cx="1757363" cy="3232150"/>
          </a:xfrm>
        </p:grpSpPr>
        <p:sp>
          <p:nvSpPr>
            <p:cNvPr id="235" name="Freeform 5">
              <a:extLst>
                <a:ext uri="{FF2B5EF4-FFF2-40B4-BE49-F238E27FC236}">
                  <a16:creationId xmlns:a16="http://schemas.microsoft.com/office/drawing/2014/main" id="{C63E4AAB-053D-22FA-BEF2-30A979F2E39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6702" y="4172713"/>
              <a:ext cx="168275" cy="2189163"/>
            </a:xfrm>
            <a:custGeom>
              <a:avLst/>
              <a:gdLst>
                <a:gd name="T0" fmla="*/ 13 w 106"/>
                <a:gd name="T1" fmla="*/ 1379 h 1379"/>
                <a:gd name="T2" fmla="*/ 7 w 106"/>
                <a:gd name="T3" fmla="*/ 1377 h 1379"/>
                <a:gd name="T4" fmla="*/ 0 w 106"/>
                <a:gd name="T5" fmla="*/ 1322 h 1379"/>
                <a:gd name="T6" fmla="*/ 60 w 106"/>
                <a:gd name="T7" fmla="*/ 240 h 1379"/>
                <a:gd name="T8" fmla="*/ 55 w 106"/>
                <a:gd name="T9" fmla="*/ 240 h 1379"/>
                <a:gd name="T10" fmla="*/ 68 w 106"/>
                <a:gd name="T11" fmla="*/ 0 h 1379"/>
                <a:gd name="T12" fmla="*/ 106 w 106"/>
                <a:gd name="T13" fmla="*/ 1 h 1379"/>
                <a:gd name="T14" fmla="*/ 92 w 106"/>
                <a:gd name="T15" fmla="*/ 244 h 1379"/>
                <a:gd name="T16" fmla="*/ 86 w 106"/>
                <a:gd name="T17" fmla="*/ 244 h 1379"/>
                <a:gd name="T18" fmla="*/ 26 w 106"/>
                <a:gd name="T19" fmla="*/ 1322 h 1379"/>
                <a:gd name="T20" fmla="*/ 13 w 106"/>
                <a:gd name="T21" fmla="*/ 1379 h 1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6" h="1379">
                  <a:moveTo>
                    <a:pt x="13" y="1379"/>
                  </a:moveTo>
                  <a:lnTo>
                    <a:pt x="7" y="1377"/>
                  </a:lnTo>
                  <a:lnTo>
                    <a:pt x="0" y="1322"/>
                  </a:lnTo>
                  <a:lnTo>
                    <a:pt x="60" y="240"/>
                  </a:lnTo>
                  <a:lnTo>
                    <a:pt x="55" y="240"/>
                  </a:lnTo>
                  <a:lnTo>
                    <a:pt x="68" y="0"/>
                  </a:lnTo>
                  <a:lnTo>
                    <a:pt x="106" y="1"/>
                  </a:lnTo>
                  <a:lnTo>
                    <a:pt x="92" y="244"/>
                  </a:lnTo>
                  <a:lnTo>
                    <a:pt x="86" y="244"/>
                  </a:lnTo>
                  <a:lnTo>
                    <a:pt x="26" y="1322"/>
                  </a:lnTo>
                  <a:lnTo>
                    <a:pt x="13" y="13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36" name="Freeform 6">
              <a:extLst>
                <a:ext uri="{FF2B5EF4-FFF2-40B4-BE49-F238E27FC236}">
                  <a16:creationId xmlns:a16="http://schemas.microsoft.com/office/drawing/2014/main" id="{3B8A54A8-AECD-14AE-64DE-29FCC31A211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4815" y="4185413"/>
              <a:ext cx="120650" cy="211138"/>
            </a:xfrm>
            <a:custGeom>
              <a:avLst/>
              <a:gdLst>
                <a:gd name="T0" fmla="*/ 5 w 76"/>
                <a:gd name="T1" fmla="*/ 0 h 133"/>
                <a:gd name="T2" fmla="*/ 0 w 76"/>
                <a:gd name="T3" fmla="*/ 9 h 133"/>
                <a:gd name="T4" fmla="*/ 0 w 76"/>
                <a:gd name="T5" fmla="*/ 28 h 133"/>
                <a:gd name="T6" fmla="*/ 3 w 76"/>
                <a:gd name="T7" fmla="*/ 53 h 133"/>
                <a:gd name="T8" fmla="*/ 12 w 76"/>
                <a:gd name="T9" fmla="*/ 79 h 133"/>
                <a:gd name="T10" fmla="*/ 19 w 76"/>
                <a:gd name="T11" fmla="*/ 92 h 133"/>
                <a:gd name="T12" fmla="*/ 34 w 76"/>
                <a:gd name="T13" fmla="*/ 112 h 133"/>
                <a:gd name="T14" fmla="*/ 48 w 76"/>
                <a:gd name="T15" fmla="*/ 127 h 133"/>
                <a:gd name="T16" fmla="*/ 61 w 76"/>
                <a:gd name="T17" fmla="*/ 133 h 133"/>
                <a:gd name="T18" fmla="*/ 67 w 76"/>
                <a:gd name="T19" fmla="*/ 131 h 133"/>
                <a:gd name="T20" fmla="*/ 74 w 76"/>
                <a:gd name="T21" fmla="*/ 121 h 133"/>
                <a:gd name="T22" fmla="*/ 76 w 76"/>
                <a:gd name="T23" fmla="*/ 104 h 133"/>
                <a:gd name="T24" fmla="*/ 73 w 76"/>
                <a:gd name="T25" fmla="*/ 82 h 133"/>
                <a:gd name="T26" fmla="*/ 63 w 76"/>
                <a:gd name="T27" fmla="*/ 56 h 133"/>
                <a:gd name="T28" fmla="*/ 56 w 76"/>
                <a:gd name="T29" fmla="*/ 43 h 133"/>
                <a:gd name="T30" fmla="*/ 40 w 76"/>
                <a:gd name="T31" fmla="*/ 22 h 133"/>
                <a:gd name="T32" fmla="*/ 22 w 76"/>
                <a:gd name="T33" fmla="*/ 6 h 133"/>
                <a:gd name="T34" fmla="*/ 9 w 76"/>
                <a:gd name="T35" fmla="*/ 0 h 133"/>
                <a:gd name="T36" fmla="*/ 5 w 76"/>
                <a:gd name="T37" fmla="*/ 0 h 133"/>
                <a:gd name="T38" fmla="*/ 61 w 76"/>
                <a:gd name="T39" fmla="*/ 115 h 133"/>
                <a:gd name="T40" fmla="*/ 54 w 76"/>
                <a:gd name="T41" fmla="*/ 117 h 133"/>
                <a:gd name="T42" fmla="*/ 42 w 76"/>
                <a:gd name="T43" fmla="*/ 108 h 133"/>
                <a:gd name="T44" fmla="*/ 29 w 76"/>
                <a:gd name="T45" fmla="*/ 93 h 133"/>
                <a:gd name="T46" fmla="*/ 18 w 76"/>
                <a:gd name="T47" fmla="*/ 73 h 133"/>
                <a:gd name="T48" fmla="*/ 13 w 76"/>
                <a:gd name="T49" fmla="*/ 63 h 133"/>
                <a:gd name="T50" fmla="*/ 9 w 76"/>
                <a:gd name="T51" fmla="*/ 43 h 133"/>
                <a:gd name="T52" fmla="*/ 10 w 76"/>
                <a:gd name="T53" fmla="*/ 25 h 133"/>
                <a:gd name="T54" fmla="*/ 13 w 76"/>
                <a:gd name="T55" fmla="*/ 13 h 133"/>
                <a:gd name="T56" fmla="*/ 16 w 76"/>
                <a:gd name="T57" fmla="*/ 10 h 133"/>
                <a:gd name="T58" fmla="*/ 23 w 76"/>
                <a:gd name="T59" fmla="*/ 10 h 133"/>
                <a:gd name="T60" fmla="*/ 32 w 76"/>
                <a:gd name="T61" fmla="*/ 19 h 133"/>
                <a:gd name="T62" fmla="*/ 50 w 76"/>
                <a:gd name="T63" fmla="*/ 53 h 133"/>
                <a:gd name="T64" fmla="*/ 58 w 76"/>
                <a:gd name="T65" fmla="*/ 70 h 133"/>
                <a:gd name="T66" fmla="*/ 66 w 76"/>
                <a:gd name="T67" fmla="*/ 92 h 133"/>
                <a:gd name="T68" fmla="*/ 64 w 76"/>
                <a:gd name="T69" fmla="*/ 107 h 133"/>
                <a:gd name="T70" fmla="*/ 61 w 76"/>
                <a:gd name="T71" fmla="*/ 11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6" h="133">
                  <a:moveTo>
                    <a:pt x="5" y="0"/>
                  </a:moveTo>
                  <a:lnTo>
                    <a:pt x="5" y="0"/>
                  </a:lnTo>
                  <a:lnTo>
                    <a:pt x="2" y="3"/>
                  </a:lnTo>
                  <a:lnTo>
                    <a:pt x="0" y="9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0" y="40"/>
                  </a:lnTo>
                  <a:lnTo>
                    <a:pt x="3" y="53"/>
                  </a:lnTo>
                  <a:lnTo>
                    <a:pt x="7" y="66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9" y="92"/>
                  </a:lnTo>
                  <a:lnTo>
                    <a:pt x="25" y="104"/>
                  </a:lnTo>
                  <a:lnTo>
                    <a:pt x="34" y="112"/>
                  </a:lnTo>
                  <a:lnTo>
                    <a:pt x="41" y="121"/>
                  </a:lnTo>
                  <a:lnTo>
                    <a:pt x="48" y="127"/>
                  </a:lnTo>
                  <a:lnTo>
                    <a:pt x="56" y="131"/>
                  </a:lnTo>
                  <a:lnTo>
                    <a:pt x="61" y="133"/>
                  </a:lnTo>
                  <a:lnTo>
                    <a:pt x="67" y="131"/>
                  </a:lnTo>
                  <a:lnTo>
                    <a:pt x="67" y="131"/>
                  </a:lnTo>
                  <a:lnTo>
                    <a:pt x="72" y="127"/>
                  </a:lnTo>
                  <a:lnTo>
                    <a:pt x="74" y="121"/>
                  </a:lnTo>
                  <a:lnTo>
                    <a:pt x="76" y="114"/>
                  </a:lnTo>
                  <a:lnTo>
                    <a:pt x="76" y="104"/>
                  </a:lnTo>
                  <a:lnTo>
                    <a:pt x="76" y="93"/>
                  </a:lnTo>
                  <a:lnTo>
                    <a:pt x="73" y="82"/>
                  </a:lnTo>
                  <a:lnTo>
                    <a:pt x="69" y="69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56" y="43"/>
                  </a:lnTo>
                  <a:lnTo>
                    <a:pt x="48" y="31"/>
                  </a:lnTo>
                  <a:lnTo>
                    <a:pt x="40" y="22"/>
                  </a:lnTo>
                  <a:lnTo>
                    <a:pt x="31" y="13"/>
                  </a:lnTo>
                  <a:lnTo>
                    <a:pt x="22" y="6"/>
                  </a:lnTo>
                  <a:lnTo>
                    <a:pt x="15" y="2"/>
                  </a:lnTo>
                  <a:lnTo>
                    <a:pt x="9" y="0"/>
                  </a:lnTo>
                  <a:lnTo>
                    <a:pt x="5" y="0"/>
                  </a:lnTo>
                  <a:lnTo>
                    <a:pt x="5" y="0"/>
                  </a:lnTo>
                  <a:close/>
                  <a:moveTo>
                    <a:pt x="61" y="115"/>
                  </a:moveTo>
                  <a:lnTo>
                    <a:pt x="61" y="115"/>
                  </a:lnTo>
                  <a:lnTo>
                    <a:pt x="58" y="118"/>
                  </a:lnTo>
                  <a:lnTo>
                    <a:pt x="54" y="117"/>
                  </a:lnTo>
                  <a:lnTo>
                    <a:pt x="48" y="114"/>
                  </a:lnTo>
                  <a:lnTo>
                    <a:pt x="42" y="108"/>
                  </a:lnTo>
                  <a:lnTo>
                    <a:pt x="35" y="101"/>
                  </a:lnTo>
                  <a:lnTo>
                    <a:pt x="29" y="93"/>
                  </a:lnTo>
                  <a:lnTo>
                    <a:pt x="22" y="83"/>
                  </a:lnTo>
                  <a:lnTo>
                    <a:pt x="18" y="73"/>
                  </a:lnTo>
                  <a:lnTo>
                    <a:pt x="18" y="73"/>
                  </a:lnTo>
                  <a:lnTo>
                    <a:pt x="13" y="63"/>
                  </a:lnTo>
                  <a:lnTo>
                    <a:pt x="10" y="53"/>
                  </a:lnTo>
                  <a:lnTo>
                    <a:pt x="9" y="43"/>
                  </a:lnTo>
                  <a:lnTo>
                    <a:pt x="9" y="32"/>
                  </a:lnTo>
                  <a:lnTo>
                    <a:pt x="10" y="25"/>
                  </a:lnTo>
                  <a:lnTo>
                    <a:pt x="12" y="18"/>
                  </a:lnTo>
                  <a:lnTo>
                    <a:pt x="13" y="13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21" y="9"/>
                  </a:lnTo>
                  <a:lnTo>
                    <a:pt x="23" y="10"/>
                  </a:lnTo>
                  <a:lnTo>
                    <a:pt x="28" y="15"/>
                  </a:lnTo>
                  <a:lnTo>
                    <a:pt x="32" y="19"/>
                  </a:lnTo>
                  <a:lnTo>
                    <a:pt x="41" y="34"/>
                  </a:lnTo>
                  <a:lnTo>
                    <a:pt x="50" y="53"/>
                  </a:lnTo>
                  <a:lnTo>
                    <a:pt x="50" y="53"/>
                  </a:lnTo>
                  <a:lnTo>
                    <a:pt x="58" y="70"/>
                  </a:lnTo>
                  <a:lnTo>
                    <a:pt x="64" y="85"/>
                  </a:lnTo>
                  <a:lnTo>
                    <a:pt x="66" y="92"/>
                  </a:lnTo>
                  <a:lnTo>
                    <a:pt x="66" y="99"/>
                  </a:lnTo>
                  <a:lnTo>
                    <a:pt x="64" y="107"/>
                  </a:lnTo>
                  <a:lnTo>
                    <a:pt x="61" y="115"/>
                  </a:lnTo>
                  <a:lnTo>
                    <a:pt x="61" y="1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37" name="Freeform 7">
              <a:extLst>
                <a:ext uri="{FF2B5EF4-FFF2-40B4-BE49-F238E27FC236}">
                  <a16:creationId xmlns:a16="http://schemas.microsoft.com/office/drawing/2014/main" id="{1964A11A-BDB7-2962-FCD6-8744AB166A8F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1615" y="6260275"/>
              <a:ext cx="168275" cy="25400"/>
            </a:xfrm>
            <a:custGeom>
              <a:avLst/>
              <a:gdLst>
                <a:gd name="T0" fmla="*/ 106 w 106"/>
                <a:gd name="T1" fmla="*/ 11 h 16"/>
                <a:gd name="T2" fmla="*/ 106 w 106"/>
                <a:gd name="T3" fmla="*/ 11 h 16"/>
                <a:gd name="T4" fmla="*/ 106 w 106"/>
                <a:gd name="T5" fmla="*/ 13 h 16"/>
                <a:gd name="T6" fmla="*/ 102 w 106"/>
                <a:gd name="T7" fmla="*/ 13 h 16"/>
                <a:gd name="T8" fmla="*/ 90 w 106"/>
                <a:gd name="T9" fmla="*/ 14 h 16"/>
                <a:gd name="T10" fmla="*/ 74 w 106"/>
                <a:gd name="T11" fmla="*/ 16 h 16"/>
                <a:gd name="T12" fmla="*/ 52 w 106"/>
                <a:gd name="T13" fmla="*/ 14 h 16"/>
                <a:gd name="T14" fmla="*/ 52 w 106"/>
                <a:gd name="T15" fmla="*/ 14 h 16"/>
                <a:gd name="T16" fmla="*/ 32 w 106"/>
                <a:gd name="T17" fmla="*/ 13 h 16"/>
                <a:gd name="T18" fmla="*/ 15 w 106"/>
                <a:gd name="T19" fmla="*/ 10 h 16"/>
                <a:gd name="T20" fmla="*/ 3 w 106"/>
                <a:gd name="T21" fmla="*/ 7 h 16"/>
                <a:gd name="T22" fmla="*/ 0 w 106"/>
                <a:gd name="T23" fmla="*/ 6 h 16"/>
                <a:gd name="T24" fmla="*/ 0 w 106"/>
                <a:gd name="T25" fmla="*/ 4 h 16"/>
                <a:gd name="T26" fmla="*/ 0 w 106"/>
                <a:gd name="T27" fmla="*/ 4 h 16"/>
                <a:gd name="T28" fmla="*/ 1 w 106"/>
                <a:gd name="T29" fmla="*/ 4 h 16"/>
                <a:gd name="T30" fmla="*/ 6 w 106"/>
                <a:gd name="T31" fmla="*/ 3 h 16"/>
                <a:gd name="T32" fmla="*/ 20 w 106"/>
                <a:gd name="T33" fmla="*/ 0 h 16"/>
                <a:gd name="T34" fmla="*/ 38 w 106"/>
                <a:gd name="T35" fmla="*/ 0 h 16"/>
                <a:gd name="T36" fmla="*/ 54 w 106"/>
                <a:gd name="T37" fmla="*/ 0 h 16"/>
                <a:gd name="T38" fmla="*/ 54 w 106"/>
                <a:gd name="T39" fmla="*/ 0 h 16"/>
                <a:gd name="T40" fmla="*/ 70 w 106"/>
                <a:gd name="T41" fmla="*/ 1 h 16"/>
                <a:gd name="T42" fmla="*/ 87 w 106"/>
                <a:gd name="T43" fmla="*/ 4 h 16"/>
                <a:gd name="T44" fmla="*/ 102 w 106"/>
                <a:gd name="T45" fmla="*/ 8 h 16"/>
                <a:gd name="T46" fmla="*/ 106 w 106"/>
                <a:gd name="T47" fmla="*/ 10 h 16"/>
                <a:gd name="T48" fmla="*/ 106 w 106"/>
                <a:gd name="T49" fmla="*/ 11 h 16"/>
                <a:gd name="T50" fmla="*/ 106 w 106"/>
                <a:gd name="T51" fmla="*/ 11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6" h="16">
                  <a:moveTo>
                    <a:pt x="106" y="11"/>
                  </a:moveTo>
                  <a:lnTo>
                    <a:pt x="106" y="11"/>
                  </a:lnTo>
                  <a:lnTo>
                    <a:pt x="106" y="13"/>
                  </a:lnTo>
                  <a:lnTo>
                    <a:pt x="102" y="13"/>
                  </a:lnTo>
                  <a:lnTo>
                    <a:pt x="90" y="14"/>
                  </a:lnTo>
                  <a:lnTo>
                    <a:pt x="74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32" y="13"/>
                  </a:lnTo>
                  <a:lnTo>
                    <a:pt x="15" y="10"/>
                  </a:lnTo>
                  <a:lnTo>
                    <a:pt x="3" y="7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1" y="4"/>
                  </a:lnTo>
                  <a:lnTo>
                    <a:pt x="6" y="3"/>
                  </a:lnTo>
                  <a:lnTo>
                    <a:pt x="20" y="0"/>
                  </a:lnTo>
                  <a:lnTo>
                    <a:pt x="38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70" y="1"/>
                  </a:lnTo>
                  <a:lnTo>
                    <a:pt x="87" y="4"/>
                  </a:lnTo>
                  <a:lnTo>
                    <a:pt x="102" y="8"/>
                  </a:lnTo>
                  <a:lnTo>
                    <a:pt x="106" y="10"/>
                  </a:lnTo>
                  <a:lnTo>
                    <a:pt x="106" y="11"/>
                  </a:lnTo>
                  <a:lnTo>
                    <a:pt x="106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C8D0C55B-CC7C-0BA6-8E28-056A7421B2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47227" y="4396550"/>
              <a:ext cx="995363" cy="1981200"/>
            </a:xfrm>
            <a:custGeom>
              <a:avLst/>
              <a:gdLst>
                <a:gd name="T0" fmla="*/ 5 w 627"/>
                <a:gd name="T1" fmla="*/ 1248 h 1248"/>
                <a:gd name="T2" fmla="*/ 0 w 627"/>
                <a:gd name="T3" fmla="*/ 1245 h 1248"/>
                <a:gd name="T4" fmla="*/ 15 w 627"/>
                <a:gd name="T5" fmla="*/ 1191 h 1248"/>
                <a:gd name="T6" fmla="*/ 491 w 627"/>
                <a:gd name="T7" fmla="*/ 217 h 1248"/>
                <a:gd name="T8" fmla="*/ 487 w 627"/>
                <a:gd name="T9" fmla="*/ 215 h 1248"/>
                <a:gd name="T10" fmla="*/ 592 w 627"/>
                <a:gd name="T11" fmla="*/ 0 h 1248"/>
                <a:gd name="T12" fmla="*/ 627 w 627"/>
                <a:gd name="T13" fmla="*/ 16 h 1248"/>
                <a:gd name="T14" fmla="*/ 520 w 627"/>
                <a:gd name="T15" fmla="*/ 233 h 1248"/>
                <a:gd name="T16" fmla="*/ 514 w 627"/>
                <a:gd name="T17" fmla="*/ 231 h 1248"/>
                <a:gd name="T18" fmla="*/ 38 w 627"/>
                <a:gd name="T19" fmla="*/ 1201 h 1248"/>
                <a:gd name="T20" fmla="*/ 5 w 627"/>
                <a:gd name="T21" fmla="*/ 1248 h 1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27" h="1248">
                  <a:moveTo>
                    <a:pt x="5" y="1248"/>
                  </a:moveTo>
                  <a:lnTo>
                    <a:pt x="0" y="1245"/>
                  </a:lnTo>
                  <a:lnTo>
                    <a:pt x="15" y="1191"/>
                  </a:lnTo>
                  <a:lnTo>
                    <a:pt x="491" y="217"/>
                  </a:lnTo>
                  <a:lnTo>
                    <a:pt x="487" y="215"/>
                  </a:lnTo>
                  <a:lnTo>
                    <a:pt x="592" y="0"/>
                  </a:lnTo>
                  <a:lnTo>
                    <a:pt x="627" y="16"/>
                  </a:lnTo>
                  <a:lnTo>
                    <a:pt x="520" y="233"/>
                  </a:lnTo>
                  <a:lnTo>
                    <a:pt x="514" y="231"/>
                  </a:lnTo>
                  <a:lnTo>
                    <a:pt x="38" y="1201"/>
                  </a:lnTo>
                  <a:lnTo>
                    <a:pt x="5" y="1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39" name="Freeform 9">
              <a:extLst>
                <a:ext uri="{FF2B5EF4-FFF2-40B4-BE49-F238E27FC236}">
                  <a16:creationId xmlns:a16="http://schemas.microsoft.com/office/drawing/2014/main" id="{815A61E8-041E-69B4-ABDC-18F4BD411F4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79090" y="4421950"/>
              <a:ext cx="88900" cy="230188"/>
            </a:xfrm>
            <a:custGeom>
              <a:avLst/>
              <a:gdLst>
                <a:gd name="T0" fmla="*/ 24 w 56"/>
                <a:gd name="T1" fmla="*/ 0 h 145"/>
                <a:gd name="T2" fmla="*/ 16 w 56"/>
                <a:gd name="T3" fmla="*/ 7 h 145"/>
                <a:gd name="T4" fmla="*/ 9 w 56"/>
                <a:gd name="T5" fmla="*/ 25 h 145"/>
                <a:gd name="T6" fmla="*/ 2 w 56"/>
                <a:gd name="T7" fmla="*/ 48 h 145"/>
                <a:gd name="T8" fmla="*/ 0 w 56"/>
                <a:gd name="T9" fmla="*/ 76 h 145"/>
                <a:gd name="T10" fmla="*/ 0 w 56"/>
                <a:gd name="T11" fmla="*/ 90 h 145"/>
                <a:gd name="T12" fmla="*/ 6 w 56"/>
                <a:gd name="T13" fmla="*/ 115 h 145"/>
                <a:gd name="T14" fmla="*/ 15 w 56"/>
                <a:gd name="T15" fmla="*/ 134 h 145"/>
                <a:gd name="T16" fmla="*/ 25 w 56"/>
                <a:gd name="T17" fmla="*/ 144 h 145"/>
                <a:gd name="T18" fmla="*/ 31 w 56"/>
                <a:gd name="T19" fmla="*/ 145 h 145"/>
                <a:gd name="T20" fmla="*/ 41 w 56"/>
                <a:gd name="T21" fmla="*/ 140 h 145"/>
                <a:gd name="T22" fmla="*/ 50 w 56"/>
                <a:gd name="T23" fmla="*/ 124 h 145"/>
                <a:gd name="T24" fmla="*/ 54 w 56"/>
                <a:gd name="T25" fmla="*/ 102 h 145"/>
                <a:gd name="T26" fmla="*/ 56 w 56"/>
                <a:gd name="T27" fmla="*/ 74 h 145"/>
                <a:gd name="T28" fmla="*/ 54 w 56"/>
                <a:gd name="T29" fmla="*/ 60 h 145"/>
                <a:gd name="T30" fmla="*/ 47 w 56"/>
                <a:gd name="T31" fmla="*/ 33 h 145"/>
                <a:gd name="T32" fmla="*/ 37 w 56"/>
                <a:gd name="T33" fmla="*/ 13 h 145"/>
                <a:gd name="T34" fmla="*/ 28 w 56"/>
                <a:gd name="T35" fmla="*/ 1 h 145"/>
                <a:gd name="T36" fmla="*/ 24 w 56"/>
                <a:gd name="T37" fmla="*/ 0 h 145"/>
                <a:gd name="T38" fmla="*/ 31 w 56"/>
                <a:gd name="T39" fmla="*/ 128 h 145"/>
                <a:gd name="T40" fmla="*/ 24 w 56"/>
                <a:gd name="T41" fmla="*/ 127 h 145"/>
                <a:gd name="T42" fmla="*/ 16 w 56"/>
                <a:gd name="T43" fmla="*/ 115 h 145"/>
                <a:gd name="T44" fmla="*/ 10 w 56"/>
                <a:gd name="T45" fmla="*/ 95 h 145"/>
                <a:gd name="T46" fmla="*/ 6 w 56"/>
                <a:gd name="T47" fmla="*/ 73 h 145"/>
                <a:gd name="T48" fmla="*/ 8 w 56"/>
                <a:gd name="T49" fmla="*/ 61 h 145"/>
                <a:gd name="T50" fmla="*/ 12 w 56"/>
                <a:gd name="T51" fmla="*/ 41 h 145"/>
                <a:gd name="T52" fmla="*/ 19 w 56"/>
                <a:gd name="T53" fmla="*/ 25 h 145"/>
                <a:gd name="T54" fmla="*/ 28 w 56"/>
                <a:gd name="T55" fmla="*/ 16 h 145"/>
                <a:gd name="T56" fmla="*/ 31 w 56"/>
                <a:gd name="T57" fmla="*/ 14 h 145"/>
                <a:gd name="T58" fmla="*/ 37 w 56"/>
                <a:gd name="T59" fmla="*/ 17 h 145"/>
                <a:gd name="T60" fmla="*/ 41 w 56"/>
                <a:gd name="T61" fmla="*/ 29 h 145"/>
                <a:gd name="T62" fmla="*/ 45 w 56"/>
                <a:gd name="T63" fmla="*/ 65 h 145"/>
                <a:gd name="T64" fmla="*/ 45 w 56"/>
                <a:gd name="T65" fmla="*/ 86 h 145"/>
                <a:gd name="T66" fmla="*/ 44 w 56"/>
                <a:gd name="T67" fmla="*/ 109 h 145"/>
                <a:gd name="T68" fmla="*/ 37 w 56"/>
                <a:gd name="T69" fmla="*/ 122 h 145"/>
                <a:gd name="T70" fmla="*/ 31 w 56"/>
                <a:gd name="T71" fmla="*/ 128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" h="145">
                  <a:moveTo>
                    <a:pt x="24" y="0"/>
                  </a:moveTo>
                  <a:lnTo>
                    <a:pt x="24" y="0"/>
                  </a:lnTo>
                  <a:lnTo>
                    <a:pt x="21" y="3"/>
                  </a:lnTo>
                  <a:lnTo>
                    <a:pt x="16" y="7"/>
                  </a:lnTo>
                  <a:lnTo>
                    <a:pt x="12" y="14"/>
                  </a:lnTo>
                  <a:lnTo>
                    <a:pt x="9" y="25"/>
                  </a:lnTo>
                  <a:lnTo>
                    <a:pt x="5" y="35"/>
                  </a:lnTo>
                  <a:lnTo>
                    <a:pt x="2" y="48"/>
                  </a:lnTo>
                  <a:lnTo>
                    <a:pt x="0" y="62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0" y="90"/>
                  </a:lnTo>
                  <a:lnTo>
                    <a:pt x="3" y="103"/>
                  </a:lnTo>
                  <a:lnTo>
                    <a:pt x="6" y="115"/>
                  </a:lnTo>
                  <a:lnTo>
                    <a:pt x="10" y="125"/>
                  </a:lnTo>
                  <a:lnTo>
                    <a:pt x="15" y="134"/>
                  </a:lnTo>
                  <a:lnTo>
                    <a:pt x="19" y="140"/>
                  </a:lnTo>
                  <a:lnTo>
                    <a:pt x="25" y="144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7" y="144"/>
                  </a:lnTo>
                  <a:lnTo>
                    <a:pt x="41" y="140"/>
                  </a:lnTo>
                  <a:lnTo>
                    <a:pt x="45" y="132"/>
                  </a:lnTo>
                  <a:lnTo>
                    <a:pt x="50" y="124"/>
                  </a:lnTo>
                  <a:lnTo>
                    <a:pt x="53" y="113"/>
                  </a:lnTo>
                  <a:lnTo>
                    <a:pt x="54" y="102"/>
                  </a:lnTo>
                  <a:lnTo>
                    <a:pt x="56" y="89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4" y="60"/>
                  </a:lnTo>
                  <a:lnTo>
                    <a:pt x="51" y="46"/>
                  </a:lnTo>
                  <a:lnTo>
                    <a:pt x="47" y="33"/>
                  </a:lnTo>
                  <a:lnTo>
                    <a:pt x="43" y="23"/>
                  </a:lnTo>
                  <a:lnTo>
                    <a:pt x="37" y="13"/>
                  </a:lnTo>
                  <a:lnTo>
                    <a:pt x="32" y="6"/>
                  </a:lnTo>
                  <a:lnTo>
                    <a:pt x="28" y="1"/>
                  </a:lnTo>
                  <a:lnTo>
                    <a:pt x="24" y="0"/>
                  </a:lnTo>
                  <a:lnTo>
                    <a:pt x="24" y="0"/>
                  </a:lnTo>
                  <a:close/>
                  <a:moveTo>
                    <a:pt x="31" y="128"/>
                  </a:moveTo>
                  <a:lnTo>
                    <a:pt x="31" y="128"/>
                  </a:lnTo>
                  <a:lnTo>
                    <a:pt x="28" y="129"/>
                  </a:lnTo>
                  <a:lnTo>
                    <a:pt x="24" y="127"/>
                  </a:lnTo>
                  <a:lnTo>
                    <a:pt x="21" y="122"/>
                  </a:lnTo>
                  <a:lnTo>
                    <a:pt x="16" y="115"/>
                  </a:lnTo>
                  <a:lnTo>
                    <a:pt x="13" y="106"/>
                  </a:lnTo>
                  <a:lnTo>
                    <a:pt x="10" y="95"/>
                  </a:lnTo>
                  <a:lnTo>
                    <a:pt x="8" y="84"/>
                  </a:lnTo>
                  <a:lnTo>
                    <a:pt x="6" y="73"/>
                  </a:lnTo>
                  <a:lnTo>
                    <a:pt x="6" y="73"/>
                  </a:lnTo>
                  <a:lnTo>
                    <a:pt x="8" y="61"/>
                  </a:lnTo>
                  <a:lnTo>
                    <a:pt x="9" y="51"/>
                  </a:lnTo>
                  <a:lnTo>
                    <a:pt x="12" y="41"/>
                  </a:lnTo>
                  <a:lnTo>
                    <a:pt x="15" y="32"/>
                  </a:lnTo>
                  <a:lnTo>
                    <a:pt x="19" y="25"/>
                  </a:lnTo>
                  <a:lnTo>
                    <a:pt x="24" y="19"/>
                  </a:lnTo>
                  <a:lnTo>
                    <a:pt x="28" y="16"/>
                  </a:lnTo>
                  <a:lnTo>
                    <a:pt x="31" y="14"/>
                  </a:lnTo>
                  <a:lnTo>
                    <a:pt x="31" y="14"/>
                  </a:lnTo>
                  <a:lnTo>
                    <a:pt x="35" y="14"/>
                  </a:lnTo>
                  <a:lnTo>
                    <a:pt x="37" y="17"/>
                  </a:lnTo>
                  <a:lnTo>
                    <a:pt x="40" y="22"/>
                  </a:lnTo>
                  <a:lnTo>
                    <a:pt x="41" y="29"/>
                  </a:lnTo>
                  <a:lnTo>
                    <a:pt x="44" y="45"/>
                  </a:lnTo>
                  <a:lnTo>
                    <a:pt x="45" y="65"/>
                  </a:lnTo>
                  <a:lnTo>
                    <a:pt x="45" y="65"/>
                  </a:lnTo>
                  <a:lnTo>
                    <a:pt x="45" y="86"/>
                  </a:lnTo>
                  <a:lnTo>
                    <a:pt x="45" y="102"/>
                  </a:lnTo>
                  <a:lnTo>
                    <a:pt x="44" y="109"/>
                  </a:lnTo>
                  <a:lnTo>
                    <a:pt x="41" y="116"/>
                  </a:lnTo>
                  <a:lnTo>
                    <a:pt x="37" y="122"/>
                  </a:lnTo>
                  <a:lnTo>
                    <a:pt x="31" y="128"/>
                  </a:lnTo>
                  <a:lnTo>
                    <a:pt x="31" y="1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0" name="Freeform 10">
              <a:extLst>
                <a:ext uri="{FF2B5EF4-FFF2-40B4-BE49-F238E27FC236}">
                  <a16:creationId xmlns:a16="http://schemas.microsoft.com/office/drawing/2014/main" id="{CA39C700-4D0A-4F17-BE7C-8A91913FB5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2302" y="6257100"/>
              <a:ext cx="153988" cy="79375"/>
            </a:xfrm>
            <a:custGeom>
              <a:avLst/>
              <a:gdLst>
                <a:gd name="T0" fmla="*/ 97 w 97"/>
                <a:gd name="T1" fmla="*/ 48 h 50"/>
                <a:gd name="T2" fmla="*/ 97 w 97"/>
                <a:gd name="T3" fmla="*/ 48 h 50"/>
                <a:gd name="T4" fmla="*/ 95 w 97"/>
                <a:gd name="T5" fmla="*/ 50 h 50"/>
                <a:gd name="T6" fmla="*/ 92 w 97"/>
                <a:gd name="T7" fmla="*/ 48 h 50"/>
                <a:gd name="T8" fmla="*/ 81 w 97"/>
                <a:gd name="T9" fmla="*/ 45 h 50"/>
                <a:gd name="T10" fmla="*/ 65 w 97"/>
                <a:gd name="T11" fmla="*/ 40 h 50"/>
                <a:gd name="T12" fmla="*/ 46 w 97"/>
                <a:gd name="T13" fmla="*/ 31 h 50"/>
                <a:gd name="T14" fmla="*/ 46 w 97"/>
                <a:gd name="T15" fmla="*/ 31 h 50"/>
                <a:gd name="T16" fmla="*/ 27 w 97"/>
                <a:gd name="T17" fmla="*/ 21 h 50"/>
                <a:gd name="T18" fmla="*/ 12 w 97"/>
                <a:gd name="T19" fmla="*/ 12 h 50"/>
                <a:gd name="T20" fmla="*/ 2 w 97"/>
                <a:gd name="T21" fmla="*/ 5 h 50"/>
                <a:gd name="T22" fmla="*/ 0 w 97"/>
                <a:gd name="T23" fmla="*/ 2 h 50"/>
                <a:gd name="T24" fmla="*/ 0 w 97"/>
                <a:gd name="T25" fmla="*/ 0 h 50"/>
                <a:gd name="T26" fmla="*/ 0 w 97"/>
                <a:gd name="T27" fmla="*/ 0 h 50"/>
                <a:gd name="T28" fmla="*/ 2 w 97"/>
                <a:gd name="T29" fmla="*/ 0 h 50"/>
                <a:gd name="T30" fmla="*/ 6 w 97"/>
                <a:gd name="T31" fmla="*/ 0 h 50"/>
                <a:gd name="T32" fmla="*/ 21 w 97"/>
                <a:gd name="T33" fmla="*/ 5 h 50"/>
                <a:gd name="T34" fmla="*/ 37 w 97"/>
                <a:gd name="T35" fmla="*/ 10 h 50"/>
                <a:gd name="T36" fmla="*/ 51 w 97"/>
                <a:gd name="T37" fmla="*/ 16 h 50"/>
                <a:gd name="T38" fmla="*/ 51 w 97"/>
                <a:gd name="T39" fmla="*/ 16 h 50"/>
                <a:gd name="T40" fmla="*/ 66 w 97"/>
                <a:gd name="T41" fmla="*/ 25 h 50"/>
                <a:gd name="T42" fmla="*/ 82 w 97"/>
                <a:gd name="T43" fmla="*/ 35 h 50"/>
                <a:gd name="T44" fmla="*/ 92 w 97"/>
                <a:gd name="T45" fmla="*/ 44 h 50"/>
                <a:gd name="T46" fmla="*/ 95 w 97"/>
                <a:gd name="T47" fmla="*/ 47 h 50"/>
                <a:gd name="T48" fmla="*/ 97 w 97"/>
                <a:gd name="T49" fmla="*/ 48 h 50"/>
                <a:gd name="T50" fmla="*/ 97 w 97"/>
                <a:gd name="T51" fmla="*/ 48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7" h="50">
                  <a:moveTo>
                    <a:pt x="97" y="48"/>
                  </a:moveTo>
                  <a:lnTo>
                    <a:pt x="97" y="48"/>
                  </a:lnTo>
                  <a:lnTo>
                    <a:pt x="95" y="50"/>
                  </a:lnTo>
                  <a:lnTo>
                    <a:pt x="92" y="48"/>
                  </a:lnTo>
                  <a:lnTo>
                    <a:pt x="81" y="45"/>
                  </a:lnTo>
                  <a:lnTo>
                    <a:pt x="65" y="4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27" y="21"/>
                  </a:lnTo>
                  <a:lnTo>
                    <a:pt x="12" y="12"/>
                  </a:lnTo>
                  <a:lnTo>
                    <a:pt x="2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21" y="5"/>
                  </a:lnTo>
                  <a:lnTo>
                    <a:pt x="37" y="10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66" y="25"/>
                  </a:lnTo>
                  <a:lnTo>
                    <a:pt x="82" y="35"/>
                  </a:lnTo>
                  <a:lnTo>
                    <a:pt x="92" y="44"/>
                  </a:lnTo>
                  <a:lnTo>
                    <a:pt x="95" y="47"/>
                  </a:lnTo>
                  <a:lnTo>
                    <a:pt x="97" y="48"/>
                  </a:lnTo>
                  <a:lnTo>
                    <a:pt x="97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1" name="Freeform 11">
              <a:extLst>
                <a:ext uri="{FF2B5EF4-FFF2-40B4-BE49-F238E27FC236}">
                  <a16:creationId xmlns:a16="http://schemas.microsoft.com/office/drawing/2014/main" id="{530D261E-97D6-B3E4-E5FB-2E4E37A4536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102" y="3145600"/>
              <a:ext cx="1697038" cy="3181350"/>
            </a:xfrm>
            <a:custGeom>
              <a:avLst/>
              <a:gdLst>
                <a:gd name="T0" fmla="*/ 339 w 1069"/>
                <a:gd name="T1" fmla="*/ 197 h 2004"/>
                <a:gd name="T2" fmla="*/ 438 w 1069"/>
                <a:gd name="T3" fmla="*/ 280 h 2004"/>
                <a:gd name="T4" fmla="*/ 514 w 1069"/>
                <a:gd name="T5" fmla="*/ 336 h 2004"/>
                <a:gd name="T6" fmla="*/ 542 w 1069"/>
                <a:gd name="T7" fmla="*/ 230 h 2004"/>
                <a:gd name="T8" fmla="*/ 494 w 1069"/>
                <a:gd name="T9" fmla="*/ 116 h 2004"/>
                <a:gd name="T10" fmla="*/ 639 w 1069"/>
                <a:gd name="T11" fmla="*/ 10 h 2004"/>
                <a:gd name="T12" fmla="*/ 728 w 1069"/>
                <a:gd name="T13" fmla="*/ 25 h 2004"/>
                <a:gd name="T14" fmla="*/ 813 w 1069"/>
                <a:gd name="T15" fmla="*/ 108 h 2004"/>
                <a:gd name="T16" fmla="*/ 805 w 1069"/>
                <a:gd name="T17" fmla="*/ 189 h 2004"/>
                <a:gd name="T18" fmla="*/ 803 w 1069"/>
                <a:gd name="T19" fmla="*/ 271 h 2004"/>
                <a:gd name="T20" fmla="*/ 775 w 1069"/>
                <a:gd name="T21" fmla="*/ 294 h 2004"/>
                <a:gd name="T22" fmla="*/ 756 w 1069"/>
                <a:gd name="T23" fmla="*/ 360 h 2004"/>
                <a:gd name="T24" fmla="*/ 693 w 1069"/>
                <a:gd name="T25" fmla="*/ 370 h 2004"/>
                <a:gd name="T26" fmla="*/ 669 w 1069"/>
                <a:gd name="T27" fmla="*/ 475 h 2004"/>
                <a:gd name="T28" fmla="*/ 686 w 1069"/>
                <a:gd name="T29" fmla="*/ 679 h 2004"/>
                <a:gd name="T30" fmla="*/ 919 w 1069"/>
                <a:gd name="T31" fmla="*/ 765 h 2004"/>
                <a:gd name="T32" fmla="*/ 982 w 1069"/>
                <a:gd name="T33" fmla="*/ 722 h 2004"/>
                <a:gd name="T34" fmla="*/ 1062 w 1069"/>
                <a:gd name="T35" fmla="*/ 724 h 2004"/>
                <a:gd name="T36" fmla="*/ 1052 w 1069"/>
                <a:gd name="T37" fmla="*/ 859 h 2004"/>
                <a:gd name="T38" fmla="*/ 856 w 1069"/>
                <a:gd name="T39" fmla="*/ 853 h 2004"/>
                <a:gd name="T40" fmla="*/ 861 w 1069"/>
                <a:gd name="T41" fmla="*/ 907 h 2004"/>
                <a:gd name="T42" fmla="*/ 960 w 1069"/>
                <a:gd name="T43" fmla="*/ 926 h 2004"/>
                <a:gd name="T44" fmla="*/ 935 w 1069"/>
                <a:gd name="T45" fmla="*/ 1027 h 2004"/>
                <a:gd name="T46" fmla="*/ 821 w 1069"/>
                <a:gd name="T47" fmla="*/ 1012 h 2004"/>
                <a:gd name="T48" fmla="*/ 670 w 1069"/>
                <a:gd name="T49" fmla="*/ 942 h 2004"/>
                <a:gd name="T50" fmla="*/ 612 w 1069"/>
                <a:gd name="T51" fmla="*/ 952 h 2004"/>
                <a:gd name="T52" fmla="*/ 714 w 1069"/>
                <a:gd name="T53" fmla="*/ 1153 h 2004"/>
                <a:gd name="T54" fmla="*/ 779 w 1069"/>
                <a:gd name="T55" fmla="*/ 1322 h 2004"/>
                <a:gd name="T56" fmla="*/ 810 w 1069"/>
                <a:gd name="T57" fmla="*/ 1497 h 2004"/>
                <a:gd name="T58" fmla="*/ 749 w 1069"/>
                <a:gd name="T59" fmla="*/ 1700 h 2004"/>
                <a:gd name="T60" fmla="*/ 725 w 1069"/>
                <a:gd name="T61" fmla="*/ 1794 h 2004"/>
                <a:gd name="T62" fmla="*/ 788 w 1069"/>
                <a:gd name="T63" fmla="*/ 1860 h 2004"/>
                <a:gd name="T64" fmla="*/ 867 w 1069"/>
                <a:gd name="T65" fmla="*/ 1893 h 2004"/>
                <a:gd name="T66" fmla="*/ 816 w 1069"/>
                <a:gd name="T67" fmla="*/ 1949 h 2004"/>
                <a:gd name="T68" fmla="*/ 545 w 1069"/>
                <a:gd name="T69" fmla="*/ 1931 h 2004"/>
                <a:gd name="T70" fmla="*/ 562 w 1069"/>
                <a:gd name="T71" fmla="*/ 1861 h 2004"/>
                <a:gd name="T72" fmla="*/ 565 w 1069"/>
                <a:gd name="T73" fmla="*/ 1802 h 2004"/>
                <a:gd name="T74" fmla="*/ 575 w 1069"/>
                <a:gd name="T75" fmla="*/ 1567 h 2004"/>
                <a:gd name="T76" fmla="*/ 577 w 1069"/>
                <a:gd name="T77" fmla="*/ 1491 h 2004"/>
                <a:gd name="T78" fmla="*/ 492 w 1069"/>
                <a:gd name="T79" fmla="*/ 1497 h 2004"/>
                <a:gd name="T80" fmla="*/ 421 w 1069"/>
                <a:gd name="T81" fmla="*/ 1641 h 2004"/>
                <a:gd name="T82" fmla="*/ 338 w 1069"/>
                <a:gd name="T83" fmla="*/ 1743 h 2004"/>
                <a:gd name="T84" fmla="*/ 274 w 1069"/>
                <a:gd name="T85" fmla="*/ 1838 h 2004"/>
                <a:gd name="T86" fmla="*/ 363 w 1069"/>
                <a:gd name="T87" fmla="*/ 1914 h 2004"/>
                <a:gd name="T88" fmla="*/ 434 w 1069"/>
                <a:gd name="T89" fmla="*/ 1950 h 2004"/>
                <a:gd name="T90" fmla="*/ 352 w 1069"/>
                <a:gd name="T91" fmla="*/ 2004 h 2004"/>
                <a:gd name="T92" fmla="*/ 114 w 1069"/>
                <a:gd name="T93" fmla="*/ 1965 h 2004"/>
                <a:gd name="T94" fmla="*/ 137 w 1069"/>
                <a:gd name="T95" fmla="*/ 1835 h 2004"/>
                <a:gd name="T96" fmla="*/ 105 w 1069"/>
                <a:gd name="T97" fmla="*/ 1816 h 2004"/>
                <a:gd name="T98" fmla="*/ 134 w 1069"/>
                <a:gd name="T99" fmla="*/ 1730 h 2004"/>
                <a:gd name="T100" fmla="*/ 230 w 1069"/>
                <a:gd name="T101" fmla="*/ 1426 h 2004"/>
                <a:gd name="T102" fmla="*/ 267 w 1069"/>
                <a:gd name="T103" fmla="*/ 1201 h 2004"/>
                <a:gd name="T104" fmla="*/ 269 w 1069"/>
                <a:gd name="T105" fmla="*/ 1046 h 2004"/>
                <a:gd name="T106" fmla="*/ 87 w 1069"/>
                <a:gd name="T107" fmla="*/ 1037 h 2004"/>
                <a:gd name="T108" fmla="*/ 0 w 1069"/>
                <a:gd name="T109" fmla="*/ 916 h 2004"/>
                <a:gd name="T110" fmla="*/ 52 w 1069"/>
                <a:gd name="T111" fmla="*/ 641 h 2004"/>
                <a:gd name="T112" fmla="*/ 86 w 1069"/>
                <a:gd name="T113" fmla="*/ 443 h 2004"/>
                <a:gd name="T114" fmla="*/ 128 w 1069"/>
                <a:gd name="T115" fmla="*/ 325 h 2004"/>
                <a:gd name="T116" fmla="*/ 194 w 1069"/>
                <a:gd name="T117" fmla="*/ 259 h 20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69" h="2004">
                  <a:moveTo>
                    <a:pt x="248" y="221"/>
                  </a:moveTo>
                  <a:lnTo>
                    <a:pt x="248" y="221"/>
                  </a:lnTo>
                  <a:lnTo>
                    <a:pt x="256" y="220"/>
                  </a:lnTo>
                  <a:lnTo>
                    <a:pt x="265" y="215"/>
                  </a:lnTo>
                  <a:lnTo>
                    <a:pt x="284" y="205"/>
                  </a:lnTo>
                  <a:lnTo>
                    <a:pt x="296" y="201"/>
                  </a:lnTo>
                  <a:lnTo>
                    <a:pt x="307" y="197"/>
                  </a:lnTo>
                  <a:lnTo>
                    <a:pt x="322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52" y="199"/>
                  </a:lnTo>
                  <a:lnTo>
                    <a:pt x="366" y="204"/>
                  </a:lnTo>
                  <a:lnTo>
                    <a:pt x="379" y="210"/>
                  </a:lnTo>
                  <a:lnTo>
                    <a:pt x="392" y="217"/>
                  </a:lnTo>
                  <a:lnTo>
                    <a:pt x="403" y="224"/>
                  </a:lnTo>
                  <a:lnTo>
                    <a:pt x="412" y="233"/>
                  </a:lnTo>
                  <a:lnTo>
                    <a:pt x="421" y="242"/>
                  </a:lnTo>
                  <a:lnTo>
                    <a:pt x="427" y="250"/>
                  </a:lnTo>
                  <a:lnTo>
                    <a:pt x="427" y="250"/>
                  </a:lnTo>
                  <a:lnTo>
                    <a:pt x="438" y="280"/>
                  </a:lnTo>
                  <a:lnTo>
                    <a:pt x="447" y="297"/>
                  </a:lnTo>
                  <a:lnTo>
                    <a:pt x="457" y="316"/>
                  </a:lnTo>
                  <a:lnTo>
                    <a:pt x="463" y="323"/>
                  </a:lnTo>
                  <a:lnTo>
                    <a:pt x="469" y="330"/>
                  </a:lnTo>
                  <a:lnTo>
                    <a:pt x="475" y="336"/>
                  </a:lnTo>
                  <a:lnTo>
                    <a:pt x="482" y="341"/>
                  </a:lnTo>
                  <a:lnTo>
                    <a:pt x="489" y="342"/>
                  </a:lnTo>
                  <a:lnTo>
                    <a:pt x="497" y="344"/>
                  </a:lnTo>
                  <a:lnTo>
                    <a:pt x="505" y="341"/>
                  </a:lnTo>
                  <a:lnTo>
                    <a:pt x="514" y="336"/>
                  </a:lnTo>
                  <a:lnTo>
                    <a:pt x="514" y="336"/>
                  </a:lnTo>
                  <a:lnTo>
                    <a:pt x="561" y="303"/>
                  </a:lnTo>
                  <a:lnTo>
                    <a:pt x="561" y="303"/>
                  </a:lnTo>
                  <a:lnTo>
                    <a:pt x="561" y="293"/>
                  </a:lnTo>
                  <a:lnTo>
                    <a:pt x="556" y="269"/>
                  </a:lnTo>
                  <a:lnTo>
                    <a:pt x="555" y="256"/>
                  </a:lnTo>
                  <a:lnTo>
                    <a:pt x="551" y="245"/>
                  </a:lnTo>
                  <a:lnTo>
                    <a:pt x="548" y="234"/>
                  </a:lnTo>
                  <a:lnTo>
                    <a:pt x="545" y="231"/>
                  </a:lnTo>
                  <a:lnTo>
                    <a:pt x="542" y="230"/>
                  </a:lnTo>
                  <a:lnTo>
                    <a:pt x="542" y="230"/>
                  </a:lnTo>
                  <a:lnTo>
                    <a:pt x="536" y="226"/>
                  </a:lnTo>
                  <a:lnTo>
                    <a:pt x="530" y="221"/>
                  </a:lnTo>
                  <a:lnTo>
                    <a:pt x="524" y="215"/>
                  </a:lnTo>
                  <a:lnTo>
                    <a:pt x="520" y="208"/>
                  </a:lnTo>
                  <a:lnTo>
                    <a:pt x="511" y="191"/>
                  </a:lnTo>
                  <a:lnTo>
                    <a:pt x="504" y="170"/>
                  </a:lnTo>
                  <a:lnTo>
                    <a:pt x="498" y="151"/>
                  </a:lnTo>
                  <a:lnTo>
                    <a:pt x="495" y="132"/>
                  </a:lnTo>
                  <a:lnTo>
                    <a:pt x="494" y="116"/>
                  </a:lnTo>
                  <a:lnTo>
                    <a:pt x="494" y="105"/>
                  </a:lnTo>
                  <a:lnTo>
                    <a:pt x="494" y="105"/>
                  </a:lnTo>
                  <a:lnTo>
                    <a:pt x="497" y="99"/>
                  </a:lnTo>
                  <a:lnTo>
                    <a:pt x="502" y="92"/>
                  </a:lnTo>
                  <a:lnTo>
                    <a:pt x="510" y="83"/>
                  </a:lnTo>
                  <a:lnTo>
                    <a:pt x="520" y="76"/>
                  </a:lnTo>
                  <a:lnTo>
                    <a:pt x="546" y="57"/>
                  </a:lnTo>
                  <a:lnTo>
                    <a:pt x="575" y="39"/>
                  </a:lnTo>
                  <a:lnTo>
                    <a:pt x="609" y="23"/>
                  </a:lnTo>
                  <a:lnTo>
                    <a:pt x="639" y="10"/>
                  </a:lnTo>
                  <a:lnTo>
                    <a:pt x="654" y="4"/>
                  </a:lnTo>
                  <a:lnTo>
                    <a:pt x="669" y="1"/>
                  </a:lnTo>
                  <a:lnTo>
                    <a:pt x="680" y="0"/>
                  </a:lnTo>
                  <a:lnTo>
                    <a:pt x="690" y="0"/>
                  </a:lnTo>
                  <a:lnTo>
                    <a:pt x="690" y="0"/>
                  </a:lnTo>
                  <a:lnTo>
                    <a:pt x="699" y="1"/>
                  </a:lnTo>
                  <a:lnTo>
                    <a:pt x="706" y="6"/>
                  </a:lnTo>
                  <a:lnTo>
                    <a:pt x="714" y="10"/>
                  </a:lnTo>
                  <a:lnTo>
                    <a:pt x="718" y="14"/>
                  </a:lnTo>
                  <a:lnTo>
                    <a:pt x="728" y="25"/>
                  </a:lnTo>
                  <a:lnTo>
                    <a:pt x="733" y="30"/>
                  </a:lnTo>
                  <a:lnTo>
                    <a:pt x="738" y="33"/>
                  </a:lnTo>
                  <a:lnTo>
                    <a:pt x="738" y="33"/>
                  </a:lnTo>
                  <a:lnTo>
                    <a:pt x="750" y="42"/>
                  </a:lnTo>
                  <a:lnTo>
                    <a:pt x="762" y="51"/>
                  </a:lnTo>
                  <a:lnTo>
                    <a:pt x="773" y="63"/>
                  </a:lnTo>
                  <a:lnTo>
                    <a:pt x="785" y="74"/>
                  </a:lnTo>
                  <a:lnTo>
                    <a:pt x="803" y="95"/>
                  </a:lnTo>
                  <a:lnTo>
                    <a:pt x="813" y="108"/>
                  </a:lnTo>
                  <a:lnTo>
                    <a:pt x="813" y="108"/>
                  </a:lnTo>
                  <a:lnTo>
                    <a:pt x="817" y="116"/>
                  </a:lnTo>
                  <a:lnTo>
                    <a:pt x="820" y="127"/>
                  </a:lnTo>
                  <a:lnTo>
                    <a:pt x="820" y="137"/>
                  </a:lnTo>
                  <a:lnTo>
                    <a:pt x="820" y="146"/>
                  </a:lnTo>
                  <a:lnTo>
                    <a:pt x="817" y="166"/>
                  </a:lnTo>
                  <a:lnTo>
                    <a:pt x="814" y="185"/>
                  </a:lnTo>
                  <a:lnTo>
                    <a:pt x="814" y="185"/>
                  </a:lnTo>
                  <a:lnTo>
                    <a:pt x="814" y="188"/>
                  </a:lnTo>
                  <a:lnTo>
                    <a:pt x="811" y="188"/>
                  </a:lnTo>
                  <a:lnTo>
                    <a:pt x="805" y="189"/>
                  </a:lnTo>
                  <a:lnTo>
                    <a:pt x="798" y="191"/>
                  </a:lnTo>
                  <a:lnTo>
                    <a:pt x="798" y="191"/>
                  </a:lnTo>
                  <a:lnTo>
                    <a:pt x="794" y="199"/>
                  </a:lnTo>
                  <a:lnTo>
                    <a:pt x="791" y="210"/>
                  </a:lnTo>
                  <a:lnTo>
                    <a:pt x="788" y="224"/>
                  </a:lnTo>
                  <a:lnTo>
                    <a:pt x="788" y="224"/>
                  </a:lnTo>
                  <a:lnTo>
                    <a:pt x="788" y="233"/>
                  </a:lnTo>
                  <a:lnTo>
                    <a:pt x="791" y="243"/>
                  </a:lnTo>
                  <a:lnTo>
                    <a:pt x="800" y="262"/>
                  </a:lnTo>
                  <a:lnTo>
                    <a:pt x="803" y="271"/>
                  </a:lnTo>
                  <a:lnTo>
                    <a:pt x="803" y="275"/>
                  </a:lnTo>
                  <a:lnTo>
                    <a:pt x="803" y="278"/>
                  </a:lnTo>
                  <a:lnTo>
                    <a:pt x="801" y="280"/>
                  </a:lnTo>
                  <a:lnTo>
                    <a:pt x="798" y="281"/>
                  </a:lnTo>
                  <a:lnTo>
                    <a:pt x="794" y="282"/>
                  </a:lnTo>
                  <a:lnTo>
                    <a:pt x="788" y="282"/>
                  </a:lnTo>
                  <a:lnTo>
                    <a:pt x="788" y="282"/>
                  </a:lnTo>
                  <a:lnTo>
                    <a:pt x="785" y="282"/>
                  </a:lnTo>
                  <a:lnTo>
                    <a:pt x="781" y="285"/>
                  </a:lnTo>
                  <a:lnTo>
                    <a:pt x="775" y="294"/>
                  </a:lnTo>
                  <a:lnTo>
                    <a:pt x="768" y="304"/>
                  </a:lnTo>
                  <a:lnTo>
                    <a:pt x="763" y="314"/>
                  </a:lnTo>
                  <a:lnTo>
                    <a:pt x="763" y="314"/>
                  </a:lnTo>
                  <a:lnTo>
                    <a:pt x="762" y="320"/>
                  </a:lnTo>
                  <a:lnTo>
                    <a:pt x="762" y="329"/>
                  </a:lnTo>
                  <a:lnTo>
                    <a:pt x="763" y="347"/>
                  </a:lnTo>
                  <a:lnTo>
                    <a:pt x="762" y="354"/>
                  </a:lnTo>
                  <a:lnTo>
                    <a:pt x="760" y="357"/>
                  </a:lnTo>
                  <a:lnTo>
                    <a:pt x="759" y="358"/>
                  </a:lnTo>
                  <a:lnTo>
                    <a:pt x="756" y="360"/>
                  </a:lnTo>
                  <a:lnTo>
                    <a:pt x="753" y="361"/>
                  </a:lnTo>
                  <a:lnTo>
                    <a:pt x="747" y="361"/>
                  </a:lnTo>
                  <a:lnTo>
                    <a:pt x="741" y="360"/>
                  </a:lnTo>
                  <a:lnTo>
                    <a:pt x="741" y="360"/>
                  </a:lnTo>
                  <a:lnTo>
                    <a:pt x="727" y="357"/>
                  </a:lnTo>
                  <a:lnTo>
                    <a:pt x="721" y="357"/>
                  </a:lnTo>
                  <a:lnTo>
                    <a:pt x="715" y="358"/>
                  </a:lnTo>
                  <a:lnTo>
                    <a:pt x="705" y="363"/>
                  </a:lnTo>
                  <a:lnTo>
                    <a:pt x="693" y="370"/>
                  </a:lnTo>
                  <a:lnTo>
                    <a:pt x="693" y="370"/>
                  </a:lnTo>
                  <a:lnTo>
                    <a:pt x="687" y="374"/>
                  </a:lnTo>
                  <a:lnTo>
                    <a:pt x="680" y="380"/>
                  </a:lnTo>
                  <a:lnTo>
                    <a:pt x="674" y="387"/>
                  </a:lnTo>
                  <a:lnTo>
                    <a:pt x="670" y="396"/>
                  </a:lnTo>
                  <a:lnTo>
                    <a:pt x="666" y="405"/>
                  </a:lnTo>
                  <a:lnTo>
                    <a:pt x="663" y="415"/>
                  </a:lnTo>
                  <a:lnTo>
                    <a:pt x="661" y="425"/>
                  </a:lnTo>
                  <a:lnTo>
                    <a:pt x="661" y="437"/>
                  </a:lnTo>
                  <a:lnTo>
                    <a:pt x="661" y="437"/>
                  </a:lnTo>
                  <a:lnTo>
                    <a:pt x="669" y="475"/>
                  </a:lnTo>
                  <a:lnTo>
                    <a:pt x="679" y="530"/>
                  </a:lnTo>
                  <a:lnTo>
                    <a:pt x="685" y="559"/>
                  </a:lnTo>
                  <a:lnTo>
                    <a:pt x="687" y="587"/>
                  </a:lnTo>
                  <a:lnTo>
                    <a:pt x="689" y="613"/>
                  </a:lnTo>
                  <a:lnTo>
                    <a:pt x="689" y="623"/>
                  </a:lnTo>
                  <a:lnTo>
                    <a:pt x="687" y="632"/>
                  </a:lnTo>
                  <a:lnTo>
                    <a:pt x="687" y="632"/>
                  </a:lnTo>
                  <a:lnTo>
                    <a:pt x="685" y="649"/>
                  </a:lnTo>
                  <a:lnTo>
                    <a:pt x="685" y="664"/>
                  </a:lnTo>
                  <a:lnTo>
                    <a:pt x="686" y="679"/>
                  </a:lnTo>
                  <a:lnTo>
                    <a:pt x="690" y="692"/>
                  </a:lnTo>
                  <a:lnTo>
                    <a:pt x="696" y="702"/>
                  </a:lnTo>
                  <a:lnTo>
                    <a:pt x="703" y="711"/>
                  </a:lnTo>
                  <a:lnTo>
                    <a:pt x="711" y="716"/>
                  </a:lnTo>
                  <a:lnTo>
                    <a:pt x="721" y="721"/>
                  </a:lnTo>
                  <a:lnTo>
                    <a:pt x="721" y="721"/>
                  </a:lnTo>
                  <a:lnTo>
                    <a:pt x="762" y="732"/>
                  </a:lnTo>
                  <a:lnTo>
                    <a:pt x="819" y="744"/>
                  </a:lnTo>
                  <a:lnTo>
                    <a:pt x="875" y="757"/>
                  </a:lnTo>
                  <a:lnTo>
                    <a:pt x="919" y="765"/>
                  </a:lnTo>
                  <a:lnTo>
                    <a:pt x="919" y="765"/>
                  </a:lnTo>
                  <a:lnTo>
                    <a:pt x="926" y="765"/>
                  </a:lnTo>
                  <a:lnTo>
                    <a:pt x="932" y="763"/>
                  </a:lnTo>
                  <a:lnTo>
                    <a:pt x="938" y="762"/>
                  </a:lnTo>
                  <a:lnTo>
                    <a:pt x="944" y="759"/>
                  </a:lnTo>
                  <a:lnTo>
                    <a:pt x="953" y="751"/>
                  </a:lnTo>
                  <a:lnTo>
                    <a:pt x="960" y="743"/>
                  </a:lnTo>
                  <a:lnTo>
                    <a:pt x="967" y="734"/>
                  </a:lnTo>
                  <a:lnTo>
                    <a:pt x="976" y="725"/>
                  </a:lnTo>
                  <a:lnTo>
                    <a:pt x="982" y="722"/>
                  </a:lnTo>
                  <a:lnTo>
                    <a:pt x="986" y="719"/>
                  </a:lnTo>
                  <a:lnTo>
                    <a:pt x="992" y="716"/>
                  </a:lnTo>
                  <a:lnTo>
                    <a:pt x="999" y="715"/>
                  </a:lnTo>
                  <a:lnTo>
                    <a:pt x="999" y="715"/>
                  </a:lnTo>
                  <a:lnTo>
                    <a:pt x="1024" y="714"/>
                  </a:lnTo>
                  <a:lnTo>
                    <a:pt x="1038" y="712"/>
                  </a:lnTo>
                  <a:lnTo>
                    <a:pt x="1044" y="712"/>
                  </a:lnTo>
                  <a:lnTo>
                    <a:pt x="1050" y="715"/>
                  </a:lnTo>
                  <a:lnTo>
                    <a:pt x="1054" y="718"/>
                  </a:lnTo>
                  <a:lnTo>
                    <a:pt x="1062" y="724"/>
                  </a:lnTo>
                  <a:lnTo>
                    <a:pt x="1062" y="724"/>
                  </a:lnTo>
                  <a:lnTo>
                    <a:pt x="1065" y="728"/>
                  </a:lnTo>
                  <a:lnTo>
                    <a:pt x="1066" y="734"/>
                  </a:lnTo>
                  <a:lnTo>
                    <a:pt x="1069" y="753"/>
                  </a:lnTo>
                  <a:lnTo>
                    <a:pt x="1069" y="775"/>
                  </a:lnTo>
                  <a:lnTo>
                    <a:pt x="1068" y="799"/>
                  </a:lnTo>
                  <a:lnTo>
                    <a:pt x="1063" y="824"/>
                  </a:lnTo>
                  <a:lnTo>
                    <a:pt x="1059" y="845"/>
                  </a:lnTo>
                  <a:lnTo>
                    <a:pt x="1056" y="853"/>
                  </a:lnTo>
                  <a:lnTo>
                    <a:pt x="1052" y="859"/>
                  </a:lnTo>
                  <a:lnTo>
                    <a:pt x="1049" y="865"/>
                  </a:lnTo>
                  <a:lnTo>
                    <a:pt x="1044" y="866"/>
                  </a:lnTo>
                  <a:lnTo>
                    <a:pt x="1044" y="866"/>
                  </a:lnTo>
                  <a:lnTo>
                    <a:pt x="1036" y="868"/>
                  </a:lnTo>
                  <a:lnTo>
                    <a:pt x="1025" y="868"/>
                  </a:lnTo>
                  <a:lnTo>
                    <a:pt x="996" y="865"/>
                  </a:lnTo>
                  <a:lnTo>
                    <a:pt x="931" y="856"/>
                  </a:lnTo>
                  <a:lnTo>
                    <a:pt x="931" y="856"/>
                  </a:lnTo>
                  <a:lnTo>
                    <a:pt x="903" y="853"/>
                  </a:lnTo>
                  <a:lnTo>
                    <a:pt x="856" y="853"/>
                  </a:lnTo>
                  <a:lnTo>
                    <a:pt x="804" y="852"/>
                  </a:lnTo>
                  <a:lnTo>
                    <a:pt x="753" y="849"/>
                  </a:lnTo>
                  <a:lnTo>
                    <a:pt x="753" y="849"/>
                  </a:lnTo>
                  <a:lnTo>
                    <a:pt x="760" y="858"/>
                  </a:lnTo>
                  <a:lnTo>
                    <a:pt x="772" y="865"/>
                  </a:lnTo>
                  <a:lnTo>
                    <a:pt x="785" y="874"/>
                  </a:lnTo>
                  <a:lnTo>
                    <a:pt x="800" y="881"/>
                  </a:lnTo>
                  <a:lnTo>
                    <a:pt x="832" y="896"/>
                  </a:lnTo>
                  <a:lnTo>
                    <a:pt x="861" y="907"/>
                  </a:lnTo>
                  <a:lnTo>
                    <a:pt x="861" y="907"/>
                  </a:lnTo>
                  <a:lnTo>
                    <a:pt x="867" y="909"/>
                  </a:lnTo>
                  <a:lnTo>
                    <a:pt x="872" y="907"/>
                  </a:lnTo>
                  <a:lnTo>
                    <a:pt x="883" y="901"/>
                  </a:lnTo>
                  <a:lnTo>
                    <a:pt x="894" y="896"/>
                  </a:lnTo>
                  <a:lnTo>
                    <a:pt x="900" y="894"/>
                  </a:lnTo>
                  <a:lnTo>
                    <a:pt x="904" y="896"/>
                  </a:lnTo>
                  <a:lnTo>
                    <a:pt x="904" y="896"/>
                  </a:lnTo>
                  <a:lnTo>
                    <a:pt x="925" y="904"/>
                  </a:lnTo>
                  <a:lnTo>
                    <a:pt x="944" y="916"/>
                  </a:lnTo>
                  <a:lnTo>
                    <a:pt x="960" y="926"/>
                  </a:lnTo>
                  <a:lnTo>
                    <a:pt x="964" y="929"/>
                  </a:lnTo>
                  <a:lnTo>
                    <a:pt x="967" y="933"/>
                  </a:lnTo>
                  <a:lnTo>
                    <a:pt x="967" y="933"/>
                  </a:lnTo>
                  <a:lnTo>
                    <a:pt x="969" y="939"/>
                  </a:lnTo>
                  <a:lnTo>
                    <a:pt x="969" y="948"/>
                  </a:lnTo>
                  <a:lnTo>
                    <a:pt x="967" y="957"/>
                  </a:lnTo>
                  <a:lnTo>
                    <a:pt x="964" y="966"/>
                  </a:lnTo>
                  <a:lnTo>
                    <a:pt x="957" y="986"/>
                  </a:lnTo>
                  <a:lnTo>
                    <a:pt x="947" y="1006"/>
                  </a:lnTo>
                  <a:lnTo>
                    <a:pt x="935" y="1027"/>
                  </a:lnTo>
                  <a:lnTo>
                    <a:pt x="923" y="1041"/>
                  </a:lnTo>
                  <a:lnTo>
                    <a:pt x="913" y="1051"/>
                  </a:lnTo>
                  <a:lnTo>
                    <a:pt x="910" y="1054"/>
                  </a:lnTo>
                  <a:lnTo>
                    <a:pt x="906" y="1054"/>
                  </a:lnTo>
                  <a:lnTo>
                    <a:pt x="906" y="1054"/>
                  </a:lnTo>
                  <a:lnTo>
                    <a:pt x="890" y="1049"/>
                  </a:lnTo>
                  <a:lnTo>
                    <a:pt x="861" y="1035"/>
                  </a:lnTo>
                  <a:lnTo>
                    <a:pt x="846" y="1028"/>
                  </a:lnTo>
                  <a:lnTo>
                    <a:pt x="832" y="1019"/>
                  </a:lnTo>
                  <a:lnTo>
                    <a:pt x="821" y="1012"/>
                  </a:lnTo>
                  <a:lnTo>
                    <a:pt x="814" y="1005"/>
                  </a:lnTo>
                  <a:lnTo>
                    <a:pt x="814" y="1005"/>
                  </a:lnTo>
                  <a:lnTo>
                    <a:pt x="811" y="1002"/>
                  </a:lnTo>
                  <a:lnTo>
                    <a:pt x="805" y="998"/>
                  </a:lnTo>
                  <a:lnTo>
                    <a:pt x="788" y="989"/>
                  </a:lnTo>
                  <a:lnTo>
                    <a:pt x="766" y="979"/>
                  </a:lnTo>
                  <a:lnTo>
                    <a:pt x="741" y="968"/>
                  </a:lnTo>
                  <a:lnTo>
                    <a:pt x="695" y="951"/>
                  </a:lnTo>
                  <a:lnTo>
                    <a:pt x="670" y="942"/>
                  </a:lnTo>
                  <a:lnTo>
                    <a:pt x="670" y="942"/>
                  </a:lnTo>
                  <a:lnTo>
                    <a:pt x="654" y="938"/>
                  </a:lnTo>
                  <a:lnTo>
                    <a:pt x="644" y="936"/>
                  </a:lnTo>
                  <a:lnTo>
                    <a:pt x="635" y="935"/>
                  </a:lnTo>
                  <a:lnTo>
                    <a:pt x="626" y="936"/>
                  </a:lnTo>
                  <a:lnTo>
                    <a:pt x="619" y="939"/>
                  </a:lnTo>
                  <a:lnTo>
                    <a:pt x="616" y="941"/>
                  </a:lnTo>
                  <a:lnTo>
                    <a:pt x="613" y="944"/>
                  </a:lnTo>
                  <a:lnTo>
                    <a:pt x="612" y="948"/>
                  </a:lnTo>
                  <a:lnTo>
                    <a:pt x="612" y="952"/>
                  </a:lnTo>
                  <a:lnTo>
                    <a:pt x="612" y="952"/>
                  </a:lnTo>
                  <a:lnTo>
                    <a:pt x="613" y="963"/>
                  </a:lnTo>
                  <a:lnTo>
                    <a:pt x="616" y="977"/>
                  </a:lnTo>
                  <a:lnTo>
                    <a:pt x="620" y="990"/>
                  </a:lnTo>
                  <a:lnTo>
                    <a:pt x="626" y="998"/>
                  </a:lnTo>
                  <a:lnTo>
                    <a:pt x="626" y="998"/>
                  </a:lnTo>
                  <a:lnTo>
                    <a:pt x="636" y="1012"/>
                  </a:lnTo>
                  <a:lnTo>
                    <a:pt x="650" y="1034"/>
                  </a:lnTo>
                  <a:lnTo>
                    <a:pt x="680" y="1085"/>
                  </a:lnTo>
                  <a:lnTo>
                    <a:pt x="703" y="1133"/>
                  </a:lnTo>
                  <a:lnTo>
                    <a:pt x="714" y="1153"/>
                  </a:lnTo>
                  <a:lnTo>
                    <a:pt x="714" y="1153"/>
                  </a:lnTo>
                  <a:lnTo>
                    <a:pt x="718" y="1174"/>
                  </a:lnTo>
                  <a:lnTo>
                    <a:pt x="724" y="1197"/>
                  </a:lnTo>
                  <a:lnTo>
                    <a:pt x="731" y="1223"/>
                  </a:lnTo>
                  <a:lnTo>
                    <a:pt x="740" y="1252"/>
                  </a:lnTo>
                  <a:lnTo>
                    <a:pt x="752" y="1280"/>
                  </a:lnTo>
                  <a:lnTo>
                    <a:pt x="757" y="1293"/>
                  </a:lnTo>
                  <a:lnTo>
                    <a:pt x="765" y="1303"/>
                  </a:lnTo>
                  <a:lnTo>
                    <a:pt x="770" y="1314"/>
                  </a:lnTo>
                  <a:lnTo>
                    <a:pt x="779" y="1322"/>
                  </a:lnTo>
                  <a:lnTo>
                    <a:pt x="779" y="1322"/>
                  </a:lnTo>
                  <a:lnTo>
                    <a:pt x="786" y="1330"/>
                  </a:lnTo>
                  <a:lnTo>
                    <a:pt x="792" y="1340"/>
                  </a:lnTo>
                  <a:lnTo>
                    <a:pt x="798" y="1353"/>
                  </a:lnTo>
                  <a:lnTo>
                    <a:pt x="803" y="1367"/>
                  </a:lnTo>
                  <a:lnTo>
                    <a:pt x="805" y="1382"/>
                  </a:lnTo>
                  <a:lnTo>
                    <a:pt x="808" y="1400"/>
                  </a:lnTo>
                  <a:lnTo>
                    <a:pt x="811" y="1433"/>
                  </a:lnTo>
                  <a:lnTo>
                    <a:pt x="811" y="1467"/>
                  </a:lnTo>
                  <a:lnTo>
                    <a:pt x="810" y="1497"/>
                  </a:lnTo>
                  <a:lnTo>
                    <a:pt x="805" y="1520"/>
                  </a:lnTo>
                  <a:lnTo>
                    <a:pt x="803" y="1529"/>
                  </a:lnTo>
                  <a:lnTo>
                    <a:pt x="798" y="1535"/>
                  </a:lnTo>
                  <a:lnTo>
                    <a:pt x="798" y="1535"/>
                  </a:lnTo>
                  <a:lnTo>
                    <a:pt x="795" y="1542"/>
                  </a:lnTo>
                  <a:lnTo>
                    <a:pt x="791" y="1552"/>
                  </a:lnTo>
                  <a:lnTo>
                    <a:pt x="781" y="1582"/>
                  </a:lnTo>
                  <a:lnTo>
                    <a:pt x="769" y="1619"/>
                  </a:lnTo>
                  <a:lnTo>
                    <a:pt x="759" y="1660"/>
                  </a:lnTo>
                  <a:lnTo>
                    <a:pt x="749" y="1700"/>
                  </a:lnTo>
                  <a:lnTo>
                    <a:pt x="741" y="1736"/>
                  </a:lnTo>
                  <a:lnTo>
                    <a:pt x="737" y="1762"/>
                  </a:lnTo>
                  <a:lnTo>
                    <a:pt x="736" y="1769"/>
                  </a:lnTo>
                  <a:lnTo>
                    <a:pt x="737" y="1774"/>
                  </a:lnTo>
                  <a:lnTo>
                    <a:pt x="737" y="1774"/>
                  </a:lnTo>
                  <a:lnTo>
                    <a:pt x="738" y="1780"/>
                  </a:lnTo>
                  <a:lnTo>
                    <a:pt x="737" y="1783"/>
                  </a:lnTo>
                  <a:lnTo>
                    <a:pt x="734" y="1787"/>
                  </a:lnTo>
                  <a:lnTo>
                    <a:pt x="731" y="1790"/>
                  </a:lnTo>
                  <a:lnTo>
                    <a:pt x="725" y="1794"/>
                  </a:lnTo>
                  <a:lnTo>
                    <a:pt x="722" y="1796"/>
                  </a:lnTo>
                  <a:lnTo>
                    <a:pt x="722" y="1796"/>
                  </a:lnTo>
                  <a:lnTo>
                    <a:pt x="728" y="1806"/>
                  </a:lnTo>
                  <a:lnTo>
                    <a:pt x="734" y="1816"/>
                  </a:lnTo>
                  <a:lnTo>
                    <a:pt x="743" y="1828"/>
                  </a:lnTo>
                  <a:lnTo>
                    <a:pt x="754" y="1839"/>
                  </a:lnTo>
                  <a:lnTo>
                    <a:pt x="766" y="1850"/>
                  </a:lnTo>
                  <a:lnTo>
                    <a:pt x="773" y="1854"/>
                  </a:lnTo>
                  <a:lnTo>
                    <a:pt x="781" y="1857"/>
                  </a:lnTo>
                  <a:lnTo>
                    <a:pt x="788" y="1860"/>
                  </a:lnTo>
                  <a:lnTo>
                    <a:pt x="797" y="1860"/>
                  </a:lnTo>
                  <a:lnTo>
                    <a:pt x="797" y="1860"/>
                  </a:lnTo>
                  <a:lnTo>
                    <a:pt x="811" y="1861"/>
                  </a:lnTo>
                  <a:lnTo>
                    <a:pt x="826" y="1863"/>
                  </a:lnTo>
                  <a:lnTo>
                    <a:pt x="837" y="1866"/>
                  </a:lnTo>
                  <a:lnTo>
                    <a:pt x="848" y="1870"/>
                  </a:lnTo>
                  <a:lnTo>
                    <a:pt x="856" y="1874"/>
                  </a:lnTo>
                  <a:lnTo>
                    <a:pt x="862" y="1880"/>
                  </a:lnTo>
                  <a:lnTo>
                    <a:pt x="865" y="1886"/>
                  </a:lnTo>
                  <a:lnTo>
                    <a:pt x="867" y="1893"/>
                  </a:lnTo>
                  <a:lnTo>
                    <a:pt x="867" y="1893"/>
                  </a:lnTo>
                  <a:lnTo>
                    <a:pt x="864" y="1918"/>
                  </a:lnTo>
                  <a:lnTo>
                    <a:pt x="864" y="1927"/>
                  </a:lnTo>
                  <a:lnTo>
                    <a:pt x="861" y="1936"/>
                  </a:lnTo>
                  <a:lnTo>
                    <a:pt x="861" y="1936"/>
                  </a:lnTo>
                  <a:lnTo>
                    <a:pt x="859" y="1937"/>
                  </a:lnTo>
                  <a:lnTo>
                    <a:pt x="856" y="1940"/>
                  </a:lnTo>
                  <a:lnTo>
                    <a:pt x="846" y="1944"/>
                  </a:lnTo>
                  <a:lnTo>
                    <a:pt x="833" y="1947"/>
                  </a:lnTo>
                  <a:lnTo>
                    <a:pt x="816" y="1949"/>
                  </a:lnTo>
                  <a:lnTo>
                    <a:pt x="772" y="1953"/>
                  </a:lnTo>
                  <a:lnTo>
                    <a:pt x="722" y="1953"/>
                  </a:lnTo>
                  <a:lnTo>
                    <a:pt x="670" y="1952"/>
                  </a:lnTo>
                  <a:lnTo>
                    <a:pt x="619" y="1949"/>
                  </a:lnTo>
                  <a:lnTo>
                    <a:pt x="597" y="1946"/>
                  </a:lnTo>
                  <a:lnTo>
                    <a:pt x="577" y="1943"/>
                  </a:lnTo>
                  <a:lnTo>
                    <a:pt x="561" y="1938"/>
                  </a:lnTo>
                  <a:lnTo>
                    <a:pt x="548" y="1934"/>
                  </a:lnTo>
                  <a:lnTo>
                    <a:pt x="548" y="1934"/>
                  </a:lnTo>
                  <a:lnTo>
                    <a:pt x="545" y="1931"/>
                  </a:lnTo>
                  <a:lnTo>
                    <a:pt x="543" y="1924"/>
                  </a:lnTo>
                  <a:lnTo>
                    <a:pt x="542" y="1915"/>
                  </a:lnTo>
                  <a:lnTo>
                    <a:pt x="542" y="1903"/>
                  </a:lnTo>
                  <a:lnTo>
                    <a:pt x="542" y="1892"/>
                  </a:lnTo>
                  <a:lnTo>
                    <a:pt x="545" y="1882"/>
                  </a:lnTo>
                  <a:lnTo>
                    <a:pt x="548" y="1873"/>
                  </a:lnTo>
                  <a:lnTo>
                    <a:pt x="551" y="1870"/>
                  </a:lnTo>
                  <a:lnTo>
                    <a:pt x="553" y="1867"/>
                  </a:lnTo>
                  <a:lnTo>
                    <a:pt x="553" y="1867"/>
                  </a:lnTo>
                  <a:lnTo>
                    <a:pt x="562" y="1861"/>
                  </a:lnTo>
                  <a:lnTo>
                    <a:pt x="568" y="1854"/>
                  </a:lnTo>
                  <a:lnTo>
                    <a:pt x="572" y="1845"/>
                  </a:lnTo>
                  <a:lnTo>
                    <a:pt x="575" y="1835"/>
                  </a:lnTo>
                  <a:lnTo>
                    <a:pt x="578" y="1826"/>
                  </a:lnTo>
                  <a:lnTo>
                    <a:pt x="578" y="1818"/>
                  </a:lnTo>
                  <a:lnTo>
                    <a:pt x="578" y="1810"/>
                  </a:lnTo>
                  <a:lnTo>
                    <a:pt x="577" y="1804"/>
                  </a:lnTo>
                  <a:lnTo>
                    <a:pt x="577" y="1804"/>
                  </a:lnTo>
                  <a:lnTo>
                    <a:pt x="572" y="1804"/>
                  </a:lnTo>
                  <a:lnTo>
                    <a:pt x="565" y="1802"/>
                  </a:lnTo>
                  <a:lnTo>
                    <a:pt x="561" y="1799"/>
                  </a:lnTo>
                  <a:lnTo>
                    <a:pt x="558" y="1794"/>
                  </a:lnTo>
                  <a:lnTo>
                    <a:pt x="555" y="1788"/>
                  </a:lnTo>
                  <a:lnTo>
                    <a:pt x="555" y="1783"/>
                  </a:lnTo>
                  <a:lnTo>
                    <a:pt x="555" y="1783"/>
                  </a:lnTo>
                  <a:lnTo>
                    <a:pt x="558" y="1740"/>
                  </a:lnTo>
                  <a:lnTo>
                    <a:pt x="562" y="1665"/>
                  </a:lnTo>
                  <a:lnTo>
                    <a:pt x="567" y="1625"/>
                  </a:lnTo>
                  <a:lnTo>
                    <a:pt x="569" y="1592"/>
                  </a:lnTo>
                  <a:lnTo>
                    <a:pt x="575" y="1567"/>
                  </a:lnTo>
                  <a:lnTo>
                    <a:pt x="578" y="1558"/>
                  </a:lnTo>
                  <a:lnTo>
                    <a:pt x="581" y="1555"/>
                  </a:lnTo>
                  <a:lnTo>
                    <a:pt x="581" y="1555"/>
                  </a:lnTo>
                  <a:lnTo>
                    <a:pt x="584" y="1552"/>
                  </a:lnTo>
                  <a:lnTo>
                    <a:pt x="585" y="1550"/>
                  </a:lnTo>
                  <a:lnTo>
                    <a:pt x="587" y="1544"/>
                  </a:lnTo>
                  <a:lnTo>
                    <a:pt x="587" y="1535"/>
                  </a:lnTo>
                  <a:lnTo>
                    <a:pt x="585" y="1526"/>
                  </a:lnTo>
                  <a:lnTo>
                    <a:pt x="581" y="1507"/>
                  </a:lnTo>
                  <a:lnTo>
                    <a:pt x="577" y="1491"/>
                  </a:lnTo>
                  <a:lnTo>
                    <a:pt x="577" y="1491"/>
                  </a:lnTo>
                  <a:lnTo>
                    <a:pt x="574" y="1484"/>
                  </a:lnTo>
                  <a:lnTo>
                    <a:pt x="567" y="1471"/>
                  </a:lnTo>
                  <a:lnTo>
                    <a:pt x="546" y="1443"/>
                  </a:lnTo>
                  <a:lnTo>
                    <a:pt x="517" y="1405"/>
                  </a:lnTo>
                  <a:lnTo>
                    <a:pt x="517" y="1405"/>
                  </a:lnTo>
                  <a:lnTo>
                    <a:pt x="513" y="1421"/>
                  </a:lnTo>
                  <a:lnTo>
                    <a:pt x="502" y="1456"/>
                  </a:lnTo>
                  <a:lnTo>
                    <a:pt x="497" y="1477"/>
                  </a:lnTo>
                  <a:lnTo>
                    <a:pt x="492" y="1497"/>
                  </a:lnTo>
                  <a:lnTo>
                    <a:pt x="491" y="1515"/>
                  </a:lnTo>
                  <a:lnTo>
                    <a:pt x="491" y="1528"/>
                  </a:lnTo>
                  <a:lnTo>
                    <a:pt x="491" y="1528"/>
                  </a:lnTo>
                  <a:lnTo>
                    <a:pt x="491" y="1534"/>
                  </a:lnTo>
                  <a:lnTo>
                    <a:pt x="488" y="1541"/>
                  </a:lnTo>
                  <a:lnTo>
                    <a:pt x="481" y="1558"/>
                  </a:lnTo>
                  <a:lnTo>
                    <a:pt x="469" y="1579"/>
                  </a:lnTo>
                  <a:lnTo>
                    <a:pt x="454" y="1601"/>
                  </a:lnTo>
                  <a:lnTo>
                    <a:pt x="438" y="1622"/>
                  </a:lnTo>
                  <a:lnTo>
                    <a:pt x="421" y="1641"/>
                  </a:lnTo>
                  <a:lnTo>
                    <a:pt x="405" y="1657"/>
                  </a:lnTo>
                  <a:lnTo>
                    <a:pt x="392" y="1666"/>
                  </a:lnTo>
                  <a:lnTo>
                    <a:pt x="392" y="1666"/>
                  </a:lnTo>
                  <a:lnTo>
                    <a:pt x="380" y="1676"/>
                  </a:lnTo>
                  <a:lnTo>
                    <a:pt x="368" y="1686"/>
                  </a:lnTo>
                  <a:lnTo>
                    <a:pt x="360" y="1697"/>
                  </a:lnTo>
                  <a:lnTo>
                    <a:pt x="352" y="1708"/>
                  </a:lnTo>
                  <a:lnTo>
                    <a:pt x="347" y="1720"/>
                  </a:lnTo>
                  <a:lnTo>
                    <a:pt x="342" y="1729"/>
                  </a:lnTo>
                  <a:lnTo>
                    <a:pt x="338" y="1743"/>
                  </a:lnTo>
                  <a:lnTo>
                    <a:pt x="338" y="1743"/>
                  </a:lnTo>
                  <a:lnTo>
                    <a:pt x="336" y="1751"/>
                  </a:lnTo>
                  <a:lnTo>
                    <a:pt x="331" y="1762"/>
                  </a:lnTo>
                  <a:lnTo>
                    <a:pt x="316" y="1793"/>
                  </a:lnTo>
                  <a:lnTo>
                    <a:pt x="296" y="1834"/>
                  </a:lnTo>
                  <a:lnTo>
                    <a:pt x="296" y="1834"/>
                  </a:lnTo>
                  <a:lnTo>
                    <a:pt x="291" y="1834"/>
                  </a:lnTo>
                  <a:lnTo>
                    <a:pt x="281" y="1834"/>
                  </a:lnTo>
                  <a:lnTo>
                    <a:pt x="277" y="1835"/>
                  </a:lnTo>
                  <a:lnTo>
                    <a:pt x="274" y="1838"/>
                  </a:lnTo>
                  <a:lnTo>
                    <a:pt x="274" y="1841"/>
                  </a:lnTo>
                  <a:lnTo>
                    <a:pt x="275" y="1845"/>
                  </a:lnTo>
                  <a:lnTo>
                    <a:pt x="275" y="1845"/>
                  </a:lnTo>
                  <a:lnTo>
                    <a:pt x="285" y="1860"/>
                  </a:lnTo>
                  <a:lnTo>
                    <a:pt x="293" y="1870"/>
                  </a:lnTo>
                  <a:lnTo>
                    <a:pt x="304" y="1882"/>
                  </a:lnTo>
                  <a:lnTo>
                    <a:pt x="319" y="1893"/>
                  </a:lnTo>
                  <a:lnTo>
                    <a:pt x="338" y="1903"/>
                  </a:lnTo>
                  <a:lnTo>
                    <a:pt x="350" y="1909"/>
                  </a:lnTo>
                  <a:lnTo>
                    <a:pt x="363" y="1914"/>
                  </a:lnTo>
                  <a:lnTo>
                    <a:pt x="377" y="1918"/>
                  </a:lnTo>
                  <a:lnTo>
                    <a:pt x="393" y="1921"/>
                  </a:lnTo>
                  <a:lnTo>
                    <a:pt x="393" y="1921"/>
                  </a:lnTo>
                  <a:lnTo>
                    <a:pt x="403" y="1924"/>
                  </a:lnTo>
                  <a:lnTo>
                    <a:pt x="412" y="1927"/>
                  </a:lnTo>
                  <a:lnTo>
                    <a:pt x="419" y="1931"/>
                  </a:lnTo>
                  <a:lnTo>
                    <a:pt x="425" y="1936"/>
                  </a:lnTo>
                  <a:lnTo>
                    <a:pt x="430" y="1940"/>
                  </a:lnTo>
                  <a:lnTo>
                    <a:pt x="433" y="1944"/>
                  </a:lnTo>
                  <a:lnTo>
                    <a:pt x="434" y="1950"/>
                  </a:lnTo>
                  <a:lnTo>
                    <a:pt x="435" y="1956"/>
                  </a:lnTo>
                  <a:lnTo>
                    <a:pt x="434" y="1966"/>
                  </a:lnTo>
                  <a:lnTo>
                    <a:pt x="431" y="1976"/>
                  </a:lnTo>
                  <a:lnTo>
                    <a:pt x="424" y="1994"/>
                  </a:lnTo>
                  <a:lnTo>
                    <a:pt x="424" y="1994"/>
                  </a:lnTo>
                  <a:lnTo>
                    <a:pt x="419" y="1997"/>
                  </a:lnTo>
                  <a:lnTo>
                    <a:pt x="412" y="2000"/>
                  </a:lnTo>
                  <a:lnTo>
                    <a:pt x="402" y="2001"/>
                  </a:lnTo>
                  <a:lnTo>
                    <a:pt x="387" y="2003"/>
                  </a:lnTo>
                  <a:lnTo>
                    <a:pt x="352" y="2004"/>
                  </a:lnTo>
                  <a:lnTo>
                    <a:pt x="309" y="2004"/>
                  </a:lnTo>
                  <a:lnTo>
                    <a:pt x="261" y="2000"/>
                  </a:lnTo>
                  <a:lnTo>
                    <a:pt x="211" y="1994"/>
                  </a:lnTo>
                  <a:lnTo>
                    <a:pt x="186" y="1989"/>
                  </a:lnTo>
                  <a:lnTo>
                    <a:pt x="163" y="1985"/>
                  </a:lnTo>
                  <a:lnTo>
                    <a:pt x="141" y="1979"/>
                  </a:lnTo>
                  <a:lnTo>
                    <a:pt x="121" y="1972"/>
                  </a:lnTo>
                  <a:lnTo>
                    <a:pt x="121" y="1972"/>
                  </a:lnTo>
                  <a:lnTo>
                    <a:pt x="117" y="1969"/>
                  </a:lnTo>
                  <a:lnTo>
                    <a:pt x="114" y="1965"/>
                  </a:lnTo>
                  <a:lnTo>
                    <a:pt x="114" y="1959"/>
                  </a:lnTo>
                  <a:lnTo>
                    <a:pt x="115" y="1952"/>
                  </a:lnTo>
                  <a:lnTo>
                    <a:pt x="118" y="1936"/>
                  </a:lnTo>
                  <a:lnTo>
                    <a:pt x="121" y="1927"/>
                  </a:lnTo>
                  <a:lnTo>
                    <a:pt x="122" y="1917"/>
                  </a:lnTo>
                  <a:lnTo>
                    <a:pt x="122" y="1917"/>
                  </a:lnTo>
                  <a:lnTo>
                    <a:pt x="125" y="1889"/>
                  </a:lnTo>
                  <a:lnTo>
                    <a:pt x="130" y="1864"/>
                  </a:lnTo>
                  <a:lnTo>
                    <a:pt x="133" y="1845"/>
                  </a:lnTo>
                  <a:lnTo>
                    <a:pt x="137" y="1835"/>
                  </a:lnTo>
                  <a:lnTo>
                    <a:pt x="137" y="1835"/>
                  </a:lnTo>
                  <a:lnTo>
                    <a:pt x="138" y="1832"/>
                  </a:lnTo>
                  <a:lnTo>
                    <a:pt x="138" y="1831"/>
                  </a:lnTo>
                  <a:lnTo>
                    <a:pt x="138" y="1829"/>
                  </a:lnTo>
                  <a:lnTo>
                    <a:pt x="137" y="1828"/>
                  </a:lnTo>
                  <a:lnTo>
                    <a:pt x="131" y="1825"/>
                  </a:lnTo>
                  <a:lnTo>
                    <a:pt x="125" y="1823"/>
                  </a:lnTo>
                  <a:lnTo>
                    <a:pt x="111" y="1820"/>
                  </a:lnTo>
                  <a:lnTo>
                    <a:pt x="106" y="1818"/>
                  </a:lnTo>
                  <a:lnTo>
                    <a:pt x="105" y="1816"/>
                  </a:lnTo>
                  <a:lnTo>
                    <a:pt x="105" y="1815"/>
                  </a:lnTo>
                  <a:lnTo>
                    <a:pt x="105" y="1815"/>
                  </a:lnTo>
                  <a:lnTo>
                    <a:pt x="106" y="1803"/>
                  </a:lnTo>
                  <a:lnTo>
                    <a:pt x="109" y="1791"/>
                  </a:lnTo>
                  <a:lnTo>
                    <a:pt x="114" y="1781"/>
                  </a:lnTo>
                  <a:lnTo>
                    <a:pt x="118" y="1771"/>
                  </a:lnTo>
                  <a:lnTo>
                    <a:pt x="127" y="1752"/>
                  </a:lnTo>
                  <a:lnTo>
                    <a:pt x="131" y="1742"/>
                  </a:lnTo>
                  <a:lnTo>
                    <a:pt x="134" y="1730"/>
                  </a:lnTo>
                  <a:lnTo>
                    <a:pt x="134" y="1730"/>
                  </a:lnTo>
                  <a:lnTo>
                    <a:pt x="140" y="1685"/>
                  </a:lnTo>
                  <a:lnTo>
                    <a:pt x="153" y="1611"/>
                  </a:lnTo>
                  <a:lnTo>
                    <a:pt x="160" y="1573"/>
                  </a:lnTo>
                  <a:lnTo>
                    <a:pt x="167" y="1539"/>
                  </a:lnTo>
                  <a:lnTo>
                    <a:pt x="175" y="1512"/>
                  </a:lnTo>
                  <a:lnTo>
                    <a:pt x="178" y="1503"/>
                  </a:lnTo>
                  <a:lnTo>
                    <a:pt x="181" y="1496"/>
                  </a:lnTo>
                  <a:lnTo>
                    <a:pt x="181" y="1496"/>
                  </a:lnTo>
                  <a:lnTo>
                    <a:pt x="201" y="1467"/>
                  </a:lnTo>
                  <a:lnTo>
                    <a:pt x="230" y="1426"/>
                  </a:lnTo>
                  <a:lnTo>
                    <a:pt x="245" y="1402"/>
                  </a:lnTo>
                  <a:lnTo>
                    <a:pt x="256" y="1379"/>
                  </a:lnTo>
                  <a:lnTo>
                    <a:pt x="267" y="1357"/>
                  </a:lnTo>
                  <a:lnTo>
                    <a:pt x="269" y="1349"/>
                  </a:lnTo>
                  <a:lnTo>
                    <a:pt x="271" y="1338"/>
                  </a:lnTo>
                  <a:lnTo>
                    <a:pt x="271" y="1338"/>
                  </a:lnTo>
                  <a:lnTo>
                    <a:pt x="272" y="1318"/>
                  </a:lnTo>
                  <a:lnTo>
                    <a:pt x="272" y="1293"/>
                  </a:lnTo>
                  <a:lnTo>
                    <a:pt x="268" y="1232"/>
                  </a:lnTo>
                  <a:lnTo>
                    <a:pt x="267" y="1201"/>
                  </a:lnTo>
                  <a:lnTo>
                    <a:pt x="265" y="1171"/>
                  </a:lnTo>
                  <a:lnTo>
                    <a:pt x="265" y="1145"/>
                  </a:lnTo>
                  <a:lnTo>
                    <a:pt x="268" y="1123"/>
                  </a:lnTo>
                  <a:lnTo>
                    <a:pt x="268" y="1123"/>
                  </a:lnTo>
                  <a:lnTo>
                    <a:pt x="271" y="1105"/>
                  </a:lnTo>
                  <a:lnTo>
                    <a:pt x="272" y="1091"/>
                  </a:lnTo>
                  <a:lnTo>
                    <a:pt x="274" y="1076"/>
                  </a:lnTo>
                  <a:lnTo>
                    <a:pt x="272" y="1066"/>
                  </a:lnTo>
                  <a:lnTo>
                    <a:pt x="271" y="1050"/>
                  </a:lnTo>
                  <a:lnTo>
                    <a:pt x="269" y="1046"/>
                  </a:lnTo>
                  <a:lnTo>
                    <a:pt x="269" y="1046"/>
                  </a:lnTo>
                  <a:lnTo>
                    <a:pt x="256" y="1047"/>
                  </a:lnTo>
                  <a:lnTo>
                    <a:pt x="223" y="1050"/>
                  </a:lnTo>
                  <a:lnTo>
                    <a:pt x="179" y="1051"/>
                  </a:lnTo>
                  <a:lnTo>
                    <a:pt x="157" y="1051"/>
                  </a:lnTo>
                  <a:lnTo>
                    <a:pt x="135" y="1050"/>
                  </a:lnTo>
                  <a:lnTo>
                    <a:pt x="135" y="1050"/>
                  </a:lnTo>
                  <a:lnTo>
                    <a:pt x="114" y="1046"/>
                  </a:lnTo>
                  <a:lnTo>
                    <a:pt x="100" y="1041"/>
                  </a:lnTo>
                  <a:lnTo>
                    <a:pt x="87" y="1037"/>
                  </a:lnTo>
                  <a:lnTo>
                    <a:pt x="76" y="1031"/>
                  </a:lnTo>
                  <a:lnTo>
                    <a:pt x="63" y="1024"/>
                  </a:lnTo>
                  <a:lnTo>
                    <a:pt x="50" y="1015"/>
                  </a:lnTo>
                  <a:lnTo>
                    <a:pt x="39" y="1006"/>
                  </a:lnTo>
                  <a:lnTo>
                    <a:pt x="28" y="995"/>
                  </a:lnTo>
                  <a:lnTo>
                    <a:pt x="19" y="983"/>
                  </a:lnTo>
                  <a:lnTo>
                    <a:pt x="12" y="968"/>
                  </a:lnTo>
                  <a:lnTo>
                    <a:pt x="6" y="952"/>
                  </a:lnTo>
                  <a:lnTo>
                    <a:pt x="1" y="935"/>
                  </a:lnTo>
                  <a:lnTo>
                    <a:pt x="0" y="916"/>
                  </a:lnTo>
                  <a:lnTo>
                    <a:pt x="1" y="894"/>
                  </a:lnTo>
                  <a:lnTo>
                    <a:pt x="6" y="871"/>
                  </a:lnTo>
                  <a:lnTo>
                    <a:pt x="6" y="871"/>
                  </a:lnTo>
                  <a:lnTo>
                    <a:pt x="16" y="824"/>
                  </a:lnTo>
                  <a:lnTo>
                    <a:pt x="25" y="783"/>
                  </a:lnTo>
                  <a:lnTo>
                    <a:pt x="35" y="721"/>
                  </a:lnTo>
                  <a:lnTo>
                    <a:pt x="44" y="676"/>
                  </a:lnTo>
                  <a:lnTo>
                    <a:pt x="48" y="657"/>
                  </a:lnTo>
                  <a:lnTo>
                    <a:pt x="52" y="641"/>
                  </a:lnTo>
                  <a:lnTo>
                    <a:pt x="52" y="641"/>
                  </a:lnTo>
                  <a:lnTo>
                    <a:pt x="63" y="606"/>
                  </a:lnTo>
                  <a:lnTo>
                    <a:pt x="74" y="558"/>
                  </a:lnTo>
                  <a:lnTo>
                    <a:pt x="79" y="533"/>
                  </a:lnTo>
                  <a:lnTo>
                    <a:pt x="83" y="511"/>
                  </a:lnTo>
                  <a:lnTo>
                    <a:pt x="84" y="494"/>
                  </a:lnTo>
                  <a:lnTo>
                    <a:pt x="84" y="481"/>
                  </a:lnTo>
                  <a:lnTo>
                    <a:pt x="84" y="481"/>
                  </a:lnTo>
                  <a:lnTo>
                    <a:pt x="83" y="470"/>
                  </a:lnTo>
                  <a:lnTo>
                    <a:pt x="84" y="457"/>
                  </a:lnTo>
                  <a:lnTo>
                    <a:pt x="86" y="443"/>
                  </a:lnTo>
                  <a:lnTo>
                    <a:pt x="90" y="428"/>
                  </a:lnTo>
                  <a:lnTo>
                    <a:pt x="95" y="414"/>
                  </a:lnTo>
                  <a:lnTo>
                    <a:pt x="99" y="400"/>
                  </a:lnTo>
                  <a:lnTo>
                    <a:pt x="105" y="390"/>
                  </a:lnTo>
                  <a:lnTo>
                    <a:pt x="111" y="383"/>
                  </a:lnTo>
                  <a:lnTo>
                    <a:pt x="111" y="383"/>
                  </a:lnTo>
                  <a:lnTo>
                    <a:pt x="115" y="376"/>
                  </a:lnTo>
                  <a:lnTo>
                    <a:pt x="118" y="364"/>
                  </a:lnTo>
                  <a:lnTo>
                    <a:pt x="125" y="338"/>
                  </a:lnTo>
                  <a:lnTo>
                    <a:pt x="128" y="325"/>
                  </a:lnTo>
                  <a:lnTo>
                    <a:pt x="134" y="313"/>
                  </a:lnTo>
                  <a:lnTo>
                    <a:pt x="140" y="306"/>
                  </a:lnTo>
                  <a:lnTo>
                    <a:pt x="143" y="303"/>
                  </a:lnTo>
                  <a:lnTo>
                    <a:pt x="147" y="300"/>
                  </a:lnTo>
                  <a:lnTo>
                    <a:pt x="147" y="300"/>
                  </a:lnTo>
                  <a:lnTo>
                    <a:pt x="154" y="298"/>
                  </a:lnTo>
                  <a:lnTo>
                    <a:pt x="160" y="294"/>
                  </a:lnTo>
                  <a:lnTo>
                    <a:pt x="172" y="285"/>
                  </a:lnTo>
                  <a:lnTo>
                    <a:pt x="184" y="272"/>
                  </a:lnTo>
                  <a:lnTo>
                    <a:pt x="194" y="259"/>
                  </a:lnTo>
                  <a:lnTo>
                    <a:pt x="205" y="246"/>
                  </a:lnTo>
                  <a:lnTo>
                    <a:pt x="217" y="234"/>
                  </a:lnTo>
                  <a:lnTo>
                    <a:pt x="224" y="230"/>
                  </a:lnTo>
                  <a:lnTo>
                    <a:pt x="232" y="226"/>
                  </a:lnTo>
                  <a:lnTo>
                    <a:pt x="239" y="223"/>
                  </a:lnTo>
                  <a:lnTo>
                    <a:pt x="248" y="221"/>
                  </a:lnTo>
                  <a:lnTo>
                    <a:pt x="248" y="2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2" name="Freeform 12">
              <a:extLst>
                <a:ext uri="{FF2B5EF4-FFF2-40B4-BE49-F238E27FC236}">
                  <a16:creationId xmlns:a16="http://schemas.microsoft.com/office/drawing/2014/main" id="{298B4C5E-CBE4-7A5B-AB54-5B00B48EB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847252" y="3166238"/>
              <a:ext cx="290513" cy="188913"/>
            </a:xfrm>
            <a:custGeom>
              <a:avLst/>
              <a:gdLst>
                <a:gd name="T0" fmla="*/ 151 w 183"/>
                <a:gd name="T1" fmla="*/ 3 h 119"/>
                <a:gd name="T2" fmla="*/ 151 w 183"/>
                <a:gd name="T3" fmla="*/ 3 h 119"/>
                <a:gd name="T4" fmla="*/ 132 w 183"/>
                <a:gd name="T5" fmla="*/ 12 h 119"/>
                <a:gd name="T6" fmla="*/ 87 w 183"/>
                <a:gd name="T7" fmla="*/ 33 h 119"/>
                <a:gd name="T8" fmla="*/ 61 w 183"/>
                <a:gd name="T9" fmla="*/ 47 h 119"/>
                <a:gd name="T10" fmla="*/ 39 w 183"/>
                <a:gd name="T11" fmla="*/ 58 h 119"/>
                <a:gd name="T12" fmla="*/ 20 w 183"/>
                <a:gd name="T13" fmla="*/ 70 h 119"/>
                <a:gd name="T14" fmla="*/ 14 w 183"/>
                <a:gd name="T15" fmla="*/ 76 h 119"/>
                <a:gd name="T16" fmla="*/ 10 w 183"/>
                <a:gd name="T17" fmla="*/ 80 h 119"/>
                <a:gd name="T18" fmla="*/ 10 w 183"/>
                <a:gd name="T19" fmla="*/ 80 h 119"/>
                <a:gd name="T20" fmla="*/ 5 w 183"/>
                <a:gd name="T21" fmla="*/ 87 h 119"/>
                <a:gd name="T22" fmla="*/ 3 w 183"/>
                <a:gd name="T23" fmla="*/ 95 h 119"/>
                <a:gd name="T24" fmla="*/ 1 w 183"/>
                <a:gd name="T25" fmla="*/ 100 h 119"/>
                <a:gd name="T26" fmla="*/ 0 w 183"/>
                <a:gd name="T27" fmla="*/ 106 h 119"/>
                <a:gd name="T28" fmla="*/ 1 w 183"/>
                <a:gd name="T29" fmla="*/ 114 h 119"/>
                <a:gd name="T30" fmla="*/ 3 w 183"/>
                <a:gd name="T31" fmla="*/ 117 h 119"/>
                <a:gd name="T32" fmla="*/ 3 w 183"/>
                <a:gd name="T33" fmla="*/ 117 h 119"/>
                <a:gd name="T34" fmla="*/ 5 w 183"/>
                <a:gd name="T35" fmla="*/ 118 h 119"/>
                <a:gd name="T36" fmla="*/ 11 w 183"/>
                <a:gd name="T37" fmla="*/ 119 h 119"/>
                <a:gd name="T38" fmla="*/ 17 w 183"/>
                <a:gd name="T39" fmla="*/ 118 h 119"/>
                <a:gd name="T40" fmla="*/ 23 w 183"/>
                <a:gd name="T41" fmla="*/ 117 h 119"/>
                <a:gd name="T42" fmla="*/ 30 w 183"/>
                <a:gd name="T43" fmla="*/ 111 h 119"/>
                <a:gd name="T44" fmla="*/ 37 w 183"/>
                <a:gd name="T45" fmla="*/ 102 h 119"/>
                <a:gd name="T46" fmla="*/ 45 w 183"/>
                <a:gd name="T47" fmla="*/ 87 h 119"/>
                <a:gd name="T48" fmla="*/ 45 w 183"/>
                <a:gd name="T49" fmla="*/ 87 h 119"/>
                <a:gd name="T50" fmla="*/ 49 w 183"/>
                <a:gd name="T51" fmla="*/ 80 h 119"/>
                <a:gd name="T52" fmla="*/ 55 w 183"/>
                <a:gd name="T53" fmla="*/ 73 h 119"/>
                <a:gd name="T54" fmla="*/ 62 w 183"/>
                <a:gd name="T55" fmla="*/ 66 h 119"/>
                <a:gd name="T56" fmla="*/ 71 w 183"/>
                <a:gd name="T57" fmla="*/ 60 h 119"/>
                <a:gd name="T58" fmla="*/ 91 w 183"/>
                <a:gd name="T59" fmla="*/ 48 h 119"/>
                <a:gd name="T60" fmla="*/ 113 w 183"/>
                <a:gd name="T61" fmla="*/ 38 h 119"/>
                <a:gd name="T62" fmla="*/ 134 w 183"/>
                <a:gd name="T63" fmla="*/ 31 h 119"/>
                <a:gd name="T64" fmla="*/ 153 w 183"/>
                <a:gd name="T65" fmla="*/ 25 h 119"/>
                <a:gd name="T66" fmla="*/ 166 w 183"/>
                <a:gd name="T67" fmla="*/ 20 h 119"/>
                <a:gd name="T68" fmla="*/ 173 w 183"/>
                <a:gd name="T69" fmla="*/ 20 h 119"/>
                <a:gd name="T70" fmla="*/ 173 w 183"/>
                <a:gd name="T71" fmla="*/ 20 h 119"/>
                <a:gd name="T72" fmla="*/ 176 w 183"/>
                <a:gd name="T73" fmla="*/ 19 h 119"/>
                <a:gd name="T74" fmla="*/ 180 w 183"/>
                <a:gd name="T75" fmla="*/ 16 h 119"/>
                <a:gd name="T76" fmla="*/ 182 w 183"/>
                <a:gd name="T77" fmla="*/ 12 h 119"/>
                <a:gd name="T78" fmla="*/ 183 w 183"/>
                <a:gd name="T79" fmla="*/ 7 h 119"/>
                <a:gd name="T80" fmla="*/ 182 w 183"/>
                <a:gd name="T81" fmla="*/ 4 h 119"/>
                <a:gd name="T82" fmla="*/ 176 w 183"/>
                <a:gd name="T83" fmla="*/ 1 h 119"/>
                <a:gd name="T84" fmla="*/ 167 w 183"/>
                <a:gd name="T85" fmla="*/ 0 h 119"/>
                <a:gd name="T86" fmla="*/ 151 w 183"/>
                <a:gd name="T87" fmla="*/ 3 h 119"/>
                <a:gd name="T88" fmla="*/ 151 w 183"/>
                <a:gd name="T89" fmla="*/ 3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83" h="119">
                  <a:moveTo>
                    <a:pt x="151" y="3"/>
                  </a:moveTo>
                  <a:lnTo>
                    <a:pt x="151" y="3"/>
                  </a:lnTo>
                  <a:lnTo>
                    <a:pt x="132" y="12"/>
                  </a:lnTo>
                  <a:lnTo>
                    <a:pt x="87" y="33"/>
                  </a:lnTo>
                  <a:lnTo>
                    <a:pt x="61" y="47"/>
                  </a:lnTo>
                  <a:lnTo>
                    <a:pt x="39" y="58"/>
                  </a:lnTo>
                  <a:lnTo>
                    <a:pt x="20" y="70"/>
                  </a:lnTo>
                  <a:lnTo>
                    <a:pt x="14" y="76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5" y="87"/>
                  </a:lnTo>
                  <a:lnTo>
                    <a:pt x="3" y="95"/>
                  </a:lnTo>
                  <a:lnTo>
                    <a:pt x="1" y="100"/>
                  </a:lnTo>
                  <a:lnTo>
                    <a:pt x="0" y="106"/>
                  </a:lnTo>
                  <a:lnTo>
                    <a:pt x="1" y="114"/>
                  </a:lnTo>
                  <a:lnTo>
                    <a:pt x="3" y="117"/>
                  </a:lnTo>
                  <a:lnTo>
                    <a:pt x="3" y="117"/>
                  </a:lnTo>
                  <a:lnTo>
                    <a:pt x="5" y="118"/>
                  </a:lnTo>
                  <a:lnTo>
                    <a:pt x="11" y="119"/>
                  </a:lnTo>
                  <a:lnTo>
                    <a:pt x="17" y="118"/>
                  </a:lnTo>
                  <a:lnTo>
                    <a:pt x="23" y="117"/>
                  </a:lnTo>
                  <a:lnTo>
                    <a:pt x="30" y="111"/>
                  </a:lnTo>
                  <a:lnTo>
                    <a:pt x="37" y="102"/>
                  </a:lnTo>
                  <a:lnTo>
                    <a:pt x="45" y="87"/>
                  </a:lnTo>
                  <a:lnTo>
                    <a:pt x="45" y="87"/>
                  </a:lnTo>
                  <a:lnTo>
                    <a:pt x="49" y="80"/>
                  </a:lnTo>
                  <a:lnTo>
                    <a:pt x="55" y="73"/>
                  </a:lnTo>
                  <a:lnTo>
                    <a:pt x="62" y="66"/>
                  </a:lnTo>
                  <a:lnTo>
                    <a:pt x="71" y="60"/>
                  </a:lnTo>
                  <a:lnTo>
                    <a:pt x="91" y="48"/>
                  </a:lnTo>
                  <a:lnTo>
                    <a:pt x="113" y="38"/>
                  </a:lnTo>
                  <a:lnTo>
                    <a:pt x="134" y="31"/>
                  </a:lnTo>
                  <a:lnTo>
                    <a:pt x="153" y="25"/>
                  </a:lnTo>
                  <a:lnTo>
                    <a:pt x="166" y="20"/>
                  </a:lnTo>
                  <a:lnTo>
                    <a:pt x="173" y="20"/>
                  </a:lnTo>
                  <a:lnTo>
                    <a:pt x="173" y="20"/>
                  </a:lnTo>
                  <a:lnTo>
                    <a:pt x="176" y="19"/>
                  </a:lnTo>
                  <a:lnTo>
                    <a:pt x="180" y="16"/>
                  </a:lnTo>
                  <a:lnTo>
                    <a:pt x="182" y="12"/>
                  </a:lnTo>
                  <a:lnTo>
                    <a:pt x="183" y="7"/>
                  </a:lnTo>
                  <a:lnTo>
                    <a:pt x="182" y="4"/>
                  </a:lnTo>
                  <a:lnTo>
                    <a:pt x="176" y="1"/>
                  </a:lnTo>
                  <a:lnTo>
                    <a:pt x="167" y="0"/>
                  </a:lnTo>
                  <a:lnTo>
                    <a:pt x="151" y="3"/>
                  </a:lnTo>
                  <a:lnTo>
                    <a:pt x="151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3" name="Freeform 13">
              <a:extLst>
                <a:ext uri="{FF2B5EF4-FFF2-40B4-BE49-F238E27FC236}">
                  <a16:creationId xmlns:a16="http://schemas.microsoft.com/office/drawing/2014/main" id="{2F2F6D24-DA7C-E18C-8CDD-14C248135D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8052" y="3242438"/>
              <a:ext cx="392113" cy="198438"/>
            </a:xfrm>
            <a:custGeom>
              <a:avLst/>
              <a:gdLst>
                <a:gd name="T0" fmla="*/ 209 w 247"/>
                <a:gd name="T1" fmla="*/ 23 h 125"/>
                <a:gd name="T2" fmla="*/ 209 w 247"/>
                <a:gd name="T3" fmla="*/ 23 h 125"/>
                <a:gd name="T4" fmla="*/ 205 w 247"/>
                <a:gd name="T5" fmla="*/ 18 h 125"/>
                <a:gd name="T6" fmla="*/ 201 w 247"/>
                <a:gd name="T7" fmla="*/ 12 h 125"/>
                <a:gd name="T8" fmla="*/ 193 w 247"/>
                <a:gd name="T9" fmla="*/ 6 h 125"/>
                <a:gd name="T10" fmla="*/ 185 w 247"/>
                <a:gd name="T11" fmla="*/ 3 h 125"/>
                <a:gd name="T12" fmla="*/ 177 w 247"/>
                <a:gd name="T13" fmla="*/ 2 h 125"/>
                <a:gd name="T14" fmla="*/ 171 w 247"/>
                <a:gd name="T15" fmla="*/ 0 h 125"/>
                <a:gd name="T16" fmla="*/ 164 w 247"/>
                <a:gd name="T17" fmla="*/ 0 h 125"/>
                <a:gd name="T18" fmla="*/ 155 w 247"/>
                <a:gd name="T19" fmla="*/ 2 h 125"/>
                <a:gd name="T20" fmla="*/ 145 w 247"/>
                <a:gd name="T21" fmla="*/ 4 h 125"/>
                <a:gd name="T22" fmla="*/ 135 w 247"/>
                <a:gd name="T23" fmla="*/ 9 h 125"/>
                <a:gd name="T24" fmla="*/ 135 w 247"/>
                <a:gd name="T25" fmla="*/ 9 h 125"/>
                <a:gd name="T26" fmla="*/ 115 w 247"/>
                <a:gd name="T27" fmla="*/ 16 h 125"/>
                <a:gd name="T28" fmla="*/ 99 w 247"/>
                <a:gd name="T29" fmla="*/ 22 h 125"/>
                <a:gd name="T30" fmla="*/ 74 w 247"/>
                <a:gd name="T31" fmla="*/ 29 h 125"/>
                <a:gd name="T32" fmla="*/ 64 w 247"/>
                <a:gd name="T33" fmla="*/ 34 h 125"/>
                <a:gd name="T34" fmla="*/ 55 w 247"/>
                <a:gd name="T35" fmla="*/ 38 h 125"/>
                <a:gd name="T36" fmla="*/ 48 w 247"/>
                <a:gd name="T37" fmla="*/ 45 h 125"/>
                <a:gd name="T38" fmla="*/ 37 w 247"/>
                <a:gd name="T39" fmla="*/ 55 h 125"/>
                <a:gd name="T40" fmla="*/ 37 w 247"/>
                <a:gd name="T41" fmla="*/ 55 h 125"/>
                <a:gd name="T42" fmla="*/ 21 w 247"/>
                <a:gd name="T43" fmla="*/ 77 h 125"/>
                <a:gd name="T44" fmla="*/ 8 w 247"/>
                <a:gd name="T45" fmla="*/ 95 h 125"/>
                <a:gd name="T46" fmla="*/ 4 w 247"/>
                <a:gd name="T47" fmla="*/ 102 h 125"/>
                <a:gd name="T48" fmla="*/ 1 w 247"/>
                <a:gd name="T49" fmla="*/ 109 h 125"/>
                <a:gd name="T50" fmla="*/ 0 w 247"/>
                <a:gd name="T51" fmla="*/ 115 h 125"/>
                <a:gd name="T52" fmla="*/ 0 w 247"/>
                <a:gd name="T53" fmla="*/ 121 h 125"/>
                <a:gd name="T54" fmla="*/ 0 w 247"/>
                <a:gd name="T55" fmla="*/ 121 h 125"/>
                <a:gd name="T56" fmla="*/ 0 w 247"/>
                <a:gd name="T57" fmla="*/ 125 h 125"/>
                <a:gd name="T58" fmla="*/ 3 w 247"/>
                <a:gd name="T59" fmla="*/ 125 h 125"/>
                <a:gd name="T60" fmla="*/ 5 w 247"/>
                <a:gd name="T61" fmla="*/ 122 h 125"/>
                <a:gd name="T62" fmla="*/ 8 w 247"/>
                <a:gd name="T63" fmla="*/ 118 h 125"/>
                <a:gd name="T64" fmla="*/ 19 w 247"/>
                <a:gd name="T65" fmla="*/ 102 h 125"/>
                <a:gd name="T66" fmla="*/ 35 w 247"/>
                <a:gd name="T67" fmla="*/ 83 h 125"/>
                <a:gd name="T68" fmla="*/ 35 w 247"/>
                <a:gd name="T69" fmla="*/ 83 h 125"/>
                <a:gd name="T70" fmla="*/ 43 w 247"/>
                <a:gd name="T71" fmla="*/ 73 h 125"/>
                <a:gd name="T72" fmla="*/ 54 w 247"/>
                <a:gd name="T73" fmla="*/ 64 h 125"/>
                <a:gd name="T74" fmla="*/ 67 w 247"/>
                <a:gd name="T75" fmla="*/ 54 h 125"/>
                <a:gd name="T76" fmla="*/ 83 w 247"/>
                <a:gd name="T77" fmla="*/ 45 h 125"/>
                <a:gd name="T78" fmla="*/ 99 w 247"/>
                <a:gd name="T79" fmla="*/ 36 h 125"/>
                <a:gd name="T80" fmla="*/ 118 w 247"/>
                <a:gd name="T81" fmla="*/ 29 h 125"/>
                <a:gd name="T82" fmla="*/ 137 w 247"/>
                <a:gd name="T83" fmla="*/ 25 h 125"/>
                <a:gd name="T84" fmla="*/ 157 w 247"/>
                <a:gd name="T85" fmla="*/ 22 h 125"/>
                <a:gd name="T86" fmla="*/ 157 w 247"/>
                <a:gd name="T87" fmla="*/ 22 h 125"/>
                <a:gd name="T88" fmla="*/ 167 w 247"/>
                <a:gd name="T89" fmla="*/ 22 h 125"/>
                <a:gd name="T90" fmla="*/ 176 w 247"/>
                <a:gd name="T91" fmla="*/ 23 h 125"/>
                <a:gd name="T92" fmla="*/ 185 w 247"/>
                <a:gd name="T93" fmla="*/ 26 h 125"/>
                <a:gd name="T94" fmla="*/ 192 w 247"/>
                <a:gd name="T95" fmla="*/ 28 h 125"/>
                <a:gd name="T96" fmla="*/ 205 w 247"/>
                <a:gd name="T97" fmla="*/ 35 h 125"/>
                <a:gd name="T98" fmla="*/ 217 w 247"/>
                <a:gd name="T99" fmla="*/ 44 h 125"/>
                <a:gd name="T100" fmla="*/ 233 w 247"/>
                <a:gd name="T101" fmla="*/ 58 h 125"/>
                <a:gd name="T102" fmla="*/ 238 w 247"/>
                <a:gd name="T103" fmla="*/ 63 h 125"/>
                <a:gd name="T104" fmla="*/ 241 w 247"/>
                <a:gd name="T105" fmla="*/ 64 h 125"/>
                <a:gd name="T106" fmla="*/ 244 w 247"/>
                <a:gd name="T107" fmla="*/ 64 h 125"/>
                <a:gd name="T108" fmla="*/ 244 w 247"/>
                <a:gd name="T109" fmla="*/ 64 h 125"/>
                <a:gd name="T110" fmla="*/ 246 w 247"/>
                <a:gd name="T111" fmla="*/ 64 h 125"/>
                <a:gd name="T112" fmla="*/ 247 w 247"/>
                <a:gd name="T113" fmla="*/ 63 h 125"/>
                <a:gd name="T114" fmla="*/ 246 w 247"/>
                <a:gd name="T115" fmla="*/ 58 h 125"/>
                <a:gd name="T116" fmla="*/ 243 w 247"/>
                <a:gd name="T117" fmla="*/ 54 h 125"/>
                <a:gd name="T118" fmla="*/ 237 w 247"/>
                <a:gd name="T119" fmla="*/ 47 h 125"/>
                <a:gd name="T120" fmla="*/ 222 w 247"/>
                <a:gd name="T121" fmla="*/ 34 h 125"/>
                <a:gd name="T122" fmla="*/ 209 w 247"/>
                <a:gd name="T123" fmla="*/ 23 h 125"/>
                <a:gd name="T124" fmla="*/ 209 w 247"/>
                <a:gd name="T125" fmla="*/ 2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7" h="125">
                  <a:moveTo>
                    <a:pt x="209" y="23"/>
                  </a:moveTo>
                  <a:lnTo>
                    <a:pt x="209" y="23"/>
                  </a:lnTo>
                  <a:lnTo>
                    <a:pt x="205" y="18"/>
                  </a:lnTo>
                  <a:lnTo>
                    <a:pt x="201" y="12"/>
                  </a:lnTo>
                  <a:lnTo>
                    <a:pt x="193" y="6"/>
                  </a:lnTo>
                  <a:lnTo>
                    <a:pt x="185" y="3"/>
                  </a:lnTo>
                  <a:lnTo>
                    <a:pt x="177" y="2"/>
                  </a:lnTo>
                  <a:lnTo>
                    <a:pt x="171" y="0"/>
                  </a:lnTo>
                  <a:lnTo>
                    <a:pt x="164" y="0"/>
                  </a:lnTo>
                  <a:lnTo>
                    <a:pt x="155" y="2"/>
                  </a:lnTo>
                  <a:lnTo>
                    <a:pt x="145" y="4"/>
                  </a:lnTo>
                  <a:lnTo>
                    <a:pt x="135" y="9"/>
                  </a:lnTo>
                  <a:lnTo>
                    <a:pt x="135" y="9"/>
                  </a:lnTo>
                  <a:lnTo>
                    <a:pt x="115" y="16"/>
                  </a:lnTo>
                  <a:lnTo>
                    <a:pt x="99" y="22"/>
                  </a:lnTo>
                  <a:lnTo>
                    <a:pt x="74" y="29"/>
                  </a:lnTo>
                  <a:lnTo>
                    <a:pt x="64" y="34"/>
                  </a:lnTo>
                  <a:lnTo>
                    <a:pt x="55" y="38"/>
                  </a:lnTo>
                  <a:lnTo>
                    <a:pt x="48" y="45"/>
                  </a:lnTo>
                  <a:lnTo>
                    <a:pt x="37" y="55"/>
                  </a:lnTo>
                  <a:lnTo>
                    <a:pt x="37" y="55"/>
                  </a:lnTo>
                  <a:lnTo>
                    <a:pt x="21" y="77"/>
                  </a:lnTo>
                  <a:lnTo>
                    <a:pt x="8" y="95"/>
                  </a:lnTo>
                  <a:lnTo>
                    <a:pt x="4" y="102"/>
                  </a:lnTo>
                  <a:lnTo>
                    <a:pt x="1" y="109"/>
                  </a:lnTo>
                  <a:lnTo>
                    <a:pt x="0" y="115"/>
                  </a:lnTo>
                  <a:lnTo>
                    <a:pt x="0" y="121"/>
                  </a:lnTo>
                  <a:lnTo>
                    <a:pt x="0" y="121"/>
                  </a:lnTo>
                  <a:lnTo>
                    <a:pt x="0" y="125"/>
                  </a:lnTo>
                  <a:lnTo>
                    <a:pt x="3" y="125"/>
                  </a:lnTo>
                  <a:lnTo>
                    <a:pt x="5" y="122"/>
                  </a:lnTo>
                  <a:lnTo>
                    <a:pt x="8" y="118"/>
                  </a:lnTo>
                  <a:lnTo>
                    <a:pt x="19" y="102"/>
                  </a:lnTo>
                  <a:lnTo>
                    <a:pt x="35" y="83"/>
                  </a:lnTo>
                  <a:lnTo>
                    <a:pt x="35" y="83"/>
                  </a:lnTo>
                  <a:lnTo>
                    <a:pt x="43" y="73"/>
                  </a:lnTo>
                  <a:lnTo>
                    <a:pt x="54" y="64"/>
                  </a:lnTo>
                  <a:lnTo>
                    <a:pt x="67" y="54"/>
                  </a:lnTo>
                  <a:lnTo>
                    <a:pt x="83" y="45"/>
                  </a:lnTo>
                  <a:lnTo>
                    <a:pt x="99" y="36"/>
                  </a:lnTo>
                  <a:lnTo>
                    <a:pt x="118" y="29"/>
                  </a:lnTo>
                  <a:lnTo>
                    <a:pt x="137" y="25"/>
                  </a:lnTo>
                  <a:lnTo>
                    <a:pt x="157" y="22"/>
                  </a:lnTo>
                  <a:lnTo>
                    <a:pt x="157" y="22"/>
                  </a:lnTo>
                  <a:lnTo>
                    <a:pt x="167" y="22"/>
                  </a:lnTo>
                  <a:lnTo>
                    <a:pt x="176" y="23"/>
                  </a:lnTo>
                  <a:lnTo>
                    <a:pt x="185" y="26"/>
                  </a:lnTo>
                  <a:lnTo>
                    <a:pt x="192" y="28"/>
                  </a:lnTo>
                  <a:lnTo>
                    <a:pt x="205" y="35"/>
                  </a:lnTo>
                  <a:lnTo>
                    <a:pt x="217" y="44"/>
                  </a:lnTo>
                  <a:lnTo>
                    <a:pt x="233" y="58"/>
                  </a:lnTo>
                  <a:lnTo>
                    <a:pt x="238" y="63"/>
                  </a:lnTo>
                  <a:lnTo>
                    <a:pt x="241" y="64"/>
                  </a:lnTo>
                  <a:lnTo>
                    <a:pt x="244" y="64"/>
                  </a:lnTo>
                  <a:lnTo>
                    <a:pt x="244" y="64"/>
                  </a:lnTo>
                  <a:lnTo>
                    <a:pt x="246" y="64"/>
                  </a:lnTo>
                  <a:lnTo>
                    <a:pt x="247" y="63"/>
                  </a:lnTo>
                  <a:lnTo>
                    <a:pt x="246" y="58"/>
                  </a:lnTo>
                  <a:lnTo>
                    <a:pt x="243" y="54"/>
                  </a:lnTo>
                  <a:lnTo>
                    <a:pt x="237" y="47"/>
                  </a:lnTo>
                  <a:lnTo>
                    <a:pt x="222" y="34"/>
                  </a:lnTo>
                  <a:lnTo>
                    <a:pt x="209" y="23"/>
                  </a:lnTo>
                  <a:lnTo>
                    <a:pt x="209" y="2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4" name="Freeform 14">
              <a:extLst>
                <a:ext uri="{FF2B5EF4-FFF2-40B4-BE49-F238E27FC236}">
                  <a16:creationId xmlns:a16="http://schemas.microsoft.com/office/drawing/2014/main" id="{451B9C5B-FDF0-C845-676C-BFC94A0B79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5915" y="3474213"/>
              <a:ext cx="355600" cy="157163"/>
            </a:xfrm>
            <a:custGeom>
              <a:avLst/>
              <a:gdLst>
                <a:gd name="T0" fmla="*/ 204 w 224"/>
                <a:gd name="T1" fmla="*/ 32 h 99"/>
                <a:gd name="T2" fmla="*/ 185 w 224"/>
                <a:gd name="T3" fmla="*/ 16 h 99"/>
                <a:gd name="T4" fmla="*/ 159 w 224"/>
                <a:gd name="T5" fmla="*/ 3 h 99"/>
                <a:gd name="T6" fmla="*/ 144 w 224"/>
                <a:gd name="T7" fmla="*/ 0 h 99"/>
                <a:gd name="T8" fmla="*/ 131 w 224"/>
                <a:gd name="T9" fmla="*/ 3 h 99"/>
                <a:gd name="T10" fmla="*/ 118 w 224"/>
                <a:gd name="T11" fmla="*/ 13 h 99"/>
                <a:gd name="T12" fmla="*/ 105 w 224"/>
                <a:gd name="T13" fmla="*/ 24 h 99"/>
                <a:gd name="T14" fmla="*/ 87 w 224"/>
                <a:gd name="T15" fmla="*/ 36 h 99"/>
                <a:gd name="T16" fmla="*/ 73 w 224"/>
                <a:gd name="T17" fmla="*/ 35 h 99"/>
                <a:gd name="T18" fmla="*/ 62 w 224"/>
                <a:gd name="T19" fmla="*/ 33 h 99"/>
                <a:gd name="T20" fmla="*/ 55 w 224"/>
                <a:gd name="T21" fmla="*/ 33 h 99"/>
                <a:gd name="T22" fmla="*/ 39 w 224"/>
                <a:gd name="T23" fmla="*/ 45 h 99"/>
                <a:gd name="T24" fmla="*/ 22 w 224"/>
                <a:gd name="T25" fmla="*/ 65 h 99"/>
                <a:gd name="T26" fmla="*/ 0 w 224"/>
                <a:gd name="T27" fmla="*/ 97 h 99"/>
                <a:gd name="T28" fmla="*/ 0 w 224"/>
                <a:gd name="T29" fmla="*/ 99 h 99"/>
                <a:gd name="T30" fmla="*/ 11 w 224"/>
                <a:gd name="T31" fmla="*/ 91 h 99"/>
                <a:gd name="T32" fmla="*/ 33 w 224"/>
                <a:gd name="T33" fmla="*/ 80 h 99"/>
                <a:gd name="T34" fmla="*/ 41 w 224"/>
                <a:gd name="T35" fmla="*/ 77 h 99"/>
                <a:gd name="T36" fmla="*/ 48 w 224"/>
                <a:gd name="T37" fmla="*/ 73 h 99"/>
                <a:gd name="T38" fmla="*/ 45 w 224"/>
                <a:gd name="T39" fmla="*/ 68 h 99"/>
                <a:gd name="T40" fmla="*/ 42 w 224"/>
                <a:gd name="T41" fmla="*/ 62 h 99"/>
                <a:gd name="T42" fmla="*/ 46 w 224"/>
                <a:gd name="T43" fmla="*/ 57 h 99"/>
                <a:gd name="T44" fmla="*/ 57 w 224"/>
                <a:gd name="T45" fmla="*/ 51 h 99"/>
                <a:gd name="T46" fmla="*/ 73 w 224"/>
                <a:gd name="T47" fmla="*/ 49 h 99"/>
                <a:gd name="T48" fmla="*/ 93 w 224"/>
                <a:gd name="T49" fmla="*/ 57 h 99"/>
                <a:gd name="T50" fmla="*/ 106 w 224"/>
                <a:gd name="T51" fmla="*/ 55 h 99"/>
                <a:gd name="T52" fmla="*/ 112 w 224"/>
                <a:gd name="T53" fmla="*/ 51 h 99"/>
                <a:gd name="T54" fmla="*/ 124 w 224"/>
                <a:gd name="T55" fmla="*/ 39 h 99"/>
                <a:gd name="T56" fmla="*/ 131 w 224"/>
                <a:gd name="T57" fmla="*/ 32 h 99"/>
                <a:gd name="T58" fmla="*/ 143 w 224"/>
                <a:gd name="T59" fmla="*/ 30 h 99"/>
                <a:gd name="T60" fmla="*/ 150 w 224"/>
                <a:gd name="T61" fmla="*/ 32 h 99"/>
                <a:gd name="T62" fmla="*/ 175 w 224"/>
                <a:gd name="T63" fmla="*/ 46 h 99"/>
                <a:gd name="T64" fmla="*/ 196 w 224"/>
                <a:gd name="T65" fmla="*/ 59 h 99"/>
                <a:gd name="T66" fmla="*/ 204 w 224"/>
                <a:gd name="T67" fmla="*/ 59 h 99"/>
                <a:gd name="T68" fmla="*/ 215 w 224"/>
                <a:gd name="T69" fmla="*/ 55 h 99"/>
                <a:gd name="T70" fmla="*/ 224 w 224"/>
                <a:gd name="T71" fmla="*/ 48 h 99"/>
                <a:gd name="T72" fmla="*/ 221 w 224"/>
                <a:gd name="T73" fmla="*/ 39 h 99"/>
                <a:gd name="T74" fmla="*/ 204 w 224"/>
                <a:gd name="T75" fmla="*/ 32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4" h="99">
                  <a:moveTo>
                    <a:pt x="204" y="32"/>
                  </a:moveTo>
                  <a:lnTo>
                    <a:pt x="204" y="32"/>
                  </a:lnTo>
                  <a:lnTo>
                    <a:pt x="195" y="23"/>
                  </a:lnTo>
                  <a:lnTo>
                    <a:pt x="185" y="16"/>
                  </a:lnTo>
                  <a:lnTo>
                    <a:pt x="172" y="8"/>
                  </a:lnTo>
                  <a:lnTo>
                    <a:pt x="159" y="3"/>
                  </a:lnTo>
                  <a:lnTo>
                    <a:pt x="151" y="1"/>
                  </a:lnTo>
                  <a:lnTo>
                    <a:pt x="144" y="0"/>
                  </a:lnTo>
                  <a:lnTo>
                    <a:pt x="137" y="1"/>
                  </a:lnTo>
                  <a:lnTo>
                    <a:pt x="131" y="3"/>
                  </a:lnTo>
                  <a:lnTo>
                    <a:pt x="124" y="7"/>
                  </a:lnTo>
                  <a:lnTo>
                    <a:pt x="118" y="13"/>
                  </a:lnTo>
                  <a:lnTo>
                    <a:pt x="118" y="13"/>
                  </a:lnTo>
                  <a:lnTo>
                    <a:pt x="105" y="24"/>
                  </a:lnTo>
                  <a:lnTo>
                    <a:pt x="94" y="32"/>
                  </a:lnTo>
                  <a:lnTo>
                    <a:pt x="87" y="36"/>
                  </a:lnTo>
                  <a:lnTo>
                    <a:pt x="80" y="36"/>
                  </a:lnTo>
                  <a:lnTo>
                    <a:pt x="73" y="35"/>
                  </a:lnTo>
                  <a:lnTo>
                    <a:pt x="68" y="33"/>
                  </a:lnTo>
                  <a:lnTo>
                    <a:pt x="62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48" y="38"/>
                  </a:lnTo>
                  <a:lnTo>
                    <a:pt x="39" y="45"/>
                  </a:lnTo>
                  <a:lnTo>
                    <a:pt x="30" y="55"/>
                  </a:lnTo>
                  <a:lnTo>
                    <a:pt x="22" y="65"/>
                  </a:lnTo>
                  <a:lnTo>
                    <a:pt x="7" y="86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0" y="99"/>
                  </a:lnTo>
                  <a:lnTo>
                    <a:pt x="3" y="97"/>
                  </a:lnTo>
                  <a:lnTo>
                    <a:pt x="11" y="91"/>
                  </a:lnTo>
                  <a:lnTo>
                    <a:pt x="25" y="83"/>
                  </a:lnTo>
                  <a:lnTo>
                    <a:pt x="33" y="80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5" y="74"/>
                  </a:lnTo>
                  <a:lnTo>
                    <a:pt x="48" y="73"/>
                  </a:lnTo>
                  <a:lnTo>
                    <a:pt x="46" y="70"/>
                  </a:lnTo>
                  <a:lnTo>
                    <a:pt x="45" y="68"/>
                  </a:lnTo>
                  <a:lnTo>
                    <a:pt x="43" y="65"/>
                  </a:lnTo>
                  <a:lnTo>
                    <a:pt x="42" y="62"/>
                  </a:lnTo>
                  <a:lnTo>
                    <a:pt x="43" y="61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57" y="51"/>
                  </a:lnTo>
                  <a:lnTo>
                    <a:pt x="65" y="49"/>
                  </a:lnTo>
                  <a:lnTo>
                    <a:pt x="73" y="49"/>
                  </a:lnTo>
                  <a:lnTo>
                    <a:pt x="80" y="52"/>
                  </a:lnTo>
                  <a:lnTo>
                    <a:pt x="93" y="57"/>
                  </a:lnTo>
                  <a:lnTo>
                    <a:pt x="99" y="57"/>
                  </a:lnTo>
                  <a:lnTo>
                    <a:pt x="106" y="55"/>
                  </a:lnTo>
                  <a:lnTo>
                    <a:pt x="106" y="55"/>
                  </a:lnTo>
                  <a:lnTo>
                    <a:pt x="112" y="51"/>
                  </a:lnTo>
                  <a:lnTo>
                    <a:pt x="116" y="46"/>
                  </a:lnTo>
                  <a:lnTo>
                    <a:pt x="124" y="39"/>
                  </a:lnTo>
                  <a:lnTo>
                    <a:pt x="128" y="35"/>
                  </a:lnTo>
                  <a:lnTo>
                    <a:pt x="131" y="32"/>
                  </a:lnTo>
                  <a:lnTo>
                    <a:pt x="137" y="30"/>
                  </a:lnTo>
                  <a:lnTo>
                    <a:pt x="143" y="30"/>
                  </a:lnTo>
                  <a:lnTo>
                    <a:pt x="143" y="30"/>
                  </a:lnTo>
                  <a:lnTo>
                    <a:pt x="150" y="32"/>
                  </a:lnTo>
                  <a:lnTo>
                    <a:pt x="159" y="35"/>
                  </a:lnTo>
                  <a:lnTo>
                    <a:pt x="175" y="46"/>
                  </a:lnTo>
                  <a:lnTo>
                    <a:pt x="189" y="57"/>
                  </a:lnTo>
                  <a:lnTo>
                    <a:pt x="196" y="59"/>
                  </a:lnTo>
                  <a:lnTo>
                    <a:pt x="204" y="59"/>
                  </a:lnTo>
                  <a:lnTo>
                    <a:pt x="204" y="59"/>
                  </a:lnTo>
                  <a:lnTo>
                    <a:pt x="210" y="58"/>
                  </a:lnTo>
                  <a:lnTo>
                    <a:pt x="215" y="55"/>
                  </a:lnTo>
                  <a:lnTo>
                    <a:pt x="221" y="52"/>
                  </a:lnTo>
                  <a:lnTo>
                    <a:pt x="224" y="48"/>
                  </a:lnTo>
                  <a:lnTo>
                    <a:pt x="224" y="43"/>
                  </a:lnTo>
                  <a:lnTo>
                    <a:pt x="221" y="39"/>
                  </a:lnTo>
                  <a:lnTo>
                    <a:pt x="214" y="35"/>
                  </a:lnTo>
                  <a:lnTo>
                    <a:pt x="204" y="32"/>
                  </a:lnTo>
                  <a:lnTo>
                    <a:pt x="204" y="32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5" name="Freeform 15">
              <a:extLst>
                <a:ext uri="{FF2B5EF4-FFF2-40B4-BE49-F238E27FC236}">
                  <a16:creationId xmlns:a16="http://schemas.microsoft.com/office/drawing/2014/main" id="{4DDDD7F0-E1CE-BAF4-BD02-A45E2C9987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721840" y="3785363"/>
              <a:ext cx="315913" cy="120650"/>
            </a:xfrm>
            <a:custGeom>
              <a:avLst/>
              <a:gdLst>
                <a:gd name="T0" fmla="*/ 165 w 199"/>
                <a:gd name="T1" fmla="*/ 15 h 76"/>
                <a:gd name="T2" fmla="*/ 165 w 199"/>
                <a:gd name="T3" fmla="*/ 15 h 76"/>
                <a:gd name="T4" fmla="*/ 156 w 199"/>
                <a:gd name="T5" fmla="*/ 9 h 76"/>
                <a:gd name="T6" fmla="*/ 144 w 199"/>
                <a:gd name="T7" fmla="*/ 6 h 76"/>
                <a:gd name="T8" fmla="*/ 131 w 199"/>
                <a:gd name="T9" fmla="*/ 2 h 76"/>
                <a:gd name="T10" fmla="*/ 115 w 199"/>
                <a:gd name="T11" fmla="*/ 0 h 76"/>
                <a:gd name="T12" fmla="*/ 106 w 199"/>
                <a:gd name="T13" fmla="*/ 0 h 76"/>
                <a:gd name="T14" fmla="*/ 98 w 199"/>
                <a:gd name="T15" fmla="*/ 2 h 76"/>
                <a:gd name="T16" fmla="*/ 89 w 199"/>
                <a:gd name="T17" fmla="*/ 5 h 76"/>
                <a:gd name="T18" fmla="*/ 80 w 199"/>
                <a:gd name="T19" fmla="*/ 8 h 76"/>
                <a:gd name="T20" fmla="*/ 73 w 199"/>
                <a:gd name="T21" fmla="*/ 13 h 76"/>
                <a:gd name="T22" fmla="*/ 64 w 199"/>
                <a:gd name="T23" fmla="*/ 21 h 76"/>
                <a:gd name="T24" fmla="*/ 64 w 199"/>
                <a:gd name="T25" fmla="*/ 21 h 76"/>
                <a:gd name="T26" fmla="*/ 36 w 199"/>
                <a:gd name="T27" fmla="*/ 44 h 76"/>
                <a:gd name="T28" fmla="*/ 19 w 199"/>
                <a:gd name="T29" fmla="*/ 57 h 76"/>
                <a:gd name="T30" fmla="*/ 1 w 199"/>
                <a:gd name="T31" fmla="*/ 70 h 76"/>
                <a:gd name="T32" fmla="*/ 1 w 199"/>
                <a:gd name="T33" fmla="*/ 70 h 76"/>
                <a:gd name="T34" fmla="*/ 0 w 199"/>
                <a:gd name="T35" fmla="*/ 73 h 76"/>
                <a:gd name="T36" fmla="*/ 0 w 199"/>
                <a:gd name="T37" fmla="*/ 75 h 76"/>
                <a:gd name="T38" fmla="*/ 4 w 199"/>
                <a:gd name="T39" fmla="*/ 76 h 76"/>
                <a:gd name="T40" fmla="*/ 9 w 199"/>
                <a:gd name="T41" fmla="*/ 76 h 76"/>
                <a:gd name="T42" fmla="*/ 22 w 199"/>
                <a:gd name="T43" fmla="*/ 73 h 76"/>
                <a:gd name="T44" fmla="*/ 36 w 199"/>
                <a:gd name="T45" fmla="*/ 69 h 76"/>
                <a:gd name="T46" fmla="*/ 36 w 199"/>
                <a:gd name="T47" fmla="*/ 69 h 76"/>
                <a:gd name="T48" fmla="*/ 52 w 199"/>
                <a:gd name="T49" fmla="*/ 60 h 76"/>
                <a:gd name="T50" fmla="*/ 74 w 199"/>
                <a:gd name="T51" fmla="*/ 48 h 76"/>
                <a:gd name="T52" fmla="*/ 95 w 199"/>
                <a:gd name="T53" fmla="*/ 37 h 76"/>
                <a:gd name="T54" fmla="*/ 109 w 199"/>
                <a:gd name="T55" fmla="*/ 29 h 76"/>
                <a:gd name="T56" fmla="*/ 109 w 199"/>
                <a:gd name="T57" fmla="*/ 29 h 76"/>
                <a:gd name="T58" fmla="*/ 124 w 199"/>
                <a:gd name="T59" fmla="*/ 25 h 76"/>
                <a:gd name="T60" fmla="*/ 132 w 199"/>
                <a:gd name="T61" fmla="*/ 25 h 76"/>
                <a:gd name="T62" fmla="*/ 143 w 199"/>
                <a:gd name="T63" fmla="*/ 25 h 76"/>
                <a:gd name="T64" fmla="*/ 153 w 199"/>
                <a:gd name="T65" fmla="*/ 27 h 76"/>
                <a:gd name="T66" fmla="*/ 162 w 199"/>
                <a:gd name="T67" fmla="*/ 29 h 76"/>
                <a:gd name="T68" fmla="*/ 170 w 199"/>
                <a:gd name="T69" fmla="*/ 35 h 76"/>
                <a:gd name="T70" fmla="*/ 178 w 199"/>
                <a:gd name="T71" fmla="*/ 43 h 76"/>
                <a:gd name="T72" fmla="*/ 178 w 199"/>
                <a:gd name="T73" fmla="*/ 43 h 76"/>
                <a:gd name="T74" fmla="*/ 185 w 199"/>
                <a:gd name="T75" fmla="*/ 50 h 76"/>
                <a:gd name="T76" fmla="*/ 189 w 199"/>
                <a:gd name="T77" fmla="*/ 54 h 76"/>
                <a:gd name="T78" fmla="*/ 194 w 199"/>
                <a:gd name="T79" fmla="*/ 56 h 76"/>
                <a:gd name="T80" fmla="*/ 197 w 199"/>
                <a:gd name="T81" fmla="*/ 54 h 76"/>
                <a:gd name="T82" fmla="*/ 199 w 199"/>
                <a:gd name="T83" fmla="*/ 51 h 76"/>
                <a:gd name="T84" fmla="*/ 199 w 199"/>
                <a:gd name="T85" fmla="*/ 48 h 76"/>
                <a:gd name="T86" fmla="*/ 198 w 199"/>
                <a:gd name="T87" fmla="*/ 45 h 76"/>
                <a:gd name="T88" fmla="*/ 195 w 199"/>
                <a:gd name="T89" fmla="*/ 41 h 76"/>
                <a:gd name="T90" fmla="*/ 195 w 199"/>
                <a:gd name="T91" fmla="*/ 41 h 76"/>
                <a:gd name="T92" fmla="*/ 165 w 199"/>
                <a:gd name="T93" fmla="*/ 15 h 76"/>
                <a:gd name="T94" fmla="*/ 165 w 199"/>
                <a:gd name="T95" fmla="*/ 15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99" h="76">
                  <a:moveTo>
                    <a:pt x="165" y="15"/>
                  </a:moveTo>
                  <a:lnTo>
                    <a:pt x="165" y="15"/>
                  </a:lnTo>
                  <a:lnTo>
                    <a:pt x="156" y="9"/>
                  </a:lnTo>
                  <a:lnTo>
                    <a:pt x="144" y="6"/>
                  </a:lnTo>
                  <a:lnTo>
                    <a:pt x="131" y="2"/>
                  </a:lnTo>
                  <a:lnTo>
                    <a:pt x="115" y="0"/>
                  </a:lnTo>
                  <a:lnTo>
                    <a:pt x="106" y="0"/>
                  </a:lnTo>
                  <a:lnTo>
                    <a:pt x="98" y="2"/>
                  </a:lnTo>
                  <a:lnTo>
                    <a:pt x="89" y="5"/>
                  </a:lnTo>
                  <a:lnTo>
                    <a:pt x="80" y="8"/>
                  </a:lnTo>
                  <a:lnTo>
                    <a:pt x="73" y="13"/>
                  </a:lnTo>
                  <a:lnTo>
                    <a:pt x="64" y="21"/>
                  </a:lnTo>
                  <a:lnTo>
                    <a:pt x="64" y="21"/>
                  </a:lnTo>
                  <a:lnTo>
                    <a:pt x="36" y="44"/>
                  </a:lnTo>
                  <a:lnTo>
                    <a:pt x="19" y="57"/>
                  </a:lnTo>
                  <a:lnTo>
                    <a:pt x="1" y="70"/>
                  </a:lnTo>
                  <a:lnTo>
                    <a:pt x="1" y="70"/>
                  </a:lnTo>
                  <a:lnTo>
                    <a:pt x="0" y="73"/>
                  </a:lnTo>
                  <a:lnTo>
                    <a:pt x="0" y="75"/>
                  </a:lnTo>
                  <a:lnTo>
                    <a:pt x="4" y="76"/>
                  </a:lnTo>
                  <a:lnTo>
                    <a:pt x="9" y="76"/>
                  </a:lnTo>
                  <a:lnTo>
                    <a:pt x="22" y="73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52" y="60"/>
                  </a:lnTo>
                  <a:lnTo>
                    <a:pt x="74" y="48"/>
                  </a:lnTo>
                  <a:lnTo>
                    <a:pt x="95" y="37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24" y="25"/>
                  </a:lnTo>
                  <a:lnTo>
                    <a:pt x="132" y="25"/>
                  </a:lnTo>
                  <a:lnTo>
                    <a:pt x="143" y="25"/>
                  </a:lnTo>
                  <a:lnTo>
                    <a:pt x="153" y="27"/>
                  </a:lnTo>
                  <a:lnTo>
                    <a:pt x="162" y="29"/>
                  </a:lnTo>
                  <a:lnTo>
                    <a:pt x="170" y="35"/>
                  </a:lnTo>
                  <a:lnTo>
                    <a:pt x="178" y="43"/>
                  </a:lnTo>
                  <a:lnTo>
                    <a:pt x="178" y="43"/>
                  </a:lnTo>
                  <a:lnTo>
                    <a:pt x="185" y="50"/>
                  </a:lnTo>
                  <a:lnTo>
                    <a:pt x="189" y="54"/>
                  </a:lnTo>
                  <a:lnTo>
                    <a:pt x="194" y="56"/>
                  </a:lnTo>
                  <a:lnTo>
                    <a:pt x="197" y="54"/>
                  </a:lnTo>
                  <a:lnTo>
                    <a:pt x="199" y="51"/>
                  </a:lnTo>
                  <a:lnTo>
                    <a:pt x="199" y="48"/>
                  </a:lnTo>
                  <a:lnTo>
                    <a:pt x="198" y="45"/>
                  </a:lnTo>
                  <a:lnTo>
                    <a:pt x="195" y="41"/>
                  </a:lnTo>
                  <a:lnTo>
                    <a:pt x="195" y="41"/>
                  </a:lnTo>
                  <a:lnTo>
                    <a:pt x="165" y="15"/>
                  </a:lnTo>
                  <a:lnTo>
                    <a:pt x="165" y="15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6" name="Freeform 16">
              <a:extLst>
                <a:ext uri="{FF2B5EF4-FFF2-40B4-BE49-F238E27FC236}">
                  <a16:creationId xmlns:a16="http://schemas.microsoft.com/office/drawing/2014/main" id="{E1F3B36F-99D4-EBD3-1876-8A981D6052B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9565" y="4301300"/>
              <a:ext cx="130175" cy="122238"/>
            </a:xfrm>
            <a:custGeom>
              <a:avLst/>
              <a:gdLst>
                <a:gd name="T0" fmla="*/ 0 w 82"/>
                <a:gd name="T1" fmla="*/ 28 h 77"/>
                <a:gd name="T2" fmla="*/ 0 w 82"/>
                <a:gd name="T3" fmla="*/ 28 h 77"/>
                <a:gd name="T4" fmla="*/ 3 w 82"/>
                <a:gd name="T5" fmla="*/ 23 h 77"/>
                <a:gd name="T6" fmla="*/ 11 w 82"/>
                <a:gd name="T7" fmla="*/ 13 h 77"/>
                <a:gd name="T8" fmla="*/ 16 w 82"/>
                <a:gd name="T9" fmla="*/ 9 h 77"/>
                <a:gd name="T10" fmla="*/ 24 w 82"/>
                <a:gd name="T11" fmla="*/ 4 h 77"/>
                <a:gd name="T12" fmla="*/ 31 w 82"/>
                <a:gd name="T13" fmla="*/ 2 h 77"/>
                <a:gd name="T14" fmla="*/ 38 w 82"/>
                <a:gd name="T15" fmla="*/ 0 h 77"/>
                <a:gd name="T16" fmla="*/ 38 w 82"/>
                <a:gd name="T17" fmla="*/ 0 h 77"/>
                <a:gd name="T18" fmla="*/ 53 w 82"/>
                <a:gd name="T19" fmla="*/ 0 h 77"/>
                <a:gd name="T20" fmla="*/ 60 w 82"/>
                <a:gd name="T21" fmla="*/ 0 h 77"/>
                <a:gd name="T22" fmla="*/ 66 w 82"/>
                <a:gd name="T23" fmla="*/ 2 h 77"/>
                <a:gd name="T24" fmla="*/ 70 w 82"/>
                <a:gd name="T25" fmla="*/ 3 h 77"/>
                <a:gd name="T26" fmla="*/ 73 w 82"/>
                <a:gd name="T27" fmla="*/ 6 h 77"/>
                <a:gd name="T28" fmla="*/ 76 w 82"/>
                <a:gd name="T29" fmla="*/ 12 h 77"/>
                <a:gd name="T30" fmla="*/ 79 w 82"/>
                <a:gd name="T31" fmla="*/ 19 h 77"/>
                <a:gd name="T32" fmla="*/ 79 w 82"/>
                <a:gd name="T33" fmla="*/ 19 h 77"/>
                <a:gd name="T34" fmla="*/ 81 w 82"/>
                <a:gd name="T35" fmla="*/ 37 h 77"/>
                <a:gd name="T36" fmla="*/ 82 w 82"/>
                <a:gd name="T37" fmla="*/ 53 h 77"/>
                <a:gd name="T38" fmla="*/ 81 w 82"/>
                <a:gd name="T39" fmla="*/ 67 h 77"/>
                <a:gd name="T40" fmla="*/ 81 w 82"/>
                <a:gd name="T41" fmla="*/ 73 h 77"/>
                <a:gd name="T42" fmla="*/ 79 w 82"/>
                <a:gd name="T43" fmla="*/ 76 h 77"/>
                <a:gd name="T44" fmla="*/ 79 w 82"/>
                <a:gd name="T45" fmla="*/ 76 h 77"/>
                <a:gd name="T46" fmla="*/ 78 w 82"/>
                <a:gd name="T47" fmla="*/ 77 h 77"/>
                <a:gd name="T48" fmla="*/ 76 w 82"/>
                <a:gd name="T49" fmla="*/ 76 h 77"/>
                <a:gd name="T50" fmla="*/ 75 w 82"/>
                <a:gd name="T51" fmla="*/ 71 h 77"/>
                <a:gd name="T52" fmla="*/ 70 w 82"/>
                <a:gd name="T53" fmla="*/ 55 h 77"/>
                <a:gd name="T54" fmla="*/ 67 w 82"/>
                <a:gd name="T55" fmla="*/ 35 h 77"/>
                <a:gd name="T56" fmla="*/ 67 w 82"/>
                <a:gd name="T57" fmla="*/ 26 h 77"/>
                <a:gd name="T58" fmla="*/ 67 w 82"/>
                <a:gd name="T59" fmla="*/ 22 h 77"/>
                <a:gd name="T60" fmla="*/ 67 w 82"/>
                <a:gd name="T61" fmla="*/ 22 h 77"/>
                <a:gd name="T62" fmla="*/ 67 w 82"/>
                <a:gd name="T63" fmla="*/ 18 h 77"/>
                <a:gd name="T64" fmla="*/ 66 w 82"/>
                <a:gd name="T65" fmla="*/ 15 h 77"/>
                <a:gd name="T66" fmla="*/ 62 w 82"/>
                <a:gd name="T67" fmla="*/ 13 h 77"/>
                <a:gd name="T68" fmla="*/ 56 w 82"/>
                <a:gd name="T69" fmla="*/ 10 h 77"/>
                <a:gd name="T70" fmla="*/ 44 w 82"/>
                <a:gd name="T71" fmla="*/ 9 h 77"/>
                <a:gd name="T72" fmla="*/ 35 w 82"/>
                <a:gd name="T73" fmla="*/ 7 h 77"/>
                <a:gd name="T74" fmla="*/ 35 w 82"/>
                <a:gd name="T75" fmla="*/ 7 h 77"/>
                <a:gd name="T76" fmla="*/ 31 w 82"/>
                <a:gd name="T77" fmla="*/ 9 h 77"/>
                <a:gd name="T78" fmla="*/ 28 w 82"/>
                <a:gd name="T79" fmla="*/ 12 h 77"/>
                <a:gd name="T80" fmla="*/ 21 w 82"/>
                <a:gd name="T81" fmla="*/ 20 h 77"/>
                <a:gd name="T82" fmla="*/ 16 w 82"/>
                <a:gd name="T83" fmla="*/ 25 h 77"/>
                <a:gd name="T84" fmla="*/ 12 w 82"/>
                <a:gd name="T85" fmla="*/ 28 h 77"/>
                <a:gd name="T86" fmla="*/ 6 w 82"/>
                <a:gd name="T87" fmla="*/ 29 h 77"/>
                <a:gd name="T88" fmla="*/ 0 w 82"/>
                <a:gd name="T89" fmla="*/ 28 h 77"/>
                <a:gd name="T90" fmla="*/ 0 w 82"/>
                <a:gd name="T91" fmla="*/ 28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2" h="77">
                  <a:moveTo>
                    <a:pt x="0" y="28"/>
                  </a:moveTo>
                  <a:lnTo>
                    <a:pt x="0" y="28"/>
                  </a:lnTo>
                  <a:lnTo>
                    <a:pt x="3" y="23"/>
                  </a:lnTo>
                  <a:lnTo>
                    <a:pt x="11" y="13"/>
                  </a:lnTo>
                  <a:lnTo>
                    <a:pt x="16" y="9"/>
                  </a:lnTo>
                  <a:lnTo>
                    <a:pt x="24" y="4"/>
                  </a:lnTo>
                  <a:lnTo>
                    <a:pt x="31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53" y="0"/>
                  </a:lnTo>
                  <a:lnTo>
                    <a:pt x="60" y="0"/>
                  </a:lnTo>
                  <a:lnTo>
                    <a:pt x="66" y="2"/>
                  </a:lnTo>
                  <a:lnTo>
                    <a:pt x="70" y="3"/>
                  </a:lnTo>
                  <a:lnTo>
                    <a:pt x="73" y="6"/>
                  </a:lnTo>
                  <a:lnTo>
                    <a:pt x="76" y="12"/>
                  </a:lnTo>
                  <a:lnTo>
                    <a:pt x="79" y="19"/>
                  </a:lnTo>
                  <a:lnTo>
                    <a:pt x="79" y="19"/>
                  </a:lnTo>
                  <a:lnTo>
                    <a:pt x="81" y="37"/>
                  </a:lnTo>
                  <a:lnTo>
                    <a:pt x="82" y="53"/>
                  </a:lnTo>
                  <a:lnTo>
                    <a:pt x="81" y="67"/>
                  </a:lnTo>
                  <a:lnTo>
                    <a:pt x="81" y="73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8" y="77"/>
                  </a:lnTo>
                  <a:lnTo>
                    <a:pt x="76" y="76"/>
                  </a:lnTo>
                  <a:lnTo>
                    <a:pt x="75" y="71"/>
                  </a:lnTo>
                  <a:lnTo>
                    <a:pt x="70" y="55"/>
                  </a:lnTo>
                  <a:lnTo>
                    <a:pt x="67" y="35"/>
                  </a:lnTo>
                  <a:lnTo>
                    <a:pt x="67" y="26"/>
                  </a:lnTo>
                  <a:lnTo>
                    <a:pt x="67" y="22"/>
                  </a:lnTo>
                  <a:lnTo>
                    <a:pt x="67" y="22"/>
                  </a:lnTo>
                  <a:lnTo>
                    <a:pt x="67" y="18"/>
                  </a:lnTo>
                  <a:lnTo>
                    <a:pt x="66" y="15"/>
                  </a:lnTo>
                  <a:lnTo>
                    <a:pt x="62" y="13"/>
                  </a:lnTo>
                  <a:lnTo>
                    <a:pt x="56" y="10"/>
                  </a:lnTo>
                  <a:lnTo>
                    <a:pt x="44" y="9"/>
                  </a:lnTo>
                  <a:lnTo>
                    <a:pt x="35" y="7"/>
                  </a:lnTo>
                  <a:lnTo>
                    <a:pt x="35" y="7"/>
                  </a:lnTo>
                  <a:lnTo>
                    <a:pt x="31" y="9"/>
                  </a:lnTo>
                  <a:lnTo>
                    <a:pt x="28" y="12"/>
                  </a:lnTo>
                  <a:lnTo>
                    <a:pt x="21" y="20"/>
                  </a:lnTo>
                  <a:lnTo>
                    <a:pt x="16" y="25"/>
                  </a:lnTo>
                  <a:lnTo>
                    <a:pt x="12" y="28"/>
                  </a:lnTo>
                  <a:lnTo>
                    <a:pt x="6" y="29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7" name="Freeform 17">
              <a:extLst>
                <a:ext uri="{FF2B5EF4-FFF2-40B4-BE49-F238E27FC236}">
                  <a16:creationId xmlns:a16="http://schemas.microsoft.com/office/drawing/2014/main" id="{B6BD17E1-99D3-FF45-05DE-B60A07FFE8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36077" y="3874263"/>
              <a:ext cx="184150" cy="254000"/>
            </a:xfrm>
            <a:custGeom>
              <a:avLst/>
              <a:gdLst>
                <a:gd name="T0" fmla="*/ 71 w 116"/>
                <a:gd name="T1" fmla="*/ 0 h 160"/>
                <a:gd name="T2" fmla="*/ 71 w 116"/>
                <a:gd name="T3" fmla="*/ 0 h 160"/>
                <a:gd name="T4" fmla="*/ 65 w 116"/>
                <a:gd name="T5" fmla="*/ 0 h 160"/>
                <a:gd name="T6" fmla="*/ 49 w 116"/>
                <a:gd name="T7" fmla="*/ 1 h 160"/>
                <a:gd name="T8" fmla="*/ 40 w 116"/>
                <a:gd name="T9" fmla="*/ 3 h 160"/>
                <a:gd name="T10" fmla="*/ 32 w 116"/>
                <a:gd name="T11" fmla="*/ 5 h 160"/>
                <a:gd name="T12" fmla="*/ 24 w 116"/>
                <a:gd name="T13" fmla="*/ 8 h 160"/>
                <a:gd name="T14" fmla="*/ 19 w 116"/>
                <a:gd name="T15" fmla="*/ 14 h 160"/>
                <a:gd name="T16" fmla="*/ 19 w 116"/>
                <a:gd name="T17" fmla="*/ 14 h 160"/>
                <a:gd name="T18" fmla="*/ 14 w 116"/>
                <a:gd name="T19" fmla="*/ 22 h 160"/>
                <a:gd name="T20" fmla="*/ 11 w 116"/>
                <a:gd name="T21" fmla="*/ 32 h 160"/>
                <a:gd name="T22" fmla="*/ 6 w 116"/>
                <a:gd name="T23" fmla="*/ 51 h 160"/>
                <a:gd name="T24" fmla="*/ 0 w 116"/>
                <a:gd name="T25" fmla="*/ 72 h 160"/>
                <a:gd name="T26" fmla="*/ 0 w 116"/>
                <a:gd name="T27" fmla="*/ 72 h 160"/>
                <a:gd name="T28" fmla="*/ 39 w 116"/>
                <a:gd name="T29" fmla="*/ 13 h 160"/>
                <a:gd name="T30" fmla="*/ 39 w 116"/>
                <a:gd name="T31" fmla="*/ 13 h 160"/>
                <a:gd name="T32" fmla="*/ 40 w 116"/>
                <a:gd name="T33" fmla="*/ 11 h 160"/>
                <a:gd name="T34" fmla="*/ 42 w 116"/>
                <a:gd name="T35" fmla="*/ 11 h 160"/>
                <a:gd name="T36" fmla="*/ 46 w 116"/>
                <a:gd name="T37" fmla="*/ 14 h 160"/>
                <a:gd name="T38" fmla="*/ 57 w 116"/>
                <a:gd name="T39" fmla="*/ 29 h 160"/>
                <a:gd name="T40" fmla="*/ 62 w 116"/>
                <a:gd name="T41" fmla="*/ 36 h 160"/>
                <a:gd name="T42" fmla="*/ 68 w 116"/>
                <a:gd name="T43" fmla="*/ 40 h 160"/>
                <a:gd name="T44" fmla="*/ 70 w 116"/>
                <a:gd name="T45" fmla="*/ 40 h 160"/>
                <a:gd name="T46" fmla="*/ 73 w 116"/>
                <a:gd name="T47" fmla="*/ 39 h 160"/>
                <a:gd name="T48" fmla="*/ 75 w 116"/>
                <a:gd name="T49" fmla="*/ 38 h 160"/>
                <a:gd name="T50" fmla="*/ 77 w 116"/>
                <a:gd name="T51" fmla="*/ 33 h 160"/>
                <a:gd name="T52" fmla="*/ 77 w 116"/>
                <a:gd name="T53" fmla="*/ 33 h 160"/>
                <a:gd name="T54" fmla="*/ 80 w 116"/>
                <a:gd name="T55" fmla="*/ 30 h 160"/>
                <a:gd name="T56" fmla="*/ 83 w 116"/>
                <a:gd name="T57" fmla="*/ 30 h 160"/>
                <a:gd name="T58" fmla="*/ 86 w 116"/>
                <a:gd name="T59" fmla="*/ 35 h 160"/>
                <a:gd name="T60" fmla="*/ 89 w 116"/>
                <a:gd name="T61" fmla="*/ 40 h 160"/>
                <a:gd name="T62" fmla="*/ 94 w 116"/>
                <a:gd name="T63" fmla="*/ 59 h 160"/>
                <a:gd name="T64" fmla="*/ 100 w 116"/>
                <a:gd name="T65" fmla="*/ 83 h 160"/>
                <a:gd name="T66" fmla="*/ 112 w 116"/>
                <a:gd name="T67" fmla="*/ 132 h 160"/>
                <a:gd name="T68" fmla="*/ 116 w 116"/>
                <a:gd name="T69" fmla="*/ 160 h 160"/>
                <a:gd name="T70" fmla="*/ 116 w 116"/>
                <a:gd name="T71" fmla="*/ 160 h 160"/>
                <a:gd name="T72" fmla="*/ 113 w 116"/>
                <a:gd name="T73" fmla="*/ 119 h 160"/>
                <a:gd name="T74" fmla="*/ 110 w 116"/>
                <a:gd name="T75" fmla="*/ 55 h 160"/>
                <a:gd name="T76" fmla="*/ 110 w 116"/>
                <a:gd name="T77" fmla="*/ 55 h 160"/>
                <a:gd name="T78" fmla="*/ 110 w 116"/>
                <a:gd name="T79" fmla="*/ 40 h 160"/>
                <a:gd name="T80" fmla="*/ 110 w 116"/>
                <a:gd name="T81" fmla="*/ 32 h 160"/>
                <a:gd name="T82" fmla="*/ 107 w 116"/>
                <a:gd name="T83" fmla="*/ 24 h 160"/>
                <a:gd name="T84" fmla="*/ 103 w 116"/>
                <a:gd name="T85" fmla="*/ 17 h 160"/>
                <a:gd name="T86" fmla="*/ 96 w 116"/>
                <a:gd name="T87" fmla="*/ 10 h 160"/>
                <a:gd name="T88" fmla="*/ 86 w 116"/>
                <a:gd name="T89" fmla="*/ 4 h 160"/>
                <a:gd name="T90" fmla="*/ 71 w 116"/>
                <a:gd name="T91" fmla="*/ 0 h 160"/>
                <a:gd name="T92" fmla="*/ 71 w 116"/>
                <a:gd name="T9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16" h="160">
                  <a:moveTo>
                    <a:pt x="71" y="0"/>
                  </a:moveTo>
                  <a:lnTo>
                    <a:pt x="71" y="0"/>
                  </a:lnTo>
                  <a:lnTo>
                    <a:pt x="65" y="0"/>
                  </a:lnTo>
                  <a:lnTo>
                    <a:pt x="49" y="1"/>
                  </a:lnTo>
                  <a:lnTo>
                    <a:pt x="40" y="3"/>
                  </a:lnTo>
                  <a:lnTo>
                    <a:pt x="32" y="5"/>
                  </a:lnTo>
                  <a:lnTo>
                    <a:pt x="24" y="8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4" y="22"/>
                  </a:lnTo>
                  <a:lnTo>
                    <a:pt x="11" y="32"/>
                  </a:lnTo>
                  <a:lnTo>
                    <a:pt x="6" y="51"/>
                  </a:lnTo>
                  <a:lnTo>
                    <a:pt x="0" y="72"/>
                  </a:lnTo>
                  <a:lnTo>
                    <a:pt x="0" y="72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0" y="11"/>
                  </a:lnTo>
                  <a:lnTo>
                    <a:pt x="42" y="11"/>
                  </a:lnTo>
                  <a:lnTo>
                    <a:pt x="46" y="14"/>
                  </a:lnTo>
                  <a:lnTo>
                    <a:pt x="57" y="29"/>
                  </a:lnTo>
                  <a:lnTo>
                    <a:pt x="62" y="36"/>
                  </a:lnTo>
                  <a:lnTo>
                    <a:pt x="68" y="40"/>
                  </a:lnTo>
                  <a:lnTo>
                    <a:pt x="70" y="40"/>
                  </a:lnTo>
                  <a:lnTo>
                    <a:pt x="73" y="39"/>
                  </a:lnTo>
                  <a:lnTo>
                    <a:pt x="75" y="38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80" y="30"/>
                  </a:lnTo>
                  <a:lnTo>
                    <a:pt x="83" y="30"/>
                  </a:lnTo>
                  <a:lnTo>
                    <a:pt x="86" y="35"/>
                  </a:lnTo>
                  <a:lnTo>
                    <a:pt x="89" y="40"/>
                  </a:lnTo>
                  <a:lnTo>
                    <a:pt x="94" y="59"/>
                  </a:lnTo>
                  <a:lnTo>
                    <a:pt x="100" y="83"/>
                  </a:lnTo>
                  <a:lnTo>
                    <a:pt x="112" y="132"/>
                  </a:lnTo>
                  <a:lnTo>
                    <a:pt x="116" y="160"/>
                  </a:lnTo>
                  <a:lnTo>
                    <a:pt x="116" y="160"/>
                  </a:lnTo>
                  <a:lnTo>
                    <a:pt x="113" y="119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40"/>
                  </a:lnTo>
                  <a:lnTo>
                    <a:pt x="110" y="32"/>
                  </a:lnTo>
                  <a:lnTo>
                    <a:pt x="107" y="24"/>
                  </a:lnTo>
                  <a:lnTo>
                    <a:pt x="103" y="17"/>
                  </a:lnTo>
                  <a:lnTo>
                    <a:pt x="96" y="10"/>
                  </a:lnTo>
                  <a:lnTo>
                    <a:pt x="86" y="4"/>
                  </a:lnTo>
                  <a:lnTo>
                    <a:pt x="71" y="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8" name="Freeform 18">
              <a:extLst>
                <a:ext uri="{FF2B5EF4-FFF2-40B4-BE49-F238E27FC236}">
                  <a16:creationId xmlns:a16="http://schemas.microsoft.com/office/drawing/2014/main" id="{E7AF202C-33C3-9D37-6CE4-BB329768E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186977" y="5198238"/>
              <a:ext cx="115888" cy="323850"/>
            </a:xfrm>
            <a:custGeom>
              <a:avLst/>
              <a:gdLst>
                <a:gd name="T0" fmla="*/ 1 w 73"/>
                <a:gd name="T1" fmla="*/ 0 h 204"/>
                <a:gd name="T2" fmla="*/ 1 w 73"/>
                <a:gd name="T3" fmla="*/ 0 h 204"/>
                <a:gd name="T4" fmla="*/ 19 w 73"/>
                <a:gd name="T5" fmla="*/ 26 h 204"/>
                <a:gd name="T6" fmla="*/ 35 w 73"/>
                <a:gd name="T7" fmla="*/ 45 h 204"/>
                <a:gd name="T8" fmla="*/ 40 w 73"/>
                <a:gd name="T9" fmla="*/ 54 h 204"/>
                <a:gd name="T10" fmla="*/ 46 w 73"/>
                <a:gd name="T11" fmla="*/ 58 h 204"/>
                <a:gd name="T12" fmla="*/ 46 w 73"/>
                <a:gd name="T13" fmla="*/ 58 h 204"/>
                <a:gd name="T14" fmla="*/ 51 w 73"/>
                <a:gd name="T15" fmla="*/ 64 h 204"/>
                <a:gd name="T16" fmla="*/ 55 w 73"/>
                <a:gd name="T17" fmla="*/ 73 h 204"/>
                <a:gd name="T18" fmla="*/ 61 w 73"/>
                <a:gd name="T19" fmla="*/ 86 h 204"/>
                <a:gd name="T20" fmla="*/ 65 w 73"/>
                <a:gd name="T21" fmla="*/ 101 h 204"/>
                <a:gd name="T22" fmla="*/ 68 w 73"/>
                <a:gd name="T23" fmla="*/ 115 h 204"/>
                <a:gd name="T24" fmla="*/ 71 w 73"/>
                <a:gd name="T25" fmla="*/ 131 h 204"/>
                <a:gd name="T26" fmla="*/ 73 w 73"/>
                <a:gd name="T27" fmla="*/ 146 h 204"/>
                <a:gd name="T28" fmla="*/ 71 w 73"/>
                <a:gd name="T29" fmla="*/ 159 h 204"/>
                <a:gd name="T30" fmla="*/ 71 w 73"/>
                <a:gd name="T31" fmla="*/ 159 h 204"/>
                <a:gd name="T32" fmla="*/ 70 w 73"/>
                <a:gd name="T33" fmla="*/ 165 h 204"/>
                <a:gd name="T34" fmla="*/ 68 w 73"/>
                <a:gd name="T35" fmla="*/ 171 h 204"/>
                <a:gd name="T36" fmla="*/ 65 w 73"/>
                <a:gd name="T37" fmla="*/ 175 h 204"/>
                <a:gd name="T38" fmla="*/ 61 w 73"/>
                <a:gd name="T39" fmla="*/ 179 h 204"/>
                <a:gd name="T40" fmla="*/ 51 w 73"/>
                <a:gd name="T41" fmla="*/ 185 h 204"/>
                <a:gd name="T42" fmla="*/ 39 w 73"/>
                <a:gd name="T43" fmla="*/ 191 h 204"/>
                <a:gd name="T44" fmla="*/ 17 w 73"/>
                <a:gd name="T45" fmla="*/ 200 h 204"/>
                <a:gd name="T46" fmla="*/ 1 w 73"/>
                <a:gd name="T47" fmla="*/ 204 h 204"/>
                <a:gd name="T48" fmla="*/ 1 w 73"/>
                <a:gd name="T49" fmla="*/ 204 h 204"/>
                <a:gd name="T50" fmla="*/ 0 w 73"/>
                <a:gd name="T51" fmla="*/ 204 h 204"/>
                <a:gd name="T52" fmla="*/ 3 w 73"/>
                <a:gd name="T53" fmla="*/ 201 h 204"/>
                <a:gd name="T54" fmla="*/ 17 w 73"/>
                <a:gd name="T55" fmla="*/ 191 h 204"/>
                <a:gd name="T56" fmla="*/ 48 w 73"/>
                <a:gd name="T57" fmla="*/ 168 h 204"/>
                <a:gd name="T58" fmla="*/ 48 w 73"/>
                <a:gd name="T59" fmla="*/ 168 h 204"/>
                <a:gd name="T60" fmla="*/ 52 w 73"/>
                <a:gd name="T61" fmla="*/ 163 h 204"/>
                <a:gd name="T62" fmla="*/ 54 w 73"/>
                <a:gd name="T63" fmla="*/ 156 h 204"/>
                <a:gd name="T64" fmla="*/ 55 w 73"/>
                <a:gd name="T65" fmla="*/ 149 h 204"/>
                <a:gd name="T66" fmla="*/ 56 w 73"/>
                <a:gd name="T67" fmla="*/ 140 h 204"/>
                <a:gd name="T68" fmla="*/ 55 w 73"/>
                <a:gd name="T69" fmla="*/ 124 h 204"/>
                <a:gd name="T70" fmla="*/ 54 w 73"/>
                <a:gd name="T71" fmla="*/ 117 h 204"/>
                <a:gd name="T72" fmla="*/ 52 w 73"/>
                <a:gd name="T73" fmla="*/ 112 h 204"/>
                <a:gd name="T74" fmla="*/ 52 w 73"/>
                <a:gd name="T75" fmla="*/ 112 h 204"/>
                <a:gd name="T76" fmla="*/ 38 w 73"/>
                <a:gd name="T77" fmla="*/ 96 h 204"/>
                <a:gd name="T78" fmla="*/ 33 w 73"/>
                <a:gd name="T79" fmla="*/ 88 h 204"/>
                <a:gd name="T80" fmla="*/ 32 w 73"/>
                <a:gd name="T81" fmla="*/ 83 h 204"/>
                <a:gd name="T82" fmla="*/ 30 w 73"/>
                <a:gd name="T83" fmla="*/ 77 h 204"/>
                <a:gd name="T84" fmla="*/ 30 w 73"/>
                <a:gd name="T85" fmla="*/ 77 h 204"/>
                <a:gd name="T86" fmla="*/ 29 w 73"/>
                <a:gd name="T87" fmla="*/ 72 h 204"/>
                <a:gd name="T88" fmla="*/ 26 w 73"/>
                <a:gd name="T89" fmla="*/ 63 h 204"/>
                <a:gd name="T90" fmla="*/ 14 w 73"/>
                <a:gd name="T91" fmla="*/ 41 h 204"/>
                <a:gd name="T92" fmla="*/ 8 w 73"/>
                <a:gd name="T93" fmla="*/ 29 h 204"/>
                <a:gd name="T94" fmla="*/ 4 w 73"/>
                <a:gd name="T95" fmla="*/ 19 h 204"/>
                <a:gd name="T96" fmla="*/ 1 w 73"/>
                <a:gd name="T97" fmla="*/ 9 h 204"/>
                <a:gd name="T98" fmla="*/ 1 w 73"/>
                <a:gd name="T99" fmla="*/ 0 h 204"/>
                <a:gd name="T100" fmla="*/ 1 w 73"/>
                <a:gd name="T101" fmla="*/ 0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73" h="204">
                  <a:moveTo>
                    <a:pt x="1" y="0"/>
                  </a:moveTo>
                  <a:lnTo>
                    <a:pt x="1" y="0"/>
                  </a:lnTo>
                  <a:lnTo>
                    <a:pt x="19" y="26"/>
                  </a:lnTo>
                  <a:lnTo>
                    <a:pt x="35" y="45"/>
                  </a:lnTo>
                  <a:lnTo>
                    <a:pt x="40" y="54"/>
                  </a:lnTo>
                  <a:lnTo>
                    <a:pt x="46" y="58"/>
                  </a:lnTo>
                  <a:lnTo>
                    <a:pt x="46" y="58"/>
                  </a:lnTo>
                  <a:lnTo>
                    <a:pt x="51" y="64"/>
                  </a:lnTo>
                  <a:lnTo>
                    <a:pt x="55" y="73"/>
                  </a:lnTo>
                  <a:lnTo>
                    <a:pt x="61" y="86"/>
                  </a:lnTo>
                  <a:lnTo>
                    <a:pt x="65" y="101"/>
                  </a:lnTo>
                  <a:lnTo>
                    <a:pt x="68" y="115"/>
                  </a:lnTo>
                  <a:lnTo>
                    <a:pt x="71" y="131"/>
                  </a:lnTo>
                  <a:lnTo>
                    <a:pt x="73" y="146"/>
                  </a:lnTo>
                  <a:lnTo>
                    <a:pt x="71" y="159"/>
                  </a:lnTo>
                  <a:lnTo>
                    <a:pt x="71" y="159"/>
                  </a:lnTo>
                  <a:lnTo>
                    <a:pt x="70" y="165"/>
                  </a:lnTo>
                  <a:lnTo>
                    <a:pt x="68" y="171"/>
                  </a:lnTo>
                  <a:lnTo>
                    <a:pt x="65" y="175"/>
                  </a:lnTo>
                  <a:lnTo>
                    <a:pt x="61" y="179"/>
                  </a:lnTo>
                  <a:lnTo>
                    <a:pt x="51" y="185"/>
                  </a:lnTo>
                  <a:lnTo>
                    <a:pt x="39" y="191"/>
                  </a:lnTo>
                  <a:lnTo>
                    <a:pt x="17" y="200"/>
                  </a:lnTo>
                  <a:lnTo>
                    <a:pt x="1" y="204"/>
                  </a:lnTo>
                  <a:lnTo>
                    <a:pt x="1" y="204"/>
                  </a:lnTo>
                  <a:lnTo>
                    <a:pt x="0" y="204"/>
                  </a:lnTo>
                  <a:lnTo>
                    <a:pt x="3" y="201"/>
                  </a:lnTo>
                  <a:lnTo>
                    <a:pt x="17" y="191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52" y="163"/>
                  </a:lnTo>
                  <a:lnTo>
                    <a:pt x="54" y="156"/>
                  </a:lnTo>
                  <a:lnTo>
                    <a:pt x="55" y="149"/>
                  </a:lnTo>
                  <a:lnTo>
                    <a:pt x="56" y="140"/>
                  </a:lnTo>
                  <a:lnTo>
                    <a:pt x="55" y="124"/>
                  </a:lnTo>
                  <a:lnTo>
                    <a:pt x="54" y="117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38" y="96"/>
                  </a:lnTo>
                  <a:lnTo>
                    <a:pt x="33" y="88"/>
                  </a:lnTo>
                  <a:lnTo>
                    <a:pt x="32" y="83"/>
                  </a:lnTo>
                  <a:lnTo>
                    <a:pt x="30" y="77"/>
                  </a:lnTo>
                  <a:lnTo>
                    <a:pt x="30" y="77"/>
                  </a:lnTo>
                  <a:lnTo>
                    <a:pt x="29" y="72"/>
                  </a:lnTo>
                  <a:lnTo>
                    <a:pt x="26" y="63"/>
                  </a:lnTo>
                  <a:lnTo>
                    <a:pt x="14" y="41"/>
                  </a:lnTo>
                  <a:lnTo>
                    <a:pt x="8" y="29"/>
                  </a:lnTo>
                  <a:lnTo>
                    <a:pt x="4" y="19"/>
                  </a:lnTo>
                  <a:lnTo>
                    <a:pt x="1" y="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49" name="Freeform 19">
              <a:extLst>
                <a:ext uri="{FF2B5EF4-FFF2-40B4-BE49-F238E27FC236}">
                  <a16:creationId xmlns:a16="http://schemas.microsoft.com/office/drawing/2014/main" id="{63837EEB-5ADA-EFDE-063A-65532776ED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627" y="5337938"/>
              <a:ext cx="214313" cy="374650"/>
            </a:xfrm>
            <a:custGeom>
              <a:avLst/>
              <a:gdLst>
                <a:gd name="T0" fmla="*/ 103 w 135"/>
                <a:gd name="T1" fmla="*/ 8 h 236"/>
                <a:gd name="T2" fmla="*/ 103 w 135"/>
                <a:gd name="T3" fmla="*/ 8 h 236"/>
                <a:gd name="T4" fmla="*/ 98 w 135"/>
                <a:gd name="T5" fmla="*/ 21 h 236"/>
                <a:gd name="T6" fmla="*/ 85 w 135"/>
                <a:gd name="T7" fmla="*/ 52 h 236"/>
                <a:gd name="T8" fmla="*/ 68 w 135"/>
                <a:gd name="T9" fmla="*/ 84 h 236"/>
                <a:gd name="T10" fmla="*/ 61 w 135"/>
                <a:gd name="T11" fmla="*/ 96 h 236"/>
                <a:gd name="T12" fmla="*/ 55 w 135"/>
                <a:gd name="T13" fmla="*/ 103 h 236"/>
                <a:gd name="T14" fmla="*/ 55 w 135"/>
                <a:gd name="T15" fmla="*/ 103 h 236"/>
                <a:gd name="T16" fmla="*/ 48 w 135"/>
                <a:gd name="T17" fmla="*/ 107 h 236"/>
                <a:gd name="T18" fmla="*/ 42 w 135"/>
                <a:gd name="T19" fmla="*/ 115 h 236"/>
                <a:gd name="T20" fmla="*/ 35 w 135"/>
                <a:gd name="T21" fmla="*/ 125 h 236"/>
                <a:gd name="T22" fmla="*/ 28 w 135"/>
                <a:gd name="T23" fmla="*/ 138 h 236"/>
                <a:gd name="T24" fmla="*/ 19 w 135"/>
                <a:gd name="T25" fmla="*/ 155 h 236"/>
                <a:gd name="T26" fmla="*/ 13 w 135"/>
                <a:gd name="T27" fmla="*/ 177 h 236"/>
                <a:gd name="T28" fmla="*/ 6 w 135"/>
                <a:gd name="T29" fmla="*/ 204 h 236"/>
                <a:gd name="T30" fmla="*/ 0 w 135"/>
                <a:gd name="T31" fmla="*/ 234 h 236"/>
                <a:gd name="T32" fmla="*/ 0 w 135"/>
                <a:gd name="T33" fmla="*/ 234 h 236"/>
                <a:gd name="T34" fmla="*/ 0 w 135"/>
                <a:gd name="T35" fmla="*/ 236 h 236"/>
                <a:gd name="T36" fmla="*/ 1 w 135"/>
                <a:gd name="T37" fmla="*/ 236 h 236"/>
                <a:gd name="T38" fmla="*/ 6 w 135"/>
                <a:gd name="T39" fmla="*/ 228 h 236"/>
                <a:gd name="T40" fmla="*/ 18 w 135"/>
                <a:gd name="T41" fmla="*/ 202 h 236"/>
                <a:gd name="T42" fmla="*/ 39 w 135"/>
                <a:gd name="T43" fmla="*/ 151 h 236"/>
                <a:gd name="T44" fmla="*/ 39 w 135"/>
                <a:gd name="T45" fmla="*/ 151 h 236"/>
                <a:gd name="T46" fmla="*/ 41 w 135"/>
                <a:gd name="T47" fmla="*/ 150 h 236"/>
                <a:gd name="T48" fmla="*/ 44 w 135"/>
                <a:gd name="T49" fmla="*/ 147 h 236"/>
                <a:gd name="T50" fmla="*/ 54 w 135"/>
                <a:gd name="T51" fmla="*/ 142 h 236"/>
                <a:gd name="T52" fmla="*/ 83 w 135"/>
                <a:gd name="T53" fmla="*/ 132 h 236"/>
                <a:gd name="T54" fmla="*/ 134 w 135"/>
                <a:gd name="T55" fmla="*/ 116 h 236"/>
                <a:gd name="T56" fmla="*/ 134 w 135"/>
                <a:gd name="T57" fmla="*/ 116 h 236"/>
                <a:gd name="T58" fmla="*/ 135 w 135"/>
                <a:gd name="T59" fmla="*/ 116 h 236"/>
                <a:gd name="T60" fmla="*/ 135 w 135"/>
                <a:gd name="T61" fmla="*/ 115 h 236"/>
                <a:gd name="T62" fmla="*/ 130 w 135"/>
                <a:gd name="T63" fmla="*/ 115 h 236"/>
                <a:gd name="T64" fmla="*/ 106 w 135"/>
                <a:gd name="T65" fmla="*/ 113 h 236"/>
                <a:gd name="T66" fmla="*/ 79 w 135"/>
                <a:gd name="T67" fmla="*/ 113 h 236"/>
                <a:gd name="T68" fmla="*/ 68 w 135"/>
                <a:gd name="T69" fmla="*/ 115 h 236"/>
                <a:gd name="T70" fmla="*/ 63 w 135"/>
                <a:gd name="T71" fmla="*/ 116 h 236"/>
                <a:gd name="T72" fmla="*/ 63 w 135"/>
                <a:gd name="T73" fmla="*/ 116 h 236"/>
                <a:gd name="T74" fmla="*/ 61 w 135"/>
                <a:gd name="T75" fmla="*/ 118 h 236"/>
                <a:gd name="T76" fmla="*/ 61 w 135"/>
                <a:gd name="T77" fmla="*/ 116 h 236"/>
                <a:gd name="T78" fmla="*/ 64 w 135"/>
                <a:gd name="T79" fmla="*/ 112 h 236"/>
                <a:gd name="T80" fmla="*/ 74 w 135"/>
                <a:gd name="T81" fmla="*/ 96 h 236"/>
                <a:gd name="T82" fmla="*/ 87 w 135"/>
                <a:gd name="T83" fmla="*/ 75 h 236"/>
                <a:gd name="T84" fmla="*/ 98 w 135"/>
                <a:gd name="T85" fmla="*/ 64 h 236"/>
                <a:gd name="T86" fmla="*/ 98 w 135"/>
                <a:gd name="T87" fmla="*/ 64 h 236"/>
                <a:gd name="T88" fmla="*/ 101 w 135"/>
                <a:gd name="T89" fmla="*/ 58 h 236"/>
                <a:gd name="T90" fmla="*/ 105 w 135"/>
                <a:gd name="T91" fmla="*/ 46 h 236"/>
                <a:gd name="T92" fmla="*/ 109 w 135"/>
                <a:gd name="T93" fmla="*/ 33 h 236"/>
                <a:gd name="T94" fmla="*/ 114 w 135"/>
                <a:gd name="T95" fmla="*/ 20 h 236"/>
                <a:gd name="T96" fmla="*/ 115 w 135"/>
                <a:gd name="T97" fmla="*/ 8 h 236"/>
                <a:gd name="T98" fmla="*/ 115 w 135"/>
                <a:gd name="T99" fmla="*/ 1 h 236"/>
                <a:gd name="T100" fmla="*/ 114 w 135"/>
                <a:gd name="T101" fmla="*/ 0 h 236"/>
                <a:gd name="T102" fmla="*/ 111 w 135"/>
                <a:gd name="T103" fmla="*/ 0 h 236"/>
                <a:gd name="T104" fmla="*/ 108 w 135"/>
                <a:gd name="T105" fmla="*/ 3 h 236"/>
                <a:gd name="T106" fmla="*/ 103 w 135"/>
                <a:gd name="T107" fmla="*/ 8 h 236"/>
                <a:gd name="T108" fmla="*/ 103 w 135"/>
                <a:gd name="T109" fmla="*/ 8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35" h="236">
                  <a:moveTo>
                    <a:pt x="103" y="8"/>
                  </a:moveTo>
                  <a:lnTo>
                    <a:pt x="103" y="8"/>
                  </a:lnTo>
                  <a:lnTo>
                    <a:pt x="98" y="21"/>
                  </a:lnTo>
                  <a:lnTo>
                    <a:pt x="85" y="52"/>
                  </a:lnTo>
                  <a:lnTo>
                    <a:pt x="68" y="84"/>
                  </a:lnTo>
                  <a:lnTo>
                    <a:pt x="61" y="96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48" y="107"/>
                  </a:lnTo>
                  <a:lnTo>
                    <a:pt x="42" y="115"/>
                  </a:lnTo>
                  <a:lnTo>
                    <a:pt x="35" y="125"/>
                  </a:lnTo>
                  <a:lnTo>
                    <a:pt x="28" y="138"/>
                  </a:lnTo>
                  <a:lnTo>
                    <a:pt x="19" y="155"/>
                  </a:lnTo>
                  <a:lnTo>
                    <a:pt x="13" y="177"/>
                  </a:lnTo>
                  <a:lnTo>
                    <a:pt x="6" y="204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36"/>
                  </a:lnTo>
                  <a:lnTo>
                    <a:pt x="1" y="236"/>
                  </a:lnTo>
                  <a:lnTo>
                    <a:pt x="6" y="228"/>
                  </a:lnTo>
                  <a:lnTo>
                    <a:pt x="18" y="202"/>
                  </a:lnTo>
                  <a:lnTo>
                    <a:pt x="39" y="151"/>
                  </a:lnTo>
                  <a:lnTo>
                    <a:pt x="39" y="151"/>
                  </a:lnTo>
                  <a:lnTo>
                    <a:pt x="41" y="150"/>
                  </a:lnTo>
                  <a:lnTo>
                    <a:pt x="44" y="147"/>
                  </a:lnTo>
                  <a:lnTo>
                    <a:pt x="54" y="142"/>
                  </a:lnTo>
                  <a:lnTo>
                    <a:pt x="83" y="132"/>
                  </a:lnTo>
                  <a:lnTo>
                    <a:pt x="134" y="116"/>
                  </a:lnTo>
                  <a:lnTo>
                    <a:pt x="134" y="116"/>
                  </a:lnTo>
                  <a:lnTo>
                    <a:pt x="135" y="116"/>
                  </a:lnTo>
                  <a:lnTo>
                    <a:pt x="135" y="115"/>
                  </a:lnTo>
                  <a:lnTo>
                    <a:pt x="130" y="115"/>
                  </a:lnTo>
                  <a:lnTo>
                    <a:pt x="106" y="113"/>
                  </a:lnTo>
                  <a:lnTo>
                    <a:pt x="79" y="113"/>
                  </a:lnTo>
                  <a:lnTo>
                    <a:pt x="68" y="115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1" y="118"/>
                  </a:lnTo>
                  <a:lnTo>
                    <a:pt x="61" y="116"/>
                  </a:lnTo>
                  <a:lnTo>
                    <a:pt x="64" y="112"/>
                  </a:lnTo>
                  <a:lnTo>
                    <a:pt x="74" y="96"/>
                  </a:lnTo>
                  <a:lnTo>
                    <a:pt x="87" y="75"/>
                  </a:lnTo>
                  <a:lnTo>
                    <a:pt x="98" y="64"/>
                  </a:lnTo>
                  <a:lnTo>
                    <a:pt x="98" y="64"/>
                  </a:lnTo>
                  <a:lnTo>
                    <a:pt x="101" y="58"/>
                  </a:lnTo>
                  <a:lnTo>
                    <a:pt x="105" y="46"/>
                  </a:lnTo>
                  <a:lnTo>
                    <a:pt x="109" y="33"/>
                  </a:lnTo>
                  <a:lnTo>
                    <a:pt x="114" y="20"/>
                  </a:lnTo>
                  <a:lnTo>
                    <a:pt x="115" y="8"/>
                  </a:lnTo>
                  <a:lnTo>
                    <a:pt x="115" y="1"/>
                  </a:lnTo>
                  <a:lnTo>
                    <a:pt x="114" y="0"/>
                  </a:lnTo>
                  <a:lnTo>
                    <a:pt x="111" y="0"/>
                  </a:lnTo>
                  <a:lnTo>
                    <a:pt x="108" y="3"/>
                  </a:lnTo>
                  <a:lnTo>
                    <a:pt x="103" y="8"/>
                  </a:lnTo>
                  <a:lnTo>
                    <a:pt x="103" y="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0" name="Freeform 20">
              <a:extLst>
                <a:ext uri="{FF2B5EF4-FFF2-40B4-BE49-F238E27FC236}">
                  <a16:creationId xmlns:a16="http://schemas.microsoft.com/office/drawing/2014/main" id="{016CB65B-2C22-8A09-E99F-CCCB5D0E1954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6502" y="6084063"/>
              <a:ext cx="185738" cy="85725"/>
            </a:xfrm>
            <a:custGeom>
              <a:avLst/>
              <a:gdLst>
                <a:gd name="T0" fmla="*/ 10 w 117"/>
                <a:gd name="T1" fmla="*/ 0 h 54"/>
                <a:gd name="T2" fmla="*/ 10 w 117"/>
                <a:gd name="T3" fmla="*/ 0 h 54"/>
                <a:gd name="T4" fmla="*/ 16 w 117"/>
                <a:gd name="T5" fmla="*/ 4 h 54"/>
                <a:gd name="T6" fmla="*/ 32 w 117"/>
                <a:gd name="T7" fmla="*/ 15 h 54"/>
                <a:gd name="T8" fmla="*/ 40 w 117"/>
                <a:gd name="T9" fmla="*/ 19 h 54"/>
                <a:gd name="T10" fmla="*/ 52 w 117"/>
                <a:gd name="T11" fmla="*/ 22 h 54"/>
                <a:gd name="T12" fmla="*/ 62 w 117"/>
                <a:gd name="T13" fmla="*/ 25 h 54"/>
                <a:gd name="T14" fmla="*/ 74 w 117"/>
                <a:gd name="T15" fmla="*/ 23 h 54"/>
                <a:gd name="T16" fmla="*/ 74 w 117"/>
                <a:gd name="T17" fmla="*/ 23 h 54"/>
                <a:gd name="T18" fmla="*/ 83 w 117"/>
                <a:gd name="T19" fmla="*/ 20 h 54"/>
                <a:gd name="T20" fmla="*/ 91 w 117"/>
                <a:gd name="T21" fmla="*/ 20 h 54"/>
                <a:gd name="T22" fmla="*/ 99 w 117"/>
                <a:gd name="T23" fmla="*/ 22 h 54"/>
                <a:gd name="T24" fmla="*/ 103 w 117"/>
                <a:gd name="T25" fmla="*/ 23 h 54"/>
                <a:gd name="T26" fmla="*/ 109 w 117"/>
                <a:gd name="T27" fmla="*/ 26 h 54"/>
                <a:gd name="T28" fmla="*/ 112 w 117"/>
                <a:gd name="T29" fmla="*/ 31 h 54"/>
                <a:gd name="T30" fmla="*/ 116 w 117"/>
                <a:gd name="T31" fmla="*/ 36 h 54"/>
                <a:gd name="T32" fmla="*/ 116 w 117"/>
                <a:gd name="T33" fmla="*/ 36 h 54"/>
                <a:gd name="T34" fmla="*/ 117 w 117"/>
                <a:gd name="T35" fmla="*/ 39 h 54"/>
                <a:gd name="T36" fmla="*/ 116 w 117"/>
                <a:gd name="T37" fmla="*/ 42 h 54"/>
                <a:gd name="T38" fmla="*/ 113 w 117"/>
                <a:gd name="T39" fmla="*/ 48 h 54"/>
                <a:gd name="T40" fmla="*/ 107 w 117"/>
                <a:gd name="T41" fmla="*/ 52 h 54"/>
                <a:gd name="T42" fmla="*/ 99 w 117"/>
                <a:gd name="T43" fmla="*/ 54 h 54"/>
                <a:gd name="T44" fmla="*/ 99 w 117"/>
                <a:gd name="T45" fmla="*/ 54 h 54"/>
                <a:gd name="T46" fmla="*/ 96 w 117"/>
                <a:gd name="T47" fmla="*/ 52 h 54"/>
                <a:gd name="T48" fmla="*/ 93 w 117"/>
                <a:gd name="T49" fmla="*/ 51 h 54"/>
                <a:gd name="T50" fmla="*/ 91 w 117"/>
                <a:gd name="T51" fmla="*/ 45 h 54"/>
                <a:gd name="T52" fmla="*/ 88 w 117"/>
                <a:gd name="T53" fmla="*/ 39 h 54"/>
                <a:gd name="T54" fmla="*/ 87 w 117"/>
                <a:gd name="T55" fmla="*/ 38 h 54"/>
                <a:gd name="T56" fmla="*/ 83 w 117"/>
                <a:gd name="T57" fmla="*/ 36 h 54"/>
                <a:gd name="T58" fmla="*/ 83 w 117"/>
                <a:gd name="T59" fmla="*/ 36 h 54"/>
                <a:gd name="T60" fmla="*/ 71 w 117"/>
                <a:gd name="T61" fmla="*/ 35 h 54"/>
                <a:gd name="T62" fmla="*/ 58 w 117"/>
                <a:gd name="T63" fmla="*/ 34 h 54"/>
                <a:gd name="T64" fmla="*/ 43 w 117"/>
                <a:gd name="T65" fmla="*/ 29 h 54"/>
                <a:gd name="T66" fmla="*/ 33 w 117"/>
                <a:gd name="T67" fmla="*/ 26 h 54"/>
                <a:gd name="T68" fmla="*/ 33 w 117"/>
                <a:gd name="T69" fmla="*/ 26 h 54"/>
                <a:gd name="T70" fmla="*/ 21 w 117"/>
                <a:gd name="T71" fmla="*/ 20 h 54"/>
                <a:gd name="T72" fmla="*/ 7 w 117"/>
                <a:gd name="T73" fmla="*/ 10 h 54"/>
                <a:gd name="T74" fmla="*/ 2 w 117"/>
                <a:gd name="T75" fmla="*/ 6 h 54"/>
                <a:gd name="T76" fmla="*/ 0 w 117"/>
                <a:gd name="T77" fmla="*/ 1 h 54"/>
                <a:gd name="T78" fmla="*/ 0 w 117"/>
                <a:gd name="T79" fmla="*/ 0 h 54"/>
                <a:gd name="T80" fmla="*/ 2 w 117"/>
                <a:gd name="T81" fmla="*/ 0 h 54"/>
                <a:gd name="T82" fmla="*/ 10 w 117"/>
                <a:gd name="T83" fmla="*/ 0 h 54"/>
                <a:gd name="T84" fmla="*/ 10 w 117"/>
                <a:gd name="T85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7" h="54">
                  <a:moveTo>
                    <a:pt x="10" y="0"/>
                  </a:moveTo>
                  <a:lnTo>
                    <a:pt x="10" y="0"/>
                  </a:lnTo>
                  <a:lnTo>
                    <a:pt x="16" y="4"/>
                  </a:lnTo>
                  <a:lnTo>
                    <a:pt x="32" y="15"/>
                  </a:lnTo>
                  <a:lnTo>
                    <a:pt x="40" y="19"/>
                  </a:lnTo>
                  <a:lnTo>
                    <a:pt x="52" y="22"/>
                  </a:lnTo>
                  <a:lnTo>
                    <a:pt x="62" y="25"/>
                  </a:lnTo>
                  <a:lnTo>
                    <a:pt x="74" y="23"/>
                  </a:lnTo>
                  <a:lnTo>
                    <a:pt x="74" y="23"/>
                  </a:lnTo>
                  <a:lnTo>
                    <a:pt x="83" y="20"/>
                  </a:lnTo>
                  <a:lnTo>
                    <a:pt x="91" y="20"/>
                  </a:lnTo>
                  <a:lnTo>
                    <a:pt x="99" y="22"/>
                  </a:lnTo>
                  <a:lnTo>
                    <a:pt x="103" y="23"/>
                  </a:lnTo>
                  <a:lnTo>
                    <a:pt x="109" y="26"/>
                  </a:lnTo>
                  <a:lnTo>
                    <a:pt x="112" y="31"/>
                  </a:lnTo>
                  <a:lnTo>
                    <a:pt x="116" y="36"/>
                  </a:lnTo>
                  <a:lnTo>
                    <a:pt x="116" y="36"/>
                  </a:lnTo>
                  <a:lnTo>
                    <a:pt x="117" y="39"/>
                  </a:lnTo>
                  <a:lnTo>
                    <a:pt x="116" y="42"/>
                  </a:lnTo>
                  <a:lnTo>
                    <a:pt x="113" y="48"/>
                  </a:lnTo>
                  <a:lnTo>
                    <a:pt x="107" y="52"/>
                  </a:lnTo>
                  <a:lnTo>
                    <a:pt x="99" y="54"/>
                  </a:lnTo>
                  <a:lnTo>
                    <a:pt x="99" y="54"/>
                  </a:lnTo>
                  <a:lnTo>
                    <a:pt x="96" y="52"/>
                  </a:lnTo>
                  <a:lnTo>
                    <a:pt x="93" y="51"/>
                  </a:lnTo>
                  <a:lnTo>
                    <a:pt x="91" y="45"/>
                  </a:lnTo>
                  <a:lnTo>
                    <a:pt x="88" y="39"/>
                  </a:lnTo>
                  <a:lnTo>
                    <a:pt x="87" y="38"/>
                  </a:lnTo>
                  <a:lnTo>
                    <a:pt x="83" y="36"/>
                  </a:lnTo>
                  <a:lnTo>
                    <a:pt x="83" y="36"/>
                  </a:lnTo>
                  <a:lnTo>
                    <a:pt x="71" y="35"/>
                  </a:lnTo>
                  <a:lnTo>
                    <a:pt x="58" y="34"/>
                  </a:lnTo>
                  <a:lnTo>
                    <a:pt x="43" y="29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21" y="20"/>
                  </a:lnTo>
                  <a:lnTo>
                    <a:pt x="7" y="10"/>
                  </a:lnTo>
                  <a:lnTo>
                    <a:pt x="2" y="6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1" name="Freeform 21">
              <a:extLst>
                <a:ext uri="{FF2B5EF4-FFF2-40B4-BE49-F238E27FC236}">
                  <a16:creationId xmlns:a16="http://schemas.microsoft.com/office/drawing/2014/main" id="{6B4949B8-973F-3B90-744B-ED8ED70CC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2652" y="4317175"/>
              <a:ext cx="306388" cy="177800"/>
            </a:xfrm>
            <a:custGeom>
              <a:avLst/>
              <a:gdLst>
                <a:gd name="T0" fmla="*/ 193 w 193"/>
                <a:gd name="T1" fmla="*/ 112 h 112"/>
                <a:gd name="T2" fmla="*/ 193 w 193"/>
                <a:gd name="T3" fmla="*/ 112 h 112"/>
                <a:gd name="T4" fmla="*/ 157 w 193"/>
                <a:gd name="T5" fmla="*/ 86 h 112"/>
                <a:gd name="T6" fmla="*/ 128 w 193"/>
                <a:gd name="T7" fmla="*/ 64 h 112"/>
                <a:gd name="T8" fmla="*/ 104 w 193"/>
                <a:gd name="T9" fmla="*/ 50 h 112"/>
                <a:gd name="T10" fmla="*/ 104 w 193"/>
                <a:gd name="T11" fmla="*/ 50 h 112"/>
                <a:gd name="T12" fmla="*/ 97 w 193"/>
                <a:gd name="T13" fmla="*/ 44 h 112"/>
                <a:gd name="T14" fmla="*/ 90 w 193"/>
                <a:gd name="T15" fmla="*/ 38 h 112"/>
                <a:gd name="T16" fmla="*/ 84 w 193"/>
                <a:gd name="T17" fmla="*/ 32 h 112"/>
                <a:gd name="T18" fmla="*/ 81 w 193"/>
                <a:gd name="T19" fmla="*/ 27 h 112"/>
                <a:gd name="T20" fmla="*/ 78 w 193"/>
                <a:gd name="T21" fmla="*/ 19 h 112"/>
                <a:gd name="T22" fmla="*/ 77 w 193"/>
                <a:gd name="T23" fmla="*/ 13 h 112"/>
                <a:gd name="T24" fmla="*/ 75 w 193"/>
                <a:gd name="T25" fmla="*/ 9 h 112"/>
                <a:gd name="T26" fmla="*/ 75 w 193"/>
                <a:gd name="T27" fmla="*/ 3 h 112"/>
                <a:gd name="T28" fmla="*/ 75 w 193"/>
                <a:gd name="T29" fmla="*/ 3 h 112"/>
                <a:gd name="T30" fmla="*/ 75 w 193"/>
                <a:gd name="T31" fmla="*/ 0 h 112"/>
                <a:gd name="T32" fmla="*/ 74 w 193"/>
                <a:gd name="T33" fmla="*/ 2 h 112"/>
                <a:gd name="T34" fmla="*/ 70 w 193"/>
                <a:gd name="T35" fmla="*/ 8 h 112"/>
                <a:gd name="T36" fmla="*/ 65 w 193"/>
                <a:gd name="T37" fmla="*/ 19 h 112"/>
                <a:gd name="T38" fmla="*/ 62 w 193"/>
                <a:gd name="T39" fmla="*/ 29 h 112"/>
                <a:gd name="T40" fmla="*/ 62 w 193"/>
                <a:gd name="T41" fmla="*/ 29 h 112"/>
                <a:gd name="T42" fmla="*/ 59 w 193"/>
                <a:gd name="T43" fmla="*/ 34 h 112"/>
                <a:gd name="T44" fmla="*/ 53 w 193"/>
                <a:gd name="T45" fmla="*/ 40 h 112"/>
                <a:gd name="T46" fmla="*/ 35 w 193"/>
                <a:gd name="T47" fmla="*/ 51 h 112"/>
                <a:gd name="T48" fmla="*/ 16 w 193"/>
                <a:gd name="T49" fmla="*/ 61 h 112"/>
                <a:gd name="T50" fmla="*/ 3 w 193"/>
                <a:gd name="T51" fmla="*/ 66 h 112"/>
                <a:gd name="T52" fmla="*/ 3 w 193"/>
                <a:gd name="T53" fmla="*/ 66 h 112"/>
                <a:gd name="T54" fmla="*/ 0 w 193"/>
                <a:gd name="T55" fmla="*/ 67 h 112"/>
                <a:gd name="T56" fmla="*/ 0 w 193"/>
                <a:gd name="T57" fmla="*/ 69 h 112"/>
                <a:gd name="T58" fmla="*/ 0 w 193"/>
                <a:gd name="T59" fmla="*/ 72 h 112"/>
                <a:gd name="T60" fmla="*/ 1 w 193"/>
                <a:gd name="T61" fmla="*/ 75 h 112"/>
                <a:gd name="T62" fmla="*/ 8 w 193"/>
                <a:gd name="T63" fmla="*/ 79 h 112"/>
                <a:gd name="T64" fmla="*/ 11 w 193"/>
                <a:gd name="T65" fmla="*/ 80 h 112"/>
                <a:gd name="T66" fmla="*/ 16 w 193"/>
                <a:gd name="T67" fmla="*/ 80 h 112"/>
                <a:gd name="T68" fmla="*/ 16 w 193"/>
                <a:gd name="T69" fmla="*/ 80 h 112"/>
                <a:gd name="T70" fmla="*/ 19 w 193"/>
                <a:gd name="T71" fmla="*/ 79 h 112"/>
                <a:gd name="T72" fmla="*/ 24 w 193"/>
                <a:gd name="T73" fmla="*/ 75 h 112"/>
                <a:gd name="T74" fmla="*/ 39 w 193"/>
                <a:gd name="T75" fmla="*/ 64 h 112"/>
                <a:gd name="T76" fmla="*/ 46 w 193"/>
                <a:gd name="T77" fmla="*/ 59 h 112"/>
                <a:gd name="T78" fmla="*/ 55 w 193"/>
                <a:gd name="T79" fmla="*/ 54 h 112"/>
                <a:gd name="T80" fmla="*/ 65 w 193"/>
                <a:gd name="T81" fmla="*/ 50 h 112"/>
                <a:gd name="T82" fmla="*/ 75 w 193"/>
                <a:gd name="T83" fmla="*/ 50 h 112"/>
                <a:gd name="T84" fmla="*/ 75 w 193"/>
                <a:gd name="T85" fmla="*/ 50 h 112"/>
                <a:gd name="T86" fmla="*/ 81 w 193"/>
                <a:gd name="T87" fmla="*/ 50 h 112"/>
                <a:gd name="T88" fmla="*/ 88 w 193"/>
                <a:gd name="T89" fmla="*/ 53 h 112"/>
                <a:gd name="T90" fmla="*/ 102 w 193"/>
                <a:gd name="T91" fmla="*/ 60 h 112"/>
                <a:gd name="T92" fmla="*/ 118 w 193"/>
                <a:gd name="T93" fmla="*/ 70 h 112"/>
                <a:gd name="T94" fmla="*/ 134 w 193"/>
                <a:gd name="T95" fmla="*/ 82 h 112"/>
                <a:gd name="T96" fmla="*/ 151 w 193"/>
                <a:gd name="T97" fmla="*/ 94 h 112"/>
                <a:gd name="T98" fmla="*/ 166 w 193"/>
                <a:gd name="T99" fmla="*/ 104 h 112"/>
                <a:gd name="T100" fmla="*/ 180 w 193"/>
                <a:gd name="T101" fmla="*/ 111 h 112"/>
                <a:gd name="T102" fmla="*/ 187 w 193"/>
                <a:gd name="T103" fmla="*/ 112 h 112"/>
                <a:gd name="T104" fmla="*/ 193 w 193"/>
                <a:gd name="T105" fmla="*/ 112 h 112"/>
                <a:gd name="T106" fmla="*/ 193 w 193"/>
                <a:gd name="T107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3" h="112">
                  <a:moveTo>
                    <a:pt x="193" y="112"/>
                  </a:moveTo>
                  <a:lnTo>
                    <a:pt x="193" y="112"/>
                  </a:lnTo>
                  <a:lnTo>
                    <a:pt x="157" y="86"/>
                  </a:lnTo>
                  <a:lnTo>
                    <a:pt x="128" y="64"/>
                  </a:lnTo>
                  <a:lnTo>
                    <a:pt x="104" y="50"/>
                  </a:lnTo>
                  <a:lnTo>
                    <a:pt x="104" y="50"/>
                  </a:lnTo>
                  <a:lnTo>
                    <a:pt x="97" y="44"/>
                  </a:lnTo>
                  <a:lnTo>
                    <a:pt x="90" y="38"/>
                  </a:lnTo>
                  <a:lnTo>
                    <a:pt x="84" y="32"/>
                  </a:lnTo>
                  <a:lnTo>
                    <a:pt x="81" y="27"/>
                  </a:lnTo>
                  <a:lnTo>
                    <a:pt x="78" y="19"/>
                  </a:lnTo>
                  <a:lnTo>
                    <a:pt x="77" y="13"/>
                  </a:lnTo>
                  <a:lnTo>
                    <a:pt x="75" y="9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0"/>
                  </a:lnTo>
                  <a:lnTo>
                    <a:pt x="74" y="2"/>
                  </a:lnTo>
                  <a:lnTo>
                    <a:pt x="70" y="8"/>
                  </a:lnTo>
                  <a:lnTo>
                    <a:pt x="65" y="19"/>
                  </a:lnTo>
                  <a:lnTo>
                    <a:pt x="62" y="29"/>
                  </a:lnTo>
                  <a:lnTo>
                    <a:pt x="62" y="29"/>
                  </a:lnTo>
                  <a:lnTo>
                    <a:pt x="59" y="34"/>
                  </a:lnTo>
                  <a:lnTo>
                    <a:pt x="53" y="40"/>
                  </a:lnTo>
                  <a:lnTo>
                    <a:pt x="35" y="51"/>
                  </a:lnTo>
                  <a:lnTo>
                    <a:pt x="16" y="61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0" y="67"/>
                  </a:lnTo>
                  <a:lnTo>
                    <a:pt x="0" y="69"/>
                  </a:lnTo>
                  <a:lnTo>
                    <a:pt x="0" y="72"/>
                  </a:lnTo>
                  <a:lnTo>
                    <a:pt x="1" y="75"/>
                  </a:lnTo>
                  <a:lnTo>
                    <a:pt x="8" y="79"/>
                  </a:lnTo>
                  <a:lnTo>
                    <a:pt x="11" y="80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9" y="79"/>
                  </a:lnTo>
                  <a:lnTo>
                    <a:pt x="24" y="75"/>
                  </a:lnTo>
                  <a:lnTo>
                    <a:pt x="39" y="64"/>
                  </a:lnTo>
                  <a:lnTo>
                    <a:pt x="46" y="59"/>
                  </a:lnTo>
                  <a:lnTo>
                    <a:pt x="55" y="54"/>
                  </a:lnTo>
                  <a:lnTo>
                    <a:pt x="65" y="50"/>
                  </a:lnTo>
                  <a:lnTo>
                    <a:pt x="75" y="50"/>
                  </a:lnTo>
                  <a:lnTo>
                    <a:pt x="75" y="50"/>
                  </a:lnTo>
                  <a:lnTo>
                    <a:pt x="81" y="50"/>
                  </a:lnTo>
                  <a:lnTo>
                    <a:pt x="88" y="53"/>
                  </a:lnTo>
                  <a:lnTo>
                    <a:pt x="102" y="60"/>
                  </a:lnTo>
                  <a:lnTo>
                    <a:pt x="118" y="70"/>
                  </a:lnTo>
                  <a:lnTo>
                    <a:pt x="134" y="82"/>
                  </a:lnTo>
                  <a:lnTo>
                    <a:pt x="151" y="94"/>
                  </a:lnTo>
                  <a:lnTo>
                    <a:pt x="166" y="104"/>
                  </a:lnTo>
                  <a:lnTo>
                    <a:pt x="180" y="111"/>
                  </a:lnTo>
                  <a:lnTo>
                    <a:pt x="187" y="112"/>
                  </a:lnTo>
                  <a:lnTo>
                    <a:pt x="193" y="112"/>
                  </a:lnTo>
                  <a:lnTo>
                    <a:pt x="193" y="112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  <p:grpSp>
        <p:nvGrpSpPr>
          <p:cNvPr id="252" name="Group 251">
            <a:extLst>
              <a:ext uri="{FF2B5EF4-FFF2-40B4-BE49-F238E27FC236}">
                <a16:creationId xmlns:a16="http://schemas.microsoft.com/office/drawing/2014/main" id="{8EEC0A05-552F-19B8-7991-7D331EDA86A9}"/>
              </a:ext>
            </a:extLst>
          </p:cNvPr>
          <p:cNvGrpSpPr/>
          <p:nvPr/>
        </p:nvGrpSpPr>
        <p:grpSpPr>
          <a:xfrm>
            <a:off x="5503239" y="2077384"/>
            <a:ext cx="312625" cy="588217"/>
            <a:chOff x="9596438" y="5099050"/>
            <a:chExt cx="576263" cy="1084263"/>
          </a:xfrm>
        </p:grpSpPr>
        <p:sp>
          <p:nvSpPr>
            <p:cNvPr id="253" name="Freeform 105">
              <a:extLst>
                <a:ext uri="{FF2B5EF4-FFF2-40B4-BE49-F238E27FC236}">
                  <a16:creationId xmlns:a16="http://schemas.microsoft.com/office/drawing/2014/main" id="{D5176C64-A0EC-CD78-D401-C124B4C2548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7075" y="5438775"/>
              <a:ext cx="52388" cy="735013"/>
            </a:xfrm>
            <a:custGeom>
              <a:avLst/>
              <a:gdLst>
                <a:gd name="T0" fmla="*/ 30 w 33"/>
                <a:gd name="T1" fmla="*/ 463 h 463"/>
                <a:gd name="T2" fmla="*/ 28 w 33"/>
                <a:gd name="T3" fmla="*/ 463 h 463"/>
                <a:gd name="T4" fmla="*/ 24 w 33"/>
                <a:gd name="T5" fmla="*/ 445 h 463"/>
                <a:gd name="T6" fmla="*/ 6 w 33"/>
                <a:gd name="T7" fmla="*/ 81 h 463"/>
                <a:gd name="T8" fmla="*/ 5 w 33"/>
                <a:gd name="T9" fmla="*/ 81 h 463"/>
                <a:gd name="T10" fmla="*/ 0 w 33"/>
                <a:gd name="T11" fmla="*/ 2 h 463"/>
                <a:gd name="T12" fmla="*/ 14 w 33"/>
                <a:gd name="T13" fmla="*/ 0 h 463"/>
                <a:gd name="T14" fmla="*/ 17 w 33"/>
                <a:gd name="T15" fmla="*/ 81 h 463"/>
                <a:gd name="T16" fmla="*/ 15 w 33"/>
                <a:gd name="T17" fmla="*/ 83 h 463"/>
                <a:gd name="T18" fmla="*/ 33 w 33"/>
                <a:gd name="T19" fmla="*/ 444 h 463"/>
                <a:gd name="T20" fmla="*/ 30 w 33"/>
                <a:gd name="T21" fmla="*/ 463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" h="463">
                  <a:moveTo>
                    <a:pt x="30" y="463"/>
                  </a:moveTo>
                  <a:lnTo>
                    <a:pt x="28" y="463"/>
                  </a:lnTo>
                  <a:lnTo>
                    <a:pt x="24" y="445"/>
                  </a:lnTo>
                  <a:lnTo>
                    <a:pt x="6" y="81"/>
                  </a:lnTo>
                  <a:lnTo>
                    <a:pt x="5" y="81"/>
                  </a:lnTo>
                  <a:lnTo>
                    <a:pt x="0" y="2"/>
                  </a:lnTo>
                  <a:lnTo>
                    <a:pt x="14" y="0"/>
                  </a:lnTo>
                  <a:lnTo>
                    <a:pt x="17" y="81"/>
                  </a:lnTo>
                  <a:lnTo>
                    <a:pt x="15" y="83"/>
                  </a:lnTo>
                  <a:lnTo>
                    <a:pt x="33" y="444"/>
                  </a:lnTo>
                  <a:lnTo>
                    <a:pt x="30" y="4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4" name="Freeform 106">
              <a:extLst>
                <a:ext uri="{FF2B5EF4-FFF2-40B4-BE49-F238E27FC236}">
                  <a16:creationId xmlns:a16="http://schemas.microsoft.com/office/drawing/2014/main" id="{BAC97020-C31F-8D9C-5FE3-9182BD7B20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96438" y="5441950"/>
              <a:ext cx="30163" cy="76200"/>
            </a:xfrm>
            <a:custGeom>
              <a:avLst/>
              <a:gdLst>
                <a:gd name="T0" fmla="*/ 13 w 19"/>
                <a:gd name="T1" fmla="*/ 0 h 48"/>
                <a:gd name="T2" fmla="*/ 13 w 19"/>
                <a:gd name="T3" fmla="*/ 0 h 48"/>
                <a:gd name="T4" fmla="*/ 10 w 19"/>
                <a:gd name="T5" fmla="*/ 1 h 48"/>
                <a:gd name="T6" fmla="*/ 7 w 19"/>
                <a:gd name="T7" fmla="*/ 6 h 48"/>
                <a:gd name="T8" fmla="*/ 3 w 19"/>
                <a:gd name="T9" fmla="*/ 13 h 48"/>
                <a:gd name="T10" fmla="*/ 0 w 19"/>
                <a:gd name="T11" fmla="*/ 22 h 48"/>
                <a:gd name="T12" fmla="*/ 0 w 19"/>
                <a:gd name="T13" fmla="*/ 22 h 48"/>
                <a:gd name="T14" fmla="*/ 0 w 19"/>
                <a:gd name="T15" fmla="*/ 31 h 48"/>
                <a:gd name="T16" fmla="*/ 0 w 19"/>
                <a:gd name="T17" fmla="*/ 39 h 48"/>
                <a:gd name="T18" fmla="*/ 3 w 19"/>
                <a:gd name="T19" fmla="*/ 45 h 48"/>
                <a:gd name="T20" fmla="*/ 6 w 19"/>
                <a:gd name="T21" fmla="*/ 48 h 48"/>
                <a:gd name="T22" fmla="*/ 6 w 19"/>
                <a:gd name="T23" fmla="*/ 48 h 48"/>
                <a:gd name="T24" fmla="*/ 10 w 19"/>
                <a:gd name="T25" fmla="*/ 46 h 48"/>
                <a:gd name="T26" fmla="*/ 13 w 19"/>
                <a:gd name="T27" fmla="*/ 42 h 48"/>
                <a:gd name="T28" fmla="*/ 16 w 19"/>
                <a:gd name="T29" fmla="*/ 34 h 48"/>
                <a:gd name="T30" fmla="*/ 19 w 19"/>
                <a:gd name="T31" fmla="*/ 25 h 48"/>
                <a:gd name="T32" fmla="*/ 19 w 19"/>
                <a:gd name="T33" fmla="*/ 25 h 48"/>
                <a:gd name="T34" fmla="*/ 19 w 19"/>
                <a:gd name="T35" fmla="*/ 16 h 48"/>
                <a:gd name="T36" fmla="*/ 18 w 19"/>
                <a:gd name="T37" fmla="*/ 7 h 48"/>
                <a:gd name="T38" fmla="*/ 16 w 19"/>
                <a:gd name="T39" fmla="*/ 1 h 48"/>
                <a:gd name="T40" fmla="*/ 13 w 19"/>
                <a:gd name="T41" fmla="*/ 0 h 48"/>
                <a:gd name="T42" fmla="*/ 13 w 19"/>
                <a:gd name="T43" fmla="*/ 0 h 48"/>
                <a:gd name="T44" fmla="*/ 7 w 19"/>
                <a:gd name="T45" fmla="*/ 42 h 48"/>
                <a:gd name="T46" fmla="*/ 7 w 19"/>
                <a:gd name="T47" fmla="*/ 42 h 48"/>
                <a:gd name="T48" fmla="*/ 6 w 19"/>
                <a:gd name="T49" fmla="*/ 42 h 48"/>
                <a:gd name="T50" fmla="*/ 4 w 19"/>
                <a:gd name="T51" fmla="*/ 40 h 48"/>
                <a:gd name="T52" fmla="*/ 3 w 19"/>
                <a:gd name="T53" fmla="*/ 36 h 48"/>
                <a:gd name="T54" fmla="*/ 3 w 19"/>
                <a:gd name="T55" fmla="*/ 30 h 48"/>
                <a:gd name="T56" fmla="*/ 3 w 19"/>
                <a:gd name="T57" fmla="*/ 22 h 48"/>
                <a:gd name="T58" fmla="*/ 3 w 19"/>
                <a:gd name="T59" fmla="*/ 22 h 48"/>
                <a:gd name="T60" fmla="*/ 6 w 19"/>
                <a:gd name="T61" fmla="*/ 15 h 48"/>
                <a:gd name="T62" fmla="*/ 9 w 19"/>
                <a:gd name="T63" fmla="*/ 9 h 48"/>
                <a:gd name="T64" fmla="*/ 12 w 19"/>
                <a:gd name="T65" fmla="*/ 6 h 48"/>
                <a:gd name="T66" fmla="*/ 15 w 19"/>
                <a:gd name="T67" fmla="*/ 4 h 48"/>
                <a:gd name="T68" fmla="*/ 15 w 19"/>
                <a:gd name="T69" fmla="*/ 4 h 48"/>
                <a:gd name="T70" fmla="*/ 16 w 19"/>
                <a:gd name="T71" fmla="*/ 6 h 48"/>
                <a:gd name="T72" fmla="*/ 18 w 19"/>
                <a:gd name="T73" fmla="*/ 10 h 48"/>
                <a:gd name="T74" fmla="*/ 16 w 19"/>
                <a:gd name="T75" fmla="*/ 22 h 48"/>
                <a:gd name="T76" fmla="*/ 16 w 19"/>
                <a:gd name="T77" fmla="*/ 22 h 48"/>
                <a:gd name="T78" fmla="*/ 13 w 19"/>
                <a:gd name="T79" fmla="*/ 34 h 48"/>
                <a:gd name="T80" fmla="*/ 12 w 19"/>
                <a:gd name="T81" fmla="*/ 39 h 48"/>
                <a:gd name="T82" fmla="*/ 7 w 19"/>
                <a:gd name="T83" fmla="*/ 42 h 48"/>
                <a:gd name="T84" fmla="*/ 7 w 19"/>
                <a:gd name="T85" fmla="*/ 4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" h="48">
                  <a:moveTo>
                    <a:pt x="13" y="0"/>
                  </a:moveTo>
                  <a:lnTo>
                    <a:pt x="13" y="0"/>
                  </a:lnTo>
                  <a:lnTo>
                    <a:pt x="10" y="1"/>
                  </a:lnTo>
                  <a:lnTo>
                    <a:pt x="7" y="6"/>
                  </a:lnTo>
                  <a:lnTo>
                    <a:pt x="3" y="1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3" y="45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10" y="46"/>
                  </a:lnTo>
                  <a:lnTo>
                    <a:pt x="13" y="42"/>
                  </a:lnTo>
                  <a:lnTo>
                    <a:pt x="16" y="34"/>
                  </a:lnTo>
                  <a:lnTo>
                    <a:pt x="19" y="25"/>
                  </a:lnTo>
                  <a:lnTo>
                    <a:pt x="19" y="25"/>
                  </a:lnTo>
                  <a:lnTo>
                    <a:pt x="19" y="16"/>
                  </a:lnTo>
                  <a:lnTo>
                    <a:pt x="18" y="7"/>
                  </a:lnTo>
                  <a:lnTo>
                    <a:pt x="16" y="1"/>
                  </a:lnTo>
                  <a:lnTo>
                    <a:pt x="13" y="0"/>
                  </a:lnTo>
                  <a:lnTo>
                    <a:pt x="13" y="0"/>
                  </a:lnTo>
                  <a:close/>
                  <a:moveTo>
                    <a:pt x="7" y="42"/>
                  </a:moveTo>
                  <a:lnTo>
                    <a:pt x="7" y="42"/>
                  </a:lnTo>
                  <a:lnTo>
                    <a:pt x="6" y="42"/>
                  </a:lnTo>
                  <a:lnTo>
                    <a:pt x="4" y="40"/>
                  </a:lnTo>
                  <a:lnTo>
                    <a:pt x="3" y="36"/>
                  </a:lnTo>
                  <a:lnTo>
                    <a:pt x="3" y="30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6" y="15"/>
                  </a:lnTo>
                  <a:lnTo>
                    <a:pt x="9" y="9"/>
                  </a:lnTo>
                  <a:lnTo>
                    <a:pt x="12" y="6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6"/>
                  </a:lnTo>
                  <a:lnTo>
                    <a:pt x="18" y="10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3" y="34"/>
                  </a:lnTo>
                  <a:lnTo>
                    <a:pt x="12" y="39"/>
                  </a:lnTo>
                  <a:lnTo>
                    <a:pt x="7" y="42"/>
                  </a:lnTo>
                  <a:lnTo>
                    <a:pt x="7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5" name="Freeform 107">
              <a:extLst>
                <a:ext uri="{FF2B5EF4-FFF2-40B4-BE49-F238E27FC236}">
                  <a16:creationId xmlns:a16="http://schemas.microsoft.com/office/drawing/2014/main" id="{7EF01D26-2A20-6DF2-8A01-99BDB891A7C4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4538" y="6140450"/>
              <a:ext cx="55563" cy="7938"/>
            </a:xfrm>
            <a:custGeom>
              <a:avLst/>
              <a:gdLst>
                <a:gd name="T0" fmla="*/ 35 w 35"/>
                <a:gd name="T1" fmla="*/ 2 h 5"/>
                <a:gd name="T2" fmla="*/ 35 w 35"/>
                <a:gd name="T3" fmla="*/ 2 h 5"/>
                <a:gd name="T4" fmla="*/ 34 w 35"/>
                <a:gd name="T5" fmla="*/ 3 h 5"/>
                <a:gd name="T6" fmla="*/ 31 w 35"/>
                <a:gd name="T7" fmla="*/ 3 h 5"/>
                <a:gd name="T8" fmla="*/ 17 w 35"/>
                <a:gd name="T9" fmla="*/ 5 h 5"/>
                <a:gd name="T10" fmla="*/ 17 w 35"/>
                <a:gd name="T11" fmla="*/ 5 h 5"/>
                <a:gd name="T12" fmla="*/ 6 w 35"/>
                <a:gd name="T13" fmla="*/ 5 h 5"/>
                <a:gd name="T14" fmla="*/ 1 w 35"/>
                <a:gd name="T15" fmla="*/ 5 h 5"/>
                <a:gd name="T16" fmla="*/ 0 w 35"/>
                <a:gd name="T17" fmla="*/ 3 h 5"/>
                <a:gd name="T18" fmla="*/ 0 w 35"/>
                <a:gd name="T19" fmla="*/ 3 h 5"/>
                <a:gd name="T20" fmla="*/ 1 w 35"/>
                <a:gd name="T21" fmla="*/ 3 h 5"/>
                <a:gd name="T22" fmla="*/ 7 w 35"/>
                <a:gd name="T23" fmla="*/ 2 h 5"/>
                <a:gd name="T24" fmla="*/ 17 w 35"/>
                <a:gd name="T25" fmla="*/ 0 h 5"/>
                <a:gd name="T26" fmla="*/ 17 w 35"/>
                <a:gd name="T27" fmla="*/ 0 h 5"/>
                <a:gd name="T28" fmla="*/ 29 w 35"/>
                <a:gd name="T29" fmla="*/ 0 h 5"/>
                <a:gd name="T30" fmla="*/ 34 w 35"/>
                <a:gd name="T31" fmla="*/ 2 h 5"/>
                <a:gd name="T32" fmla="*/ 35 w 35"/>
                <a:gd name="T33" fmla="*/ 2 h 5"/>
                <a:gd name="T34" fmla="*/ 35 w 35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5" h="5">
                  <a:moveTo>
                    <a:pt x="35" y="2"/>
                  </a:moveTo>
                  <a:lnTo>
                    <a:pt x="35" y="2"/>
                  </a:lnTo>
                  <a:lnTo>
                    <a:pt x="34" y="3"/>
                  </a:lnTo>
                  <a:lnTo>
                    <a:pt x="31" y="3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6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9" y="0"/>
                  </a:lnTo>
                  <a:lnTo>
                    <a:pt x="34" y="2"/>
                  </a:lnTo>
                  <a:lnTo>
                    <a:pt x="35" y="2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6" name="Freeform 108">
              <a:extLst>
                <a:ext uri="{FF2B5EF4-FFF2-40B4-BE49-F238E27FC236}">
                  <a16:creationId xmlns:a16="http://schemas.microsoft.com/office/drawing/2014/main" id="{EB399BE9-0BED-1E7B-7A3E-C8E9421B9FB2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1363" y="5519738"/>
              <a:ext cx="333375" cy="663575"/>
            </a:xfrm>
            <a:custGeom>
              <a:avLst/>
              <a:gdLst>
                <a:gd name="T0" fmla="*/ 210 w 210"/>
                <a:gd name="T1" fmla="*/ 418 h 418"/>
                <a:gd name="T2" fmla="*/ 208 w 210"/>
                <a:gd name="T3" fmla="*/ 418 h 418"/>
                <a:gd name="T4" fmla="*/ 198 w 210"/>
                <a:gd name="T5" fmla="*/ 403 h 418"/>
                <a:gd name="T6" fmla="*/ 37 w 210"/>
                <a:gd name="T7" fmla="*/ 77 h 418"/>
                <a:gd name="T8" fmla="*/ 36 w 210"/>
                <a:gd name="T9" fmla="*/ 78 h 418"/>
                <a:gd name="T10" fmla="*/ 0 w 210"/>
                <a:gd name="T11" fmla="*/ 5 h 418"/>
                <a:gd name="T12" fmla="*/ 12 w 210"/>
                <a:gd name="T13" fmla="*/ 0 h 418"/>
                <a:gd name="T14" fmla="*/ 48 w 210"/>
                <a:gd name="T15" fmla="*/ 72 h 418"/>
                <a:gd name="T16" fmla="*/ 46 w 210"/>
                <a:gd name="T17" fmla="*/ 74 h 418"/>
                <a:gd name="T18" fmla="*/ 205 w 210"/>
                <a:gd name="T19" fmla="*/ 399 h 418"/>
                <a:gd name="T20" fmla="*/ 210 w 210"/>
                <a:gd name="T21" fmla="*/ 418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0" h="418">
                  <a:moveTo>
                    <a:pt x="210" y="418"/>
                  </a:moveTo>
                  <a:lnTo>
                    <a:pt x="208" y="418"/>
                  </a:lnTo>
                  <a:lnTo>
                    <a:pt x="198" y="403"/>
                  </a:lnTo>
                  <a:lnTo>
                    <a:pt x="37" y="77"/>
                  </a:lnTo>
                  <a:lnTo>
                    <a:pt x="36" y="78"/>
                  </a:lnTo>
                  <a:lnTo>
                    <a:pt x="0" y="5"/>
                  </a:lnTo>
                  <a:lnTo>
                    <a:pt x="12" y="0"/>
                  </a:lnTo>
                  <a:lnTo>
                    <a:pt x="48" y="72"/>
                  </a:lnTo>
                  <a:lnTo>
                    <a:pt x="46" y="74"/>
                  </a:lnTo>
                  <a:lnTo>
                    <a:pt x="205" y="399"/>
                  </a:lnTo>
                  <a:lnTo>
                    <a:pt x="210" y="4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7" name="Freeform 109">
              <a:extLst>
                <a:ext uri="{FF2B5EF4-FFF2-40B4-BE49-F238E27FC236}">
                  <a16:creationId xmlns:a16="http://schemas.microsoft.com/office/drawing/2014/main" id="{FE5F9E40-A339-2C5D-5740-A69E2C3320F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48825" y="5541963"/>
              <a:ext cx="58738" cy="53975"/>
            </a:xfrm>
            <a:custGeom>
              <a:avLst/>
              <a:gdLst>
                <a:gd name="T0" fmla="*/ 1 w 37"/>
                <a:gd name="T1" fmla="*/ 0 h 34"/>
                <a:gd name="T2" fmla="*/ 1 w 37"/>
                <a:gd name="T3" fmla="*/ 0 h 34"/>
                <a:gd name="T4" fmla="*/ 0 w 37"/>
                <a:gd name="T5" fmla="*/ 3 h 34"/>
                <a:gd name="T6" fmla="*/ 2 w 37"/>
                <a:gd name="T7" fmla="*/ 9 h 34"/>
                <a:gd name="T8" fmla="*/ 7 w 37"/>
                <a:gd name="T9" fmla="*/ 16 h 34"/>
                <a:gd name="T10" fmla="*/ 13 w 37"/>
                <a:gd name="T11" fmla="*/ 24 h 34"/>
                <a:gd name="T12" fmla="*/ 13 w 37"/>
                <a:gd name="T13" fmla="*/ 24 h 34"/>
                <a:gd name="T14" fmla="*/ 20 w 37"/>
                <a:gd name="T15" fmla="*/ 30 h 34"/>
                <a:gd name="T16" fmla="*/ 26 w 37"/>
                <a:gd name="T17" fmla="*/ 33 h 34"/>
                <a:gd name="T18" fmla="*/ 32 w 37"/>
                <a:gd name="T19" fmla="*/ 34 h 34"/>
                <a:gd name="T20" fmla="*/ 37 w 37"/>
                <a:gd name="T21" fmla="*/ 33 h 34"/>
                <a:gd name="T22" fmla="*/ 37 w 37"/>
                <a:gd name="T23" fmla="*/ 33 h 34"/>
                <a:gd name="T24" fmla="*/ 37 w 37"/>
                <a:gd name="T25" fmla="*/ 28 h 34"/>
                <a:gd name="T26" fmla="*/ 35 w 37"/>
                <a:gd name="T27" fmla="*/ 22 h 34"/>
                <a:gd name="T28" fmla="*/ 32 w 37"/>
                <a:gd name="T29" fmla="*/ 16 h 34"/>
                <a:gd name="T30" fmla="*/ 25 w 37"/>
                <a:gd name="T31" fmla="*/ 10 h 34"/>
                <a:gd name="T32" fmla="*/ 25 w 37"/>
                <a:gd name="T33" fmla="*/ 10 h 34"/>
                <a:gd name="T34" fmla="*/ 17 w 37"/>
                <a:gd name="T35" fmla="*/ 4 h 34"/>
                <a:gd name="T36" fmla="*/ 10 w 37"/>
                <a:gd name="T37" fmla="*/ 1 h 34"/>
                <a:gd name="T38" fmla="*/ 4 w 37"/>
                <a:gd name="T39" fmla="*/ 0 h 34"/>
                <a:gd name="T40" fmla="*/ 1 w 37"/>
                <a:gd name="T41" fmla="*/ 0 h 34"/>
                <a:gd name="T42" fmla="*/ 1 w 37"/>
                <a:gd name="T43" fmla="*/ 0 h 34"/>
                <a:gd name="T44" fmla="*/ 32 w 37"/>
                <a:gd name="T45" fmla="*/ 28 h 34"/>
                <a:gd name="T46" fmla="*/ 32 w 37"/>
                <a:gd name="T47" fmla="*/ 28 h 34"/>
                <a:gd name="T48" fmla="*/ 32 w 37"/>
                <a:gd name="T49" fmla="*/ 30 h 34"/>
                <a:gd name="T50" fmla="*/ 31 w 37"/>
                <a:gd name="T51" fmla="*/ 30 h 34"/>
                <a:gd name="T52" fmla="*/ 26 w 37"/>
                <a:gd name="T53" fmla="*/ 28 h 34"/>
                <a:gd name="T54" fmla="*/ 20 w 37"/>
                <a:gd name="T55" fmla="*/ 25 h 34"/>
                <a:gd name="T56" fmla="*/ 13 w 37"/>
                <a:gd name="T57" fmla="*/ 21 h 34"/>
                <a:gd name="T58" fmla="*/ 13 w 37"/>
                <a:gd name="T59" fmla="*/ 21 h 34"/>
                <a:gd name="T60" fmla="*/ 8 w 37"/>
                <a:gd name="T61" fmla="*/ 15 h 34"/>
                <a:gd name="T62" fmla="*/ 5 w 37"/>
                <a:gd name="T63" fmla="*/ 10 h 34"/>
                <a:gd name="T64" fmla="*/ 4 w 37"/>
                <a:gd name="T65" fmla="*/ 4 h 34"/>
                <a:gd name="T66" fmla="*/ 5 w 37"/>
                <a:gd name="T67" fmla="*/ 1 h 34"/>
                <a:gd name="T68" fmla="*/ 5 w 37"/>
                <a:gd name="T69" fmla="*/ 1 h 34"/>
                <a:gd name="T70" fmla="*/ 7 w 37"/>
                <a:gd name="T71" fmla="*/ 1 h 34"/>
                <a:gd name="T72" fmla="*/ 11 w 37"/>
                <a:gd name="T73" fmla="*/ 3 h 34"/>
                <a:gd name="T74" fmla="*/ 20 w 37"/>
                <a:gd name="T75" fmla="*/ 10 h 34"/>
                <a:gd name="T76" fmla="*/ 20 w 37"/>
                <a:gd name="T77" fmla="*/ 10 h 34"/>
                <a:gd name="T78" fmla="*/ 29 w 37"/>
                <a:gd name="T79" fmla="*/ 19 h 34"/>
                <a:gd name="T80" fmla="*/ 32 w 37"/>
                <a:gd name="T81" fmla="*/ 22 h 34"/>
                <a:gd name="T82" fmla="*/ 32 w 37"/>
                <a:gd name="T83" fmla="*/ 28 h 34"/>
                <a:gd name="T84" fmla="*/ 32 w 37"/>
                <a:gd name="T85" fmla="*/ 2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" h="34">
                  <a:moveTo>
                    <a:pt x="1" y="0"/>
                  </a:moveTo>
                  <a:lnTo>
                    <a:pt x="1" y="0"/>
                  </a:lnTo>
                  <a:lnTo>
                    <a:pt x="0" y="3"/>
                  </a:lnTo>
                  <a:lnTo>
                    <a:pt x="2" y="9"/>
                  </a:lnTo>
                  <a:lnTo>
                    <a:pt x="7" y="1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20" y="30"/>
                  </a:lnTo>
                  <a:lnTo>
                    <a:pt x="26" y="33"/>
                  </a:lnTo>
                  <a:lnTo>
                    <a:pt x="32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7" y="28"/>
                  </a:lnTo>
                  <a:lnTo>
                    <a:pt x="35" y="22"/>
                  </a:lnTo>
                  <a:lnTo>
                    <a:pt x="32" y="16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17" y="4"/>
                  </a:lnTo>
                  <a:lnTo>
                    <a:pt x="10" y="1"/>
                  </a:lnTo>
                  <a:lnTo>
                    <a:pt x="4" y="0"/>
                  </a:lnTo>
                  <a:lnTo>
                    <a:pt x="1" y="0"/>
                  </a:lnTo>
                  <a:lnTo>
                    <a:pt x="1" y="0"/>
                  </a:lnTo>
                  <a:close/>
                  <a:moveTo>
                    <a:pt x="32" y="28"/>
                  </a:moveTo>
                  <a:lnTo>
                    <a:pt x="32" y="28"/>
                  </a:lnTo>
                  <a:lnTo>
                    <a:pt x="32" y="30"/>
                  </a:lnTo>
                  <a:lnTo>
                    <a:pt x="31" y="30"/>
                  </a:lnTo>
                  <a:lnTo>
                    <a:pt x="26" y="28"/>
                  </a:lnTo>
                  <a:lnTo>
                    <a:pt x="20" y="25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8" y="15"/>
                  </a:lnTo>
                  <a:lnTo>
                    <a:pt x="5" y="10"/>
                  </a:lnTo>
                  <a:lnTo>
                    <a:pt x="4" y="4"/>
                  </a:lnTo>
                  <a:lnTo>
                    <a:pt x="5" y="1"/>
                  </a:lnTo>
                  <a:lnTo>
                    <a:pt x="5" y="1"/>
                  </a:lnTo>
                  <a:lnTo>
                    <a:pt x="7" y="1"/>
                  </a:lnTo>
                  <a:lnTo>
                    <a:pt x="11" y="3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29" y="19"/>
                  </a:lnTo>
                  <a:lnTo>
                    <a:pt x="32" y="22"/>
                  </a:lnTo>
                  <a:lnTo>
                    <a:pt x="32" y="28"/>
                  </a:lnTo>
                  <a:lnTo>
                    <a:pt x="3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8" name="Freeform 110">
              <a:extLst>
                <a:ext uri="{FF2B5EF4-FFF2-40B4-BE49-F238E27FC236}">
                  <a16:creationId xmlns:a16="http://schemas.microsoft.com/office/drawing/2014/main" id="{920DC16D-7EB5-2B33-2FE3-0758E2E9046B}"/>
                </a:ext>
              </a:extLst>
            </p:cNvPr>
            <p:cNvSpPr>
              <a:spLocks/>
            </p:cNvSpPr>
            <p:nvPr/>
          </p:nvSpPr>
          <p:spPr bwMode="auto">
            <a:xfrm>
              <a:off x="9923463" y="6145213"/>
              <a:ext cx="52388" cy="23813"/>
            </a:xfrm>
            <a:custGeom>
              <a:avLst/>
              <a:gdLst>
                <a:gd name="T0" fmla="*/ 33 w 33"/>
                <a:gd name="T1" fmla="*/ 0 h 15"/>
                <a:gd name="T2" fmla="*/ 33 w 33"/>
                <a:gd name="T3" fmla="*/ 0 h 15"/>
                <a:gd name="T4" fmla="*/ 33 w 33"/>
                <a:gd name="T5" fmla="*/ 2 h 15"/>
                <a:gd name="T6" fmla="*/ 29 w 33"/>
                <a:gd name="T7" fmla="*/ 3 h 15"/>
                <a:gd name="T8" fmla="*/ 18 w 33"/>
                <a:gd name="T9" fmla="*/ 9 h 15"/>
                <a:gd name="T10" fmla="*/ 18 w 33"/>
                <a:gd name="T11" fmla="*/ 9 h 15"/>
                <a:gd name="T12" fmla="*/ 6 w 33"/>
                <a:gd name="T13" fmla="*/ 15 h 15"/>
                <a:gd name="T14" fmla="*/ 3 w 33"/>
                <a:gd name="T15" fmla="*/ 15 h 15"/>
                <a:gd name="T16" fmla="*/ 0 w 33"/>
                <a:gd name="T17" fmla="*/ 15 h 15"/>
                <a:gd name="T18" fmla="*/ 0 w 33"/>
                <a:gd name="T19" fmla="*/ 15 h 15"/>
                <a:gd name="T20" fmla="*/ 2 w 33"/>
                <a:gd name="T21" fmla="*/ 14 h 15"/>
                <a:gd name="T22" fmla="*/ 6 w 33"/>
                <a:gd name="T23" fmla="*/ 11 h 15"/>
                <a:gd name="T24" fmla="*/ 15 w 33"/>
                <a:gd name="T25" fmla="*/ 5 h 15"/>
                <a:gd name="T26" fmla="*/ 15 w 33"/>
                <a:gd name="T27" fmla="*/ 5 h 15"/>
                <a:gd name="T28" fmla="*/ 27 w 33"/>
                <a:gd name="T29" fmla="*/ 0 h 15"/>
                <a:gd name="T30" fmla="*/ 32 w 33"/>
                <a:gd name="T31" fmla="*/ 0 h 15"/>
                <a:gd name="T32" fmla="*/ 33 w 33"/>
                <a:gd name="T33" fmla="*/ 0 h 15"/>
                <a:gd name="T34" fmla="*/ 33 w 33"/>
                <a:gd name="T3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3" h="15">
                  <a:moveTo>
                    <a:pt x="33" y="0"/>
                  </a:moveTo>
                  <a:lnTo>
                    <a:pt x="33" y="0"/>
                  </a:lnTo>
                  <a:lnTo>
                    <a:pt x="33" y="2"/>
                  </a:lnTo>
                  <a:lnTo>
                    <a:pt x="29" y="3"/>
                  </a:lnTo>
                  <a:lnTo>
                    <a:pt x="18" y="9"/>
                  </a:lnTo>
                  <a:lnTo>
                    <a:pt x="18" y="9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4"/>
                  </a:lnTo>
                  <a:lnTo>
                    <a:pt x="6" y="11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59" name="Freeform 111">
              <a:extLst>
                <a:ext uri="{FF2B5EF4-FFF2-40B4-BE49-F238E27FC236}">
                  <a16:creationId xmlns:a16="http://schemas.microsoft.com/office/drawing/2014/main" id="{66FB804C-C54E-26E0-0908-E72FFE0E8BC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05963" y="5099050"/>
              <a:ext cx="566738" cy="1068388"/>
            </a:xfrm>
            <a:custGeom>
              <a:avLst/>
              <a:gdLst>
                <a:gd name="T0" fmla="*/ 250 w 357"/>
                <a:gd name="T1" fmla="*/ 66 h 673"/>
                <a:gd name="T2" fmla="*/ 214 w 357"/>
                <a:gd name="T3" fmla="*/ 84 h 673"/>
                <a:gd name="T4" fmla="*/ 191 w 357"/>
                <a:gd name="T5" fmla="*/ 116 h 673"/>
                <a:gd name="T6" fmla="*/ 172 w 357"/>
                <a:gd name="T7" fmla="*/ 83 h 673"/>
                <a:gd name="T8" fmla="*/ 188 w 357"/>
                <a:gd name="T9" fmla="*/ 57 h 673"/>
                <a:gd name="T10" fmla="*/ 164 w 357"/>
                <a:gd name="T11" fmla="*/ 14 h 673"/>
                <a:gd name="T12" fmla="*/ 121 w 357"/>
                <a:gd name="T13" fmla="*/ 2 h 673"/>
                <a:gd name="T14" fmla="*/ 94 w 357"/>
                <a:gd name="T15" fmla="*/ 26 h 673"/>
                <a:gd name="T16" fmla="*/ 83 w 357"/>
                <a:gd name="T17" fmla="*/ 63 h 673"/>
                <a:gd name="T18" fmla="*/ 94 w 357"/>
                <a:gd name="T19" fmla="*/ 77 h 673"/>
                <a:gd name="T20" fmla="*/ 89 w 357"/>
                <a:gd name="T21" fmla="*/ 95 h 673"/>
                <a:gd name="T22" fmla="*/ 101 w 357"/>
                <a:gd name="T23" fmla="*/ 107 h 673"/>
                <a:gd name="T24" fmla="*/ 109 w 357"/>
                <a:gd name="T25" fmla="*/ 122 h 673"/>
                <a:gd name="T26" fmla="*/ 128 w 357"/>
                <a:gd name="T27" fmla="*/ 128 h 673"/>
                <a:gd name="T28" fmla="*/ 127 w 357"/>
                <a:gd name="T29" fmla="*/ 198 h 673"/>
                <a:gd name="T30" fmla="*/ 121 w 357"/>
                <a:gd name="T31" fmla="*/ 238 h 673"/>
                <a:gd name="T32" fmla="*/ 44 w 357"/>
                <a:gd name="T33" fmla="*/ 256 h 673"/>
                <a:gd name="T34" fmla="*/ 22 w 357"/>
                <a:gd name="T35" fmla="*/ 241 h 673"/>
                <a:gd name="T36" fmla="*/ 0 w 357"/>
                <a:gd name="T37" fmla="*/ 253 h 673"/>
                <a:gd name="T38" fmla="*/ 13 w 357"/>
                <a:gd name="T39" fmla="*/ 292 h 673"/>
                <a:gd name="T40" fmla="*/ 104 w 357"/>
                <a:gd name="T41" fmla="*/ 285 h 673"/>
                <a:gd name="T42" fmla="*/ 61 w 357"/>
                <a:gd name="T43" fmla="*/ 303 h 673"/>
                <a:gd name="T44" fmla="*/ 32 w 357"/>
                <a:gd name="T45" fmla="*/ 313 h 673"/>
                <a:gd name="T46" fmla="*/ 50 w 357"/>
                <a:gd name="T47" fmla="*/ 354 h 673"/>
                <a:gd name="T48" fmla="*/ 85 w 357"/>
                <a:gd name="T49" fmla="*/ 337 h 673"/>
                <a:gd name="T50" fmla="*/ 137 w 357"/>
                <a:gd name="T51" fmla="*/ 315 h 673"/>
                <a:gd name="T52" fmla="*/ 151 w 357"/>
                <a:gd name="T53" fmla="*/ 328 h 673"/>
                <a:gd name="T54" fmla="*/ 118 w 357"/>
                <a:gd name="T55" fmla="*/ 387 h 673"/>
                <a:gd name="T56" fmla="*/ 95 w 357"/>
                <a:gd name="T57" fmla="*/ 444 h 673"/>
                <a:gd name="T58" fmla="*/ 86 w 357"/>
                <a:gd name="T59" fmla="*/ 503 h 673"/>
                <a:gd name="T60" fmla="*/ 103 w 357"/>
                <a:gd name="T61" fmla="*/ 557 h 673"/>
                <a:gd name="T62" fmla="*/ 112 w 357"/>
                <a:gd name="T63" fmla="*/ 601 h 673"/>
                <a:gd name="T64" fmla="*/ 95 w 357"/>
                <a:gd name="T65" fmla="*/ 623 h 673"/>
                <a:gd name="T66" fmla="*/ 67 w 357"/>
                <a:gd name="T67" fmla="*/ 634 h 673"/>
                <a:gd name="T68" fmla="*/ 70 w 357"/>
                <a:gd name="T69" fmla="*/ 652 h 673"/>
                <a:gd name="T70" fmla="*/ 164 w 357"/>
                <a:gd name="T71" fmla="*/ 652 h 673"/>
                <a:gd name="T72" fmla="*/ 173 w 357"/>
                <a:gd name="T73" fmla="*/ 629 h 673"/>
                <a:gd name="T74" fmla="*/ 164 w 357"/>
                <a:gd name="T75" fmla="*/ 605 h 673"/>
                <a:gd name="T76" fmla="*/ 169 w 357"/>
                <a:gd name="T77" fmla="*/ 559 h 673"/>
                <a:gd name="T78" fmla="*/ 160 w 357"/>
                <a:gd name="T79" fmla="*/ 518 h 673"/>
                <a:gd name="T80" fmla="*/ 184 w 357"/>
                <a:gd name="T81" fmla="*/ 472 h 673"/>
                <a:gd name="T82" fmla="*/ 193 w 357"/>
                <a:gd name="T83" fmla="*/ 517 h 673"/>
                <a:gd name="T84" fmla="*/ 233 w 357"/>
                <a:gd name="T85" fmla="*/ 566 h 673"/>
                <a:gd name="T86" fmla="*/ 259 w 357"/>
                <a:gd name="T87" fmla="*/ 616 h 673"/>
                <a:gd name="T88" fmla="*/ 265 w 357"/>
                <a:gd name="T89" fmla="*/ 619 h 673"/>
                <a:gd name="T90" fmla="*/ 226 w 357"/>
                <a:gd name="T91" fmla="*/ 646 h 673"/>
                <a:gd name="T92" fmla="*/ 212 w 357"/>
                <a:gd name="T93" fmla="*/ 664 h 673"/>
                <a:gd name="T94" fmla="*/ 271 w 357"/>
                <a:gd name="T95" fmla="*/ 671 h 673"/>
                <a:gd name="T96" fmla="*/ 319 w 357"/>
                <a:gd name="T97" fmla="*/ 659 h 673"/>
                <a:gd name="T98" fmla="*/ 311 w 357"/>
                <a:gd name="T99" fmla="*/ 616 h 673"/>
                <a:gd name="T100" fmla="*/ 322 w 357"/>
                <a:gd name="T101" fmla="*/ 610 h 673"/>
                <a:gd name="T102" fmla="*/ 313 w 357"/>
                <a:gd name="T103" fmla="*/ 581 h 673"/>
                <a:gd name="T104" fmla="*/ 271 w 357"/>
                <a:gd name="T105" fmla="*/ 463 h 673"/>
                <a:gd name="T106" fmla="*/ 268 w 357"/>
                <a:gd name="T107" fmla="*/ 394 h 673"/>
                <a:gd name="T108" fmla="*/ 266 w 357"/>
                <a:gd name="T109" fmla="*/ 351 h 673"/>
                <a:gd name="T110" fmla="*/ 320 w 357"/>
                <a:gd name="T111" fmla="*/ 351 h 673"/>
                <a:gd name="T112" fmla="*/ 357 w 357"/>
                <a:gd name="T113" fmla="*/ 315 h 673"/>
                <a:gd name="T114" fmla="*/ 346 w 357"/>
                <a:gd name="T115" fmla="*/ 243 h 673"/>
                <a:gd name="T116" fmla="*/ 329 w 357"/>
                <a:gd name="T117" fmla="*/ 162 h 673"/>
                <a:gd name="T118" fmla="*/ 320 w 357"/>
                <a:gd name="T119" fmla="*/ 129 h 673"/>
                <a:gd name="T120" fmla="*/ 308 w 357"/>
                <a:gd name="T121" fmla="*/ 102 h 673"/>
                <a:gd name="T122" fmla="*/ 274 w 357"/>
                <a:gd name="T123" fmla="*/ 75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57" h="673">
                  <a:moveTo>
                    <a:pt x="274" y="75"/>
                  </a:moveTo>
                  <a:lnTo>
                    <a:pt x="274" y="75"/>
                  </a:lnTo>
                  <a:lnTo>
                    <a:pt x="269" y="74"/>
                  </a:lnTo>
                  <a:lnTo>
                    <a:pt x="262" y="69"/>
                  </a:lnTo>
                  <a:lnTo>
                    <a:pt x="254" y="66"/>
                  </a:lnTo>
                  <a:lnTo>
                    <a:pt x="250" y="66"/>
                  </a:lnTo>
                  <a:lnTo>
                    <a:pt x="244" y="66"/>
                  </a:lnTo>
                  <a:lnTo>
                    <a:pt x="244" y="66"/>
                  </a:lnTo>
                  <a:lnTo>
                    <a:pt x="235" y="69"/>
                  </a:lnTo>
                  <a:lnTo>
                    <a:pt x="226" y="74"/>
                  </a:lnTo>
                  <a:lnTo>
                    <a:pt x="218" y="78"/>
                  </a:lnTo>
                  <a:lnTo>
                    <a:pt x="214" y="84"/>
                  </a:lnTo>
                  <a:lnTo>
                    <a:pt x="214" y="84"/>
                  </a:lnTo>
                  <a:lnTo>
                    <a:pt x="211" y="95"/>
                  </a:lnTo>
                  <a:lnTo>
                    <a:pt x="205" y="107"/>
                  </a:lnTo>
                  <a:lnTo>
                    <a:pt x="200" y="111"/>
                  </a:lnTo>
                  <a:lnTo>
                    <a:pt x="196" y="114"/>
                  </a:lnTo>
                  <a:lnTo>
                    <a:pt x="191" y="116"/>
                  </a:lnTo>
                  <a:lnTo>
                    <a:pt x="185" y="114"/>
                  </a:lnTo>
                  <a:lnTo>
                    <a:pt x="185" y="114"/>
                  </a:lnTo>
                  <a:lnTo>
                    <a:pt x="169" y="102"/>
                  </a:lnTo>
                  <a:lnTo>
                    <a:pt x="169" y="102"/>
                  </a:lnTo>
                  <a:lnTo>
                    <a:pt x="170" y="90"/>
                  </a:lnTo>
                  <a:lnTo>
                    <a:pt x="172" y="83"/>
                  </a:lnTo>
                  <a:lnTo>
                    <a:pt x="173" y="80"/>
                  </a:lnTo>
                  <a:lnTo>
                    <a:pt x="176" y="78"/>
                  </a:lnTo>
                  <a:lnTo>
                    <a:pt x="176" y="78"/>
                  </a:lnTo>
                  <a:lnTo>
                    <a:pt x="179" y="75"/>
                  </a:lnTo>
                  <a:lnTo>
                    <a:pt x="182" y="71"/>
                  </a:lnTo>
                  <a:lnTo>
                    <a:pt x="188" y="57"/>
                  </a:lnTo>
                  <a:lnTo>
                    <a:pt x="191" y="45"/>
                  </a:lnTo>
                  <a:lnTo>
                    <a:pt x="191" y="36"/>
                  </a:lnTo>
                  <a:lnTo>
                    <a:pt x="191" y="36"/>
                  </a:lnTo>
                  <a:lnTo>
                    <a:pt x="188" y="32"/>
                  </a:lnTo>
                  <a:lnTo>
                    <a:pt x="182" y="26"/>
                  </a:lnTo>
                  <a:lnTo>
                    <a:pt x="164" y="14"/>
                  </a:lnTo>
                  <a:lnTo>
                    <a:pt x="154" y="8"/>
                  </a:lnTo>
                  <a:lnTo>
                    <a:pt x="143" y="3"/>
                  </a:lnTo>
                  <a:lnTo>
                    <a:pt x="133" y="2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1" y="2"/>
                  </a:lnTo>
                  <a:lnTo>
                    <a:pt x="116" y="6"/>
                  </a:lnTo>
                  <a:lnTo>
                    <a:pt x="113" y="9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01" y="18"/>
                  </a:lnTo>
                  <a:lnTo>
                    <a:pt x="94" y="26"/>
                  </a:lnTo>
                  <a:lnTo>
                    <a:pt x="85" y="36"/>
                  </a:lnTo>
                  <a:lnTo>
                    <a:pt x="85" y="36"/>
                  </a:lnTo>
                  <a:lnTo>
                    <a:pt x="82" y="44"/>
                  </a:lnTo>
                  <a:lnTo>
                    <a:pt x="82" y="50"/>
                  </a:lnTo>
                  <a:lnTo>
                    <a:pt x="83" y="63"/>
                  </a:lnTo>
                  <a:lnTo>
                    <a:pt x="83" y="63"/>
                  </a:lnTo>
                  <a:lnTo>
                    <a:pt x="85" y="63"/>
                  </a:lnTo>
                  <a:lnTo>
                    <a:pt x="86" y="65"/>
                  </a:lnTo>
                  <a:lnTo>
                    <a:pt x="89" y="65"/>
                  </a:lnTo>
                  <a:lnTo>
                    <a:pt x="89" y="65"/>
                  </a:lnTo>
                  <a:lnTo>
                    <a:pt x="91" y="68"/>
                  </a:lnTo>
                  <a:lnTo>
                    <a:pt x="94" y="77"/>
                  </a:lnTo>
                  <a:lnTo>
                    <a:pt x="94" y="77"/>
                  </a:lnTo>
                  <a:lnTo>
                    <a:pt x="92" y="83"/>
                  </a:lnTo>
                  <a:lnTo>
                    <a:pt x="89" y="89"/>
                  </a:lnTo>
                  <a:lnTo>
                    <a:pt x="88" y="92"/>
                  </a:lnTo>
                  <a:lnTo>
                    <a:pt x="88" y="93"/>
                  </a:lnTo>
                  <a:lnTo>
                    <a:pt x="89" y="95"/>
                  </a:lnTo>
                  <a:lnTo>
                    <a:pt x="92" y="96"/>
                  </a:lnTo>
                  <a:lnTo>
                    <a:pt x="92" y="96"/>
                  </a:lnTo>
                  <a:lnTo>
                    <a:pt x="95" y="96"/>
                  </a:lnTo>
                  <a:lnTo>
                    <a:pt x="97" y="99"/>
                  </a:lnTo>
                  <a:lnTo>
                    <a:pt x="101" y="107"/>
                  </a:lnTo>
                  <a:lnTo>
                    <a:pt x="101" y="107"/>
                  </a:lnTo>
                  <a:lnTo>
                    <a:pt x="101" y="111"/>
                  </a:lnTo>
                  <a:lnTo>
                    <a:pt x="101" y="117"/>
                  </a:lnTo>
                  <a:lnTo>
                    <a:pt x="101" y="119"/>
                  </a:lnTo>
                  <a:lnTo>
                    <a:pt x="103" y="122"/>
                  </a:lnTo>
                  <a:lnTo>
                    <a:pt x="104" y="122"/>
                  </a:lnTo>
                  <a:lnTo>
                    <a:pt x="109" y="122"/>
                  </a:lnTo>
                  <a:lnTo>
                    <a:pt x="109" y="122"/>
                  </a:lnTo>
                  <a:lnTo>
                    <a:pt x="113" y="120"/>
                  </a:lnTo>
                  <a:lnTo>
                    <a:pt x="118" y="120"/>
                  </a:lnTo>
                  <a:lnTo>
                    <a:pt x="125" y="125"/>
                  </a:lnTo>
                  <a:lnTo>
                    <a:pt x="125" y="125"/>
                  </a:lnTo>
                  <a:lnTo>
                    <a:pt x="128" y="128"/>
                  </a:lnTo>
                  <a:lnTo>
                    <a:pt x="133" y="134"/>
                  </a:lnTo>
                  <a:lnTo>
                    <a:pt x="136" y="140"/>
                  </a:lnTo>
                  <a:lnTo>
                    <a:pt x="136" y="147"/>
                  </a:lnTo>
                  <a:lnTo>
                    <a:pt x="136" y="147"/>
                  </a:lnTo>
                  <a:lnTo>
                    <a:pt x="130" y="179"/>
                  </a:lnTo>
                  <a:lnTo>
                    <a:pt x="127" y="198"/>
                  </a:lnTo>
                  <a:lnTo>
                    <a:pt x="127" y="205"/>
                  </a:lnTo>
                  <a:lnTo>
                    <a:pt x="127" y="213"/>
                  </a:lnTo>
                  <a:lnTo>
                    <a:pt x="127" y="213"/>
                  </a:lnTo>
                  <a:lnTo>
                    <a:pt x="128" y="223"/>
                  </a:lnTo>
                  <a:lnTo>
                    <a:pt x="125" y="232"/>
                  </a:lnTo>
                  <a:lnTo>
                    <a:pt x="121" y="238"/>
                  </a:lnTo>
                  <a:lnTo>
                    <a:pt x="115" y="243"/>
                  </a:lnTo>
                  <a:lnTo>
                    <a:pt x="115" y="243"/>
                  </a:lnTo>
                  <a:lnTo>
                    <a:pt x="83" y="250"/>
                  </a:lnTo>
                  <a:lnTo>
                    <a:pt x="49" y="256"/>
                  </a:lnTo>
                  <a:lnTo>
                    <a:pt x="49" y="256"/>
                  </a:lnTo>
                  <a:lnTo>
                    <a:pt x="44" y="256"/>
                  </a:lnTo>
                  <a:lnTo>
                    <a:pt x="40" y="255"/>
                  </a:lnTo>
                  <a:lnTo>
                    <a:pt x="35" y="250"/>
                  </a:lnTo>
                  <a:lnTo>
                    <a:pt x="29" y="244"/>
                  </a:lnTo>
                  <a:lnTo>
                    <a:pt x="27" y="241"/>
                  </a:lnTo>
                  <a:lnTo>
                    <a:pt x="22" y="241"/>
                  </a:lnTo>
                  <a:lnTo>
                    <a:pt x="22" y="241"/>
                  </a:lnTo>
                  <a:lnTo>
                    <a:pt x="9" y="240"/>
                  </a:lnTo>
                  <a:lnTo>
                    <a:pt x="6" y="240"/>
                  </a:lnTo>
                  <a:lnTo>
                    <a:pt x="1" y="243"/>
                  </a:lnTo>
                  <a:lnTo>
                    <a:pt x="1" y="243"/>
                  </a:lnTo>
                  <a:lnTo>
                    <a:pt x="0" y="247"/>
                  </a:lnTo>
                  <a:lnTo>
                    <a:pt x="0" y="253"/>
                  </a:lnTo>
                  <a:lnTo>
                    <a:pt x="0" y="268"/>
                  </a:lnTo>
                  <a:lnTo>
                    <a:pt x="3" y="283"/>
                  </a:lnTo>
                  <a:lnTo>
                    <a:pt x="4" y="289"/>
                  </a:lnTo>
                  <a:lnTo>
                    <a:pt x="7" y="291"/>
                  </a:lnTo>
                  <a:lnTo>
                    <a:pt x="7" y="291"/>
                  </a:lnTo>
                  <a:lnTo>
                    <a:pt x="13" y="292"/>
                  </a:lnTo>
                  <a:lnTo>
                    <a:pt x="24" y="291"/>
                  </a:lnTo>
                  <a:lnTo>
                    <a:pt x="44" y="288"/>
                  </a:lnTo>
                  <a:lnTo>
                    <a:pt x="44" y="288"/>
                  </a:lnTo>
                  <a:lnTo>
                    <a:pt x="70" y="286"/>
                  </a:lnTo>
                  <a:lnTo>
                    <a:pt x="104" y="285"/>
                  </a:lnTo>
                  <a:lnTo>
                    <a:pt x="104" y="285"/>
                  </a:lnTo>
                  <a:lnTo>
                    <a:pt x="98" y="291"/>
                  </a:lnTo>
                  <a:lnTo>
                    <a:pt x="89" y="297"/>
                  </a:lnTo>
                  <a:lnTo>
                    <a:pt x="68" y="306"/>
                  </a:lnTo>
                  <a:lnTo>
                    <a:pt x="68" y="306"/>
                  </a:lnTo>
                  <a:lnTo>
                    <a:pt x="65" y="304"/>
                  </a:lnTo>
                  <a:lnTo>
                    <a:pt x="61" y="303"/>
                  </a:lnTo>
                  <a:lnTo>
                    <a:pt x="58" y="301"/>
                  </a:lnTo>
                  <a:lnTo>
                    <a:pt x="53" y="301"/>
                  </a:lnTo>
                  <a:lnTo>
                    <a:pt x="53" y="301"/>
                  </a:lnTo>
                  <a:lnTo>
                    <a:pt x="40" y="307"/>
                  </a:lnTo>
                  <a:lnTo>
                    <a:pt x="35" y="312"/>
                  </a:lnTo>
                  <a:lnTo>
                    <a:pt x="32" y="313"/>
                  </a:lnTo>
                  <a:lnTo>
                    <a:pt x="32" y="313"/>
                  </a:lnTo>
                  <a:lnTo>
                    <a:pt x="32" y="318"/>
                  </a:lnTo>
                  <a:lnTo>
                    <a:pt x="34" y="325"/>
                  </a:lnTo>
                  <a:lnTo>
                    <a:pt x="40" y="339"/>
                  </a:lnTo>
                  <a:lnTo>
                    <a:pt x="47" y="351"/>
                  </a:lnTo>
                  <a:lnTo>
                    <a:pt x="50" y="354"/>
                  </a:lnTo>
                  <a:lnTo>
                    <a:pt x="53" y="354"/>
                  </a:lnTo>
                  <a:lnTo>
                    <a:pt x="53" y="354"/>
                  </a:lnTo>
                  <a:lnTo>
                    <a:pt x="68" y="348"/>
                  </a:lnTo>
                  <a:lnTo>
                    <a:pt x="79" y="343"/>
                  </a:lnTo>
                  <a:lnTo>
                    <a:pt x="85" y="337"/>
                  </a:lnTo>
                  <a:lnTo>
                    <a:pt x="85" y="337"/>
                  </a:lnTo>
                  <a:lnTo>
                    <a:pt x="86" y="336"/>
                  </a:lnTo>
                  <a:lnTo>
                    <a:pt x="92" y="333"/>
                  </a:lnTo>
                  <a:lnTo>
                    <a:pt x="109" y="325"/>
                  </a:lnTo>
                  <a:lnTo>
                    <a:pt x="133" y="316"/>
                  </a:lnTo>
                  <a:lnTo>
                    <a:pt x="133" y="316"/>
                  </a:lnTo>
                  <a:lnTo>
                    <a:pt x="137" y="315"/>
                  </a:lnTo>
                  <a:lnTo>
                    <a:pt x="145" y="315"/>
                  </a:lnTo>
                  <a:lnTo>
                    <a:pt x="149" y="316"/>
                  </a:lnTo>
                  <a:lnTo>
                    <a:pt x="151" y="318"/>
                  </a:lnTo>
                  <a:lnTo>
                    <a:pt x="152" y="319"/>
                  </a:lnTo>
                  <a:lnTo>
                    <a:pt x="152" y="319"/>
                  </a:lnTo>
                  <a:lnTo>
                    <a:pt x="151" y="328"/>
                  </a:lnTo>
                  <a:lnTo>
                    <a:pt x="148" y="336"/>
                  </a:lnTo>
                  <a:lnTo>
                    <a:pt x="148" y="336"/>
                  </a:lnTo>
                  <a:lnTo>
                    <a:pt x="139" y="348"/>
                  </a:lnTo>
                  <a:lnTo>
                    <a:pt x="130" y="364"/>
                  </a:lnTo>
                  <a:lnTo>
                    <a:pt x="118" y="387"/>
                  </a:lnTo>
                  <a:lnTo>
                    <a:pt x="118" y="387"/>
                  </a:lnTo>
                  <a:lnTo>
                    <a:pt x="116" y="394"/>
                  </a:lnTo>
                  <a:lnTo>
                    <a:pt x="112" y="411"/>
                  </a:lnTo>
                  <a:lnTo>
                    <a:pt x="106" y="430"/>
                  </a:lnTo>
                  <a:lnTo>
                    <a:pt x="101" y="438"/>
                  </a:lnTo>
                  <a:lnTo>
                    <a:pt x="95" y="444"/>
                  </a:lnTo>
                  <a:lnTo>
                    <a:pt x="95" y="444"/>
                  </a:lnTo>
                  <a:lnTo>
                    <a:pt x="91" y="450"/>
                  </a:lnTo>
                  <a:lnTo>
                    <a:pt x="88" y="459"/>
                  </a:lnTo>
                  <a:lnTo>
                    <a:pt x="86" y="471"/>
                  </a:lnTo>
                  <a:lnTo>
                    <a:pt x="85" y="481"/>
                  </a:lnTo>
                  <a:lnTo>
                    <a:pt x="85" y="493"/>
                  </a:lnTo>
                  <a:lnTo>
                    <a:pt x="86" y="503"/>
                  </a:lnTo>
                  <a:lnTo>
                    <a:pt x="88" y="511"/>
                  </a:lnTo>
                  <a:lnTo>
                    <a:pt x="89" y="515"/>
                  </a:lnTo>
                  <a:lnTo>
                    <a:pt x="89" y="515"/>
                  </a:lnTo>
                  <a:lnTo>
                    <a:pt x="92" y="521"/>
                  </a:lnTo>
                  <a:lnTo>
                    <a:pt x="95" y="532"/>
                  </a:lnTo>
                  <a:lnTo>
                    <a:pt x="103" y="557"/>
                  </a:lnTo>
                  <a:lnTo>
                    <a:pt x="109" y="583"/>
                  </a:lnTo>
                  <a:lnTo>
                    <a:pt x="110" y="592"/>
                  </a:lnTo>
                  <a:lnTo>
                    <a:pt x="110" y="596"/>
                  </a:lnTo>
                  <a:lnTo>
                    <a:pt x="110" y="596"/>
                  </a:lnTo>
                  <a:lnTo>
                    <a:pt x="110" y="599"/>
                  </a:lnTo>
                  <a:lnTo>
                    <a:pt x="112" y="601"/>
                  </a:lnTo>
                  <a:lnTo>
                    <a:pt x="115" y="604"/>
                  </a:lnTo>
                  <a:lnTo>
                    <a:pt x="115" y="604"/>
                  </a:lnTo>
                  <a:lnTo>
                    <a:pt x="113" y="607"/>
                  </a:lnTo>
                  <a:lnTo>
                    <a:pt x="107" y="614"/>
                  </a:lnTo>
                  <a:lnTo>
                    <a:pt x="100" y="622"/>
                  </a:lnTo>
                  <a:lnTo>
                    <a:pt x="95" y="623"/>
                  </a:lnTo>
                  <a:lnTo>
                    <a:pt x="91" y="625"/>
                  </a:lnTo>
                  <a:lnTo>
                    <a:pt x="91" y="625"/>
                  </a:lnTo>
                  <a:lnTo>
                    <a:pt x="80" y="626"/>
                  </a:lnTo>
                  <a:lnTo>
                    <a:pt x="73" y="628"/>
                  </a:lnTo>
                  <a:lnTo>
                    <a:pt x="68" y="631"/>
                  </a:lnTo>
                  <a:lnTo>
                    <a:pt x="67" y="634"/>
                  </a:lnTo>
                  <a:lnTo>
                    <a:pt x="67" y="635"/>
                  </a:lnTo>
                  <a:lnTo>
                    <a:pt x="67" y="635"/>
                  </a:lnTo>
                  <a:lnTo>
                    <a:pt x="67" y="644"/>
                  </a:lnTo>
                  <a:lnTo>
                    <a:pt x="68" y="650"/>
                  </a:lnTo>
                  <a:lnTo>
                    <a:pt x="68" y="650"/>
                  </a:lnTo>
                  <a:lnTo>
                    <a:pt x="70" y="652"/>
                  </a:lnTo>
                  <a:lnTo>
                    <a:pt x="73" y="653"/>
                  </a:lnTo>
                  <a:lnTo>
                    <a:pt x="83" y="655"/>
                  </a:lnTo>
                  <a:lnTo>
                    <a:pt x="98" y="656"/>
                  </a:lnTo>
                  <a:lnTo>
                    <a:pt x="115" y="656"/>
                  </a:lnTo>
                  <a:lnTo>
                    <a:pt x="149" y="655"/>
                  </a:lnTo>
                  <a:lnTo>
                    <a:pt x="164" y="652"/>
                  </a:lnTo>
                  <a:lnTo>
                    <a:pt x="173" y="649"/>
                  </a:lnTo>
                  <a:lnTo>
                    <a:pt x="173" y="649"/>
                  </a:lnTo>
                  <a:lnTo>
                    <a:pt x="175" y="646"/>
                  </a:lnTo>
                  <a:lnTo>
                    <a:pt x="176" y="640"/>
                  </a:lnTo>
                  <a:lnTo>
                    <a:pt x="175" y="632"/>
                  </a:lnTo>
                  <a:lnTo>
                    <a:pt x="173" y="629"/>
                  </a:lnTo>
                  <a:lnTo>
                    <a:pt x="172" y="626"/>
                  </a:lnTo>
                  <a:lnTo>
                    <a:pt x="172" y="626"/>
                  </a:lnTo>
                  <a:lnTo>
                    <a:pt x="167" y="622"/>
                  </a:lnTo>
                  <a:lnTo>
                    <a:pt x="164" y="616"/>
                  </a:lnTo>
                  <a:lnTo>
                    <a:pt x="163" y="610"/>
                  </a:lnTo>
                  <a:lnTo>
                    <a:pt x="164" y="605"/>
                  </a:lnTo>
                  <a:lnTo>
                    <a:pt x="164" y="605"/>
                  </a:lnTo>
                  <a:lnTo>
                    <a:pt x="167" y="605"/>
                  </a:lnTo>
                  <a:lnTo>
                    <a:pt x="170" y="602"/>
                  </a:lnTo>
                  <a:lnTo>
                    <a:pt x="170" y="599"/>
                  </a:lnTo>
                  <a:lnTo>
                    <a:pt x="170" y="599"/>
                  </a:lnTo>
                  <a:lnTo>
                    <a:pt x="169" y="559"/>
                  </a:lnTo>
                  <a:lnTo>
                    <a:pt x="166" y="535"/>
                  </a:lnTo>
                  <a:lnTo>
                    <a:pt x="164" y="526"/>
                  </a:lnTo>
                  <a:lnTo>
                    <a:pt x="163" y="521"/>
                  </a:lnTo>
                  <a:lnTo>
                    <a:pt x="163" y="521"/>
                  </a:lnTo>
                  <a:lnTo>
                    <a:pt x="161" y="520"/>
                  </a:lnTo>
                  <a:lnTo>
                    <a:pt x="160" y="518"/>
                  </a:lnTo>
                  <a:lnTo>
                    <a:pt x="161" y="512"/>
                  </a:lnTo>
                  <a:lnTo>
                    <a:pt x="164" y="500"/>
                  </a:lnTo>
                  <a:lnTo>
                    <a:pt x="164" y="500"/>
                  </a:lnTo>
                  <a:lnTo>
                    <a:pt x="167" y="495"/>
                  </a:lnTo>
                  <a:lnTo>
                    <a:pt x="173" y="484"/>
                  </a:lnTo>
                  <a:lnTo>
                    <a:pt x="184" y="472"/>
                  </a:lnTo>
                  <a:lnTo>
                    <a:pt x="184" y="472"/>
                  </a:lnTo>
                  <a:lnTo>
                    <a:pt x="188" y="489"/>
                  </a:lnTo>
                  <a:lnTo>
                    <a:pt x="193" y="502"/>
                  </a:lnTo>
                  <a:lnTo>
                    <a:pt x="193" y="512"/>
                  </a:lnTo>
                  <a:lnTo>
                    <a:pt x="193" y="512"/>
                  </a:lnTo>
                  <a:lnTo>
                    <a:pt x="193" y="517"/>
                  </a:lnTo>
                  <a:lnTo>
                    <a:pt x="196" y="523"/>
                  </a:lnTo>
                  <a:lnTo>
                    <a:pt x="205" y="538"/>
                  </a:lnTo>
                  <a:lnTo>
                    <a:pt x="217" y="551"/>
                  </a:lnTo>
                  <a:lnTo>
                    <a:pt x="226" y="560"/>
                  </a:lnTo>
                  <a:lnTo>
                    <a:pt x="226" y="560"/>
                  </a:lnTo>
                  <a:lnTo>
                    <a:pt x="233" y="566"/>
                  </a:lnTo>
                  <a:lnTo>
                    <a:pt x="239" y="574"/>
                  </a:lnTo>
                  <a:lnTo>
                    <a:pt x="242" y="581"/>
                  </a:lnTo>
                  <a:lnTo>
                    <a:pt x="244" y="586"/>
                  </a:lnTo>
                  <a:lnTo>
                    <a:pt x="244" y="586"/>
                  </a:lnTo>
                  <a:lnTo>
                    <a:pt x="251" y="602"/>
                  </a:lnTo>
                  <a:lnTo>
                    <a:pt x="259" y="616"/>
                  </a:lnTo>
                  <a:lnTo>
                    <a:pt x="259" y="616"/>
                  </a:lnTo>
                  <a:lnTo>
                    <a:pt x="263" y="616"/>
                  </a:lnTo>
                  <a:lnTo>
                    <a:pt x="265" y="617"/>
                  </a:lnTo>
                  <a:lnTo>
                    <a:pt x="266" y="617"/>
                  </a:lnTo>
                  <a:lnTo>
                    <a:pt x="265" y="619"/>
                  </a:lnTo>
                  <a:lnTo>
                    <a:pt x="265" y="619"/>
                  </a:lnTo>
                  <a:lnTo>
                    <a:pt x="262" y="625"/>
                  </a:lnTo>
                  <a:lnTo>
                    <a:pt x="256" y="632"/>
                  </a:lnTo>
                  <a:lnTo>
                    <a:pt x="250" y="635"/>
                  </a:lnTo>
                  <a:lnTo>
                    <a:pt x="244" y="640"/>
                  </a:lnTo>
                  <a:lnTo>
                    <a:pt x="236" y="643"/>
                  </a:lnTo>
                  <a:lnTo>
                    <a:pt x="226" y="646"/>
                  </a:lnTo>
                  <a:lnTo>
                    <a:pt x="226" y="646"/>
                  </a:lnTo>
                  <a:lnTo>
                    <a:pt x="218" y="647"/>
                  </a:lnTo>
                  <a:lnTo>
                    <a:pt x="215" y="650"/>
                  </a:lnTo>
                  <a:lnTo>
                    <a:pt x="212" y="653"/>
                  </a:lnTo>
                  <a:lnTo>
                    <a:pt x="211" y="656"/>
                  </a:lnTo>
                  <a:lnTo>
                    <a:pt x="212" y="664"/>
                  </a:lnTo>
                  <a:lnTo>
                    <a:pt x="215" y="670"/>
                  </a:lnTo>
                  <a:lnTo>
                    <a:pt x="215" y="670"/>
                  </a:lnTo>
                  <a:lnTo>
                    <a:pt x="218" y="671"/>
                  </a:lnTo>
                  <a:lnTo>
                    <a:pt x="227" y="673"/>
                  </a:lnTo>
                  <a:lnTo>
                    <a:pt x="254" y="673"/>
                  </a:lnTo>
                  <a:lnTo>
                    <a:pt x="271" y="671"/>
                  </a:lnTo>
                  <a:lnTo>
                    <a:pt x="287" y="670"/>
                  </a:lnTo>
                  <a:lnTo>
                    <a:pt x="302" y="667"/>
                  </a:lnTo>
                  <a:lnTo>
                    <a:pt x="317" y="662"/>
                  </a:lnTo>
                  <a:lnTo>
                    <a:pt x="317" y="662"/>
                  </a:lnTo>
                  <a:lnTo>
                    <a:pt x="319" y="661"/>
                  </a:lnTo>
                  <a:lnTo>
                    <a:pt x="319" y="659"/>
                  </a:lnTo>
                  <a:lnTo>
                    <a:pt x="319" y="655"/>
                  </a:lnTo>
                  <a:lnTo>
                    <a:pt x="317" y="644"/>
                  </a:lnTo>
                  <a:lnTo>
                    <a:pt x="317" y="644"/>
                  </a:lnTo>
                  <a:lnTo>
                    <a:pt x="314" y="626"/>
                  </a:lnTo>
                  <a:lnTo>
                    <a:pt x="311" y="616"/>
                  </a:lnTo>
                  <a:lnTo>
                    <a:pt x="311" y="616"/>
                  </a:lnTo>
                  <a:lnTo>
                    <a:pt x="311" y="614"/>
                  </a:lnTo>
                  <a:lnTo>
                    <a:pt x="311" y="613"/>
                  </a:lnTo>
                  <a:lnTo>
                    <a:pt x="316" y="613"/>
                  </a:lnTo>
                  <a:lnTo>
                    <a:pt x="320" y="611"/>
                  </a:lnTo>
                  <a:lnTo>
                    <a:pt x="322" y="610"/>
                  </a:lnTo>
                  <a:lnTo>
                    <a:pt x="322" y="610"/>
                  </a:lnTo>
                  <a:lnTo>
                    <a:pt x="322" y="610"/>
                  </a:lnTo>
                  <a:lnTo>
                    <a:pt x="322" y="601"/>
                  </a:lnTo>
                  <a:lnTo>
                    <a:pt x="319" y="595"/>
                  </a:lnTo>
                  <a:lnTo>
                    <a:pt x="314" y="589"/>
                  </a:lnTo>
                  <a:lnTo>
                    <a:pt x="313" y="581"/>
                  </a:lnTo>
                  <a:lnTo>
                    <a:pt x="313" y="581"/>
                  </a:lnTo>
                  <a:lnTo>
                    <a:pt x="307" y="541"/>
                  </a:lnTo>
                  <a:lnTo>
                    <a:pt x="301" y="517"/>
                  </a:lnTo>
                  <a:lnTo>
                    <a:pt x="296" y="502"/>
                  </a:lnTo>
                  <a:lnTo>
                    <a:pt x="296" y="502"/>
                  </a:lnTo>
                  <a:lnTo>
                    <a:pt x="280" y="478"/>
                  </a:lnTo>
                  <a:lnTo>
                    <a:pt x="271" y="463"/>
                  </a:lnTo>
                  <a:lnTo>
                    <a:pt x="268" y="456"/>
                  </a:lnTo>
                  <a:lnTo>
                    <a:pt x="266" y="450"/>
                  </a:lnTo>
                  <a:lnTo>
                    <a:pt x="266" y="450"/>
                  </a:lnTo>
                  <a:lnTo>
                    <a:pt x="266" y="435"/>
                  </a:lnTo>
                  <a:lnTo>
                    <a:pt x="268" y="414"/>
                  </a:lnTo>
                  <a:lnTo>
                    <a:pt x="268" y="394"/>
                  </a:lnTo>
                  <a:lnTo>
                    <a:pt x="268" y="385"/>
                  </a:lnTo>
                  <a:lnTo>
                    <a:pt x="268" y="378"/>
                  </a:lnTo>
                  <a:lnTo>
                    <a:pt x="268" y="378"/>
                  </a:lnTo>
                  <a:lnTo>
                    <a:pt x="266" y="366"/>
                  </a:lnTo>
                  <a:lnTo>
                    <a:pt x="266" y="358"/>
                  </a:lnTo>
                  <a:lnTo>
                    <a:pt x="266" y="351"/>
                  </a:lnTo>
                  <a:lnTo>
                    <a:pt x="266" y="351"/>
                  </a:lnTo>
                  <a:lnTo>
                    <a:pt x="283" y="352"/>
                  </a:lnTo>
                  <a:lnTo>
                    <a:pt x="298" y="354"/>
                  </a:lnTo>
                  <a:lnTo>
                    <a:pt x="313" y="352"/>
                  </a:lnTo>
                  <a:lnTo>
                    <a:pt x="313" y="352"/>
                  </a:lnTo>
                  <a:lnTo>
                    <a:pt x="320" y="351"/>
                  </a:lnTo>
                  <a:lnTo>
                    <a:pt x="328" y="348"/>
                  </a:lnTo>
                  <a:lnTo>
                    <a:pt x="337" y="345"/>
                  </a:lnTo>
                  <a:lnTo>
                    <a:pt x="344" y="339"/>
                  </a:lnTo>
                  <a:lnTo>
                    <a:pt x="351" y="330"/>
                  </a:lnTo>
                  <a:lnTo>
                    <a:pt x="356" y="321"/>
                  </a:lnTo>
                  <a:lnTo>
                    <a:pt x="357" y="315"/>
                  </a:lnTo>
                  <a:lnTo>
                    <a:pt x="357" y="307"/>
                  </a:lnTo>
                  <a:lnTo>
                    <a:pt x="357" y="301"/>
                  </a:lnTo>
                  <a:lnTo>
                    <a:pt x="356" y="292"/>
                  </a:lnTo>
                  <a:lnTo>
                    <a:pt x="356" y="292"/>
                  </a:lnTo>
                  <a:lnTo>
                    <a:pt x="349" y="264"/>
                  </a:lnTo>
                  <a:lnTo>
                    <a:pt x="346" y="243"/>
                  </a:lnTo>
                  <a:lnTo>
                    <a:pt x="343" y="226"/>
                  </a:lnTo>
                  <a:lnTo>
                    <a:pt x="340" y="216"/>
                  </a:lnTo>
                  <a:lnTo>
                    <a:pt x="340" y="216"/>
                  </a:lnTo>
                  <a:lnTo>
                    <a:pt x="332" y="187"/>
                  </a:lnTo>
                  <a:lnTo>
                    <a:pt x="329" y="173"/>
                  </a:lnTo>
                  <a:lnTo>
                    <a:pt x="329" y="162"/>
                  </a:lnTo>
                  <a:lnTo>
                    <a:pt x="329" y="162"/>
                  </a:lnTo>
                  <a:lnTo>
                    <a:pt x="329" y="155"/>
                  </a:lnTo>
                  <a:lnTo>
                    <a:pt x="328" y="144"/>
                  </a:lnTo>
                  <a:lnTo>
                    <a:pt x="325" y="135"/>
                  </a:lnTo>
                  <a:lnTo>
                    <a:pt x="320" y="129"/>
                  </a:lnTo>
                  <a:lnTo>
                    <a:pt x="320" y="129"/>
                  </a:lnTo>
                  <a:lnTo>
                    <a:pt x="317" y="123"/>
                  </a:lnTo>
                  <a:lnTo>
                    <a:pt x="316" y="114"/>
                  </a:lnTo>
                  <a:lnTo>
                    <a:pt x="313" y="107"/>
                  </a:lnTo>
                  <a:lnTo>
                    <a:pt x="311" y="104"/>
                  </a:lnTo>
                  <a:lnTo>
                    <a:pt x="308" y="102"/>
                  </a:lnTo>
                  <a:lnTo>
                    <a:pt x="308" y="102"/>
                  </a:lnTo>
                  <a:lnTo>
                    <a:pt x="304" y="99"/>
                  </a:lnTo>
                  <a:lnTo>
                    <a:pt x="299" y="96"/>
                  </a:lnTo>
                  <a:lnTo>
                    <a:pt x="292" y="87"/>
                  </a:lnTo>
                  <a:lnTo>
                    <a:pt x="284" y="80"/>
                  </a:lnTo>
                  <a:lnTo>
                    <a:pt x="280" y="77"/>
                  </a:lnTo>
                  <a:lnTo>
                    <a:pt x="274" y="75"/>
                  </a:lnTo>
                  <a:lnTo>
                    <a:pt x="274" y="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0" name="Freeform 112">
              <a:extLst>
                <a:ext uri="{FF2B5EF4-FFF2-40B4-BE49-F238E27FC236}">
                  <a16:creationId xmlns:a16="http://schemas.microsoft.com/office/drawing/2014/main" id="{F9B743D3-58C9-EA03-4ED1-D357B781BCA3}"/>
                </a:ext>
              </a:extLst>
            </p:cNvPr>
            <p:cNvSpPr>
              <a:spLocks/>
            </p:cNvSpPr>
            <p:nvPr/>
          </p:nvSpPr>
          <p:spPr bwMode="auto">
            <a:xfrm>
              <a:off x="9802813" y="5106988"/>
              <a:ext cx="95250" cy="61913"/>
            </a:xfrm>
            <a:custGeom>
              <a:avLst/>
              <a:gdLst>
                <a:gd name="T0" fmla="*/ 10 w 60"/>
                <a:gd name="T1" fmla="*/ 0 h 39"/>
                <a:gd name="T2" fmla="*/ 10 w 60"/>
                <a:gd name="T3" fmla="*/ 0 h 39"/>
                <a:gd name="T4" fmla="*/ 31 w 60"/>
                <a:gd name="T5" fmla="*/ 10 h 39"/>
                <a:gd name="T6" fmla="*/ 48 w 60"/>
                <a:gd name="T7" fmla="*/ 18 h 39"/>
                <a:gd name="T8" fmla="*/ 54 w 60"/>
                <a:gd name="T9" fmla="*/ 22 h 39"/>
                <a:gd name="T10" fmla="*/ 57 w 60"/>
                <a:gd name="T11" fmla="*/ 25 h 39"/>
                <a:gd name="T12" fmla="*/ 57 w 60"/>
                <a:gd name="T13" fmla="*/ 25 h 39"/>
                <a:gd name="T14" fmla="*/ 60 w 60"/>
                <a:gd name="T15" fmla="*/ 31 h 39"/>
                <a:gd name="T16" fmla="*/ 60 w 60"/>
                <a:gd name="T17" fmla="*/ 34 h 39"/>
                <a:gd name="T18" fmla="*/ 60 w 60"/>
                <a:gd name="T19" fmla="*/ 37 h 39"/>
                <a:gd name="T20" fmla="*/ 60 w 60"/>
                <a:gd name="T21" fmla="*/ 37 h 39"/>
                <a:gd name="T22" fmla="*/ 58 w 60"/>
                <a:gd name="T23" fmla="*/ 39 h 39"/>
                <a:gd name="T24" fmla="*/ 55 w 60"/>
                <a:gd name="T25" fmla="*/ 39 h 39"/>
                <a:gd name="T26" fmla="*/ 51 w 60"/>
                <a:gd name="T27" fmla="*/ 36 h 39"/>
                <a:gd name="T28" fmla="*/ 48 w 60"/>
                <a:gd name="T29" fmla="*/ 33 h 39"/>
                <a:gd name="T30" fmla="*/ 45 w 60"/>
                <a:gd name="T31" fmla="*/ 28 h 39"/>
                <a:gd name="T32" fmla="*/ 45 w 60"/>
                <a:gd name="T33" fmla="*/ 28 h 39"/>
                <a:gd name="T34" fmla="*/ 42 w 60"/>
                <a:gd name="T35" fmla="*/ 24 h 39"/>
                <a:gd name="T36" fmla="*/ 36 w 60"/>
                <a:gd name="T37" fmla="*/ 19 h 39"/>
                <a:gd name="T38" fmla="*/ 30 w 60"/>
                <a:gd name="T39" fmla="*/ 15 h 39"/>
                <a:gd name="T40" fmla="*/ 22 w 60"/>
                <a:gd name="T41" fmla="*/ 12 h 39"/>
                <a:gd name="T42" fmla="*/ 9 w 60"/>
                <a:gd name="T43" fmla="*/ 7 h 39"/>
                <a:gd name="T44" fmla="*/ 3 w 60"/>
                <a:gd name="T45" fmla="*/ 6 h 39"/>
                <a:gd name="T46" fmla="*/ 3 w 60"/>
                <a:gd name="T47" fmla="*/ 6 h 39"/>
                <a:gd name="T48" fmla="*/ 0 w 60"/>
                <a:gd name="T49" fmla="*/ 4 h 39"/>
                <a:gd name="T50" fmla="*/ 0 w 60"/>
                <a:gd name="T51" fmla="*/ 1 h 39"/>
                <a:gd name="T52" fmla="*/ 0 w 60"/>
                <a:gd name="T53" fmla="*/ 0 h 39"/>
                <a:gd name="T54" fmla="*/ 1 w 60"/>
                <a:gd name="T55" fmla="*/ 0 h 39"/>
                <a:gd name="T56" fmla="*/ 10 w 60"/>
                <a:gd name="T57" fmla="*/ 0 h 39"/>
                <a:gd name="T58" fmla="*/ 10 w 60"/>
                <a:gd name="T59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39">
                  <a:moveTo>
                    <a:pt x="10" y="0"/>
                  </a:moveTo>
                  <a:lnTo>
                    <a:pt x="10" y="0"/>
                  </a:lnTo>
                  <a:lnTo>
                    <a:pt x="31" y="10"/>
                  </a:lnTo>
                  <a:lnTo>
                    <a:pt x="48" y="18"/>
                  </a:lnTo>
                  <a:lnTo>
                    <a:pt x="54" y="22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60" y="31"/>
                  </a:lnTo>
                  <a:lnTo>
                    <a:pt x="60" y="34"/>
                  </a:lnTo>
                  <a:lnTo>
                    <a:pt x="60" y="37"/>
                  </a:lnTo>
                  <a:lnTo>
                    <a:pt x="60" y="37"/>
                  </a:lnTo>
                  <a:lnTo>
                    <a:pt x="58" y="39"/>
                  </a:lnTo>
                  <a:lnTo>
                    <a:pt x="55" y="39"/>
                  </a:lnTo>
                  <a:lnTo>
                    <a:pt x="51" y="36"/>
                  </a:lnTo>
                  <a:lnTo>
                    <a:pt x="48" y="33"/>
                  </a:lnTo>
                  <a:lnTo>
                    <a:pt x="45" y="28"/>
                  </a:lnTo>
                  <a:lnTo>
                    <a:pt x="45" y="28"/>
                  </a:lnTo>
                  <a:lnTo>
                    <a:pt x="42" y="24"/>
                  </a:lnTo>
                  <a:lnTo>
                    <a:pt x="36" y="19"/>
                  </a:lnTo>
                  <a:lnTo>
                    <a:pt x="30" y="15"/>
                  </a:lnTo>
                  <a:lnTo>
                    <a:pt x="22" y="12"/>
                  </a:lnTo>
                  <a:lnTo>
                    <a:pt x="9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1" name="Freeform 113">
              <a:extLst>
                <a:ext uri="{FF2B5EF4-FFF2-40B4-BE49-F238E27FC236}">
                  <a16:creationId xmlns:a16="http://schemas.microsoft.com/office/drawing/2014/main" id="{97839077-DC96-2623-C268-525F3B822D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0425" y="5141913"/>
              <a:ext cx="130175" cy="60325"/>
            </a:xfrm>
            <a:custGeom>
              <a:avLst/>
              <a:gdLst>
                <a:gd name="T0" fmla="*/ 7 w 82"/>
                <a:gd name="T1" fmla="*/ 3 h 38"/>
                <a:gd name="T2" fmla="*/ 7 w 82"/>
                <a:gd name="T3" fmla="*/ 3 h 38"/>
                <a:gd name="T4" fmla="*/ 9 w 82"/>
                <a:gd name="T5" fmla="*/ 2 h 38"/>
                <a:gd name="T6" fmla="*/ 13 w 82"/>
                <a:gd name="T7" fmla="*/ 0 h 38"/>
                <a:gd name="T8" fmla="*/ 22 w 82"/>
                <a:gd name="T9" fmla="*/ 2 h 38"/>
                <a:gd name="T10" fmla="*/ 36 w 82"/>
                <a:gd name="T11" fmla="*/ 6 h 38"/>
                <a:gd name="T12" fmla="*/ 36 w 82"/>
                <a:gd name="T13" fmla="*/ 6 h 38"/>
                <a:gd name="T14" fmla="*/ 48 w 82"/>
                <a:gd name="T15" fmla="*/ 9 h 38"/>
                <a:gd name="T16" fmla="*/ 57 w 82"/>
                <a:gd name="T17" fmla="*/ 12 h 38"/>
                <a:gd name="T18" fmla="*/ 64 w 82"/>
                <a:gd name="T19" fmla="*/ 14 h 38"/>
                <a:gd name="T20" fmla="*/ 70 w 82"/>
                <a:gd name="T21" fmla="*/ 20 h 38"/>
                <a:gd name="T22" fmla="*/ 70 w 82"/>
                <a:gd name="T23" fmla="*/ 20 h 38"/>
                <a:gd name="T24" fmla="*/ 76 w 82"/>
                <a:gd name="T25" fmla="*/ 26 h 38"/>
                <a:gd name="T26" fmla="*/ 79 w 82"/>
                <a:gd name="T27" fmla="*/ 29 h 38"/>
                <a:gd name="T28" fmla="*/ 82 w 82"/>
                <a:gd name="T29" fmla="*/ 30 h 38"/>
                <a:gd name="T30" fmla="*/ 82 w 82"/>
                <a:gd name="T31" fmla="*/ 33 h 38"/>
                <a:gd name="T32" fmla="*/ 82 w 82"/>
                <a:gd name="T33" fmla="*/ 33 h 38"/>
                <a:gd name="T34" fmla="*/ 82 w 82"/>
                <a:gd name="T35" fmla="*/ 36 h 38"/>
                <a:gd name="T36" fmla="*/ 81 w 82"/>
                <a:gd name="T37" fmla="*/ 38 h 38"/>
                <a:gd name="T38" fmla="*/ 78 w 82"/>
                <a:gd name="T39" fmla="*/ 36 h 38"/>
                <a:gd name="T40" fmla="*/ 73 w 82"/>
                <a:gd name="T41" fmla="*/ 32 h 38"/>
                <a:gd name="T42" fmla="*/ 73 w 82"/>
                <a:gd name="T43" fmla="*/ 32 h 38"/>
                <a:gd name="T44" fmla="*/ 67 w 82"/>
                <a:gd name="T45" fmla="*/ 26 h 38"/>
                <a:gd name="T46" fmla="*/ 57 w 82"/>
                <a:gd name="T47" fmla="*/ 20 h 38"/>
                <a:gd name="T48" fmla="*/ 45 w 82"/>
                <a:gd name="T49" fmla="*/ 14 h 38"/>
                <a:gd name="T50" fmla="*/ 39 w 82"/>
                <a:gd name="T51" fmla="*/ 12 h 38"/>
                <a:gd name="T52" fmla="*/ 33 w 82"/>
                <a:gd name="T53" fmla="*/ 12 h 38"/>
                <a:gd name="T54" fmla="*/ 33 w 82"/>
                <a:gd name="T55" fmla="*/ 12 h 38"/>
                <a:gd name="T56" fmla="*/ 21 w 82"/>
                <a:gd name="T57" fmla="*/ 12 h 38"/>
                <a:gd name="T58" fmla="*/ 12 w 82"/>
                <a:gd name="T59" fmla="*/ 14 h 38"/>
                <a:gd name="T60" fmla="*/ 1 w 82"/>
                <a:gd name="T61" fmla="*/ 14 h 38"/>
                <a:gd name="T62" fmla="*/ 1 w 82"/>
                <a:gd name="T63" fmla="*/ 14 h 38"/>
                <a:gd name="T64" fmla="*/ 0 w 82"/>
                <a:gd name="T65" fmla="*/ 14 h 38"/>
                <a:gd name="T66" fmla="*/ 0 w 82"/>
                <a:gd name="T67" fmla="*/ 12 h 38"/>
                <a:gd name="T68" fmla="*/ 1 w 82"/>
                <a:gd name="T69" fmla="*/ 9 h 38"/>
                <a:gd name="T70" fmla="*/ 7 w 82"/>
                <a:gd name="T71" fmla="*/ 3 h 38"/>
                <a:gd name="T72" fmla="*/ 7 w 82"/>
                <a:gd name="T7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2" h="38">
                  <a:moveTo>
                    <a:pt x="7" y="3"/>
                  </a:moveTo>
                  <a:lnTo>
                    <a:pt x="7" y="3"/>
                  </a:lnTo>
                  <a:lnTo>
                    <a:pt x="9" y="2"/>
                  </a:lnTo>
                  <a:lnTo>
                    <a:pt x="13" y="0"/>
                  </a:lnTo>
                  <a:lnTo>
                    <a:pt x="22" y="2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48" y="9"/>
                  </a:lnTo>
                  <a:lnTo>
                    <a:pt x="57" y="12"/>
                  </a:lnTo>
                  <a:lnTo>
                    <a:pt x="64" y="14"/>
                  </a:lnTo>
                  <a:lnTo>
                    <a:pt x="70" y="20"/>
                  </a:lnTo>
                  <a:lnTo>
                    <a:pt x="70" y="20"/>
                  </a:lnTo>
                  <a:lnTo>
                    <a:pt x="76" y="26"/>
                  </a:lnTo>
                  <a:lnTo>
                    <a:pt x="79" y="29"/>
                  </a:lnTo>
                  <a:lnTo>
                    <a:pt x="82" y="30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2" y="36"/>
                  </a:lnTo>
                  <a:lnTo>
                    <a:pt x="81" y="38"/>
                  </a:lnTo>
                  <a:lnTo>
                    <a:pt x="78" y="36"/>
                  </a:lnTo>
                  <a:lnTo>
                    <a:pt x="73" y="32"/>
                  </a:lnTo>
                  <a:lnTo>
                    <a:pt x="73" y="32"/>
                  </a:lnTo>
                  <a:lnTo>
                    <a:pt x="67" y="26"/>
                  </a:lnTo>
                  <a:lnTo>
                    <a:pt x="57" y="20"/>
                  </a:lnTo>
                  <a:lnTo>
                    <a:pt x="45" y="14"/>
                  </a:lnTo>
                  <a:lnTo>
                    <a:pt x="39" y="12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21" y="12"/>
                  </a:lnTo>
                  <a:lnTo>
                    <a:pt x="12" y="14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1" y="9"/>
                  </a:lnTo>
                  <a:lnTo>
                    <a:pt x="7" y="3"/>
                  </a:lnTo>
                  <a:lnTo>
                    <a:pt x="7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2" name="Freeform 114">
              <a:extLst>
                <a:ext uri="{FF2B5EF4-FFF2-40B4-BE49-F238E27FC236}">
                  <a16:creationId xmlns:a16="http://schemas.microsoft.com/office/drawing/2014/main" id="{64FF48FC-1B5E-1CA0-F0A9-46DC5109C4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61563" y="5216525"/>
              <a:ext cx="112713" cy="44450"/>
            </a:xfrm>
            <a:custGeom>
              <a:avLst/>
              <a:gdLst>
                <a:gd name="T0" fmla="*/ 6 w 71"/>
                <a:gd name="T1" fmla="*/ 6 h 28"/>
                <a:gd name="T2" fmla="*/ 6 w 71"/>
                <a:gd name="T3" fmla="*/ 6 h 28"/>
                <a:gd name="T4" fmla="*/ 8 w 71"/>
                <a:gd name="T5" fmla="*/ 4 h 28"/>
                <a:gd name="T6" fmla="*/ 14 w 71"/>
                <a:gd name="T7" fmla="*/ 1 h 28"/>
                <a:gd name="T8" fmla="*/ 21 w 71"/>
                <a:gd name="T9" fmla="*/ 0 h 28"/>
                <a:gd name="T10" fmla="*/ 27 w 71"/>
                <a:gd name="T11" fmla="*/ 0 h 28"/>
                <a:gd name="T12" fmla="*/ 33 w 71"/>
                <a:gd name="T13" fmla="*/ 1 h 28"/>
                <a:gd name="T14" fmla="*/ 33 w 71"/>
                <a:gd name="T15" fmla="*/ 1 h 28"/>
                <a:gd name="T16" fmla="*/ 48 w 71"/>
                <a:gd name="T17" fmla="*/ 7 h 28"/>
                <a:gd name="T18" fmla="*/ 56 w 71"/>
                <a:gd name="T19" fmla="*/ 10 h 28"/>
                <a:gd name="T20" fmla="*/ 56 w 71"/>
                <a:gd name="T21" fmla="*/ 10 h 28"/>
                <a:gd name="T22" fmla="*/ 60 w 71"/>
                <a:gd name="T23" fmla="*/ 13 h 28"/>
                <a:gd name="T24" fmla="*/ 65 w 71"/>
                <a:gd name="T25" fmla="*/ 18 h 28"/>
                <a:gd name="T26" fmla="*/ 71 w 71"/>
                <a:gd name="T27" fmla="*/ 25 h 28"/>
                <a:gd name="T28" fmla="*/ 71 w 71"/>
                <a:gd name="T29" fmla="*/ 25 h 28"/>
                <a:gd name="T30" fmla="*/ 71 w 71"/>
                <a:gd name="T31" fmla="*/ 27 h 28"/>
                <a:gd name="T32" fmla="*/ 69 w 71"/>
                <a:gd name="T33" fmla="*/ 28 h 28"/>
                <a:gd name="T34" fmla="*/ 68 w 71"/>
                <a:gd name="T35" fmla="*/ 28 h 28"/>
                <a:gd name="T36" fmla="*/ 65 w 71"/>
                <a:gd name="T37" fmla="*/ 24 h 28"/>
                <a:gd name="T38" fmla="*/ 65 w 71"/>
                <a:gd name="T39" fmla="*/ 24 h 28"/>
                <a:gd name="T40" fmla="*/ 62 w 71"/>
                <a:gd name="T41" fmla="*/ 21 h 28"/>
                <a:gd name="T42" fmla="*/ 59 w 71"/>
                <a:gd name="T43" fmla="*/ 18 h 28"/>
                <a:gd name="T44" fmla="*/ 51 w 71"/>
                <a:gd name="T45" fmla="*/ 13 h 28"/>
                <a:gd name="T46" fmla="*/ 51 w 71"/>
                <a:gd name="T47" fmla="*/ 13 h 28"/>
                <a:gd name="T48" fmla="*/ 50 w 71"/>
                <a:gd name="T49" fmla="*/ 13 h 28"/>
                <a:gd name="T50" fmla="*/ 48 w 71"/>
                <a:gd name="T51" fmla="*/ 13 h 28"/>
                <a:gd name="T52" fmla="*/ 45 w 71"/>
                <a:gd name="T53" fmla="*/ 16 h 28"/>
                <a:gd name="T54" fmla="*/ 42 w 71"/>
                <a:gd name="T55" fmla="*/ 18 h 28"/>
                <a:gd name="T56" fmla="*/ 41 w 71"/>
                <a:gd name="T57" fmla="*/ 18 h 28"/>
                <a:gd name="T58" fmla="*/ 39 w 71"/>
                <a:gd name="T59" fmla="*/ 18 h 28"/>
                <a:gd name="T60" fmla="*/ 39 w 71"/>
                <a:gd name="T61" fmla="*/ 18 h 28"/>
                <a:gd name="T62" fmla="*/ 35 w 71"/>
                <a:gd name="T63" fmla="*/ 13 h 28"/>
                <a:gd name="T64" fmla="*/ 32 w 71"/>
                <a:gd name="T65" fmla="*/ 9 h 28"/>
                <a:gd name="T66" fmla="*/ 27 w 71"/>
                <a:gd name="T67" fmla="*/ 4 h 28"/>
                <a:gd name="T68" fmla="*/ 26 w 71"/>
                <a:gd name="T69" fmla="*/ 3 h 28"/>
                <a:gd name="T70" fmla="*/ 23 w 71"/>
                <a:gd name="T71" fmla="*/ 3 h 28"/>
                <a:gd name="T72" fmla="*/ 23 w 71"/>
                <a:gd name="T73" fmla="*/ 3 h 28"/>
                <a:gd name="T74" fmla="*/ 18 w 71"/>
                <a:gd name="T75" fmla="*/ 4 h 28"/>
                <a:gd name="T76" fmla="*/ 14 w 71"/>
                <a:gd name="T77" fmla="*/ 9 h 28"/>
                <a:gd name="T78" fmla="*/ 11 w 71"/>
                <a:gd name="T79" fmla="*/ 12 h 28"/>
                <a:gd name="T80" fmla="*/ 9 w 71"/>
                <a:gd name="T81" fmla="*/ 13 h 28"/>
                <a:gd name="T82" fmla="*/ 6 w 71"/>
                <a:gd name="T83" fmla="*/ 13 h 28"/>
                <a:gd name="T84" fmla="*/ 6 w 71"/>
                <a:gd name="T85" fmla="*/ 13 h 28"/>
                <a:gd name="T86" fmla="*/ 2 w 71"/>
                <a:gd name="T87" fmla="*/ 12 h 28"/>
                <a:gd name="T88" fmla="*/ 0 w 71"/>
                <a:gd name="T89" fmla="*/ 10 h 28"/>
                <a:gd name="T90" fmla="*/ 0 w 71"/>
                <a:gd name="T91" fmla="*/ 9 h 28"/>
                <a:gd name="T92" fmla="*/ 0 w 71"/>
                <a:gd name="T93" fmla="*/ 7 h 28"/>
                <a:gd name="T94" fmla="*/ 6 w 71"/>
                <a:gd name="T95" fmla="*/ 6 h 28"/>
                <a:gd name="T96" fmla="*/ 6 w 71"/>
                <a:gd name="T97" fmla="*/ 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" h="28">
                  <a:moveTo>
                    <a:pt x="6" y="6"/>
                  </a:moveTo>
                  <a:lnTo>
                    <a:pt x="6" y="6"/>
                  </a:lnTo>
                  <a:lnTo>
                    <a:pt x="8" y="4"/>
                  </a:lnTo>
                  <a:lnTo>
                    <a:pt x="14" y="1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48" y="7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60" y="13"/>
                  </a:lnTo>
                  <a:lnTo>
                    <a:pt x="65" y="1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1" y="27"/>
                  </a:lnTo>
                  <a:lnTo>
                    <a:pt x="69" y="28"/>
                  </a:lnTo>
                  <a:lnTo>
                    <a:pt x="68" y="28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2" y="21"/>
                  </a:lnTo>
                  <a:lnTo>
                    <a:pt x="59" y="18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0" y="13"/>
                  </a:lnTo>
                  <a:lnTo>
                    <a:pt x="48" y="13"/>
                  </a:lnTo>
                  <a:lnTo>
                    <a:pt x="45" y="16"/>
                  </a:lnTo>
                  <a:lnTo>
                    <a:pt x="42" y="18"/>
                  </a:lnTo>
                  <a:lnTo>
                    <a:pt x="41" y="18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5" y="13"/>
                  </a:lnTo>
                  <a:lnTo>
                    <a:pt x="32" y="9"/>
                  </a:lnTo>
                  <a:lnTo>
                    <a:pt x="27" y="4"/>
                  </a:lnTo>
                  <a:lnTo>
                    <a:pt x="26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18" y="4"/>
                  </a:lnTo>
                  <a:lnTo>
                    <a:pt x="14" y="9"/>
                  </a:lnTo>
                  <a:lnTo>
                    <a:pt x="11" y="12"/>
                  </a:lnTo>
                  <a:lnTo>
                    <a:pt x="9" y="13"/>
                  </a:lnTo>
                  <a:lnTo>
                    <a:pt x="6" y="13"/>
                  </a:lnTo>
                  <a:lnTo>
                    <a:pt x="6" y="13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9"/>
                  </a:lnTo>
                  <a:lnTo>
                    <a:pt x="0" y="7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3" name="Freeform 115">
              <a:extLst>
                <a:ext uri="{FF2B5EF4-FFF2-40B4-BE49-F238E27FC236}">
                  <a16:creationId xmlns:a16="http://schemas.microsoft.com/office/drawing/2014/main" id="{5A1B0720-D2A3-0545-FF92-DA722442B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31388" y="5311775"/>
              <a:ext cx="109538" cy="49213"/>
            </a:xfrm>
            <a:custGeom>
              <a:avLst/>
              <a:gdLst>
                <a:gd name="T0" fmla="*/ 12 w 69"/>
                <a:gd name="T1" fmla="*/ 9 h 31"/>
                <a:gd name="T2" fmla="*/ 12 w 69"/>
                <a:gd name="T3" fmla="*/ 9 h 31"/>
                <a:gd name="T4" fmla="*/ 15 w 69"/>
                <a:gd name="T5" fmla="*/ 7 h 31"/>
                <a:gd name="T6" fmla="*/ 24 w 69"/>
                <a:gd name="T7" fmla="*/ 3 h 31"/>
                <a:gd name="T8" fmla="*/ 30 w 69"/>
                <a:gd name="T9" fmla="*/ 1 h 31"/>
                <a:gd name="T10" fmla="*/ 36 w 69"/>
                <a:gd name="T11" fmla="*/ 0 h 31"/>
                <a:gd name="T12" fmla="*/ 42 w 69"/>
                <a:gd name="T13" fmla="*/ 1 h 31"/>
                <a:gd name="T14" fmla="*/ 48 w 69"/>
                <a:gd name="T15" fmla="*/ 6 h 31"/>
                <a:gd name="T16" fmla="*/ 48 w 69"/>
                <a:gd name="T17" fmla="*/ 6 h 31"/>
                <a:gd name="T18" fmla="*/ 69 w 69"/>
                <a:gd name="T19" fmla="*/ 24 h 31"/>
                <a:gd name="T20" fmla="*/ 69 w 69"/>
                <a:gd name="T21" fmla="*/ 24 h 31"/>
                <a:gd name="T22" fmla="*/ 69 w 69"/>
                <a:gd name="T23" fmla="*/ 25 h 31"/>
                <a:gd name="T24" fmla="*/ 69 w 69"/>
                <a:gd name="T25" fmla="*/ 27 h 31"/>
                <a:gd name="T26" fmla="*/ 64 w 69"/>
                <a:gd name="T27" fmla="*/ 28 h 31"/>
                <a:gd name="T28" fmla="*/ 60 w 69"/>
                <a:gd name="T29" fmla="*/ 28 h 31"/>
                <a:gd name="T30" fmla="*/ 55 w 69"/>
                <a:gd name="T31" fmla="*/ 28 h 31"/>
                <a:gd name="T32" fmla="*/ 55 w 69"/>
                <a:gd name="T33" fmla="*/ 28 h 31"/>
                <a:gd name="T34" fmla="*/ 51 w 69"/>
                <a:gd name="T35" fmla="*/ 24 h 31"/>
                <a:gd name="T36" fmla="*/ 48 w 69"/>
                <a:gd name="T37" fmla="*/ 19 h 31"/>
                <a:gd name="T38" fmla="*/ 45 w 69"/>
                <a:gd name="T39" fmla="*/ 13 h 31"/>
                <a:gd name="T40" fmla="*/ 42 w 69"/>
                <a:gd name="T41" fmla="*/ 10 h 31"/>
                <a:gd name="T42" fmla="*/ 42 w 69"/>
                <a:gd name="T43" fmla="*/ 10 h 31"/>
                <a:gd name="T44" fmla="*/ 34 w 69"/>
                <a:gd name="T45" fmla="*/ 9 h 31"/>
                <a:gd name="T46" fmla="*/ 30 w 69"/>
                <a:gd name="T47" fmla="*/ 9 h 31"/>
                <a:gd name="T48" fmla="*/ 24 w 69"/>
                <a:gd name="T49" fmla="*/ 10 h 31"/>
                <a:gd name="T50" fmla="*/ 16 w 69"/>
                <a:gd name="T51" fmla="*/ 12 h 31"/>
                <a:gd name="T52" fmla="*/ 10 w 69"/>
                <a:gd name="T53" fmla="*/ 15 h 31"/>
                <a:gd name="T54" fmla="*/ 6 w 69"/>
                <a:gd name="T55" fmla="*/ 21 h 31"/>
                <a:gd name="T56" fmla="*/ 1 w 69"/>
                <a:gd name="T57" fmla="*/ 28 h 31"/>
                <a:gd name="T58" fmla="*/ 1 w 69"/>
                <a:gd name="T59" fmla="*/ 28 h 31"/>
                <a:gd name="T60" fmla="*/ 0 w 69"/>
                <a:gd name="T61" fmla="*/ 31 h 31"/>
                <a:gd name="T62" fmla="*/ 0 w 69"/>
                <a:gd name="T63" fmla="*/ 31 h 31"/>
                <a:gd name="T64" fmla="*/ 0 w 69"/>
                <a:gd name="T65" fmla="*/ 27 h 31"/>
                <a:gd name="T66" fmla="*/ 1 w 69"/>
                <a:gd name="T67" fmla="*/ 19 h 31"/>
                <a:gd name="T68" fmla="*/ 3 w 69"/>
                <a:gd name="T69" fmla="*/ 15 h 31"/>
                <a:gd name="T70" fmla="*/ 3 w 69"/>
                <a:gd name="T71" fmla="*/ 15 h 31"/>
                <a:gd name="T72" fmla="*/ 9 w 69"/>
                <a:gd name="T73" fmla="*/ 10 h 31"/>
                <a:gd name="T74" fmla="*/ 12 w 69"/>
                <a:gd name="T75" fmla="*/ 9 h 31"/>
                <a:gd name="T76" fmla="*/ 12 w 69"/>
                <a:gd name="T77" fmla="*/ 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9" h="31">
                  <a:moveTo>
                    <a:pt x="12" y="9"/>
                  </a:moveTo>
                  <a:lnTo>
                    <a:pt x="12" y="9"/>
                  </a:lnTo>
                  <a:lnTo>
                    <a:pt x="15" y="7"/>
                  </a:lnTo>
                  <a:lnTo>
                    <a:pt x="24" y="3"/>
                  </a:lnTo>
                  <a:lnTo>
                    <a:pt x="30" y="1"/>
                  </a:lnTo>
                  <a:lnTo>
                    <a:pt x="36" y="0"/>
                  </a:lnTo>
                  <a:lnTo>
                    <a:pt x="42" y="1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69" y="24"/>
                  </a:lnTo>
                  <a:lnTo>
                    <a:pt x="69" y="24"/>
                  </a:lnTo>
                  <a:lnTo>
                    <a:pt x="69" y="25"/>
                  </a:lnTo>
                  <a:lnTo>
                    <a:pt x="69" y="27"/>
                  </a:lnTo>
                  <a:lnTo>
                    <a:pt x="64" y="28"/>
                  </a:lnTo>
                  <a:lnTo>
                    <a:pt x="60" y="28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1" y="24"/>
                  </a:lnTo>
                  <a:lnTo>
                    <a:pt x="48" y="19"/>
                  </a:lnTo>
                  <a:lnTo>
                    <a:pt x="45" y="13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34" y="9"/>
                  </a:lnTo>
                  <a:lnTo>
                    <a:pt x="30" y="9"/>
                  </a:lnTo>
                  <a:lnTo>
                    <a:pt x="24" y="10"/>
                  </a:lnTo>
                  <a:lnTo>
                    <a:pt x="16" y="12"/>
                  </a:lnTo>
                  <a:lnTo>
                    <a:pt x="10" y="15"/>
                  </a:lnTo>
                  <a:lnTo>
                    <a:pt x="6" y="21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7"/>
                  </a:lnTo>
                  <a:lnTo>
                    <a:pt x="1" y="19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9" y="10"/>
                  </a:lnTo>
                  <a:lnTo>
                    <a:pt x="12" y="9"/>
                  </a:lnTo>
                  <a:lnTo>
                    <a:pt x="12" y="9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4" name="Freeform 116">
              <a:extLst>
                <a:ext uri="{FF2B5EF4-FFF2-40B4-BE49-F238E27FC236}">
                  <a16:creationId xmlns:a16="http://schemas.microsoft.com/office/drawing/2014/main" id="{01F50C71-8E1D-4F53-DBED-B21FCC1832F3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5488" y="5486400"/>
              <a:ext cx="39688" cy="41275"/>
            </a:xfrm>
            <a:custGeom>
              <a:avLst/>
              <a:gdLst>
                <a:gd name="T0" fmla="*/ 25 w 25"/>
                <a:gd name="T1" fmla="*/ 9 h 26"/>
                <a:gd name="T2" fmla="*/ 25 w 25"/>
                <a:gd name="T3" fmla="*/ 9 h 26"/>
                <a:gd name="T4" fmla="*/ 22 w 25"/>
                <a:gd name="T5" fmla="*/ 5 h 26"/>
                <a:gd name="T6" fmla="*/ 19 w 25"/>
                <a:gd name="T7" fmla="*/ 2 h 26"/>
                <a:gd name="T8" fmla="*/ 13 w 25"/>
                <a:gd name="T9" fmla="*/ 2 h 26"/>
                <a:gd name="T10" fmla="*/ 13 w 25"/>
                <a:gd name="T11" fmla="*/ 2 h 26"/>
                <a:gd name="T12" fmla="*/ 4 w 25"/>
                <a:gd name="T13" fmla="*/ 0 h 26"/>
                <a:gd name="T14" fmla="*/ 1 w 25"/>
                <a:gd name="T15" fmla="*/ 2 h 26"/>
                <a:gd name="T16" fmla="*/ 0 w 25"/>
                <a:gd name="T17" fmla="*/ 6 h 26"/>
                <a:gd name="T18" fmla="*/ 0 w 25"/>
                <a:gd name="T19" fmla="*/ 6 h 26"/>
                <a:gd name="T20" fmla="*/ 0 w 25"/>
                <a:gd name="T21" fmla="*/ 17 h 26"/>
                <a:gd name="T22" fmla="*/ 0 w 25"/>
                <a:gd name="T23" fmla="*/ 21 h 26"/>
                <a:gd name="T24" fmla="*/ 0 w 25"/>
                <a:gd name="T25" fmla="*/ 24 h 26"/>
                <a:gd name="T26" fmla="*/ 0 w 25"/>
                <a:gd name="T27" fmla="*/ 24 h 26"/>
                <a:gd name="T28" fmla="*/ 1 w 25"/>
                <a:gd name="T29" fmla="*/ 26 h 26"/>
                <a:gd name="T30" fmla="*/ 3 w 25"/>
                <a:gd name="T31" fmla="*/ 23 h 26"/>
                <a:gd name="T32" fmla="*/ 4 w 25"/>
                <a:gd name="T33" fmla="*/ 20 h 26"/>
                <a:gd name="T34" fmla="*/ 4 w 25"/>
                <a:gd name="T35" fmla="*/ 17 h 26"/>
                <a:gd name="T36" fmla="*/ 4 w 25"/>
                <a:gd name="T37" fmla="*/ 17 h 26"/>
                <a:gd name="T38" fmla="*/ 4 w 25"/>
                <a:gd name="T39" fmla="*/ 9 h 26"/>
                <a:gd name="T40" fmla="*/ 6 w 25"/>
                <a:gd name="T41" fmla="*/ 5 h 26"/>
                <a:gd name="T42" fmla="*/ 7 w 25"/>
                <a:gd name="T43" fmla="*/ 3 h 26"/>
                <a:gd name="T44" fmla="*/ 7 w 25"/>
                <a:gd name="T45" fmla="*/ 3 h 26"/>
                <a:gd name="T46" fmla="*/ 10 w 25"/>
                <a:gd name="T47" fmla="*/ 5 h 26"/>
                <a:gd name="T48" fmla="*/ 15 w 25"/>
                <a:gd name="T49" fmla="*/ 8 h 26"/>
                <a:gd name="T50" fmla="*/ 19 w 25"/>
                <a:gd name="T51" fmla="*/ 9 h 26"/>
                <a:gd name="T52" fmla="*/ 25 w 25"/>
                <a:gd name="T53" fmla="*/ 9 h 26"/>
                <a:gd name="T54" fmla="*/ 25 w 25"/>
                <a:gd name="T55" fmla="*/ 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5" h="26">
                  <a:moveTo>
                    <a:pt x="25" y="9"/>
                  </a:moveTo>
                  <a:lnTo>
                    <a:pt x="25" y="9"/>
                  </a:lnTo>
                  <a:lnTo>
                    <a:pt x="22" y="5"/>
                  </a:lnTo>
                  <a:lnTo>
                    <a:pt x="19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4" y="0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" y="26"/>
                  </a:lnTo>
                  <a:lnTo>
                    <a:pt x="3" y="23"/>
                  </a:lnTo>
                  <a:lnTo>
                    <a:pt x="4" y="20"/>
                  </a:lnTo>
                  <a:lnTo>
                    <a:pt x="4" y="17"/>
                  </a:lnTo>
                  <a:lnTo>
                    <a:pt x="4" y="17"/>
                  </a:lnTo>
                  <a:lnTo>
                    <a:pt x="4" y="9"/>
                  </a:lnTo>
                  <a:lnTo>
                    <a:pt x="6" y="5"/>
                  </a:lnTo>
                  <a:lnTo>
                    <a:pt x="7" y="3"/>
                  </a:lnTo>
                  <a:lnTo>
                    <a:pt x="7" y="3"/>
                  </a:lnTo>
                  <a:lnTo>
                    <a:pt x="10" y="5"/>
                  </a:lnTo>
                  <a:lnTo>
                    <a:pt x="15" y="8"/>
                  </a:lnTo>
                  <a:lnTo>
                    <a:pt x="19" y="9"/>
                  </a:lnTo>
                  <a:lnTo>
                    <a:pt x="25" y="9"/>
                  </a:lnTo>
                  <a:lnTo>
                    <a:pt x="25" y="9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5" name="Freeform 117">
              <a:extLst>
                <a:ext uri="{FF2B5EF4-FFF2-40B4-BE49-F238E27FC236}">
                  <a16:creationId xmlns:a16="http://schemas.microsoft.com/office/drawing/2014/main" id="{AAD63E86-0C55-4DAC-66C9-B293EFAEF0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7600" y="5335588"/>
              <a:ext cx="61913" cy="92075"/>
            </a:xfrm>
            <a:custGeom>
              <a:avLst/>
              <a:gdLst>
                <a:gd name="T0" fmla="*/ 19 w 39"/>
                <a:gd name="T1" fmla="*/ 0 h 58"/>
                <a:gd name="T2" fmla="*/ 19 w 39"/>
                <a:gd name="T3" fmla="*/ 0 h 58"/>
                <a:gd name="T4" fmla="*/ 24 w 39"/>
                <a:gd name="T5" fmla="*/ 3 h 58"/>
                <a:gd name="T6" fmla="*/ 28 w 39"/>
                <a:gd name="T7" fmla="*/ 6 h 58"/>
                <a:gd name="T8" fmla="*/ 33 w 39"/>
                <a:gd name="T9" fmla="*/ 9 h 58"/>
                <a:gd name="T10" fmla="*/ 33 w 39"/>
                <a:gd name="T11" fmla="*/ 9 h 58"/>
                <a:gd name="T12" fmla="*/ 36 w 39"/>
                <a:gd name="T13" fmla="*/ 15 h 58"/>
                <a:gd name="T14" fmla="*/ 37 w 39"/>
                <a:gd name="T15" fmla="*/ 21 h 58"/>
                <a:gd name="T16" fmla="*/ 39 w 39"/>
                <a:gd name="T17" fmla="*/ 30 h 58"/>
                <a:gd name="T18" fmla="*/ 39 w 39"/>
                <a:gd name="T19" fmla="*/ 30 h 58"/>
                <a:gd name="T20" fmla="*/ 28 w 39"/>
                <a:gd name="T21" fmla="*/ 10 h 58"/>
                <a:gd name="T22" fmla="*/ 28 w 39"/>
                <a:gd name="T23" fmla="*/ 10 h 58"/>
                <a:gd name="T24" fmla="*/ 27 w 39"/>
                <a:gd name="T25" fmla="*/ 10 h 58"/>
                <a:gd name="T26" fmla="*/ 25 w 39"/>
                <a:gd name="T27" fmla="*/ 10 h 58"/>
                <a:gd name="T28" fmla="*/ 22 w 39"/>
                <a:gd name="T29" fmla="*/ 12 h 58"/>
                <a:gd name="T30" fmla="*/ 18 w 39"/>
                <a:gd name="T31" fmla="*/ 13 h 58"/>
                <a:gd name="T32" fmla="*/ 16 w 39"/>
                <a:gd name="T33" fmla="*/ 12 h 58"/>
                <a:gd name="T34" fmla="*/ 15 w 39"/>
                <a:gd name="T35" fmla="*/ 10 h 58"/>
                <a:gd name="T36" fmla="*/ 15 w 39"/>
                <a:gd name="T37" fmla="*/ 10 h 58"/>
                <a:gd name="T38" fmla="*/ 15 w 39"/>
                <a:gd name="T39" fmla="*/ 9 h 58"/>
                <a:gd name="T40" fmla="*/ 13 w 39"/>
                <a:gd name="T41" fmla="*/ 9 h 58"/>
                <a:gd name="T42" fmla="*/ 12 w 39"/>
                <a:gd name="T43" fmla="*/ 13 h 58"/>
                <a:gd name="T44" fmla="*/ 6 w 39"/>
                <a:gd name="T45" fmla="*/ 30 h 58"/>
                <a:gd name="T46" fmla="*/ 0 w 39"/>
                <a:gd name="T47" fmla="*/ 58 h 58"/>
                <a:gd name="T48" fmla="*/ 0 w 39"/>
                <a:gd name="T49" fmla="*/ 58 h 58"/>
                <a:gd name="T50" fmla="*/ 0 w 39"/>
                <a:gd name="T51" fmla="*/ 30 h 58"/>
                <a:gd name="T52" fmla="*/ 0 w 39"/>
                <a:gd name="T53" fmla="*/ 30 h 58"/>
                <a:gd name="T54" fmla="*/ 1 w 39"/>
                <a:gd name="T55" fmla="*/ 22 h 58"/>
                <a:gd name="T56" fmla="*/ 4 w 39"/>
                <a:gd name="T57" fmla="*/ 13 h 58"/>
                <a:gd name="T58" fmla="*/ 7 w 39"/>
                <a:gd name="T59" fmla="*/ 9 h 58"/>
                <a:gd name="T60" fmla="*/ 10 w 39"/>
                <a:gd name="T61" fmla="*/ 6 h 58"/>
                <a:gd name="T62" fmla="*/ 13 w 39"/>
                <a:gd name="T63" fmla="*/ 3 h 58"/>
                <a:gd name="T64" fmla="*/ 19 w 39"/>
                <a:gd name="T65" fmla="*/ 0 h 58"/>
                <a:gd name="T66" fmla="*/ 19 w 39"/>
                <a:gd name="T6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9" h="58">
                  <a:moveTo>
                    <a:pt x="19" y="0"/>
                  </a:moveTo>
                  <a:lnTo>
                    <a:pt x="19" y="0"/>
                  </a:lnTo>
                  <a:lnTo>
                    <a:pt x="24" y="3"/>
                  </a:lnTo>
                  <a:lnTo>
                    <a:pt x="28" y="6"/>
                  </a:lnTo>
                  <a:lnTo>
                    <a:pt x="33" y="9"/>
                  </a:lnTo>
                  <a:lnTo>
                    <a:pt x="33" y="9"/>
                  </a:lnTo>
                  <a:lnTo>
                    <a:pt x="36" y="15"/>
                  </a:lnTo>
                  <a:lnTo>
                    <a:pt x="37" y="21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27" y="10"/>
                  </a:lnTo>
                  <a:lnTo>
                    <a:pt x="25" y="10"/>
                  </a:lnTo>
                  <a:lnTo>
                    <a:pt x="22" y="12"/>
                  </a:lnTo>
                  <a:lnTo>
                    <a:pt x="18" y="13"/>
                  </a:lnTo>
                  <a:lnTo>
                    <a:pt x="16" y="12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5" y="9"/>
                  </a:lnTo>
                  <a:lnTo>
                    <a:pt x="13" y="9"/>
                  </a:lnTo>
                  <a:lnTo>
                    <a:pt x="12" y="13"/>
                  </a:lnTo>
                  <a:lnTo>
                    <a:pt x="6" y="30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2"/>
                  </a:lnTo>
                  <a:lnTo>
                    <a:pt x="4" y="13"/>
                  </a:lnTo>
                  <a:lnTo>
                    <a:pt x="7" y="9"/>
                  </a:lnTo>
                  <a:lnTo>
                    <a:pt x="10" y="6"/>
                  </a:lnTo>
                  <a:lnTo>
                    <a:pt x="13" y="3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6" name="Freeform 118">
              <a:extLst>
                <a:ext uri="{FF2B5EF4-FFF2-40B4-BE49-F238E27FC236}">
                  <a16:creationId xmlns:a16="http://schemas.microsoft.com/office/drawing/2014/main" id="{B208D52F-DB07-9968-F946-F8092B5B1D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0425" y="5786438"/>
              <a:ext cx="34925" cy="109538"/>
            </a:xfrm>
            <a:custGeom>
              <a:avLst/>
              <a:gdLst>
                <a:gd name="T0" fmla="*/ 19 w 22"/>
                <a:gd name="T1" fmla="*/ 0 h 69"/>
                <a:gd name="T2" fmla="*/ 19 w 22"/>
                <a:gd name="T3" fmla="*/ 0 h 69"/>
                <a:gd name="T4" fmla="*/ 16 w 22"/>
                <a:gd name="T5" fmla="*/ 5 h 69"/>
                <a:gd name="T6" fmla="*/ 13 w 22"/>
                <a:gd name="T7" fmla="*/ 9 h 69"/>
                <a:gd name="T8" fmla="*/ 10 w 22"/>
                <a:gd name="T9" fmla="*/ 12 h 69"/>
                <a:gd name="T10" fmla="*/ 10 w 22"/>
                <a:gd name="T11" fmla="*/ 12 h 69"/>
                <a:gd name="T12" fmla="*/ 7 w 22"/>
                <a:gd name="T13" fmla="*/ 14 h 69"/>
                <a:gd name="T14" fmla="*/ 4 w 22"/>
                <a:gd name="T15" fmla="*/ 18 h 69"/>
                <a:gd name="T16" fmla="*/ 1 w 22"/>
                <a:gd name="T17" fmla="*/ 27 h 69"/>
                <a:gd name="T18" fmla="*/ 0 w 22"/>
                <a:gd name="T19" fmla="*/ 36 h 69"/>
                <a:gd name="T20" fmla="*/ 0 w 22"/>
                <a:gd name="T21" fmla="*/ 45 h 69"/>
                <a:gd name="T22" fmla="*/ 0 w 22"/>
                <a:gd name="T23" fmla="*/ 45 h 69"/>
                <a:gd name="T24" fmla="*/ 1 w 22"/>
                <a:gd name="T25" fmla="*/ 50 h 69"/>
                <a:gd name="T26" fmla="*/ 3 w 22"/>
                <a:gd name="T27" fmla="*/ 54 h 69"/>
                <a:gd name="T28" fmla="*/ 10 w 22"/>
                <a:gd name="T29" fmla="*/ 60 h 69"/>
                <a:gd name="T30" fmla="*/ 16 w 22"/>
                <a:gd name="T31" fmla="*/ 66 h 69"/>
                <a:gd name="T32" fmla="*/ 21 w 22"/>
                <a:gd name="T33" fmla="*/ 69 h 69"/>
                <a:gd name="T34" fmla="*/ 21 w 22"/>
                <a:gd name="T35" fmla="*/ 69 h 69"/>
                <a:gd name="T36" fmla="*/ 22 w 22"/>
                <a:gd name="T37" fmla="*/ 69 h 69"/>
                <a:gd name="T38" fmla="*/ 21 w 22"/>
                <a:gd name="T39" fmla="*/ 67 h 69"/>
                <a:gd name="T40" fmla="*/ 18 w 22"/>
                <a:gd name="T41" fmla="*/ 62 h 69"/>
                <a:gd name="T42" fmla="*/ 7 w 22"/>
                <a:gd name="T43" fmla="*/ 53 h 69"/>
                <a:gd name="T44" fmla="*/ 7 w 22"/>
                <a:gd name="T45" fmla="*/ 53 h 69"/>
                <a:gd name="T46" fmla="*/ 4 w 22"/>
                <a:gd name="T47" fmla="*/ 48 h 69"/>
                <a:gd name="T48" fmla="*/ 3 w 22"/>
                <a:gd name="T49" fmla="*/ 42 h 69"/>
                <a:gd name="T50" fmla="*/ 4 w 22"/>
                <a:gd name="T51" fmla="*/ 39 h 69"/>
                <a:gd name="T52" fmla="*/ 6 w 22"/>
                <a:gd name="T53" fmla="*/ 38 h 69"/>
                <a:gd name="T54" fmla="*/ 12 w 22"/>
                <a:gd name="T55" fmla="*/ 38 h 69"/>
                <a:gd name="T56" fmla="*/ 18 w 22"/>
                <a:gd name="T57" fmla="*/ 38 h 69"/>
                <a:gd name="T58" fmla="*/ 18 w 22"/>
                <a:gd name="T59" fmla="*/ 38 h 69"/>
                <a:gd name="T60" fmla="*/ 19 w 22"/>
                <a:gd name="T61" fmla="*/ 38 h 69"/>
                <a:gd name="T62" fmla="*/ 18 w 22"/>
                <a:gd name="T63" fmla="*/ 36 h 69"/>
                <a:gd name="T64" fmla="*/ 13 w 22"/>
                <a:gd name="T65" fmla="*/ 32 h 69"/>
                <a:gd name="T66" fmla="*/ 9 w 22"/>
                <a:gd name="T67" fmla="*/ 26 h 69"/>
                <a:gd name="T68" fmla="*/ 7 w 22"/>
                <a:gd name="T69" fmla="*/ 24 h 69"/>
                <a:gd name="T70" fmla="*/ 7 w 22"/>
                <a:gd name="T71" fmla="*/ 23 h 69"/>
                <a:gd name="T72" fmla="*/ 7 w 22"/>
                <a:gd name="T73" fmla="*/ 23 h 69"/>
                <a:gd name="T74" fmla="*/ 13 w 22"/>
                <a:gd name="T75" fmla="*/ 17 h 69"/>
                <a:gd name="T76" fmla="*/ 18 w 22"/>
                <a:gd name="T77" fmla="*/ 11 h 69"/>
                <a:gd name="T78" fmla="*/ 19 w 22"/>
                <a:gd name="T79" fmla="*/ 6 h 69"/>
                <a:gd name="T80" fmla="*/ 19 w 22"/>
                <a:gd name="T81" fmla="*/ 0 h 69"/>
                <a:gd name="T82" fmla="*/ 19 w 22"/>
                <a:gd name="T8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69">
                  <a:moveTo>
                    <a:pt x="19" y="0"/>
                  </a:moveTo>
                  <a:lnTo>
                    <a:pt x="19" y="0"/>
                  </a:lnTo>
                  <a:lnTo>
                    <a:pt x="16" y="5"/>
                  </a:lnTo>
                  <a:lnTo>
                    <a:pt x="13" y="9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7" y="14"/>
                  </a:lnTo>
                  <a:lnTo>
                    <a:pt x="4" y="18"/>
                  </a:lnTo>
                  <a:lnTo>
                    <a:pt x="1" y="27"/>
                  </a:lnTo>
                  <a:lnTo>
                    <a:pt x="0" y="36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1" y="50"/>
                  </a:lnTo>
                  <a:lnTo>
                    <a:pt x="3" y="54"/>
                  </a:lnTo>
                  <a:lnTo>
                    <a:pt x="10" y="60"/>
                  </a:lnTo>
                  <a:lnTo>
                    <a:pt x="16" y="66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21" y="67"/>
                  </a:lnTo>
                  <a:lnTo>
                    <a:pt x="18" y="62"/>
                  </a:lnTo>
                  <a:lnTo>
                    <a:pt x="7" y="53"/>
                  </a:lnTo>
                  <a:lnTo>
                    <a:pt x="7" y="53"/>
                  </a:lnTo>
                  <a:lnTo>
                    <a:pt x="4" y="48"/>
                  </a:lnTo>
                  <a:lnTo>
                    <a:pt x="3" y="42"/>
                  </a:lnTo>
                  <a:lnTo>
                    <a:pt x="4" y="39"/>
                  </a:lnTo>
                  <a:lnTo>
                    <a:pt x="6" y="38"/>
                  </a:lnTo>
                  <a:lnTo>
                    <a:pt x="12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8" y="36"/>
                  </a:lnTo>
                  <a:lnTo>
                    <a:pt x="13" y="32"/>
                  </a:lnTo>
                  <a:lnTo>
                    <a:pt x="9" y="26"/>
                  </a:lnTo>
                  <a:lnTo>
                    <a:pt x="7" y="24"/>
                  </a:lnTo>
                  <a:lnTo>
                    <a:pt x="7" y="23"/>
                  </a:lnTo>
                  <a:lnTo>
                    <a:pt x="7" y="23"/>
                  </a:lnTo>
                  <a:lnTo>
                    <a:pt x="13" y="17"/>
                  </a:lnTo>
                  <a:lnTo>
                    <a:pt x="18" y="11"/>
                  </a:lnTo>
                  <a:lnTo>
                    <a:pt x="19" y="6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7" name="Freeform 119">
              <a:extLst>
                <a:ext uri="{FF2B5EF4-FFF2-40B4-BE49-F238E27FC236}">
                  <a16:creationId xmlns:a16="http://schemas.microsoft.com/office/drawing/2014/main" id="{19209D81-1DD4-202D-DFA3-1DB521F9563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12363" y="5834063"/>
              <a:ext cx="71438" cy="123825"/>
            </a:xfrm>
            <a:custGeom>
              <a:avLst/>
              <a:gdLst>
                <a:gd name="T0" fmla="*/ 10 w 45"/>
                <a:gd name="T1" fmla="*/ 3 h 78"/>
                <a:gd name="T2" fmla="*/ 10 w 45"/>
                <a:gd name="T3" fmla="*/ 3 h 78"/>
                <a:gd name="T4" fmla="*/ 18 w 45"/>
                <a:gd name="T5" fmla="*/ 17 h 78"/>
                <a:gd name="T6" fmla="*/ 22 w 45"/>
                <a:gd name="T7" fmla="*/ 26 h 78"/>
                <a:gd name="T8" fmla="*/ 27 w 45"/>
                <a:gd name="T9" fmla="*/ 32 h 78"/>
                <a:gd name="T10" fmla="*/ 27 w 45"/>
                <a:gd name="T11" fmla="*/ 32 h 78"/>
                <a:gd name="T12" fmla="*/ 31 w 45"/>
                <a:gd name="T13" fmla="*/ 36 h 78"/>
                <a:gd name="T14" fmla="*/ 36 w 45"/>
                <a:gd name="T15" fmla="*/ 45 h 78"/>
                <a:gd name="T16" fmla="*/ 42 w 45"/>
                <a:gd name="T17" fmla="*/ 58 h 78"/>
                <a:gd name="T18" fmla="*/ 45 w 45"/>
                <a:gd name="T19" fmla="*/ 78 h 78"/>
                <a:gd name="T20" fmla="*/ 45 w 45"/>
                <a:gd name="T21" fmla="*/ 78 h 78"/>
                <a:gd name="T22" fmla="*/ 43 w 45"/>
                <a:gd name="T23" fmla="*/ 76 h 78"/>
                <a:gd name="T24" fmla="*/ 39 w 45"/>
                <a:gd name="T25" fmla="*/ 66 h 78"/>
                <a:gd name="T26" fmla="*/ 30 w 45"/>
                <a:gd name="T27" fmla="*/ 48 h 78"/>
                <a:gd name="T28" fmla="*/ 30 w 45"/>
                <a:gd name="T29" fmla="*/ 48 h 78"/>
                <a:gd name="T30" fmla="*/ 27 w 45"/>
                <a:gd name="T31" fmla="*/ 46 h 78"/>
                <a:gd name="T32" fmla="*/ 19 w 45"/>
                <a:gd name="T33" fmla="*/ 45 h 78"/>
                <a:gd name="T34" fmla="*/ 10 w 45"/>
                <a:gd name="T35" fmla="*/ 42 h 78"/>
                <a:gd name="T36" fmla="*/ 0 w 45"/>
                <a:gd name="T37" fmla="*/ 39 h 78"/>
                <a:gd name="T38" fmla="*/ 0 w 45"/>
                <a:gd name="T39" fmla="*/ 39 h 78"/>
                <a:gd name="T40" fmla="*/ 0 w 45"/>
                <a:gd name="T41" fmla="*/ 37 h 78"/>
                <a:gd name="T42" fmla="*/ 3 w 45"/>
                <a:gd name="T43" fmla="*/ 37 h 78"/>
                <a:gd name="T44" fmla="*/ 10 w 45"/>
                <a:gd name="T45" fmla="*/ 37 h 78"/>
                <a:gd name="T46" fmla="*/ 19 w 45"/>
                <a:gd name="T47" fmla="*/ 39 h 78"/>
                <a:gd name="T48" fmla="*/ 24 w 45"/>
                <a:gd name="T49" fmla="*/ 40 h 78"/>
                <a:gd name="T50" fmla="*/ 24 w 45"/>
                <a:gd name="T51" fmla="*/ 40 h 78"/>
                <a:gd name="T52" fmla="*/ 25 w 45"/>
                <a:gd name="T53" fmla="*/ 40 h 78"/>
                <a:gd name="T54" fmla="*/ 24 w 45"/>
                <a:gd name="T55" fmla="*/ 39 h 78"/>
                <a:gd name="T56" fmla="*/ 21 w 45"/>
                <a:gd name="T57" fmla="*/ 33 h 78"/>
                <a:gd name="T58" fmla="*/ 13 w 45"/>
                <a:gd name="T59" fmla="*/ 20 h 78"/>
                <a:gd name="T60" fmla="*/ 13 w 45"/>
                <a:gd name="T61" fmla="*/ 20 h 78"/>
                <a:gd name="T62" fmla="*/ 7 w 45"/>
                <a:gd name="T63" fmla="*/ 5 h 78"/>
                <a:gd name="T64" fmla="*/ 7 w 45"/>
                <a:gd name="T65" fmla="*/ 0 h 78"/>
                <a:gd name="T66" fmla="*/ 9 w 45"/>
                <a:gd name="T67" fmla="*/ 0 h 78"/>
                <a:gd name="T68" fmla="*/ 10 w 45"/>
                <a:gd name="T69" fmla="*/ 3 h 78"/>
                <a:gd name="T70" fmla="*/ 10 w 45"/>
                <a:gd name="T71" fmla="*/ 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5" h="78">
                  <a:moveTo>
                    <a:pt x="10" y="3"/>
                  </a:moveTo>
                  <a:lnTo>
                    <a:pt x="10" y="3"/>
                  </a:lnTo>
                  <a:lnTo>
                    <a:pt x="18" y="17"/>
                  </a:lnTo>
                  <a:lnTo>
                    <a:pt x="22" y="26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31" y="36"/>
                  </a:lnTo>
                  <a:lnTo>
                    <a:pt x="36" y="45"/>
                  </a:lnTo>
                  <a:lnTo>
                    <a:pt x="42" y="58"/>
                  </a:lnTo>
                  <a:lnTo>
                    <a:pt x="45" y="78"/>
                  </a:lnTo>
                  <a:lnTo>
                    <a:pt x="45" y="78"/>
                  </a:lnTo>
                  <a:lnTo>
                    <a:pt x="43" y="76"/>
                  </a:lnTo>
                  <a:lnTo>
                    <a:pt x="39" y="66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27" y="46"/>
                  </a:lnTo>
                  <a:lnTo>
                    <a:pt x="19" y="45"/>
                  </a:lnTo>
                  <a:lnTo>
                    <a:pt x="10" y="42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7"/>
                  </a:lnTo>
                  <a:lnTo>
                    <a:pt x="3" y="37"/>
                  </a:lnTo>
                  <a:lnTo>
                    <a:pt x="10" y="37"/>
                  </a:lnTo>
                  <a:lnTo>
                    <a:pt x="19" y="39"/>
                  </a:lnTo>
                  <a:lnTo>
                    <a:pt x="24" y="40"/>
                  </a:lnTo>
                  <a:lnTo>
                    <a:pt x="24" y="40"/>
                  </a:lnTo>
                  <a:lnTo>
                    <a:pt x="25" y="40"/>
                  </a:lnTo>
                  <a:lnTo>
                    <a:pt x="24" y="39"/>
                  </a:lnTo>
                  <a:lnTo>
                    <a:pt x="21" y="3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7" y="5"/>
                  </a:lnTo>
                  <a:lnTo>
                    <a:pt x="7" y="0"/>
                  </a:lnTo>
                  <a:lnTo>
                    <a:pt x="9" y="0"/>
                  </a:lnTo>
                  <a:lnTo>
                    <a:pt x="10" y="3"/>
                  </a:lnTo>
                  <a:lnTo>
                    <a:pt x="10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8" name="Freeform 120">
              <a:extLst>
                <a:ext uri="{FF2B5EF4-FFF2-40B4-BE49-F238E27FC236}">
                  <a16:creationId xmlns:a16="http://schemas.microsoft.com/office/drawing/2014/main" id="{6151E946-C169-751A-55A2-BEA5462BA9C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8675" y="6076950"/>
              <a:ext cx="69850" cy="44450"/>
            </a:xfrm>
            <a:custGeom>
              <a:avLst/>
              <a:gdLst>
                <a:gd name="T0" fmla="*/ 41 w 44"/>
                <a:gd name="T1" fmla="*/ 0 h 28"/>
                <a:gd name="T2" fmla="*/ 41 w 44"/>
                <a:gd name="T3" fmla="*/ 0 h 28"/>
                <a:gd name="T4" fmla="*/ 32 w 44"/>
                <a:gd name="T5" fmla="*/ 7 h 28"/>
                <a:gd name="T6" fmla="*/ 23 w 44"/>
                <a:gd name="T7" fmla="*/ 12 h 28"/>
                <a:gd name="T8" fmla="*/ 20 w 44"/>
                <a:gd name="T9" fmla="*/ 12 h 28"/>
                <a:gd name="T10" fmla="*/ 15 w 44"/>
                <a:gd name="T11" fmla="*/ 12 h 28"/>
                <a:gd name="T12" fmla="*/ 15 w 44"/>
                <a:gd name="T13" fmla="*/ 12 h 28"/>
                <a:gd name="T14" fmla="*/ 9 w 44"/>
                <a:gd name="T15" fmla="*/ 12 h 28"/>
                <a:gd name="T16" fmla="*/ 5 w 44"/>
                <a:gd name="T17" fmla="*/ 13 h 28"/>
                <a:gd name="T18" fmla="*/ 2 w 44"/>
                <a:gd name="T19" fmla="*/ 16 h 28"/>
                <a:gd name="T20" fmla="*/ 2 w 44"/>
                <a:gd name="T21" fmla="*/ 18 h 28"/>
                <a:gd name="T22" fmla="*/ 2 w 44"/>
                <a:gd name="T23" fmla="*/ 18 h 28"/>
                <a:gd name="T24" fmla="*/ 0 w 44"/>
                <a:gd name="T25" fmla="*/ 24 h 28"/>
                <a:gd name="T26" fmla="*/ 0 w 44"/>
                <a:gd name="T27" fmla="*/ 27 h 28"/>
                <a:gd name="T28" fmla="*/ 3 w 44"/>
                <a:gd name="T29" fmla="*/ 28 h 28"/>
                <a:gd name="T30" fmla="*/ 3 w 44"/>
                <a:gd name="T31" fmla="*/ 28 h 28"/>
                <a:gd name="T32" fmla="*/ 5 w 44"/>
                <a:gd name="T33" fmla="*/ 27 h 28"/>
                <a:gd name="T34" fmla="*/ 8 w 44"/>
                <a:gd name="T35" fmla="*/ 24 h 28"/>
                <a:gd name="T36" fmla="*/ 9 w 44"/>
                <a:gd name="T37" fmla="*/ 19 h 28"/>
                <a:gd name="T38" fmla="*/ 12 w 44"/>
                <a:gd name="T39" fmla="*/ 18 h 28"/>
                <a:gd name="T40" fmla="*/ 12 w 44"/>
                <a:gd name="T41" fmla="*/ 18 h 28"/>
                <a:gd name="T42" fmla="*/ 21 w 44"/>
                <a:gd name="T43" fmla="*/ 16 h 28"/>
                <a:gd name="T44" fmla="*/ 30 w 44"/>
                <a:gd name="T45" fmla="*/ 13 h 28"/>
                <a:gd name="T46" fmla="*/ 30 w 44"/>
                <a:gd name="T47" fmla="*/ 13 h 28"/>
                <a:gd name="T48" fmla="*/ 35 w 44"/>
                <a:gd name="T49" fmla="*/ 10 h 28"/>
                <a:gd name="T50" fmla="*/ 41 w 44"/>
                <a:gd name="T51" fmla="*/ 6 h 28"/>
                <a:gd name="T52" fmla="*/ 44 w 44"/>
                <a:gd name="T53" fmla="*/ 1 h 28"/>
                <a:gd name="T54" fmla="*/ 44 w 44"/>
                <a:gd name="T55" fmla="*/ 0 h 28"/>
                <a:gd name="T56" fmla="*/ 41 w 44"/>
                <a:gd name="T57" fmla="*/ 0 h 28"/>
                <a:gd name="T58" fmla="*/ 41 w 44"/>
                <a:gd name="T5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4" h="28">
                  <a:moveTo>
                    <a:pt x="41" y="0"/>
                  </a:moveTo>
                  <a:lnTo>
                    <a:pt x="41" y="0"/>
                  </a:lnTo>
                  <a:lnTo>
                    <a:pt x="32" y="7"/>
                  </a:lnTo>
                  <a:lnTo>
                    <a:pt x="23" y="12"/>
                  </a:lnTo>
                  <a:lnTo>
                    <a:pt x="20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9" y="12"/>
                  </a:lnTo>
                  <a:lnTo>
                    <a:pt x="5" y="13"/>
                  </a:lnTo>
                  <a:lnTo>
                    <a:pt x="2" y="16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7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5" y="27"/>
                  </a:lnTo>
                  <a:lnTo>
                    <a:pt x="8" y="24"/>
                  </a:lnTo>
                  <a:lnTo>
                    <a:pt x="9" y="19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21" y="16"/>
                  </a:lnTo>
                  <a:lnTo>
                    <a:pt x="30" y="13"/>
                  </a:lnTo>
                  <a:lnTo>
                    <a:pt x="30" y="13"/>
                  </a:lnTo>
                  <a:lnTo>
                    <a:pt x="35" y="10"/>
                  </a:lnTo>
                  <a:lnTo>
                    <a:pt x="41" y="6"/>
                  </a:lnTo>
                  <a:lnTo>
                    <a:pt x="44" y="1"/>
                  </a:lnTo>
                  <a:lnTo>
                    <a:pt x="44" y="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8E14D715-6C78-6A1C-217F-A571C31CC5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88525" y="5491163"/>
              <a:ext cx="101600" cy="60325"/>
            </a:xfrm>
            <a:custGeom>
              <a:avLst/>
              <a:gdLst>
                <a:gd name="T0" fmla="*/ 0 w 64"/>
                <a:gd name="T1" fmla="*/ 38 h 38"/>
                <a:gd name="T2" fmla="*/ 0 w 64"/>
                <a:gd name="T3" fmla="*/ 38 h 38"/>
                <a:gd name="T4" fmla="*/ 12 w 64"/>
                <a:gd name="T5" fmla="*/ 29 h 38"/>
                <a:gd name="T6" fmla="*/ 30 w 64"/>
                <a:gd name="T7" fmla="*/ 17 h 38"/>
                <a:gd name="T8" fmla="*/ 30 w 64"/>
                <a:gd name="T9" fmla="*/ 17 h 38"/>
                <a:gd name="T10" fmla="*/ 34 w 64"/>
                <a:gd name="T11" fmla="*/ 12 h 38"/>
                <a:gd name="T12" fmla="*/ 37 w 64"/>
                <a:gd name="T13" fmla="*/ 9 h 38"/>
                <a:gd name="T14" fmla="*/ 39 w 64"/>
                <a:gd name="T15" fmla="*/ 5 h 38"/>
                <a:gd name="T16" fmla="*/ 39 w 64"/>
                <a:gd name="T17" fmla="*/ 0 h 38"/>
                <a:gd name="T18" fmla="*/ 39 w 64"/>
                <a:gd name="T19" fmla="*/ 0 h 38"/>
                <a:gd name="T20" fmla="*/ 39 w 64"/>
                <a:gd name="T21" fmla="*/ 0 h 38"/>
                <a:gd name="T22" fmla="*/ 40 w 64"/>
                <a:gd name="T23" fmla="*/ 2 h 38"/>
                <a:gd name="T24" fmla="*/ 43 w 64"/>
                <a:gd name="T25" fmla="*/ 9 h 38"/>
                <a:gd name="T26" fmla="*/ 43 w 64"/>
                <a:gd name="T27" fmla="*/ 9 h 38"/>
                <a:gd name="T28" fmla="*/ 46 w 64"/>
                <a:gd name="T29" fmla="*/ 14 h 38"/>
                <a:gd name="T30" fmla="*/ 52 w 64"/>
                <a:gd name="T31" fmla="*/ 17 h 38"/>
                <a:gd name="T32" fmla="*/ 63 w 64"/>
                <a:gd name="T33" fmla="*/ 21 h 38"/>
                <a:gd name="T34" fmla="*/ 63 w 64"/>
                <a:gd name="T35" fmla="*/ 21 h 38"/>
                <a:gd name="T36" fmla="*/ 64 w 64"/>
                <a:gd name="T37" fmla="*/ 23 h 38"/>
                <a:gd name="T38" fmla="*/ 63 w 64"/>
                <a:gd name="T39" fmla="*/ 24 h 38"/>
                <a:gd name="T40" fmla="*/ 61 w 64"/>
                <a:gd name="T41" fmla="*/ 26 h 38"/>
                <a:gd name="T42" fmla="*/ 60 w 64"/>
                <a:gd name="T43" fmla="*/ 27 h 38"/>
                <a:gd name="T44" fmla="*/ 60 w 64"/>
                <a:gd name="T45" fmla="*/ 27 h 38"/>
                <a:gd name="T46" fmla="*/ 55 w 64"/>
                <a:gd name="T47" fmla="*/ 24 h 38"/>
                <a:gd name="T48" fmla="*/ 51 w 64"/>
                <a:gd name="T49" fmla="*/ 21 h 38"/>
                <a:gd name="T50" fmla="*/ 45 w 64"/>
                <a:gd name="T51" fmla="*/ 18 h 38"/>
                <a:gd name="T52" fmla="*/ 39 w 64"/>
                <a:gd name="T53" fmla="*/ 17 h 38"/>
                <a:gd name="T54" fmla="*/ 39 w 64"/>
                <a:gd name="T55" fmla="*/ 17 h 38"/>
                <a:gd name="T56" fmla="*/ 34 w 64"/>
                <a:gd name="T57" fmla="*/ 17 h 38"/>
                <a:gd name="T58" fmla="*/ 30 w 64"/>
                <a:gd name="T59" fmla="*/ 20 h 38"/>
                <a:gd name="T60" fmla="*/ 19 w 64"/>
                <a:gd name="T61" fmla="*/ 27 h 38"/>
                <a:gd name="T62" fmla="*/ 9 w 64"/>
                <a:gd name="T63" fmla="*/ 35 h 38"/>
                <a:gd name="T64" fmla="*/ 4 w 64"/>
                <a:gd name="T65" fmla="*/ 36 h 38"/>
                <a:gd name="T66" fmla="*/ 0 w 64"/>
                <a:gd name="T67" fmla="*/ 38 h 38"/>
                <a:gd name="T68" fmla="*/ 0 w 64"/>
                <a:gd name="T69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4" h="38">
                  <a:moveTo>
                    <a:pt x="0" y="38"/>
                  </a:moveTo>
                  <a:lnTo>
                    <a:pt x="0" y="38"/>
                  </a:lnTo>
                  <a:lnTo>
                    <a:pt x="12" y="2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4" y="12"/>
                  </a:lnTo>
                  <a:lnTo>
                    <a:pt x="37" y="9"/>
                  </a:lnTo>
                  <a:lnTo>
                    <a:pt x="39" y="5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0" y="2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6" y="14"/>
                  </a:lnTo>
                  <a:lnTo>
                    <a:pt x="52" y="17"/>
                  </a:lnTo>
                  <a:lnTo>
                    <a:pt x="63" y="21"/>
                  </a:lnTo>
                  <a:lnTo>
                    <a:pt x="63" y="21"/>
                  </a:lnTo>
                  <a:lnTo>
                    <a:pt x="64" y="23"/>
                  </a:lnTo>
                  <a:lnTo>
                    <a:pt x="63" y="24"/>
                  </a:lnTo>
                  <a:lnTo>
                    <a:pt x="61" y="26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5" y="24"/>
                  </a:lnTo>
                  <a:lnTo>
                    <a:pt x="51" y="21"/>
                  </a:lnTo>
                  <a:lnTo>
                    <a:pt x="45" y="18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4" y="17"/>
                  </a:lnTo>
                  <a:lnTo>
                    <a:pt x="30" y="20"/>
                  </a:lnTo>
                  <a:lnTo>
                    <a:pt x="19" y="27"/>
                  </a:lnTo>
                  <a:lnTo>
                    <a:pt x="9" y="35"/>
                  </a:lnTo>
                  <a:lnTo>
                    <a:pt x="4" y="36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  <p:grpSp>
        <p:nvGrpSpPr>
          <p:cNvPr id="270" name="Group 269">
            <a:extLst>
              <a:ext uri="{FF2B5EF4-FFF2-40B4-BE49-F238E27FC236}">
                <a16:creationId xmlns:a16="http://schemas.microsoft.com/office/drawing/2014/main" id="{ADF86990-26BF-EE72-84D7-1F80B87CC8E7}"/>
              </a:ext>
            </a:extLst>
          </p:cNvPr>
          <p:cNvGrpSpPr/>
          <p:nvPr/>
        </p:nvGrpSpPr>
        <p:grpSpPr>
          <a:xfrm>
            <a:off x="6379257" y="95296"/>
            <a:ext cx="430523" cy="514226"/>
            <a:chOff x="8073427" y="2183575"/>
            <a:chExt cx="3470275" cy="4144963"/>
          </a:xfrm>
        </p:grpSpPr>
        <p:sp>
          <p:nvSpPr>
            <p:cNvPr id="271" name="Freeform 53">
              <a:extLst>
                <a:ext uri="{FF2B5EF4-FFF2-40B4-BE49-F238E27FC236}">
                  <a16:creationId xmlns:a16="http://schemas.microsoft.com/office/drawing/2014/main" id="{61685AAF-48F3-00F5-D8E2-070382F8E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3427" y="2183575"/>
              <a:ext cx="1528763" cy="1614488"/>
            </a:xfrm>
            <a:custGeom>
              <a:avLst/>
              <a:gdLst>
                <a:gd name="T0" fmla="*/ 3 w 963"/>
                <a:gd name="T1" fmla="*/ 1017 h 1017"/>
                <a:gd name="T2" fmla="*/ 0 w 963"/>
                <a:gd name="T3" fmla="*/ 1012 h 1017"/>
                <a:gd name="T4" fmla="*/ 29 w 963"/>
                <a:gd name="T5" fmla="*/ 966 h 1017"/>
                <a:gd name="T6" fmla="*/ 775 w 963"/>
                <a:gd name="T7" fmla="*/ 179 h 1017"/>
                <a:gd name="T8" fmla="*/ 770 w 963"/>
                <a:gd name="T9" fmla="*/ 175 h 1017"/>
                <a:gd name="T10" fmla="*/ 935 w 963"/>
                <a:gd name="T11" fmla="*/ 0 h 1017"/>
                <a:gd name="T12" fmla="*/ 963 w 963"/>
                <a:gd name="T13" fmla="*/ 26 h 1017"/>
                <a:gd name="T14" fmla="*/ 797 w 963"/>
                <a:gd name="T15" fmla="*/ 202 h 1017"/>
                <a:gd name="T16" fmla="*/ 792 w 963"/>
                <a:gd name="T17" fmla="*/ 198 h 1017"/>
                <a:gd name="T18" fmla="*/ 49 w 963"/>
                <a:gd name="T19" fmla="*/ 983 h 1017"/>
                <a:gd name="T20" fmla="*/ 3 w 963"/>
                <a:gd name="T21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63" h="1017">
                  <a:moveTo>
                    <a:pt x="3" y="1017"/>
                  </a:moveTo>
                  <a:lnTo>
                    <a:pt x="0" y="1012"/>
                  </a:lnTo>
                  <a:lnTo>
                    <a:pt x="29" y="966"/>
                  </a:lnTo>
                  <a:lnTo>
                    <a:pt x="775" y="179"/>
                  </a:lnTo>
                  <a:lnTo>
                    <a:pt x="770" y="175"/>
                  </a:lnTo>
                  <a:lnTo>
                    <a:pt x="935" y="0"/>
                  </a:lnTo>
                  <a:lnTo>
                    <a:pt x="963" y="26"/>
                  </a:lnTo>
                  <a:lnTo>
                    <a:pt x="797" y="202"/>
                  </a:lnTo>
                  <a:lnTo>
                    <a:pt x="792" y="198"/>
                  </a:lnTo>
                  <a:lnTo>
                    <a:pt x="49" y="983"/>
                  </a:lnTo>
                  <a:lnTo>
                    <a:pt x="3" y="10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2" name="Freeform 54">
              <a:extLst>
                <a:ext uri="{FF2B5EF4-FFF2-40B4-BE49-F238E27FC236}">
                  <a16:creationId xmlns:a16="http://schemas.microsoft.com/office/drawing/2014/main" id="{EA3901CE-D40E-D3EF-2FD4-8FDF577885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38690" y="2208975"/>
              <a:ext cx="90488" cy="231775"/>
            </a:xfrm>
            <a:custGeom>
              <a:avLst/>
              <a:gdLst>
                <a:gd name="T0" fmla="*/ 29 w 57"/>
                <a:gd name="T1" fmla="*/ 0 h 146"/>
                <a:gd name="T2" fmla="*/ 22 w 57"/>
                <a:gd name="T3" fmla="*/ 6 h 146"/>
                <a:gd name="T4" fmla="*/ 12 w 57"/>
                <a:gd name="T5" fmla="*/ 23 h 146"/>
                <a:gd name="T6" fmla="*/ 5 w 57"/>
                <a:gd name="T7" fmla="*/ 47 h 146"/>
                <a:gd name="T8" fmla="*/ 0 w 57"/>
                <a:gd name="T9" fmla="*/ 74 h 146"/>
                <a:gd name="T10" fmla="*/ 0 w 57"/>
                <a:gd name="T11" fmla="*/ 89 h 146"/>
                <a:gd name="T12" fmla="*/ 5 w 57"/>
                <a:gd name="T13" fmla="*/ 114 h 146"/>
                <a:gd name="T14" fmla="*/ 10 w 57"/>
                <a:gd name="T15" fmla="*/ 133 h 146"/>
                <a:gd name="T16" fmla="*/ 21 w 57"/>
                <a:gd name="T17" fmla="*/ 144 h 146"/>
                <a:gd name="T18" fmla="*/ 26 w 57"/>
                <a:gd name="T19" fmla="*/ 146 h 146"/>
                <a:gd name="T20" fmla="*/ 38 w 57"/>
                <a:gd name="T21" fmla="*/ 140 h 146"/>
                <a:gd name="T22" fmla="*/ 47 w 57"/>
                <a:gd name="T23" fmla="*/ 125 h 146"/>
                <a:gd name="T24" fmla="*/ 54 w 57"/>
                <a:gd name="T25" fmla="*/ 103 h 146"/>
                <a:gd name="T26" fmla="*/ 57 w 57"/>
                <a:gd name="T27" fmla="*/ 76 h 146"/>
                <a:gd name="T28" fmla="*/ 56 w 57"/>
                <a:gd name="T29" fmla="*/ 61 h 146"/>
                <a:gd name="T30" fmla="*/ 51 w 57"/>
                <a:gd name="T31" fmla="*/ 35 h 146"/>
                <a:gd name="T32" fmla="*/ 42 w 57"/>
                <a:gd name="T33" fmla="*/ 15 h 146"/>
                <a:gd name="T34" fmla="*/ 34 w 57"/>
                <a:gd name="T35" fmla="*/ 1 h 146"/>
                <a:gd name="T36" fmla="*/ 29 w 57"/>
                <a:gd name="T37" fmla="*/ 0 h 146"/>
                <a:gd name="T38" fmla="*/ 28 w 57"/>
                <a:gd name="T39" fmla="*/ 130 h 146"/>
                <a:gd name="T40" fmla="*/ 21 w 57"/>
                <a:gd name="T41" fmla="*/ 127 h 146"/>
                <a:gd name="T42" fmla="*/ 15 w 57"/>
                <a:gd name="T43" fmla="*/ 114 h 146"/>
                <a:gd name="T44" fmla="*/ 9 w 57"/>
                <a:gd name="T45" fmla="*/ 95 h 146"/>
                <a:gd name="T46" fmla="*/ 8 w 57"/>
                <a:gd name="T47" fmla="*/ 71 h 146"/>
                <a:gd name="T48" fmla="*/ 9 w 57"/>
                <a:gd name="T49" fmla="*/ 60 h 146"/>
                <a:gd name="T50" fmla="*/ 15 w 57"/>
                <a:gd name="T51" fmla="*/ 41 h 146"/>
                <a:gd name="T52" fmla="*/ 24 w 57"/>
                <a:gd name="T53" fmla="*/ 25 h 146"/>
                <a:gd name="T54" fmla="*/ 32 w 57"/>
                <a:gd name="T55" fmla="*/ 16 h 146"/>
                <a:gd name="T56" fmla="*/ 37 w 57"/>
                <a:gd name="T57" fmla="*/ 15 h 146"/>
                <a:gd name="T58" fmla="*/ 41 w 57"/>
                <a:gd name="T59" fmla="*/ 19 h 146"/>
                <a:gd name="T60" fmla="*/ 45 w 57"/>
                <a:gd name="T61" fmla="*/ 29 h 146"/>
                <a:gd name="T62" fmla="*/ 45 w 57"/>
                <a:gd name="T63" fmla="*/ 67 h 146"/>
                <a:gd name="T64" fmla="*/ 45 w 57"/>
                <a:gd name="T65" fmla="*/ 87 h 146"/>
                <a:gd name="T66" fmla="*/ 42 w 57"/>
                <a:gd name="T67" fmla="*/ 111 h 146"/>
                <a:gd name="T68" fmla="*/ 35 w 57"/>
                <a:gd name="T69" fmla="*/ 122 h 146"/>
                <a:gd name="T70" fmla="*/ 28 w 57"/>
                <a:gd name="T71" fmla="*/ 13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7" h="146">
                  <a:moveTo>
                    <a:pt x="29" y="0"/>
                  </a:moveTo>
                  <a:lnTo>
                    <a:pt x="29" y="0"/>
                  </a:lnTo>
                  <a:lnTo>
                    <a:pt x="26" y="1"/>
                  </a:lnTo>
                  <a:lnTo>
                    <a:pt x="22" y="6"/>
                  </a:lnTo>
                  <a:lnTo>
                    <a:pt x="18" y="13"/>
                  </a:lnTo>
                  <a:lnTo>
                    <a:pt x="12" y="23"/>
                  </a:lnTo>
                  <a:lnTo>
                    <a:pt x="8" y="34"/>
                  </a:lnTo>
                  <a:lnTo>
                    <a:pt x="5" y="47"/>
                  </a:lnTo>
                  <a:lnTo>
                    <a:pt x="2" y="60"/>
                  </a:lnTo>
                  <a:lnTo>
                    <a:pt x="0" y="74"/>
                  </a:lnTo>
                  <a:lnTo>
                    <a:pt x="0" y="74"/>
                  </a:lnTo>
                  <a:lnTo>
                    <a:pt x="0" y="89"/>
                  </a:lnTo>
                  <a:lnTo>
                    <a:pt x="2" y="102"/>
                  </a:lnTo>
                  <a:lnTo>
                    <a:pt x="5" y="114"/>
                  </a:lnTo>
                  <a:lnTo>
                    <a:pt x="8" y="124"/>
                  </a:lnTo>
                  <a:lnTo>
                    <a:pt x="10" y="133"/>
                  </a:lnTo>
                  <a:lnTo>
                    <a:pt x="15" y="140"/>
                  </a:lnTo>
                  <a:lnTo>
                    <a:pt x="21" y="144"/>
                  </a:lnTo>
                  <a:lnTo>
                    <a:pt x="26" y="146"/>
                  </a:lnTo>
                  <a:lnTo>
                    <a:pt x="26" y="146"/>
                  </a:lnTo>
                  <a:lnTo>
                    <a:pt x="32" y="144"/>
                  </a:lnTo>
                  <a:lnTo>
                    <a:pt x="38" y="140"/>
                  </a:lnTo>
                  <a:lnTo>
                    <a:pt x="42" y="134"/>
                  </a:lnTo>
                  <a:lnTo>
                    <a:pt x="47" y="125"/>
                  </a:lnTo>
                  <a:lnTo>
                    <a:pt x="51" y="115"/>
                  </a:lnTo>
                  <a:lnTo>
                    <a:pt x="54" y="103"/>
                  </a:lnTo>
                  <a:lnTo>
                    <a:pt x="56" y="90"/>
                  </a:lnTo>
                  <a:lnTo>
                    <a:pt x="57" y="76"/>
                  </a:lnTo>
                  <a:lnTo>
                    <a:pt x="57" y="76"/>
                  </a:lnTo>
                  <a:lnTo>
                    <a:pt x="56" y="61"/>
                  </a:lnTo>
                  <a:lnTo>
                    <a:pt x="54" y="48"/>
                  </a:lnTo>
                  <a:lnTo>
                    <a:pt x="51" y="35"/>
                  </a:lnTo>
                  <a:lnTo>
                    <a:pt x="47" y="23"/>
                  </a:lnTo>
                  <a:lnTo>
                    <a:pt x="42" y="15"/>
                  </a:lnTo>
                  <a:lnTo>
                    <a:pt x="38" y="7"/>
                  </a:lnTo>
                  <a:lnTo>
                    <a:pt x="34" y="1"/>
                  </a:lnTo>
                  <a:lnTo>
                    <a:pt x="29" y="0"/>
                  </a:lnTo>
                  <a:lnTo>
                    <a:pt x="29" y="0"/>
                  </a:lnTo>
                  <a:close/>
                  <a:moveTo>
                    <a:pt x="28" y="130"/>
                  </a:moveTo>
                  <a:lnTo>
                    <a:pt x="28" y="130"/>
                  </a:lnTo>
                  <a:lnTo>
                    <a:pt x="25" y="130"/>
                  </a:lnTo>
                  <a:lnTo>
                    <a:pt x="21" y="127"/>
                  </a:lnTo>
                  <a:lnTo>
                    <a:pt x="18" y="121"/>
                  </a:lnTo>
                  <a:lnTo>
                    <a:pt x="15" y="114"/>
                  </a:lnTo>
                  <a:lnTo>
                    <a:pt x="12" y="105"/>
                  </a:lnTo>
                  <a:lnTo>
                    <a:pt x="9" y="95"/>
                  </a:lnTo>
                  <a:lnTo>
                    <a:pt x="8" y="83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9" y="60"/>
                  </a:lnTo>
                  <a:lnTo>
                    <a:pt x="10" y="50"/>
                  </a:lnTo>
                  <a:lnTo>
                    <a:pt x="15" y="41"/>
                  </a:lnTo>
                  <a:lnTo>
                    <a:pt x="19" y="32"/>
                  </a:lnTo>
                  <a:lnTo>
                    <a:pt x="24" y="25"/>
                  </a:lnTo>
                  <a:lnTo>
                    <a:pt x="28" y="19"/>
                  </a:lnTo>
                  <a:lnTo>
                    <a:pt x="32" y="16"/>
                  </a:lnTo>
                  <a:lnTo>
                    <a:pt x="37" y="15"/>
                  </a:lnTo>
                  <a:lnTo>
                    <a:pt x="37" y="15"/>
                  </a:lnTo>
                  <a:lnTo>
                    <a:pt x="40" y="16"/>
                  </a:lnTo>
                  <a:lnTo>
                    <a:pt x="41" y="19"/>
                  </a:lnTo>
                  <a:lnTo>
                    <a:pt x="44" y="23"/>
                  </a:lnTo>
                  <a:lnTo>
                    <a:pt x="45" y="29"/>
                  </a:lnTo>
                  <a:lnTo>
                    <a:pt x="47" y="47"/>
                  </a:lnTo>
                  <a:lnTo>
                    <a:pt x="45" y="67"/>
                  </a:lnTo>
                  <a:lnTo>
                    <a:pt x="45" y="67"/>
                  </a:lnTo>
                  <a:lnTo>
                    <a:pt x="45" y="87"/>
                  </a:lnTo>
                  <a:lnTo>
                    <a:pt x="44" y="103"/>
                  </a:lnTo>
                  <a:lnTo>
                    <a:pt x="42" y="111"/>
                  </a:lnTo>
                  <a:lnTo>
                    <a:pt x="40" y="117"/>
                  </a:lnTo>
                  <a:lnTo>
                    <a:pt x="35" y="122"/>
                  </a:lnTo>
                  <a:lnTo>
                    <a:pt x="28" y="130"/>
                  </a:lnTo>
                  <a:lnTo>
                    <a:pt x="28" y="1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3" name="Freeform 55">
              <a:extLst>
                <a:ext uri="{FF2B5EF4-FFF2-40B4-BE49-F238E27FC236}">
                  <a16:creationId xmlns:a16="http://schemas.microsoft.com/office/drawing/2014/main" id="{96B04010-A438-DA18-898A-4C450F5DE840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3427" y="3672650"/>
              <a:ext cx="122238" cy="117475"/>
            </a:xfrm>
            <a:custGeom>
              <a:avLst/>
              <a:gdLst>
                <a:gd name="T0" fmla="*/ 77 w 77"/>
                <a:gd name="T1" fmla="*/ 74 h 74"/>
                <a:gd name="T2" fmla="*/ 77 w 77"/>
                <a:gd name="T3" fmla="*/ 74 h 74"/>
                <a:gd name="T4" fmla="*/ 76 w 77"/>
                <a:gd name="T5" fmla="*/ 74 h 74"/>
                <a:gd name="T6" fmla="*/ 73 w 77"/>
                <a:gd name="T7" fmla="*/ 73 h 74"/>
                <a:gd name="T8" fmla="*/ 62 w 77"/>
                <a:gd name="T9" fmla="*/ 67 h 74"/>
                <a:gd name="T10" fmla="*/ 49 w 77"/>
                <a:gd name="T11" fmla="*/ 55 h 74"/>
                <a:gd name="T12" fmla="*/ 33 w 77"/>
                <a:gd name="T13" fmla="*/ 42 h 74"/>
                <a:gd name="T14" fmla="*/ 33 w 77"/>
                <a:gd name="T15" fmla="*/ 42 h 74"/>
                <a:gd name="T16" fmla="*/ 19 w 77"/>
                <a:gd name="T17" fmla="*/ 26 h 74"/>
                <a:gd name="T18" fmla="*/ 7 w 77"/>
                <a:gd name="T19" fmla="*/ 13 h 74"/>
                <a:gd name="T20" fmla="*/ 1 w 77"/>
                <a:gd name="T21" fmla="*/ 4 h 74"/>
                <a:gd name="T22" fmla="*/ 0 w 77"/>
                <a:gd name="T23" fmla="*/ 1 h 74"/>
                <a:gd name="T24" fmla="*/ 0 w 77"/>
                <a:gd name="T25" fmla="*/ 0 h 74"/>
                <a:gd name="T26" fmla="*/ 0 w 77"/>
                <a:gd name="T27" fmla="*/ 0 h 74"/>
                <a:gd name="T28" fmla="*/ 1 w 77"/>
                <a:gd name="T29" fmla="*/ 0 h 74"/>
                <a:gd name="T30" fmla="*/ 6 w 77"/>
                <a:gd name="T31" fmla="*/ 1 h 74"/>
                <a:gd name="T32" fmla="*/ 19 w 77"/>
                <a:gd name="T33" fmla="*/ 9 h 74"/>
                <a:gd name="T34" fmla="*/ 32 w 77"/>
                <a:gd name="T35" fmla="*/ 20 h 74"/>
                <a:gd name="T36" fmla="*/ 45 w 77"/>
                <a:gd name="T37" fmla="*/ 31 h 74"/>
                <a:gd name="T38" fmla="*/ 45 w 77"/>
                <a:gd name="T39" fmla="*/ 31 h 74"/>
                <a:gd name="T40" fmla="*/ 57 w 77"/>
                <a:gd name="T41" fmla="*/ 42 h 74"/>
                <a:gd name="T42" fmla="*/ 67 w 77"/>
                <a:gd name="T43" fmla="*/ 57 h 74"/>
                <a:gd name="T44" fmla="*/ 76 w 77"/>
                <a:gd name="T45" fmla="*/ 68 h 74"/>
                <a:gd name="T46" fmla="*/ 77 w 77"/>
                <a:gd name="T47" fmla="*/ 71 h 74"/>
                <a:gd name="T48" fmla="*/ 77 w 77"/>
                <a:gd name="T49" fmla="*/ 74 h 74"/>
                <a:gd name="T50" fmla="*/ 77 w 77"/>
                <a:gd name="T5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7" h="74">
                  <a:moveTo>
                    <a:pt x="77" y="74"/>
                  </a:moveTo>
                  <a:lnTo>
                    <a:pt x="77" y="74"/>
                  </a:lnTo>
                  <a:lnTo>
                    <a:pt x="76" y="74"/>
                  </a:lnTo>
                  <a:lnTo>
                    <a:pt x="73" y="73"/>
                  </a:lnTo>
                  <a:lnTo>
                    <a:pt x="62" y="67"/>
                  </a:lnTo>
                  <a:lnTo>
                    <a:pt x="49" y="55"/>
                  </a:lnTo>
                  <a:lnTo>
                    <a:pt x="33" y="42"/>
                  </a:lnTo>
                  <a:lnTo>
                    <a:pt x="33" y="42"/>
                  </a:lnTo>
                  <a:lnTo>
                    <a:pt x="19" y="26"/>
                  </a:lnTo>
                  <a:lnTo>
                    <a:pt x="7" y="13"/>
                  </a:lnTo>
                  <a:lnTo>
                    <a:pt x="1" y="4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6" y="1"/>
                  </a:lnTo>
                  <a:lnTo>
                    <a:pt x="19" y="9"/>
                  </a:lnTo>
                  <a:lnTo>
                    <a:pt x="32" y="20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57" y="42"/>
                  </a:lnTo>
                  <a:lnTo>
                    <a:pt x="67" y="57"/>
                  </a:lnTo>
                  <a:lnTo>
                    <a:pt x="76" y="68"/>
                  </a:lnTo>
                  <a:lnTo>
                    <a:pt x="77" y="71"/>
                  </a:lnTo>
                  <a:lnTo>
                    <a:pt x="77" y="74"/>
                  </a:lnTo>
                  <a:lnTo>
                    <a:pt x="77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4" name="Freeform 56">
              <a:extLst>
                <a:ext uri="{FF2B5EF4-FFF2-40B4-BE49-F238E27FC236}">
                  <a16:creationId xmlns:a16="http://schemas.microsoft.com/office/drawing/2014/main" id="{16109C5B-3512-9944-3794-ABE7717618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84777" y="2239138"/>
              <a:ext cx="1558925" cy="1584325"/>
            </a:xfrm>
            <a:custGeom>
              <a:avLst/>
              <a:gdLst>
                <a:gd name="T0" fmla="*/ 982 w 982"/>
                <a:gd name="T1" fmla="*/ 995 h 998"/>
                <a:gd name="T2" fmla="*/ 978 w 982"/>
                <a:gd name="T3" fmla="*/ 998 h 998"/>
                <a:gd name="T4" fmla="*/ 932 w 982"/>
                <a:gd name="T5" fmla="*/ 967 h 998"/>
                <a:gd name="T6" fmla="*/ 172 w 982"/>
                <a:gd name="T7" fmla="*/ 194 h 998"/>
                <a:gd name="T8" fmla="*/ 168 w 982"/>
                <a:gd name="T9" fmla="*/ 197 h 998"/>
                <a:gd name="T10" fmla="*/ 0 w 982"/>
                <a:gd name="T11" fmla="*/ 26 h 998"/>
                <a:gd name="T12" fmla="*/ 27 w 982"/>
                <a:gd name="T13" fmla="*/ 0 h 998"/>
                <a:gd name="T14" fmla="*/ 197 w 982"/>
                <a:gd name="T15" fmla="*/ 172 h 998"/>
                <a:gd name="T16" fmla="*/ 193 w 982"/>
                <a:gd name="T17" fmla="*/ 176 h 998"/>
                <a:gd name="T18" fmla="*/ 950 w 982"/>
                <a:gd name="T19" fmla="*/ 948 h 998"/>
                <a:gd name="T20" fmla="*/ 982 w 982"/>
                <a:gd name="T21" fmla="*/ 995 h 9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82" h="998">
                  <a:moveTo>
                    <a:pt x="982" y="995"/>
                  </a:moveTo>
                  <a:lnTo>
                    <a:pt x="978" y="998"/>
                  </a:lnTo>
                  <a:lnTo>
                    <a:pt x="932" y="967"/>
                  </a:lnTo>
                  <a:lnTo>
                    <a:pt x="172" y="194"/>
                  </a:lnTo>
                  <a:lnTo>
                    <a:pt x="168" y="197"/>
                  </a:lnTo>
                  <a:lnTo>
                    <a:pt x="0" y="26"/>
                  </a:lnTo>
                  <a:lnTo>
                    <a:pt x="27" y="0"/>
                  </a:lnTo>
                  <a:lnTo>
                    <a:pt x="197" y="172"/>
                  </a:lnTo>
                  <a:lnTo>
                    <a:pt x="193" y="176"/>
                  </a:lnTo>
                  <a:lnTo>
                    <a:pt x="950" y="948"/>
                  </a:lnTo>
                  <a:lnTo>
                    <a:pt x="982" y="9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5" name="Freeform 57">
              <a:extLst>
                <a:ext uri="{FF2B5EF4-FFF2-40B4-BE49-F238E27FC236}">
                  <a16:creationId xmlns:a16="http://schemas.microsoft.com/office/drawing/2014/main" id="{74EDA55C-CEC0-0448-422D-DDDA19BE7D3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002240" y="2264538"/>
              <a:ext cx="212725" cy="117475"/>
            </a:xfrm>
            <a:custGeom>
              <a:avLst/>
              <a:gdLst>
                <a:gd name="T0" fmla="*/ 0 w 134"/>
                <a:gd name="T1" fmla="*/ 7 h 74"/>
                <a:gd name="T2" fmla="*/ 2 w 134"/>
                <a:gd name="T3" fmla="*/ 17 h 74"/>
                <a:gd name="T4" fmla="*/ 14 w 134"/>
                <a:gd name="T5" fmla="*/ 32 h 74"/>
                <a:gd name="T6" fmla="*/ 33 w 134"/>
                <a:gd name="T7" fmla="*/ 48 h 74"/>
                <a:gd name="T8" fmla="*/ 58 w 134"/>
                <a:gd name="T9" fmla="*/ 63 h 74"/>
                <a:gd name="T10" fmla="*/ 71 w 134"/>
                <a:gd name="T11" fmla="*/ 67 h 74"/>
                <a:gd name="T12" fmla="*/ 96 w 134"/>
                <a:gd name="T13" fmla="*/ 73 h 74"/>
                <a:gd name="T14" fmla="*/ 116 w 134"/>
                <a:gd name="T15" fmla="*/ 74 h 74"/>
                <a:gd name="T16" fmla="*/ 129 w 134"/>
                <a:gd name="T17" fmla="*/ 68 h 74"/>
                <a:gd name="T18" fmla="*/ 132 w 134"/>
                <a:gd name="T19" fmla="*/ 64 h 74"/>
                <a:gd name="T20" fmla="*/ 132 w 134"/>
                <a:gd name="T21" fmla="*/ 52 h 74"/>
                <a:gd name="T22" fmla="*/ 122 w 134"/>
                <a:gd name="T23" fmla="*/ 38 h 74"/>
                <a:gd name="T24" fmla="*/ 104 w 134"/>
                <a:gd name="T25" fmla="*/ 23 h 74"/>
                <a:gd name="T26" fmla="*/ 80 w 134"/>
                <a:gd name="T27" fmla="*/ 10 h 74"/>
                <a:gd name="T28" fmla="*/ 67 w 134"/>
                <a:gd name="T29" fmla="*/ 6 h 74"/>
                <a:gd name="T30" fmla="*/ 39 w 134"/>
                <a:gd name="T31" fmla="*/ 1 h 74"/>
                <a:gd name="T32" fmla="*/ 16 w 134"/>
                <a:gd name="T33" fmla="*/ 1 h 74"/>
                <a:gd name="T34" fmla="*/ 1 w 134"/>
                <a:gd name="T35" fmla="*/ 6 h 74"/>
                <a:gd name="T36" fmla="*/ 0 w 134"/>
                <a:gd name="T37" fmla="*/ 7 h 74"/>
                <a:gd name="T38" fmla="*/ 118 w 134"/>
                <a:gd name="T39" fmla="*/ 57 h 74"/>
                <a:gd name="T40" fmla="*/ 113 w 134"/>
                <a:gd name="T41" fmla="*/ 63 h 74"/>
                <a:gd name="T42" fmla="*/ 99 w 134"/>
                <a:gd name="T43" fmla="*/ 64 h 74"/>
                <a:gd name="T44" fmla="*/ 78 w 134"/>
                <a:gd name="T45" fmla="*/ 61 h 74"/>
                <a:gd name="T46" fmla="*/ 58 w 134"/>
                <a:gd name="T47" fmla="*/ 54 h 74"/>
                <a:gd name="T48" fmla="*/ 48 w 134"/>
                <a:gd name="T49" fmla="*/ 49 h 74"/>
                <a:gd name="T50" fmla="*/ 30 w 134"/>
                <a:gd name="T51" fmla="*/ 36 h 74"/>
                <a:gd name="T52" fmla="*/ 18 w 134"/>
                <a:gd name="T53" fmla="*/ 23 h 74"/>
                <a:gd name="T54" fmla="*/ 14 w 134"/>
                <a:gd name="T55" fmla="*/ 12 h 74"/>
                <a:gd name="T56" fmla="*/ 14 w 134"/>
                <a:gd name="T57" fmla="*/ 7 h 74"/>
                <a:gd name="T58" fmla="*/ 20 w 134"/>
                <a:gd name="T59" fmla="*/ 3 h 74"/>
                <a:gd name="T60" fmla="*/ 32 w 134"/>
                <a:gd name="T61" fmla="*/ 4 h 74"/>
                <a:gd name="T62" fmla="*/ 67 w 134"/>
                <a:gd name="T63" fmla="*/ 17 h 74"/>
                <a:gd name="T64" fmla="*/ 85 w 134"/>
                <a:gd name="T65" fmla="*/ 25 h 74"/>
                <a:gd name="T66" fmla="*/ 106 w 134"/>
                <a:gd name="T67" fmla="*/ 36 h 74"/>
                <a:gd name="T68" fmla="*/ 115 w 134"/>
                <a:gd name="T69" fmla="*/ 48 h 74"/>
                <a:gd name="T70" fmla="*/ 118 w 134"/>
                <a:gd name="T71" fmla="*/ 5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4" h="74">
                  <a:moveTo>
                    <a:pt x="0" y="7"/>
                  </a:moveTo>
                  <a:lnTo>
                    <a:pt x="0" y="7"/>
                  </a:lnTo>
                  <a:lnTo>
                    <a:pt x="0" y="12"/>
                  </a:lnTo>
                  <a:lnTo>
                    <a:pt x="2" y="17"/>
                  </a:lnTo>
                  <a:lnTo>
                    <a:pt x="7" y="25"/>
                  </a:lnTo>
                  <a:lnTo>
                    <a:pt x="14" y="32"/>
                  </a:lnTo>
                  <a:lnTo>
                    <a:pt x="23" y="41"/>
                  </a:lnTo>
                  <a:lnTo>
                    <a:pt x="33" y="48"/>
                  </a:lnTo>
                  <a:lnTo>
                    <a:pt x="45" y="55"/>
                  </a:lnTo>
                  <a:lnTo>
                    <a:pt x="58" y="63"/>
                  </a:lnTo>
                  <a:lnTo>
                    <a:pt x="58" y="63"/>
                  </a:lnTo>
                  <a:lnTo>
                    <a:pt x="71" y="67"/>
                  </a:lnTo>
                  <a:lnTo>
                    <a:pt x="83" y="71"/>
                  </a:lnTo>
                  <a:lnTo>
                    <a:pt x="96" y="73"/>
                  </a:lnTo>
                  <a:lnTo>
                    <a:pt x="106" y="74"/>
                  </a:lnTo>
                  <a:lnTo>
                    <a:pt x="116" y="74"/>
                  </a:lnTo>
                  <a:lnTo>
                    <a:pt x="123" y="71"/>
                  </a:lnTo>
                  <a:lnTo>
                    <a:pt x="129" y="68"/>
                  </a:lnTo>
                  <a:lnTo>
                    <a:pt x="132" y="64"/>
                  </a:lnTo>
                  <a:lnTo>
                    <a:pt x="132" y="64"/>
                  </a:lnTo>
                  <a:lnTo>
                    <a:pt x="134" y="58"/>
                  </a:lnTo>
                  <a:lnTo>
                    <a:pt x="132" y="52"/>
                  </a:lnTo>
                  <a:lnTo>
                    <a:pt x="128" y="45"/>
                  </a:lnTo>
                  <a:lnTo>
                    <a:pt x="122" y="38"/>
                  </a:lnTo>
                  <a:lnTo>
                    <a:pt x="113" y="31"/>
                  </a:lnTo>
                  <a:lnTo>
                    <a:pt x="104" y="23"/>
                  </a:lnTo>
                  <a:lnTo>
                    <a:pt x="93" y="16"/>
                  </a:lnTo>
                  <a:lnTo>
                    <a:pt x="80" y="10"/>
                  </a:lnTo>
                  <a:lnTo>
                    <a:pt x="80" y="10"/>
                  </a:lnTo>
                  <a:lnTo>
                    <a:pt x="67" y="6"/>
                  </a:lnTo>
                  <a:lnTo>
                    <a:pt x="52" y="3"/>
                  </a:lnTo>
                  <a:lnTo>
                    <a:pt x="39" y="1"/>
                  </a:lnTo>
                  <a:lnTo>
                    <a:pt x="27" y="0"/>
                  </a:lnTo>
                  <a:lnTo>
                    <a:pt x="16" y="1"/>
                  </a:lnTo>
                  <a:lnTo>
                    <a:pt x="8" y="3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7"/>
                  </a:lnTo>
                  <a:close/>
                  <a:moveTo>
                    <a:pt x="118" y="57"/>
                  </a:moveTo>
                  <a:lnTo>
                    <a:pt x="118" y="57"/>
                  </a:lnTo>
                  <a:lnTo>
                    <a:pt x="118" y="60"/>
                  </a:lnTo>
                  <a:lnTo>
                    <a:pt x="113" y="63"/>
                  </a:lnTo>
                  <a:lnTo>
                    <a:pt x="107" y="63"/>
                  </a:lnTo>
                  <a:lnTo>
                    <a:pt x="99" y="64"/>
                  </a:lnTo>
                  <a:lnTo>
                    <a:pt x="90" y="63"/>
                  </a:lnTo>
                  <a:lnTo>
                    <a:pt x="78" y="61"/>
                  </a:lnTo>
                  <a:lnTo>
                    <a:pt x="68" y="58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48" y="49"/>
                  </a:lnTo>
                  <a:lnTo>
                    <a:pt x="39" y="44"/>
                  </a:lnTo>
                  <a:lnTo>
                    <a:pt x="30" y="36"/>
                  </a:lnTo>
                  <a:lnTo>
                    <a:pt x="24" y="29"/>
                  </a:lnTo>
                  <a:lnTo>
                    <a:pt x="18" y="23"/>
                  </a:lnTo>
                  <a:lnTo>
                    <a:pt x="16" y="16"/>
                  </a:lnTo>
                  <a:lnTo>
                    <a:pt x="14" y="12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4"/>
                  </a:lnTo>
                  <a:lnTo>
                    <a:pt x="20" y="3"/>
                  </a:lnTo>
                  <a:lnTo>
                    <a:pt x="26" y="3"/>
                  </a:lnTo>
                  <a:lnTo>
                    <a:pt x="32" y="4"/>
                  </a:lnTo>
                  <a:lnTo>
                    <a:pt x="48" y="9"/>
                  </a:lnTo>
                  <a:lnTo>
                    <a:pt x="67" y="17"/>
                  </a:lnTo>
                  <a:lnTo>
                    <a:pt x="67" y="17"/>
                  </a:lnTo>
                  <a:lnTo>
                    <a:pt x="85" y="25"/>
                  </a:lnTo>
                  <a:lnTo>
                    <a:pt x="100" y="32"/>
                  </a:lnTo>
                  <a:lnTo>
                    <a:pt x="106" y="36"/>
                  </a:lnTo>
                  <a:lnTo>
                    <a:pt x="110" y="41"/>
                  </a:lnTo>
                  <a:lnTo>
                    <a:pt x="115" y="48"/>
                  </a:lnTo>
                  <a:lnTo>
                    <a:pt x="118" y="57"/>
                  </a:lnTo>
                  <a:lnTo>
                    <a:pt x="118" y="5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6" name="Freeform 58">
              <a:extLst>
                <a:ext uri="{FF2B5EF4-FFF2-40B4-BE49-F238E27FC236}">
                  <a16:creationId xmlns:a16="http://schemas.microsoft.com/office/drawing/2014/main" id="{1C49490F-32AC-416E-A74F-35FCEDFC5D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8290" y="3699638"/>
              <a:ext cx="123825" cy="120650"/>
            </a:xfrm>
            <a:custGeom>
              <a:avLst/>
              <a:gdLst>
                <a:gd name="T0" fmla="*/ 76 w 78"/>
                <a:gd name="T1" fmla="*/ 0 h 76"/>
                <a:gd name="T2" fmla="*/ 76 w 78"/>
                <a:gd name="T3" fmla="*/ 0 h 76"/>
                <a:gd name="T4" fmla="*/ 78 w 78"/>
                <a:gd name="T5" fmla="*/ 2 h 76"/>
                <a:gd name="T6" fmla="*/ 76 w 78"/>
                <a:gd name="T7" fmla="*/ 5 h 76"/>
                <a:gd name="T8" fmla="*/ 69 w 78"/>
                <a:gd name="T9" fmla="*/ 15 h 76"/>
                <a:gd name="T10" fmla="*/ 57 w 78"/>
                <a:gd name="T11" fmla="*/ 28 h 76"/>
                <a:gd name="T12" fmla="*/ 43 w 78"/>
                <a:gd name="T13" fmla="*/ 43 h 76"/>
                <a:gd name="T14" fmla="*/ 43 w 78"/>
                <a:gd name="T15" fmla="*/ 43 h 76"/>
                <a:gd name="T16" fmla="*/ 28 w 78"/>
                <a:gd name="T17" fmla="*/ 57 h 76"/>
                <a:gd name="T18" fmla="*/ 15 w 78"/>
                <a:gd name="T19" fmla="*/ 67 h 76"/>
                <a:gd name="T20" fmla="*/ 5 w 78"/>
                <a:gd name="T21" fmla="*/ 75 h 76"/>
                <a:gd name="T22" fmla="*/ 2 w 78"/>
                <a:gd name="T23" fmla="*/ 76 h 76"/>
                <a:gd name="T24" fmla="*/ 0 w 78"/>
                <a:gd name="T25" fmla="*/ 76 h 76"/>
                <a:gd name="T26" fmla="*/ 0 w 78"/>
                <a:gd name="T27" fmla="*/ 76 h 76"/>
                <a:gd name="T28" fmla="*/ 0 w 78"/>
                <a:gd name="T29" fmla="*/ 73 h 76"/>
                <a:gd name="T30" fmla="*/ 2 w 78"/>
                <a:gd name="T31" fmla="*/ 69 h 76"/>
                <a:gd name="T32" fmla="*/ 11 w 78"/>
                <a:gd name="T33" fmla="*/ 57 h 76"/>
                <a:gd name="T34" fmla="*/ 21 w 78"/>
                <a:gd name="T35" fmla="*/ 44 h 76"/>
                <a:gd name="T36" fmla="*/ 32 w 78"/>
                <a:gd name="T37" fmla="*/ 31 h 76"/>
                <a:gd name="T38" fmla="*/ 32 w 78"/>
                <a:gd name="T39" fmla="*/ 31 h 76"/>
                <a:gd name="T40" fmla="*/ 44 w 78"/>
                <a:gd name="T41" fmla="*/ 21 h 76"/>
                <a:gd name="T42" fmla="*/ 59 w 78"/>
                <a:gd name="T43" fmla="*/ 9 h 76"/>
                <a:gd name="T44" fmla="*/ 70 w 78"/>
                <a:gd name="T45" fmla="*/ 2 h 76"/>
                <a:gd name="T46" fmla="*/ 75 w 78"/>
                <a:gd name="T47" fmla="*/ 0 h 76"/>
                <a:gd name="T48" fmla="*/ 76 w 78"/>
                <a:gd name="T49" fmla="*/ 0 h 76"/>
                <a:gd name="T50" fmla="*/ 76 w 78"/>
                <a:gd name="T51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8" h="76">
                  <a:moveTo>
                    <a:pt x="76" y="0"/>
                  </a:moveTo>
                  <a:lnTo>
                    <a:pt x="76" y="0"/>
                  </a:lnTo>
                  <a:lnTo>
                    <a:pt x="78" y="2"/>
                  </a:lnTo>
                  <a:lnTo>
                    <a:pt x="76" y="5"/>
                  </a:lnTo>
                  <a:lnTo>
                    <a:pt x="69" y="15"/>
                  </a:lnTo>
                  <a:lnTo>
                    <a:pt x="57" y="28"/>
                  </a:lnTo>
                  <a:lnTo>
                    <a:pt x="43" y="43"/>
                  </a:lnTo>
                  <a:lnTo>
                    <a:pt x="43" y="43"/>
                  </a:lnTo>
                  <a:lnTo>
                    <a:pt x="28" y="57"/>
                  </a:lnTo>
                  <a:lnTo>
                    <a:pt x="15" y="67"/>
                  </a:lnTo>
                  <a:lnTo>
                    <a:pt x="5" y="75"/>
                  </a:lnTo>
                  <a:lnTo>
                    <a:pt x="2" y="76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0" y="73"/>
                  </a:lnTo>
                  <a:lnTo>
                    <a:pt x="2" y="69"/>
                  </a:lnTo>
                  <a:lnTo>
                    <a:pt x="11" y="57"/>
                  </a:lnTo>
                  <a:lnTo>
                    <a:pt x="21" y="44"/>
                  </a:lnTo>
                  <a:lnTo>
                    <a:pt x="32" y="31"/>
                  </a:lnTo>
                  <a:lnTo>
                    <a:pt x="32" y="31"/>
                  </a:lnTo>
                  <a:lnTo>
                    <a:pt x="44" y="21"/>
                  </a:lnTo>
                  <a:lnTo>
                    <a:pt x="59" y="9"/>
                  </a:lnTo>
                  <a:lnTo>
                    <a:pt x="70" y="2"/>
                  </a:lnTo>
                  <a:lnTo>
                    <a:pt x="75" y="0"/>
                  </a:lnTo>
                  <a:lnTo>
                    <a:pt x="76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7" name="Freeform 59">
              <a:extLst>
                <a:ext uri="{FF2B5EF4-FFF2-40B4-BE49-F238E27FC236}">
                  <a16:creationId xmlns:a16="http://schemas.microsoft.com/office/drawing/2014/main" id="{BFED1BE9-9D0A-7E18-7C8A-57EEF5C7E22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25927" y="2351850"/>
              <a:ext cx="1444625" cy="3976688"/>
            </a:xfrm>
            <a:custGeom>
              <a:avLst/>
              <a:gdLst>
                <a:gd name="T0" fmla="*/ 848 w 910"/>
                <a:gd name="T1" fmla="*/ 188 h 2505"/>
                <a:gd name="T2" fmla="*/ 867 w 910"/>
                <a:gd name="T3" fmla="*/ 114 h 2505"/>
                <a:gd name="T4" fmla="*/ 846 w 910"/>
                <a:gd name="T5" fmla="*/ 41 h 2505"/>
                <a:gd name="T6" fmla="*/ 737 w 910"/>
                <a:gd name="T7" fmla="*/ 5 h 2505"/>
                <a:gd name="T8" fmla="*/ 677 w 910"/>
                <a:gd name="T9" fmla="*/ 40 h 2505"/>
                <a:gd name="T10" fmla="*/ 670 w 910"/>
                <a:gd name="T11" fmla="*/ 107 h 2505"/>
                <a:gd name="T12" fmla="*/ 719 w 910"/>
                <a:gd name="T13" fmla="*/ 401 h 2505"/>
                <a:gd name="T14" fmla="*/ 695 w 910"/>
                <a:gd name="T15" fmla="*/ 574 h 2505"/>
                <a:gd name="T16" fmla="*/ 600 w 910"/>
                <a:gd name="T17" fmla="*/ 718 h 2505"/>
                <a:gd name="T18" fmla="*/ 604 w 910"/>
                <a:gd name="T19" fmla="*/ 608 h 2505"/>
                <a:gd name="T20" fmla="*/ 530 w 910"/>
                <a:gd name="T21" fmla="*/ 491 h 2505"/>
                <a:gd name="T22" fmla="*/ 418 w 910"/>
                <a:gd name="T23" fmla="*/ 450 h 2505"/>
                <a:gd name="T24" fmla="*/ 335 w 910"/>
                <a:gd name="T25" fmla="*/ 504 h 2505"/>
                <a:gd name="T26" fmla="*/ 272 w 910"/>
                <a:gd name="T27" fmla="*/ 627 h 2505"/>
                <a:gd name="T28" fmla="*/ 268 w 910"/>
                <a:gd name="T29" fmla="*/ 729 h 2505"/>
                <a:gd name="T30" fmla="*/ 192 w 910"/>
                <a:gd name="T31" fmla="*/ 491 h 2505"/>
                <a:gd name="T32" fmla="*/ 226 w 910"/>
                <a:gd name="T33" fmla="*/ 204 h 2505"/>
                <a:gd name="T34" fmla="*/ 287 w 910"/>
                <a:gd name="T35" fmla="*/ 73 h 2505"/>
                <a:gd name="T36" fmla="*/ 230 w 910"/>
                <a:gd name="T37" fmla="*/ 12 h 2505"/>
                <a:gd name="T38" fmla="*/ 153 w 910"/>
                <a:gd name="T39" fmla="*/ 8 h 2505"/>
                <a:gd name="T40" fmla="*/ 90 w 910"/>
                <a:gd name="T41" fmla="*/ 59 h 2505"/>
                <a:gd name="T42" fmla="*/ 81 w 910"/>
                <a:gd name="T43" fmla="*/ 127 h 2505"/>
                <a:gd name="T44" fmla="*/ 77 w 910"/>
                <a:gd name="T45" fmla="*/ 239 h 2505"/>
                <a:gd name="T46" fmla="*/ 1 w 910"/>
                <a:gd name="T47" fmla="*/ 478 h 2505"/>
                <a:gd name="T48" fmla="*/ 48 w 910"/>
                <a:gd name="T49" fmla="*/ 714 h 2505"/>
                <a:gd name="T50" fmla="*/ 127 w 910"/>
                <a:gd name="T51" fmla="*/ 937 h 2505"/>
                <a:gd name="T52" fmla="*/ 122 w 910"/>
                <a:gd name="T53" fmla="*/ 1066 h 2505"/>
                <a:gd name="T54" fmla="*/ 79 w 910"/>
                <a:gd name="T55" fmla="*/ 1262 h 2505"/>
                <a:gd name="T56" fmla="*/ 108 w 910"/>
                <a:gd name="T57" fmla="*/ 1406 h 2505"/>
                <a:gd name="T58" fmla="*/ 192 w 910"/>
                <a:gd name="T59" fmla="*/ 1509 h 2505"/>
                <a:gd name="T60" fmla="*/ 167 w 910"/>
                <a:gd name="T61" fmla="*/ 1650 h 2505"/>
                <a:gd name="T62" fmla="*/ 148 w 910"/>
                <a:gd name="T63" fmla="*/ 1790 h 2505"/>
                <a:gd name="T64" fmla="*/ 115 w 910"/>
                <a:gd name="T65" fmla="*/ 1988 h 2505"/>
                <a:gd name="T66" fmla="*/ 121 w 910"/>
                <a:gd name="T67" fmla="*/ 2083 h 2505"/>
                <a:gd name="T68" fmla="*/ 89 w 910"/>
                <a:gd name="T69" fmla="*/ 2294 h 2505"/>
                <a:gd name="T70" fmla="*/ 130 w 910"/>
                <a:gd name="T71" fmla="*/ 2373 h 2505"/>
                <a:gd name="T72" fmla="*/ 116 w 910"/>
                <a:gd name="T73" fmla="*/ 2479 h 2505"/>
                <a:gd name="T74" fmla="*/ 221 w 910"/>
                <a:gd name="T75" fmla="*/ 2504 h 2505"/>
                <a:gd name="T76" fmla="*/ 320 w 910"/>
                <a:gd name="T77" fmla="*/ 2481 h 2505"/>
                <a:gd name="T78" fmla="*/ 317 w 910"/>
                <a:gd name="T79" fmla="*/ 2369 h 2505"/>
                <a:gd name="T80" fmla="*/ 344 w 910"/>
                <a:gd name="T81" fmla="*/ 2248 h 2505"/>
                <a:gd name="T82" fmla="*/ 370 w 910"/>
                <a:gd name="T83" fmla="*/ 1971 h 2505"/>
                <a:gd name="T84" fmla="*/ 408 w 910"/>
                <a:gd name="T85" fmla="*/ 1710 h 2505"/>
                <a:gd name="T86" fmla="*/ 457 w 910"/>
                <a:gd name="T87" fmla="*/ 1876 h 2505"/>
                <a:gd name="T88" fmla="*/ 481 w 910"/>
                <a:gd name="T89" fmla="*/ 2125 h 2505"/>
                <a:gd name="T90" fmla="*/ 497 w 910"/>
                <a:gd name="T91" fmla="*/ 2354 h 2505"/>
                <a:gd name="T92" fmla="*/ 526 w 910"/>
                <a:gd name="T93" fmla="*/ 2385 h 2505"/>
                <a:gd name="T94" fmla="*/ 526 w 910"/>
                <a:gd name="T95" fmla="*/ 2486 h 2505"/>
                <a:gd name="T96" fmla="*/ 693 w 910"/>
                <a:gd name="T97" fmla="*/ 2495 h 2505"/>
                <a:gd name="T98" fmla="*/ 716 w 910"/>
                <a:gd name="T99" fmla="*/ 2436 h 2505"/>
                <a:gd name="T100" fmla="*/ 733 w 910"/>
                <a:gd name="T101" fmla="*/ 2348 h 2505"/>
                <a:gd name="T102" fmla="*/ 740 w 910"/>
                <a:gd name="T103" fmla="*/ 2237 h 2505"/>
                <a:gd name="T104" fmla="*/ 715 w 910"/>
                <a:gd name="T105" fmla="*/ 2016 h 2505"/>
                <a:gd name="T106" fmla="*/ 689 w 910"/>
                <a:gd name="T107" fmla="*/ 1828 h 2505"/>
                <a:gd name="T108" fmla="*/ 647 w 910"/>
                <a:gd name="T109" fmla="*/ 1643 h 2505"/>
                <a:gd name="T110" fmla="*/ 721 w 910"/>
                <a:gd name="T111" fmla="*/ 1455 h 2505"/>
                <a:gd name="T112" fmla="*/ 750 w 910"/>
                <a:gd name="T113" fmla="*/ 1228 h 2505"/>
                <a:gd name="T114" fmla="*/ 721 w 910"/>
                <a:gd name="T115" fmla="*/ 1087 h 2505"/>
                <a:gd name="T116" fmla="*/ 757 w 910"/>
                <a:gd name="T117" fmla="*/ 925 h 2505"/>
                <a:gd name="T118" fmla="*/ 852 w 910"/>
                <a:gd name="T119" fmla="*/ 737 h 2505"/>
                <a:gd name="T120" fmla="*/ 910 w 910"/>
                <a:gd name="T121" fmla="*/ 517 h 2505"/>
                <a:gd name="T122" fmla="*/ 883 w 910"/>
                <a:gd name="T123" fmla="*/ 306 h 2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10" h="2505">
                  <a:moveTo>
                    <a:pt x="883" y="306"/>
                  </a:moveTo>
                  <a:lnTo>
                    <a:pt x="883" y="306"/>
                  </a:lnTo>
                  <a:lnTo>
                    <a:pt x="880" y="292"/>
                  </a:lnTo>
                  <a:lnTo>
                    <a:pt x="875" y="279"/>
                  </a:lnTo>
                  <a:lnTo>
                    <a:pt x="865" y="249"/>
                  </a:lnTo>
                  <a:lnTo>
                    <a:pt x="855" y="220"/>
                  </a:lnTo>
                  <a:lnTo>
                    <a:pt x="850" y="204"/>
                  </a:lnTo>
                  <a:lnTo>
                    <a:pt x="848" y="188"/>
                  </a:lnTo>
                  <a:lnTo>
                    <a:pt x="848" y="188"/>
                  </a:lnTo>
                  <a:lnTo>
                    <a:pt x="848" y="178"/>
                  </a:lnTo>
                  <a:lnTo>
                    <a:pt x="850" y="168"/>
                  </a:lnTo>
                  <a:lnTo>
                    <a:pt x="855" y="158"/>
                  </a:lnTo>
                  <a:lnTo>
                    <a:pt x="859" y="146"/>
                  </a:lnTo>
                  <a:lnTo>
                    <a:pt x="864" y="136"/>
                  </a:lnTo>
                  <a:lnTo>
                    <a:pt x="867" y="126"/>
                  </a:lnTo>
                  <a:lnTo>
                    <a:pt x="867" y="114"/>
                  </a:lnTo>
                  <a:lnTo>
                    <a:pt x="867" y="108"/>
                  </a:lnTo>
                  <a:lnTo>
                    <a:pt x="865" y="102"/>
                  </a:lnTo>
                  <a:lnTo>
                    <a:pt x="865" y="102"/>
                  </a:lnTo>
                  <a:lnTo>
                    <a:pt x="861" y="88"/>
                  </a:lnTo>
                  <a:lnTo>
                    <a:pt x="856" y="72"/>
                  </a:lnTo>
                  <a:lnTo>
                    <a:pt x="852" y="56"/>
                  </a:lnTo>
                  <a:lnTo>
                    <a:pt x="846" y="41"/>
                  </a:lnTo>
                  <a:lnTo>
                    <a:pt x="846" y="41"/>
                  </a:lnTo>
                  <a:lnTo>
                    <a:pt x="842" y="37"/>
                  </a:lnTo>
                  <a:lnTo>
                    <a:pt x="837" y="32"/>
                  </a:lnTo>
                  <a:lnTo>
                    <a:pt x="823" y="22"/>
                  </a:lnTo>
                  <a:lnTo>
                    <a:pt x="805" y="15"/>
                  </a:lnTo>
                  <a:lnTo>
                    <a:pt x="785" y="9"/>
                  </a:lnTo>
                  <a:lnTo>
                    <a:pt x="765" y="5"/>
                  </a:lnTo>
                  <a:lnTo>
                    <a:pt x="746" y="5"/>
                  </a:lnTo>
                  <a:lnTo>
                    <a:pt x="737" y="5"/>
                  </a:lnTo>
                  <a:lnTo>
                    <a:pt x="730" y="6"/>
                  </a:lnTo>
                  <a:lnTo>
                    <a:pt x="724" y="9"/>
                  </a:lnTo>
                  <a:lnTo>
                    <a:pt x="719" y="12"/>
                  </a:lnTo>
                  <a:lnTo>
                    <a:pt x="719" y="12"/>
                  </a:lnTo>
                  <a:lnTo>
                    <a:pt x="712" y="18"/>
                  </a:lnTo>
                  <a:lnTo>
                    <a:pt x="705" y="24"/>
                  </a:lnTo>
                  <a:lnTo>
                    <a:pt x="686" y="34"/>
                  </a:lnTo>
                  <a:lnTo>
                    <a:pt x="677" y="40"/>
                  </a:lnTo>
                  <a:lnTo>
                    <a:pt x="670" y="47"/>
                  </a:lnTo>
                  <a:lnTo>
                    <a:pt x="664" y="56"/>
                  </a:lnTo>
                  <a:lnTo>
                    <a:pt x="661" y="64"/>
                  </a:lnTo>
                  <a:lnTo>
                    <a:pt x="661" y="64"/>
                  </a:lnTo>
                  <a:lnTo>
                    <a:pt x="660" y="70"/>
                  </a:lnTo>
                  <a:lnTo>
                    <a:pt x="661" y="76"/>
                  </a:lnTo>
                  <a:lnTo>
                    <a:pt x="664" y="91"/>
                  </a:lnTo>
                  <a:lnTo>
                    <a:pt x="670" y="107"/>
                  </a:lnTo>
                  <a:lnTo>
                    <a:pt x="677" y="124"/>
                  </a:lnTo>
                  <a:lnTo>
                    <a:pt x="692" y="159"/>
                  </a:lnTo>
                  <a:lnTo>
                    <a:pt x="696" y="175"/>
                  </a:lnTo>
                  <a:lnTo>
                    <a:pt x="699" y="190"/>
                  </a:lnTo>
                  <a:lnTo>
                    <a:pt x="699" y="190"/>
                  </a:lnTo>
                  <a:lnTo>
                    <a:pt x="708" y="274"/>
                  </a:lnTo>
                  <a:lnTo>
                    <a:pt x="716" y="360"/>
                  </a:lnTo>
                  <a:lnTo>
                    <a:pt x="719" y="401"/>
                  </a:lnTo>
                  <a:lnTo>
                    <a:pt x="721" y="439"/>
                  </a:lnTo>
                  <a:lnTo>
                    <a:pt x="721" y="474"/>
                  </a:lnTo>
                  <a:lnTo>
                    <a:pt x="719" y="503"/>
                  </a:lnTo>
                  <a:lnTo>
                    <a:pt x="719" y="503"/>
                  </a:lnTo>
                  <a:lnTo>
                    <a:pt x="716" y="513"/>
                  </a:lnTo>
                  <a:lnTo>
                    <a:pt x="714" y="525"/>
                  </a:lnTo>
                  <a:lnTo>
                    <a:pt x="705" y="548"/>
                  </a:lnTo>
                  <a:lnTo>
                    <a:pt x="695" y="574"/>
                  </a:lnTo>
                  <a:lnTo>
                    <a:pt x="680" y="602"/>
                  </a:lnTo>
                  <a:lnTo>
                    <a:pt x="651" y="660"/>
                  </a:lnTo>
                  <a:lnTo>
                    <a:pt x="635" y="691"/>
                  </a:lnTo>
                  <a:lnTo>
                    <a:pt x="620" y="721"/>
                  </a:lnTo>
                  <a:lnTo>
                    <a:pt x="620" y="721"/>
                  </a:lnTo>
                  <a:lnTo>
                    <a:pt x="610" y="720"/>
                  </a:lnTo>
                  <a:lnTo>
                    <a:pt x="600" y="718"/>
                  </a:lnTo>
                  <a:lnTo>
                    <a:pt x="600" y="718"/>
                  </a:lnTo>
                  <a:lnTo>
                    <a:pt x="603" y="707"/>
                  </a:lnTo>
                  <a:lnTo>
                    <a:pt x="606" y="694"/>
                  </a:lnTo>
                  <a:lnTo>
                    <a:pt x="607" y="678"/>
                  </a:lnTo>
                  <a:lnTo>
                    <a:pt x="607" y="662"/>
                  </a:lnTo>
                  <a:lnTo>
                    <a:pt x="607" y="631"/>
                  </a:lnTo>
                  <a:lnTo>
                    <a:pt x="606" y="618"/>
                  </a:lnTo>
                  <a:lnTo>
                    <a:pt x="604" y="608"/>
                  </a:lnTo>
                  <a:lnTo>
                    <a:pt x="604" y="608"/>
                  </a:lnTo>
                  <a:lnTo>
                    <a:pt x="597" y="586"/>
                  </a:lnTo>
                  <a:lnTo>
                    <a:pt x="590" y="567"/>
                  </a:lnTo>
                  <a:lnTo>
                    <a:pt x="581" y="551"/>
                  </a:lnTo>
                  <a:lnTo>
                    <a:pt x="572" y="535"/>
                  </a:lnTo>
                  <a:lnTo>
                    <a:pt x="562" y="522"/>
                  </a:lnTo>
                  <a:lnTo>
                    <a:pt x="552" y="510"/>
                  </a:lnTo>
                  <a:lnTo>
                    <a:pt x="540" y="500"/>
                  </a:lnTo>
                  <a:lnTo>
                    <a:pt x="530" y="491"/>
                  </a:lnTo>
                  <a:lnTo>
                    <a:pt x="518" y="484"/>
                  </a:lnTo>
                  <a:lnTo>
                    <a:pt x="507" y="477"/>
                  </a:lnTo>
                  <a:lnTo>
                    <a:pt x="482" y="466"/>
                  </a:lnTo>
                  <a:lnTo>
                    <a:pt x="460" y="459"/>
                  </a:lnTo>
                  <a:lnTo>
                    <a:pt x="438" y="453"/>
                  </a:lnTo>
                  <a:lnTo>
                    <a:pt x="438" y="453"/>
                  </a:lnTo>
                  <a:lnTo>
                    <a:pt x="428" y="450"/>
                  </a:lnTo>
                  <a:lnTo>
                    <a:pt x="418" y="450"/>
                  </a:lnTo>
                  <a:lnTo>
                    <a:pt x="409" y="452"/>
                  </a:lnTo>
                  <a:lnTo>
                    <a:pt x="398" y="455"/>
                  </a:lnTo>
                  <a:lnTo>
                    <a:pt x="387" y="461"/>
                  </a:lnTo>
                  <a:lnTo>
                    <a:pt x="377" y="466"/>
                  </a:lnTo>
                  <a:lnTo>
                    <a:pt x="367" y="474"/>
                  </a:lnTo>
                  <a:lnTo>
                    <a:pt x="357" y="482"/>
                  </a:lnTo>
                  <a:lnTo>
                    <a:pt x="345" y="493"/>
                  </a:lnTo>
                  <a:lnTo>
                    <a:pt x="335" y="504"/>
                  </a:lnTo>
                  <a:lnTo>
                    <a:pt x="325" y="517"/>
                  </a:lnTo>
                  <a:lnTo>
                    <a:pt x="315" y="532"/>
                  </a:lnTo>
                  <a:lnTo>
                    <a:pt x="304" y="548"/>
                  </a:lnTo>
                  <a:lnTo>
                    <a:pt x="296" y="564"/>
                  </a:lnTo>
                  <a:lnTo>
                    <a:pt x="278" y="602"/>
                  </a:lnTo>
                  <a:lnTo>
                    <a:pt x="278" y="602"/>
                  </a:lnTo>
                  <a:lnTo>
                    <a:pt x="274" y="612"/>
                  </a:lnTo>
                  <a:lnTo>
                    <a:pt x="272" y="627"/>
                  </a:lnTo>
                  <a:lnTo>
                    <a:pt x="271" y="643"/>
                  </a:lnTo>
                  <a:lnTo>
                    <a:pt x="269" y="662"/>
                  </a:lnTo>
                  <a:lnTo>
                    <a:pt x="271" y="679"/>
                  </a:lnTo>
                  <a:lnTo>
                    <a:pt x="272" y="697"/>
                  </a:lnTo>
                  <a:lnTo>
                    <a:pt x="274" y="713"/>
                  </a:lnTo>
                  <a:lnTo>
                    <a:pt x="278" y="724"/>
                  </a:lnTo>
                  <a:lnTo>
                    <a:pt x="278" y="724"/>
                  </a:lnTo>
                  <a:lnTo>
                    <a:pt x="268" y="729"/>
                  </a:lnTo>
                  <a:lnTo>
                    <a:pt x="259" y="733"/>
                  </a:lnTo>
                  <a:lnTo>
                    <a:pt x="259" y="733"/>
                  </a:lnTo>
                  <a:lnTo>
                    <a:pt x="237" y="666"/>
                  </a:lnTo>
                  <a:lnTo>
                    <a:pt x="215" y="600"/>
                  </a:lnTo>
                  <a:lnTo>
                    <a:pt x="207" y="570"/>
                  </a:lnTo>
                  <a:lnTo>
                    <a:pt x="199" y="541"/>
                  </a:lnTo>
                  <a:lnTo>
                    <a:pt x="194" y="514"/>
                  </a:lnTo>
                  <a:lnTo>
                    <a:pt x="192" y="491"/>
                  </a:lnTo>
                  <a:lnTo>
                    <a:pt x="192" y="491"/>
                  </a:lnTo>
                  <a:lnTo>
                    <a:pt x="192" y="463"/>
                  </a:lnTo>
                  <a:lnTo>
                    <a:pt x="194" y="431"/>
                  </a:lnTo>
                  <a:lnTo>
                    <a:pt x="197" y="396"/>
                  </a:lnTo>
                  <a:lnTo>
                    <a:pt x="201" y="360"/>
                  </a:lnTo>
                  <a:lnTo>
                    <a:pt x="211" y="283"/>
                  </a:lnTo>
                  <a:lnTo>
                    <a:pt x="226" y="204"/>
                  </a:lnTo>
                  <a:lnTo>
                    <a:pt x="226" y="204"/>
                  </a:lnTo>
                  <a:lnTo>
                    <a:pt x="230" y="191"/>
                  </a:lnTo>
                  <a:lnTo>
                    <a:pt x="237" y="175"/>
                  </a:lnTo>
                  <a:lnTo>
                    <a:pt x="259" y="137"/>
                  </a:lnTo>
                  <a:lnTo>
                    <a:pt x="269" y="118"/>
                  </a:lnTo>
                  <a:lnTo>
                    <a:pt x="278" y="101"/>
                  </a:lnTo>
                  <a:lnTo>
                    <a:pt x="284" y="86"/>
                  </a:lnTo>
                  <a:lnTo>
                    <a:pt x="285" y="79"/>
                  </a:lnTo>
                  <a:lnTo>
                    <a:pt x="287" y="73"/>
                  </a:lnTo>
                  <a:lnTo>
                    <a:pt x="287" y="73"/>
                  </a:lnTo>
                  <a:lnTo>
                    <a:pt x="284" y="64"/>
                  </a:lnTo>
                  <a:lnTo>
                    <a:pt x="281" y="57"/>
                  </a:lnTo>
                  <a:lnTo>
                    <a:pt x="274" y="50"/>
                  </a:lnTo>
                  <a:lnTo>
                    <a:pt x="266" y="44"/>
                  </a:lnTo>
                  <a:lnTo>
                    <a:pt x="249" y="29"/>
                  </a:lnTo>
                  <a:lnTo>
                    <a:pt x="240" y="22"/>
                  </a:lnTo>
                  <a:lnTo>
                    <a:pt x="230" y="12"/>
                  </a:lnTo>
                  <a:lnTo>
                    <a:pt x="230" y="12"/>
                  </a:lnTo>
                  <a:lnTo>
                    <a:pt x="227" y="8"/>
                  </a:lnTo>
                  <a:lnTo>
                    <a:pt x="221" y="5"/>
                  </a:lnTo>
                  <a:lnTo>
                    <a:pt x="214" y="3"/>
                  </a:lnTo>
                  <a:lnTo>
                    <a:pt x="207" y="2"/>
                  </a:lnTo>
                  <a:lnTo>
                    <a:pt x="191" y="0"/>
                  </a:lnTo>
                  <a:lnTo>
                    <a:pt x="172" y="3"/>
                  </a:lnTo>
                  <a:lnTo>
                    <a:pt x="153" y="8"/>
                  </a:lnTo>
                  <a:lnTo>
                    <a:pt x="137" y="13"/>
                  </a:lnTo>
                  <a:lnTo>
                    <a:pt x="122" y="19"/>
                  </a:lnTo>
                  <a:lnTo>
                    <a:pt x="111" y="28"/>
                  </a:lnTo>
                  <a:lnTo>
                    <a:pt x="111" y="28"/>
                  </a:lnTo>
                  <a:lnTo>
                    <a:pt x="103" y="37"/>
                  </a:lnTo>
                  <a:lnTo>
                    <a:pt x="97" y="44"/>
                  </a:lnTo>
                  <a:lnTo>
                    <a:pt x="93" y="51"/>
                  </a:lnTo>
                  <a:lnTo>
                    <a:pt x="90" y="59"/>
                  </a:lnTo>
                  <a:lnTo>
                    <a:pt x="87" y="75"/>
                  </a:lnTo>
                  <a:lnTo>
                    <a:pt x="84" y="82"/>
                  </a:lnTo>
                  <a:lnTo>
                    <a:pt x="81" y="91"/>
                  </a:lnTo>
                  <a:lnTo>
                    <a:pt x="81" y="91"/>
                  </a:lnTo>
                  <a:lnTo>
                    <a:pt x="80" y="96"/>
                  </a:lnTo>
                  <a:lnTo>
                    <a:pt x="79" y="102"/>
                  </a:lnTo>
                  <a:lnTo>
                    <a:pt x="79" y="114"/>
                  </a:lnTo>
                  <a:lnTo>
                    <a:pt x="81" y="127"/>
                  </a:lnTo>
                  <a:lnTo>
                    <a:pt x="86" y="140"/>
                  </a:lnTo>
                  <a:lnTo>
                    <a:pt x="93" y="166"/>
                  </a:lnTo>
                  <a:lnTo>
                    <a:pt x="96" y="178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201"/>
                  </a:lnTo>
                  <a:lnTo>
                    <a:pt x="89" y="213"/>
                  </a:lnTo>
                  <a:lnTo>
                    <a:pt x="77" y="239"/>
                  </a:lnTo>
                  <a:lnTo>
                    <a:pt x="63" y="267"/>
                  </a:lnTo>
                  <a:lnTo>
                    <a:pt x="47" y="297"/>
                  </a:lnTo>
                  <a:lnTo>
                    <a:pt x="47" y="297"/>
                  </a:lnTo>
                  <a:lnTo>
                    <a:pt x="29" y="359"/>
                  </a:lnTo>
                  <a:lnTo>
                    <a:pt x="16" y="414"/>
                  </a:lnTo>
                  <a:lnTo>
                    <a:pt x="3" y="465"/>
                  </a:lnTo>
                  <a:lnTo>
                    <a:pt x="3" y="465"/>
                  </a:lnTo>
                  <a:lnTo>
                    <a:pt x="1" y="478"/>
                  </a:lnTo>
                  <a:lnTo>
                    <a:pt x="0" y="494"/>
                  </a:lnTo>
                  <a:lnTo>
                    <a:pt x="1" y="509"/>
                  </a:lnTo>
                  <a:lnTo>
                    <a:pt x="3" y="525"/>
                  </a:lnTo>
                  <a:lnTo>
                    <a:pt x="9" y="560"/>
                  </a:lnTo>
                  <a:lnTo>
                    <a:pt x="16" y="593"/>
                  </a:lnTo>
                  <a:lnTo>
                    <a:pt x="35" y="660"/>
                  </a:lnTo>
                  <a:lnTo>
                    <a:pt x="42" y="689"/>
                  </a:lnTo>
                  <a:lnTo>
                    <a:pt x="48" y="714"/>
                  </a:lnTo>
                  <a:lnTo>
                    <a:pt x="48" y="714"/>
                  </a:lnTo>
                  <a:lnTo>
                    <a:pt x="52" y="742"/>
                  </a:lnTo>
                  <a:lnTo>
                    <a:pt x="58" y="772"/>
                  </a:lnTo>
                  <a:lnTo>
                    <a:pt x="67" y="803"/>
                  </a:lnTo>
                  <a:lnTo>
                    <a:pt x="77" y="836"/>
                  </a:lnTo>
                  <a:lnTo>
                    <a:pt x="90" y="870"/>
                  </a:lnTo>
                  <a:lnTo>
                    <a:pt x="108" y="903"/>
                  </a:lnTo>
                  <a:lnTo>
                    <a:pt x="127" y="937"/>
                  </a:lnTo>
                  <a:lnTo>
                    <a:pt x="138" y="954"/>
                  </a:lnTo>
                  <a:lnTo>
                    <a:pt x="151" y="972"/>
                  </a:lnTo>
                  <a:lnTo>
                    <a:pt x="151" y="972"/>
                  </a:lnTo>
                  <a:lnTo>
                    <a:pt x="151" y="972"/>
                  </a:lnTo>
                  <a:lnTo>
                    <a:pt x="151" y="972"/>
                  </a:lnTo>
                  <a:lnTo>
                    <a:pt x="146" y="997"/>
                  </a:lnTo>
                  <a:lnTo>
                    <a:pt x="138" y="1020"/>
                  </a:lnTo>
                  <a:lnTo>
                    <a:pt x="122" y="1066"/>
                  </a:lnTo>
                  <a:lnTo>
                    <a:pt x="105" y="1116"/>
                  </a:lnTo>
                  <a:lnTo>
                    <a:pt x="96" y="1141"/>
                  </a:lnTo>
                  <a:lnTo>
                    <a:pt x="90" y="1168"/>
                  </a:lnTo>
                  <a:lnTo>
                    <a:pt x="90" y="1168"/>
                  </a:lnTo>
                  <a:lnTo>
                    <a:pt x="87" y="1183"/>
                  </a:lnTo>
                  <a:lnTo>
                    <a:pt x="83" y="1219"/>
                  </a:lnTo>
                  <a:lnTo>
                    <a:pt x="80" y="1241"/>
                  </a:lnTo>
                  <a:lnTo>
                    <a:pt x="79" y="1262"/>
                  </a:lnTo>
                  <a:lnTo>
                    <a:pt x="79" y="1281"/>
                  </a:lnTo>
                  <a:lnTo>
                    <a:pt x="81" y="1297"/>
                  </a:lnTo>
                  <a:lnTo>
                    <a:pt x="81" y="1297"/>
                  </a:lnTo>
                  <a:lnTo>
                    <a:pt x="90" y="1334"/>
                  </a:lnTo>
                  <a:lnTo>
                    <a:pt x="96" y="1364"/>
                  </a:lnTo>
                  <a:lnTo>
                    <a:pt x="96" y="1364"/>
                  </a:lnTo>
                  <a:lnTo>
                    <a:pt x="102" y="1385"/>
                  </a:lnTo>
                  <a:lnTo>
                    <a:pt x="108" y="1406"/>
                  </a:lnTo>
                  <a:lnTo>
                    <a:pt x="116" y="1422"/>
                  </a:lnTo>
                  <a:lnTo>
                    <a:pt x="121" y="1428"/>
                  </a:lnTo>
                  <a:lnTo>
                    <a:pt x="127" y="1432"/>
                  </a:lnTo>
                  <a:lnTo>
                    <a:pt x="127" y="1432"/>
                  </a:lnTo>
                  <a:lnTo>
                    <a:pt x="202" y="1487"/>
                  </a:lnTo>
                  <a:lnTo>
                    <a:pt x="202" y="1487"/>
                  </a:lnTo>
                  <a:lnTo>
                    <a:pt x="197" y="1498"/>
                  </a:lnTo>
                  <a:lnTo>
                    <a:pt x="192" y="1509"/>
                  </a:lnTo>
                  <a:lnTo>
                    <a:pt x="186" y="1524"/>
                  </a:lnTo>
                  <a:lnTo>
                    <a:pt x="181" y="1543"/>
                  </a:lnTo>
                  <a:lnTo>
                    <a:pt x="176" y="1563"/>
                  </a:lnTo>
                  <a:lnTo>
                    <a:pt x="173" y="1588"/>
                  </a:lnTo>
                  <a:lnTo>
                    <a:pt x="173" y="1613"/>
                  </a:lnTo>
                  <a:lnTo>
                    <a:pt x="173" y="1613"/>
                  </a:lnTo>
                  <a:lnTo>
                    <a:pt x="172" y="1630"/>
                  </a:lnTo>
                  <a:lnTo>
                    <a:pt x="167" y="1650"/>
                  </a:lnTo>
                  <a:lnTo>
                    <a:pt x="157" y="1696"/>
                  </a:lnTo>
                  <a:lnTo>
                    <a:pt x="151" y="1719"/>
                  </a:lnTo>
                  <a:lnTo>
                    <a:pt x="147" y="1741"/>
                  </a:lnTo>
                  <a:lnTo>
                    <a:pt x="146" y="1761"/>
                  </a:lnTo>
                  <a:lnTo>
                    <a:pt x="146" y="1770"/>
                  </a:lnTo>
                  <a:lnTo>
                    <a:pt x="147" y="1779"/>
                  </a:lnTo>
                  <a:lnTo>
                    <a:pt x="147" y="1779"/>
                  </a:lnTo>
                  <a:lnTo>
                    <a:pt x="148" y="1790"/>
                  </a:lnTo>
                  <a:lnTo>
                    <a:pt x="148" y="1803"/>
                  </a:lnTo>
                  <a:lnTo>
                    <a:pt x="147" y="1819"/>
                  </a:lnTo>
                  <a:lnTo>
                    <a:pt x="144" y="1835"/>
                  </a:lnTo>
                  <a:lnTo>
                    <a:pt x="138" y="1869"/>
                  </a:lnTo>
                  <a:lnTo>
                    <a:pt x="130" y="1905"/>
                  </a:lnTo>
                  <a:lnTo>
                    <a:pt x="122" y="1942"/>
                  </a:lnTo>
                  <a:lnTo>
                    <a:pt x="116" y="1974"/>
                  </a:lnTo>
                  <a:lnTo>
                    <a:pt x="115" y="1988"/>
                  </a:lnTo>
                  <a:lnTo>
                    <a:pt x="114" y="2003"/>
                  </a:lnTo>
                  <a:lnTo>
                    <a:pt x="114" y="2015"/>
                  </a:lnTo>
                  <a:lnTo>
                    <a:pt x="115" y="2023"/>
                  </a:lnTo>
                  <a:lnTo>
                    <a:pt x="115" y="2023"/>
                  </a:lnTo>
                  <a:lnTo>
                    <a:pt x="119" y="2038"/>
                  </a:lnTo>
                  <a:lnTo>
                    <a:pt x="121" y="2054"/>
                  </a:lnTo>
                  <a:lnTo>
                    <a:pt x="122" y="2068"/>
                  </a:lnTo>
                  <a:lnTo>
                    <a:pt x="121" y="2083"/>
                  </a:lnTo>
                  <a:lnTo>
                    <a:pt x="118" y="2112"/>
                  </a:lnTo>
                  <a:lnTo>
                    <a:pt x="112" y="2141"/>
                  </a:lnTo>
                  <a:lnTo>
                    <a:pt x="97" y="2200"/>
                  </a:lnTo>
                  <a:lnTo>
                    <a:pt x="92" y="2229"/>
                  </a:lnTo>
                  <a:lnTo>
                    <a:pt x="90" y="2243"/>
                  </a:lnTo>
                  <a:lnTo>
                    <a:pt x="89" y="2258"/>
                  </a:lnTo>
                  <a:lnTo>
                    <a:pt x="89" y="2258"/>
                  </a:lnTo>
                  <a:lnTo>
                    <a:pt x="89" y="2294"/>
                  </a:lnTo>
                  <a:lnTo>
                    <a:pt x="92" y="2344"/>
                  </a:lnTo>
                  <a:lnTo>
                    <a:pt x="92" y="2344"/>
                  </a:lnTo>
                  <a:lnTo>
                    <a:pt x="93" y="2348"/>
                  </a:lnTo>
                  <a:lnTo>
                    <a:pt x="97" y="2351"/>
                  </a:lnTo>
                  <a:lnTo>
                    <a:pt x="111" y="2358"/>
                  </a:lnTo>
                  <a:lnTo>
                    <a:pt x="124" y="2366"/>
                  </a:lnTo>
                  <a:lnTo>
                    <a:pt x="128" y="2370"/>
                  </a:lnTo>
                  <a:lnTo>
                    <a:pt x="130" y="2373"/>
                  </a:lnTo>
                  <a:lnTo>
                    <a:pt x="130" y="2373"/>
                  </a:lnTo>
                  <a:lnTo>
                    <a:pt x="130" y="2383"/>
                  </a:lnTo>
                  <a:lnTo>
                    <a:pt x="127" y="2398"/>
                  </a:lnTo>
                  <a:lnTo>
                    <a:pt x="119" y="2434"/>
                  </a:lnTo>
                  <a:lnTo>
                    <a:pt x="116" y="2452"/>
                  </a:lnTo>
                  <a:lnTo>
                    <a:pt x="115" y="2468"/>
                  </a:lnTo>
                  <a:lnTo>
                    <a:pt x="115" y="2475"/>
                  </a:lnTo>
                  <a:lnTo>
                    <a:pt x="116" y="2479"/>
                  </a:lnTo>
                  <a:lnTo>
                    <a:pt x="118" y="2484"/>
                  </a:lnTo>
                  <a:lnTo>
                    <a:pt x="121" y="2486"/>
                  </a:lnTo>
                  <a:lnTo>
                    <a:pt x="121" y="2486"/>
                  </a:lnTo>
                  <a:lnTo>
                    <a:pt x="131" y="2491"/>
                  </a:lnTo>
                  <a:lnTo>
                    <a:pt x="143" y="2494"/>
                  </a:lnTo>
                  <a:lnTo>
                    <a:pt x="167" y="2500"/>
                  </a:lnTo>
                  <a:lnTo>
                    <a:pt x="194" y="2503"/>
                  </a:lnTo>
                  <a:lnTo>
                    <a:pt x="221" y="2504"/>
                  </a:lnTo>
                  <a:lnTo>
                    <a:pt x="248" y="2504"/>
                  </a:lnTo>
                  <a:lnTo>
                    <a:pt x="272" y="2501"/>
                  </a:lnTo>
                  <a:lnTo>
                    <a:pt x="296" y="2497"/>
                  </a:lnTo>
                  <a:lnTo>
                    <a:pt x="313" y="2492"/>
                  </a:lnTo>
                  <a:lnTo>
                    <a:pt x="313" y="2492"/>
                  </a:lnTo>
                  <a:lnTo>
                    <a:pt x="316" y="2489"/>
                  </a:lnTo>
                  <a:lnTo>
                    <a:pt x="319" y="2486"/>
                  </a:lnTo>
                  <a:lnTo>
                    <a:pt x="320" y="2481"/>
                  </a:lnTo>
                  <a:lnTo>
                    <a:pt x="320" y="2473"/>
                  </a:lnTo>
                  <a:lnTo>
                    <a:pt x="322" y="2457"/>
                  </a:lnTo>
                  <a:lnTo>
                    <a:pt x="320" y="2438"/>
                  </a:lnTo>
                  <a:lnTo>
                    <a:pt x="316" y="2402"/>
                  </a:lnTo>
                  <a:lnTo>
                    <a:pt x="313" y="2376"/>
                  </a:lnTo>
                  <a:lnTo>
                    <a:pt x="313" y="2376"/>
                  </a:lnTo>
                  <a:lnTo>
                    <a:pt x="315" y="2371"/>
                  </a:lnTo>
                  <a:lnTo>
                    <a:pt x="317" y="2369"/>
                  </a:lnTo>
                  <a:lnTo>
                    <a:pt x="325" y="2363"/>
                  </a:lnTo>
                  <a:lnTo>
                    <a:pt x="333" y="2357"/>
                  </a:lnTo>
                  <a:lnTo>
                    <a:pt x="336" y="2354"/>
                  </a:lnTo>
                  <a:lnTo>
                    <a:pt x="336" y="2350"/>
                  </a:lnTo>
                  <a:lnTo>
                    <a:pt x="336" y="2350"/>
                  </a:lnTo>
                  <a:lnTo>
                    <a:pt x="342" y="2274"/>
                  </a:lnTo>
                  <a:lnTo>
                    <a:pt x="342" y="2274"/>
                  </a:lnTo>
                  <a:lnTo>
                    <a:pt x="344" y="2248"/>
                  </a:lnTo>
                  <a:lnTo>
                    <a:pt x="347" y="2218"/>
                  </a:lnTo>
                  <a:lnTo>
                    <a:pt x="354" y="2156"/>
                  </a:lnTo>
                  <a:lnTo>
                    <a:pt x="363" y="2095"/>
                  </a:lnTo>
                  <a:lnTo>
                    <a:pt x="365" y="2066"/>
                  </a:lnTo>
                  <a:lnTo>
                    <a:pt x="365" y="2038"/>
                  </a:lnTo>
                  <a:lnTo>
                    <a:pt x="365" y="2038"/>
                  </a:lnTo>
                  <a:lnTo>
                    <a:pt x="367" y="2010"/>
                  </a:lnTo>
                  <a:lnTo>
                    <a:pt x="370" y="1971"/>
                  </a:lnTo>
                  <a:lnTo>
                    <a:pt x="379" y="1876"/>
                  </a:lnTo>
                  <a:lnTo>
                    <a:pt x="384" y="1827"/>
                  </a:lnTo>
                  <a:lnTo>
                    <a:pt x="392" y="1782"/>
                  </a:lnTo>
                  <a:lnTo>
                    <a:pt x="399" y="1742"/>
                  </a:lnTo>
                  <a:lnTo>
                    <a:pt x="406" y="1712"/>
                  </a:lnTo>
                  <a:lnTo>
                    <a:pt x="406" y="1712"/>
                  </a:lnTo>
                  <a:lnTo>
                    <a:pt x="406" y="1710"/>
                  </a:lnTo>
                  <a:lnTo>
                    <a:pt x="408" y="1710"/>
                  </a:lnTo>
                  <a:lnTo>
                    <a:pt x="411" y="1713"/>
                  </a:lnTo>
                  <a:lnTo>
                    <a:pt x="419" y="1728"/>
                  </a:lnTo>
                  <a:lnTo>
                    <a:pt x="427" y="1745"/>
                  </a:lnTo>
                  <a:lnTo>
                    <a:pt x="432" y="1758"/>
                  </a:lnTo>
                  <a:lnTo>
                    <a:pt x="432" y="1758"/>
                  </a:lnTo>
                  <a:lnTo>
                    <a:pt x="441" y="1792"/>
                  </a:lnTo>
                  <a:lnTo>
                    <a:pt x="450" y="1833"/>
                  </a:lnTo>
                  <a:lnTo>
                    <a:pt x="457" y="1876"/>
                  </a:lnTo>
                  <a:lnTo>
                    <a:pt x="465" y="1921"/>
                  </a:lnTo>
                  <a:lnTo>
                    <a:pt x="470" y="1967"/>
                  </a:lnTo>
                  <a:lnTo>
                    <a:pt x="475" y="2009"/>
                  </a:lnTo>
                  <a:lnTo>
                    <a:pt x="478" y="2048"/>
                  </a:lnTo>
                  <a:lnTo>
                    <a:pt x="479" y="2082"/>
                  </a:lnTo>
                  <a:lnTo>
                    <a:pt x="479" y="2082"/>
                  </a:lnTo>
                  <a:lnTo>
                    <a:pt x="479" y="2103"/>
                  </a:lnTo>
                  <a:lnTo>
                    <a:pt x="481" y="2125"/>
                  </a:lnTo>
                  <a:lnTo>
                    <a:pt x="485" y="2166"/>
                  </a:lnTo>
                  <a:lnTo>
                    <a:pt x="488" y="2207"/>
                  </a:lnTo>
                  <a:lnTo>
                    <a:pt x="489" y="2229"/>
                  </a:lnTo>
                  <a:lnTo>
                    <a:pt x="491" y="2251"/>
                  </a:lnTo>
                  <a:lnTo>
                    <a:pt x="491" y="2251"/>
                  </a:lnTo>
                  <a:lnTo>
                    <a:pt x="497" y="2347"/>
                  </a:lnTo>
                  <a:lnTo>
                    <a:pt x="497" y="2347"/>
                  </a:lnTo>
                  <a:lnTo>
                    <a:pt x="497" y="2354"/>
                  </a:lnTo>
                  <a:lnTo>
                    <a:pt x="501" y="2358"/>
                  </a:lnTo>
                  <a:lnTo>
                    <a:pt x="505" y="2363"/>
                  </a:lnTo>
                  <a:lnTo>
                    <a:pt x="511" y="2366"/>
                  </a:lnTo>
                  <a:lnTo>
                    <a:pt x="515" y="2369"/>
                  </a:lnTo>
                  <a:lnTo>
                    <a:pt x="520" y="2373"/>
                  </a:lnTo>
                  <a:lnTo>
                    <a:pt x="524" y="2377"/>
                  </a:lnTo>
                  <a:lnTo>
                    <a:pt x="526" y="2385"/>
                  </a:lnTo>
                  <a:lnTo>
                    <a:pt x="526" y="2385"/>
                  </a:lnTo>
                  <a:lnTo>
                    <a:pt x="523" y="2406"/>
                  </a:lnTo>
                  <a:lnTo>
                    <a:pt x="520" y="2438"/>
                  </a:lnTo>
                  <a:lnTo>
                    <a:pt x="518" y="2456"/>
                  </a:lnTo>
                  <a:lnTo>
                    <a:pt x="518" y="2470"/>
                  </a:lnTo>
                  <a:lnTo>
                    <a:pt x="521" y="2481"/>
                  </a:lnTo>
                  <a:lnTo>
                    <a:pt x="523" y="2485"/>
                  </a:lnTo>
                  <a:lnTo>
                    <a:pt x="526" y="2486"/>
                  </a:lnTo>
                  <a:lnTo>
                    <a:pt x="526" y="2486"/>
                  </a:lnTo>
                  <a:lnTo>
                    <a:pt x="534" y="2491"/>
                  </a:lnTo>
                  <a:lnTo>
                    <a:pt x="545" y="2495"/>
                  </a:lnTo>
                  <a:lnTo>
                    <a:pt x="568" y="2501"/>
                  </a:lnTo>
                  <a:lnTo>
                    <a:pt x="593" y="2505"/>
                  </a:lnTo>
                  <a:lnTo>
                    <a:pt x="619" y="2505"/>
                  </a:lnTo>
                  <a:lnTo>
                    <a:pt x="645" y="2505"/>
                  </a:lnTo>
                  <a:lnTo>
                    <a:pt x="670" y="2501"/>
                  </a:lnTo>
                  <a:lnTo>
                    <a:pt x="693" y="2495"/>
                  </a:lnTo>
                  <a:lnTo>
                    <a:pt x="703" y="2491"/>
                  </a:lnTo>
                  <a:lnTo>
                    <a:pt x="712" y="2486"/>
                  </a:lnTo>
                  <a:lnTo>
                    <a:pt x="712" y="2486"/>
                  </a:lnTo>
                  <a:lnTo>
                    <a:pt x="714" y="2485"/>
                  </a:lnTo>
                  <a:lnTo>
                    <a:pt x="715" y="2481"/>
                  </a:lnTo>
                  <a:lnTo>
                    <a:pt x="718" y="2469"/>
                  </a:lnTo>
                  <a:lnTo>
                    <a:pt x="718" y="2453"/>
                  </a:lnTo>
                  <a:lnTo>
                    <a:pt x="716" y="2436"/>
                  </a:lnTo>
                  <a:lnTo>
                    <a:pt x="714" y="2402"/>
                  </a:lnTo>
                  <a:lnTo>
                    <a:pt x="712" y="2379"/>
                  </a:lnTo>
                  <a:lnTo>
                    <a:pt x="712" y="2379"/>
                  </a:lnTo>
                  <a:lnTo>
                    <a:pt x="712" y="2371"/>
                  </a:lnTo>
                  <a:lnTo>
                    <a:pt x="715" y="2366"/>
                  </a:lnTo>
                  <a:lnTo>
                    <a:pt x="719" y="2360"/>
                  </a:lnTo>
                  <a:lnTo>
                    <a:pt x="724" y="2357"/>
                  </a:lnTo>
                  <a:lnTo>
                    <a:pt x="733" y="2348"/>
                  </a:lnTo>
                  <a:lnTo>
                    <a:pt x="737" y="2342"/>
                  </a:lnTo>
                  <a:lnTo>
                    <a:pt x="741" y="2335"/>
                  </a:lnTo>
                  <a:lnTo>
                    <a:pt x="741" y="2335"/>
                  </a:lnTo>
                  <a:lnTo>
                    <a:pt x="744" y="2319"/>
                  </a:lnTo>
                  <a:lnTo>
                    <a:pt x="746" y="2303"/>
                  </a:lnTo>
                  <a:lnTo>
                    <a:pt x="744" y="2284"/>
                  </a:lnTo>
                  <a:lnTo>
                    <a:pt x="744" y="2267"/>
                  </a:lnTo>
                  <a:lnTo>
                    <a:pt x="740" y="2237"/>
                  </a:lnTo>
                  <a:lnTo>
                    <a:pt x="738" y="2221"/>
                  </a:lnTo>
                  <a:lnTo>
                    <a:pt x="738" y="2221"/>
                  </a:lnTo>
                  <a:lnTo>
                    <a:pt x="737" y="2179"/>
                  </a:lnTo>
                  <a:lnTo>
                    <a:pt x="734" y="2137"/>
                  </a:lnTo>
                  <a:lnTo>
                    <a:pt x="730" y="2095"/>
                  </a:lnTo>
                  <a:lnTo>
                    <a:pt x="721" y="2047"/>
                  </a:lnTo>
                  <a:lnTo>
                    <a:pt x="721" y="2047"/>
                  </a:lnTo>
                  <a:lnTo>
                    <a:pt x="715" y="2016"/>
                  </a:lnTo>
                  <a:lnTo>
                    <a:pt x="708" y="1991"/>
                  </a:lnTo>
                  <a:lnTo>
                    <a:pt x="696" y="1946"/>
                  </a:lnTo>
                  <a:lnTo>
                    <a:pt x="692" y="1926"/>
                  </a:lnTo>
                  <a:lnTo>
                    <a:pt x="689" y="1902"/>
                  </a:lnTo>
                  <a:lnTo>
                    <a:pt x="687" y="1876"/>
                  </a:lnTo>
                  <a:lnTo>
                    <a:pt x="689" y="1846"/>
                  </a:lnTo>
                  <a:lnTo>
                    <a:pt x="689" y="1846"/>
                  </a:lnTo>
                  <a:lnTo>
                    <a:pt x="689" y="1828"/>
                  </a:lnTo>
                  <a:lnTo>
                    <a:pt x="686" y="1805"/>
                  </a:lnTo>
                  <a:lnTo>
                    <a:pt x="680" y="1780"/>
                  </a:lnTo>
                  <a:lnTo>
                    <a:pt x="674" y="1755"/>
                  </a:lnTo>
                  <a:lnTo>
                    <a:pt x="663" y="1710"/>
                  </a:lnTo>
                  <a:lnTo>
                    <a:pt x="657" y="1687"/>
                  </a:lnTo>
                  <a:lnTo>
                    <a:pt x="657" y="1687"/>
                  </a:lnTo>
                  <a:lnTo>
                    <a:pt x="652" y="1664"/>
                  </a:lnTo>
                  <a:lnTo>
                    <a:pt x="647" y="1643"/>
                  </a:lnTo>
                  <a:lnTo>
                    <a:pt x="633" y="1496"/>
                  </a:lnTo>
                  <a:lnTo>
                    <a:pt x="633" y="1496"/>
                  </a:lnTo>
                  <a:lnTo>
                    <a:pt x="655" y="1489"/>
                  </a:lnTo>
                  <a:lnTo>
                    <a:pt x="671" y="1484"/>
                  </a:lnTo>
                  <a:lnTo>
                    <a:pt x="687" y="1477"/>
                  </a:lnTo>
                  <a:lnTo>
                    <a:pt x="702" y="1470"/>
                  </a:lnTo>
                  <a:lnTo>
                    <a:pt x="715" y="1461"/>
                  </a:lnTo>
                  <a:lnTo>
                    <a:pt x="721" y="1455"/>
                  </a:lnTo>
                  <a:lnTo>
                    <a:pt x="725" y="1449"/>
                  </a:lnTo>
                  <a:lnTo>
                    <a:pt x="728" y="1444"/>
                  </a:lnTo>
                  <a:lnTo>
                    <a:pt x="730" y="1438"/>
                  </a:lnTo>
                  <a:lnTo>
                    <a:pt x="730" y="1438"/>
                  </a:lnTo>
                  <a:lnTo>
                    <a:pt x="735" y="1385"/>
                  </a:lnTo>
                  <a:lnTo>
                    <a:pt x="743" y="1320"/>
                  </a:lnTo>
                  <a:lnTo>
                    <a:pt x="747" y="1262"/>
                  </a:lnTo>
                  <a:lnTo>
                    <a:pt x="750" y="1228"/>
                  </a:lnTo>
                  <a:lnTo>
                    <a:pt x="750" y="1228"/>
                  </a:lnTo>
                  <a:lnTo>
                    <a:pt x="749" y="1200"/>
                  </a:lnTo>
                  <a:lnTo>
                    <a:pt x="744" y="1179"/>
                  </a:lnTo>
                  <a:lnTo>
                    <a:pt x="740" y="1160"/>
                  </a:lnTo>
                  <a:lnTo>
                    <a:pt x="735" y="1144"/>
                  </a:lnTo>
                  <a:lnTo>
                    <a:pt x="730" y="1128"/>
                  </a:lnTo>
                  <a:lnTo>
                    <a:pt x="725" y="1109"/>
                  </a:lnTo>
                  <a:lnTo>
                    <a:pt x="721" y="1087"/>
                  </a:lnTo>
                  <a:lnTo>
                    <a:pt x="721" y="1059"/>
                  </a:lnTo>
                  <a:lnTo>
                    <a:pt x="721" y="1059"/>
                  </a:lnTo>
                  <a:lnTo>
                    <a:pt x="719" y="1010"/>
                  </a:lnTo>
                  <a:lnTo>
                    <a:pt x="715" y="963"/>
                  </a:lnTo>
                  <a:lnTo>
                    <a:pt x="715" y="963"/>
                  </a:lnTo>
                  <a:lnTo>
                    <a:pt x="731" y="951"/>
                  </a:lnTo>
                  <a:lnTo>
                    <a:pt x="744" y="938"/>
                  </a:lnTo>
                  <a:lnTo>
                    <a:pt x="757" y="925"/>
                  </a:lnTo>
                  <a:lnTo>
                    <a:pt x="767" y="912"/>
                  </a:lnTo>
                  <a:lnTo>
                    <a:pt x="778" y="899"/>
                  </a:lnTo>
                  <a:lnTo>
                    <a:pt x="786" y="886"/>
                  </a:lnTo>
                  <a:lnTo>
                    <a:pt x="802" y="858"/>
                  </a:lnTo>
                  <a:lnTo>
                    <a:pt x="816" y="829"/>
                  </a:lnTo>
                  <a:lnTo>
                    <a:pt x="829" y="800"/>
                  </a:lnTo>
                  <a:lnTo>
                    <a:pt x="852" y="737"/>
                  </a:lnTo>
                  <a:lnTo>
                    <a:pt x="852" y="737"/>
                  </a:lnTo>
                  <a:lnTo>
                    <a:pt x="868" y="669"/>
                  </a:lnTo>
                  <a:lnTo>
                    <a:pt x="884" y="612"/>
                  </a:lnTo>
                  <a:lnTo>
                    <a:pt x="893" y="584"/>
                  </a:lnTo>
                  <a:lnTo>
                    <a:pt x="901" y="560"/>
                  </a:lnTo>
                  <a:lnTo>
                    <a:pt x="901" y="560"/>
                  </a:lnTo>
                  <a:lnTo>
                    <a:pt x="906" y="546"/>
                  </a:lnTo>
                  <a:lnTo>
                    <a:pt x="909" y="532"/>
                  </a:lnTo>
                  <a:lnTo>
                    <a:pt x="910" y="517"/>
                  </a:lnTo>
                  <a:lnTo>
                    <a:pt x="910" y="501"/>
                  </a:lnTo>
                  <a:lnTo>
                    <a:pt x="909" y="468"/>
                  </a:lnTo>
                  <a:lnTo>
                    <a:pt x="904" y="433"/>
                  </a:lnTo>
                  <a:lnTo>
                    <a:pt x="899" y="399"/>
                  </a:lnTo>
                  <a:lnTo>
                    <a:pt x="893" y="364"/>
                  </a:lnTo>
                  <a:lnTo>
                    <a:pt x="887" y="334"/>
                  </a:lnTo>
                  <a:lnTo>
                    <a:pt x="883" y="306"/>
                  </a:lnTo>
                  <a:lnTo>
                    <a:pt x="883" y="30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8" name="Freeform 60">
              <a:extLst>
                <a:ext uri="{FF2B5EF4-FFF2-40B4-BE49-F238E27FC236}">
                  <a16:creationId xmlns:a16="http://schemas.microsoft.com/office/drawing/2014/main" id="{B5766EBF-5559-3D09-F111-7DF0A8DCA71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5852" y="3242438"/>
              <a:ext cx="25400" cy="69850"/>
            </a:xfrm>
            <a:custGeom>
              <a:avLst/>
              <a:gdLst>
                <a:gd name="T0" fmla="*/ 2 w 16"/>
                <a:gd name="T1" fmla="*/ 10 h 44"/>
                <a:gd name="T2" fmla="*/ 2 w 16"/>
                <a:gd name="T3" fmla="*/ 10 h 44"/>
                <a:gd name="T4" fmla="*/ 0 w 16"/>
                <a:gd name="T5" fmla="*/ 16 h 44"/>
                <a:gd name="T6" fmla="*/ 0 w 16"/>
                <a:gd name="T7" fmla="*/ 20 h 44"/>
                <a:gd name="T8" fmla="*/ 2 w 16"/>
                <a:gd name="T9" fmla="*/ 35 h 44"/>
                <a:gd name="T10" fmla="*/ 2 w 16"/>
                <a:gd name="T11" fmla="*/ 35 h 44"/>
                <a:gd name="T12" fmla="*/ 2 w 16"/>
                <a:gd name="T13" fmla="*/ 39 h 44"/>
                <a:gd name="T14" fmla="*/ 3 w 16"/>
                <a:gd name="T15" fmla="*/ 41 h 44"/>
                <a:gd name="T16" fmla="*/ 6 w 16"/>
                <a:gd name="T17" fmla="*/ 44 h 44"/>
                <a:gd name="T18" fmla="*/ 8 w 16"/>
                <a:gd name="T19" fmla="*/ 44 h 44"/>
                <a:gd name="T20" fmla="*/ 10 w 16"/>
                <a:gd name="T21" fmla="*/ 44 h 44"/>
                <a:gd name="T22" fmla="*/ 12 w 16"/>
                <a:gd name="T23" fmla="*/ 41 h 44"/>
                <a:gd name="T24" fmla="*/ 13 w 16"/>
                <a:gd name="T25" fmla="*/ 39 h 44"/>
                <a:gd name="T26" fmla="*/ 15 w 16"/>
                <a:gd name="T27" fmla="*/ 35 h 44"/>
                <a:gd name="T28" fmla="*/ 15 w 16"/>
                <a:gd name="T29" fmla="*/ 35 h 44"/>
                <a:gd name="T30" fmla="*/ 16 w 16"/>
                <a:gd name="T31" fmla="*/ 22 h 44"/>
                <a:gd name="T32" fmla="*/ 15 w 16"/>
                <a:gd name="T33" fmla="*/ 10 h 44"/>
                <a:gd name="T34" fmla="*/ 15 w 16"/>
                <a:gd name="T35" fmla="*/ 10 h 44"/>
                <a:gd name="T36" fmla="*/ 13 w 16"/>
                <a:gd name="T37" fmla="*/ 4 h 44"/>
                <a:gd name="T38" fmla="*/ 10 w 16"/>
                <a:gd name="T39" fmla="*/ 0 h 44"/>
                <a:gd name="T40" fmla="*/ 9 w 16"/>
                <a:gd name="T41" fmla="*/ 0 h 44"/>
                <a:gd name="T42" fmla="*/ 8 w 16"/>
                <a:gd name="T43" fmla="*/ 2 h 44"/>
                <a:gd name="T44" fmla="*/ 2 w 16"/>
                <a:gd name="T45" fmla="*/ 10 h 44"/>
                <a:gd name="T46" fmla="*/ 2 w 16"/>
                <a:gd name="T47" fmla="*/ 1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44">
                  <a:moveTo>
                    <a:pt x="2" y="10"/>
                  </a:moveTo>
                  <a:lnTo>
                    <a:pt x="2" y="10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9"/>
                  </a:lnTo>
                  <a:lnTo>
                    <a:pt x="3" y="41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10" y="44"/>
                  </a:lnTo>
                  <a:lnTo>
                    <a:pt x="12" y="41"/>
                  </a:lnTo>
                  <a:lnTo>
                    <a:pt x="13" y="39"/>
                  </a:lnTo>
                  <a:lnTo>
                    <a:pt x="15" y="35"/>
                  </a:lnTo>
                  <a:lnTo>
                    <a:pt x="15" y="35"/>
                  </a:lnTo>
                  <a:lnTo>
                    <a:pt x="16" y="22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4"/>
                  </a:lnTo>
                  <a:lnTo>
                    <a:pt x="10" y="0"/>
                  </a:lnTo>
                  <a:lnTo>
                    <a:pt x="9" y="0"/>
                  </a:lnTo>
                  <a:lnTo>
                    <a:pt x="8" y="2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79" name="Freeform 61">
              <a:extLst>
                <a:ext uri="{FF2B5EF4-FFF2-40B4-BE49-F238E27FC236}">
                  <a16:creationId xmlns:a16="http://schemas.microsoft.com/office/drawing/2014/main" id="{918EB6B8-814E-073C-ED9F-C0E4F4479EB0}"/>
                </a:ext>
              </a:extLst>
            </p:cNvPr>
            <p:cNvSpPr>
              <a:spLocks/>
            </p:cNvSpPr>
            <p:nvPr/>
          </p:nvSpPr>
          <p:spPr bwMode="auto">
            <a:xfrm>
              <a:off x="9567265" y="3094800"/>
              <a:ext cx="293688" cy="80963"/>
            </a:xfrm>
            <a:custGeom>
              <a:avLst/>
              <a:gdLst>
                <a:gd name="T0" fmla="*/ 150 w 185"/>
                <a:gd name="T1" fmla="*/ 20 h 51"/>
                <a:gd name="T2" fmla="*/ 150 w 185"/>
                <a:gd name="T3" fmla="*/ 20 h 51"/>
                <a:gd name="T4" fmla="*/ 97 w 185"/>
                <a:gd name="T5" fmla="*/ 1 h 51"/>
                <a:gd name="T6" fmla="*/ 97 w 185"/>
                <a:gd name="T7" fmla="*/ 1 h 51"/>
                <a:gd name="T8" fmla="*/ 91 w 185"/>
                <a:gd name="T9" fmla="*/ 0 h 51"/>
                <a:gd name="T10" fmla="*/ 84 w 185"/>
                <a:gd name="T11" fmla="*/ 0 h 51"/>
                <a:gd name="T12" fmla="*/ 75 w 185"/>
                <a:gd name="T13" fmla="*/ 1 h 51"/>
                <a:gd name="T14" fmla="*/ 67 w 185"/>
                <a:gd name="T15" fmla="*/ 3 h 51"/>
                <a:gd name="T16" fmla="*/ 57 w 185"/>
                <a:gd name="T17" fmla="*/ 6 h 51"/>
                <a:gd name="T18" fmla="*/ 46 w 185"/>
                <a:gd name="T19" fmla="*/ 9 h 51"/>
                <a:gd name="T20" fmla="*/ 38 w 185"/>
                <a:gd name="T21" fmla="*/ 14 h 51"/>
                <a:gd name="T22" fmla="*/ 29 w 185"/>
                <a:gd name="T23" fmla="*/ 20 h 51"/>
                <a:gd name="T24" fmla="*/ 29 w 185"/>
                <a:gd name="T25" fmla="*/ 20 h 51"/>
                <a:gd name="T26" fmla="*/ 14 w 185"/>
                <a:gd name="T27" fmla="*/ 32 h 51"/>
                <a:gd name="T28" fmla="*/ 6 w 185"/>
                <a:gd name="T29" fmla="*/ 41 h 51"/>
                <a:gd name="T30" fmla="*/ 0 w 185"/>
                <a:gd name="T31" fmla="*/ 48 h 51"/>
                <a:gd name="T32" fmla="*/ 0 w 185"/>
                <a:gd name="T33" fmla="*/ 48 h 51"/>
                <a:gd name="T34" fmla="*/ 14 w 185"/>
                <a:gd name="T35" fmla="*/ 38 h 51"/>
                <a:gd name="T36" fmla="*/ 39 w 185"/>
                <a:gd name="T37" fmla="*/ 25 h 51"/>
                <a:gd name="T38" fmla="*/ 39 w 185"/>
                <a:gd name="T39" fmla="*/ 25 h 51"/>
                <a:gd name="T40" fmla="*/ 48 w 185"/>
                <a:gd name="T41" fmla="*/ 17 h 51"/>
                <a:gd name="T42" fmla="*/ 59 w 185"/>
                <a:gd name="T43" fmla="*/ 11 h 51"/>
                <a:gd name="T44" fmla="*/ 67 w 185"/>
                <a:gd name="T45" fmla="*/ 10 h 51"/>
                <a:gd name="T46" fmla="*/ 75 w 185"/>
                <a:gd name="T47" fmla="*/ 10 h 51"/>
                <a:gd name="T48" fmla="*/ 86 w 185"/>
                <a:gd name="T49" fmla="*/ 10 h 51"/>
                <a:gd name="T50" fmla="*/ 97 w 185"/>
                <a:gd name="T51" fmla="*/ 13 h 51"/>
                <a:gd name="T52" fmla="*/ 97 w 185"/>
                <a:gd name="T53" fmla="*/ 13 h 51"/>
                <a:gd name="T54" fmla="*/ 122 w 185"/>
                <a:gd name="T55" fmla="*/ 20 h 51"/>
                <a:gd name="T56" fmla="*/ 145 w 185"/>
                <a:gd name="T57" fmla="*/ 29 h 51"/>
                <a:gd name="T58" fmla="*/ 164 w 185"/>
                <a:gd name="T59" fmla="*/ 38 h 51"/>
                <a:gd name="T60" fmla="*/ 172 w 185"/>
                <a:gd name="T61" fmla="*/ 44 h 51"/>
                <a:gd name="T62" fmla="*/ 177 w 185"/>
                <a:gd name="T63" fmla="*/ 48 h 51"/>
                <a:gd name="T64" fmla="*/ 177 w 185"/>
                <a:gd name="T65" fmla="*/ 48 h 51"/>
                <a:gd name="T66" fmla="*/ 182 w 185"/>
                <a:gd name="T67" fmla="*/ 51 h 51"/>
                <a:gd name="T68" fmla="*/ 183 w 185"/>
                <a:gd name="T69" fmla="*/ 51 h 51"/>
                <a:gd name="T70" fmla="*/ 185 w 185"/>
                <a:gd name="T71" fmla="*/ 48 h 51"/>
                <a:gd name="T72" fmla="*/ 182 w 185"/>
                <a:gd name="T73" fmla="*/ 44 h 51"/>
                <a:gd name="T74" fmla="*/ 179 w 185"/>
                <a:gd name="T75" fmla="*/ 38 h 51"/>
                <a:gd name="T76" fmla="*/ 172 w 185"/>
                <a:gd name="T77" fmla="*/ 32 h 51"/>
                <a:gd name="T78" fmla="*/ 161 w 185"/>
                <a:gd name="T79" fmla="*/ 26 h 51"/>
                <a:gd name="T80" fmla="*/ 150 w 185"/>
                <a:gd name="T81" fmla="*/ 20 h 51"/>
                <a:gd name="T82" fmla="*/ 150 w 185"/>
                <a:gd name="T83" fmla="*/ 2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85" h="51">
                  <a:moveTo>
                    <a:pt x="150" y="20"/>
                  </a:moveTo>
                  <a:lnTo>
                    <a:pt x="150" y="20"/>
                  </a:lnTo>
                  <a:lnTo>
                    <a:pt x="97" y="1"/>
                  </a:lnTo>
                  <a:lnTo>
                    <a:pt x="97" y="1"/>
                  </a:lnTo>
                  <a:lnTo>
                    <a:pt x="91" y="0"/>
                  </a:lnTo>
                  <a:lnTo>
                    <a:pt x="84" y="0"/>
                  </a:lnTo>
                  <a:lnTo>
                    <a:pt x="75" y="1"/>
                  </a:lnTo>
                  <a:lnTo>
                    <a:pt x="67" y="3"/>
                  </a:lnTo>
                  <a:lnTo>
                    <a:pt x="57" y="6"/>
                  </a:lnTo>
                  <a:lnTo>
                    <a:pt x="46" y="9"/>
                  </a:lnTo>
                  <a:lnTo>
                    <a:pt x="38" y="14"/>
                  </a:lnTo>
                  <a:lnTo>
                    <a:pt x="29" y="20"/>
                  </a:lnTo>
                  <a:lnTo>
                    <a:pt x="29" y="20"/>
                  </a:lnTo>
                  <a:lnTo>
                    <a:pt x="14" y="32"/>
                  </a:lnTo>
                  <a:lnTo>
                    <a:pt x="6" y="41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4" y="38"/>
                  </a:lnTo>
                  <a:lnTo>
                    <a:pt x="39" y="25"/>
                  </a:lnTo>
                  <a:lnTo>
                    <a:pt x="39" y="25"/>
                  </a:lnTo>
                  <a:lnTo>
                    <a:pt x="48" y="17"/>
                  </a:lnTo>
                  <a:lnTo>
                    <a:pt x="59" y="11"/>
                  </a:lnTo>
                  <a:lnTo>
                    <a:pt x="67" y="10"/>
                  </a:lnTo>
                  <a:lnTo>
                    <a:pt x="75" y="10"/>
                  </a:lnTo>
                  <a:lnTo>
                    <a:pt x="86" y="10"/>
                  </a:lnTo>
                  <a:lnTo>
                    <a:pt x="97" y="13"/>
                  </a:lnTo>
                  <a:lnTo>
                    <a:pt x="97" y="13"/>
                  </a:lnTo>
                  <a:lnTo>
                    <a:pt x="122" y="20"/>
                  </a:lnTo>
                  <a:lnTo>
                    <a:pt x="145" y="29"/>
                  </a:lnTo>
                  <a:lnTo>
                    <a:pt x="164" y="38"/>
                  </a:lnTo>
                  <a:lnTo>
                    <a:pt x="172" y="44"/>
                  </a:lnTo>
                  <a:lnTo>
                    <a:pt x="177" y="48"/>
                  </a:lnTo>
                  <a:lnTo>
                    <a:pt x="177" y="48"/>
                  </a:lnTo>
                  <a:lnTo>
                    <a:pt x="182" y="51"/>
                  </a:lnTo>
                  <a:lnTo>
                    <a:pt x="183" y="51"/>
                  </a:lnTo>
                  <a:lnTo>
                    <a:pt x="185" y="48"/>
                  </a:lnTo>
                  <a:lnTo>
                    <a:pt x="182" y="44"/>
                  </a:lnTo>
                  <a:lnTo>
                    <a:pt x="179" y="38"/>
                  </a:lnTo>
                  <a:lnTo>
                    <a:pt x="172" y="32"/>
                  </a:lnTo>
                  <a:lnTo>
                    <a:pt x="161" y="26"/>
                  </a:lnTo>
                  <a:lnTo>
                    <a:pt x="150" y="20"/>
                  </a:lnTo>
                  <a:lnTo>
                    <a:pt x="150" y="2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0" name="Freeform 62">
              <a:extLst>
                <a:ext uri="{FF2B5EF4-FFF2-40B4-BE49-F238E27FC236}">
                  <a16:creationId xmlns:a16="http://schemas.microsoft.com/office/drawing/2014/main" id="{D409EE74-4F00-4152-EDCB-E2A210EF9B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206902" y="2375663"/>
              <a:ext cx="163513" cy="52388"/>
            </a:xfrm>
            <a:custGeom>
              <a:avLst/>
              <a:gdLst>
                <a:gd name="T0" fmla="*/ 53 w 103"/>
                <a:gd name="T1" fmla="*/ 4 h 33"/>
                <a:gd name="T2" fmla="*/ 53 w 103"/>
                <a:gd name="T3" fmla="*/ 4 h 33"/>
                <a:gd name="T4" fmla="*/ 58 w 103"/>
                <a:gd name="T5" fmla="*/ 3 h 33"/>
                <a:gd name="T6" fmla="*/ 69 w 103"/>
                <a:gd name="T7" fmla="*/ 1 h 33"/>
                <a:gd name="T8" fmla="*/ 83 w 103"/>
                <a:gd name="T9" fmla="*/ 0 h 33"/>
                <a:gd name="T10" fmla="*/ 88 w 103"/>
                <a:gd name="T11" fmla="*/ 1 h 33"/>
                <a:gd name="T12" fmla="*/ 94 w 103"/>
                <a:gd name="T13" fmla="*/ 4 h 33"/>
                <a:gd name="T14" fmla="*/ 94 w 103"/>
                <a:gd name="T15" fmla="*/ 4 h 33"/>
                <a:gd name="T16" fmla="*/ 99 w 103"/>
                <a:gd name="T17" fmla="*/ 7 h 33"/>
                <a:gd name="T18" fmla="*/ 101 w 103"/>
                <a:gd name="T19" fmla="*/ 12 h 33"/>
                <a:gd name="T20" fmla="*/ 103 w 103"/>
                <a:gd name="T21" fmla="*/ 16 h 33"/>
                <a:gd name="T22" fmla="*/ 103 w 103"/>
                <a:gd name="T23" fmla="*/ 19 h 33"/>
                <a:gd name="T24" fmla="*/ 101 w 103"/>
                <a:gd name="T25" fmla="*/ 22 h 33"/>
                <a:gd name="T26" fmla="*/ 100 w 103"/>
                <a:gd name="T27" fmla="*/ 25 h 33"/>
                <a:gd name="T28" fmla="*/ 97 w 103"/>
                <a:gd name="T29" fmla="*/ 25 h 33"/>
                <a:gd name="T30" fmla="*/ 94 w 103"/>
                <a:gd name="T31" fmla="*/ 25 h 33"/>
                <a:gd name="T32" fmla="*/ 94 w 103"/>
                <a:gd name="T33" fmla="*/ 25 h 33"/>
                <a:gd name="T34" fmla="*/ 83 w 103"/>
                <a:gd name="T35" fmla="*/ 20 h 33"/>
                <a:gd name="T36" fmla="*/ 74 w 103"/>
                <a:gd name="T37" fmla="*/ 19 h 33"/>
                <a:gd name="T38" fmla="*/ 64 w 103"/>
                <a:gd name="T39" fmla="*/ 17 h 33"/>
                <a:gd name="T40" fmla="*/ 52 w 103"/>
                <a:gd name="T41" fmla="*/ 16 h 33"/>
                <a:gd name="T42" fmla="*/ 40 w 103"/>
                <a:gd name="T43" fmla="*/ 17 h 33"/>
                <a:gd name="T44" fmla="*/ 29 w 103"/>
                <a:gd name="T45" fmla="*/ 20 h 33"/>
                <a:gd name="T46" fmla="*/ 18 w 103"/>
                <a:gd name="T47" fmla="*/ 25 h 33"/>
                <a:gd name="T48" fmla="*/ 18 w 103"/>
                <a:gd name="T49" fmla="*/ 25 h 33"/>
                <a:gd name="T50" fmla="*/ 4 w 103"/>
                <a:gd name="T51" fmla="*/ 32 h 33"/>
                <a:gd name="T52" fmla="*/ 1 w 103"/>
                <a:gd name="T53" fmla="*/ 33 h 33"/>
                <a:gd name="T54" fmla="*/ 0 w 103"/>
                <a:gd name="T55" fmla="*/ 33 h 33"/>
                <a:gd name="T56" fmla="*/ 0 w 103"/>
                <a:gd name="T57" fmla="*/ 32 h 33"/>
                <a:gd name="T58" fmla="*/ 0 w 103"/>
                <a:gd name="T59" fmla="*/ 30 h 33"/>
                <a:gd name="T60" fmla="*/ 4 w 103"/>
                <a:gd name="T61" fmla="*/ 25 h 33"/>
                <a:gd name="T62" fmla="*/ 4 w 103"/>
                <a:gd name="T63" fmla="*/ 25 h 33"/>
                <a:gd name="T64" fmla="*/ 7 w 103"/>
                <a:gd name="T65" fmla="*/ 22 h 33"/>
                <a:gd name="T66" fmla="*/ 13 w 103"/>
                <a:gd name="T67" fmla="*/ 19 h 33"/>
                <a:gd name="T68" fmla="*/ 27 w 103"/>
                <a:gd name="T69" fmla="*/ 13 h 33"/>
                <a:gd name="T70" fmla="*/ 53 w 103"/>
                <a:gd name="T71" fmla="*/ 4 h 33"/>
                <a:gd name="T72" fmla="*/ 53 w 103"/>
                <a:gd name="T73" fmla="*/ 4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3" h="33">
                  <a:moveTo>
                    <a:pt x="53" y="4"/>
                  </a:moveTo>
                  <a:lnTo>
                    <a:pt x="53" y="4"/>
                  </a:lnTo>
                  <a:lnTo>
                    <a:pt x="58" y="3"/>
                  </a:lnTo>
                  <a:lnTo>
                    <a:pt x="69" y="1"/>
                  </a:lnTo>
                  <a:lnTo>
                    <a:pt x="83" y="0"/>
                  </a:lnTo>
                  <a:lnTo>
                    <a:pt x="88" y="1"/>
                  </a:lnTo>
                  <a:lnTo>
                    <a:pt x="94" y="4"/>
                  </a:lnTo>
                  <a:lnTo>
                    <a:pt x="94" y="4"/>
                  </a:lnTo>
                  <a:lnTo>
                    <a:pt x="99" y="7"/>
                  </a:lnTo>
                  <a:lnTo>
                    <a:pt x="101" y="12"/>
                  </a:lnTo>
                  <a:lnTo>
                    <a:pt x="103" y="16"/>
                  </a:lnTo>
                  <a:lnTo>
                    <a:pt x="103" y="19"/>
                  </a:lnTo>
                  <a:lnTo>
                    <a:pt x="101" y="22"/>
                  </a:lnTo>
                  <a:lnTo>
                    <a:pt x="100" y="25"/>
                  </a:lnTo>
                  <a:lnTo>
                    <a:pt x="97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83" y="20"/>
                  </a:lnTo>
                  <a:lnTo>
                    <a:pt x="74" y="19"/>
                  </a:lnTo>
                  <a:lnTo>
                    <a:pt x="64" y="17"/>
                  </a:lnTo>
                  <a:lnTo>
                    <a:pt x="52" y="16"/>
                  </a:lnTo>
                  <a:lnTo>
                    <a:pt x="40" y="17"/>
                  </a:lnTo>
                  <a:lnTo>
                    <a:pt x="29" y="20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4" y="32"/>
                  </a:lnTo>
                  <a:lnTo>
                    <a:pt x="1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7" y="22"/>
                  </a:lnTo>
                  <a:lnTo>
                    <a:pt x="13" y="19"/>
                  </a:lnTo>
                  <a:lnTo>
                    <a:pt x="27" y="13"/>
                  </a:lnTo>
                  <a:lnTo>
                    <a:pt x="53" y="4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1" name="Freeform 63">
              <a:extLst>
                <a:ext uri="{FF2B5EF4-FFF2-40B4-BE49-F238E27FC236}">
                  <a16:creationId xmlns:a16="http://schemas.microsoft.com/office/drawing/2014/main" id="{0852B86A-1C74-DF6C-9F9A-8174D4655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29240" y="2382013"/>
              <a:ext cx="223838" cy="53975"/>
            </a:xfrm>
            <a:custGeom>
              <a:avLst/>
              <a:gdLst>
                <a:gd name="T0" fmla="*/ 7 w 141"/>
                <a:gd name="T1" fmla="*/ 21 h 34"/>
                <a:gd name="T2" fmla="*/ 7 w 141"/>
                <a:gd name="T3" fmla="*/ 21 h 34"/>
                <a:gd name="T4" fmla="*/ 10 w 141"/>
                <a:gd name="T5" fmla="*/ 18 h 34"/>
                <a:gd name="T6" fmla="*/ 19 w 141"/>
                <a:gd name="T7" fmla="*/ 10 h 34"/>
                <a:gd name="T8" fmla="*/ 24 w 141"/>
                <a:gd name="T9" fmla="*/ 6 h 34"/>
                <a:gd name="T10" fmla="*/ 32 w 141"/>
                <a:gd name="T11" fmla="*/ 3 h 34"/>
                <a:gd name="T12" fmla="*/ 42 w 141"/>
                <a:gd name="T13" fmla="*/ 2 h 34"/>
                <a:gd name="T14" fmla="*/ 54 w 141"/>
                <a:gd name="T15" fmla="*/ 0 h 34"/>
                <a:gd name="T16" fmla="*/ 54 w 141"/>
                <a:gd name="T17" fmla="*/ 0 h 34"/>
                <a:gd name="T18" fmla="*/ 67 w 141"/>
                <a:gd name="T19" fmla="*/ 0 h 34"/>
                <a:gd name="T20" fmla="*/ 78 w 141"/>
                <a:gd name="T21" fmla="*/ 3 h 34"/>
                <a:gd name="T22" fmla="*/ 100 w 141"/>
                <a:gd name="T23" fmla="*/ 8 h 34"/>
                <a:gd name="T24" fmla="*/ 119 w 141"/>
                <a:gd name="T25" fmla="*/ 15 h 34"/>
                <a:gd name="T26" fmla="*/ 131 w 141"/>
                <a:gd name="T27" fmla="*/ 21 h 34"/>
                <a:gd name="T28" fmla="*/ 131 w 141"/>
                <a:gd name="T29" fmla="*/ 21 h 34"/>
                <a:gd name="T30" fmla="*/ 138 w 141"/>
                <a:gd name="T31" fmla="*/ 26 h 34"/>
                <a:gd name="T32" fmla="*/ 139 w 141"/>
                <a:gd name="T33" fmla="*/ 28 h 34"/>
                <a:gd name="T34" fmla="*/ 141 w 141"/>
                <a:gd name="T35" fmla="*/ 31 h 34"/>
                <a:gd name="T36" fmla="*/ 139 w 141"/>
                <a:gd name="T37" fmla="*/ 32 h 34"/>
                <a:gd name="T38" fmla="*/ 137 w 141"/>
                <a:gd name="T39" fmla="*/ 32 h 34"/>
                <a:gd name="T40" fmla="*/ 131 w 141"/>
                <a:gd name="T41" fmla="*/ 32 h 34"/>
                <a:gd name="T42" fmla="*/ 123 w 141"/>
                <a:gd name="T43" fmla="*/ 29 h 34"/>
                <a:gd name="T44" fmla="*/ 123 w 141"/>
                <a:gd name="T45" fmla="*/ 29 h 34"/>
                <a:gd name="T46" fmla="*/ 96 w 141"/>
                <a:gd name="T47" fmla="*/ 19 h 34"/>
                <a:gd name="T48" fmla="*/ 84 w 141"/>
                <a:gd name="T49" fmla="*/ 15 h 34"/>
                <a:gd name="T50" fmla="*/ 74 w 141"/>
                <a:gd name="T51" fmla="*/ 13 h 34"/>
                <a:gd name="T52" fmla="*/ 74 w 141"/>
                <a:gd name="T53" fmla="*/ 13 h 34"/>
                <a:gd name="T54" fmla="*/ 68 w 141"/>
                <a:gd name="T55" fmla="*/ 13 h 34"/>
                <a:gd name="T56" fmla="*/ 61 w 141"/>
                <a:gd name="T57" fmla="*/ 13 h 34"/>
                <a:gd name="T58" fmla="*/ 48 w 141"/>
                <a:gd name="T59" fmla="*/ 18 h 34"/>
                <a:gd name="T60" fmla="*/ 36 w 141"/>
                <a:gd name="T61" fmla="*/ 25 h 34"/>
                <a:gd name="T62" fmla="*/ 29 w 141"/>
                <a:gd name="T63" fmla="*/ 29 h 34"/>
                <a:gd name="T64" fmla="*/ 29 w 141"/>
                <a:gd name="T65" fmla="*/ 29 h 34"/>
                <a:gd name="T66" fmla="*/ 24 w 141"/>
                <a:gd name="T67" fmla="*/ 31 h 34"/>
                <a:gd name="T68" fmla="*/ 19 w 141"/>
                <a:gd name="T69" fmla="*/ 32 h 34"/>
                <a:gd name="T70" fmla="*/ 13 w 141"/>
                <a:gd name="T71" fmla="*/ 34 h 34"/>
                <a:gd name="T72" fmla="*/ 7 w 141"/>
                <a:gd name="T73" fmla="*/ 34 h 34"/>
                <a:gd name="T74" fmla="*/ 3 w 141"/>
                <a:gd name="T75" fmla="*/ 32 h 34"/>
                <a:gd name="T76" fmla="*/ 0 w 141"/>
                <a:gd name="T77" fmla="*/ 29 h 34"/>
                <a:gd name="T78" fmla="*/ 1 w 141"/>
                <a:gd name="T79" fmla="*/ 26 h 34"/>
                <a:gd name="T80" fmla="*/ 7 w 141"/>
                <a:gd name="T81" fmla="*/ 21 h 34"/>
                <a:gd name="T82" fmla="*/ 7 w 141"/>
                <a:gd name="T83" fmla="*/ 2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1" h="34">
                  <a:moveTo>
                    <a:pt x="7" y="21"/>
                  </a:moveTo>
                  <a:lnTo>
                    <a:pt x="7" y="21"/>
                  </a:lnTo>
                  <a:lnTo>
                    <a:pt x="10" y="18"/>
                  </a:lnTo>
                  <a:lnTo>
                    <a:pt x="19" y="10"/>
                  </a:lnTo>
                  <a:lnTo>
                    <a:pt x="24" y="6"/>
                  </a:lnTo>
                  <a:lnTo>
                    <a:pt x="32" y="3"/>
                  </a:lnTo>
                  <a:lnTo>
                    <a:pt x="42" y="2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3"/>
                  </a:lnTo>
                  <a:lnTo>
                    <a:pt x="100" y="8"/>
                  </a:lnTo>
                  <a:lnTo>
                    <a:pt x="119" y="15"/>
                  </a:lnTo>
                  <a:lnTo>
                    <a:pt x="131" y="21"/>
                  </a:lnTo>
                  <a:lnTo>
                    <a:pt x="131" y="21"/>
                  </a:lnTo>
                  <a:lnTo>
                    <a:pt x="138" y="26"/>
                  </a:lnTo>
                  <a:lnTo>
                    <a:pt x="139" y="28"/>
                  </a:lnTo>
                  <a:lnTo>
                    <a:pt x="141" y="31"/>
                  </a:lnTo>
                  <a:lnTo>
                    <a:pt x="139" y="32"/>
                  </a:lnTo>
                  <a:lnTo>
                    <a:pt x="137" y="32"/>
                  </a:lnTo>
                  <a:lnTo>
                    <a:pt x="131" y="32"/>
                  </a:lnTo>
                  <a:lnTo>
                    <a:pt x="123" y="29"/>
                  </a:lnTo>
                  <a:lnTo>
                    <a:pt x="123" y="29"/>
                  </a:lnTo>
                  <a:lnTo>
                    <a:pt x="96" y="19"/>
                  </a:lnTo>
                  <a:lnTo>
                    <a:pt x="84" y="15"/>
                  </a:lnTo>
                  <a:lnTo>
                    <a:pt x="74" y="13"/>
                  </a:lnTo>
                  <a:lnTo>
                    <a:pt x="74" y="13"/>
                  </a:lnTo>
                  <a:lnTo>
                    <a:pt x="68" y="13"/>
                  </a:lnTo>
                  <a:lnTo>
                    <a:pt x="61" y="13"/>
                  </a:lnTo>
                  <a:lnTo>
                    <a:pt x="48" y="18"/>
                  </a:lnTo>
                  <a:lnTo>
                    <a:pt x="36" y="25"/>
                  </a:lnTo>
                  <a:lnTo>
                    <a:pt x="29" y="29"/>
                  </a:lnTo>
                  <a:lnTo>
                    <a:pt x="29" y="29"/>
                  </a:lnTo>
                  <a:lnTo>
                    <a:pt x="24" y="31"/>
                  </a:lnTo>
                  <a:lnTo>
                    <a:pt x="19" y="32"/>
                  </a:lnTo>
                  <a:lnTo>
                    <a:pt x="13" y="34"/>
                  </a:lnTo>
                  <a:lnTo>
                    <a:pt x="7" y="34"/>
                  </a:lnTo>
                  <a:lnTo>
                    <a:pt x="3" y="32"/>
                  </a:lnTo>
                  <a:lnTo>
                    <a:pt x="0" y="29"/>
                  </a:lnTo>
                  <a:lnTo>
                    <a:pt x="1" y="26"/>
                  </a:lnTo>
                  <a:lnTo>
                    <a:pt x="7" y="21"/>
                  </a:lnTo>
                  <a:lnTo>
                    <a:pt x="7" y="21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2" name="Freeform 64">
              <a:extLst>
                <a:ext uri="{FF2B5EF4-FFF2-40B4-BE49-F238E27FC236}">
                  <a16:creationId xmlns:a16="http://schemas.microsoft.com/office/drawing/2014/main" id="{9619F33D-8E14-8099-D242-B772BCBE755E}"/>
                </a:ext>
              </a:extLst>
            </p:cNvPr>
            <p:cNvSpPr>
              <a:spLocks/>
            </p:cNvSpPr>
            <p:nvPr/>
          </p:nvSpPr>
          <p:spPr bwMode="auto">
            <a:xfrm>
              <a:off x="9440265" y="3702813"/>
              <a:ext cx="549275" cy="76200"/>
            </a:xfrm>
            <a:custGeom>
              <a:avLst/>
              <a:gdLst>
                <a:gd name="T0" fmla="*/ 202 w 346"/>
                <a:gd name="T1" fmla="*/ 17 h 48"/>
                <a:gd name="T2" fmla="*/ 269 w 346"/>
                <a:gd name="T3" fmla="*/ 12 h 48"/>
                <a:gd name="T4" fmla="*/ 292 w 346"/>
                <a:gd name="T5" fmla="*/ 10 h 48"/>
                <a:gd name="T6" fmla="*/ 311 w 346"/>
                <a:gd name="T7" fmla="*/ 17 h 48"/>
                <a:gd name="T8" fmla="*/ 332 w 346"/>
                <a:gd name="T9" fmla="*/ 32 h 48"/>
                <a:gd name="T10" fmla="*/ 346 w 346"/>
                <a:gd name="T11" fmla="*/ 48 h 48"/>
                <a:gd name="T12" fmla="*/ 343 w 346"/>
                <a:gd name="T13" fmla="*/ 46 h 48"/>
                <a:gd name="T14" fmla="*/ 326 w 346"/>
                <a:gd name="T15" fmla="*/ 38 h 48"/>
                <a:gd name="T16" fmla="*/ 297 w 346"/>
                <a:gd name="T17" fmla="*/ 33 h 48"/>
                <a:gd name="T18" fmla="*/ 287 w 346"/>
                <a:gd name="T19" fmla="*/ 30 h 48"/>
                <a:gd name="T20" fmla="*/ 279 w 346"/>
                <a:gd name="T21" fmla="*/ 28 h 48"/>
                <a:gd name="T22" fmla="*/ 247 w 346"/>
                <a:gd name="T23" fmla="*/ 23 h 48"/>
                <a:gd name="T24" fmla="*/ 217 w 346"/>
                <a:gd name="T25" fmla="*/ 25 h 48"/>
                <a:gd name="T26" fmla="*/ 212 w 346"/>
                <a:gd name="T27" fmla="*/ 26 h 48"/>
                <a:gd name="T28" fmla="*/ 196 w 346"/>
                <a:gd name="T29" fmla="*/ 30 h 48"/>
                <a:gd name="T30" fmla="*/ 150 w 346"/>
                <a:gd name="T31" fmla="*/ 33 h 48"/>
                <a:gd name="T32" fmla="*/ 123 w 346"/>
                <a:gd name="T33" fmla="*/ 30 h 48"/>
                <a:gd name="T34" fmla="*/ 116 w 346"/>
                <a:gd name="T35" fmla="*/ 28 h 48"/>
                <a:gd name="T36" fmla="*/ 113 w 346"/>
                <a:gd name="T37" fmla="*/ 26 h 48"/>
                <a:gd name="T38" fmla="*/ 99 w 346"/>
                <a:gd name="T39" fmla="*/ 23 h 48"/>
                <a:gd name="T40" fmla="*/ 72 w 346"/>
                <a:gd name="T41" fmla="*/ 28 h 48"/>
                <a:gd name="T42" fmla="*/ 23 w 346"/>
                <a:gd name="T43" fmla="*/ 36 h 48"/>
                <a:gd name="T44" fmla="*/ 16 w 346"/>
                <a:gd name="T45" fmla="*/ 36 h 48"/>
                <a:gd name="T46" fmla="*/ 5 w 346"/>
                <a:gd name="T47" fmla="*/ 35 h 48"/>
                <a:gd name="T48" fmla="*/ 0 w 346"/>
                <a:gd name="T49" fmla="*/ 30 h 48"/>
                <a:gd name="T50" fmla="*/ 4 w 346"/>
                <a:gd name="T51" fmla="*/ 25 h 48"/>
                <a:gd name="T52" fmla="*/ 13 w 346"/>
                <a:gd name="T53" fmla="*/ 22 h 48"/>
                <a:gd name="T54" fmla="*/ 54 w 346"/>
                <a:gd name="T55" fmla="*/ 6 h 48"/>
                <a:gd name="T56" fmla="*/ 72 w 346"/>
                <a:gd name="T57" fmla="*/ 0 h 48"/>
                <a:gd name="T58" fmla="*/ 88 w 346"/>
                <a:gd name="T59" fmla="*/ 1 h 48"/>
                <a:gd name="T60" fmla="*/ 119 w 346"/>
                <a:gd name="T61" fmla="*/ 12 h 48"/>
                <a:gd name="T62" fmla="*/ 142 w 346"/>
                <a:gd name="T63" fmla="*/ 17 h 48"/>
                <a:gd name="T64" fmla="*/ 171 w 346"/>
                <a:gd name="T65" fmla="*/ 22 h 48"/>
                <a:gd name="T66" fmla="*/ 202 w 346"/>
                <a:gd name="T67" fmla="*/ 17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46" h="48">
                  <a:moveTo>
                    <a:pt x="202" y="17"/>
                  </a:moveTo>
                  <a:lnTo>
                    <a:pt x="202" y="17"/>
                  </a:lnTo>
                  <a:lnTo>
                    <a:pt x="238" y="14"/>
                  </a:lnTo>
                  <a:lnTo>
                    <a:pt x="269" y="12"/>
                  </a:lnTo>
                  <a:lnTo>
                    <a:pt x="292" y="10"/>
                  </a:lnTo>
                  <a:lnTo>
                    <a:pt x="292" y="10"/>
                  </a:lnTo>
                  <a:lnTo>
                    <a:pt x="301" y="12"/>
                  </a:lnTo>
                  <a:lnTo>
                    <a:pt x="311" y="17"/>
                  </a:lnTo>
                  <a:lnTo>
                    <a:pt x="321" y="23"/>
                  </a:lnTo>
                  <a:lnTo>
                    <a:pt x="332" y="32"/>
                  </a:lnTo>
                  <a:lnTo>
                    <a:pt x="343" y="44"/>
                  </a:lnTo>
                  <a:lnTo>
                    <a:pt x="346" y="48"/>
                  </a:lnTo>
                  <a:lnTo>
                    <a:pt x="343" y="46"/>
                  </a:lnTo>
                  <a:lnTo>
                    <a:pt x="343" y="46"/>
                  </a:lnTo>
                  <a:lnTo>
                    <a:pt x="333" y="42"/>
                  </a:lnTo>
                  <a:lnTo>
                    <a:pt x="326" y="38"/>
                  </a:lnTo>
                  <a:lnTo>
                    <a:pt x="310" y="35"/>
                  </a:lnTo>
                  <a:lnTo>
                    <a:pt x="297" y="33"/>
                  </a:lnTo>
                  <a:lnTo>
                    <a:pt x="291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79" y="28"/>
                  </a:lnTo>
                  <a:lnTo>
                    <a:pt x="271" y="26"/>
                  </a:lnTo>
                  <a:lnTo>
                    <a:pt x="247" y="23"/>
                  </a:lnTo>
                  <a:lnTo>
                    <a:pt x="225" y="23"/>
                  </a:lnTo>
                  <a:lnTo>
                    <a:pt x="217" y="25"/>
                  </a:lnTo>
                  <a:lnTo>
                    <a:pt x="212" y="26"/>
                  </a:lnTo>
                  <a:lnTo>
                    <a:pt x="212" y="26"/>
                  </a:lnTo>
                  <a:lnTo>
                    <a:pt x="206" y="29"/>
                  </a:lnTo>
                  <a:lnTo>
                    <a:pt x="196" y="30"/>
                  </a:lnTo>
                  <a:lnTo>
                    <a:pt x="166" y="33"/>
                  </a:lnTo>
                  <a:lnTo>
                    <a:pt x="150" y="33"/>
                  </a:lnTo>
                  <a:lnTo>
                    <a:pt x="135" y="33"/>
                  </a:lnTo>
                  <a:lnTo>
                    <a:pt x="123" y="30"/>
                  </a:lnTo>
                  <a:lnTo>
                    <a:pt x="119" y="29"/>
                  </a:lnTo>
                  <a:lnTo>
                    <a:pt x="116" y="28"/>
                  </a:lnTo>
                  <a:lnTo>
                    <a:pt x="116" y="28"/>
                  </a:lnTo>
                  <a:lnTo>
                    <a:pt x="113" y="26"/>
                  </a:lnTo>
                  <a:lnTo>
                    <a:pt x="109" y="25"/>
                  </a:lnTo>
                  <a:lnTo>
                    <a:pt x="99" y="23"/>
                  </a:lnTo>
                  <a:lnTo>
                    <a:pt x="86" y="25"/>
                  </a:lnTo>
                  <a:lnTo>
                    <a:pt x="72" y="28"/>
                  </a:lnTo>
                  <a:lnTo>
                    <a:pt x="43" y="32"/>
                  </a:lnTo>
                  <a:lnTo>
                    <a:pt x="23" y="36"/>
                  </a:lnTo>
                  <a:lnTo>
                    <a:pt x="23" y="36"/>
                  </a:lnTo>
                  <a:lnTo>
                    <a:pt x="16" y="36"/>
                  </a:lnTo>
                  <a:lnTo>
                    <a:pt x="10" y="36"/>
                  </a:lnTo>
                  <a:lnTo>
                    <a:pt x="5" y="35"/>
                  </a:lnTo>
                  <a:lnTo>
                    <a:pt x="1" y="32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4" y="25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33" y="14"/>
                  </a:lnTo>
                  <a:lnTo>
                    <a:pt x="54" y="6"/>
                  </a:lnTo>
                  <a:lnTo>
                    <a:pt x="64" y="3"/>
                  </a:lnTo>
                  <a:lnTo>
                    <a:pt x="72" y="0"/>
                  </a:lnTo>
                  <a:lnTo>
                    <a:pt x="81" y="0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119" y="12"/>
                  </a:lnTo>
                  <a:lnTo>
                    <a:pt x="142" y="17"/>
                  </a:lnTo>
                  <a:lnTo>
                    <a:pt x="142" y="17"/>
                  </a:lnTo>
                  <a:lnTo>
                    <a:pt x="157" y="20"/>
                  </a:lnTo>
                  <a:lnTo>
                    <a:pt x="171" y="22"/>
                  </a:lnTo>
                  <a:lnTo>
                    <a:pt x="186" y="20"/>
                  </a:lnTo>
                  <a:lnTo>
                    <a:pt x="202" y="17"/>
                  </a:lnTo>
                  <a:lnTo>
                    <a:pt x="202" y="17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3" name="Freeform 65">
              <a:extLst>
                <a:ext uri="{FF2B5EF4-FFF2-40B4-BE49-F238E27FC236}">
                  <a16:creationId xmlns:a16="http://schemas.microsoft.com/office/drawing/2014/main" id="{8B74DA10-87BB-00B2-B247-3700E8986A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0827" y="4160013"/>
              <a:ext cx="66675" cy="242888"/>
            </a:xfrm>
            <a:custGeom>
              <a:avLst/>
              <a:gdLst>
                <a:gd name="T0" fmla="*/ 23 w 42"/>
                <a:gd name="T1" fmla="*/ 8 h 153"/>
                <a:gd name="T2" fmla="*/ 23 w 42"/>
                <a:gd name="T3" fmla="*/ 8 h 153"/>
                <a:gd name="T4" fmla="*/ 26 w 42"/>
                <a:gd name="T5" fmla="*/ 15 h 153"/>
                <a:gd name="T6" fmla="*/ 34 w 42"/>
                <a:gd name="T7" fmla="*/ 32 h 153"/>
                <a:gd name="T8" fmla="*/ 39 w 42"/>
                <a:gd name="T9" fmla="*/ 56 h 153"/>
                <a:gd name="T10" fmla="*/ 42 w 42"/>
                <a:gd name="T11" fmla="*/ 67 h 153"/>
                <a:gd name="T12" fmla="*/ 42 w 42"/>
                <a:gd name="T13" fmla="*/ 79 h 153"/>
                <a:gd name="T14" fmla="*/ 42 w 42"/>
                <a:gd name="T15" fmla="*/ 79 h 153"/>
                <a:gd name="T16" fmla="*/ 41 w 42"/>
                <a:gd name="T17" fmla="*/ 102 h 153"/>
                <a:gd name="T18" fmla="*/ 37 w 42"/>
                <a:gd name="T19" fmla="*/ 127 h 153"/>
                <a:gd name="T20" fmla="*/ 34 w 42"/>
                <a:gd name="T21" fmla="*/ 153 h 153"/>
                <a:gd name="T22" fmla="*/ 34 w 42"/>
                <a:gd name="T23" fmla="*/ 153 h 153"/>
                <a:gd name="T24" fmla="*/ 32 w 42"/>
                <a:gd name="T25" fmla="*/ 152 h 153"/>
                <a:gd name="T26" fmla="*/ 29 w 42"/>
                <a:gd name="T27" fmla="*/ 146 h 153"/>
                <a:gd name="T28" fmla="*/ 28 w 42"/>
                <a:gd name="T29" fmla="*/ 137 h 153"/>
                <a:gd name="T30" fmla="*/ 28 w 42"/>
                <a:gd name="T31" fmla="*/ 131 h 153"/>
                <a:gd name="T32" fmla="*/ 29 w 42"/>
                <a:gd name="T33" fmla="*/ 126 h 153"/>
                <a:gd name="T34" fmla="*/ 29 w 42"/>
                <a:gd name="T35" fmla="*/ 126 h 153"/>
                <a:gd name="T36" fmla="*/ 32 w 42"/>
                <a:gd name="T37" fmla="*/ 112 h 153"/>
                <a:gd name="T38" fmla="*/ 32 w 42"/>
                <a:gd name="T39" fmla="*/ 99 h 153"/>
                <a:gd name="T40" fmla="*/ 31 w 42"/>
                <a:gd name="T41" fmla="*/ 86 h 153"/>
                <a:gd name="T42" fmla="*/ 28 w 42"/>
                <a:gd name="T43" fmla="*/ 73 h 153"/>
                <a:gd name="T44" fmla="*/ 28 w 42"/>
                <a:gd name="T45" fmla="*/ 73 h 153"/>
                <a:gd name="T46" fmla="*/ 26 w 42"/>
                <a:gd name="T47" fmla="*/ 66 h 153"/>
                <a:gd name="T48" fmla="*/ 22 w 42"/>
                <a:gd name="T49" fmla="*/ 57 h 153"/>
                <a:gd name="T50" fmla="*/ 12 w 42"/>
                <a:gd name="T51" fmla="*/ 37 h 153"/>
                <a:gd name="T52" fmla="*/ 3 w 42"/>
                <a:gd name="T53" fmla="*/ 19 h 153"/>
                <a:gd name="T54" fmla="*/ 0 w 42"/>
                <a:gd name="T55" fmla="*/ 12 h 153"/>
                <a:gd name="T56" fmla="*/ 0 w 42"/>
                <a:gd name="T57" fmla="*/ 8 h 153"/>
                <a:gd name="T58" fmla="*/ 0 w 42"/>
                <a:gd name="T59" fmla="*/ 8 h 153"/>
                <a:gd name="T60" fmla="*/ 2 w 42"/>
                <a:gd name="T61" fmla="*/ 5 h 153"/>
                <a:gd name="T62" fmla="*/ 4 w 42"/>
                <a:gd name="T63" fmla="*/ 3 h 153"/>
                <a:gd name="T64" fmla="*/ 7 w 42"/>
                <a:gd name="T65" fmla="*/ 2 h 153"/>
                <a:gd name="T66" fmla="*/ 12 w 42"/>
                <a:gd name="T67" fmla="*/ 0 h 153"/>
                <a:gd name="T68" fmla="*/ 15 w 42"/>
                <a:gd name="T69" fmla="*/ 2 h 153"/>
                <a:gd name="T70" fmla="*/ 19 w 42"/>
                <a:gd name="T71" fmla="*/ 2 h 153"/>
                <a:gd name="T72" fmla="*/ 22 w 42"/>
                <a:gd name="T73" fmla="*/ 5 h 153"/>
                <a:gd name="T74" fmla="*/ 23 w 42"/>
                <a:gd name="T75" fmla="*/ 8 h 153"/>
                <a:gd name="T76" fmla="*/ 23 w 42"/>
                <a:gd name="T77" fmla="*/ 8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2" h="153">
                  <a:moveTo>
                    <a:pt x="23" y="8"/>
                  </a:moveTo>
                  <a:lnTo>
                    <a:pt x="23" y="8"/>
                  </a:lnTo>
                  <a:lnTo>
                    <a:pt x="26" y="15"/>
                  </a:lnTo>
                  <a:lnTo>
                    <a:pt x="34" y="32"/>
                  </a:lnTo>
                  <a:lnTo>
                    <a:pt x="39" y="56"/>
                  </a:lnTo>
                  <a:lnTo>
                    <a:pt x="42" y="67"/>
                  </a:lnTo>
                  <a:lnTo>
                    <a:pt x="42" y="79"/>
                  </a:lnTo>
                  <a:lnTo>
                    <a:pt x="42" y="79"/>
                  </a:lnTo>
                  <a:lnTo>
                    <a:pt x="41" y="102"/>
                  </a:lnTo>
                  <a:lnTo>
                    <a:pt x="37" y="127"/>
                  </a:lnTo>
                  <a:lnTo>
                    <a:pt x="34" y="153"/>
                  </a:lnTo>
                  <a:lnTo>
                    <a:pt x="34" y="153"/>
                  </a:lnTo>
                  <a:lnTo>
                    <a:pt x="32" y="152"/>
                  </a:lnTo>
                  <a:lnTo>
                    <a:pt x="29" y="146"/>
                  </a:lnTo>
                  <a:lnTo>
                    <a:pt x="28" y="137"/>
                  </a:lnTo>
                  <a:lnTo>
                    <a:pt x="28" y="131"/>
                  </a:lnTo>
                  <a:lnTo>
                    <a:pt x="29" y="126"/>
                  </a:lnTo>
                  <a:lnTo>
                    <a:pt x="29" y="126"/>
                  </a:lnTo>
                  <a:lnTo>
                    <a:pt x="32" y="112"/>
                  </a:lnTo>
                  <a:lnTo>
                    <a:pt x="32" y="99"/>
                  </a:lnTo>
                  <a:lnTo>
                    <a:pt x="31" y="86"/>
                  </a:lnTo>
                  <a:lnTo>
                    <a:pt x="28" y="73"/>
                  </a:lnTo>
                  <a:lnTo>
                    <a:pt x="28" y="73"/>
                  </a:lnTo>
                  <a:lnTo>
                    <a:pt x="26" y="66"/>
                  </a:lnTo>
                  <a:lnTo>
                    <a:pt x="22" y="57"/>
                  </a:lnTo>
                  <a:lnTo>
                    <a:pt x="12" y="37"/>
                  </a:lnTo>
                  <a:lnTo>
                    <a:pt x="3" y="19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5"/>
                  </a:lnTo>
                  <a:lnTo>
                    <a:pt x="4" y="3"/>
                  </a:lnTo>
                  <a:lnTo>
                    <a:pt x="7" y="2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2" y="5"/>
                  </a:lnTo>
                  <a:lnTo>
                    <a:pt x="23" y="8"/>
                  </a:lnTo>
                  <a:lnTo>
                    <a:pt x="23" y="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4" name="Freeform 66">
              <a:extLst>
                <a:ext uri="{FF2B5EF4-FFF2-40B4-BE49-F238E27FC236}">
                  <a16:creationId xmlns:a16="http://schemas.microsoft.com/office/drawing/2014/main" id="{2D07BE7E-AF37-CEA1-8094-2E92AF858278}"/>
                </a:ext>
              </a:extLst>
            </p:cNvPr>
            <p:cNvSpPr>
              <a:spLocks/>
            </p:cNvSpPr>
            <p:nvPr/>
          </p:nvSpPr>
          <p:spPr bwMode="auto">
            <a:xfrm>
              <a:off x="9278340" y="4980750"/>
              <a:ext cx="38100" cy="282575"/>
            </a:xfrm>
            <a:custGeom>
              <a:avLst/>
              <a:gdLst>
                <a:gd name="T0" fmla="*/ 19 w 24"/>
                <a:gd name="T1" fmla="*/ 3 h 178"/>
                <a:gd name="T2" fmla="*/ 19 w 24"/>
                <a:gd name="T3" fmla="*/ 3 h 178"/>
                <a:gd name="T4" fmla="*/ 8 w 24"/>
                <a:gd name="T5" fmla="*/ 50 h 178"/>
                <a:gd name="T6" fmla="*/ 1 w 24"/>
                <a:gd name="T7" fmla="*/ 86 h 178"/>
                <a:gd name="T8" fmla="*/ 0 w 24"/>
                <a:gd name="T9" fmla="*/ 99 h 178"/>
                <a:gd name="T10" fmla="*/ 0 w 24"/>
                <a:gd name="T11" fmla="*/ 108 h 178"/>
                <a:gd name="T12" fmla="*/ 0 w 24"/>
                <a:gd name="T13" fmla="*/ 108 h 178"/>
                <a:gd name="T14" fmla="*/ 7 w 24"/>
                <a:gd name="T15" fmla="*/ 142 h 178"/>
                <a:gd name="T16" fmla="*/ 13 w 24"/>
                <a:gd name="T17" fmla="*/ 161 h 178"/>
                <a:gd name="T18" fmla="*/ 16 w 24"/>
                <a:gd name="T19" fmla="*/ 169 h 178"/>
                <a:gd name="T20" fmla="*/ 19 w 24"/>
                <a:gd name="T21" fmla="*/ 175 h 178"/>
                <a:gd name="T22" fmla="*/ 19 w 24"/>
                <a:gd name="T23" fmla="*/ 175 h 178"/>
                <a:gd name="T24" fmla="*/ 22 w 24"/>
                <a:gd name="T25" fmla="*/ 178 h 178"/>
                <a:gd name="T26" fmla="*/ 23 w 24"/>
                <a:gd name="T27" fmla="*/ 175 h 178"/>
                <a:gd name="T28" fmla="*/ 23 w 24"/>
                <a:gd name="T29" fmla="*/ 161 h 178"/>
                <a:gd name="T30" fmla="*/ 19 w 24"/>
                <a:gd name="T31" fmla="*/ 124 h 178"/>
                <a:gd name="T32" fmla="*/ 19 w 24"/>
                <a:gd name="T33" fmla="*/ 124 h 178"/>
                <a:gd name="T34" fmla="*/ 16 w 24"/>
                <a:gd name="T35" fmla="*/ 112 h 178"/>
                <a:gd name="T36" fmla="*/ 13 w 24"/>
                <a:gd name="T37" fmla="*/ 102 h 178"/>
                <a:gd name="T38" fmla="*/ 10 w 24"/>
                <a:gd name="T39" fmla="*/ 92 h 178"/>
                <a:gd name="T40" fmla="*/ 10 w 24"/>
                <a:gd name="T41" fmla="*/ 88 h 178"/>
                <a:gd name="T42" fmla="*/ 11 w 24"/>
                <a:gd name="T43" fmla="*/ 80 h 178"/>
                <a:gd name="T44" fmla="*/ 11 w 24"/>
                <a:gd name="T45" fmla="*/ 80 h 178"/>
                <a:gd name="T46" fmla="*/ 17 w 24"/>
                <a:gd name="T47" fmla="*/ 59 h 178"/>
                <a:gd name="T48" fmla="*/ 23 w 24"/>
                <a:gd name="T49" fmla="*/ 28 h 178"/>
                <a:gd name="T50" fmla="*/ 24 w 24"/>
                <a:gd name="T51" fmla="*/ 15 h 178"/>
                <a:gd name="T52" fmla="*/ 24 w 24"/>
                <a:gd name="T53" fmla="*/ 5 h 178"/>
                <a:gd name="T54" fmla="*/ 24 w 24"/>
                <a:gd name="T55" fmla="*/ 2 h 178"/>
                <a:gd name="T56" fmla="*/ 23 w 24"/>
                <a:gd name="T57" fmla="*/ 0 h 178"/>
                <a:gd name="T58" fmla="*/ 22 w 24"/>
                <a:gd name="T59" fmla="*/ 0 h 178"/>
                <a:gd name="T60" fmla="*/ 19 w 24"/>
                <a:gd name="T61" fmla="*/ 3 h 178"/>
                <a:gd name="T62" fmla="*/ 19 w 24"/>
                <a:gd name="T63" fmla="*/ 3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" h="178">
                  <a:moveTo>
                    <a:pt x="19" y="3"/>
                  </a:moveTo>
                  <a:lnTo>
                    <a:pt x="19" y="3"/>
                  </a:lnTo>
                  <a:lnTo>
                    <a:pt x="8" y="50"/>
                  </a:lnTo>
                  <a:lnTo>
                    <a:pt x="1" y="86"/>
                  </a:lnTo>
                  <a:lnTo>
                    <a:pt x="0" y="99"/>
                  </a:lnTo>
                  <a:lnTo>
                    <a:pt x="0" y="108"/>
                  </a:lnTo>
                  <a:lnTo>
                    <a:pt x="0" y="108"/>
                  </a:lnTo>
                  <a:lnTo>
                    <a:pt x="7" y="142"/>
                  </a:lnTo>
                  <a:lnTo>
                    <a:pt x="13" y="161"/>
                  </a:lnTo>
                  <a:lnTo>
                    <a:pt x="16" y="169"/>
                  </a:lnTo>
                  <a:lnTo>
                    <a:pt x="19" y="175"/>
                  </a:lnTo>
                  <a:lnTo>
                    <a:pt x="19" y="175"/>
                  </a:lnTo>
                  <a:lnTo>
                    <a:pt x="22" y="178"/>
                  </a:lnTo>
                  <a:lnTo>
                    <a:pt x="23" y="175"/>
                  </a:lnTo>
                  <a:lnTo>
                    <a:pt x="23" y="161"/>
                  </a:lnTo>
                  <a:lnTo>
                    <a:pt x="19" y="124"/>
                  </a:lnTo>
                  <a:lnTo>
                    <a:pt x="19" y="124"/>
                  </a:lnTo>
                  <a:lnTo>
                    <a:pt x="16" y="112"/>
                  </a:lnTo>
                  <a:lnTo>
                    <a:pt x="13" y="102"/>
                  </a:lnTo>
                  <a:lnTo>
                    <a:pt x="10" y="92"/>
                  </a:lnTo>
                  <a:lnTo>
                    <a:pt x="10" y="88"/>
                  </a:lnTo>
                  <a:lnTo>
                    <a:pt x="11" y="80"/>
                  </a:lnTo>
                  <a:lnTo>
                    <a:pt x="11" y="80"/>
                  </a:lnTo>
                  <a:lnTo>
                    <a:pt x="17" y="59"/>
                  </a:lnTo>
                  <a:lnTo>
                    <a:pt x="23" y="28"/>
                  </a:lnTo>
                  <a:lnTo>
                    <a:pt x="24" y="15"/>
                  </a:lnTo>
                  <a:lnTo>
                    <a:pt x="24" y="5"/>
                  </a:lnTo>
                  <a:lnTo>
                    <a:pt x="24" y="2"/>
                  </a:lnTo>
                  <a:lnTo>
                    <a:pt x="23" y="0"/>
                  </a:lnTo>
                  <a:lnTo>
                    <a:pt x="22" y="0"/>
                  </a:lnTo>
                  <a:lnTo>
                    <a:pt x="19" y="3"/>
                  </a:lnTo>
                  <a:lnTo>
                    <a:pt x="19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5" name="Freeform 67">
              <a:extLst>
                <a:ext uri="{FF2B5EF4-FFF2-40B4-BE49-F238E27FC236}">
                  <a16:creationId xmlns:a16="http://schemas.microsoft.com/office/drawing/2014/main" id="{36658E49-BE4E-8AA6-7E9C-1A1A8CDD2104}"/>
                </a:ext>
              </a:extLst>
            </p:cNvPr>
            <p:cNvSpPr>
              <a:spLocks/>
            </p:cNvSpPr>
            <p:nvPr/>
          </p:nvSpPr>
          <p:spPr bwMode="auto">
            <a:xfrm>
              <a:off x="9984777" y="3291650"/>
              <a:ext cx="155575" cy="263525"/>
            </a:xfrm>
            <a:custGeom>
              <a:avLst/>
              <a:gdLst>
                <a:gd name="T0" fmla="*/ 91 w 98"/>
                <a:gd name="T1" fmla="*/ 5 h 166"/>
                <a:gd name="T2" fmla="*/ 91 w 98"/>
                <a:gd name="T3" fmla="*/ 5 h 166"/>
                <a:gd name="T4" fmla="*/ 69 w 98"/>
                <a:gd name="T5" fmla="*/ 52 h 166"/>
                <a:gd name="T6" fmla="*/ 51 w 98"/>
                <a:gd name="T7" fmla="*/ 88 h 166"/>
                <a:gd name="T8" fmla="*/ 41 w 98"/>
                <a:gd name="T9" fmla="*/ 109 h 166"/>
                <a:gd name="T10" fmla="*/ 41 w 98"/>
                <a:gd name="T11" fmla="*/ 109 h 166"/>
                <a:gd name="T12" fmla="*/ 34 w 98"/>
                <a:gd name="T13" fmla="*/ 119 h 166"/>
                <a:gd name="T14" fmla="*/ 27 w 98"/>
                <a:gd name="T15" fmla="*/ 129 h 166"/>
                <a:gd name="T16" fmla="*/ 18 w 98"/>
                <a:gd name="T17" fmla="*/ 139 h 166"/>
                <a:gd name="T18" fmla="*/ 13 w 98"/>
                <a:gd name="T19" fmla="*/ 141 h 166"/>
                <a:gd name="T20" fmla="*/ 9 w 98"/>
                <a:gd name="T21" fmla="*/ 142 h 166"/>
                <a:gd name="T22" fmla="*/ 9 w 98"/>
                <a:gd name="T23" fmla="*/ 142 h 166"/>
                <a:gd name="T24" fmla="*/ 6 w 98"/>
                <a:gd name="T25" fmla="*/ 144 h 166"/>
                <a:gd name="T26" fmla="*/ 5 w 98"/>
                <a:gd name="T27" fmla="*/ 145 h 166"/>
                <a:gd name="T28" fmla="*/ 0 w 98"/>
                <a:gd name="T29" fmla="*/ 154 h 166"/>
                <a:gd name="T30" fmla="*/ 0 w 98"/>
                <a:gd name="T31" fmla="*/ 161 h 166"/>
                <a:gd name="T32" fmla="*/ 0 w 98"/>
                <a:gd name="T33" fmla="*/ 166 h 166"/>
                <a:gd name="T34" fmla="*/ 0 w 98"/>
                <a:gd name="T35" fmla="*/ 166 h 166"/>
                <a:gd name="T36" fmla="*/ 16 w 98"/>
                <a:gd name="T37" fmla="*/ 154 h 166"/>
                <a:gd name="T38" fmla="*/ 29 w 98"/>
                <a:gd name="T39" fmla="*/ 144 h 166"/>
                <a:gd name="T40" fmla="*/ 38 w 98"/>
                <a:gd name="T41" fmla="*/ 135 h 166"/>
                <a:gd name="T42" fmla="*/ 38 w 98"/>
                <a:gd name="T43" fmla="*/ 135 h 166"/>
                <a:gd name="T44" fmla="*/ 54 w 98"/>
                <a:gd name="T45" fmla="*/ 106 h 166"/>
                <a:gd name="T46" fmla="*/ 79 w 98"/>
                <a:gd name="T47" fmla="*/ 52 h 166"/>
                <a:gd name="T48" fmla="*/ 89 w 98"/>
                <a:gd name="T49" fmla="*/ 27 h 166"/>
                <a:gd name="T50" fmla="*/ 96 w 98"/>
                <a:gd name="T51" fmla="*/ 8 h 166"/>
                <a:gd name="T52" fmla="*/ 98 w 98"/>
                <a:gd name="T53" fmla="*/ 3 h 166"/>
                <a:gd name="T54" fmla="*/ 98 w 98"/>
                <a:gd name="T55" fmla="*/ 0 h 166"/>
                <a:gd name="T56" fmla="*/ 95 w 98"/>
                <a:gd name="T57" fmla="*/ 1 h 166"/>
                <a:gd name="T58" fmla="*/ 91 w 98"/>
                <a:gd name="T59" fmla="*/ 5 h 166"/>
                <a:gd name="T60" fmla="*/ 91 w 98"/>
                <a:gd name="T61" fmla="*/ 5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98" h="166">
                  <a:moveTo>
                    <a:pt x="91" y="5"/>
                  </a:moveTo>
                  <a:lnTo>
                    <a:pt x="91" y="5"/>
                  </a:lnTo>
                  <a:lnTo>
                    <a:pt x="69" y="52"/>
                  </a:lnTo>
                  <a:lnTo>
                    <a:pt x="51" y="88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34" y="119"/>
                  </a:lnTo>
                  <a:lnTo>
                    <a:pt x="27" y="129"/>
                  </a:lnTo>
                  <a:lnTo>
                    <a:pt x="18" y="139"/>
                  </a:lnTo>
                  <a:lnTo>
                    <a:pt x="13" y="141"/>
                  </a:lnTo>
                  <a:lnTo>
                    <a:pt x="9" y="142"/>
                  </a:lnTo>
                  <a:lnTo>
                    <a:pt x="9" y="142"/>
                  </a:lnTo>
                  <a:lnTo>
                    <a:pt x="6" y="144"/>
                  </a:lnTo>
                  <a:lnTo>
                    <a:pt x="5" y="145"/>
                  </a:lnTo>
                  <a:lnTo>
                    <a:pt x="0" y="154"/>
                  </a:lnTo>
                  <a:lnTo>
                    <a:pt x="0" y="161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16" y="154"/>
                  </a:lnTo>
                  <a:lnTo>
                    <a:pt x="29" y="144"/>
                  </a:lnTo>
                  <a:lnTo>
                    <a:pt x="38" y="135"/>
                  </a:lnTo>
                  <a:lnTo>
                    <a:pt x="38" y="135"/>
                  </a:lnTo>
                  <a:lnTo>
                    <a:pt x="54" y="106"/>
                  </a:lnTo>
                  <a:lnTo>
                    <a:pt x="79" y="52"/>
                  </a:lnTo>
                  <a:lnTo>
                    <a:pt x="89" y="27"/>
                  </a:lnTo>
                  <a:lnTo>
                    <a:pt x="96" y="8"/>
                  </a:lnTo>
                  <a:lnTo>
                    <a:pt x="98" y="3"/>
                  </a:lnTo>
                  <a:lnTo>
                    <a:pt x="98" y="0"/>
                  </a:lnTo>
                  <a:lnTo>
                    <a:pt x="95" y="1"/>
                  </a:lnTo>
                  <a:lnTo>
                    <a:pt x="91" y="5"/>
                  </a:lnTo>
                  <a:lnTo>
                    <a:pt x="91" y="5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6" name="Freeform 68">
              <a:extLst>
                <a:ext uri="{FF2B5EF4-FFF2-40B4-BE49-F238E27FC236}">
                  <a16:creationId xmlns:a16="http://schemas.microsoft.com/office/drawing/2014/main" id="{06803821-978F-4309-AC17-AE8496DD109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91052" y="3458338"/>
              <a:ext cx="80963" cy="93663"/>
            </a:xfrm>
            <a:custGeom>
              <a:avLst/>
              <a:gdLst>
                <a:gd name="T0" fmla="*/ 31 w 51"/>
                <a:gd name="T1" fmla="*/ 49 h 59"/>
                <a:gd name="T2" fmla="*/ 31 w 51"/>
                <a:gd name="T3" fmla="*/ 49 h 59"/>
                <a:gd name="T4" fmla="*/ 28 w 51"/>
                <a:gd name="T5" fmla="*/ 49 h 59"/>
                <a:gd name="T6" fmla="*/ 23 w 51"/>
                <a:gd name="T7" fmla="*/ 48 h 59"/>
                <a:gd name="T8" fmla="*/ 18 w 51"/>
                <a:gd name="T9" fmla="*/ 43 h 59"/>
                <a:gd name="T10" fmla="*/ 15 w 51"/>
                <a:gd name="T11" fmla="*/ 39 h 59"/>
                <a:gd name="T12" fmla="*/ 13 w 51"/>
                <a:gd name="T13" fmla="*/ 34 h 59"/>
                <a:gd name="T14" fmla="*/ 13 w 51"/>
                <a:gd name="T15" fmla="*/ 34 h 59"/>
                <a:gd name="T16" fmla="*/ 7 w 51"/>
                <a:gd name="T17" fmla="*/ 13 h 59"/>
                <a:gd name="T18" fmla="*/ 3 w 51"/>
                <a:gd name="T19" fmla="*/ 2 h 59"/>
                <a:gd name="T20" fmla="*/ 1 w 51"/>
                <a:gd name="T21" fmla="*/ 0 h 59"/>
                <a:gd name="T22" fmla="*/ 0 w 51"/>
                <a:gd name="T23" fmla="*/ 0 h 59"/>
                <a:gd name="T24" fmla="*/ 0 w 51"/>
                <a:gd name="T25" fmla="*/ 5 h 59"/>
                <a:gd name="T26" fmla="*/ 1 w 51"/>
                <a:gd name="T27" fmla="*/ 24 h 59"/>
                <a:gd name="T28" fmla="*/ 3 w 51"/>
                <a:gd name="T29" fmla="*/ 34 h 59"/>
                <a:gd name="T30" fmla="*/ 6 w 51"/>
                <a:gd name="T31" fmla="*/ 42 h 59"/>
                <a:gd name="T32" fmla="*/ 6 w 51"/>
                <a:gd name="T33" fmla="*/ 42 h 59"/>
                <a:gd name="T34" fmla="*/ 9 w 51"/>
                <a:gd name="T35" fmla="*/ 46 h 59"/>
                <a:gd name="T36" fmla="*/ 13 w 51"/>
                <a:gd name="T37" fmla="*/ 50 h 59"/>
                <a:gd name="T38" fmla="*/ 18 w 51"/>
                <a:gd name="T39" fmla="*/ 53 h 59"/>
                <a:gd name="T40" fmla="*/ 22 w 51"/>
                <a:gd name="T41" fmla="*/ 56 h 59"/>
                <a:gd name="T42" fmla="*/ 28 w 51"/>
                <a:gd name="T43" fmla="*/ 58 h 59"/>
                <a:gd name="T44" fmla="*/ 32 w 51"/>
                <a:gd name="T45" fmla="*/ 59 h 59"/>
                <a:gd name="T46" fmla="*/ 38 w 51"/>
                <a:gd name="T47" fmla="*/ 59 h 59"/>
                <a:gd name="T48" fmla="*/ 44 w 51"/>
                <a:gd name="T49" fmla="*/ 58 h 59"/>
                <a:gd name="T50" fmla="*/ 44 w 51"/>
                <a:gd name="T51" fmla="*/ 58 h 59"/>
                <a:gd name="T52" fmla="*/ 48 w 51"/>
                <a:gd name="T53" fmla="*/ 56 h 59"/>
                <a:gd name="T54" fmla="*/ 50 w 51"/>
                <a:gd name="T55" fmla="*/ 53 h 59"/>
                <a:gd name="T56" fmla="*/ 51 w 51"/>
                <a:gd name="T57" fmla="*/ 52 h 59"/>
                <a:gd name="T58" fmla="*/ 48 w 51"/>
                <a:gd name="T59" fmla="*/ 49 h 59"/>
                <a:gd name="T60" fmla="*/ 45 w 51"/>
                <a:gd name="T61" fmla="*/ 48 h 59"/>
                <a:gd name="T62" fmla="*/ 41 w 51"/>
                <a:gd name="T63" fmla="*/ 48 h 59"/>
                <a:gd name="T64" fmla="*/ 36 w 51"/>
                <a:gd name="T65" fmla="*/ 48 h 59"/>
                <a:gd name="T66" fmla="*/ 31 w 51"/>
                <a:gd name="T67" fmla="*/ 49 h 59"/>
                <a:gd name="T68" fmla="*/ 31 w 51"/>
                <a:gd name="T69" fmla="*/ 49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1" h="59">
                  <a:moveTo>
                    <a:pt x="31" y="49"/>
                  </a:moveTo>
                  <a:lnTo>
                    <a:pt x="31" y="49"/>
                  </a:lnTo>
                  <a:lnTo>
                    <a:pt x="28" y="49"/>
                  </a:lnTo>
                  <a:lnTo>
                    <a:pt x="23" y="48"/>
                  </a:lnTo>
                  <a:lnTo>
                    <a:pt x="18" y="43"/>
                  </a:lnTo>
                  <a:lnTo>
                    <a:pt x="15" y="39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7" y="13"/>
                  </a:ln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1" y="24"/>
                  </a:lnTo>
                  <a:lnTo>
                    <a:pt x="3" y="3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9" y="46"/>
                  </a:lnTo>
                  <a:lnTo>
                    <a:pt x="13" y="50"/>
                  </a:lnTo>
                  <a:lnTo>
                    <a:pt x="18" y="53"/>
                  </a:lnTo>
                  <a:lnTo>
                    <a:pt x="22" y="56"/>
                  </a:lnTo>
                  <a:lnTo>
                    <a:pt x="28" y="58"/>
                  </a:lnTo>
                  <a:lnTo>
                    <a:pt x="32" y="59"/>
                  </a:lnTo>
                  <a:lnTo>
                    <a:pt x="38" y="59"/>
                  </a:lnTo>
                  <a:lnTo>
                    <a:pt x="44" y="58"/>
                  </a:lnTo>
                  <a:lnTo>
                    <a:pt x="44" y="58"/>
                  </a:lnTo>
                  <a:lnTo>
                    <a:pt x="48" y="56"/>
                  </a:lnTo>
                  <a:lnTo>
                    <a:pt x="50" y="53"/>
                  </a:lnTo>
                  <a:lnTo>
                    <a:pt x="51" y="52"/>
                  </a:lnTo>
                  <a:lnTo>
                    <a:pt x="48" y="49"/>
                  </a:lnTo>
                  <a:lnTo>
                    <a:pt x="45" y="48"/>
                  </a:lnTo>
                  <a:lnTo>
                    <a:pt x="41" y="48"/>
                  </a:lnTo>
                  <a:lnTo>
                    <a:pt x="36" y="48"/>
                  </a:lnTo>
                  <a:lnTo>
                    <a:pt x="31" y="49"/>
                  </a:lnTo>
                  <a:lnTo>
                    <a:pt x="31" y="49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7" name="Freeform 69">
              <a:extLst>
                <a:ext uri="{FF2B5EF4-FFF2-40B4-BE49-F238E27FC236}">
                  <a16:creationId xmlns:a16="http://schemas.microsoft.com/office/drawing/2014/main" id="{0DE5DB5E-4BEA-746A-4C21-2B74789A44B8}"/>
                </a:ext>
              </a:extLst>
            </p:cNvPr>
            <p:cNvSpPr>
              <a:spLocks/>
            </p:cNvSpPr>
            <p:nvPr/>
          </p:nvSpPr>
          <p:spPr bwMode="auto">
            <a:xfrm>
              <a:off x="9341840" y="4340988"/>
              <a:ext cx="58738" cy="323850"/>
            </a:xfrm>
            <a:custGeom>
              <a:avLst/>
              <a:gdLst>
                <a:gd name="T0" fmla="*/ 22 w 37"/>
                <a:gd name="T1" fmla="*/ 0 h 204"/>
                <a:gd name="T2" fmla="*/ 22 w 37"/>
                <a:gd name="T3" fmla="*/ 0 h 204"/>
                <a:gd name="T4" fmla="*/ 12 w 37"/>
                <a:gd name="T5" fmla="*/ 51 h 204"/>
                <a:gd name="T6" fmla="*/ 5 w 37"/>
                <a:gd name="T7" fmla="*/ 93 h 204"/>
                <a:gd name="T8" fmla="*/ 2 w 37"/>
                <a:gd name="T9" fmla="*/ 112 h 204"/>
                <a:gd name="T10" fmla="*/ 0 w 37"/>
                <a:gd name="T11" fmla="*/ 127 h 204"/>
                <a:gd name="T12" fmla="*/ 0 w 37"/>
                <a:gd name="T13" fmla="*/ 127 h 204"/>
                <a:gd name="T14" fmla="*/ 2 w 37"/>
                <a:gd name="T15" fmla="*/ 153 h 204"/>
                <a:gd name="T16" fmla="*/ 5 w 37"/>
                <a:gd name="T17" fmla="*/ 173 h 204"/>
                <a:gd name="T18" fmla="*/ 8 w 37"/>
                <a:gd name="T19" fmla="*/ 191 h 204"/>
                <a:gd name="T20" fmla="*/ 12 w 37"/>
                <a:gd name="T21" fmla="*/ 199 h 204"/>
                <a:gd name="T22" fmla="*/ 12 w 37"/>
                <a:gd name="T23" fmla="*/ 199 h 204"/>
                <a:gd name="T24" fmla="*/ 15 w 37"/>
                <a:gd name="T25" fmla="*/ 204 h 204"/>
                <a:gd name="T26" fmla="*/ 16 w 37"/>
                <a:gd name="T27" fmla="*/ 204 h 204"/>
                <a:gd name="T28" fmla="*/ 18 w 37"/>
                <a:gd name="T29" fmla="*/ 204 h 204"/>
                <a:gd name="T30" fmla="*/ 19 w 37"/>
                <a:gd name="T31" fmla="*/ 202 h 204"/>
                <a:gd name="T32" fmla="*/ 21 w 37"/>
                <a:gd name="T33" fmla="*/ 199 h 204"/>
                <a:gd name="T34" fmla="*/ 22 w 37"/>
                <a:gd name="T35" fmla="*/ 189 h 204"/>
                <a:gd name="T36" fmla="*/ 22 w 37"/>
                <a:gd name="T37" fmla="*/ 189 h 204"/>
                <a:gd name="T38" fmla="*/ 22 w 37"/>
                <a:gd name="T39" fmla="*/ 183 h 204"/>
                <a:gd name="T40" fmla="*/ 21 w 37"/>
                <a:gd name="T41" fmla="*/ 178 h 204"/>
                <a:gd name="T42" fmla="*/ 16 w 37"/>
                <a:gd name="T43" fmla="*/ 164 h 204"/>
                <a:gd name="T44" fmla="*/ 14 w 37"/>
                <a:gd name="T45" fmla="*/ 153 h 204"/>
                <a:gd name="T46" fmla="*/ 12 w 37"/>
                <a:gd name="T47" fmla="*/ 147 h 204"/>
                <a:gd name="T48" fmla="*/ 12 w 37"/>
                <a:gd name="T49" fmla="*/ 141 h 204"/>
                <a:gd name="T50" fmla="*/ 12 w 37"/>
                <a:gd name="T51" fmla="*/ 141 h 204"/>
                <a:gd name="T52" fmla="*/ 14 w 37"/>
                <a:gd name="T53" fmla="*/ 106 h 204"/>
                <a:gd name="T54" fmla="*/ 16 w 37"/>
                <a:gd name="T55" fmla="*/ 87 h 204"/>
                <a:gd name="T56" fmla="*/ 19 w 37"/>
                <a:gd name="T57" fmla="*/ 80 h 204"/>
                <a:gd name="T58" fmla="*/ 22 w 37"/>
                <a:gd name="T59" fmla="*/ 76 h 204"/>
                <a:gd name="T60" fmla="*/ 22 w 37"/>
                <a:gd name="T61" fmla="*/ 76 h 204"/>
                <a:gd name="T62" fmla="*/ 25 w 37"/>
                <a:gd name="T63" fmla="*/ 73 h 204"/>
                <a:gd name="T64" fmla="*/ 30 w 37"/>
                <a:gd name="T65" fmla="*/ 67 h 204"/>
                <a:gd name="T66" fmla="*/ 32 w 37"/>
                <a:gd name="T67" fmla="*/ 52 h 204"/>
                <a:gd name="T68" fmla="*/ 37 w 37"/>
                <a:gd name="T69" fmla="*/ 29 h 204"/>
                <a:gd name="T70" fmla="*/ 37 w 37"/>
                <a:gd name="T71" fmla="*/ 29 h 204"/>
                <a:gd name="T72" fmla="*/ 37 w 37"/>
                <a:gd name="T73" fmla="*/ 22 h 204"/>
                <a:gd name="T74" fmla="*/ 34 w 37"/>
                <a:gd name="T75" fmla="*/ 13 h 204"/>
                <a:gd name="T76" fmla="*/ 32 w 37"/>
                <a:gd name="T77" fmla="*/ 9 h 204"/>
                <a:gd name="T78" fmla="*/ 30 w 37"/>
                <a:gd name="T79" fmla="*/ 4 h 204"/>
                <a:gd name="T80" fmla="*/ 27 w 37"/>
                <a:gd name="T81" fmla="*/ 1 h 204"/>
                <a:gd name="T82" fmla="*/ 22 w 37"/>
                <a:gd name="T83" fmla="*/ 0 h 204"/>
                <a:gd name="T84" fmla="*/ 22 w 37"/>
                <a:gd name="T85" fmla="*/ 0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" h="204">
                  <a:moveTo>
                    <a:pt x="22" y="0"/>
                  </a:moveTo>
                  <a:lnTo>
                    <a:pt x="22" y="0"/>
                  </a:lnTo>
                  <a:lnTo>
                    <a:pt x="12" y="51"/>
                  </a:lnTo>
                  <a:lnTo>
                    <a:pt x="5" y="93"/>
                  </a:lnTo>
                  <a:lnTo>
                    <a:pt x="2" y="112"/>
                  </a:lnTo>
                  <a:lnTo>
                    <a:pt x="0" y="127"/>
                  </a:lnTo>
                  <a:lnTo>
                    <a:pt x="0" y="127"/>
                  </a:lnTo>
                  <a:lnTo>
                    <a:pt x="2" y="153"/>
                  </a:lnTo>
                  <a:lnTo>
                    <a:pt x="5" y="173"/>
                  </a:lnTo>
                  <a:lnTo>
                    <a:pt x="8" y="191"/>
                  </a:lnTo>
                  <a:lnTo>
                    <a:pt x="12" y="199"/>
                  </a:lnTo>
                  <a:lnTo>
                    <a:pt x="12" y="199"/>
                  </a:lnTo>
                  <a:lnTo>
                    <a:pt x="15" y="204"/>
                  </a:lnTo>
                  <a:lnTo>
                    <a:pt x="16" y="204"/>
                  </a:lnTo>
                  <a:lnTo>
                    <a:pt x="18" y="204"/>
                  </a:lnTo>
                  <a:lnTo>
                    <a:pt x="19" y="202"/>
                  </a:lnTo>
                  <a:lnTo>
                    <a:pt x="21" y="199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2" y="183"/>
                  </a:lnTo>
                  <a:lnTo>
                    <a:pt x="21" y="178"/>
                  </a:lnTo>
                  <a:lnTo>
                    <a:pt x="16" y="164"/>
                  </a:lnTo>
                  <a:lnTo>
                    <a:pt x="14" y="153"/>
                  </a:lnTo>
                  <a:lnTo>
                    <a:pt x="12" y="147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06"/>
                  </a:lnTo>
                  <a:lnTo>
                    <a:pt x="16" y="87"/>
                  </a:lnTo>
                  <a:lnTo>
                    <a:pt x="19" y="80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5" y="73"/>
                  </a:lnTo>
                  <a:lnTo>
                    <a:pt x="30" y="67"/>
                  </a:lnTo>
                  <a:lnTo>
                    <a:pt x="32" y="52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2"/>
                  </a:lnTo>
                  <a:lnTo>
                    <a:pt x="34" y="13"/>
                  </a:lnTo>
                  <a:lnTo>
                    <a:pt x="32" y="9"/>
                  </a:lnTo>
                  <a:lnTo>
                    <a:pt x="30" y="4"/>
                  </a:lnTo>
                  <a:lnTo>
                    <a:pt x="27" y="1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8" name="Freeform 70">
              <a:extLst>
                <a:ext uri="{FF2B5EF4-FFF2-40B4-BE49-F238E27FC236}">
                  <a16:creationId xmlns:a16="http://schemas.microsoft.com/office/drawing/2014/main" id="{5A9E82FE-901D-6ADD-B1E7-EDD3D769817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81577" y="5430013"/>
              <a:ext cx="115888" cy="293688"/>
            </a:xfrm>
            <a:custGeom>
              <a:avLst/>
              <a:gdLst>
                <a:gd name="T0" fmla="*/ 0 w 73"/>
                <a:gd name="T1" fmla="*/ 13 h 185"/>
                <a:gd name="T2" fmla="*/ 0 w 73"/>
                <a:gd name="T3" fmla="*/ 13 h 185"/>
                <a:gd name="T4" fmla="*/ 6 w 73"/>
                <a:gd name="T5" fmla="*/ 45 h 185"/>
                <a:gd name="T6" fmla="*/ 10 w 73"/>
                <a:gd name="T7" fmla="*/ 71 h 185"/>
                <a:gd name="T8" fmla="*/ 12 w 73"/>
                <a:gd name="T9" fmla="*/ 89 h 185"/>
                <a:gd name="T10" fmla="*/ 12 w 73"/>
                <a:gd name="T11" fmla="*/ 89 h 185"/>
                <a:gd name="T12" fmla="*/ 13 w 73"/>
                <a:gd name="T13" fmla="*/ 96 h 185"/>
                <a:gd name="T14" fmla="*/ 18 w 73"/>
                <a:gd name="T15" fmla="*/ 108 h 185"/>
                <a:gd name="T16" fmla="*/ 32 w 73"/>
                <a:gd name="T17" fmla="*/ 135 h 185"/>
                <a:gd name="T18" fmla="*/ 56 w 73"/>
                <a:gd name="T19" fmla="*/ 176 h 185"/>
                <a:gd name="T20" fmla="*/ 56 w 73"/>
                <a:gd name="T21" fmla="*/ 176 h 185"/>
                <a:gd name="T22" fmla="*/ 61 w 73"/>
                <a:gd name="T23" fmla="*/ 182 h 185"/>
                <a:gd name="T24" fmla="*/ 66 w 73"/>
                <a:gd name="T25" fmla="*/ 183 h 185"/>
                <a:gd name="T26" fmla="*/ 69 w 73"/>
                <a:gd name="T27" fmla="*/ 185 h 185"/>
                <a:gd name="T28" fmla="*/ 72 w 73"/>
                <a:gd name="T29" fmla="*/ 183 h 185"/>
                <a:gd name="T30" fmla="*/ 73 w 73"/>
                <a:gd name="T31" fmla="*/ 182 h 185"/>
                <a:gd name="T32" fmla="*/ 72 w 73"/>
                <a:gd name="T33" fmla="*/ 175 h 185"/>
                <a:gd name="T34" fmla="*/ 66 w 73"/>
                <a:gd name="T35" fmla="*/ 166 h 185"/>
                <a:gd name="T36" fmla="*/ 66 w 73"/>
                <a:gd name="T37" fmla="*/ 166 h 185"/>
                <a:gd name="T38" fmla="*/ 53 w 73"/>
                <a:gd name="T39" fmla="*/ 144 h 185"/>
                <a:gd name="T40" fmla="*/ 42 w 73"/>
                <a:gd name="T41" fmla="*/ 124 h 185"/>
                <a:gd name="T42" fmla="*/ 31 w 73"/>
                <a:gd name="T43" fmla="*/ 99 h 185"/>
                <a:gd name="T44" fmla="*/ 31 w 73"/>
                <a:gd name="T45" fmla="*/ 99 h 185"/>
                <a:gd name="T46" fmla="*/ 26 w 73"/>
                <a:gd name="T47" fmla="*/ 89 h 185"/>
                <a:gd name="T48" fmla="*/ 21 w 73"/>
                <a:gd name="T49" fmla="*/ 71 h 185"/>
                <a:gd name="T50" fmla="*/ 16 w 73"/>
                <a:gd name="T51" fmla="*/ 55 h 185"/>
                <a:gd name="T52" fmla="*/ 15 w 73"/>
                <a:gd name="T53" fmla="*/ 44 h 185"/>
                <a:gd name="T54" fmla="*/ 15 w 73"/>
                <a:gd name="T55" fmla="*/ 44 h 185"/>
                <a:gd name="T56" fmla="*/ 13 w 73"/>
                <a:gd name="T57" fmla="*/ 29 h 185"/>
                <a:gd name="T58" fmla="*/ 9 w 73"/>
                <a:gd name="T59" fmla="*/ 10 h 185"/>
                <a:gd name="T60" fmla="*/ 6 w 73"/>
                <a:gd name="T61" fmla="*/ 3 h 185"/>
                <a:gd name="T62" fmla="*/ 3 w 73"/>
                <a:gd name="T63" fmla="*/ 0 h 185"/>
                <a:gd name="T64" fmla="*/ 3 w 73"/>
                <a:gd name="T65" fmla="*/ 0 h 185"/>
                <a:gd name="T66" fmla="*/ 2 w 73"/>
                <a:gd name="T67" fmla="*/ 3 h 185"/>
                <a:gd name="T68" fmla="*/ 0 w 73"/>
                <a:gd name="T69" fmla="*/ 13 h 185"/>
                <a:gd name="T70" fmla="*/ 0 w 73"/>
                <a:gd name="T71" fmla="*/ 13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3" h="185">
                  <a:moveTo>
                    <a:pt x="0" y="13"/>
                  </a:moveTo>
                  <a:lnTo>
                    <a:pt x="0" y="13"/>
                  </a:lnTo>
                  <a:lnTo>
                    <a:pt x="6" y="45"/>
                  </a:lnTo>
                  <a:lnTo>
                    <a:pt x="10" y="71"/>
                  </a:lnTo>
                  <a:lnTo>
                    <a:pt x="12" y="89"/>
                  </a:lnTo>
                  <a:lnTo>
                    <a:pt x="12" y="89"/>
                  </a:lnTo>
                  <a:lnTo>
                    <a:pt x="13" y="96"/>
                  </a:lnTo>
                  <a:lnTo>
                    <a:pt x="18" y="108"/>
                  </a:lnTo>
                  <a:lnTo>
                    <a:pt x="32" y="135"/>
                  </a:lnTo>
                  <a:lnTo>
                    <a:pt x="56" y="176"/>
                  </a:lnTo>
                  <a:lnTo>
                    <a:pt x="56" y="176"/>
                  </a:lnTo>
                  <a:lnTo>
                    <a:pt x="61" y="182"/>
                  </a:lnTo>
                  <a:lnTo>
                    <a:pt x="66" y="183"/>
                  </a:lnTo>
                  <a:lnTo>
                    <a:pt x="69" y="185"/>
                  </a:lnTo>
                  <a:lnTo>
                    <a:pt x="72" y="183"/>
                  </a:lnTo>
                  <a:lnTo>
                    <a:pt x="73" y="182"/>
                  </a:lnTo>
                  <a:lnTo>
                    <a:pt x="72" y="175"/>
                  </a:lnTo>
                  <a:lnTo>
                    <a:pt x="66" y="166"/>
                  </a:lnTo>
                  <a:lnTo>
                    <a:pt x="66" y="166"/>
                  </a:lnTo>
                  <a:lnTo>
                    <a:pt x="53" y="144"/>
                  </a:lnTo>
                  <a:lnTo>
                    <a:pt x="42" y="124"/>
                  </a:lnTo>
                  <a:lnTo>
                    <a:pt x="31" y="99"/>
                  </a:lnTo>
                  <a:lnTo>
                    <a:pt x="31" y="99"/>
                  </a:lnTo>
                  <a:lnTo>
                    <a:pt x="26" y="89"/>
                  </a:lnTo>
                  <a:lnTo>
                    <a:pt x="21" y="71"/>
                  </a:lnTo>
                  <a:lnTo>
                    <a:pt x="16" y="55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3" y="29"/>
                  </a:lnTo>
                  <a:lnTo>
                    <a:pt x="9" y="10"/>
                  </a:lnTo>
                  <a:lnTo>
                    <a:pt x="6" y="3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3"/>
                  </a:lnTo>
                  <a:lnTo>
                    <a:pt x="0" y="1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289" name="Freeform 71">
              <a:extLst>
                <a:ext uri="{FF2B5EF4-FFF2-40B4-BE49-F238E27FC236}">
                  <a16:creationId xmlns:a16="http://schemas.microsoft.com/office/drawing/2014/main" id="{391C2272-43B7-3EBF-36A4-598D7F8EDE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227540" y="6165025"/>
              <a:ext cx="25400" cy="131763"/>
            </a:xfrm>
            <a:custGeom>
              <a:avLst/>
              <a:gdLst>
                <a:gd name="T0" fmla="*/ 8 w 16"/>
                <a:gd name="T1" fmla="*/ 0 h 83"/>
                <a:gd name="T2" fmla="*/ 8 w 16"/>
                <a:gd name="T3" fmla="*/ 0 h 83"/>
                <a:gd name="T4" fmla="*/ 4 w 16"/>
                <a:gd name="T5" fmla="*/ 25 h 83"/>
                <a:gd name="T6" fmla="*/ 1 w 16"/>
                <a:gd name="T7" fmla="*/ 44 h 83"/>
                <a:gd name="T8" fmla="*/ 0 w 16"/>
                <a:gd name="T9" fmla="*/ 60 h 83"/>
                <a:gd name="T10" fmla="*/ 0 w 16"/>
                <a:gd name="T11" fmla="*/ 60 h 83"/>
                <a:gd name="T12" fmla="*/ 0 w 16"/>
                <a:gd name="T13" fmla="*/ 68 h 83"/>
                <a:gd name="T14" fmla="*/ 0 w 16"/>
                <a:gd name="T15" fmla="*/ 74 h 83"/>
                <a:gd name="T16" fmla="*/ 0 w 16"/>
                <a:gd name="T17" fmla="*/ 77 h 83"/>
                <a:gd name="T18" fmla="*/ 1 w 16"/>
                <a:gd name="T19" fmla="*/ 79 h 83"/>
                <a:gd name="T20" fmla="*/ 8 w 16"/>
                <a:gd name="T21" fmla="*/ 82 h 83"/>
                <a:gd name="T22" fmla="*/ 8 w 16"/>
                <a:gd name="T23" fmla="*/ 82 h 83"/>
                <a:gd name="T24" fmla="*/ 13 w 16"/>
                <a:gd name="T25" fmla="*/ 83 h 83"/>
                <a:gd name="T26" fmla="*/ 14 w 16"/>
                <a:gd name="T27" fmla="*/ 82 h 83"/>
                <a:gd name="T28" fmla="*/ 16 w 16"/>
                <a:gd name="T29" fmla="*/ 82 h 83"/>
                <a:gd name="T30" fmla="*/ 14 w 16"/>
                <a:gd name="T31" fmla="*/ 79 h 83"/>
                <a:gd name="T32" fmla="*/ 11 w 16"/>
                <a:gd name="T33" fmla="*/ 71 h 83"/>
                <a:gd name="T34" fmla="*/ 8 w 16"/>
                <a:gd name="T35" fmla="*/ 63 h 83"/>
                <a:gd name="T36" fmla="*/ 8 w 16"/>
                <a:gd name="T37" fmla="*/ 63 h 83"/>
                <a:gd name="T38" fmla="*/ 8 w 16"/>
                <a:gd name="T39" fmla="*/ 50 h 83"/>
                <a:gd name="T40" fmla="*/ 10 w 16"/>
                <a:gd name="T41" fmla="*/ 32 h 83"/>
                <a:gd name="T42" fmla="*/ 11 w 16"/>
                <a:gd name="T43" fmla="*/ 15 h 83"/>
                <a:gd name="T44" fmla="*/ 10 w 16"/>
                <a:gd name="T45" fmla="*/ 6 h 83"/>
                <a:gd name="T46" fmla="*/ 8 w 16"/>
                <a:gd name="T47" fmla="*/ 0 h 83"/>
                <a:gd name="T48" fmla="*/ 8 w 16"/>
                <a:gd name="T49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6" h="83">
                  <a:moveTo>
                    <a:pt x="8" y="0"/>
                  </a:moveTo>
                  <a:lnTo>
                    <a:pt x="8" y="0"/>
                  </a:lnTo>
                  <a:lnTo>
                    <a:pt x="4" y="25"/>
                  </a:lnTo>
                  <a:lnTo>
                    <a:pt x="1" y="44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77"/>
                  </a:lnTo>
                  <a:lnTo>
                    <a:pt x="1" y="79"/>
                  </a:lnTo>
                  <a:lnTo>
                    <a:pt x="8" y="82"/>
                  </a:lnTo>
                  <a:lnTo>
                    <a:pt x="8" y="82"/>
                  </a:lnTo>
                  <a:lnTo>
                    <a:pt x="13" y="83"/>
                  </a:lnTo>
                  <a:lnTo>
                    <a:pt x="14" y="82"/>
                  </a:lnTo>
                  <a:lnTo>
                    <a:pt x="16" y="82"/>
                  </a:lnTo>
                  <a:lnTo>
                    <a:pt x="14" y="79"/>
                  </a:lnTo>
                  <a:lnTo>
                    <a:pt x="11" y="71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50"/>
                  </a:lnTo>
                  <a:lnTo>
                    <a:pt x="10" y="32"/>
                  </a:lnTo>
                  <a:lnTo>
                    <a:pt x="11" y="15"/>
                  </a:lnTo>
                  <a:lnTo>
                    <a:pt x="10" y="6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  <p:cxnSp>
        <p:nvCxnSpPr>
          <p:cNvPr id="290" name="Curved Connector 289">
            <a:extLst>
              <a:ext uri="{FF2B5EF4-FFF2-40B4-BE49-F238E27FC236}">
                <a16:creationId xmlns:a16="http://schemas.microsoft.com/office/drawing/2014/main" id="{7DDC86EB-CB6E-6FA1-75B2-CC5EECD117EB}"/>
              </a:ext>
            </a:extLst>
          </p:cNvPr>
          <p:cNvCxnSpPr>
            <a:stCxn id="298" idx="2"/>
            <a:endCxn id="297" idx="3"/>
          </p:cNvCxnSpPr>
          <p:nvPr/>
        </p:nvCxnSpPr>
        <p:spPr>
          <a:xfrm rot="10800000" flipH="1" flipV="1">
            <a:off x="5264057" y="1891369"/>
            <a:ext cx="1428104" cy="946796"/>
          </a:xfrm>
          <a:prstGeom prst="curvedConnector4">
            <a:avLst>
              <a:gd name="adj1" fmla="val 3864"/>
              <a:gd name="adj2" fmla="val 100905"/>
            </a:avLst>
          </a:pr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291" name="Curved Connector 290">
            <a:extLst>
              <a:ext uri="{FF2B5EF4-FFF2-40B4-BE49-F238E27FC236}">
                <a16:creationId xmlns:a16="http://schemas.microsoft.com/office/drawing/2014/main" id="{D83A893F-DB5A-EFA9-2868-7DE59A94A2AE}"/>
              </a:ext>
            </a:extLst>
          </p:cNvPr>
          <p:cNvCxnSpPr>
            <a:stCxn id="298" idx="7"/>
            <a:endCxn id="299" idx="3"/>
          </p:cNvCxnSpPr>
          <p:nvPr/>
        </p:nvCxnSpPr>
        <p:spPr>
          <a:xfrm rot="5400000" flipH="1" flipV="1">
            <a:off x="5511018" y="1285824"/>
            <a:ext cx="432725" cy="673515"/>
          </a:xfrm>
          <a:prstGeom prst="curvedConnector3">
            <a:avLst>
              <a:gd name="adj1" fmla="val 32998"/>
            </a:avLst>
          </a:pr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292" name="Curved Connector 291">
            <a:extLst>
              <a:ext uri="{FF2B5EF4-FFF2-40B4-BE49-F238E27FC236}">
                <a16:creationId xmlns:a16="http://schemas.microsoft.com/office/drawing/2014/main" id="{367C555C-DF01-2BEE-1D1F-1FAE8910F960}"/>
              </a:ext>
            </a:extLst>
          </p:cNvPr>
          <p:cNvCxnSpPr>
            <a:stCxn id="299" idx="7"/>
            <a:endCxn id="300" idx="4"/>
          </p:cNvCxnSpPr>
          <p:nvPr/>
        </p:nvCxnSpPr>
        <p:spPr>
          <a:xfrm rot="5400000" flipH="1" flipV="1">
            <a:off x="6117336" y="858806"/>
            <a:ext cx="494214" cy="390908"/>
          </a:xfrm>
          <a:prstGeom prst="curvedConnector3">
            <a:avLst>
              <a:gd name="adj1" fmla="val 50000"/>
            </a:avLst>
          </a:pr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293" name="Curved Connector 292">
            <a:extLst>
              <a:ext uri="{FF2B5EF4-FFF2-40B4-BE49-F238E27FC236}">
                <a16:creationId xmlns:a16="http://schemas.microsoft.com/office/drawing/2014/main" id="{4EA3CC58-E59E-93F7-38CB-C8BED33F0FF9}"/>
              </a:ext>
            </a:extLst>
          </p:cNvPr>
          <p:cNvCxnSpPr>
            <a:stCxn id="302" idx="4"/>
            <a:endCxn id="296" idx="0"/>
          </p:cNvCxnSpPr>
          <p:nvPr/>
        </p:nvCxnSpPr>
        <p:spPr>
          <a:xfrm rot="16200000" flipH="1">
            <a:off x="6665373" y="5206308"/>
            <a:ext cx="1391589" cy="2011806"/>
          </a:xfrm>
          <a:prstGeom prst="curvedConnector3">
            <a:avLst>
              <a:gd name="adj1" fmla="val 50000"/>
            </a:avLst>
          </a:pr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294" name="Curved Connector 293">
            <a:extLst>
              <a:ext uri="{FF2B5EF4-FFF2-40B4-BE49-F238E27FC236}">
                <a16:creationId xmlns:a16="http://schemas.microsoft.com/office/drawing/2014/main" id="{2CA7ED49-F794-429E-DF81-E9745AF29C4F}"/>
              </a:ext>
            </a:extLst>
          </p:cNvPr>
          <p:cNvCxnSpPr>
            <a:stCxn id="302" idx="7"/>
            <a:endCxn id="301" idx="4"/>
          </p:cNvCxnSpPr>
          <p:nvPr/>
        </p:nvCxnSpPr>
        <p:spPr>
          <a:xfrm rot="5400000" flipH="1" flipV="1">
            <a:off x="6636246" y="4345054"/>
            <a:ext cx="816240" cy="1273355"/>
          </a:xfrm>
          <a:prstGeom prst="curvedConnector3">
            <a:avLst>
              <a:gd name="adj1" fmla="val 50000"/>
            </a:avLst>
          </a:pr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sp>
        <p:nvSpPr>
          <p:cNvPr id="295" name="Freeform 294">
            <a:extLst>
              <a:ext uri="{FF2B5EF4-FFF2-40B4-BE49-F238E27FC236}">
                <a16:creationId xmlns:a16="http://schemas.microsoft.com/office/drawing/2014/main" id="{4C5A8157-F1A8-E268-0DA5-97214AC0D748}"/>
              </a:ext>
            </a:extLst>
          </p:cNvPr>
          <p:cNvSpPr/>
          <p:nvPr/>
        </p:nvSpPr>
        <p:spPr>
          <a:xfrm>
            <a:off x="6572798" y="2805507"/>
            <a:ext cx="1065100" cy="1691587"/>
          </a:xfrm>
          <a:custGeom>
            <a:avLst/>
            <a:gdLst>
              <a:gd name="connsiteX0" fmla="*/ 1417327 w 1417327"/>
              <a:gd name="connsiteY0" fmla="*/ 1862172 h 1862172"/>
              <a:gd name="connsiteX1" fmla="*/ 62413 w 1417327"/>
              <a:gd name="connsiteY1" fmla="*/ 1094610 h 1862172"/>
              <a:gd name="connsiteX2" fmla="*/ 249298 w 1417327"/>
              <a:gd name="connsiteY2" fmla="*/ 0 h 1862172"/>
              <a:gd name="connsiteX0" fmla="*/ 1410953 w 1410953"/>
              <a:gd name="connsiteY0" fmla="*/ 1875521 h 1875521"/>
              <a:gd name="connsiteX1" fmla="*/ 56039 w 1410953"/>
              <a:gd name="connsiteY1" fmla="*/ 1107959 h 1875521"/>
              <a:gd name="connsiteX2" fmla="*/ 276296 w 1410953"/>
              <a:gd name="connsiteY2" fmla="*/ 0 h 1875521"/>
              <a:gd name="connsiteX0" fmla="*/ 1477646 w 1477646"/>
              <a:gd name="connsiteY0" fmla="*/ 1875521 h 1875521"/>
              <a:gd name="connsiteX1" fmla="*/ 122732 w 1477646"/>
              <a:gd name="connsiteY1" fmla="*/ 1107959 h 1875521"/>
              <a:gd name="connsiteX2" fmla="*/ 342989 w 1477646"/>
              <a:gd name="connsiteY2" fmla="*/ 0 h 1875521"/>
              <a:gd name="connsiteX0" fmla="*/ 1477646 w 1477646"/>
              <a:gd name="connsiteY0" fmla="*/ 1835475 h 1835475"/>
              <a:gd name="connsiteX1" fmla="*/ 122732 w 1477646"/>
              <a:gd name="connsiteY1" fmla="*/ 1067913 h 1835475"/>
              <a:gd name="connsiteX2" fmla="*/ 342989 w 1477646"/>
              <a:gd name="connsiteY2" fmla="*/ 0 h 1835475"/>
              <a:gd name="connsiteX0" fmla="*/ 1470005 w 1470005"/>
              <a:gd name="connsiteY0" fmla="*/ 1835475 h 1835475"/>
              <a:gd name="connsiteX1" fmla="*/ 115091 w 1470005"/>
              <a:gd name="connsiteY1" fmla="*/ 1067913 h 1835475"/>
              <a:gd name="connsiteX2" fmla="*/ 335348 w 1470005"/>
              <a:gd name="connsiteY2" fmla="*/ 0 h 1835475"/>
              <a:gd name="connsiteX0" fmla="*/ 1470004 w 1470004"/>
              <a:gd name="connsiteY0" fmla="*/ 1802103 h 1802103"/>
              <a:gd name="connsiteX1" fmla="*/ 115090 w 1470004"/>
              <a:gd name="connsiteY1" fmla="*/ 1067913 h 1802103"/>
              <a:gd name="connsiteX2" fmla="*/ 335347 w 1470004"/>
              <a:gd name="connsiteY2" fmla="*/ 0 h 1802103"/>
              <a:gd name="connsiteX0" fmla="*/ 1470004 w 1470004"/>
              <a:gd name="connsiteY0" fmla="*/ 1802103 h 1802103"/>
              <a:gd name="connsiteX1" fmla="*/ 115090 w 1470004"/>
              <a:gd name="connsiteY1" fmla="*/ 1067913 h 1802103"/>
              <a:gd name="connsiteX2" fmla="*/ 335347 w 1470004"/>
              <a:gd name="connsiteY2" fmla="*/ 0 h 1802103"/>
              <a:gd name="connsiteX0" fmla="*/ 1537763 w 1537763"/>
              <a:gd name="connsiteY0" fmla="*/ 1928227 h 1928227"/>
              <a:gd name="connsiteX1" fmla="*/ 182849 w 1537763"/>
              <a:gd name="connsiteY1" fmla="*/ 1194037 h 1928227"/>
              <a:gd name="connsiteX2" fmla="*/ 248954 w 1537763"/>
              <a:gd name="connsiteY2" fmla="*/ 0 h 1928227"/>
              <a:gd name="connsiteX0" fmla="*/ 1257487 w 1257487"/>
              <a:gd name="connsiteY0" fmla="*/ 1732034 h 1732034"/>
              <a:gd name="connsiteX1" fmla="*/ 182849 w 1257487"/>
              <a:gd name="connsiteY1" fmla="*/ 1194037 h 1732034"/>
              <a:gd name="connsiteX2" fmla="*/ 248954 w 1257487"/>
              <a:gd name="connsiteY2" fmla="*/ 0 h 1732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57487" h="1732034">
                <a:moveTo>
                  <a:pt x="1257487" y="1732034"/>
                </a:moveTo>
                <a:cubicBezTo>
                  <a:pt x="610620" y="1656946"/>
                  <a:pt x="371958" y="1494387"/>
                  <a:pt x="182849" y="1194037"/>
                </a:cubicBezTo>
                <a:cubicBezTo>
                  <a:pt x="-6260" y="893687"/>
                  <a:pt x="-135939" y="320372"/>
                  <a:pt x="248954" y="0"/>
                </a:cubicBezTo>
              </a:path>
            </a:pathLst>
          </a:custGeom>
          <a:noFill/>
          <a:ln w="28575" cap="flat" cmpd="sng" algn="ctr">
            <a:solidFill>
              <a:srgbClr val="C0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6" name="Oval 295">
            <a:extLst>
              <a:ext uri="{FF2B5EF4-FFF2-40B4-BE49-F238E27FC236}">
                <a16:creationId xmlns:a16="http://schemas.microsoft.com/office/drawing/2014/main" id="{3327D0C3-6297-1AEA-0FB8-BE4DD7A6EB04}"/>
              </a:ext>
            </a:extLst>
          </p:cNvPr>
          <p:cNvSpPr/>
          <p:nvPr/>
        </p:nvSpPr>
        <p:spPr>
          <a:xfrm>
            <a:off x="8292929" y="6908006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7" name="Oval 296">
            <a:extLst>
              <a:ext uri="{FF2B5EF4-FFF2-40B4-BE49-F238E27FC236}">
                <a16:creationId xmlns:a16="http://schemas.microsoft.com/office/drawing/2014/main" id="{EEA30969-85DF-8545-EFD1-3B4699344878}"/>
              </a:ext>
            </a:extLst>
          </p:cNvPr>
          <p:cNvSpPr/>
          <p:nvPr/>
        </p:nvSpPr>
        <p:spPr>
          <a:xfrm>
            <a:off x="6670446" y="2711599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8" name="Oval 297">
            <a:extLst>
              <a:ext uri="{FF2B5EF4-FFF2-40B4-BE49-F238E27FC236}">
                <a16:creationId xmlns:a16="http://schemas.microsoft.com/office/drawing/2014/main" id="{2AB54ABD-F0CF-95AC-D93D-53816B6EC2E4}"/>
              </a:ext>
            </a:extLst>
          </p:cNvPr>
          <p:cNvSpPr/>
          <p:nvPr/>
        </p:nvSpPr>
        <p:spPr>
          <a:xfrm>
            <a:off x="5264057" y="1817228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9" name="Oval 298">
            <a:extLst>
              <a:ext uri="{FF2B5EF4-FFF2-40B4-BE49-F238E27FC236}">
                <a16:creationId xmlns:a16="http://schemas.microsoft.com/office/drawing/2014/main" id="{1B9E6E6B-C948-33D1-7A1C-3B562DC5AC2D}"/>
              </a:ext>
            </a:extLst>
          </p:cNvPr>
          <p:cNvSpPr/>
          <p:nvPr/>
        </p:nvSpPr>
        <p:spPr>
          <a:xfrm>
            <a:off x="6042423" y="1279652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0" name="Oval 299">
            <a:extLst>
              <a:ext uri="{FF2B5EF4-FFF2-40B4-BE49-F238E27FC236}">
                <a16:creationId xmlns:a16="http://schemas.microsoft.com/office/drawing/2014/main" id="{C8DC1001-6553-974F-AAC1-F8097337A053}"/>
              </a:ext>
            </a:extLst>
          </p:cNvPr>
          <p:cNvSpPr/>
          <p:nvPr/>
        </p:nvSpPr>
        <p:spPr>
          <a:xfrm>
            <a:off x="6485756" y="658872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1" name="Oval 300">
            <a:extLst>
              <a:ext uri="{FF2B5EF4-FFF2-40B4-BE49-F238E27FC236}">
                <a16:creationId xmlns:a16="http://schemas.microsoft.com/office/drawing/2014/main" id="{6D6041D1-FC87-CCBC-F471-4986DBA331E8}"/>
              </a:ext>
            </a:extLst>
          </p:cNvPr>
          <p:cNvSpPr/>
          <p:nvPr/>
        </p:nvSpPr>
        <p:spPr>
          <a:xfrm>
            <a:off x="7606903" y="4425330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2" name="Oval 301">
            <a:extLst>
              <a:ext uri="{FF2B5EF4-FFF2-40B4-BE49-F238E27FC236}">
                <a16:creationId xmlns:a16="http://schemas.microsoft.com/office/drawing/2014/main" id="{B0ED8AAB-529C-7452-8780-85067ABB976E}"/>
              </a:ext>
            </a:extLst>
          </p:cNvPr>
          <p:cNvSpPr/>
          <p:nvPr/>
        </p:nvSpPr>
        <p:spPr>
          <a:xfrm>
            <a:off x="6281123" y="5368136"/>
            <a:ext cx="148281" cy="148281"/>
          </a:xfrm>
          <a:prstGeom prst="ellipse">
            <a:avLst/>
          </a:prstGeom>
          <a:gradFill flip="none" rotWithShape="1">
            <a:gsLst>
              <a:gs pos="52000">
                <a:srgbClr val="C00000"/>
              </a:gs>
              <a:gs pos="57000">
                <a:sysClr val="window" lastClr="FFFFFF">
                  <a:lumMod val="95000"/>
                </a:sysClr>
              </a:gs>
              <a:gs pos="99167">
                <a:srgbClr val="C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solidFill>
              <a:srgbClr val="64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03" name="Group 302">
            <a:extLst>
              <a:ext uri="{FF2B5EF4-FFF2-40B4-BE49-F238E27FC236}">
                <a16:creationId xmlns:a16="http://schemas.microsoft.com/office/drawing/2014/main" id="{4AE8D721-2FA3-453F-7A07-717460A29349}"/>
              </a:ext>
            </a:extLst>
          </p:cNvPr>
          <p:cNvGrpSpPr/>
          <p:nvPr/>
        </p:nvGrpSpPr>
        <p:grpSpPr>
          <a:xfrm>
            <a:off x="6714443" y="5531559"/>
            <a:ext cx="429306" cy="807758"/>
            <a:chOff x="9596438" y="5099050"/>
            <a:chExt cx="576263" cy="1084263"/>
          </a:xfrm>
        </p:grpSpPr>
        <p:sp>
          <p:nvSpPr>
            <p:cNvPr id="304" name="Freeform 105">
              <a:extLst>
                <a:ext uri="{FF2B5EF4-FFF2-40B4-BE49-F238E27FC236}">
                  <a16:creationId xmlns:a16="http://schemas.microsoft.com/office/drawing/2014/main" id="{7A7EAEA7-EB7E-20AA-1778-D546CB4D99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7075" y="5438775"/>
              <a:ext cx="52388" cy="735013"/>
            </a:xfrm>
            <a:custGeom>
              <a:avLst/>
              <a:gdLst>
                <a:gd name="T0" fmla="*/ 30 w 33"/>
                <a:gd name="T1" fmla="*/ 463 h 463"/>
                <a:gd name="T2" fmla="*/ 28 w 33"/>
                <a:gd name="T3" fmla="*/ 463 h 463"/>
                <a:gd name="T4" fmla="*/ 24 w 33"/>
                <a:gd name="T5" fmla="*/ 445 h 463"/>
                <a:gd name="T6" fmla="*/ 6 w 33"/>
                <a:gd name="T7" fmla="*/ 81 h 463"/>
                <a:gd name="T8" fmla="*/ 5 w 33"/>
                <a:gd name="T9" fmla="*/ 81 h 463"/>
                <a:gd name="T10" fmla="*/ 0 w 33"/>
                <a:gd name="T11" fmla="*/ 2 h 463"/>
                <a:gd name="T12" fmla="*/ 14 w 33"/>
                <a:gd name="T13" fmla="*/ 0 h 463"/>
                <a:gd name="T14" fmla="*/ 17 w 33"/>
                <a:gd name="T15" fmla="*/ 81 h 463"/>
                <a:gd name="T16" fmla="*/ 15 w 33"/>
                <a:gd name="T17" fmla="*/ 83 h 463"/>
                <a:gd name="T18" fmla="*/ 33 w 33"/>
                <a:gd name="T19" fmla="*/ 444 h 463"/>
                <a:gd name="T20" fmla="*/ 30 w 33"/>
                <a:gd name="T21" fmla="*/ 463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" h="463">
                  <a:moveTo>
                    <a:pt x="30" y="463"/>
                  </a:moveTo>
                  <a:lnTo>
                    <a:pt x="28" y="463"/>
                  </a:lnTo>
                  <a:lnTo>
                    <a:pt x="24" y="445"/>
                  </a:lnTo>
                  <a:lnTo>
                    <a:pt x="6" y="81"/>
                  </a:lnTo>
                  <a:lnTo>
                    <a:pt x="5" y="81"/>
                  </a:lnTo>
                  <a:lnTo>
                    <a:pt x="0" y="2"/>
                  </a:lnTo>
                  <a:lnTo>
                    <a:pt x="14" y="0"/>
                  </a:lnTo>
                  <a:lnTo>
                    <a:pt x="17" y="81"/>
                  </a:lnTo>
                  <a:lnTo>
                    <a:pt x="15" y="83"/>
                  </a:lnTo>
                  <a:lnTo>
                    <a:pt x="33" y="444"/>
                  </a:lnTo>
                  <a:lnTo>
                    <a:pt x="30" y="4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05" name="Freeform 106">
              <a:extLst>
                <a:ext uri="{FF2B5EF4-FFF2-40B4-BE49-F238E27FC236}">
                  <a16:creationId xmlns:a16="http://schemas.microsoft.com/office/drawing/2014/main" id="{5A5FB4DC-247B-7EAD-7E7F-4603E00A8E5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96438" y="5441950"/>
              <a:ext cx="30163" cy="76200"/>
            </a:xfrm>
            <a:custGeom>
              <a:avLst/>
              <a:gdLst>
                <a:gd name="T0" fmla="*/ 13 w 19"/>
                <a:gd name="T1" fmla="*/ 0 h 48"/>
                <a:gd name="T2" fmla="*/ 13 w 19"/>
                <a:gd name="T3" fmla="*/ 0 h 48"/>
                <a:gd name="T4" fmla="*/ 10 w 19"/>
                <a:gd name="T5" fmla="*/ 1 h 48"/>
                <a:gd name="T6" fmla="*/ 7 w 19"/>
                <a:gd name="T7" fmla="*/ 6 h 48"/>
                <a:gd name="T8" fmla="*/ 3 w 19"/>
                <a:gd name="T9" fmla="*/ 13 h 48"/>
                <a:gd name="T10" fmla="*/ 0 w 19"/>
                <a:gd name="T11" fmla="*/ 22 h 48"/>
                <a:gd name="T12" fmla="*/ 0 w 19"/>
                <a:gd name="T13" fmla="*/ 22 h 48"/>
                <a:gd name="T14" fmla="*/ 0 w 19"/>
                <a:gd name="T15" fmla="*/ 31 h 48"/>
                <a:gd name="T16" fmla="*/ 0 w 19"/>
                <a:gd name="T17" fmla="*/ 39 h 48"/>
                <a:gd name="T18" fmla="*/ 3 w 19"/>
                <a:gd name="T19" fmla="*/ 45 h 48"/>
                <a:gd name="T20" fmla="*/ 6 w 19"/>
                <a:gd name="T21" fmla="*/ 48 h 48"/>
                <a:gd name="T22" fmla="*/ 6 w 19"/>
                <a:gd name="T23" fmla="*/ 48 h 48"/>
                <a:gd name="T24" fmla="*/ 10 w 19"/>
                <a:gd name="T25" fmla="*/ 46 h 48"/>
                <a:gd name="T26" fmla="*/ 13 w 19"/>
                <a:gd name="T27" fmla="*/ 42 h 48"/>
                <a:gd name="T28" fmla="*/ 16 w 19"/>
                <a:gd name="T29" fmla="*/ 34 h 48"/>
                <a:gd name="T30" fmla="*/ 19 w 19"/>
                <a:gd name="T31" fmla="*/ 25 h 48"/>
                <a:gd name="T32" fmla="*/ 19 w 19"/>
                <a:gd name="T33" fmla="*/ 25 h 48"/>
                <a:gd name="T34" fmla="*/ 19 w 19"/>
                <a:gd name="T35" fmla="*/ 16 h 48"/>
                <a:gd name="T36" fmla="*/ 18 w 19"/>
                <a:gd name="T37" fmla="*/ 7 h 48"/>
                <a:gd name="T38" fmla="*/ 16 w 19"/>
                <a:gd name="T39" fmla="*/ 1 h 48"/>
                <a:gd name="T40" fmla="*/ 13 w 19"/>
                <a:gd name="T41" fmla="*/ 0 h 48"/>
                <a:gd name="T42" fmla="*/ 13 w 19"/>
                <a:gd name="T43" fmla="*/ 0 h 48"/>
                <a:gd name="T44" fmla="*/ 7 w 19"/>
                <a:gd name="T45" fmla="*/ 42 h 48"/>
                <a:gd name="T46" fmla="*/ 7 w 19"/>
                <a:gd name="T47" fmla="*/ 42 h 48"/>
                <a:gd name="T48" fmla="*/ 6 w 19"/>
                <a:gd name="T49" fmla="*/ 42 h 48"/>
                <a:gd name="T50" fmla="*/ 4 w 19"/>
                <a:gd name="T51" fmla="*/ 40 h 48"/>
                <a:gd name="T52" fmla="*/ 3 w 19"/>
                <a:gd name="T53" fmla="*/ 36 h 48"/>
                <a:gd name="T54" fmla="*/ 3 w 19"/>
                <a:gd name="T55" fmla="*/ 30 h 48"/>
                <a:gd name="T56" fmla="*/ 3 w 19"/>
                <a:gd name="T57" fmla="*/ 22 h 48"/>
                <a:gd name="T58" fmla="*/ 3 w 19"/>
                <a:gd name="T59" fmla="*/ 22 h 48"/>
                <a:gd name="T60" fmla="*/ 6 w 19"/>
                <a:gd name="T61" fmla="*/ 15 h 48"/>
                <a:gd name="T62" fmla="*/ 9 w 19"/>
                <a:gd name="T63" fmla="*/ 9 h 48"/>
                <a:gd name="T64" fmla="*/ 12 w 19"/>
                <a:gd name="T65" fmla="*/ 6 h 48"/>
                <a:gd name="T66" fmla="*/ 15 w 19"/>
                <a:gd name="T67" fmla="*/ 4 h 48"/>
                <a:gd name="T68" fmla="*/ 15 w 19"/>
                <a:gd name="T69" fmla="*/ 4 h 48"/>
                <a:gd name="T70" fmla="*/ 16 w 19"/>
                <a:gd name="T71" fmla="*/ 6 h 48"/>
                <a:gd name="T72" fmla="*/ 18 w 19"/>
                <a:gd name="T73" fmla="*/ 10 h 48"/>
                <a:gd name="T74" fmla="*/ 16 w 19"/>
                <a:gd name="T75" fmla="*/ 22 h 48"/>
                <a:gd name="T76" fmla="*/ 16 w 19"/>
                <a:gd name="T77" fmla="*/ 22 h 48"/>
                <a:gd name="T78" fmla="*/ 13 w 19"/>
                <a:gd name="T79" fmla="*/ 34 h 48"/>
                <a:gd name="T80" fmla="*/ 12 w 19"/>
                <a:gd name="T81" fmla="*/ 39 h 48"/>
                <a:gd name="T82" fmla="*/ 7 w 19"/>
                <a:gd name="T83" fmla="*/ 42 h 48"/>
                <a:gd name="T84" fmla="*/ 7 w 19"/>
                <a:gd name="T85" fmla="*/ 4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" h="48">
                  <a:moveTo>
                    <a:pt x="13" y="0"/>
                  </a:moveTo>
                  <a:lnTo>
                    <a:pt x="13" y="0"/>
                  </a:lnTo>
                  <a:lnTo>
                    <a:pt x="10" y="1"/>
                  </a:lnTo>
                  <a:lnTo>
                    <a:pt x="7" y="6"/>
                  </a:lnTo>
                  <a:lnTo>
                    <a:pt x="3" y="1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3" y="45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10" y="46"/>
                  </a:lnTo>
                  <a:lnTo>
                    <a:pt x="13" y="42"/>
                  </a:lnTo>
                  <a:lnTo>
                    <a:pt x="16" y="34"/>
                  </a:lnTo>
                  <a:lnTo>
                    <a:pt x="19" y="25"/>
                  </a:lnTo>
                  <a:lnTo>
                    <a:pt x="19" y="25"/>
                  </a:lnTo>
                  <a:lnTo>
                    <a:pt x="19" y="16"/>
                  </a:lnTo>
                  <a:lnTo>
                    <a:pt x="18" y="7"/>
                  </a:lnTo>
                  <a:lnTo>
                    <a:pt x="16" y="1"/>
                  </a:lnTo>
                  <a:lnTo>
                    <a:pt x="13" y="0"/>
                  </a:lnTo>
                  <a:lnTo>
                    <a:pt x="13" y="0"/>
                  </a:lnTo>
                  <a:close/>
                  <a:moveTo>
                    <a:pt x="7" y="42"/>
                  </a:moveTo>
                  <a:lnTo>
                    <a:pt x="7" y="42"/>
                  </a:lnTo>
                  <a:lnTo>
                    <a:pt x="6" y="42"/>
                  </a:lnTo>
                  <a:lnTo>
                    <a:pt x="4" y="40"/>
                  </a:lnTo>
                  <a:lnTo>
                    <a:pt x="3" y="36"/>
                  </a:lnTo>
                  <a:lnTo>
                    <a:pt x="3" y="30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6" y="15"/>
                  </a:lnTo>
                  <a:lnTo>
                    <a:pt x="9" y="9"/>
                  </a:lnTo>
                  <a:lnTo>
                    <a:pt x="12" y="6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6"/>
                  </a:lnTo>
                  <a:lnTo>
                    <a:pt x="18" y="10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3" y="34"/>
                  </a:lnTo>
                  <a:lnTo>
                    <a:pt x="12" y="39"/>
                  </a:lnTo>
                  <a:lnTo>
                    <a:pt x="7" y="42"/>
                  </a:lnTo>
                  <a:lnTo>
                    <a:pt x="7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06" name="Freeform 107">
              <a:extLst>
                <a:ext uri="{FF2B5EF4-FFF2-40B4-BE49-F238E27FC236}">
                  <a16:creationId xmlns:a16="http://schemas.microsoft.com/office/drawing/2014/main" id="{C7940095-C0E1-9E74-AFB0-9426F51AC4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4538" y="6140450"/>
              <a:ext cx="55563" cy="7938"/>
            </a:xfrm>
            <a:custGeom>
              <a:avLst/>
              <a:gdLst>
                <a:gd name="T0" fmla="*/ 35 w 35"/>
                <a:gd name="T1" fmla="*/ 2 h 5"/>
                <a:gd name="T2" fmla="*/ 35 w 35"/>
                <a:gd name="T3" fmla="*/ 2 h 5"/>
                <a:gd name="T4" fmla="*/ 34 w 35"/>
                <a:gd name="T5" fmla="*/ 3 h 5"/>
                <a:gd name="T6" fmla="*/ 31 w 35"/>
                <a:gd name="T7" fmla="*/ 3 h 5"/>
                <a:gd name="T8" fmla="*/ 17 w 35"/>
                <a:gd name="T9" fmla="*/ 5 h 5"/>
                <a:gd name="T10" fmla="*/ 17 w 35"/>
                <a:gd name="T11" fmla="*/ 5 h 5"/>
                <a:gd name="T12" fmla="*/ 6 w 35"/>
                <a:gd name="T13" fmla="*/ 5 h 5"/>
                <a:gd name="T14" fmla="*/ 1 w 35"/>
                <a:gd name="T15" fmla="*/ 5 h 5"/>
                <a:gd name="T16" fmla="*/ 0 w 35"/>
                <a:gd name="T17" fmla="*/ 3 h 5"/>
                <a:gd name="T18" fmla="*/ 0 w 35"/>
                <a:gd name="T19" fmla="*/ 3 h 5"/>
                <a:gd name="T20" fmla="*/ 1 w 35"/>
                <a:gd name="T21" fmla="*/ 3 h 5"/>
                <a:gd name="T22" fmla="*/ 7 w 35"/>
                <a:gd name="T23" fmla="*/ 2 h 5"/>
                <a:gd name="T24" fmla="*/ 17 w 35"/>
                <a:gd name="T25" fmla="*/ 0 h 5"/>
                <a:gd name="T26" fmla="*/ 17 w 35"/>
                <a:gd name="T27" fmla="*/ 0 h 5"/>
                <a:gd name="T28" fmla="*/ 29 w 35"/>
                <a:gd name="T29" fmla="*/ 0 h 5"/>
                <a:gd name="T30" fmla="*/ 34 w 35"/>
                <a:gd name="T31" fmla="*/ 2 h 5"/>
                <a:gd name="T32" fmla="*/ 35 w 35"/>
                <a:gd name="T33" fmla="*/ 2 h 5"/>
                <a:gd name="T34" fmla="*/ 35 w 35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5" h="5">
                  <a:moveTo>
                    <a:pt x="35" y="2"/>
                  </a:moveTo>
                  <a:lnTo>
                    <a:pt x="35" y="2"/>
                  </a:lnTo>
                  <a:lnTo>
                    <a:pt x="34" y="3"/>
                  </a:lnTo>
                  <a:lnTo>
                    <a:pt x="31" y="3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6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9" y="0"/>
                  </a:lnTo>
                  <a:lnTo>
                    <a:pt x="34" y="2"/>
                  </a:lnTo>
                  <a:lnTo>
                    <a:pt x="35" y="2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07" name="Freeform 108">
              <a:extLst>
                <a:ext uri="{FF2B5EF4-FFF2-40B4-BE49-F238E27FC236}">
                  <a16:creationId xmlns:a16="http://schemas.microsoft.com/office/drawing/2014/main" id="{C2A99312-57EF-F8C2-C76E-72F630C45069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1363" y="5519738"/>
              <a:ext cx="333375" cy="663575"/>
            </a:xfrm>
            <a:custGeom>
              <a:avLst/>
              <a:gdLst>
                <a:gd name="T0" fmla="*/ 210 w 210"/>
                <a:gd name="T1" fmla="*/ 418 h 418"/>
                <a:gd name="T2" fmla="*/ 208 w 210"/>
                <a:gd name="T3" fmla="*/ 418 h 418"/>
                <a:gd name="T4" fmla="*/ 198 w 210"/>
                <a:gd name="T5" fmla="*/ 403 h 418"/>
                <a:gd name="T6" fmla="*/ 37 w 210"/>
                <a:gd name="T7" fmla="*/ 77 h 418"/>
                <a:gd name="T8" fmla="*/ 36 w 210"/>
                <a:gd name="T9" fmla="*/ 78 h 418"/>
                <a:gd name="T10" fmla="*/ 0 w 210"/>
                <a:gd name="T11" fmla="*/ 5 h 418"/>
                <a:gd name="T12" fmla="*/ 12 w 210"/>
                <a:gd name="T13" fmla="*/ 0 h 418"/>
                <a:gd name="T14" fmla="*/ 48 w 210"/>
                <a:gd name="T15" fmla="*/ 72 h 418"/>
                <a:gd name="T16" fmla="*/ 46 w 210"/>
                <a:gd name="T17" fmla="*/ 74 h 418"/>
                <a:gd name="T18" fmla="*/ 205 w 210"/>
                <a:gd name="T19" fmla="*/ 399 h 418"/>
                <a:gd name="T20" fmla="*/ 210 w 210"/>
                <a:gd name="T21" fmla="*/ 418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0" h="418">
                  <a:moveTo>
                    <a:pt x="210" y="418"/>
                  </a:moveTo>
                  <a:lnTo>
                    <a:pt x="208" y="418"/>
                  </a:lnTo>
                  <a:lnTo>
                    <a:pt x="198" y="403"/>
                  </a:lnTo>
                  <a:lnTo>
                    <a:pt x="37" y="77"/>
                  </a:lnTo>
                  <a:lnTo>
                    <a:pt x="36" y="78"/>
                  </a:lnTo>
                  <a:lnTo>
                    <a:pt x="0" y="5"/>
                  </a:lnTo>
                  <a:lnTo>
                    <a:pt x="12" y="0"/>
                  </a:lnTo>
                  <a:lnTo>
                    <a:pt x="48" y="72"/>
                  </a:lnTo>
                  <a:lnTo>
                    <a:pt x="46" y="74"/>
                  </a:lnTo>
                  <a:lnTo>
                    <a:pt x="205" y="399"/>
                  </a:lnTo>
                  <a:lnTo>
                    <a:pt x="210" y="4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08" name="Freeform 109">
              <a:extLst>
                <a:ext uri="{FF2B5EF4-FFF2-40B4-BE49-F238E27FC236}">
                  <a16:creationId xmlns:a16="http://schemas.microsoft.com/office/drawing/2014/main" id="{8DEDBF4B-A219-A36D-84A0-5599207CDE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48825" y="5541963"/>
              <a:ext cx="58738" cy="53975"/>
            </a:xfrm>
            <a:custGeom>
              <a:avLst/>
              <a:gdLst>
                <a:gd name="T0" fmla="*/ 1 w 37"/>
                <a:gd name="T1" fmla="*/ 0 h 34"/>
                <a:gd name="T2" fmla="*/ 1 w 37"/>
                <a:gd name="T3" fmla="*/ 0 h 34"/>
                <a:gd name="T4" fmla="*/ 0 w 37"/>
                <a:gd name="T5" fmla="*/ 3 h 34"/>
                <a:gd name="T6" fmla="*/ 2 w 37"/>
                <a:gd name="T7" fmla="*/ 9 h 34"/>
                <a:gd name="T8" fmla="*/ 7 w 37"/>
                <a:gd name="T9" fmla="*/ 16 h 34"/>
                <a:gd name="T10" fmla="*/ 13 w 37"/>
                <a:gd name="T11" fmla="*/ 24 h 34"/>
                <a:gd name="T12" fmla="*/ 13 w 37"/>
                <a:gd name="T13" fmla="*/ 24 h 34"/>
                <a:gd name="T14" fmla="*/ 20 w 37"/>
                <a:gd name="T15" fmla="*/ 30 h 34"/>
                <a:gd name="T16" fmla="*/ 26 w 37"/>
                <a:gd name="T17" fmla="*/ 33 h 34"/>
                <a:gd name="T18" fmla="*/ 32 w 37"/>
                <a:gd name="T19" fmla="*/ 34 h 34"/>
                <a:gd name="T20" fmla="*/ 37 w 37"/>
                <a:gd name="T21" fmla="*/ 33 h 34"/>
                <a:gd name="T22" fmla="*/ 37 w 37"/>
                <a:gd name="T23" fmla="*/ 33 h 34"/>
                <a:gd name="T24" fmla="*/ 37 w 37"/>
                <a:gd name="T25" fmla="*/ 28 h 34"/>
                <a:gd name="T26" fmla="*/ 35 w 37"/>
                <a:gd name="T27" fmla="*/ 22 h 34"/>
                <a:gd name="T28" fmla="*/ 32 w 37"/>
                <a:gd name="T29" fmla="*/ 16 h 34"/>
                <a:gd name="T30" fmla="*/ 25 w 37"/>
                <a:gd name="T31" fmla="*/ 10 h 34"/>
                <a:gd name="T32" fmla="*/ 25 w 37"/>
                <a:gd name="T33" fmla="*/ 10 h 34"/>
                <a:gd name="T34" fmla="*/ 17 w 37"/>
                <a:gd name="T35" fmla="*/ 4 h 34"/>
                <a:gd name="T36" fmla="*/ 10 w 37"/>
                <a:gd name="T37" fmla="*/ 1 h 34"/>
                <a:gd name="T38" fmla="*/ 4 w 37"/>
                <a:gd name="T39" fmla="*/ 0 h 34"/>
                <a:gd name="T40" fmla="*/ 1 w 37"/>
                <a:gd name="T41" fmla="*/ 0 h 34"/>
                <a:gd name="T42" fmla="*/ 1 w 37"/>
                <a:gd name="T43" fmla="*/ 0 h 34"/>
                <a:gd name="T44" fmla="*/ 32 w 37"/>
                <a:gd name="T45" fmla="*/ 28 h 34"/>
                <a:gd name="T46" fmla="*/ 32 w 37"/>
                <a:gd name="T47" fmla="*/ 28 h 34"/>
                <a:gd name="T48" fmla="*/ 32 w 37"/>
                <a:gd name="T49" fmla="*/ 30 h 34"/>
                <a:gd name="T50" fmla="*/ 31 w 37"/>
                <a:gd name="T51" fmla="*/ 30 h 34"/>
                <a:gd name="T52" fmla="*/ 26 w 37"/>
                <a:gd name="T53" fmla="*/ 28 h 34"/>
                <a:gd name="T54" fmla="*/ 20 w 37"/>
                <a:gd name="T55" fmla="*/ 25 h 34"/>
                <a:gd name="T56" fmla="*/ 13 w 37"/>
                <a:gd name="T57" fmla="*/ 21 h 34"/>
                <a:gd name="T58" fmla="*/ 13 w 37"/>
                <a:gd name="T59" fmla="*/ 21 h 34"/>
                <a:gd name="T60" fmla="*/ 8 w 37"/>
                <a:gd name="T61" fmla="*/ 15 h 34"/>
                <a:gd name="T62" fmla="*/ 5 w 37"/>
                <a:gd name="T63" fmla="*/ 10 h 34"/>
                <a:gd name="T64" fmla="*/ 4 w 37"/>
                <a:gd name="T65" fmla="*/ 4 h 34"/>
                <a:gd name="T66" fmla="*/ 5 w 37"/>
                <a:gd name="T67" fmla="*/ 1 h 34"/>
                <a:gd name="T68" fmla="*/ 5 w 37"/>
                <a:gd name="T69" fmla="*/ 1 h 34"/>
                <a:gd name="T70" fmla="*/ 7 w 37"/>
                <a:gd name="T71" fmla="*/ 1 h 34"/>
                <a:gd name="T72" fmla="*/ 11 w 37"/>
                <a:gd name="T73" fmla="*/ 3 h 34"/>
                <a:gd name="T74" fmla="*/ 20 w 37"/>
                <a:gd name="T75" fmla="*/ 10 h 34"/>
                <a:gd name="T76" fmla="*/ 20 w 37"/>
                <a:gd name="T77" fmla="*/ 10 h 34"/>
                <a:gd name="T78" fmla="*/ 29 w 37"/>
                <a:gd name="T79" fmla="*/ 19 h 34"/>
                <a:gd name="T80" fmla="*/ 32 w 37"/>
                <a:gd name="T81" fmla="*/ 22 h 34"/>
                <a:gd name="T82" fmla="*/ 32 w 37"/>
                <a:gd name="T83" fmla="*/ 28 h 34"/>
                <a:gd name="T84" fmla="*/ 32 w 37"/>
                <a:gd name="T85" fmla="*/ 2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" h="34">
                  <a:moveTo>
                    <a:pt x="1" y="0"/>
                  </a:moveTo>
                  <a:lnTo>
                    <a:pt x="1" y="0"/>
                  </a:lnTo>
                  <a:lnTo>
                    <a:pt x="0" y="3"/>
                  </a:lnTo>
                  <a:lnTo>
                    <a:pt x="2" y="9"/>
                  </a:lnTo>
                  <a:lnTo>
                    <a:pt x="7" y="1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20" y="30"/>
                  </a:lnTo>
                  <a:lnTo>
                    <a:pt x="26" y="33"/>
                  </a:lnTo>
                  <a:lnTo>
                    <a:pt x="32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7" y="28"/>
                  </a:lnTo>
                  <a:lnTo>
                    <a:pt x="35" y="22"/>
                  </a:lnTo>
                  <a:lnTo>
                    <a:pt x="32" y="16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17" y="4"/>
                  </a:lnTo>
                  <a:lnTo>
                    <a:pt x="10" y="1"/>
                  </a:lnTo>
                  <a:lnTo>
                    <a:pt x="4" y="0"/>
                  </a:lnTo>
                  <a:lnTo>
                    <a:pt x="1" y="0"/>
                  </a:lnTo>
                  <a:lnTo>
                    <a:pt x="1" y="0"/>
                  </a:lnTo>
                  <a:close/>
                  <a:moveTo>
                    <a:pt x="32" y="28"/>
                  </a:moveTo>
                  <a:lnTo>
                    <a:pt x="32" y="28"/>
                  </a:lnTo>
                  <a:lnTo>
                    <a:pt x="32" y="30"/>
                  </a:lnTo>
                  <a:lnTo>
                    <a:pt x="31" y="30"/>
                  </a:lnTo>
                  <a:lnTo>
                    <a:pt x="26" y="28"/>
                  </a:lnTo>
                  <a:lnTo>
                    <a:pt x="20" y="25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8" y="15"/>
                  </a:lnTo>
                  <a:lnTo>
                    <a:pt x="5" y="10"/>
                  </a:lnTo>
                  <a:lnTo>
                    <a:pt x="4" y="4"/>
                  </a:lnTo>
                  <a:lnTo>
                    <a:pt x="5" y="1"/>
                  </a:lnTo>
                  <a:lnTo>
                    <a:pt x="5" y="1"/>
                  </a:lnTo>
                  <a:lnTo>
                    <a:pt x="7" y="1"/>
                  </a:lnTo>
                  <a:lnTo>
                    <a:pt x="11" y="3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29" y="19"/>
                  </a:lnTo>
                  <a:lnTo>
                    <a:pt x="32" y="22"/>
                  </a:lnTo>
                  <a:lnTo>
                    <a:pt x="32" y="28"/>
                  </a:lnTo>
                  <a:lnTo>
                    <a:pt x="3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09" name="Freeform 110">
              <a:extLst>
                <a:ext uri="{FF2B5EF4-FFF2-40B4-BE49-F238E27FC236}">
                  <a16:creationId xmlns:a16="http://schemas.microsoft.com/office/drawing/2014/main" id="{C2C5ABFB-4EBB-A66B-B496-546685C21CAF}"/>
                </a:ext>
              </a:extLst>
            </p:cNvPr>
            <p:cNvSpPr>
              <a:spLocks/>
            </p:cNvSpPr>
            <p:nvPr/>
          </p:nvSpPr>
          <p:spPr bwMode="auto">
            <a:xfrm>
              <a:off x="9923463" y="6145213"/>
              <a:ext cx="52388" cy="23813"/>
            </a:xfrm>
            <a:custGeom>
              <a:avLst/>
              <a:gdLst>
                <a:gd name="T0" fmla="*/ 33 w 33"/>
                <a:gd name="T1" fmla="*/ 0 h 15"/>
                <a:gd name="T2" fmla="*/ 33 w 33"/>
                <a:gd name="T3" fmla="*/ 0 h 15"/>
                <a:gd name="T4" fmla="*/ 33 w 33"/>
                <a:gd name="T5" fmla="*/ 2 h 15"/>
                <a:gd name="T6" fmla="*/ 29 w 33"/>
                <a:gd name="T7" fmla="*/ 3 h 15"/>
                <a:gd name="T8" fmla="*/ 18 w 33"/>
                <a:gd name="T9" fmla="*/ 9 h 15"/>
                <a:gd name="T10" fmla="*/ 18 w 33"/>
                <a:gd name="T11" fmla="*/ 9 h 15"/>
                <a:gd name="T12" fmla="*/ 6 w 33"/>
                <a:gd name="T13" fmla="*/ 15 h 15"/>
                <a:gd name="T14" fmla="*/ 3 w 33"/>
                <a:gd name="T15" fmla="*/ 15 h 15"/>
                <a:gd name="T16" fmla="*/ 0 w 33"/>
                <a:gd name="T17" fmla="*/ 15 h 15"/>
                <a:gd name="T18" fmla="*/ 0 w 33"/>
                <a:gd name="T19" fmla="*/ 15 h 15"/>
                <a:gd name="T20" fmla="*/ 2 w 33"/>
                <a:gd name="T21" fmla="*/ 14 h 15"/>
                <a:gd name="T22" fmla="*/ 6 w 33"/>
                <a:gd name="T23" fmla="*/ 11 h 15"/>
                <a:gd name="T24" fmla="*/ 15 w 33"/>
                <a:gd name="T25" fmla="*/ 5 h 15"/>
                <a:gd name="T26" fmla="*/ 15 w 33"/>
                <a:gd name="T27" fmla="*/ 5 h 15"/>
                <a:gd name="T28" fmla="*/ 27 w 33"/>
                <a:gd name="T29" fmla="*/ 0 h 15"/>
                <a:gd name="T30" fmla="*/ 32 w 33"/>
                <a:gd name="T31" fmla="*/ 0 h 15"/>
                <a:gd name="T32" fmla="*/ 33 w 33"/>
                <a:gd name="T33" fmla="*/ 0 h 15"/>
                <a:gd name="T34" fmla="*/ 33 w 33"/>
                <a:gd name="T3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3" h="15">
                  <a:moveTo>
                    <a:pt x="33" y="0"/>
                  </a:moveTo>
                  <a:lnTo>
                    <a:pt x="33" y="0"/>
                  </a:lnTo>
                  <a:lnTo>
                    <a:pt x="33" y="2"/>
                  </a:lnTo>
                  <a:lnTo>
                    <a:pt x="29" y="3"/>
                  </a:lnTo>
                  <a:lnTo>
                    <a:pt x="18" y="9"/>
                  </a:lnTo>
                  <a:lnTo>
                    <a:pt x="18" y="9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4"/>
                  </a:lnTo>
                  <a:lnTo>
                    <a:pt x="6" y="11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0" name="Freeform 111">
              <a:extLst>
                <a:ext uri="{FF2B5EF4-FFF2-40B4-BE49-F238E27FC236}">
                  <a16:creationId xmlns:a16="http://schemas.microsoft.com/office/drawing/2014/main" id="{269DC8C2-F223-294A-3565-31E6A8EF0682}"/>
                </a:ext>
              </a:extLst>
            </p:cNvPr>
            <p:cNvSpPr>
              <a:spLocks/>
            </p:cNvSpPr>
            <p:nvPr/>
          </p:nvSpPr>
          <p:spPr bwMode="auto">
            <a:xfrm>
              <a:off x="9605963" y="5099050"/>
              <a:ext cx="566738" cy="1068388"/>
            </a:xfrm>
            <a:custGeom>
              <a:avLst/>
              <a:gdLst>
                <a:gd name="T0" fmla="*/ 250 w 357"/>
                <a:gd name="T1" fmla="*/ 66 h 673"/>
                <a:gd name="T2" fmla="*/ 214 w 357"/>
                <a:gd name="T3" fmla="*/ 84 h 673"/>
                <a:gd name="T4" fmla="*/ 191 w 357"/>
                <a:gd name="T5" fmla="*/ 116 h 673"/>
                <a:gd name="T6" fmla="*/ 172 w 357"/>
                <a:gd name="T7" fmla="*/ 83 h 673"/>
                <a:gd name="T8" fmla="*/ 188 w 357"/>
                <a:gd name="T9" fmla="*/ 57 h 673"/>
                <a:gd name="T10" fmla="*/ 164 w 357"/>
                <a:gd name="T11" fmla="*/ 14 h 673"/>
                <a:gd name="T12" fmla="*/ 121 w 357"/>
                <a:gd name="T13" fmla="*/ 2 h 673"/>
                <a:gd name="T14" fmla="*/ 94 w 357"/>
                <a:gd name="T15" fmla="*/ 26 h 673"/>
                <a:gd name="T16" fmla="*/ 83 w 357"/>
                <a:gd name="T17" fmla="*/ 63 h 673"/>
                <a:gd name="T18" fmla="*/ 94 w 357"/>
                <a:gd name="T19" fmla="*/ 77 h 673"/>
                <a:gd name="T20" fmla="*/ 89 w 357"/>
                <a:gd name="T21" fmla="*/ 95 h 673"/>
                <a:gd name="T22" fmla="*/ 101 w 357"/>
                <a:gd name="T23" fmla="*/ 107 h 673"/>
                <a:gd name="T24" fmla="*/ 109 w 357"/>
                <a:gd name="T25" fmla="*/ 122 h 673"/>
                <a:gd name="T26" fmla="*/ 128 w 357"/>
                <a:gd name="T27" fmla="*/ 128 h 673"/>
                <a:gd name="T28" fmla="*/ 127 w 357"/>
                <a:gd name="T29" fmla="*/ 198 h 673"/>
                <a:gd name="T30" fmla="*/ 121 w 357"/>
                <a:gd name="T31" fmla="*/ 238 h 673"/>
                <a:gd name="T32" fmla="*/ 44 w 357"/>
                <a:gd name="T33" fmla="*/ 256 h 673"/>
                <a:gd name="T34" fmla="*/ 22 w 357"/>
                <a:gd name="T35" fmla="*/ 241 h 673"/>
                <a:gd name="T36" fmla="*/ 0 w 357"/>
                <a:gd name="T37" fmla="*/ 253 h 673"/>
                <a:gd name="T38" fmla="*/ 13 w 357"/>
                <a:gd name="T39" fmla="*/ 292 h 673"/>
                <a:gd name="T40" fmla="*/ 104 w 357"/>
                <a:gd name="T41" fmla="*/ 285 h 673"/>
                <a:gd name="T42" fmla="*/ 61 w 357"/>
                <a:gd name="T43" fmla="*/ 303 h 673"/>
                <a:gd name="T44" fmla="*/ 32 w 357"/>
                <a:gd name="T45" fmla="*/ 313 h 673"/>
                <a:gd name="T46" fmla="*/ 50 w 357"/>
                <a:gd name="T47" fmla="*/ 354 h 673"/>
                <a:gd name="T48" fmla="*/ 85 w 357"/>
                <a:gd name="T49" fmla="*/ 337 h 673"/>
                <a:gd name="T50" fmla="*/ 137 w 357"/>
                <a:gd name="T51" fmla="*/ 315 h 673"/>
                <a:gd name="T52" fmla="*/ 151 w 357"/>
                <a:gd name="T53" fmla="*/ 328 h 673"/>
                <a:gd name="T54" fmla="*/ 118 w 357"/>
                <a:gd name="T55" fmla="*/ 387 h 673"/>
                <a:gd name="T56" fmla="*/ 95 w 357"/>
                <a:gd name="T57" fmla="*/ 444 h 673"/>
                <a:gd name="T58" fmla="*/ 86 w 357"/>
                <a:gd name="T59" fmla="*/ 503 h 673"/>
                <a:gd name="T60" fmla="*/ 103 w 357"/>
                <a:gd name="T61" fmla="*/ 557 h 673"/>
                <a:gd name="T62" fmla="*/ 112 w 357"/>
                <a:gd name="T63" fmla="*/ 601 h 673"/>
                <a:gd name="T64" fmla="*/ 95 w 357"/>
                <a:gd name="T65" fmla="*/ 623 h 673"/>
                <a:gd name="T66" fmla="*/ 67 w 357"/>
                <a:gd name="T67" fmla="*/ 634 h 673"/>
                <a:gd name="T68" fmla="*/ 70 w 357"/>
                <a:gd name="T69" fmla="*/ 652 h 673"/>
                <a:gd name="T70" fmla="*/ 164 w 357"/>
                <a:gd name="T71" fmla="*/ 652 h 673"/>
                <a:gd name="T72" fmla="*/ 173 w 357"/>
                <a:gd name="T73" fmla="*/ 629 h 673"/>
                <a:gd name="T74" fmla="*/ 164 w 357"/>
                <a:gd name="T75" fmla="*/ 605 h 673"/>
                <a:gd name="T76" fmla="*/ 169 w 357"/>
                <a:gd name="T77" fmla="*/ 559 h 673"/>
                <a:gd name="T78" fmla="*/ 160 w 357"/>
                <a:gd name="T79" fmla="*/ 518 h 673"/>
                <a:gd name="T80" fmla="*/ 184 w 357"/>
                <a:gd name="T81" fmla="*/ 472 h 673"/>
                <a:gd name="T82" fmla="*/ 193 w 357"/>
                <a:gd name="T83" fmla="*/ 517 h 673"/>
                <a:gd name="T84" fmla="*/ 233 w 357"/>
                <a:gd name="T85" fmla="*/ 566 h 673"/>
                <a:gd name="T86" fmla="*/ 259 w 357"/>
                <a:gd name="T87" fmla="*/ 616 h 673"/>
                <a:gd name="T88" fmla="*/ 265 w 357"/>
                <a:gd name="T89" fmla="*/ 619 h 673"/>
                <a:gd name="T90" fmla="*/ 226 w 357"/>
                <a:gd name="T91" fmla="*/ 646 h 673"/>
                <a:gd name="T92" fmla="*/ 212 w 357"/>
                <a:gd name="T93" fmla="*/ 664 h 673"/>
                <a:gd name="T94" fmla="*/ 271 w 357"/>
                <a:gd name="T95" fmla="*/ 671 h 673"/>
                <a:gd name="T96" fmla="*/ 319 w 357"/>
                <a:gd name="T97" fmla="*/ 659 h 673"/>
                <a:gd name="T98" fmla="*/ 311 w 357"/>
                <a:gd name="T99" fmla="*/ 616 h 673"/>
                <a:gd name="T100" fmla="*/ 322 w 357"/>
                <a:gd name="T101" fmla="*/ 610 h 673"/>
                <a:gd name="T102" fmla="*/ 313 w 357"/>
                <a:gd name="T103" fmla="*/ 581 h 673"/>
                <a:gd name="T104" fmla="*/ 271 w 357"/>
                <a:gd name="T105" fmla="*/ 463 h 673"/>
                <a:gd name="T106" fmla="*/ 268 w 357"/>
                <a:gd name="T107" fmla="*/ 394 h 673"/>
                <a:gd name="T108" fmla="*/ 266 w 357"/>
                <a:gd name="T109" fmla="*/ 351 h 673"/>
                <a:gd name="T110" fmla="*/ 320 w 357"/>
                <a:gd name="T111" fmla="*/ 351 h 673"/>
                <a:gd name="T112" fmla="*/ 357 w 357"/>
                <a:gd name="T113" fmla="*/ 315 h 673"/>
                <a:gd name="T114" fmla="*/ 346 w 357"/>
                <a:gd name="T115" fmla="*/ 243 h 673"/>
                <a:gd name="T116" fmla="*/ 329 w 357"/>
                <a:gd name="T117" fmla="*/ 162 h 673"/>
                <a:gd name="T118" fmla="*/ 320 w 357"/>
                <a:gd name="T119" fmla="*/ 129 h 673"/>
                <a:gd name="T120" fmla="*/ 308 w 357"/>
                <a:gd name="T121" fmla="*/ 102 h 673"/>
                <a:gd name="T122" fmla="*/ 274 w 357"/>
                <a:gd name="T123" fmla="*/ 75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57" h="673">
                  <a:moveTo>
                    <a:pt x="274" y="75"/>
                  </a:moveTo>
                  <a:lnTo>
                    <a:pt x="274" y="75"/>
                  </a:lnTo>
                  <a:lnTo>
                    <a:pt x="269" y="74"/>
                  </a:lnTo>
                  <a:lnTo>
                    <a:pt x="262" y="69"/>
                  </a:lnTo>
                  <a:lnTo>
                    <a:pt x="254" y="66"/>
                  </a:lnTo>
                  <a:lnTo>
                    <a:pt x="250" y="66"/>
                  </a:lnTo>
                  <a:lnTo>
                    <a:pt x="244" y="66"/>
                  </a:lnTo>
                  <a:lnTo>
                    <a:pt x="244" y="66"/>
                  </a:lnTo>
                  <a:lnTo>
                    <a:pt x="235" y="69"/>
                  </a:lnTo>
                  <a:lnTo>
                    <a:pt x="226" y="74"/>
                  </a:lnTo>
                  <a:lnTo>
                    <a:pt x="218" y="78"/>
                  </a:lnTo>
                  <a:lnTo>
                    <a:pt x="214" y="84"/>
                  </a:lnTo>
                  <a:lnTo>
                    <a:pt x="214" y="84"/>
                  </a:lnTo>
                  <a:lnTo>
                    <a:pt x="211" y="95"/>
                  </a:lnTo>
                  <a:lnTo>
                    <a:pt x="205" y="107"/>
                  </a:lnTo>
                  <a:lnTo>
                    <a:pt x="200" y="111"/>
                  </a:lnTo>
                  <a:lnTo>
                    <a:pt x="196" y="114"/>
                  </a:lnTo>
                  <a:lnTo>
                    <a:pt x="191" y="116"/>
                  </a:lnTo>
                  <a:lnTo>
                    <a:pt x="185" y="114"/>
                  </a:lnTo>
                  <a:lnTo>
                    <a:pt x="185" y="114"/>
                  </a:lnTo>
                  <a:lnTo>
                    <a:pt x="169" y="102"/>
                  </a:lnTo>
                  <a:lnTo>
                    <a:pt x="169" y="102"/>
                  </a:lnTo>
                  <a:lnTo>
                    <a:pt x="170" y="90"/>
                  </a:lnTo>
                  <a:lnTo>
                    <a:pt x="172" y="83"/>
                  </a:lnTo>
                  <a:lnTo>
                    <a:pt x="173" y="80"/>
                  </a:lnTo>
                  <a:lnTo>
                    <a:pt x="176" y="78"/>
                  </a:lnTo>
                  <a:lnTo>
                    <a:pt x="176" y="78"/>
                  </a:lnTo>
                  <a:lnTo>
                    <a:pt x="179" y="75"/>
                  </a:lnTo>
                  <a:lnTo>
                    <a:pt x="182" y="71"/>
                  </a:lnTo>
                  <a:lnTo>
                    <a:pt x="188" y="57"/>
                  </a:lnTo>
                  <a:lnTo>
                    <a:pt x="191" y="45"/>
                  </a:lnTo>
                  <a:lnTo>
                    <a:pt x="191" y="36"/>
                  </a:lnTo>
                  <a:lnTo>
                    <a:pt x="191" y="36"/>
                  </a:lnTo>
                  <a:lnTo>
                    <a:pt x="188" y="32"/>
                  </a:lnTo>
                  <a:lnTo>
                    <a:pt x="182" y="26"/>
                  </a:lnTo>
                  <a:lnTo>
                    <a:pt x="164" y="14"/>
                  </a:lnTo>
                  <a:lnTo>
                    <a:pt x="154" y="8"/>
                  </a:lnTo>
                  <a:lnTo>
                    <a:pt x="143" y="3"/>
                  </a:lnTo>
                  <a:lnTo>
                    <a:pt x="133" y="2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1" y="2"/>
                  </a:lnTo>
                  <a:lnTo>
                    <a:pt x="116" y="6"/>
                  </a:lnTo>
                  <a:lnTo>
                    <a:pt x="113" y="9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01" y="18"/>
                  </a:lnTo>
                  <a:lnTo>
                    <a:pt x="94" y="26"/>
                  </a:lnTo>
                  <a:lnTo>
                    <a:pt x="85" y="36"/>
                  </a:lnTo>
                  <a:lnTo>
                    <a:pt x="85" y="36"/>
                  </a:lnTo>
                  <a:lnTo>
                    <a:pt x="82" y="44"/>
                  </a:lnTo>
                  <a:lnTo>
                    <a:pt x="82" y="50"/>
                  </a:lnTo>
                  <a:lnTo>
                    <a:pt x="83" y="63"/>
                  </a:lnTo>
                  <a:lnTo>
                    <a:pt x="83" y="63"/>
                  </a:lnTo>
                  <a:lnTo>
                    <a:pt x="85" y="63"/>
                  </a:lnTo>
                  <a:lnTo>
                    <a:pt x="86" y="65"/>
                  </a:lnTo>
                  <a:lnTo>
                    <a:pt x="89" y="65"/>
                  </a:lnTo>
                  <a:lnTo>
                    <a:pt x="89" y="65"/>
                  </a:lnTo>
                  <a:lnTo>
                    <a:pt x="91" y="68"/>
                  </a:lnTo>
                  <a:lnTo>
                    <a:pt x="94" y="77"/>
                  </a:lnTo>
                  <a:lnTo>
                    <a:pt x="94" y="77"/>
                  </a:lnTo>
                  <a:lnTo>
                    <a:pt x="92" y="83"/>
                  </a:lnTo>
                  <a:lnTo>
                    <a:pt x="89" y="89"/>
                  </a:lnTo>
                  <a:lnTo>
                    <a:pt x="88" y="92"/>
                  </a:lnTo>
                  <a:lnTo>
                    <a:pt x="88" y="93"/>
                  </a:lnTo>
                  <a:lnTo>
                    <a:pt x="89" y="95"/>
                  </a:lnTo>
                  <a:lnTo>
                    <a:pt x="92" y="96"/>
                  </a:lnTo>
                  <a:lnTo>
                    <a:pt x="92" y="96"/>
                  </a:lnTo>
                  <a:lnTo>
                    <a:pt x="95" y="96"/>
                  </a:lnTo>
                  <a:lnTo>
                    <a:pt x="97" y="99"/>
                  </a:lnTo>
                  <a:lnTo>
                    <a:pt x="101" y="107"/>
                  </a:lnTo>
                  <a:lnTo>
                    <a:pt x="101" y="107"/>
                  </a:lnTo>
                  <a:lnTo>
                    <a:pt x="101" y="111"/>
                  </a:lnTo>
                  <a:lnTo>
                    <a:pt x="101" y="117"/>
                  </a:lnTo>
                  <a:lnTo>
                    <a:pt x="101" y="119"/>
                  </a:lnTo>
                  <a:lnTo>
                    <a:pt x="103" y="122"/>
                  </a:lnTo>
                  <a:lnTo>
                    <a:pt x="104" y="122"/>
                  </a:lnTo>
                  <a:lnTo>
                    <a:pt x="109" y="122"/>
                  </a:lnTo>
                  <a:lnTo>
                    <a:pt x="109" y="122"/>
                  </a:lnTo>
                  <a:lnTo>
                    <a:pt x="113" y="120"/>
                  </a:lnTo>
                  <a:lnTo>
                    <a:pt x="118" y="120"/>
                  </a:lnTo>
                  <a:lnTo>
                    <a:pt x="125" y="125"/>
                  </a:lnTo>
                  <a:lnTo>
                    <a:pt x="125" y="125"/>
                  </a:lnTo>
                  <a:lnTo>
                    <a:pt x="128" y="128"/>
                  </a:lnTo>
                  <a:lnTo>
                    <a:pt x="133" y="134"/>
                  </a:lnTo>
                  <a:lnTo>
                    <a:pt x="136" y="140"/>
                  </a:lnTo>
                  <a:lnTo>
                    <a:pt x="136" y="147"/>
                  </a:lnTo>
                  <a:lnTo>
                    <a:pt x="136" y="147"/>
                  </a:lnTo>
                  <a:lnTo>
                    <a:pt x="130" y="179"/>
                  </a:lnTo>
                  <a:lnTo>
                    <a:pt x="127" y="198"/>
                  </a:lnTo>
                  <a:lnTo>
                    <a:pt x="127" y="205"/>
                  </a:lnTo>
                  <a:lnTo>
                    <a:pt x="127" y="213"/>
                  </a:lnTo>
                  <a:lnTo>
                    <a:pt x="127" y="213"/>
                  </a:lnTo>
                  <a:lnTo>
                    <a:pt x="128" y="223"/>
                  </a:lnTo>
                  <a:lnTo>
                    <a:pt x="125" y="232"/>
                  </a:lnTo>
                  <a:lnTo>
                    <a:pt x="121" y="238"/>
                  </a:lnTo>
                  <a:lnTo>
                    <a:pt x="115" y="243"/>
                  </a:lnTo>
                  <a:lnTo>
                    <a:pt x="115" y="243"/>
                  </a:lnTo>
                  <a:lnTo>
                    <a:pt x="83" y="250"/>
                  </a:lnTo>
                  <a:lnTo>
                    <a:pt x="49" y="256"/>
                  </a:lnTo>
                  <a:lnTo>
                    <a:pt x="49" y="256"/>
                  </a:lnTo>
                  <a:lnTo>
                    <a:pt x="44" y="256"/>
                  </a:lnTo>
                  <a:lnTo>
                    <a:pt x="40" y="255"/>
                  </a:lnTo>
                  <a:lnTo>
                    <a:pt x="35" y="250"/>
                  </a:lnTo>
                  <a:lnTo>
                    <a:pt x="29" y="244"/>
                  </a:lnTo>
                  <a:lnTo>
                    <a:pt x="27" y="241"/>
                  </a:lnTo>
                  <a:lnTo>
                    <a:pt x="22" y="241"/>
                  </a:lnTo>
                  <a:lnTo>
                    <a:pt x="22" y="241"/>
                  </a:lnTo>
                  <a:lnTo>
                    <a:pt x="9" y="240"/>
                  </a:lnTo>
                  <a:lnTo>
                    <a:pt x="6" y="240"/>
                  </a:lnTo>
                  <a:lnTo>
                    <a:pt x="1" y="243"/>
                  </a:lnTo>
                  <a:lnTo>
                    <a:pt x="1" y="243"/>
                  </a:lnTo>
                  <a:lnTo>
                    <a:pt x="0" y="247"/>
                  </a:lnTo>
                  <a:lnTo>
                    <a:pt x="0" y="253"/>
                  </a:lnTo>
                  <a:lnTo>
                    <a:pt x="0" y="268"/>
                  </a:lnTo>
                  <a:lnTo>
                    <a:pt x="3" y="283"/>
                  </a:lnTo>
                  <a:lnTo>
                    <a:pt x="4" y="289"/>
                  </a:lnTo>
                  <a:lnTo>
                    <a:pt x="7" y="291"/>
                  </a:lnTo>
                  <a:lnTo>
                    <a:pt x="7" y="291"/>
                  </a:lnTo>
                  <a:lnTo>
                    <a:pt x="13" y="292"/>
                  </a:lnTo>
                  <a:lnTo>
                    <a:pt x="24" y="291"/>
                  </a:lnTo>
                  <a:lnTo>
                    <a:pt x="44" y="288"/>
                  </a:lnTo>
                  <a:lnTo>
                    <a:pt x="44" y="288"/>
                  </a:lnTo>
                  <a:lnTo>
                    <a:pt x="70" y="286"/>
                  </a:lnTo>
                  <a:lnTo>
                    <a:pt x="104" y="285"/>
                  </a:lnTo>
                  <a:lnTo>
                    <a:pt x="104" y="285"/>
                  </a:lnTo>
                  <a:lnTo>
                    <a:pt x="98" y="291"/>
                  </a:lnTo>
                  <a:lnTo>
                    <a:pt x="89" y="297"/>
                  </a:lnTo>
                  <a:lnTo>
                    <a:pt x="68" y="306"/>
                  </a:lnTo>
                  <a:lnTo>
                    <a:pt x="68" y="306"/>
                  </a:lnTo>
                  <a:lnTo>
                    <a:pt x="65" y="304"/>
                  </a:lnTo>
                  <a:lnTo>
                    <a:pt x="61" y="303"/>
                  </a:lnTo>
                  <a:lnTo>
                    <a:pt x="58" y="301"/>
                  </a:lnTo>
                  <a:lnTo>
                    <a:pt x="53" y="301"/>
                  </a:lnTo>
                  <a:lnTo>
                    <a:pt x="53" y="301"/>
                  </a:lnTo>
                  <a:lnTo>
                    <a:pt x="40" y="307"/>
                  </a:lnTo>
                  <a:lnTo>
                    <a:pt x="35" y="312"/>
                  </a:lnTo>
                  <a:lnTo>
                    <a:pt x="32" y="313"/>
                  </a:lnTo>
                  <a:lnTo>
                    <a:pt x="32" y="313"/>
                  </a:lnTo>
                  <a:lnTo>
                    <a:pt x="32" y="318"/>
                  </a:lnTo>
                  <a:lnTo>
                    <a:pt x="34" y="325"/>
                  </a:lnTo>
                  <a:lnTo>
                    <a:pt x="40" y="339"/>
                  </a:lnTo>
                  <a:lnTo>
                    <a:pt x="47" y="351"/>
                  </a:lnTo>
                  <a:lnTo>
                    <a:pt x="50" y="354"/>
                  </a:lnTo>
                  <a:lnTo>
                    <a:pt x="53" y="354"/>
                  </a:lnTo>
                  <a:lnTo>
                    <a:pt x="53" y="354"/>
                  </a:lnTo>
                  <a:lnTo>
                    <a:pt x="68" y="348"/>
                  </a:lnTo>
                  <a:lnTo>
                    <a:pt x="79" y="343"/>
                  </a:lnTo>
                  <a:lnTo>
                    <a:pt x="85" y="337"/>
                  </a:lnTo>
                  <a:lnTo>
                    <a:pt x="85" y="337"/>
                  </a:lnTo>
                  <a:lnTo>
                    <a:pt x="86" y="336"/>
                  </a:lnTo>
                  <a:lnTo>
                    <a:pt x="92" y="333"/>
                  </a:lnTo>
                  <a:lnTo>
                    <a:pt x="109" y="325"/>
                  </a:lnTo>
                  <a:lnTo>
                    <a:pt x="133" y="316"/>
                  </a:lnTo>
                  <a:lnTo>
                    <a:pt x="133" y="316"/>
                  </a:lnTo>
                  <a:lnTo>
                    <a:pt x="137" y="315"/>
                  </a:lnTo>
                  <a:lnTo>
                    <a:pt x="145" y="315"/>
                  </a:lnTo>
                  <a:lnTo>
                    <a:pt x="149" y="316"/>
                  </a:lnTo>
                  <a:lnTo>
                    <a:pt x="151" y="318"/>
                  </a:lnTo>
                  <a:lnTo>
                    <a:pt x="152" y="319"/>
                  </a:lnTo>
                  <a:lnTo>
                    <a:pt x="152" y="319"/>
                  </a:lnTo>
                  <a:lnTo>
                    <a:pt x="151" y="328"/>
                  </a:lnTo>
                  <a:lnTo>
                    <a:pt x="148" y="336"/>
                  </a:lnTo>
                  <a:lnTo>
                    <a:pt x="148" y="336"/>
                  </a:lnTo>
                  <a:lnTo>
                    <a:pt x="139" y="348"/>
                  </a:lnTo>
                  <a:lnTo>
                    <a:pt x="130" y="364"/>
                  </a:lnTo>
                  <a:lnTo>
                    <a:pt x="118" y="387"/>
                  </a:lnTo>
                  <a:lnTo>
                    <a:pt x="118" y="387"/>
                  </a:lnTo>
                  <a:lnTo>
                    <a:pt x="116" y="394"/>
                  </a:lnTo>
                  <a:lnTo>
                    <a:pt x="112" y="411"/>
                  </a:lnTo>
                  <a:lnTo>
                    <a:pt x="106" y="430"/>
                  </a:lnTo>
                  <a:lnTo>
                    <a:pt x="101" y="438"/>
                  </a:lnTo>
                  <a:lnTo>
                    <a:pt x="95" y="444"/>
                  </a:lnTo>
                  <a:lnTo>
                    <a:pt x="95" y="444"/>
                  </a:lnTo>
                  <a:lnTo>
                    <a:pt x="91" y="450"/>
                  </a:lnTo>
                  <a:lnTo>
                    <a:pt x="88" y="459"/>
                  </a:lnTo>
                  <a:lnTo>
                    <a:pt x="86" y="471"/>
                  </a:lnTo>
                  <a:lnTo>
                    <a:pt x="85" y="481"/>
                  </a:lnTo>
                  <a:lnTo>
                    <a:pt x="85" y="493"/>
                  </a:lnTo>
                  <a:lnTo>
                    <a:pt x="86" y="503"/>
                  </a:lnTo>
                  <a:lnTo>
                    <a:pt x="88" y="511"/>
                  </a:lnTo>
                  <a:lnTo>
                    <a:pt x="89" y="515"/>
                  </a:lnTo>
                  <a:lnTo>
                    <a:pt x="89" y="515"/>
                  </a:lnTo>
                  <a:lnTo>
                    <a:pt x="92" y="521"/>
                  </a:lnTo>
                  <a:lnTo>
                    <a:pt x="95" y="532"/>
                  </a:lnTo>
                  <a:lnTo>
                    <a:pt x="103" y="557"/>
                  </a:lnTo>
                  <a:lnTo>
                    <a:pt x="109" y="583"/>
                  </a:lnTo>
                  <a:lnTo>
                    <a:pt x="110" y="592"/>
                  </a:lnTo>
                  <a:lnTo>
                    <a:pt x="110" y="596"/>
                  </a:lnTo>
                  <a:lnTo>
                    <a:pt x="110" y="596"/>
                  </a:lnTo>
                  <a:lnTo>
                    <a:pt x="110" y="599"/>
                  </a:lnTo>
                  <a:lnTo>
                    <a:pt x="112" y="601"/>
                  </a:lnTo>
                  <a:lnTo>
                    <a:pt x="115" y="604"/>
                  </a:lnTo>
                  <a:lnTo>
                    <a:pt x="115" y="604"/>
                  </a:lnTo>
                  <a:lnTo>
                    <a:pt x="113" y="607"/>
                  </a:lnTo>
                  <a:lnTo>
                    <a:pt x="107" y="614"/>
                  </a:lnTo>
                  <a:lnTo>
                    <a:pt x="100" y="622"/>
                  </a:lnTo>
                  <a:lnTo>
                    <a:pt x="95" y="623"/>
                  </a:lnTo>
                  <a:lnTo>
                    <a:pt x="91" y="625"/>
                  </a:lnTo>
                  <a:lnTo>
                    <a:pt x="91" y="625"/>
                  </a:lnTo>
                  <a:lnTo>
                    <a:pt x="80" y="626"/>
                  </a:lnTo>
                  <a:lnTo>
                    <a:pt x="73" y="628"/>
                  </a:lnTo>
                  <a:lnTo>
                    <a:pt x="68" y="631"/>
                  </a:lnTo>
                  <a:lnTo>
                    <a:pt x="67" y="634"/>
                  </a:lnTo>
                  <a:lnTo>
                    <a:pt x="67" y="635"/>
                  </a:lnTo>
                  <a:lnTo>
                    <a:pt x="67" y="635"/>
                  </a:lnTo>
                  <a:lnTo>
                    <a:pt x="67" y="644"/>
                  </a:lnTo>
                  <a:lnTo>
                    <a:pt x="68" y="650"/>
                  </a:lnTo>
                  <a:lnTo>
                    <a:pt x="68" y="650"/>
                  </a:lnTo>
                  <a:lnTo>
                    <a:pt x="70" y="652"/>
                  </a:lnTo>
                  <a:lnTo>
                    <a:pt x="73" y="653"/>
                  </a:lnTo>
                  <a:lnTo>
                    <a:pt x="83" y="655"/>
                  </a:lnTo>
                  <a:lnTo>
                    <a:pt x="98" y="656"/>
                  </a:lnTo>
                  <a:lnTo>
                    <a:pt x="115" y="656"/>
                  </a:lnTo>
                  <a:lnTo>
                    <a:pt x="149" y="655"/>
                  </a:lnTo>
                  <a:lnTo>
                    <a:pt x="164" y="652"/>
                  </a:lnTo>
                  <a:lnTo>
                    <a:pt x="173" y="649"/>
                  </a:lnTo>
                  <a:lnTo>
                    <a:pt x="173" y="649"/>
                  </a:lnTo>
                  <a:lnTo>
                    <a:pt x="175" y="646"/>
                  </a:lnTo>
                  <a:lnTo>
                    <a:pt x="176" y="640"/>
                  </a:lnTo>
                  <a:lnTo>
                    <a:pt x="175" y="632"/>
                  </a:lnTo>
                  <a:lnTo>
                    <a:pt x="173" y="629"/>
                  </a:lnTo>
                  <a:lnTo>
                    <a:pt x="172" y="626"/>
                  </a:lnTo>
                  <a:lnTo>
                    <a:pt x="172" y="626"/>
                  </a:lnTo>
                  <a:lnTo>
                    <a:pt x="167" y="622"/>
                  </a:lnTo>
                  <a:lnTo>
                    <a:pt x="164" y="616"/>
                  </a:lnTo>
                  <a:lnTo>
                    <a:pt x="163" y="610"/>
                  </a:lnTo>
                  <a:lnTo>
                    <a:pt x="164" y="605"/>
                  </a:lnTo>
                  <a:lnTo>
                    <a:pt x="164" y="605"/>
                  </a:lnTo>
                  <a:lnTo>
                    <a:pt x="167" y="605"/>
                  </a:lnTo>
                  <a:lnTo>
                    <a:pt x="170" y="602"/>
                  </a:lnTo>
                  <a:lnTo>
                    <a:pt x="170" y="599"/>
                  </a:lnTo>
                  <a:lnTo>
                    <a:pt x="170" y="599"/>
                  </a:lnTo>
                  <a:lnTo>
                    <a:pt x="169" y="559"/>
                  </a:lnTo>
                  <a:lnTo>
                    <a:pt x="166" y="535"/>
                  </a:lnTo>
                  <a:lnTo>
                    <a:pt x="164" y="526"/>
                  </a:lnTo>
                  <a:lnTo>
                    <a:pt x="163" y="521"/>
                  </a:lnTo>
                  <a:lnTo>
                    <a:pt x="163" y="521"/>
                  </a:lnTo>
                  <a:lnTo>
                    <a:pt x="161" y="520"/>
                  </a:lnTo>
                  <a:lnTo>
                    <a:pt x="160" y="518"/>
                  </a:lnTo>
                  <a:lnTo>
                    <a:pt x="161" y="512"/>
                  </a:lnTo>
                  <a:lnTo>
                    <a:pt x="164" y="500"/>
                  </a:lnTo>
                  <a:lnTo>
                    <a:pt x="164" y="500"/>
                  </a:lnTo>
                  <a:lnTo>
                    <a:pt x="167" y="495"/>
                  </a:lnTo>
                  <a:lnTo>
                    <a:pt x="173" y="484"/>
                  </a:lnTo>
                  <a:lnTo>
                    <a:pt x="184" y="472"/>
                  </a:lnTo>
                  <a:lnTo>
                    <a:pt x="184" y="472"/>
                  </a:lnTo>
                  <a:lnTo>
                    <a:pt x="188" y="489"/>
                  </a:lnTo>
                  <a:lnTo>
                    <a:pt x="193" y="502"/>
                  </a:lnTo>
                  <a:lnTo>
                    <a:pt x="193" y="512"/>
                  </a:lnTo>
                  <a:lnTo>
                    <a:pt x="193" y="512"/>
                  </a:lnTo>
                  <a:lnTo>
                    <a:pt x="193" y="517"/>
                  </a:lnTo>
                  <a:lnTo>
                    <a:pt x="196" y="523"/>
                  </a:lnTo>
                  <a:lnTo>
                    <a:pt x="205" y="538"/>
                  </a:lnTo>
                  <a:lnTo>
                    <a:pt x="217" y="551"/>
                  </a:lnTo>
                  <a:lnTo>
                    <a:pt x="226" y="560"/>
                  </a:lnTo>
                  <a:lnTo>
                    <a:pt x="226" y="560"/>
                  </a:lnTo>
                  <a:lnTo>
                    <a:pt x="233" y="566"/>
                  </a:lnTo>
                  <a:lnTo>
                    <a:pt x="239" y="574"/>
                  </a:lnTo>
                  <a:lnTo>
                    <a:pt x="242" y="581"/>
                  </a:lnTo>
                  <a:lnTo>
                    <a:pt x="244" y="586"/>
                  </a:lnTo>
                  <a:lnTo>
                    <a:pt x="244" y="586"/>
                  </a:lnTo>
                  <a:lnTo>
                    <a:pt x="251" y="602"/>
                  </a:lnTo>
                  <a:lnTo>
                    <a:pt x="259" y="616"/>
                  </a:lnTo>
                  <a:lnTo>
                    <a:pt x="259" y="616"/>
                  </a:lnTo>
                  <a:lnTo>
                    <a:pt x="263" y="616"/>
                  </a:lnTo>
                  <a:lnTo>
                    <a:pt x="265" y="617"/>
                  </a:lnTo>
                  <a:lnTo>
                    <a:pt x="266" y="617"/>
                  </a:lnTo>
                  <a:lnTo>
                    <a:pt x="265" y="619"/>
                  </a:lnTo>
                  <a:lnTo>
                    <a:pt x="265" y="619"/>
                  </a:lnTo>
                  <a:lnTo>
                    <a:pt x="262" y="625"/>
                  </a:lnTo>
                  <a:lnTo>
                    <a:pt x="256" y="632"/>
                  </a:lnTo>
                  <a:lnTo>
                    <a:pt x="250" y="635"/>
                  </a:lnTo>
                  <a:lnTo>
                    <a:pt x="244" y="640"/>
                  </a:lnTo>
                  <a:lnTo>
                    <a:pt x="236" y="643"/>
                  </a:lnTo>
                  <a:lnTo>
                    <a:pt x="226" y="646"/>
                  </a:lnTo>
                  <a:lnTo>
                    <a:pt x="226" y="646"/>
                  </a:lnTo>
                  <a:lnTo>
                    <a:pt x="218" y="647"/>
                  </a:lnTo>
                  <a:lnTo>
                    <a:pt x="215" y="650"/>
                  </a:lnTo>
                  <a:lnTo>
                    <a:pt x="212" y="653"/>
                  </a:lnTo>
                  <a:lnTo>
                    <a:pt x="211" y="656"/>
                  </a:lnTo>
                  <a:lnTo>
                    <a:pt x="212" y="664"/>
                  </a:lnTo>
                  <a:lnTo>
                    <a:pt x="215" y="670"/>
                  </a:lnTo>
                  <a:lnTo>
                    <a:pt x="215" y="670"/>
                  </a:lnTo>
                  <a:lnTo>
                    <a:pt x="218" y="671"/>
                  </a:lnTo>
                  <a:lnTo>
                    <a:pt x="227" y="673"/>
                  </a:lnTo>
                  <a:lnTo>
                    <a:pt x="254" y="673"/>
                  </a:lnTo>
                  <a:lnTo>
                    <a:pt x="271" y="671"/>
                  </a:lnTo>
                  <a:lnTo>
                    <a:pt x="287" y="670"/>
                  </a:lnTo>
                  <a:lnTo>
                    <a:pt x="302" y="667"/>
                  </a:lnTo>
                  <a:lnTo>
                    <a:pt x="317" y="662"/>
                  </a:lnTo>
                  <a:lnTo>
                    <a:pt x="317" y="662"/>
                  </a:lnTo>
                  <a:lnTo>
                    <a:pt x="319" y="661"/>
                  </a:lnTo>
                  <a:lnTo>
                    <a:pt x="319" y="659"/>
                  </a:lnTo>
                  <a:lnTo>
                    <a:pt x="319" y="655"/>
                  </a:lnTo>
                  <a:lnTo>
                    <a:pt x="317" y="644"/>
                  </a:lnTo>
                  <a:lnTo>
                    <a:pt x="317" y="644"/>
                  </a:lnTo>
                  <a:lnTo>
                    <a:pt x="314" y="626"/>
                  </a:lnTo>
                  <a:lnTo>
                    <a:pt x="311" y="616"/>
                  </a:lnTo>
                  <a:lnTo>
                    <a:pt x="311" y="616"/>
                  </a:lnTo>
                  <a:lnTo>
                    <a:pt x="311" y="614"/>
                  </a:lnTo>
                  <a:lnTo>
                    <a:pt x="311" y="613"/>
                  </a:lnTo>
                  <a:lnTo>
                    <a:pt x="316" y="613"/>
                  </a:lnTo>
                  <a:lnTo>
                    <a:pt x="320" y="611"/>
                  </a:lnTo>
                  <a:lnTo>
                    <a:pt x="322" y="610"/>
                  </a:lnTo>
                  <a:lnTo>
                    <a:pt x="322" y="610"/>
                  </a:lnTo>
                  <a:lnTo>
                    <a:pt x="322" y="610"/>
                  </a:lnTo>
                  <a:lnTo>
                    <a:pt x="322" y="601"/>
                  </a:lnTo>
                  <a:lnTo>
                    <a:pt x="319" y="595"/>
                  </a:lnTo>
                  <a:lnTo>
                    <a:pt x="314" y="589"/>
                  </a:lnTo>
                  <a:lnTo>
                    <a:pt x="313" y="581"/>
                  </a:lnTo>
                  <a:lnTo>
                    <a:pt x="313" y="581"/>
                  </a:lnTo>
                  <a:lnTo>
                    <a:pt x="307" y="541"/>
                  </a:lnTo>
                  <a:lnTo>
                    <a:pt x="301" y="517"/>
                  </a:lnTo>
                  <a:lnTo>
                    <a:pt x="296" y="502"/>
                  </a:lnTo>
                  <a:lnTo>
                    <a:pt x="296" y="502"/>
                  </a:lnTo>
                  <a:lnTo>
                    <a:pt x="280" y="478"/>
                  </a:lnTo>
                  <a:lnTo>
                    <a:pt x="271" y="463"/>
                  </a:lnTo>
                  <a:lnTo>
                    <a:pt x="268" y="456"/>
                  </a:lnTo>
                  <a:lnTo>
                    <a:pt x="266" y="450"/>
                  </a:lnTo>
                  <a:lnTo>
                    <a:pt x="266" y="450"/>
                  </a:lnTo>
                  <a:lnTo>
                    <a:pt x="266" y="435"/>
                  </a:lnTo>
                  <a:lnTo>
                    <a:pt x="268" y="414"/>
                  </a:lnTo>
                  <a:lnTo>
                    <a:pt x="268" y="394"/>
                  </a:lnTo>
                  <a:lnTo>
                    <a:pt x="268" y="385"/>
                  </a:lnTo>
                  <a:lnTo>
                    <a:pt x="268" y="378"/>
                  </a:lnTo>
                  <a:lnTo>
                    <a:pt x="268" y="378"/>
                  </a:lnTo>
                  <a:lnTo>
                    <a:pt x="266" y="366"/>
                  </a:lnTo>
                  <a:lnTo>
                    <a:pt x="266" y="358"/>
                  </a:lnTo>
                  <a:lnTo>
                    <a:pt x="266" y="351"/>
                  </a:lnTo>
                  <a:lnTo>
                    <a:pt x="266" y="351"/>
                  </a:lnTo>
                  <a:lnTo>
                    <a:pt x="283" y="352"/>
                  </a:lnTo>
                  <a:lnTo>
                    <a:pt x="298" y="354"/>
                  </a:lnTo>
                  <a:lnTo>
                    <a:pt x="313" y="352"/>
                  </a:lnTo>
                  <a:lnTo>
                    <a:pt x="313" y="352"/>
                  </a:lnTo>
                  <a:lnTo>
                    <a:pt x="320" y="351"/>
                  </a:lnTo>
                  <a:lnTo>
                    <a:pt x="328" y="348"/>
                  </a:lnTo>
                  <a:lnTo>
                    <a:pt x="337" y="345"/>
                  </a:lnTo>
                  <a:lnTo>
                    <a:pt x="344" y="339"/>
                  </a:lnTo>
                  <a:lnTo>
                    <a:pt x="351" y="330"/>
                  </a:lnTo>
                  <a:lnTo>
                    <a:pt x="356" y="321"/>
                  </a:lnTo>
                  <a:lnTo>
                    <a:pt x="357" y="315"/>
                  </a:lnTo>
                  <a:lnTo>
                    <a:pt x="357" y="307"/>
                  </a:lnTo>
                  <a:lnTo>
                    <a:pt x="357" y="301"/>
                  </a:lnTo>
                  <a:lnTo>
                    <a:pt x="356" y="292"/>
                  </a:lnTo>
                  <a:lnTo>
                    <a:pt x="356" y="292"/>
                  </a:lnTo>
                  <a:lnTo>
                    <a:pt x="349" y="264"/>
                  </a:lnTo>
                  <a:lnTo>
                    <a:pt x="346" y="243"/>
                  </a:lnTo>
                  <a:lnTo>
                    <a:pt x="343" y="226"/>
                  </a:lnTo>
                  <a:lnTo>
                    <a:pt x="340" y="216"/>
                  </a:lnTo>
                  <a:lnTo>
                    <a:pt x="340" y="216"/>
                  </a:lnTo>
                  <a:lnTo>
                    <a:pt x="332" y="187"/>
                  </a:lnTo>
                  <a:lnTo>
                    <a:pt x="329" y="173"/>
                  </a:lnTo>
                  <a:lnTo>
                    <a:pt x="329" y="162"/>
                  </a:lnTo>
                  <a:lnTo>
                    <a:pt x="329" y="162"/>
                  </a:lnTo>
                  <a:lnTo>
                    <a:pt x="329" y="155"/>
                  </a:lnTo>
                  <a:lnTo>
                    <a:pt x="328" y="144"/>
                  </a:lnTo>
                  <a:lnTo>
                    <a:pt x="325" y="135"/>
                  </a:lnTo>
                  <a:lnTo>
                    <a:pt x="320" y="129"/>
                  </a:lnTo>
                  <a:lnTo>
                    <a:pt x="320" y="129"/>
                  </a:lnTo>
                  <a:lnTo>
                    <a:pt x="317" y="123"/>
                  </a:lnTo>
                  <a:lnTo>
                    <a:pt x="316" y="114"/>
                  </a:lnTo>
                  <a:lnTo>
                    <a:pt x="313" y="107"/>
                  </a:lnTo>
                  <a:lnTo>
                    <a:pt x="311" y="104"/>
                  </a:lnTo>
                  <a:lnTo>
                    <a:pt x="308" y="102"/>
                  </a:lnTo>
                  <a:lnTo>
                    <a:pt x="308" y="102"/>
                  </a:lnTo>
                  <a:lnTo>
                    <a:pt x="304" y="99"/>
                  </a:lnTo>
                  <a:lnTo>
                    <a:pt x="299" y="96"/>
                  </a:lnTo>
                  <a:lnTo>
                    <a:pt x="292" y="87"/>
                  </a:lnTo>
                  <a:lnTo>
                    <a:pt x="284" y="80"/>
                  </a:lnTo>
                  <a:lnTo>
                    <a:pt x="280" y="77"/>
                  </a:lnTo>
                  <a:lnTo>
                    <a:pt x="274" y="75"/>
                  </a:lnTo>
                  <a:lnTo>
                    <a:pt x="274" y="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1" name="Freeform 112">
              <a:extLst>
                <a:ext uri="{FF2B5EF4-FFF2-40B4-BE49-F238E27FC236}">
                  <a16:creationId xmlns:a16="http://schemas.microsoft.com/office/drawing/2014/main" id="{7383673F-24DC-64E4-223F-FB04D6AEFAF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02813" y="5106988"/>
              <a:ext cx="95250" cy="61913"/>
            </a:xfrm>
            <a:custGeom>
              <a:avLst/>
              <a:gdLst>
                <a:gd name="T0" fmla="*/ 10 w 60"/>
                <a:gd name="T1" fmla="*/ 0 h 39"/>
                <a:gd name="T2" fmla="*/ 10 w 60"/>
                <a:gd name="T3" fmla="*/ 0 h 39"/>
                <a:gd name="T4" fmla="*/ 31 w 60"/>
                <a:gd name="T5" fmla="*/ 10 h 39"/>
                <a:gd name="T6" fmla="*/ 48 w 60"/>
                <a:gd name="T7" fmla="*/ 18 h 39"/>
                <a:gd name="T8" fmla="*/ 54 w 60"/>
                <a:gd name="T9" fmla="*/ 22 h 39"/>
                <a:gd name="T10" fmla="*/ 57 w 60"/>
                <a:gd name="T11" fmla="*/ 25 h 39"/>
                <a:gd name="T12" fmla="*/ 57 w 60"/>
                <a:gd name="T13" fmla="*/ 25 h 39"/>
                <a:gd name="T14" fmla="*/ 60 w 60"/>
                <a:gd name="T15" fmla="*/ 31 h 39"/>
                <a:gd name="T16" fmla="*/ 60 w 60"/>
                <a:gd name="T17" fmla="*/ 34 h 39"/>
                <a:gd name="T18" fmla="*/ 60 w 60"/>
                <a:gd name="T19" fmla="*/ 37 h 39"/>
                <a:gd name="T20" fmla="*/ 60 w 60"/>
                <a:gd name="T21" fmla="*/ 37 h 39"/>
                <a:gd name="T22" fmla="*/ 58 w 60"/>
                <a:gd name="T23" fmla="*/ 39 h 39"/>
                <a:gd name="T24" fmla="*/ 55 w 60"/>
                <a:gd name="T25" fmla="*/ 39 h 39"/>
                <a:gd name="T26" fmla="*/ 51 w 60"/>
                <a:gd name="T27" fmla="*/ 36 h 39"/>
                <a:gd name="T28" fmla="*/ 48 w 60"/>
                <a:gd name="T29" fmla="*/ 33 h 39"/>
                <a:gd name="T30" fmla="*/ 45 w 60"/>
                <a:gd name="T31" fmla="*/ 28 h 39"/>
                <a:gd name="T32" fmla="*/ 45 w 60"/>
                <a:gd name="T33" fmla="*/ 28 h 39"/>
                <a:gd name="T34" fmla="*/ 42 w 60"/>
                <a:gd name="T35" fmla="*/ 24 h 39"/>
                <a:gd name="T36" fmla="*/ 36 w 60"/>
                <a:gd name="T37" fmla="*/ 19 h 39"/>
                <a:gd name="T38" fmla="*/ 30 w 60"/>
                <a:gd name="T39" fmla="*/ 15 h 39"/>
                <a:gd name="T40" fmla="*/ 22 w 60"/>
                <a:gd name="T41" fmla="*/ 12 h 39"/>
                <a:gd name="T42" fmla="*/ 9 w 60"/>
                <a:gd name="T43" fmla="*/ 7 h 39"/>
                <a:gd name="T44" fmla="*/ 3 w 60"/>
                <a:gd name="T45" fmla="*/ 6 h 39"/>
                <a:gd name="T46" fmla="*/ 3 w 60"/>
                <a:gd name="T47" fmla="*/ 6 h 39"/>
                <a:gd name="T48" fmla="*/ 0 w 60"/>
                <a:gd name="T49" fmla="*/ 4 h 39"/>
                <a:gd name="T50" fmla="*/ 0 w 60"/>
                <a:gd name="T51" fmla="*/ 1 h 39"/>
                <a:gd name="T52" fmla="*/ 0 w 60"/>
                <a:gd name="T53" fmla="*/ 0 h 39"/>
                <a:gd name="T54" fmla="*/ 1 w 60"/>
                <a:gd name="T55" fmla="*/ 0 h 39"/>
                <a:gd name="T56" fmla="*/ 10 w 60"/>
                <a:gd name="T57" fmla="*/ 0 h 39"/>
                <a:gd name="T58" fmla="*/ 10 w 60"/>
                <a:gd name="T59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39">
                  <a:moveTo>
                    <a:pt x="10" y="0"/>
                  </a:moveTo>
                  <a:lnTo>
                    <a:pt x="10" y="0"/>
                  </a:lnTo>
                  <a:lnTo>
                    <a:pt x="31" y="10"/>
                  </a:lnTo>
                  <a:lnTo>
                    <a:pt x="48" y="18"/>
                  </a:lnTo>
                  <a:lnTo>
                    <a:pt x="54" y="22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60" y="31"/>
                  </a:lnTo>
                  <a:lnTo>
                    <a:pt x="60" y="34"/>
                  </a:lnTo>
                  <a:lnTo>
                    <a:pt x="60" y="37"/>
                  </a:lnTo>
                  <a:lnTo>
                    <a:pt x="60" y="37"/>
                  </a:lnTo>
                  <a:lnTo>
                    <a:pt x="58" y="39"/>
                  </a:lnTo>
                  <a:lnTo>
                    <a:pt x="55" y="39"/>
                  </a:lnTo>
                  <a:lnTo>
                    <a:pt x="51" y="36"/>
                  </a:lnTo>
                  <a:lnTo>
                    <a:pt x="48" y="33"/>
                  </a:lnTo>
                  <a:lnTo>
                    <a:pt x="45" y="28"/>
                  </a:lnTo>
                  <a:lnTo>
                    <a:pt x="45" y="28"/>
                  </a:lnTo>
                  <a:lnTo>
                    <a:pt x="42" y="24"/>
                  </a:lnTo>
                  <a:lnTo>
                    <a:pt x="36" y="19"/>
                  </a:lnTo>
                  <a:lnTo>
                    <a:pt x="30" y="15"/>
                  </a:lnTo>
                  <a:lnTo>
                    <a:pt x="22" y="12"/>
                  </a:lnTo>
                  <a:lnTo>
                    <a:pt x="9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2" name="Freeform 113">
              <a:extLst>
                <a:ext uri="{FF2B5EF4-FFF2-40B4-BE49-F238E27FC236}">
                  <a16:creationId xmlns:a16="http://schemas.microsoft.com/office/drawing/2014/main" id="{22968AA1-67B6-7E40-4C52-23B05209B030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0425" y="5141913"/>
              <a:ext cx="130175" cy="60325"/>
            </a:xfrm>
            <a:custGeom>
              <a:avLst/>
              <a:gdLst>
                <a:gd name="T0" fmla="*/ 7 w 82"/>
                <a:gd name="T1" fmla="*/ 3 h 38"/>
                <a:gd name="T2" fmla="*/ 7 w 82"/>
                <a:gd name="T3" fmla="*/ 3 h 38"/>
                <a:gd name="T4" fmla="*/ 9 w 82"/>
                <a:gd name="T5" fmla="*/ 2 h 38"/>
                <a:gd name="T6" fmla="*/ 13 w 82"/>
                <a:gd name="T7" fmla="*/ 0 h 38"/>
                <a:gd name="T8" fmla="*/ 22 w 82"/>
                <a:gd name="T9" fmla="*/ 2 h 38"/>
                <a:gd name="T10" fmla="*/ 36 w 82"/>
                <a:gd name="T11" fmla="*/ 6 h 38"/>
                <a:gd name="T12" fmla="*/ 36 w 82"/>
                <a:gd name="T13" fmla="*/ 6 h 38"/>
                <a:gd name="T14" fmla="*/ 48 w 82"/>
                <a:gd name="T15" fmla="*/ 9 h 38"/>
                <a:gd name="T16" fmla="*/ 57 w 82"/>
                <a:gd name="T17" fmla="*/ 12 h 38"/>
                <a:gd name="T18" fmla="*/ 64 w 82"/>
                <a:gd name="T19" fmla="*/ 14 h 38"/>
                <a:gd name="T20" fmla="*/ 70 w 82"/>
                <a:gd name="T21" fmla="*/ 20 h 38"/>
                <a:gd name="T22" fmla="*/ 70 w 82"/>
                <a:gd name="T23" fmla="*/ 20 h 38"/>
                <a:gd name="T24" fmla="*/ 76 w 82"/>
                <a:gd name="T25" fmla="*/ 26 h 38"/>
                <a:gd name="T26" fmla="*/ 79 w 82"/>
                <a:gd name="T27" fmla="*/ 29 h 38"/>
                <a:gd name="T28" fmla="*/ 82 w 82"/>
                <a:gd name="T29" fmla="*/ 30 h 38"/>
                <a:gd name="T30" fmla="*/ 82 w 82"/>
                <a:gd name="T31" fmla="*/ 33 h 38"/>
                <a:gd name="T32" fmla="*/ 82 w 82"/>
                <a:gd name="T33" fmla="*/ 33 h 38"/>
                <a:gd name="T34" fmla="*/ 82 w 82"/>
                <a:gd name="T35" fmla="*/ 36 h 38"/>
                <a:gd name="T36" fmla="*/ 81 w 82"/>
                <a:gd name="T37" fmla="*/ 38 h 38"/>
                <a:gd name="T38" fmla="*/ 78 w 82"/>
                <a:gd name="T39" fmla="*/ 36 h 38"/>
                <a:gd name="T40" fmla="*/ 73 w 82"/>
                <a:gd name="T41" fmla="*/ 32 h 38"/>
                <a:gd name="T42" fmla="*/ 73 w 82"/>
                <a:gd name="T43" fmla="*/ 32 h 38"/>
                <a:gd name="T44" fmla="*/ 67 w 82"/>
                <a:gd name="T45" fmla="*/ 26 h 38"/>
                <a:gd name="T46" fmla="*/ 57 w 82"/>
                <a:gd name="T47" fmla="*/ 20 h 38"/>
                <a:gd name="T48" fmla="*/ 45 w 82"/>
                <a:gd name="T49" fmla="*/ 14 h 38"/>
                <a:gd name="T50" fmla="*/ 39 w 82"/>
                <a:gd name="T51" fmla="*/ 12 h 38"/>
                <a:gd name="T52" fmla="*/ 33 w 82"/>
                <a:gd name="T53" fmla="*/ 12 h 38"/>
                <a:gd name="T54" fmla="*/ 33 w 82"/>
                <a:gd name="T55" fmla="*/ 12 h 38"/>
                <a:gd name="T56" fmla="*/ 21 w 82"/>
                <a:gd name="T57" fmla="*/ 12 h 38"/>
                <a:gd name="T58" fmla="*/ 12 w 82"/>
                <a:gd name="T59" fmla="*/ 14 h 38"/>
                <a:gd name="T60" fmla="*/ 1 w 82"/>
                <a:gd name="T61" fmla="*/ 14 h 38"/>
                <a:gd name="T62" fmla="*/ 1 w 82"/>
                <a:gd name="T63" fmla="*/ 14 h 38"/>
                <a:gd name="T64" fmla="*/ 0 w 82"/>
                <a:gd name="T65" fmla="*/ 14 h 38"/>
                <a:gd name="T66" fmla="*/ 0 w 82"/>
                <a:gd name="T67" fmla="*/ 12 h 38"/>
                <a:gd name="T68" fmla="*/ 1 w 82"/>
                <a:gd name="T69" fmla="*/ 9 h 38"/>
                <a:gd name="T70" fmla="*/ 7 w 82"/>
                <a:gd name="T71" fmla="*/ 3 h 38"/>
                <a:gd name="T72" fmla="*/ 7 w 82"/>
                <a:gd name="T7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2" h="38">
                  <a:moveTo>
                    <a:pt x="7" y="3"/>
                  </a:moveTo>
                  <a:lnTo>
                    <a:pt x="7" y="3"/>
                  </a:lnTo>
                  <a:lnTo>
                    <a:pt x="9" y="2"/>
                  </a:lnTo>
                  <a:lnTo>
                    <a:pt x="13" y="0"/>
                  </a:lnTo>
                  <a:lnTo>
                    <a:pt x="22" y="2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48" y="9"/>
                  </a:lnTo>
                  <a:lnTo>
                    <a:pt x="57" y="12"/>
                  </a:lnTo>
                  <a:lnTo>
                    <a:pt x="64" y="14"/>
                  </a:lnTo>
                  <a:lnTo>
                    <a:pt x="70" y="20"/>
                  </a:lnTo>
                  <a:lnTo>
                    <a:pt x="70" y="20"/>
                  </a:lnTo>
                  <a:lnTo>
                    <a:pt x="76" y="26"/>
                  </a:lnTo>
                  <a:lnTo>
                    <a:pt x="79" y="29"/>
                  </a:lnTo>
                  <a:lnTo>
                    <a:pt x="82" y="30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2" y="36"/>
                  </a:lnTo>
                  <a:lnTo>
                    <a:pt x="81" y="38"/>
                  </a:lnTo>
                  <a:lnTo>
                    <a:pt x="78" y="36"/>
                  </a:lnTo>
                  <a:lnTo>
                    <a:pt x="73" y="32"/>
                  </a:lnTo>
                  <a:lnTo>
                    <a:pt x="73" y="32"/>
                  </a:lnTo>
                  <a:lnTo>
                    <a:pt x="67" y="26"/>
                  </a:lnTo>
                  <a:lnTo>
                    <a:pt x="57" y="20"/>
                  </a:lnTo>
                  <a:lnTo>
                    <a:pt x="45" y="14"/>
                  </a:lnTo>
                  <a:lnTo>
                    <a:pt x="39" y="12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21" y="12"/>
                  </a:lnTo>
                  <a:lnTo>
                    <a:pt x="12" y="14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1" y="9"/>
                  </a:lnTo>
                  <a:lnTo>
                    <a:pt x="7" y="3"/>
                  </a:lnTo>
                  <a:lnTo>
                    <a:pt x="7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3" name="Freeform 114">
              <a:extLst>
                <a:ext uri="{FF2B5EF4-FFF2-40B4-BE49-F238E27FC236}">
                  <a16:creationId xmlns:a16="http://schemas.microsoft.com/office/drawing/2014/main" id="{430A7F1C-99C2-C3BB-6911-B7DEA778C5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61563" y="5216525"/>
              <a:ext cx="112713" cy="44450"/>
            </a:xfrm>
            <a:custGeom>
              <a:avLst/>
              <a:gdLst>
                <a:gd name="T0" fmla="*/ 6 w 71"/>
                <a:gd name="T1" fmla="*/ 6 h 28"/>
                <a:gd name="T2" fmla="*/ 6 w 71"/>
                <a:gd name="T3" fmla="*/ 6 h 28"/>
                <a:gd name="T4" fmla="*/ 8 w 71"/>
                <a:gd name="T5" fmla="*/ 4 h 28"/>
                <a:gd name="T6" fmla="*/ 14 w 71"/>
                <a:gd name="T7" fmla="*/ 1 h 28"/>
                <a:gd name="T8" fmla="*/ 21 w 71"/>
                <a:gd name="T9" fmla="*/ 0 h 28"/>
                <a:gd name="T10" fmla="*/ 27 w 71"/>
                <a:gd name="T11" fmla="*/ 0 h 28"/>
                <a:gd name="T12" fmla="*/ 33 w 71"/>
                <a:gd name="T13" fmla="*/ 1 h 28"/>
                <a:gd name="T14" fmla="*/ 33 w 71"/>
                <a:gd name="T15" fmla="*/ 1 h 28"/>
                <a:gd name="T16" fmla="*/ 48 w 71"/>
                <a:gd name="T17" fmla="*/ 7 h 28"/>
                <a:gd name="T18" fmla="*/ 56 w 71"/>
                <a:gd name="T19" fmla="*/ 10 h 28"/>
                <a:gd name="T20" fmla="*/ 56 w 71"/>
                <a:gd name="T21" fmla="*/ 10 h 28"/>
                <a:gd name="T22" fmla="*/ 60 w 71"/>
                <a:gd name="T23" fmla="*/ 13 h 28"/>
                <a:gd name="T24" fmla="*/ 65 w 71"/>
                <a:gd name="T25" fmla="*/ 18 h 28"/>
                <a:gd name="T26" fmla="*/ 71 w 71"/>
                <a:gd name="T27" fmla="*/ 25 h 28"/>
                <a:gd name="T28" fmla="*/ 71 w 71"/>
                <a:gd name="T29" fmla="*/ 25 h 28"/>
                <a:gd name="T30" fmla="*/ 71 w 71"/>
                <a:gd name="T31" fmla="*/ 27 h 28"/>
                <a:gd name="T32" fmla="*/ 69 w 71"/>
                <a:gd name="T33" fmla="*/ 28 h 28"/>
                <a:gd name="T34" fmla="*/ 68 w 71"/>
                <a:gd name="T35" fmla="*/ 28 h 28"/>
                <a:gd name="T36" fmla="*/ 65 w 71"/>
                <a:gd name="T37" fmla="*/ 24 h 28"/>
                <a:gd name="T38" fmla="*/ 65 w 71"/>
                <a:gd name="T39" fmla="*/ 24 h 28"/>
                <a:gd name="T40" fmla="*/ 62 w 71"/>
                <a:gd name="T41" fmla="*/ 21 h 28"/>
                <a:gd name="T42" fmla="*/ 59 w 71"/>
                <a:gd name="T43" fmla="*/ 18 h 28"/>
                <a:gd name="T44" fmla="*/ 51 w 71"/>
                <a:gd name="T45" fmla="*/ 13 h 28"/>
                <a:gd name="T46" fmla="*/ 51 w 71"/>
                <a:gd name="T47" fmla="*/ 13 h 28"/>
                <a:gd name="T48" fmla="*/ 50 w 71"/>
                <a:gd name="T49" fmla="*/ 13 h 28"/>
                <a:gd name="T50" fmla="*/ 48 w 71"/>
                <a:gd name="T51" fmla="*/ 13 h 28"/>
                <a:gd name="T52" fmla="*/ 45 w 71"/>
                <a:gd name="T53" fmla="*/ 16 h 28"/>
                <a:gd name="T54" fmla="*/ 42 w 71"/>
                <a:gd name="T55" fmla="*/ 18 h 28"/>
                <a:gd name="T56" fmla="*/ 41 w 71"/>
                <a:gd name="T57" fmla="*/ 18 h 28"/>
                <a:gd name="T58" fmla="*/ 39 w 71"/>
                <a:gd name="T59" fmla="*/ 18 h 28"/>
                <a:gd name="T60" fmla="*/ 39 w 71"/>
                <a:gd name="T61" fmla="*/ 18 h 28"/>
                <a:gd name="T62" fmla="*/ 35 w 71"/>
                <a:gd name="T63" fmla="*/ 13 h 28"/>
                <a:gd name="T64" fmla="*/ 32 w 71"/>
                <a:gd name="T65" fmla="*/ 9 h 28"/>
                <a:gd name="T66" fmla="*/ 27 w 71"/>
                <a:gd name="T67" fmla="*/ 4 h 28"/>
                <a:gd name="T68" fmla="*/ 26 w 71"/>
                <a:gd name="T69" fmla="*/ 3 h 28"/>
                <a:gd name="T70" fmla="*/ 23 w 71"/>
                <a:gd name="T71" fmla="*/ 3 h 28"/>
                <a:gd name="T72" fmla="*/ 23 w 71"/>
                <a:gd name="T73" fmla="*/ 3 h 28"/>
                <a:gd name="T74" fmla="*/ 18 w 71"/>
                <a:gd name="T75" fmla="*/ 4 h 28"/>
                <a:gd name="T76" fmla="*/ 14 w 71"/>
                <a:gd name="T77" fmla="*/ 9 h 28"/>
                <a:gd name="T78" fmla="*/ 11 w 71"/>
                <a:gd name="T79" fmla="*/ 12 h 28"/>
                <a:gd name="T80" fmla="*/ 9 w 71"/>
                <a:gd name="T81" fmla="*/ 13 h 28"/>
                <a:gd name="T82" fmla="*/ 6 w 71"/>
                <a:gd name="T83" fmla="*/ 13 h 28"/>
                <a:gd name="T84" fmla="*/ 6 w 71"/>
                <a:gd name="T85" fmla="*/ 13 h 28"/>
                <a:gd name="T86" fmla="*/ 2 w 71"/>
                <a:gd name="T87" fmla="*/ 12 h 28"/>
                <a:gd name="T88" fmla="*/ 0 w 71"/>
                <a:gd name="T89" fmla="*/ 10 h 28"/>
                <a:gd name="T90" fmla="*/ 0 w 71"/>
                <a:gd name="T91" fmla="*/ 9 h 28"/>
                <a:gd name="T92" fmla="*/ 0 w 71"/>
                <a:gd name="T93" fmla="*/ 7 h 28"/>
                <a:gd name="T94" fmla="*/ 6 w 71"/>
                <a:gd name="T95" fmla="*/ 6 h 28"/>
                <a:gd name="T96" fmla="*/ 6 w 71"/>
                <a:gd name="T97" fmla="*/ 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" h="28">
                  <a:moveTo>
                    <a:pt x="6" y="6"/>
                  </a:moveTo>
                  <a:lnTo>
                    <a:pt x="6" y="6"/>
                  </a:lnTo>
                  <a:lnTo>
                    <a:pt x="8" y="4"/>
                  </a:lnTo>
                  <a:lnTo>
                    <a:pt x="14" y="1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48" y="7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60" y="13"/>
                  </a:lnTo>
                  <a:lnTo>
                    <a:pt x="65" y="1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1" y="27"/>
                  </a:lnTo>
                  <a:lnTo>
                    <a:pt x="69" y="28"/>
                  </a:lnTo>
                  <a:lnTo>
                    <a:pt x="68" y="28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2" y="21"/>
                  </a:lnTo>
                  <a:lnTo>
                    <a:pt x="59" y="18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0" y="13"/>
                  </a:lnTo>
                  <a:lnTo>
                    <a:pt x="48" y="13"/>
                  </a:lnTo>
                  <a:lnTo>
                    <a:pt x="45" y="16"/>
                  </a:lnTo>
                  <a:lnTo>
                    <a:pt x="42" y="18"/>
                  </a:lnTo>
                  <a:lnTo>
                    <a:pt x="41" y="18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5" y="13"/>
                  </a:lnTo>
                  <a:lnTo>
                    <a:pt x="32" y="9"/>
                  </a:lnTo>
                  <a:lnTo>
                    <a:pt x="27" y="4"/>
                  </a:lnTo>
                  <a:lnTo>
                    <a:pt x="26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18" y="4"/>
                  </a:lnTo>
                  <a:lnTo>
                    <a:pt x="14" y="9"/>
                  </a:lnTo>
                  <a:lnTo>
                    <a:pt x="11" y="12"/>
                  </a:lnTo>
                  <a:lnTo>
                    <a:pt x="9" y="13"/>
                  </a:lnTo>
                  <a:lnTo>
                    <a:pt x="6" y="13"/>
                  </a:lnTo>
                  <a:lnTo>
                    <a:pt x="6" y="13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9"/>
                  </a:lnTo>
                  <a:lnTo>
                    <a:pt x="0" y="7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4" name="Freeform 115">
              <a:extLst>
                <a:ext uri="{FF2B5EF4-FFF2-40B4-BE49-F238E27FC236}">
                  <a16:creationId xmlns:a16="http://schemas.microsoft.com/office/drawing/2014/main" id="{A7873DFC-53D5-8070-DC31-33560B9568D9}"/>
                </a:ext>
              </a:extLst>
            </p:cNvPr>
            <p:cNvSpPr>
              <a:spLocks/>
            </p:cNvSpPr>
            <p:nvPr/>
          </p:nvSpPr>
          <p:spPr bwMode="auto">
            <a:xfrm>
              <a:off x="9831388" y="5311775"/>
              <a:ext cx="109538" cy="49213"/>
            </a:xfrm>
            <a:custGeom>
              <a:avLst/>
              <a:gdLst>
                <a:gd name="T0" fmla="*/ 12 w 69"/>
                <a:gd name="T1" fmla="*/ 9 h 31"/>
                <a:gd name="T2" fmla="*/ 12 w 69"/>
                <a:gd name="T3" fmla="*/ 9 h 31"/>
                <a:gd name="T4" fmla="*/ 15 w 69"/>
                <a:gd name="T5" fmla="*/ 7 h 31"/>
                <a:gd name="T6" fmla="*/ 24 w 69"/>
                <a:gd name="T7" fmla="*/ 3 h 31"/>
                <a:gd name="T8" fmla="*/ 30 w 69"/>
                <a:gd name="T9" fmla="*/ 1 h 31"/>
                <a:gd name="T10" fmla="*/ 36 w 69"/>
                <a:gd name="T11" fmla="*/ 0 h 31"/>
                <a:gd name="T12" fmla="*/ 42 w 69"/>
                <a:gd name="T13" fmla="*/ 1 h 31"/>
                <a:gd name="T14" fmla="*/ 48 w 69"/>
                <a:gd name="T15" fmla="*/ 6 h 31"/>
                <a:gd name="T16" fmla="*/ 48 w 69"/>
                <a:gd name="T17" fmla="*/ 6 h 31"/>
                <a:gd name="T18" fmla="*/ 69 w 69"/>
                <a:gd name="T19" fmla="*/ 24 h 31"/>
                <a:gd name="T20" fmla="*/ 69 w 69"/>
                <a:gd name="T21" fmla="*/ 24 h 31"/>
                <a:gd name="T22" fmla="*/ 69 w 69"/>
                <a:gd name="T23" fmla="*/ 25 h 31"/>
                <a:gd name="T24" fmla="*/ 69 w 69"/>
                <a:gd name="T25" fmla="*/ 27 h 31"/>
                <a:gd name="T26" fmla="*/ 64 w 69"/>
                <a:gd name="T27" fmla="*/ 28 h 31"/>
                <a:gd name="T28" fmla="*/ 60 w 69"/>
                <a:gd name="T29" fmla="*/ 28 h 31"/>
                <a:gd name="T30" fmla="*/ 55 w 69"/>
                <a:gd name="T31" fmla="*/ 28 h 31"/>
                <a:gd name="T32" fmla="*/ 55 w 69"/>
                <a:gd name="T33" fmla="*/ 28 h 31"/>
                <a:gd name="T34" fmla="*/ 51 w 69"/>
                <a:gd name="T35" fmla="*/ 24 h 31"/>
                <a:gd name="T36" fmla="*/ 48 w 69"/>
                <a:gd name="T37" fmla="*/ 19 h 31"/>
                <a:gd name="T38" fmla="*/ 45 w 69"/>
                <a:gd name="T39" fmla="*/ 13 h 31"/>
                <a:gd name="T40" fmla="*/ 42 w 69"/>
                <a:gd name="T41" fmla="*/ 10 h 31"/>
                <a:gd name="T42" fmla="*/ 42 w 69"/>
                <a:gd name="T43" fmla="*/ 10 h 31"/>
                <a:gd name="T44" fmla="*/ 34 w 69"/>
                <a:gd name="T45" fmla="*/ 9 h 31"/>
                <a:gd name="T46" fmla="*/ 30 w 69"/>
                <a:gd name="T47" fmla="*/ 9 h 31"/>
                <a:gd name="T48" fmla="*/ 24 w 69"/>
                <a:gd name="T49" fmla="*/ 10 h 31"/>
                <a:gd name="T50" fmla="*/ 16 w 69"/>
                <a:gd name="T51" fmla="*/ 12 h 31"/>
                <a:gd name="T52" fmla="*/ 10 w 69"/>
                <a:gd name="T53" fmla="*/ 15 h 31"/>
                <a:gd name="T54" fmla="*/ 6 w 69"/>
                <a:gd name="T55" fmla="*/ 21 h 31"/>
                <a:gd name="T56" fmla="*/ 1 w 69"/>
                <a:gd name="T57" fmla="*/ 28 h 31"/>
                <a:gd name="T58" fmla="*/ 1 w 69"/>
                <a:gd name="T59" fmla="*/ 28 h 31"/>
                <a:gd name="T60" fmla="*/ 0 w 69"/>
                <a:gd name="T61" fmla="*/ 31 h 31"/>
                <a:gd name="T62" fmla="*/ 0 w 69"/>
                <a:gd name="T63" fmla="*/ 31 h 31"/>
                <a:gd name="T64" fmla="*/ 0 w 69"/>
                <a:gd name="T65" fmla="*/ 27 h 31"/>
                <a:gd name="T66" fmla="*/ 1 w 69"/>
                <a:gd name="T67" fmla="*/ 19 h 31"/>
                <a:gd name="T68" fmla="*/ 3 w 69"/>
                <a:gd name="T69" fmla="*/ 15 h 31"/>
                <a:gd name="T70" fmla="*/ 3 w 69"/>
                <a:gd name="T71" fmla="*/ 15 h 31"/>
                <a:gd name="T72" fmla="*/ 9 w 69"/>
                <a:gd name="T73" fmla="*/ 10 h 31"/>
                <a:gd name="T74" fmla="*/ 12 w 69"/>
                <a:gd name="T75" fmla="*/ 9 h 31"/>
                <a:gd name="T76" fmla="*/ 12 w 69"/>
                <a:gd name="T77" fmla="*/ 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9" h="31">
                  <a:moveTo>
                    <a:pt x="12" y="9"/>
                  </a:moveTo>
                  <a:lnTo>
                    <a:pt x="12" y="9"/>
                  </a:lnTo>
                  <a:lnTo>
                    <a:pt x="15" y="7"/>
                  </a:lnTo>
                  <a:lnTo>
                    <a:pt x="24" y="3"/>
                  </a:lnTo>
                  <a:lnTo>
                    <a:pt x="30" y="1"/>
                  </a:lnTo>
                  <a:lnTo>
                    <a:pt x="36" y="0"/>
                  </a:lnTo>
                  <a:lnTo>
                    <a:pt x="42" y="1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69" y="24"/>
                  </a:lnTo>
                  <a:lnTo>
                    <a:pt x="69" y="24"/>
                  </a:lnTo>
                  <a:lnTo>
                    <a:pt x="69" y="25"/>
                  </a:lnTo>
                  <a:lnTo>
                    <a:pt x="69" y="27"/>
                  </a:lnTo>
                  <a:lnTo>
                    <a:pt x="64" y="28"/>
                  </a:lnTo>
                  <a:lnTo>
                    <a:pt x="60" y="28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1" y="24"/>
                  </a:lnTo>
                  <a:lnTo>
                    <a:pt x="48" y="19"/>
                  </a:lnTo>
                  <a:lnTo>
                    <a:pt x="45" y="13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34" y="9"/>
                  </a:lnTo>
                  <a:lnTo>
                    <a:pt x="30" y="9"/>
                  </a:lnTo>
                  <a:lnTo>
                    <a:pt x="24" y="10"/>
                  </a:lnTo>
                  <a:lnTo>
                    <a:pt x="16" y="12"/>
                  </a:lnTo>
                  <a:lnTo>
                    <a:pt x="10" y="15"/>
                  </a:lnTo>
                  <a:lnTo>
                    <a:pt x="6" y="21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7"/>
                  </a:lnTo>
                  <a:lnTo>
                    <a:pt x="1" y="19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9" y="10"/>
                  </a:lnTo>
                  <a:lnTo>
                    <a:pt x="12" y="9"/>
                  </a:lnTo>
                  <a:lnTo>
                    <a:pt x="12" y="9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5" name="Freeform 116">
              <a:extLst>
                <a:ext uri="{FF2B5EF4-FFF2-40B4-BE49-F238E27FC236}">
                  <a16:creationId xmlns:a16="http://schemas.microsoft.com/office/drawing/2014/main" id="{0FB17BFF-4CAD-41F3-7446-DF802678B8F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5488" y="5486400"/>
              <a:ext cx="39688" cy="41275"/>
            </a:xfrm>
            <a:custGeom>
              <a:avLst/>
              <a:gdLst>
                <a:gd name="T0" fmla="*/ 25 w 25"/>
                <a:gd name="T1" fmla="*/ 9 h 26"/>
                <a:gd name="T2" fmla="*/ 25 w 25"/>
                <a:gd name="T3" fmla="*/ 9 h 26"/>
                <a:gd name="T4" fmla="*/ 22 w 25"/>
                <a:gd name="T5" fmla="*/ 5 h 26"/>
                <a:gd name="T6" fmla="*/ 19 w 25"/>
                <a:gd name="T7" fmla="*/ 2 h 26"/>
                <a:gd name="T8" fmla="*/ 13 w 25"/>
                <a:gd name="T9" fmla="*/ 2 h 26"/>
                <a:gd name="T10" fmla="*/ 13 w 25"/>
                <a:gd name="T11" fmla="*/ 2 h 26"/>
                <a:gd name="T12" fmla="*/ 4 w 25"/>
                <a:gd name="T13" fmla="*/ 0 h 26"/>
                <a:gd name="T14" fmla="*/ 1 w 25"/>
                <a:gd name="T15" fmla="*/ 2 h 26"/>
                <a:gd name="T16" fmla="*/ 0 w 25"/>
                <a:gd name="T17" fmla="*/ 6 h 26"/>
                <a:gd name="T18" fmla="*/ 0 w 25"/>
                <a:gd name="T19" fmla="*/ 6 h 26"/>
                <a:gd name="T20" fmla="*/ 0 w 25"/>
                <a:gd name="T21" fmla="*/ 17 h 26"/>
                <a:gd name="T22" fmla="*/ 0 w 25"/>
                <a:gd name="T23" fmla="*/ 21 h 26"/>
                <a:gd name="T24" fmla="*/ 0 w 25"/>
                <a:gd name="T25" fmla="*/ 24 h 26"/>
                <a:gd name="T26" fmla="*/ 0 w 25"/>
                <a:gd name="T27" fmla="*/ 24 h 26"/>
                <a:gd name="T28" fmla="*/ 1 w 25"/>
                <a:gd name="T29" fmla="*/ 26 h 26"/>
                <a:gd name="T30" fmla="*/ 3 w 25"/>
                <a:gd name="T31" fmla="*/ 23 h 26"/>
                <a:gd name="T32" fmla="*/ 4 w 25"/>
                <a:gd name="T33" fmla="*/ 20 h 26"/>
                <a:gd name="T34" fmla="*/ 4 w 25"/>
                <a:gd name="T35" fmla="*/ 17 h 26"/>
                <a:gd name="T36" fmla="*/ 4 w 25"/>
                <a:gd name="T37" fmla="*/ 17 h 26"/>
                <a:gd name="T38" fmla="*/ 4 w 25"/>
                <a:gd name="T39" fmla="*/ 9 h 26"/>
                <a:gd name="T40" fmla="*/ 6 w 25"/>
                <a:gd name="T41" fmla="*/ 5 h 26"/>
                <a:gd name="T42" fmla="*/ 7 w 25"/>
                <a:gd name="T43" fmla="*/ 3 h 26"/>
                <a:gd name="T44" fmla="*/ 7 w 25"/>
                <a:gd name="T45" fmla="*/ 3 h 26"/>
                <a:gd name="T46" fmla="*/ 10 w 25"/>
                <a:gd name="T47" fmla="*/ 5 h 26"/>
                <a:gd name="T48" fmla="*/ 15 w 25"/>
                <a:gd name="T49" fmla="*/ 8 h 26"/>
                <a:gd name="T50" fmla="*/ 19 w 25"/>
                <a:gd name="T51" fmla="*/ 9 h 26"/>
                <a:gd name="T52" fmla="*/ 25 w 25"/>
                <a:gd name="T53" fmla="*/ 9 h 26"/>
                <a:gd name="T54" fmla="*/ 25 w 25"/>
                <a:gd name="T55" fmla="*/ 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5" h="26">
                  <a:moveTo>
                    <a:pt x="25" y="9"/>
                  </a:moveTo>
                  <a:lnTo>
                    <a:pt x="25" y="9"/>
                  </a:lnTo>
                  <a:lnTo>
                    <a:pt x="22" y="5"/>
                  </a:lnTo>
                  <a:lnTo>
                    <a:pt x="19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4" y="0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" y="26"/>
                  </a:lnTo>
                  <a:lnTo>
                    <a:pt x="3" y="23"/>
                  </a:lnTo>
                  <a:lnTo>
                    <a:pt x="4" y="20"/>
                  </a:lnTo>
                  <a:lnTo>
                    <a:pt x="4" y="17"/>
                  </a:lnTo>
                  <a:lnTo>
                    <a:pt x="4" y="17"/>
                  </a:lnTo>
                  <a:lnTo>
                    <a:pt x="4" y="9"/>
                  </a:lnTo>
                  <a:lnTo>
                    <a:pt x="6" y="5"/>
                  </a:lnTo>
                  <a:lnTo>
                    <a:pt x="7" y="3"/>
                  </a:lnTo>
                  <a:lnTo>
                    <a:pt x="7" y="3"/>
                  </a:lnTo>
                  <a:lnTo>
                    <a:pt x="10" y="5"/>
                  </a:lnTo>
                  <a:lnTo>
                    <a:pt x="15" y="8"/>
                  </a:lnTo>
                  <a:lnTo>
                    <a:pt x="19" y="9"/>
                  </a:lnTo>
                  <a:lnTo>
                    <a:pt x="25" y="9"/>
                  </a:lnTo>
                  <a:lnTo>
                    <a:pt x="25" y="9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6" name="Freeform 117">
              <a:extLst>
                <a:ext uri="{FF2B5EF4-FFF2-40B4-BE49-F238E27FC236}">
                  <a16:creationId xmlns:a16="http://schemas.microsoft.com/office/drawing/2014/main" id="{8B6580EA-CBE5-D039-9E9C-07C5DA5CDA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7600" y="5335588"/>
              <a:ext cx="61913" cy="92075"/>
            </a:xfrm>
            <a:custGeom>
              <a:avLst/>
              <a:gdLst>
                <a:gd name="T0" fmla="*/ 19 w 39"/>
                <a:gd name="T1" fmla="*/ 0 h 58"/>
                <a:gd name="T2" fmla="*/ 19 w 39"/>
                <a:gd name="T3" fmla="*/ 0 h 58"/>
                <a:gd name="T4" fmla="*/ 24 w 39"/>
                <a:gd name="T5" fmla="*/ 3 h 58"/>
                <a:gd name="T6" fmla="*/ 28 w 39"/>
                <a:gd name="T7" fmla="*/ 6 h 58"/>
                <a:gd name="T8" fmla="*/ 33 w 39"/>
                <a:gd name="T9" fmla="*/ 9 h 58"/>
                <a:gd name="T10" fmla="*/ 33 w 39"/>
                <a:gd name="T11" fmla="*/ 9 h 58"/>
                <a:gd name="T12" fmla="*/ 36 w 39"/>
                <a:gd name="T13" fmla="*/ 15 h 58"/>
                <a:gd name="T14" fmla="*/ 37 w 39"/>
                <a:gd name="T15" fmla="*/ 21 h 58"/>
                <a:gd name="T16" fmla="*/ 39 w 39"/>
                <a:gd name="T17" fmla="*/ 30 h 58"/>
                <a:gd name="T18" fmla="*/ 39 w 39"/>
                <a:gd name="T19" fmla="*/ 30 h 58"/>
                <a:gd name="T20" fmla="*/ 28 w 39"/>
                <a:gd name="T21" fmla="*/ 10 h 58"/>
                <a:gd name="T22" fmla="*/ 28 w 39"/>
                <a:gd name="T23" fmla="*/ 10 h 58"/>
                <a:gd name="T24" fmla="*/ 27 w 39"/>
                <a:gd name="T25" fmla="*/ 10 h 58"/>
                <a:gd name="T26" fmla="*/ 25 w 39"/>
                <a:gd name="T27" fmla="*/ 10 h 58"/>
                <a:gd name="T28" fmla="*/ 22 w 39"/>
                <a:gd name="T29" fmla="*/ 12 h 58"/>
                <a:gd name="T30" fmla="*/ 18 w 39"/>
                <a:gd name="T31" fmla="*/ 13 h 58"/>
                <a:gd name="T32" fmla="*/ 16 w 39"/>
                <a:gd name="T33" fmla="*/ 12 h 58"/>
                <a:gd name="T34" fmla="*/ 15 w 39"/>
                <a:gd name="T35" fmla="*/ 10 h 58"/>
                <a:gd name="T36" fmla="*/ 15 w 39"/>
                <a:gd name="T37" fmla="*/ 10 h 58"/>
                <a:gd name="T38" fmla="*/ 15 w 39"/>
                <a:gd name="T39" fmla="*/ 9 h 58"/>
                <a:gd name="T40" fmla="*/ 13 w 39"/>
                <a:gd name="T41" fmla="*/ 9 h 58"/>
                <a:gd name="T42" fmla="*/ 12 w 39"/>
                <a:gd name="T43" fmla="*/ 13 h 58"/>
                <a:gd name="T44" fmla="*/ 6 w 39"/>
                <a:gd name="T45" fmla="*/ 30 h 58"/>
                <a:gd name="T46" fmla="*/ 0 w 39"/>
                <a:gd name="T47" fmla="*/ 58 h 58"/>
                <a:gd name="T48" fmla="*/ 0 w 39"/>
                <a:gd name="T49" fmla="*/ 58 h 58"/>
                <a:gd name="T50" fmla="*/ 0 w 39"/>
                <a:gd name="T51" fmla="*/ 30 h 58"/>
                <a:gd name="T52" fmla="*/ 0 w 39"/>
                <a:gd name="T53" fmla="*/ 30 h 58"/>
                <a:gd name="T54" fmla="*/ 1 w 39"/>
                <a:gd name="T55" fmla="*/ 22 h 58"/>
                <a:gd name="T56" fmla="*/ 4 w 39"/>
                <a:gd name="T57" fmla="*/ 13 h 58"/>
                <a:gd name="T58" fmla="*/ 7 w 39"/>
                <a:gd name="T59" fmla="*/ 9 h 58"/>
                <a:gd name="T60" fmla="*/ 10 w 39"/>
                <a:gd name="T61" fmla="*/ 6 h 58"/>
                <a:gd name="T62" fmla="*/ 13 w 39"/>
                <a:gd name="T63" fmla="*/ 3 h 58"/>
                <a:gd name="T64" fmla="*/ 19 w 39"/>
                <a:gd name="T65" fmla="*/ 0 h 58"/>
                <a:gd name="T66" fmla="*/ 19 w 39"/>
                <a:gd name="T6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9" h="58">
                  <a:moveTo>
                    <a:pt x="19" y="0"/>
                  </a:moveTo>
                  <a:lnTo>
                    <a:pt x="19" y="0"/>
                  </a:lnTo>
                  <a:lnTo>
                    <a:pt x="24" y="3"/>
                  </a:lnTo>
                  <a:lnTo>
                    <a:pt x="28" y="6"/>
                  </a:lnTo>
                  <a:lnTo>
                    <a:pt x="33" y="9"/>
                  </a:lnTo>
                  <a:lnTo>
                    <a:pt x="33" y="9"/>
                  </a:lnTo>
                  <a:lnTo>
                    <a:pt x="36" y="15"/>
                  </a:lnTo>
                  <a:lnTo>
                    <a:pt x="37" y="21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27" y="10"/>
                  </a:lnTo>
                  <a:lnTo>
                    <a:pt x="25" y="10"/>
                  </a:lnTo>
                  <a:lnTo>
                    <a:pt x="22" y="12"/>
                  </a:lnTo>
                  <a:lnTo>
                    <a:pt x="18" y="13"/>
                  </a:lnTo>
                  <a:lnTo>
                    <a:pt x="16" y="12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5" y="9"/>
                  </a:lnTo>
                  <a:lnTo>
                    <a:pt x="13" y="9"/>
                  </a:lnTo>
                  <a:lnTo>
                    <a:pt x="12" y="13"/>
                  </a:lnTo>
                  <a:lnTo>
                    <a:pt x="6" y="30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2"/>
                  </a:lnTo>
                  <a:lnTo>
                    <a:pt x="4" y="13"/>
                  </a:lnTo>
                  <a:lnTo>
                    <a:pt x="7" y="9"/>
                  </a:lnTo>
                  <a:lnTo>
                    <a:pt x="10" y="6"/>
                  </a:lnTo>
                  <a:lnTo>
                    <a:pt x="13" y="3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7" name="Freeform 118">
              <a:extLst>
                <a:ext uri="{FF2B5EF4-FFF2-40B4-BE49-F238E27FC236}">
                  <a16:creationId xmlns:a16="http://schemas.microsoft.com/office/drawing/2014/main" id="{90199B4B-993B-5198-D20E-281A2819B81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0425" y="5786438"/>
              <a:ext cx="34925" cy="109538"/>
            </a:xfrm>
            <a:custGeom>
              <a:avLst/>
              <a:gdLst>
                <a:gd name="T0" fmla="*/ 19 w 22"/>
                <a:gd name="T1" fmla="*/ 0 h 69"/>
                <a:gd name="T2" fmla="*/ 19 w 22"/>
                <a:gd name="T3" fmla="*/ 0 h 69"/>
                <a:gd name="T4" fmla="*/ 16 w 22"/>
                <a:gd name="T5" fmla="*/ 5 h 69"/>
                <a:gd name="T6" fmla="*/ 13 w 22"/>
                <a:gd name="T7" fmla="*/ 9 h 69"/>
                <a:gd name="T8" fmla="*/ 10 w 22"/>
                <a:gd name="T9" fmla="*/ 12 h 69"/>
                <a:gd name="T10" fmla="*/ 10 w 22"/>
                <a:gd name="T11" fmla="*/ 12 h 69"/>
                <a:gd name="T12" fmla="*/ 7 w 22"/>
                <a:gd name="T13" fmla="*/ 14 h 69"/>
                <a:gd name="T14" fmla="*/ 4 w 22"/>
                <a:gd name="T15" fmla="*/ 18 h 69"/>
                <a:gd name="T16" fmla="*/ 1 w 22"/>
                <a:gd name="T17" fmla="*/ 27 h 69"/>
                <a:gd name="T18" fmla="*/ 0 w 22"/>
                <a:gd name="T19" fmla="*/ 36 h 69"/>
                <a:gd name="T20" fmla="*/ 0 w 22"/>
                <a:gd name="T21" fmla="*/ 45 h 69"/>
                <a:gd name="T22" fmla="*/ 0 w 22"/>
                <a:gd name="T23" fmla="*/ 45 h 69"/>
                <a:gd name="T24" fmla="*/ 1 w 22"/>
                <a:gd name="T25" fmla="*/ 50 h 69"/>
                <a:gd name="T26" fmla="*/ 3 w 22"/>
                <a:gd name="T27" fmla="*/ 54 h 69"/>
                <a:gd name="T28" fmla="*/ 10 w 22"/>
                <a:gd name="T29" fmla="*/ 60 h 69"/>
                <a:gd name="T30" fmla="*/ 16 w 22"/>
                <a:gd name="T31" fmla="*/ 66 h 69"/>
                <a:gd name="T32" fmla="*/ 21 w 22"/>
                <a:gd name="T33" fmla="*/ 69 h 69"/>
                <a:gd name="T34" fmla="*/ 21 w 22"/>
                <a:gd name="T35" fmla="*/ 69 h 69"/>
                <a:gd name="T36" fmla="*/ 22 w 22"/>
                <a:gd name="T37" fmla="*/ 69 h 69"/>
                <a:gd name="T38" fmla="*/ 21 w 22"/>
                <a:gd name="T39" fmla="*/ 67 h 69"/>
                <a:gd name="T40" fmla="*/ 18 w 22"/>
                <a:gd name="T41" fmla="*/ 62 h 69"/>
                <a:gd name="T42" fmla="*/ 7 w 22"/>
                <a:gd name="T43" fmla="*/ 53 h 69"/>
                <a:gd name="T44" fmla="*/ 7 w 22"/>
                <a:gd name="T45" fmla="*/ 53 h 69"/>
                <a:gd name="T46" fmla="*/ 4 w 22"/>
                <a:gd name="T47" fmla="*/ 48 h 69"/>
                <a:gd name="T48" fmla="*/ 3 w 22"/>
                <a:gd name="T49" fmla="*/ 42 h 69"/>
                <a:gd name="T50" fmla="*/ 4 w 22"/>
                <a:gd name="T51" fmla="*/ 39 h 69"/>
                <a:gd name="T52" fmla="*/ 6 w 22"/>
                <a:gd name="T53" fmla="*/ 38 h 69"/>
                <a:gd name="T54" fmla="*/ 12 w 22"/>
                <a:gd name="T55" fmla="*/ 38 h 69"/>
                <a:gd name="T56" fmla="*/ 18 w 22"/>
                <a:gd name="T57" fmla="*/ 38 h 69"/>
                <a:gd name="T58" fmla="*/ 18 w 22"/>
                <a:gd name="T59" fmla="*/ 38 h 69"/>
                <a:gd name="T60" fmla="*/ 19 w 22"/>
                <a:gd name="T61" fmla="*/ 38 h 69"/>
                <a:gd name="T62" fmla="*/ 18 w 22"/>
                <a:gd name="T63" fmla="*/ 36 h 69"/>
                <a:gd name="T64" fmla="*/ 13 w 22"/>
                <a:gd name="T65" fmla="*/ 32 h 69"/>
                <a:gd name="T66" fmla="*/ 9 w 22"/>
                <a:gd name="T67" fmla="*/ 26 h 69"/>
                <a:gd name="T68" fmla="*/ 7 w 22"/>
                <a:gd name="T69" fmla="*/ 24 h 69"/>
                <a:gd name="T70" fmla="*/ 7 w 22"/>
                <a:gd name="T71" fmla="*/ 23 h 69"/>
                <a:gd name="T72" fmla="*/ 7 w 22"/>
                <a:gd name="T73" fmla="*/ 23 h 69"/>
                <a:gd name="T74" fmla="*/ 13 w 22"/>
                <a:gd name="T75" fmla="*/ 17 h 69"/>
                <a:gd name="T76" fmla="*/ 18 w 22"/>
                <a:gd name="T77" fmla="*/ 11 h 69"/>
                <a:gd name="T78" fmla="*/ 19 w 22"/>
                <a:gd name="T79" fmla="*/ 6 h 69"/>
                <a:gd name="T80" fmla="*/ 19 w 22"/>
                <a:gd name="T81" fmla="*/ 0 h 69"/>
                <a:gd name="T82" fmla="*/ 19 w 22"/>
                <a:gd name="T8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69">
                  <a:moveTo>
                    <a:pt x="19" y="0"/>
                  </a:moveTo>
                  <a:lnTo>
                    <a:pt x="19" y="0"/>
                  </a:lnTo>
                  <a:lnTo>
                    <a:pt x="16" y="5"/>
                  </a:lnTo>
                  <a:lnTo>
                    <a:pt x="13" y="9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7" y="14"/>
                  </a:lnTo>
                  <a:lnTo>
                    <a:pt x="4" y="18"/>
                  </a:lnTo>
                  <a:lnTo>
                    <a:pt x="1" y="27"/>
                  </a:lnTo>
                  <a:lnTo>
                    <a:pt x="0" y="36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1" y="50"/>
                  </a:lnTo>
                  <a:lnTo>
                    <a:pt x="3" y="54"/>
                  </a:lnTo>
                  <a:lnTo>
                    <a:pt x="10" y="60"/>
                  </a:lnTo>
                  <a:lnTo>
                    <a:pt x="16" y="66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21" y="67"/>
                  </a:lnTo>
                  <a:lnTo>
                    <a:pt x="18" y="62"/>
                  </a:lnTo>
                  <a:lnTo>
                    <a:pt x="7" y="53"/>
                  </a:lnTo>
                  <a:lnTo>
                    <a:pt x="7" y="53"/>
                  </a:lnTo>
                  <a:lnTo>
                    <a:pt x="4" y="48"/>
                  </a:lnTo>
                  <a:lnTo>
                    <a:pt x="3" y="42"/>
                  </a:lnTo>
                  <a:lnTo>
                    <a:pt x="4" y="39"/>
                  </a:lnTo>
                  <a:lnTo>
                    <a:pt x="6" y="38"/>
                  </a:lnTo>
                  <a:lnTo>
                    <a:pt x="12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8" y="36"/>
                  </a:lnTo>
                  <a:lnTo>
                    <a:pt x="13" y="32"/>
                  </a:lnTo>
                  <a:lnTo>
                    <a:pt x="9" y="26"/>
                  </a:lnTo>
                  <a:lnTo>
                    <a:pt x="7" y="24"/>
                  </a:lnTo>
                  <a:lnTo>
                    <a:pt x="7" y="23"/>
                  </a:lnTo>
                  <a:lnTo>
                    <a:pt x="7" y="23"/>
                  </a:lnTo>
                  <a:lnTo>
                    <a:pt x="13" y="17"/>
                  </a:lnTo>
                  <a:lnTo>
                    <a:pt x="18" y="11"/>
                  </a:lnTo>
                  <a:lnTo>
                    <a:pt x="19" y="6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8" name="Freeform 119">
              <a:extLst>
                <a:ext uri="{FF2B5EF4-FFF2-40B4-BE49-F238E27FC236}">
                  <a16:creationId xmlns:a16="http://schemas.microsoft.com/office/drawing/2014/main" id="{3ACE99FC-BBF5-06AF-1FBE-2ECB06E60F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12363" y="5834063"/>
              <a:ext cx="71438" cy="123825"/>
            </a:xfrm>
            <a:custGeom>
              <a:avLst/>
              <a:gdLst>
                <a:gd name="T0" fmla="*/ 10 w 45"/>
                <a:gd name="T1" fmla="*/ 3 h 78"/>
                <a:gd name="T2" fmla="*/ 10 w 45"/>
                <a:gd name="T3" fmla="*/ 3 h 78"/>
                <a:gd name="T4" fmla="*/ 18 w 45"/>
                <a:gd name="T5" fmla="*/ 17 h 78"/>
                <a:gd name="T6" fmla="*/ 22 w 45"/>
                <a:gd name="T7" fmla="*/ 26 h 78"/>
                <a:gd name="T8" fmla="*/ 27 w 45"/>
                <a:gd name="T9" fmla="*/ 32 h 78"/>
                <a:gd name="T10" fmla="*/ 27 w 45"/>
                <a:gd name="T11" fmla="*/ 32 h 78"/>
                <a:gd name="T12" fmla="*/ 31 w 45"/>
                <a:gd name="T13" fmla="*/ 36 h 78"/>
                <a:gd name="T14" fmla="*/ 36 w 45"/>
                <a:gd name="T15" fmla="*/ 45 h 78"/>
                <a:gd name="T16" fmla="*/ 42 w 45"/>
                <a:gd name="T17" fmla="*/ 58 h 78"/>
                <a:gd name="T18" fmla="*/ 45 w 45"/>
                <a:gd name="T19" fmla="*/ 78 h 78"/>
                <a:gd name="T20" fmla="*/ 45 w 45"/>
                <a:gd name="T21" fmla="*/ 78 h 78"/>
                <a:gd name="T22" fmla="*/ 43 w 45"/>
                <a:gd name="T23" fmla="*/ 76 h 78"/>
                <a:gd name="T24" fmla="*/ 39 w 45"/>
                <a:gd name="T25" fmla="*/ 66 h 78"/>
                <a:gd name="T26" fmla="*/ 30 w 45"/>
                <a:gd name="T27" fmla="*/ 48 h 78"/>
                <a:gd name="T28" fmla="*/ 30 w 45"/>
                <a:gd name="T29" fmla="*/ 48 h 78"/>
                <a:gd name="T30" fmla="*/ 27 w 45"/>
                <a:gd name="T31" fmla="*/ 46 h 78"/>
                <a:gd name="T32" fmla="*/ 19 w 45"/>
                <a:gd name="T33" fmla="*/ 45 h 78"/>
                <a:gd name="T34" fmla="*/ 10 w 45"/>
                <a:gd name="T35" fmla="*/ 42 h 78"/>
                <a:gd name="T36" fmla="*/ 0 w 45"/>
                <a:gd name="T37" fmla="*/ 39 h 78"/>
                <a:gd name="T38" fmla="*/ 0 w 45"/>
                <a:gd name="T39" fmla="*/ 39 h 78"/>
                <a:gd name="T40" fmla="*/ 0 w 45"/>
                <a:gd name="T41" fmla="*/ 37 h 78"/>
                <a:gd name="T42" fmla="*/ 3 w 45"/>
                <a:gd name="T43" fmla="*/ 37 h 78"/>
                <a:gd name="T44" fmla="*/ 10 w 45"/>
                <a:gd name="T45" fmla="*/ 37 h 78"/>
                <a:gd name="T46" fmla="*/ 19 w 45"/>
                <a:gd name="T47" fmla="*/ 39 h 78"/>
                <a:gd name="T48" fmla="*/ 24 w 45"/>
                <a:gd name="T49" fmla="*/ 40 h 78"/>
                <a:gd name="T50" fmla="*/ 24 w 45"/>
                <a:gd name="T51" fmla="*/ 40 h 78"/>
                <a:gd name="T52" fmla="*/ 25 w 45"/>
                <a:gd name="T53" fmla="*/ 40 h 78"/>
                <a:gd name="T54" fmla="*/ 24 w 45"/>
                <a:gd name="T55" fmla="*/ 39 h 78"/>
                <a:gd name="T56" fmla="*/ 21 w 45"/>
                <a:gd name="T57" fmla="*/ 33 h 78"/>
                <a:gd name="T58" fmla="*/ 13 w 45"/>
                <a:gd name="T59" fmla="*/ 20 h 78"/>
                <a:gd name="T60" fmla="*/ 13 w 45"/>
                <a:gd name="T61" fmla="*/ 20 h 78"/>
                <a:gd name="T62" fmla="*/ 7 w 45"/>
                <a:gd name="T63" fmla="*/ 5 h 78"/>
                <a:gd name="T64" fmla="*/ 7 w 45"/>
                <a:gd name="T65" fmla="*/ 0 h 78"/>
                <a:gd name="T66" fmla="*/ 9 w 45"/>
                <a:gd name="T67" fmla="*/ 0 h 78"/>
                <a:gd name="T68" fmla="*/ 10 w 45"/>
                <a:gd name="T69" fmla="*/ 3 h 78"/>
                <a:gd name="T70" fmla="*/ 10 w 45"/>
                <a:gd name="T71" fmla="*/ 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5" h="78">
                  <a:moveTo>
                    <a:pt x="10" y="3"/>
                  </a:moveTo>
                  <a:lnTo>
                    <a:pt x="10" y="3"/>
                  </a:lnTo>
                  <a:lnTo>
                    <a:pt x="18" y="17"/>
                  </a:lnTo>
                  <a:lnTo>
                    <a:pt x="22" y="26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31" y="36"/>
                  </a:lnTo>
                  <a:lnTo>
                    <a:pt x="36" y="45"/>
                  </a:lnTo>
                  <a:lnTo>
                    <a:pt x="42" y="58"/>
                  </a:lnTo>
                  <a:lnTo>
                    <a:pt x="45" y="78"/>
                  </a:lnTo>
                  <a:lnTo>
                    <a:pt x="45" y="78"/>
                  </a:lnTo>
                  <a:lnTo>
                    <a:pt x="43" y="76"/>
                  </a:lnTo>
                  <a:lnTo>
                    <a:pt x="39" y="66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27" y="46"/>
                  </a:lnTo>
                  <a:lnTo>
                    <a:pt x="19" y="45"/>
                  </a:lnTo>
                  <a:lnTo>
                    <a:pt x="10" y="42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7"/>
                  </a:lnTo>
                  <a:lnTo>
                    <a:pt x="3" y="37"/>
                  </a:lnTo>
                  <a:lnTo>
                    <a:pt x="10" y="37"/>
                  </a:lnTo>
                  <a:lnTo>
                    <a:pt x="19" y="39"/>
                  </a:lnTo>
                  <a:lnTo>
                    <a:pt x="24" y="40"/>
                  </a:lnTo>
                  <a:lnTo>
                    <a:pt x="24" y="40"/>
                  </a:lnTo>
                  <a:lnTo>
                    <a:pt x="25" y="40"/>
                  </a:lnTo>
                  <a:lnTo>
                    <a:pt x="24" y="39"/>
                  </a:lnTo>
                  <a:lnTo>
                    <a:pt x="21" y="3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7" y="5"/>
                  </a:lnTo>
                  <a:lnTo>
                    <a:pt x="7" y="0"/>
                  </a:lnTo>
                  <a:lnTo>
                    <a:pt x="9" y="0"/>
                  </a:lnTo>
                  <a:lnTo>
                    <a:pt x="10" y="3"/>
                  </a:lnTo>
                  <a:lnTo>
                    <a:pt x="10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19" name="Freeform 120">
              <a:extLst>
                <a:ext uri="{FF2B5EF4-FFF2-40B4-BE49-F238E27FC236}">
                  <a16:creationId xmlns:a16="http://schemas.microsoft.com/office/drawing/2014/main" id="{89C1398D-1655-1B8E-A225-65284D2E9925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8675" y="6076950"/>
              <a:ext cx="69850" cy="44450"/>
            </a:xfrm>
            <a:custGeom>
              <a:avLst/>
              <a:gdLst>
                <a:gd name="T0" fmla="*/ 41 w 44"/>
                <a:gd name="T1" fmla="*/ 0 h 28"/>
                <a:gd name="T2" fmla="*/ 41 w 44"/>
                <a:gd name="T3" fmla="*/ 0 h 28"/>
                <a:gd name="T4" fmla="*/ 32 w 44"/>
                <a:gd name="T5" fmla="*/ 7 h 28"/>
                <a:gd name="T6" fmla="*/ 23 w 44"/>
                <a:gd name="T7" fmla="*/ 12 h 28"/>
                <a:gd name="T8" fmla="*/ 20 w 44"/>
                <a:gd name="T9" fmla="*/ 12 h 28"/>
                <a:gd name="T10" fmla="*/ 15 w 44"/>
                <a:gd name="T11" fmla="*/ 12 h 28"/>
                <a:gd name="T12" fmla="*/ 15 w 44"/>
                <a:gd name="T13" fmla="*/ 12 h 28"/>
                <a:gd name="T14" fmla="*/ 9 w 44"/>
                <a:gd name="T15" fmla="*/ 12 h 28"/>
                <a:gd name="T16" fmla="*/ 5 w 44"/>
                <a:gd name="T17" fmla="*/ 13 h 28"/>
                <a:gd name="T18" fmla="*/ 2 w 44"/>
                <a:gd name="T19" fmla="*/ 16 h 28"/>
                <a:gd name="T20" fmla="*/ 2 w 44"/>
                <a:gd name="T21" fmla="*/ 18 h 28"/>
                <a:gd name="T22" fmla="*/ 2 w 44"/>
                <a:gd name="T23" fmla="*/ 18 h 28"/>
                <a:gd name="T24" fmla="*/ 0 w 44"/>
                <a:gd name="T25" fmla="*/ 24 h 28"/>
                <a:gd name="T26" fmla="*/ 0 w 44"/>
                <a:gd name="T27" fmla="*/ 27 h 28"/>
                <a:gd name="T28" fmla="*/ 3 w 44"/>
                <a:gd name="T29" fmla="*/ 28 h 28"/>
                <a:gd name="T30" fmla="*/ 3 w 44"/>
                <a:gd name="T31" fmla="*/ 28 h 28"/>
                <a:gd name="T32" fmla="*/ 5 w 44"/>
                <a:gd name="T33" fmla="*/ 27 h 28"/>
                <a:gd name="T34" fmla="*/ 8 w 44"/>
                <a:gd name="T35" fmla="*/ 24 h 28"/>
                <a:gd name="T36" fmla="*/ 9 w 44"/>
                <a:gd name="T37" fmla="*/ 19 h 28"/>
                <a:gd name="T38" fmla="*/ 12 w 44"/>
                <a:gd name="T39" fmla="*/ 18 h 28"/>
                <a:gd name="T40" fmla="*/ 12 w 44"/>
                <a:gd name="T41" fmla="*/ 18 h 28"/>
                <a:gd name="T42" fmla="*/ 21 w 44"/>
                <a:gd name="T43" fmla="*/ 16 h 28"/>
                <a:gd name="T44" fmla="*/ 30 w 44"/>
                <a:gd name="T45" fmla="*/ 13 h 28"/>
                <a:gd name="T46" fmla="*/ 30 w 44"/>
                <a:gd name="T47" fmla="*/ 13 h 28"/>
                <a:gd name="T48" fmla="*/ 35 w 44"/>
                <a:gd name="T49" fmla="*/ 10 h 28"/>
                <a:gd name="T50" fmla="*/ 41 w 44"/>
                <a:gd name="T51" fmla="*/ 6 h 28"/>
                <a:gd name="T52" fmla="*/ 44 w 44"/>
                <a:gd name="T53" fmla="*/ 1 h 28"/>
                <a:gd name="T54" fmla="*/ 44 w 44"/>
                <a:gd name="T55" fmla="*/ 0 h 28"/>
                <a:gd name="T56" fmla="*/ 41 w 44"/>
                <a:gd name="T57" fmla="*/ 0 h 28"/>
                <a:gd name="T58" fmla="*/ 41 w 44"/>
                <a:gd name="T5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4" h="28">
                  <a:moveTo>
                    <a:pt x="41" y="0"/>
                  </a:moveTo>
                  <a:lnTo>
                    <a:pt x="41" y="0"/>
                  </a:lnTo>
                  <a:lnTo>
                    <a:pt x="32" y="7"/>
                  </a:lnTo>
                  <a:lnTo>
                    <a:pt x="23" y="12"/>
                  </a:lnTo>
                  <a:lnTo>
                    <a:pt x="20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9" y="12"/>
                  </a:lnTo>
                  <a:lnTo>
                    <a:pt x="5" y="13"/>
                  </a:lnTo>
                  <a:lnTo>
                    <a:pt x="2" y="16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7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5" y="27"/>
                  </a:lnTo>
                  <a:lnTo>
                    <a:pt x="8" y="24"/>
                  </a:lnTo>
                  <a:lnTo>
                    <a:pt x="9" y="19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21" y="16"/>
                  </a:lnTo>
                  <a:lnTo>
                    <a:pt x="30" y="13"/>
                  </a:lnTo>
                  <a:lnTo>
                    <a:pt x="30" y="13"/>
                  </a:lnTo>
                  <a:lnTo>
                    <a:pt x="35" y="10"/>
                  </a:lnTo>
                  <a:lnTo>
                    <a:pt x="41" y="6"/>
                  </a:lnTo>
                  <a:lnTo>
                    <a:pt x="44" y="1"/>
                  </a:lnTo>
                  <a:lnTo>
                    <a:pt x="44" y="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0" name="Freeform 121">
              <a:extLst>
                <a:ext uri="{FF2B5EF4-FFF2-40B4-BE49-F238E27FC236}">
                  <a16:creationId xmlns:a16="http://schemas.microsoft.com/office/drawing/2014/main" id="{98185AB5-21EA-0338-8E8D-4116B39799A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88525" y="5491163"/>
              <a:ext cx="101600" cy="60325"/>
            </a:xfrm>
            <a:custGeom>
              <a:avLst/>
              <a:gdLst>
                <a:gd name="T0" fmla="*/ 0 w 64"/>
                <a:gd name="T1" fmla="*/ 38 h 38"/>
                <a:gd name="T2" fmla="*/ 0 w 64"/>
                <a:gd name="T3" fmla="*/ 38 h 38"/>
                <a:gd name="T4" fmla="*/ 12 w 64"/>
                <a:gd name="T5" fmla="*/ 29 h 38"/>
                <a:gd name="T6" fmla="*/ 30 w 64"/>
                <a:gd name="T7" fmla="*/ 17 h 38"/>
                <a:gd name="T8" fmla="*/ 30 w 64"/>
                <a:gd name="T9" fmla="*/ 17 h 38"/>
                <a:gd name="T10" fmla="*/ 34 w 64"/>
                <a:gd name="T11" fmla="*/ 12 h 38"/>
                <a:gd name="T12" fmla="*/ 37 w 64"/>
                <a:gd name="T13" fmla="*/ 9 h 38"/>
                <a:gd name="T14" fmla="*/ 39 w 64"/>
                <a:gd name="T15" fmla="*/ 5 h 38"/>
                <a:gd name="T16" fmla="*/ 39 w 64"/>
                <a:gd name="T17" fmla="*/ 0 h 38"/>
                <a:gd name="T18" fmla="*/ 39 w 64"/>
                <a:gd name="T19" fmla="*/ 0 h 38"/>
                <a:gd name="T20" fmla="*/ 39 w 64"/>
                <a:gd name="T21" fmla="*/ 0 h 38"/>
                <a:gd name="T22" fmla="*/ 40 w 64"/>
                <a:gd name="T23" fmla="*/ 2 h 38"/>
                <a:gd name="T24" fmla="*/ 43 w 64"/>
                <a:gd name="T25" fmla="*/ 9 h 38"/>
                <a:gd name="T26" fmla="*/ 43 w 64"/>
                <a:gd name="T27" fmla="*/ 9 h 38"/>
                <a:gd name="T28" fmla="*/ 46 w 64"/>
                <a:gd name="T29" fmla="*/ 14 h 38"/>
                <a:gd name="T30" fmla="*/ 52 w 64"/>
                <a:gd name="T31" fmla="*/ 17 h 38"/>
                <a:gd name="T32" fmla="*/ 63 w 64"/>
                <a:gd name="T33" fmla="*/ 21 h 38"/>
                <a:gd name="T34" fmla="*/ 63 w 64"/>
                <a:gd name="T35" fmla="*/ 21 h 38"/>
                <a:gd name="T36" fmla="*/ 64 w 64"/>
                <a:gd name="T37" fmla="*/ 23 h 38"/>
                <a:gd name="T38" fmla="*/ 63 w 64"/>
                <a:gd name="T39" fmla="*/ 24 h 38"/>
                <a:gd name="T40" fmla="*/ 61 w 64"/>
                <a:gd name="T41" fmla="*/ 26 h 38"/>
                <a:gd name="T42" fmla="*/ 60 w 64"/>
                <a:gd name="T43" fmla="*/ 27 h 38"/>
                <a:gd name="T44" fmla="*/ 60 w 64"/>
                <a:gd name="T45" fmla="*/ 27 h 38"/>
                <a:gd name="T46" fmla="*/ 55 w 64"/>
                <a:gd name="T47" fmla="*/ 24 h 38"/>
                <a:gd name="T48" fmla="*/ 51 w 64"/>
                <a:gd name="T49" fmla="*/ 21 h 38"/>
                <a:gd name="T50" fmla="*/ 45 w 64"/>
                <a:gd name="T51" fmla="*/ 18 h 38"/>
                <a:gd name="T52" fmla="*/ 39 w 64"/>
                <a:gd name="T53" fmla="*/ 17 h 38"/>
                <a:gd name="T54" fmla="*/ 39 w 64"/>
                <a:gd name="T55" fmla="*/ 17 h 38"/>
                <a:gd name="T56" fmla="*/ 34 w 64"/>
                <a:gd name="T57" fmla="*/ 17 h 38"/>
                <a:gd name="T58" fmla="*/ 30 w 64"/>
                <a:gd name="T59" fmla="*/ 20 h 38"/>
                <a:gd name="T60" fmla="*/ 19 w 64"/>
                <a:gd name="T61" fmla="*/ 27 h 38"/>
                <a:gd name="T62" fmla="*/ 9 w 64"/>
                <a:gd name="T63" fmla="*/ 35 h 38"/>
                <a:gd name="T64" fmla="*/ 4 w 64"/>
                <a:gd name="T65" fmla="*/ 36 h 38"/>
                <a:gd name="T66" fmla="*/ 0 w 64"/>
                <a:gd name="T67" fmla="*/ 38 h 38"/>
                <a:gd name="T68" fmla="*/ 0 w 64"/>
                <a:gd name="T69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4" h="38">
                  <a:moveTo>
                    <a:pt x="0" y="38"/>
                  </a:moveTo>
                  <a:lnTo>
                    <a:pt x="0" y="38"/>
                  </a:lnTo>
                  <a:lnTo>
                    <a:pt x="12" y="2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4" y="12"/>
                  </a:lnTo>
                  <a:lnTo>
                    <a:pt x="37" y="9"/>
                  </a:lnTo>
                  <a:lnTo>
                    <a:pt x="39" y="5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0" y="2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6" y="14"/>
                  </a:lnTo>
                  <a:lnTo>
                    <a:pt x="52" y="17"/>
                  </a:lnTo>
                  <a:lnTo>
                    <a:pt x="63" y="21"/>
                  </a:lnTo>
                  <a:lnTo>
                    <a:pt x="63" y="21"/>
                  </a:lnTo>
                  <a:lnTo>
                    <a:pt x="64" y="23"/>
                  </a:lnTo>
                  <a:lnTo>
                    <a:pt x="63" y="24"/>
                  </a:lnTo>
                  <a:lnTo>
                    <a:pt x="61" y="26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5" y="24"/>
                  </a:lnTo>
                  <a:lnTo>
                    <a:pt x="51" y="21"/>
                  </a:lnTo>
                  <a:lnTo>
                    <a:pt x="45" y="18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4" y="17"/>
                  </a:lnTo>
                  <a:lnTo>
                    <a:pt x="30" y="20"/>
                  </a:lnTo>
                  <a:lnTo>
                    <a:pt x="19" y="27"/>
                  </a:lnTo>
                  <a:lnTo>
                    <a:pt x="9" y="35"/>
                  </a:lnTo>
                  <a:lnTo>
                    <a:pt x="4" y="36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  <p:grpSp>
        <p:nvGrpSpPr>
          <p:cNvPr id="321" name="Group 320">
            <a:extLst>
              <a:ext uri="{FF2B5EF4-FFF2-40B4-BE49-F238E27FC236}">
                <a16:creationId xmlns:a16="http://schemas.microsoft.com/office/drawing/2014/main" id="{B4842EE4-CCB4-4545-8022-42F37BF87B70}"/>
              </a:ext>
            </a:extLst>
          </p:cNvPr>
          <p:cNvGrpSpPr/>
          <p:nvPr/>
        </p:nvGrpSpPr>
        <p:grpSpPr>
          <a:xfrm>
            <a:off x="6701222" y="4598992"/>
            <a:ext cx="393593" cy="723899"/>
            <a:chOff x="1028102" y="3145600"/>
            <a:chExt cx="1757363" cy="3232150"/>
          </a:xfrm>
        </p:grpSpPr>
        <p:sp>
          <p:nvSpPr>
            <p:cNvPr id="322" name="Freeform 5">
              <a:extLst>
                <a:ext uri="{FF2B5EF4-FFF2-40B4-BE49-F238E27FC236}">
                  <a16:creationId xmlns:a16="http://schemas.microsoft.com/office/drawing/2014/main" id="{4DCD10CF-9F92-B3AC-7839-543686CA1B4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6702" y="4172713"/>
              <a:ext cx="168275" cy="2189163"/>
            </a:xfrm>
            <a:custGeom>
              <a:avLst/>
              <a:gdLst>
                <a:gd name="T0" fmla="*/ 13 w 106"/>
                <a:gd name="T1" fmla="*/ 1379 h 1379"/>
                <a:gd name="T2" fmla="*/ 7 w 106"/>
                <a:gd name="T3" fmla="*/ 1377 h 1379"/>
                <a:gd name="T4" fmla="*/ 0 w 106"/>
                <a:gd name="T5" fmla="*/ 1322 h 1379"/>
                <a:gd name="T6" fmla="*/ 60 w 106"/>
                <a:gd name="T7" fmla="*/ 240 h 1379"/>
                <a:gd name="T8" fmla="*/ 55 w 106"/>
                <a:gd name="T9" fmla="*/ 240 h 1379"/>
                <a:gd name="T10" fmla="*/ 68 w 106"/>
                <a:gd name="T11" fmla="*/ 0 h 1379"/>
                <a:gd name="T12" fmla="*/ 106 w 106"/>
                <a:gd name="T13" fmla="*/ 1 h 1379"/>
                <a:gd name="T14" fmla="*/ 92 w 106"/>
                <a:gd name="T15" fmla="*/ 244 h 1379"/>
                <a:gd name="T16" fmla="*/ 86 w 106"/>
                <a:gd name="T17" fmla="*/ 244 h 1379"/>
                <a:gd name="T18" fmla="*/ 26 w 106"/>
                <a:gd name="T19" fmla="*/ 1322 h 1379"/>
                <a:gd name="T20" fmla="*/ 13 w 106"/>
                <a:gd name="T21" fmla="*/ 1379 h 1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6" h="1379">
                  <a:moveTo>
                    <a:pt x="13" y="1379"/>
                  </a:moveTo>
                  <a:lnTo>
                    <a:pt x="7" y="1377"/>
                  </a:lnTo>
                  <a:lnTo>
                    <a:pt x="0" y="1322"/>
                  </a:lnTo>
                  <a:lnTo>
                    <a:pt x="60" y="240"/>
                  </a:lnTo>
                  <a:lnTo>
                    <a:pt x="55" y="240"/>
                  </a:lnTo>
                  <a:lnTo>
                    <a:pt x="68" y="0"/>
                  </a:lnTo>
                  <a:lnTo>
                    <a:pt x="106" y="1"/>
                  </a:lnTo>
                  <a:lnTo>
                    <a:pt x="92" y="244"/>
                  </a:lnTo>
                  <a:lnTo>
                    <a:pt x="86" y="244"/>
                  </a:lnTo>
                  <a:lnTo>
                    <a:pt x="26" y="1322"/>
                  </a:lnTo>
                  <a:lnTo>
                    <a:pt x="13" y="13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3" name="Freeform 6">
              <a:extLst>
                <a:ext uri="{FF2B5EF4-FFF2-40B4-BE49-F238E27FC236}">
                  <a16:creationId xmlns:a16="http://schemas.microsoft.com/office/drawing/2014/main" id="{63D590A9-2960-7E58-A2D9-5B2D138C8CD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4815" y="4185413"/>
              <a:ext cx="120650" cy="211138"/>
            </a:xfrm>
            <a:custGeom>
              <a:avLst/>
              <a:gdLst>
                <a:gd name="T0" fmla="*/ 5 w 76"/>
                <a:gd name="T1" fmla="*/ 0 h 133"/>
                <a:gd name="T2" fmla="*/ 0 w 76"/>
                <a:gd name="T3" fmla="*/ 9 h 133"/>
                <a:gd name="T4" fmla="*/ 0 w 76"/>
                <a:gd name="T5" fmla="*/ 28 h 133"/>
                <a:gd name="T6" fmla="*/ 3 w 76"/>
                <a:gd name="T7" fmla="*/ 53 h 133"/>
                <a:gd name="T8" fmla="*/ 12 w 76"/>
                <a:gd name="T9" fmla="*/ 79 h 133"/>
                <a:gd name="T10" fmla="*/ 19 w 76"/>
                <a:gd name="T11" fmla="*/ 92 h 133"/>
                <a:gd name="T12" fmla="*/ 34 w 76"/>
                <a:gd name="T13" fmla="*/ 112 h 133"/>
                <a:gd name="T14" fmla="*/ 48 w 76"/>
                <a:gd name="T15" fmla="*/ 127 h 133"/>
                <a:gd name="T16" fmla="*/ 61 w 76"/>
                <a:gd name="T17" fmla="*/ 133 h 133"/>
                <a:gd name="T18" fmla="*/ 67 w 76"/>
                <a:gd name="T19" fmla="*/ 131 h 133"/>
                <a:gd name="T20" fmla="*/ 74 w 76"/>
                <a:gd name="T21" fmla="*/ 121 h 133"/>
                <a:gd name="T22" fmla="*/ 76 w 76"/>
                <a:gd name="T23" fmla="*/ 104 h 133"/>
                <a:gd name="T24" fmla="*/ 73 w 76"/>
                <a:gd name="T25" fmla="*/ 82 h 133"/>
                <a:gd name="T26" fmla="*/ 63 w 76"/>
                <a:gd name="T27" fmla="*/ 56 h 133"/>
                <a:gd name="T28" fmla="*/ 56 w 76"/>
                <a:gd name="T29" fmla="*/ 43 h 133"/>
                <a:gd name="T30" fmla="*/ 40 w 76"/>
                <a:gd name="T31" fmla="*/ 22 h 133"/>
                <a:gd name="T32" fmla="*/ 22 w 76"/>
                <a:gd name="T33" fmla="*/ 6 h 133"/>
                <a:gd name="T34" fmla="*/ 9 w 76"/>
                <a:gd name="T35" fmla="*/ 0 h 133"/>
                <a:gd name="T36" fmla="*/ 5 w 76"/>
                <a:gd name="T37" fmla="*/ 0 h 133"/>
                <a:gd name="T38" fmla="*/ 61 w 76"/>
                <a:gd name="T39" fmla="*/ 115 h 133"/>
                <a:gd name="T40" fmla="*/ 54 w 76"/>
                <a:gd name="T41" fmla="*/ 117 h 133"/>
                <a:gd name="T42" fmla="*/ 42 w 76"/>
                <a:gd name="T43" fmla="*/ 108 h 133"/>
                <a:gd name="T44" fmla="*/ 29 w 76"/>
                <a:gd name="T45" fmla="*/ 93 h 133"/>
                <a:gd name="T46" fmla="*/ 18 w 76"/>
                <a:gd name="T47" fmla="*/ 73 h 133"/>
                <a:gd name="T48" fmla="*/ 13 w 76"/>
                <a:gd name="T49" fmla="*/ 63 h 133"/>
                <a:gd name="T50" fmla="*/ 9 w 76"/>
                <a:gd name="T51" fmla="*/ 43 h 133"/>
                <a:gd name="T52" fmla="*/ 10 w 76"/>
                <a:gd name="T53" fmla="*/ 25 h 133"/>
                <a:gd name="T54" fmla="*/ 13 w 76"/>
                <a:gd name="T55" fmla="*/ 13 h 133"/>
                <a:gd name="T56" fmla="*/ 16 w 76"/>
                <a:gd name="T57" fmla="*/ 10 h 133"/>
                <a:gd name="T58" fmla="*/ 23 w 76"/>
                <a:gd name="T59" fmla="*/ 10 h 133"/>
                <a:gd name="T60" fmla="*/ 32 w 76"/>
                <a:gd name="T61" fmla="*/ 19 h 133"/>
                <a:gd name="T62" fmla="*/ 50 w 76"/>
                <a:gd name="T63" fmla="*/ 53 h 133"/>
                <a:gd name="T64" fmla="*/ 58 w 76"/>
                <a:gd name="T65" fmla="*/ 70 h 133"/>
                <a:gd name="T66" fmla="*/ 66 w 76"/>
                <a:gd name="T67" fmla="*/ 92 h 133"/>
                <a:gd name="T68" fmla="*/ 64 w 76"/>
                <a:gd name="T69" fmla="*/ 107 h 133"/>
                <a:gd name="T70" fmla="*/ 61 w 76"/>
                <a:gd name="T71" fmla="*/ 11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6" h="133">
                  <a:moveTo>
                    <a:pt x="5" y="0"/>
                  </a:moveTo>
                  <a:lnTo>
                    <a:pt x="5" y="0"/>
                  </a:lnTo>
                  <a:lnTo>
                    <a:pt x="2" y="3"/>
                  </a:lnTo>
                  <a:lnTo>
                    <a:pt x="0" y="9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0" y="40"/>
                  </a:lnTo>
                  <a:lnTo>
                    <a:pt x="3" y="53"/>
                  </a:lnTo>
                  <a:lnTo>
                    <a:pt x="7" y="66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9" y="92"/>
                  </a:lnTo>
                  <a:lnTo>
                    <a:pt x="25" y="104"/>
                  </a:lnTo>
                  <a:lnTo>
                    <a:pt x="34" y="112"/>
                  </a:lnTo>
                  <a:lnTo>
                    <a:pt x="41" y="121"/>
                  </a:lnTo>
                  <a:lnTo>
                    <a:pt x="48" y="127"/>
                  </a:lnTo>
                  <a:lnTo>
                    <a:pt x="56" y="131"/>
                  </a:lnTo>
                  <a:lnTo>
                    <a:pt x="61" y="133"/>
                  </a:lnTo>
                  <a:lnTo>
                    <a:pt x="67" y="131"/>
                  </a:lnTo>
                  <a:lnTo>
                    <a:pt x="67" y="131"/>
                  </a:lnTo>
                  <a:lnTo>
                    <a:pt x="72" y="127"/>
                  </a:lnTo>
                  <a:lnTo>
                    <a:pt x="74" y="121"/>
                  </a:lnTo>
                  <a:lnTo>
                    <a:pt x="76" y="114"/>
                  </a:lnTo>
                  <a:lnTo>
                    <a:pt x="76" y="104"/>
                  </a:lnTo>
                  <a:lnTo>
                    <a:pt x="76" y="93"/>
                  </a:lnTo>
                  <a:lnTo>
                    <a:pt x="73" y="82"/>
                  </a:lnTo>
                  <a:lnTo>
                    <a:pt x="69" y="69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56" y="43"/>
                  </a:lnTo>
                  <a:lnTo>
                    <a:pt x="48" y="31"/>
                  </a:lnTo>
                  <a:lnTo>
                    <a:pt x="40" y="22"/>
                  </a:lnTo>
                  <a:lnTo>
                    <a:pt x="31" y="13"/>
                  </a:lnTo>
                  <a:lnTo>
                    <a:pt x="22" y="6"/>
                  </a:lnTo>
                  <a:lnTo>
                    <a:pt x="15" y="2"/>
                  </a:lnTo>
                  <a:lnTo>
                    <a:pt x="9" y="0"/>
                  </a:lnTo>
                  <a:lnTo>
                    <a:pt x="5" y="0"/>
                  </a:lnTo>
                  <a:lnTo>
                    <a:pt x="5" y="0"/>
                  </a:lnTo>
                  <a:close/>
                  <a:moveTo>
                    <a:pt x="61" y="115"/>
                  </a:moveTo>
                  <a:lnTo>
                    <a:pt x="61" y="115"/>
                  </a:lnTo>
                  <a:lnTo>
                    <a:pt x="58" y="118"/>
                  </a:lnTo>
                  <a:lnTo>
                    <a:pt x="54" y="117"/>
                  </a:lnTo>
                  <a:lnTo>
                    <a:pt x="48" y="114"/>
                  </a:lnTo>
                  <a:lnTo>
                    <a:pt x="42" y="108"/>
                  </a:lnTo>
                  <a:lnTo>
                    <a:pt x="35" y="101"/>
                  </a:lnTo>
                  <a:lnTo>
                    <a:pt x="29" y="93"/>
                  </a:lnTo>
                  <a:lnTo>
                    <a:pt x="22" y="83"/>
                  </a:lnTo>
                  <a:lnTo>
                    <a:pt x="18" y="73"/>
                  </a:lnTo>
                  <a:lnTo>
                    <a:pt x="18" y="73"/>
                  </a:lnTo>
                  <a:lnTo>
                    <a:pt x="13" y="63"/>
                  </a:lnTo>
                  <a:lnTo>
                    <a:pt x="10" y="53"/>
                  </a:lnTo>
                  <a:lnTo>
                    <a:pt x="9" y="43"/>
                  </a:lnTo>
                  <a:lnTo>
                    <a:pt x="9" y="32"/>
                  </a:lnTo>
                  <a:lnTo>
                    <a:pt x="10" y="25"/>
                  </a:lnTo>
                  <a:lnTo>
                    <a:pt x="12" y="18"/>
                  </a:lnTo>
                  <a:lnTo>
                    <a:pt x="13" y="13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21" y="9"/>
                  </a:lnTo>
                  <a:lnTo>
                    <a:pt x="23" y="10"/>
                  </a:lnTo>
                  <a:lnTo>
                    <a:pt x="28" y="15"/>
                  </a:lnTo>
                  <a:lnTo>
                    <a:pt x="32" y="19"/>
                  </a:lnTo>
                  <a:lnTo>
                    <a:pt x="41" y="34"/>
                  </a:lnTo>
                  <a:lnTo>
                    <a:pt x="50" y="53"/>
                  </a:lnTo>
                  <a:lnTo>
                    <a:pt x="50" y="53"/>
                  </a:lnTo>
                  <a:lnTo>
                    <a:pt x="58" y="70"/>
                  </a:lnTo>
                  <a:lnTo>
                    <a:pt x="64" y="85"/>
                  </a:lnTo>
                  <a:lnTo>
                    <a:pt x="66" y="92"/>
                  </a:lnTo>
                  <a:lnTo>
                    <a:pt x="66" y="99"/>
                  </a:lnTo>
                  <a:lnTo>
                    <a:pt x="64" y="107"/>
                  </a:lnTo>
                  <a:lnTo>
                    <a:pt x="61" y="115"/>
                  </a:lnTo>
                  <a:lnTo>
                    <a:pt x="61" y="1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4" name="Freeform 7">
              <a:extLst>
                <a:ext uri="{FF2B5EF4-FFF2-40B4-BE49-F238E27FC236}">
                  <a16:creationId xmlns:a16="http://schemas.microsoft.com/office/drawing/2014/main" id="{EAC22254-2488-0140-EE39-449DE52D7FC1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1615" y="6260275"/>
              <a:ext cx="168275" cy="25400"/>
            </a:xfrm>
            <a:custGeom>
              <a:avLst/>
              <a:gdLst>
                <a:gd name="T0" fmla="*/ 106 w 106"/>
                <a:gd name="T1" fmla="*/ 11 h 16"/>
                <a:gd name="T2" fmla="*/ 106 w 106"/>
                <a:gd name="T3" fmla="*/ 11 h 16"/>
                <a:gd name="T4" fmla="*/ 106 w 106"/>
                <a:gd name="T5" fmla="*/ 13 h 16"/>
                <a:gd name="T6" fmla="*/ 102 w 106"/>
                <a:gd name="T7" fmla="*/ 13 h 16"/>
                <a:gd name="T8" fmla="*/ 90 w 106"/>
                <a:gd name="T9" fmla="*/ 14 h 16"/>
                <a:gd name="T10" fmla="*/ 74 w 106"/>
                <a:gd name="T11" fmla="*/ 16 h 16"/>
                <a:gd name="T12" fmla="*/ 52 w 106"/>
                <a:gd name="T13" fmla="*/ 14 h 16"/>
                <a:gd name="T14" fmla="*/ 52 w 106"/>
                <a:gd name="T15" fmla="*/ 14 h 16"/>
                <a:gd name="T16" fmla="*/ 32 w 106"/>
                <a:gd name="T17" fmla="*/ 13 h 16"/>
                <a:gd name="T18" fmla="*/ 15 w 106"/>
                <a:gd name="T19" fmla="*/ 10 h 16"/>
                <a:gd name="T20" fmla="*/ 3 w 106"/>
                <a:gd name="T21" fmla="*/ 7 h 16"/>
                <a:gd name="T22" fmla="*/ 0 w 106"/>
                <a:gd name="T23" fmla="*/ 6 h 16"/>
                <a:gd name="T24" fmla="*/ 0 w 106"/>
                <a:gd name="T25" fmla="*/ 4 h 16"/>
                <a:gd name="T26" fmla="*/ 0 w 106"/>
                <a:gd name="T27" fmla="*/ 4 h 16"/>
                <a:gd name="T28" fmla="*/ 1 w 106"/>
                <a:gd name="T29" fmla="*/ 4 h 16"/>
                <a:gd name="T30" fmla="*/ 6 w 106"/>
                <a:gd name="T31" fmla="*/ 3 h 16"/>
                <a:gd name="T32" fmla="*/ 20 w 106"/>
                <a:gd name="T33" fmla="*/ 0 h 16"/>
                <a:gd name="T34" fmla="*/ 38 w 106"/>
                <a:gd name="T35" fmla="*/ 0 h 16"/>
                <a:gd name="T36" fmla="*/ 54 w 106"/>
                <a:gd name="T37" fmla="*/ 0 h 16"/>
                <a:gd name="T38" fmla="*/ 54 w 106"/>
                <a:gd name="T39" fmla="*/ 0 h 16"/>
                <a:gd name="T40" fmla="*/ 70 w 106"/>
                <a:gd name="T41" fmla="*/ 1 h 16"/>
                <a:gd name="T42" fmla="*/ 87 w 106"/>
                <a:gd name="T43" fmla="*/ 4 h 16"/>
                <a:gd name="T44" fmla="*/ 102 w 106"/>
                <a:gd name="T45" fmla="*/ 8 h 16"/>
                <a:gd name="T46" fmla="*/ 106 w 106"/>
                <a:gd name="T47" fmla="*/ 10 h 16"/>
                <a:gd name="T48" fmla="*/ 106 w 106"/>
                <a:gd name="T49" fmla="*/ 11 h 16"/>
                <a:gd name="T50" fmla="*/ 106 w 106"/>
                <a:gd name="T51" fmla="*/ 11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6" h="16">
                  <a:moveTo>
                    <a:pt x="106" y="11"/>
                  </a:moveTo>
                  <a:lnTo>
                    <a:pt x="106" y="11"/>
                  </a:lnTo>
                  <a:lnTo>
                    <a:pt x="106" y="13"/>
                  </a:lnTo>
                  <a:lnTo>
                    <a:pt x="102" y="13"/>
                  </a:lnTo>
                  <a:lnTo>
                    <a:pt x="90" y="14"/>
                  </a:lnTo>
                  <a:lnTo>
                    <a:pt x="74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32" y="13"/>
                  </a:lnTo>
                  <a:lnTo>
                    <a:pt x="15" y="10"/>
                  </a:lnTo>
                  <a:lnTo>
                    <a:pt x="3" y="7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1" y="4"/>
                  </a:lnTo>
                  <a:lnTo>
                    <a:pt x="6" y="3"/>
                  </a:lnTo>
                  <a:lnTo>
                    <a:pt x="20" y="0"/>
                  </a:lnTo>
                  <a:lnTo>
                    <a:pt x="38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70" y="1"/>
                  </a:lnTo>
                  <a:lnTo>
                    <a:pt x="87" y="4"/>
                  </a:lnTo>
                  <a:lnTo>
                    <a:pt x="102" y="8"/>
                  </a:lnTo>
                  <a:lnTo>
                    <a:pt x="106" y="10"/>
                  </a:lnTo>
                  <a:lnTo>
                    <a:pt x="106" y="11"/>
                  </a:lnTo>
                  <a:lnTo>
                    <a:pt x="106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5" name="Freeform 8">
              <a:extLst>
                <a:ext uri="{FF2B5EF4-FFF2-40B4-BE49-F238E27FC236}">
                  <a16:creationId xmlns:a16="http://schemas.microsoft.com/office/drawing/2014/main" id="{A764D00A-1323-4B61-D0F6-227E568125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47227" y="4396550"/>
              <a:ext cx="995363" cy="1981200"/>
            </a:xfrm>
            <a:custGeom>
              <a:avLst/>
              <a:gdLst>
                <a:gd name="T0" fmla="*/ 5 w 627"/>
                <a:gd name="T1" fmla="*/ 1248 h 1248"/>
                <a:gd name="T2" fmla="*/ 0 w 627"/>
                <a:gd name="T3" fmla="*/ 1245 h 1248"/>
                <a:gd name="T4" fmla="*/ 15 w 627"/>
                <a:gd name="T5" fmla="*/ 1191 h 1248"/>
                <a:gd name="T6" fmla="*/ 491 w 627"/>
                <a:gd name="T7" fmla="*/ 217 h 1248"/>
                <a:gd name="T8" fmla="*/ 487 w 627"/>
                <a:gd name="T9" fmla="*/ 215 h 1248"/>
                <a:gd name="T10" fmla="*/ 592 w 627"/>
                <a:gd name="T11" fmla="*/ 0 h 1248"/>
                <a:gd name="T12" fmla="*/ 627 w 627"/>
                <a:gd name="T13" fmla="*/ 16 h 1248"/>
                <a:gd name="T14" fmla="*/ 520 w 627"/>
                <a:gd name="T15" fmla="*/ 233 h 1248"/>
                <a:gd name="T16" fmla="*/ 514 w 627"/>
                <a:gd name="T17" fmla="*/ 231 h 1248"/>
                <a:gd name="T18" fmla="*/ 38 w 627"/>
                <a:gd name="T19" fmla="*/ 1201 h 1248"/>
                <a:gd name="T20" fmla="*/ 5 w 627"/>
                <a:gd name="T21" fmla="*/ 1248 h 1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27" h="1248">
                  <a:moveTo>
                    <a:pt x="5" y="1248"/>
                  </a:moveTo>
                  <a:lnTo>
                    <a:pt x="0" y="1245"/>
                  </a:lnTo>
                  <a:lnTo>
                    <a:pt x="15" y="1191"/>
                  </a:lnTo>
                  <a:lnTo>
                    <a:pt x="491" y="217"/>
                  </a:lnTo>
                  <a:lnTo>
                    <a:pt x="487" y="215"/>
                  </a:lnTo>
                  <a:lnTo>
                    <a:pt x="592" y="0"/>
                  </a:lnTo>
                  <a:lnTo>
                    <a:pt x="627" y="16"/>
                  </a:lnTo>
                  <a:lnTo>
                    <a:pt x="520" y="233"/>
                  </a:lnTo>
                  <a:lnTo>
                    <a:pt x="514" y="231"/>
                  </a:lnTo>
                  <a:lnTo>
                    <a:pt x="38" y="1201"/>
                  </a:lnTo>
                  <a:lnTo>
                    <a:pt x="5" y="1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6" name="Freeform 9">
              <a:extLst>
                <a:ext uri="{FF2B5EF4-FFF2-40B4-BE49-F238E27FC236}">
                  <a16:creationId xmlns:a16="http://schemas.microsoft.com/office/drawing/2014/main" id="{ED345974-B5EA-E64C-67B7-F4AC431A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79090" y="4421950"/>
              <a:ext cx="88900" cy="230188"/>
            </a:xfrm>
            <a:custGeom>
              <a:avLst/>
              <a:gdLst>
                <a:gd name="T0" fmla="*/ 24 w 56"/>
                <a:gd name="T1" fmla="*/ 0 h 145"/>
                <a:gd name="T2" fmla="*/ 16 w 56"/>
                <a:gd name="T3" fmla="*/ 7 h 145"/>
                <a:gd name="T4" fmla="*/ 9 w 56"/>
                <a:gd name="T5" fmla="*/ 25 h 145"/>
                <a:gd name="T6" fmla="*/ 2 w 56"/>
                <a:gd name="T7" fmla="*/ 48 h 145"/>
                <a:gd name="T8" fmla="*/ 0 w 56"/>
                <a:gd name="T9" fmla="*/ 76 h 145"/>
                <a:gd name="T10" fmla="*/ 0 w 56"/>
                <a:gd name="T11" fmla="*/ 90 h 145"/>
                <a:gd name="T12" fmla="*/ 6 w 56"/>
                <a:gd name="T13" fmla="*/ 115 h 145"/>
                <a:gd name="T14" fmla="*/ 15 w 56"/>
                <a:gd name="T15" fmla="*/ 134 h 145"/>
                <a:gd name="T16" fmla="*/ 25 w 56"/>
                <a:gd name="T17" fmla="*/ 144 h 145"/>
                <a:gd name="T18" fmla="*/ 31 w 56"/>
                <a:gd name="T19" fmla="*/ 145 h 145"/>
                <a:gd name="T20" fmla="*/ 41 w 56"/>
                <a:gd name="T21" fmla="*/ 140 h 145"/>
                <a:gd name="T22" fmla="*/ 50 w 56"/>
                <a:gd name="T23" fmla="*/ 124 h 145"/>
                <a:gd name="T24" fmla="*/ 54 w 56"/>
                <a:gd name="T25" fmla="*/ 102 h 145"/>
                <a:gd name="T26" fmla="*/ 56 w 56"/>
                <a:gd name="T27" fmla="*/ 74 h 145"/>
                <a:gd name="T28" fmla="*/ 54 w 56"/>
                <a:gd name="T29" fmla="*/ 60 h 145"/>
                <a:gd name="T30" fmla="*/ 47 w 56"/>
                <a:gd name="T31" fmla="*/ 33 h 145"/>
                <a:gd name="T32" fmla="*/ 37 w 56"/>
                <a:gd name="T33" fmla="*/ 13 h 145"/>
                <a:gd name="T34" fmla="*/ 28 w 56"/>
                <a:gd name="T35" fmla="*/ 1 h 145"/>
                <a:gd name="T36" fmla="*/ 24 w 56"/>
                <a:gd name="T37" fmla="*/ 0 h 145"/>
                <a:gd name="T38" fmla="*/ 31 w 56"/>
                <a:gd name="T39" fmla="*/ 128 h 145"/>
                <a:gd name="T40" fmla="*/ 24 w 56"/>
                <a:gd name="T41" fmla="*/ 127 h 145"/>
                <a:gd name="T42" fmla="*/ 16 w 56"/>
                <a:gd name="T43" fmla="*/ 115 h 145"/>
                <a:gd name="T44" fmla="*/ 10 w 56"/>
                <a:gd name="T45" fmla="*/ 95 h 145"/>
                <a:gd name="T46" fmla="*/ 6 w 56"/>
                <a:gd name="T47" fmla="*/ 73 h 145"/>
                <a:gd name="T48" fmla="*/ 8 w 56"/>
                <a:gd name="T49" fmla="*/ 61 h 145"/>
                <a:gd name="T50" fmla="*/ 12 w 56"/>
                <a:gd name="T51" fmla="*/ 41 h 145"/>
                <a:gd name="T52" fmla="*/ 19 w 56"/>
                <a:gd name="T53" fmla="*/ 25 h 145"/>
                <a:gd name="T54" fmla="*/ 28 w 56"/>
                <a:gd name="T55" fmla="*/ 16 h 145"/>
                <a:gd name="T56" fmla="*/ 31 w 56"/>
                <a:gd name="T57" fmla="*/ 14 h 145"/>
                <a:gd name="T58" fmla="*/ 37 w 56"/>
                <a:gd name="T59" fmla="*/ 17 h 145"/>
                <a:gd name="T60" fmla="*/ 41 w 56"/>
                <a:gd name="T61" fmla="*/ 29 h 145"/>
                <a:gd name="T62" fmla="*/ 45 w 56"/>
                <a:gd name="T63" fmla="*/ 65 h 145"/>
                <a:gd name="T64" fmla="*/ 45 w 56"/>
                <a:gd name="T65" fmla="*/ 86 h 145"/>
                <a:gd name="T66" fmla="*/ 44 w 56"/>
                <a:gd name="T67" fmla="*/ 109 h 145"/>
                <a:gd name="T68" fmla="*/ 37 w 56"/>
                <a:gd name="T69" fmla="*/ 122 h 145"/>
                <a:gd name="T70" fmla="*/ 31 w 56"/>
                <a:gd name="T71" fmla="*/ 128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" h="145">
                  <a:moveTo>
                    <a:pt x="24" y="0"/>
                  </a:moveTo>
                  <a:lnTo>
                    <a:pt x="24" y="0"/>
                  </a:lnTo>
                  <a:lnTo>
                    <a:pt x="21" y="3"/>
                  </a:lnTo>
                  <a:lnTo>
                    <a:pt x="16" y="7"/>
                  </a:lnTo>
                  <a:lnTo>
                    <a:pt x="12" y="14"/>
                  </a:lnTo>
                  <a:lnTo>
                    <a:pt x="9" y="25"/>
                  </a:lnTo>
                  <a:lnTo>
                    <a:pt x="5" y="35"/>
                  </a:lnTo>
                  <a:lnTo>
                    <a:pt x="2" y="48"/>
                  </a:lnTo>
                  <a:lnTo>
                    <a:pt x="0" y="62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0" y="90"/>
                  </a:lnTo>
                  <a:lnTo>
                    <a:pt x="3" y="103"/>
                  </a:lnTo>
                  <a:lnTo>
                    <a:pt x="6" y="115"/>
                  </a:lnTo>
                  <a:lnTo>
                    <a:pt x="10" y="125"/>
                  </a:lnTo>
                  <a:lnTo>
                    <a:pt x="15" y="134"/>
                  </a:lnTo>
                  <a:lnTo>
                    <a:pt x="19" y="140"/>
                  </a:lnTo>
                  <a:lnTo>
                    <a:pt x="25" y="144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7" y="144"/>
                  </a:lnTo>
                  <a:lnTo>
                    <a:pt x="41" y="140"/>
                  </a:lnTo>
                  <a:lnTo>
                    <a:pt x="45" y="132"/>
                  </a:lnTo>
                  <a:lnTo>
                    <a:pt x="50" y="124"/>
                  </a:lnTo>
                  <a:lnTo>
                    <a:pt x="53" y="113"/>
                  </a:lnTo>
                  <a:lnTo>
                    <a:pt x="54" y="102"/>
                  </a:lnTo>
                  <a:lnTo>
                    <a:pt x="56" y="89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4" y="60"/>
                  </a:lnTo>
                  <a:lnTo>
                    <a:pt x="51" y="46"/>
                  </a:lnTo>
                  <a:lnTo>
                    <a:pt x="47" y="33"/>
                  </a:lnTo>
                  <a:lnTo>
                    <a:pt x="43" y="23"/>
                  </a:lnTo>
                  <a:lnTo>
                    <a:pt x="37" y="13"/>
                  </a:lnTo>
                  <a:lnTo>
                    <a:pt x="32" y="6"/>
                  </a:lnTo>
                  <a:lnTo>
                    <a:pt x="28" y="1"/>
                  </a:lnTo>
                  <a:lnTo>
                    <a:pt x="24" y="0"/>
                  </a:lnTo>
                  <a:lnTo>
                    <a:pt x="24" y="0"/>
                  </a:lnTo>
                  <a:close/>
                  <a:moveTo>
                    <a:pt x="31" y="128"/>
                  </a:moveTo>
                  <a:lnTo>
                    <a:pt x="31" y="128"/>
                  </a:lnTo>
                  <a:lnTo>
                    <a:pt x="28" y="129"/>
                  </a:lnTo>
                  <a:lnTo>
                    <a:pt x="24" y="127"/>
                  </a:lnTo>
                  <a:lnTo>
                    <a:pt x="21" y="122"/>
                  </a:lnTo>
                  <a:lnTo>
                    <a:pt x="16" y="115"/>
                  </a:lnTo>
                  <a:lnTo>
                    <a:pt x="13" y="106"/>
                  </a:lnTo>
                  <a:lnTo>
                    <a:pt x="10" y="95"/>
                  </a:lnTo>
                  <a:lnTo>
                    <a:pt x="8" y="84"/>
                  </a:lnTo>
                  <a:lnTo>
                    <a:pt x="6" y="73"/>
                  </a:lnTo>
                  <a:lnTo>
                    <a:pt x="6" y="73"/>
                  </a:lnTo>
                  <a:lnTo>
                    <a:pt x="8" y="61"/>
                  </a:lnTo>
                  <a:lnTo>
                    <a:pt x="9" y="51"/>
                  </a:lnTo>
                  <a:lnTo>
                    <a:pt x="12" y="41"/>
                  </a:lnTo>
                  <a:lnTo>
                    <a:pt x="15" y="32"/>
                  </a:lnTo>
                  <a:lnTo>
                    <a:pt x="19" y="25"/>
                  </a:lnTo>
                  <a:lnTo>
                    <a:pt x="24" y="19"/>
                  </a:lnTo>
                  <a:lnTo>
                    <a:pt x="28" y="16"/>
                  </a:lnTo>
                  <a:lnTo>
                    <a:pt x="31" y="14"/>
                  </a:lnTo>
                  <a:lnTo>
                    <a:pt x="31" y="14"/>
                  </a:lnTo>
                  <a:lnTo>
                    <a:pt x="35" y="14"/>
                  </a:lnTo>
                  <a:lnTo>
                    <a:pt x="37" y="17"/>
                  </a:lnTo>
                  <a:lnTo>
                    <a:pt x="40" y="22"/>
                  </a:lnTo>
                  <a:lnTo>
                    <a:pt x="41" y="29"/>
                  </a:lnTo>
                  <a:lnTo>
                    <a:pt x="44" y="45"/>
                  </a:lnTo>
                  <a:lnTo>
                    <a:pt x="45" y="65"/>
                  </a:lnTo>
                  <a:lnTo>
                    <a:pt x="45" y="65"/>
                  </a:lnTo>
                  <a:lnTo>
                    <a:pt x="45" y="86"/>
                  </a:lnTo>
                  <a:lnTo>
                    <a:pt x="45" y="102"/>
                  </a:lnTo>
                  <a:lnTo>
                    <a:pt x="44" y="109"/>
                  </a:lnTo>
                  <a:lnTo>
                    <a:pt x="41" y="116"/>
                  </a:lnTo>
                  <a:lnTo>
                    <a:pt x="37" y="122"/>
                  </a:lnTo>
                  <a:lnTo>
                    <a:pt x="31" y="128"/>
                  </a:lnTo>
                  <a:lnTo>
                    <a:pt x="31" y="1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7" name="Freeform 10">
              <a:extLst>
                <a:ext uri="{FF2B5EF4-FFF2-40B4-BE49-F238E27FC236}">
                  <a16:creationId xmlns:a16="http://schemas.microsoft.com/office/drawing/2014/main" id="{BD8531D7-6ACE-0DBB-20B8-799E43D696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2302" y="6257100"/>
              <a:ext cx="153988" cy="79375"/>
            </a:xfrm>
            <a:custGeom>
              <a:avLst/>
              <a:gdLst>
                <a:gd name="T0" fmla="*/ 97 w 97"/>
                <a:gd name="T1" fmla="*/ 48 h 50"/>
                <a:gd name="T2" fmla="*/ 97 w 97"/>
                <a:gd name="T3" fmla="*/ 48 h 50"/>
                <a:gd name="T4" fmla="*/ 95 w 97"/>
                <a:gd name="T5" fmla="*/ 50 h 50"/>
                <a:gd name="T6" fmla="*/ 92 w 97"/>
                <a:gd name="T7" fmla="*/ 48 h 50"/>
                <a:gd name="T8" fmla="*/ 81 w 97"/>
                <a:gd name="T9" fmla="*/ 45 h 50"/>
                <a:gd name="T10" fmla="*/ 65 w 97"/>
                <a:gd name="T11" fmla="*/ 40 h 50"/>
                <a:gd name="T12" fmla="*/ 46 w 97"/>
                <a:gd name="T13" fmla="*/ 31 h 50"/>
                <a:gd name="T14" fmla="*/ 46 w 97"/>
                <a:gd name="T15" fmla="*/ 31 h 50"/>
                <a:gd name="T16" fmla="*/ 27 w 97"/>
                <a:gd name="T17" fmla="*/ 21 h 50"/>
                <a:gd name="T18" fmla="*/ 12 w 97"/>
                <a:gd name="T19" fmla="*/ 12 h 50"/>
                <a:gd name="T20" fmla="*/ 2 w 97"/>
                <a:gd name="T21" fmla="*/ 5 h 50"/>
                <a:gd name="T22" fmla="*/ 0 w 97"/>
                <a:gd name="T23" fmla="*/ 2 h 50"/>
                <a:gd name="T24" fmla="*/ 0 w 97"/>
                <a:gd name="T25" fmla="*/ 0 h 50"/>
                <a:gd name="T26" fmla="*/ 0 w 97"/>
                <a:gd name="T27" fmla="*/ 0 h 50"/>
                <a:gd name="T28" fmla="*/ 2 w 97"/>
                <a:gd name="T29" fmla="*/ 0 h 50"/>
                <a:gd name="T30" fmla="*/ 6 w 97"/>
                <a:gd name="T31" fmla="*/ 0 h 50"/>
                <a:gd name="T32" fmla="*/ 21 w 97"/>
                <a:gd name="T33" fmla="*/ 5 h 50"/>
                <a:gd name="T34" fmla="*/ 37 w 97"/>
                <a:gd name="T35" fmla="*/ 10 h 50"/>
                <a:gd name="T36" fmla="*/ 51 w 97"/>
                <a:gd name="T37" fmla="*/ 16 h 50"/>
                <a:gd name="T38" fmla="*/ 51 w 97"/>
                <a:gd name="T39" fmla="*/ 16 h 50"/>
                <a:gd name="T40" fmla="*/ 66 w 97"/>
                <a:gd name="T41" fmla="*/ 25 h 50"/>
                <a:gd name="T42" fmla="*/ 82 w 97"/>
                <a:gd name="T43" fmla="*/ 35 h 50"/>
                <a:gd name="T44" fmla="*/ 92 w 97"/>
                <a:gd name="T45" fmla="*/ 44 h 50"/>
                <a:gd name="T46" fmla="*/ 95 w 97"/>
                <a:gd name="T47" fmla="*/ 47 h 50"/>
                <a:gd name="T48" fmla="*/ 97 w 97"/>
                <a:gd name="T49" fmla="*/ 48 h 50"/>
                <a:gd name="T50" fmla="*/ 97 w 97"/>
                <a:gd name="T51" fmla="*/ 48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7" h="50">
                  <a:moveTo>
                    <a:pt x="97" y="48"/>
                  </a:moveTo>
                  <a:lnTo>
                    <a:pt x="97" y="48"/>
                  </a:lnTo>
                  <a:lnTo>
                    <a:pt x="95" y="50"/>
                  </a:lnTo>
                  <a:lnTo>
                    <a:pt x="92" y="48"/>
                  </a:lnTo>
                  <a:lnTo>
                    <a:pt x="81" y="45"/>
                  </a:lnTo>
                  <a:lnTo>
                    <a:pt x="65" y="4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27" y="21"/>
                  </a:lnTo>
                  <a:lnTo>
                    <a:pt x="12" y="12"/>
                  </a:lnTo>
                  <a:lnTo>
                    <a:pt x="2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21" y="5"/>
                  </a:lnTo>
                  <a:lnTo>
                    <a:pt x="37" y="10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66" y="25"/>
                  </a:lnTo>
                  <a:lnTo>
                    <a:pt x="82" y="35"/>
                  </a:lnTo>
                  <a:lnTo>
                    <a:pt x="92" y="44"/>
                  </a:lnTo>
                  <a:lnTo>
                    <a:pt x="95" y="47"/>
                  </a:lnTo>
                  <a:lnTo>
                    <a:pt x="97" y="48"/>
                  </a:lnTo>
                  <a:lnTo>
                    <a:pt x="97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8" name="Freeform 11">
              <a:extLst>
                <a:ext uri="{FF2B5EF4-FFF2-40B4-BE49-F238E27FC236}">
                  <a16:creationId xmlns:a16="http://schemas.microsoft.com/office/drawing/2014/main" id="{297094C0-7EB5-A346-4A9C-32EA0B3F71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102" y="3145600"/>
              <a:ext cx="1697038" cy="3181350"/>
            </a:xfrm>
            <a:custGeom>
              <a:avLst/>
              <a:gdLst>
                <a:gd name="T0" fmla="*/ 339 w 1069"/>
                <a:gd name="T1" fmla="*/ 197 h 2004"/>
                <a:gd name="T2" fmla="*/ 438 w 1069"/>
                <a:gd name="T3" fmla="*/ 280 h 2004"/>
                <a:gd name="T4" fmla="*/ 514 w 1069"/>
                <a:gd name="T5" fmla="*/ 336 h 2004"/>
                <a:gd name="T6" fmla="*/ 542 w 1069"/>
                <a:gd name="T7" fmla="*/ 230 h 2004"/>
                <a:gd name="T8" fmla="*/ 494 w 1069"/>
                <a:gd name="T9" fmla="*/ 116 h 2004"/>
                <a:gd name="T10" fmla="*/ 639 w 1069"/>
                <a:gd name="T11" fmla="*/ 10 h 2004"/>
                <a:gd name="T12" fmla="*/ 728 w 1069"/>
                <a:gd name="T13" fmla="*/ 25 h 2004"/>
                <a:gd name="T14" fmla="*/ 813 w 1069"/>
                <a:gd name="T15" fmla="*/ 108 h 2004"/>
                <a:gd name="T16" fmla="*/ 805 w 1069"/>
                <a:gd name="T17" fmla="*/ 189 h 2004"/>
                <a:gd name="T18" fmla="*/ 803 w 1069"/>
                <a:gd name="T19" fmla="*/ 271 h 2004"/>
                <a:gd name="T20" fmla="*/ 775 w 1069"/>
                <a:gd name="T21" fmla="*/ 294 h 2004"/>
                <a:gd name="T22" fmla="*/ 756 w 1069"/>
                <a:gd name="T23" fmla="*/ 360 h 2004"/>
                <a:gd name="T24" fmla="*/ 693 w 1069"/>
                <a:gd name="T25" fmla="*/ 370 h 2004"/>
                <a:gd name="T26" fmla="*/ 669 w 1069"/>
                <a:gd name="T27" fmla="*/ 475 h 2004"/>
                <a:gd name="T28" fmla="*/ 686 w 1069"/>
                <a:gd name="T29" fmla="*/ 679 h 2004"/>
                <a:gd name="T30" fmla="*/ 919 w 1069"/>
                <a:gd name="T31" fmla="*/ 765 h 2004"/>
                <a:gd name="T32" fmla="*/ 982 w 1069"/>
                <a:gd name="T33" fmla="*/ 722 h 2004"/>
                <a:gd name="T34" fmla="*/ 1062 w 1069"/>
                <a:gd name="T35" fmla="*/ 724 h 2004"/>
                <a:gd name="T36" fmla="*/ 1052 w 1069"/>
                <a:gd name="T37" fmla="*/ 859 h 2004"/>
                <a:gd name="T38" fmla="*/ 856 w 1069"/>
                <a:gd name="T39" fmla="*/ 853 h 2004"/>
                <a:gd name="T40" fmla="*/ 861 w 1069"/>
                <a:gd name="T41" fmla="*/ 907 h 2004"/>
                <a:gd name="T42" fmla="*/ 960 w 1069"/>
                <a:gd name="T43" fmla="*/ 926 h 2004"/>
                <a:gd name="T44" fmla="*/ 935 w 1069"/>
                <a:gd name="T45" fmla="*/ 1027 h 2004"/>
                <a:gd name="T46" fmla="*/ 821 w 1069"/>
                <a:gd name="T47" fmla="*/ 1012 h 2004"/>
                <a:gd name="T48" fmla="*/ 670 w 1069"/>
                <a:gd name="T49" fmla="*/ 942 h 2004"/>
                <a:gd name="T50" fmla="*/ 612 w 1069"/>
                <a:gd name="T51" fmla="*/ 952 h 2004"/>
                <a:gd name="T52" fmla="*/ 714 w 1069"/>
                <a:gd name="T53" fmla="*/ 1153 h 2004"/>
                <a:gd name="T54" fmla="*/ 779 w 1069"/>
                <a:gd name="T55" fmla="*/ 1322 h 2004"/>
                <a:gd name="T56" fmla="*/ 810 w 1069"/>
                <a:gd name="T57" fmla="*/ 1497 h 2004"/>
                <a:gd name="T58" fmla="*/ 749 w 1069"/>
                <a:gd name="T59" fmla="*/ 1700 h 2004"/>
                <a:gd name="T60" fmla="*/ 725 w 1069"/>
                <a:gd name="T61" fmla="*/ 1794 h 2004"/>
                <a:gd name="T62" fmla="*/ 788 w 1069"/>
                <a:gd name="T63" fmla="*/ 1860 h 2004"/>
                <a:gd name="T64" fmla="*/ 867 w 1069"/>
                <a:gd name="T65" fmla="*/ 1893 h 2004"/>
                <a:gd name="T66" fmla="*/ 816 w 1069"/>
                <a:gd name="T67" fmla="*/ 1949 h 2004"/>
                <a:gd name="T68" fmla="*/ 545 w 1069"/>
                <a:gd name="T69" fmla="*/ 1931 h 2004"/>
                <a:gd name="T70" fmla="*/ 562 w 1069"/>
                <a:gd name="T71" fmla="*/ 1861 h 2004"/>
                <a:gd name="T72" fmla="*/ 565 w 1069"/>
                <a:gd name="T73" fmla="*/ 1802 h 2004"/>
                <a:gd name="T74" fmla="*/ 575 w 1069"/>
                <a:gd name="T75" fmla="*/ 1567 h 2004"/>
                <a:gd name="T76" fmla="*/ 577 w 1069"/>
                <a:gd name="T77" fmla="*/ 1491 h 2004"/>
                <a:gd name="T78" fmla="*/ 492 w 1069"/>
                <a:gd name="T79" fmla="*/ 1497 h 2004"/>
                <a:gd name="T80" fmla="*/ 421 w 1069"/>
                <a:gd name="T81" fmla="*/ 1641 h 2004"/>
                <a:gd name="T82" fmla="*/ 338 w 1069"/>
                <a:gd name="T83" fmla="*/ 1743 h 2004"/>
                <a:gd name="T84" fmla="*/ 274 w 1069"/>
                <a:gd name="T85" fmla="*/ 1838 h 2004"/>
                <a:gd name="T86" fmla="*/ 363 w 1069"/>
                <a:gd name="T87" fmla="*/ 1914 h 2004"/>
                <a:gd name="T88" fmla="*/ 434 w 1069"/>
                <a:gd name="T89" fmla="*/ 1950 h 2004"/>
                <a:gd name="T90" fmla="*/ 352 w 1069"/>
                <a:gd name="T91" fmla="*/ 2004 h 2004"/>
                <a:gd name="T92" fmla="*/ 114 w 1069"/>
                <a:gd name="T93" fmla="*/ 1965 h 2004"/>
                <a:gd name="T94" fmla="*/ 137 w 1069"/>
                <a:gd name="T95" fmla="*/ 1835 h 2004"/>
                <a:gd name="T96" fmla="*/ 105 w 1069"/>
                <a:gd name="T97" fmla="*/ 1816 h 2004"/>
                <a:gd name="T98" fmla="*/ 134 w 1069"/>
                <a:gd name="T99" fmla="*/ 1730 h 2004"/>
                <a:gd name="T100" fmla="*/ 230 w 1069"/>
                <a:gd name="T101" fmla="*/ 1426 h 2004"/>
                <a:gd name="T102" fmla="*/ 267 w 1069"/>
                <a:gd name="T103" fmla="*/ 1201 h 2004"/>
                <a:gd name="T104" fmla="*/ 269 w 1069"/>
                <a:gd name="T105" fmla="*/ 1046 h 2004"/>
                <a:gd name="T106" fmla="*/ 87 w 1069"/>
                <a:gd name="T107" fmla="*/ 1037 h 2004"/>
                <a:gd name="T108" fmla="*/ 0 w 1069"/>
                <a:gd name="T109" fmla="*/ 916 h 2004"/>
                <a:gd name="T110" fmla="*/ 52 w 1069"/>
                <a:gd name="T111" fmla="*/ 641 h 2004"/>
                <a:gd name="T112" fmla="*/ 86 w 1069"/>
                <a:gd name="T113" fmla="*/ 443 h 2004"/>
                <a:gd name="T114" fmla="*/ 128 w 1069"/>
                <a:gd name="T115" fmla="*/ 325 h 2004"/>
                <a:gd name="T116" fmla="*/ 194 w 1069"/>
                <a:gd name="T117" fmla="*/ 259 h 20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69" h="2004">
                  <a:moveTo>
                    <a:pt x="248" y="221"/>
                  </a:moveTo>
                  <a:lnTo>
                    <a:pt x="248" y="221"/>
                  </a:lnTo>
                  <a:lnTo>
                    <a:pt x="256" y="220"/>
                  </a:lnTo>
                  <a:lnTo>
                    <a:pt x="265" y="215"/>
                  </a:lnTo>
                  <a:lnTo>
                    <a:pt x="284" y="205"/>
                  </a:lnTo>
                  <a:lnTo>
                    <a:pt x="296" y="201"/>
                  </a:lnTo>
                  <a:lnTo>
                    <a:pt x="307" y="197"/>
                  </a:lnTo>
                  <a:lnTo>
                    <a:pt x="322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52" y="199"/>
                  </a:lnTo>
                  <a:lnTo>
                    <a:pt x="366" y="204"/>
                  </a:lnTo>
                  <a:lnTo>
                    <a:pt x="379" y="210"/>
                  </a:lnTo>
                  <a:lnTo>
                    <a:pt x="392" y="217"/>
                  </a:lnTo>
                  <a:lnTo>
                    <a:pt x="403" y="224"/>
                  </a:lnTo>
                  <a:lnTo>
                    <a:pt x="412" y="233"/>
                  </a:lnTo>
                  <a:lnTo>
                    <a:pt x="421" y="242"/>
                  </a:lnTo>
                  <a:lnTo>
                    <a:pt x="427" y="250"/>
                  </a:lnTo>
                  <a:lnTo>
                    <a:pt x="427" y="250"/>
                  </a:lnTo>
                  <a:lnTo>
                    <a:pt x="438" y="280"/>
                  </a:lnTo>
                  <a:lnTo>
                    <a:pt x="447" y="297"/>
                  </a:lnTo>
                  <a:lnTo>
                    <a:pt x="457" y="316"/>
                  </a:lnTo>
                  <a:lnTo>
                    <a:pt x="463" y="323"/>
                  </a:lnTo>
                  <a:lnTo>
                    <a:pt x="469" y="330"/>
                  </a:lnTo>
                  <a:lnTo>
                    <a:pt x="475" y="336"/>
                  </a:lnTo>
                  <a:lnTo>
                    <a:pt x="482" y="341"/>
                  </a:lnTo>
                  <a:lnTo>
                    <a:pt x="489" y="342"/>
                  </a:lnTo>
                  <a:lnTo>
                    <a:pt x="497" y="344"/>
                  </a:lnTo>
                  <a:lnTo>
                    <a:pt x="505" y="341"/>
                  </a:lnTo>
                  <a:lnTo>
                    <a:pt x="514" y="336"/>
                  </a:lnTo>
                  <a:lnTo>
                    <a:pt x="514" y="336"/>
                  </a:lnTo>
                  <a:lnTo>
                    <a:pt x="561" y="303"/>
                  </a:lnTo>
                  <a:lnTo>
                    <a:pt x="561" y="303"/>
                  </a:lnTo>
                  <a:lnTo>
                    <a:pt x="561" y="293"/>
                  </a:lnTo>
                  <a:lnTo>
                    <a:pt x="556" y="269"/>
                  </a:lnTo>
                  <a:lnTo>
                    <a:pt x="555" y="256"/>
                  </a:lnTo>
                  <a:lnTo>
                    <a:pt x="551" y="245"/>
                  </a:lnTo>
                  <a:lnTo>
                    <a:pt x="548" y="234"/>
                  </a:lnTo>
                  <a:lnTo>
                    <a:pt x="545" y="231"/>
                  </a:lnTo>
                  <a:lnTo>
                    <a:pt x="542" y="230"/>
                  </a:lnTo>
                  <a:lnTo>
                    <a:pt x="542" y="230"/>
                  </a:lnTo>
                  <a:lnTo>
                    <a:pt x="536" y="226"/>
                  </a:lnTo>
                  <a:lnTo>
                    <a:pt x="530" y="221"/>
                  </a:lnTo>
                  <a:lnTo>
                    <a:pt x="524" y="215"/>
                  </a:lnTo>
                  <a:lnTo>
                    <a:pt x="520" y="208"/>
                  </a:lnTo>
                  <a:lnTo>
                    <a:pt x="511" y="191"/>
                  </a:lnTo>
                  <a:lnTo>
                    <a:pt x="504" y="170"/>
                  </a:lnTo>
                  <a:lnTo>
                    <a:pt x="498" y="151"/>
                  </a:lnTo>
                  <a:lnTo>
                    <a:pt x="495" y="132"/>
                  </a:lnTo>
                  <a:lnTo>
                    <a:pt x="494" y="116"/>
                  </a:lnTo>
                  <a:lnTo>
                    <a:pt x="494" y="105"/>
                  </a:lnTo>
                  <a:lnTo>
                    <a:pt x="494" y="105"/>
                  </a:lnTo>
                  <a:lnTo>
                    <a:pt x="497" y="99"/>
                  </a:lnTo>
                  <a:lnTo>
                    <a:pt x="502" y="92"/>
                  </a:lnTo>
                  <a:lnTo>
                    <a:pt x="510" y="83"/>
                  </a:lnTo>
                  <a:lnTo>
                    <a:pt x="520" y="76"/>
                  </a:lnTo>
                  <a:lnTo>
                    <a:pt x="546" y="57"/>
                  </a:lnTo>
                  <a:lnTo>
                    <a:pt x="575" y="39"/>
                  </a:lnTo>
                  <a:lnTo>
                    <a:pt x="609" y="23"/>
                  </a:lnTo>
                  <a:lnTo>
                    <a:pt x="639" y="10"/>
                  </a:lnTo>
                  <a:lnTo>
                    <a:pt x="654" y="4"/>
                  </a:lnTo>
                  <a:lnTo>
                    <a:pt x="669" y="1"/>
                  </a:lnTo>
                  <a:lnTo>
                    <a:pt x="680" y="0"/>
                  </a:lnTo>
                  <a:lnTo>
                    <a:pt x="690" y="0"/>
                  </a:lnTo>
                  <a:lnTo>
                    <a:pt x="690" y="0"/>
                  </a:lnTo>
                  <a:lnTo>
                    <a:pt x="699" y="1"/>
                  </a:lnTo>
                  <a:lnTo>
                    <a:pt x="706" y="6"/>
                  </a:lnTo>
                  <a:lnTo>
                    <a:pt x="714" y="10"/>
                  </a:lnTo>
                  <a:lnTo>
                    <a:pt x="718" y="14"/>
                  </a:lnTo>
                  <a:lnTo>
                    <a:pt x="728" y="25"/>
                  </a:lnTo>
                  <a:lnTo>
                    <a:pt x="733" y="30"/>
                  </a:lnTo>
                  <a:lnTo>
                    <a:pt x="738" y="33"/>
                  </a:lnTo>
                  <a:lnTo>
                    <a:pt x="738" y="33"/>
                  </a:lnTo>
                  <a:lnTo>
                    <a:pt x="750" y="42"/>
                  </a:lnTo>
                  <a:lnTo>
                    <a:pt x="762" y="51"/>
                  </a:lnTo>
                  <a:lnTo>
                    <a:pt x="773" y="63"/>
                  </a:lnTo>
                  <a:lnTo>
                    <a:pt x="785" y="74"/>
                  </a:lnTo>
                  <a:lnTo>
                    <a:pt x="803" y="95"/>
                  </a:lnTo>
                  <a:lnTo>
                    <a:pt x="813" y="108"/>
                  </a:lnTo>
                  <a:lnTo>
                    <a:pt x="813" y="108"/>
                  </a:lnTo>
                  <a:lnTo>
                    <a:pt x="817" y="116"/>
                  </a:lnTo>
                  <a:lnTo>
                    <a:pt x="820" y="127"/>
                  </a:lnTo>
                  <a:lnTo>
                    <a:pt x="820" y="137"/>
                  </a:lnTo>
                  <a:lnTo>
                    <a:pt x="820" y="146"/>
                  </a:lnTo>
                  <a:lnTo>
                    <a:pt x="817" y="166"/>
                  </a:lnTo>
                  <a:lnTo>
                    <a:pt x="814" y="185"/>
                  </a:lnTo>
                  <a:lnTo>
                    <a:pt x="814" y="185"/>
                  </a:lnTo>
                  <a:lnTo>
                    <a:pt x="814" y="188"/>
                  </a:lnTo>
                  <a:lnTo>
                    <a:pt x="811" y="188"/>
                  </a:lnTo>
                  <a:lnTo>
                    <a:pt x="805" y="189"/>
                  </a:lnTo>
                  <a:lnTo>
                    <a:pt x="798" y="191"/>
                  </a:lnTo>
                  <a:lnTo>
                    <a:pt x="798" y="191"/>
                  </a:lnTo>
                  <a:lnTo>
                    <a:pt x="794" y="199"/>
                  </a:lnTo>
                  <a:lnTo>
                    <a:pt x="791" y="210"/>
                  </a:lnTo>
                  <a:lnTo>
                    <a:pt x="788" y="224"/>
                  </a:lnTo>
                  <a:lnTo>
                    <a:pt x="788" y="224"/>
                  </a:lnTo>
                  <a:lnTo>
                    <a:pt x="788" y="233"/>
                  </a:lnTo>
                  <a:lnTo>
                    <a:pt x="791" y="243"/>
                  </a:lnTo>
                  <a:lnTo>
                    <a:pt x="800" y="262"/>
                  </a:lnTo>
                  <a:lnTo>
                    <a:pt x="803" y="271"/>
                  </a:lnTo>
                  <a:lnTo>
                    <a:pt x="803" y="275"/>
                  </a:lnTo>
                  <a:lnTo>
                    <a:pt x="803" y="278"/>
                  </a:lnTo>
                  <a:lnTo>
                    <a:pt x="801" y="280"/>
                  </a:lnTo>
                  <a:lnTo>
                    <a:pt x="798" y="281"/>
                  </a:lnTo>
                  <a:lnTo>
                    <a:pt x="794" y="282"/>
                  </a:lnTo>
                  <a:lnTo>
                    <a:pt x="788" y="282"/>
                  </a:lnTo>
                  <a:lnTo>
                    <a:pt x="788" y="282"/>
                  </a:lnTo>
                  <a:lnTo>
                    <a:pt x="785" y="282"/>
                  </a:lnTo>
                  <a:lnTo>
                    <a:pt x="781" y="285"/>
                  </a:lnTo>
                  <a:lnTo>
                    <a:pt x="775" y="294"/>
                  </a:lnTo>
                  <a:lnTo>
                    <a:pt x="768" y="304"/>
                  </a:lnTo>
                  <a:lnTo>
                    <a:pt x="763" y="314"/>
                  </a:lnTo>
                  <a:lnTo>
                    <a:pt x="763" y="314"/>
                  </a:lnTo>
                  <a:lnTo>
                    <a:pt x="762" y="320"/>
                  </a:lnTo>
                  <a:lnTo>
                    <a:pt x="762" y="329"/>
                  </a:lnTo>
                  <a:lnTo>
                    <a:pt x="763" y="347"/>
                  </a:lnTo>
                  <a:lnTo>
                    <a:pt x="762" y="354"/>
                  </a:lnTo>
                  <a:lnTo>
                    <a:pt x="760" y="357"/>
                  </a:lnTo>
                  <a:lnTo>
                    <a:pt x="759" y="358"/>
                  </a:lnTo>
                  <a:lnTo>
                    <a:pt x="756" y="360"/>
                  </a:lnTo>
                  <a:lnTo>
                    <a:pt x="753" y="361"/>
                  </a:lnTo>
                  <a:lnTo>
                    <a:pt x="747" y="361"/>
                  </a:lnTo>
                  <a:lnTo>
                    <a:pt x="741" y="360"/>
                  </a:lnTo>
                  <a:lnTo>
                    <a:pt x="741" y="360"/>
                  </a:lnTo>
                  <a:lnTo>
                    <a:pt x="727" y="357"/>
                  </a:lnTo>
                  <a:lnTo>
                    <a:pt x="721" y="357"/>
                  </a:lnTo>
                  <a:lnTo>
                    <a:pt x="715" y="358"/>
                  </a:lnTo>
                  <a:lnTo>
                    <a:pt x="705" y="363"/>
                  </a:lnTo>
                  <a:lnTo>
                    <a:pt x="693" y="370"/>
                  </a:lnTo>
                  <a:lnTo>
                    <a:pt x="693" y="370"/>
                  </a:lnTo>
                  <a:lnTo>
                    <a:pt x="687" y="374"/>
                  </a:lnTo>
                  <a:lnTo>
                    <a:pt x="680" y="380"/>
                  </a:lnTo>
                  <a:lnTo>
                    <a:pt x="674" y="387"/>
                  </a:lnTo>
                  <a:lnTo>
                    <a:pt x="670" y="396"/>
                  </a:lnTo>
                  <a:lnTo>
                    <a:pt x="666" y="405"/>
                  </a:lnTo>
                  <a:lnTo>
                    <a:pt x="663" y="415"/>
                  </a:lnTo>
                  <a:lnTo>
                    <a:pt x="661" y="425"/>
                  </a:lnTo>
                  <a:lnTo>
                    <a:pt x="661" y="437"/>
                  </a:lnTo>
                  <a:lnTo>
                    <a:pt x="661" y="437"/>
                  </a:lnTo>
                  <a:lnTo>
                    <a:pt x="669" y="475"/>
                  </a:lnTo>
                  <a:lnTo>
                    <a:pt x="679" y="530"/>
                  </a:lnTo>
                  <a:lnTo>
                    <a:pt x="685" y="559"/>
                  </a:lnTo>
                  <a:lnTo>
                    <a:pt x="687" y="587"/>
                  </a:lnTo>
                  <a:lnTo>
                    <a:pt x="689" y="613"/>
                  </a:lnTo>
                  <a:lnTo>
                    <a:pt x="689" y="623"/>
                  </a:lnTo>
                  <a:lnTo>
                    <a:pt x="687" y="632"/>
                  </a:lnTo>
                  <a:lnTo>
                    <a:pt x="687" y="632"/>
                  </a:lnTo>
                  <a:lnTo>
                    <a:pt x="685" y="649"/>
                  </a:lnTo>
                  <a:lnTo>
                    <a:pt x="685" y="664"/>
                  </a:lnTo>
                  <a:lnTo>
                    <a:pt x="686" y="679"/>
                  </a:lnTo>
                  <a:lnTo>
                    <a:pt x="690" y="692"/>
                  </a:lnTo>
                  <a:lnTo>
                    <a:pt x="696" y="702"/>
                  </a:lnTo>
                  <a:lnTo>
                    <a:pt x="703" y="711"/>
                  </a:lnTo>
                  <a:lnTo>
                    <a:pt x="711" y="716"/>
                  </a:lnTo>
                  <a:lnTo>
                    <a:pt x="721" y="721"/>
                  </a:lnTo>
                  <a:lnTo>
                    <a:pt x="721" y="721"/>
                  </a:lnTo>
                  <a:lnTo>
                    <a:pt x="762" y="732"/>
                  </a:lnTo>
                  <a:lnTo>
                    <a:pt x="819" y="744"/>
                  </a:lnTo>
                  <a:lnTo>
                    <a:pt x="875" y="757"/>
                  </a:lnTo>
                  <a:lnTo>
                    <a:pt x="919" y="765"/>
                  </a:lnTo>
                  <a:lnTo>
                    <a:pt x="919" y="765"/>
                  </a:lnTo>
                  <a:lnTo>
                    <a:pt x="926" y="765"/>
                  </a:lnTo>
                  <a:lnTo>
                    <a:pt x="932" y="763"/>
                  </a:lnTo>
                  <a:lnTo>
                    <a:pt x="938" y="762"/>
                  </a:lnTo>
                  <a:lnTo>
                    <a:pt x="944" y="759"/>
                  </a:lnTo>
                  <a:lnTo>
                    <a:pt x="953" y="751"/>
                  </a:lnTo>
                  <a:lnTo>
                    <a:pt x="960" y="743"/>
                  </a:lnTo>
                  <a:lnTo>
                    <a:pt x="967" y="734"/>
                  </a:lnTo>
                  <a:lnTo>
                    <a:pt x="976" y="725"/>
                  </a:lnTo>
                  <a:lnTo>
                    <a:pt x="982" y="722"/>
                  </a:lnTo>
                  <a:lnTo>
                    <a:pt x="986" y="719"/>
                  </a:lnTo>
                  <a:lnTo>
                    <a:pt x="992" y="716"/>
                  </a:lnTo>
                  <a:lnTo>
                    <a:pt x="999" y="715"/>
                  </a:lnTo>
                  <a:lnTo>
                    <a:pt x="999" y="715"/>
                  </a:lnTo>
                  <a:lnTo>
                    <a:pt x="1024" y="714"/>
                  </a:lnTo>
                  <a:lnTo>
                    <a:pt x="1038" y="712"/>
                  </a:lnTo>
                  <a:lnTo>
                    <a:pt x="1044" y="712"/>
                  </a:lnTo>
                  <a:lnTo>
                    <a:pt x="1050" y="715"/>
                  </a:lnTo>
                  <a:lnTo>
                    <a:pt x="1054" y="718"/>
                  </a:lnTo>
                  <a:lnTo>
                    <a:pt x="1062" y="724"/>
                  </a:lnTo>
                  <a:lnTo>
                    <a:pt x="1062" y="724"/>
                  </a:lnTo>
                  <a:lnTo>
                    <a:pt x="1065" y="728"/>
                  </a:lnTo>
                  <a:lnTo>
                    <a:pt x="1066" y="734"/>
                  </a:lnTo>
                  <a:lnTo>
                    <a:pt x="1069" y="753"/>
                  </a:lnTo>
                  <a:lnTo>
                    <a:pt x="1069" y="775"/>
                  </a:lnTo>
                  <a:lnTo>
                    <a:pt x="1068" y="799"/>
                  </a:lnTo>
                  <a:lnTo>
                    <a:pt x="1063" y="824"/>
                  </a:lnTo>
                  <a:lnTo>
                    <a:pt x="1059" y="845"/>
                  </a:lnTo>
                  <a:lnTo>
                    <a:pt x="1056" y="853"/>
                  </a:lnTo>
                  <a:lnTo>
                    <a:pt x="1052" y="859"/>
                  </a:lnTo>
                  <a:lnTo>
                    <a:pt x="1049" y="865"/>
                  </a:lnTo>
                  <a:lnTo>
                    <a:pt x="1044" y="866"/>
                  </a:lnTo>
                  <a:lnTo>
                    <a:pt x="1044" y="866"/>
                  </a:lnTo>
                  <a:lnTo>
                    <a:pt x="1036" y="868"/>
                  </a:lnTo>
                  <a:lnTo>
                    <a:pt x="1025" y="868"/>
                  </a:lnTo>
                  <a:lnTo>
                    <a:pt x="996" y="865"/>
                  </a:lnTo>
                  <a:lnTo>
                    <a:pt x="931" y="856"/>
                  </a:lnTo>
                  <a:lnTo>
                    <a:pt x="931" y="856"/>
                  </a:lnTo>
                  <a:lnTo>
                    <a:pt x="903" y="853"/>
                  </a:lnTo>
                  <a:lnTo>
                    <a:pt x="856" y="853"/>
                  </a:lnTo>
                  <a:lnTo>
                    <a:pt x="804" y="852"/>
                  </a:lnTo>
                  <a:lnTo>
                    <a:pt x="753" y="849"/>
                  </a:lnTo>
                  <a:lnTo>
                    <a:pt x="753" y="849"/>
                  </a:lnTo>
                  <a:lnTo>
                    <a:pt x="760" y="858"/>
                  </a:lnTo>
                  <a:lnTo>
                    <a:pt x="772" y="865"/>
                  </a:lnTo>
                  <a:lnTo>
                    <a:pt x="785" y="874"/>
                  </a:lnTo>
                  <a:lnTo>
                    <a:pt x="800" y="881"/>
                  </a:lnTo>
                  <a:lnTo>
                    <a:pt x="832" y="896"/>
                  </a:lnTo>
                  <a:lnTo>
                    <a:pt x="861" y="907"/>
                  </a:lnTo>
                  <a:lnTo>
                    <a:pt x="861" y="907"/>
                  </a:lnTo>
                  <a:lnTo>
                    <a:pt x="867" y="909"/>
                  </a:lnTo>
                  <a:lnTo>
                    <a:pt x="872" y="907"/>
                  </a:lnTo>
                  <a:lnTo>
                    <a:pt x="883" y="901"/>
                  </a:lnTo>
                  <a:lnTo>
                    <a:pt x="894" y="896"/>
                  </a:lnTo>
                  <a:lnTo>
                    <a:pt x="900" y="894"/>
                  </a:lnTo>
                  <a:lnTo>
                    <a:pt x="904" y="896"/>
                  </a:lnTo>
                  <a:lnTo>
                    <a:pt x="904" y="896"/>
                  </a:lnTo>
                  <a:lnTo>
                    <a:pt x="925" y="904"/>
                  </a:lnTo>
                  <a:lnTo>
                    <a:pt x="944" y="916"/>
                  </a:lnTo>
                  <a:lnTo>
                    <a:pt x="960" y="926"/>
                  </a:lnTo>
                  <a:lnTo>
                    <a:pt x="964" y="929"/>
                  </a:lnTo>
                  <a:lnTo>
                    <a:pt x="967" y="933"/>
                  </a:lnTo>
                  <a:lnTo>
                    <a:pt x="967" y="933"/>
                  </a:lnTo>
                  <a:lnTo>
                    <a:pt x="969" y="939"/>
                  </a:lnTo>
                  <a:lnTo>
                    <a:pt x="969" y="948"/>
                  </a:lnTo>
                  <a:lnTo>
                    <a:pt x="967" y="957"/>
                  </a:lnTo>
                  <a:lnTo>
                    <a:pt x="964" y="966"/>
                  </a:lnTo>
                  <a:lnTo>
                    <a:pt x="957" y="986"/>
                  </a:lnTo>
                  <a:lnTo>
                    <a:pt x="947" y="1006"/>
                  </a:lnTo>
                  <a:lnTo>
                    <a:pt x="935" y="1027"/>
                  </a:lnTo>
                  <a:lnTo>
                    <a:pt x="923" y="1041"/>
                  </a:lnTo>
                  <a:lnTo>
                    <a:pt x="913" y="1051"/>
                  </a:lnTo>
                  <a:lnTo>
                    <a:pt x="910" y="1054"/>
                  </a:lnTo>
                  <a:lnTo>
                    <a:pt x="906" y="1054"/>
                  </a:lnTo>
                  <a:lnTo>
                    <a:pt x="906" y="1054"/>
                  </a:lnTo>
                  <a:lnTo>
                    <a:pt x="890" y="1049"/>
                  </a:lnTo>
                  <a:lnTo>
                    <a:pt x="861" y="1035"/>
                  </a:lnTo>
                  <a:lnTo>
                    <a:pt x="846" y="1028"/>
                  </a:lnTo>
                  <a:lnTo>
                    <a:pt x="832" y="1019"/>
                  </a:lnTo>
                  <a:lnTo>
                    <a:pt x="821" y="1012"/>
                  </a:lnTo>
                  <a:lnTo>
                    <a:pt x="814" y="1005"/>
                  </a:lnTo>
                  <a:lnTo>
                    <a:pt x="814" y="1005"/>
                  </a:lnTo>
                  <a:lnTo>
                    <a:pt x="811" y="1002"/>
                  </a:lnTo>
                  <a:lnTo>
                    <a:pt x="805" y="998"/>
                  </a:lnTo>
                  <a:lnTo>
                    <a:pt x="788" y="989"/>
                  </a:lnTo>
                  <a:lnTo>
                    <a:pt x="766" y="979"/>
                  </a:lnTo>
                  <a:lnTo>
                    <a:pt x="741" y="968"/>
                  </a:lnTo>
                  <a:lnTo>
                    <a:pt x="695" y="951"/>
                  </a:lnTo>
                  <a:lnTo>
                    <a:pt x="670" y="942"/>
                  </a:lnTo>
                  <a:lnTo>
                    <a:pt x="670" y="942"/>
                  </a:lnTo>
                  <a:lnTo>
                    <a:pt x="654" y="938"/>
                  </a:lnTo>
                  <a:lnTo>
                    <a:pt x="644" y="936"/>
                  </a:lnTo>
                  <a:lnTo>
                    <a:pt x="635" y="935"/>
                  </a:lnTo>
                  <a:lnTo>
                    <a:pt x="626" y="936"/>
                  </a:lnTo>
                  <a:lnTo>
                    <a:pt x="619" y="939"/>
                  </a:lnTo>
                  <a:lnTo>
                    <a:pt x="616" y="941"/>
                  </a:lnTo>
                  <a:lnTo>
                    <a:pt x="613" y="944"/>
                  </a:lnTo>
                  <a:lnTo>
                    <a:pt x="612" y="948"/>
                  </a:lnTo>
                  <a:lnTo>
                    <a:pt x="612" y="952"/>
                  </a:lnTo>
                  <a:lnTo>
                    <a:pt x="612" y="952"/>
                  </a:lnTo>
                  <a:lnTo>
                    <a:pt x="613" y="963"/>
                  </a:lnTo>
                  <a:lnTo>
                    <a:pt x="616" y="977"/>
                  </a:lnTo>
                  <a:lnTo>
                    <a:pt x="620" y="990"/>
                  </a:lnTo>
                  <a:lnTo>
                    <a:pt x="626" y="998"/>
                  </a:lnTo>
                  <a:lnTo>
                    <a:pt x="626" y="998"/>
                  </a:lnTo>
                  <a:lnTo>
                    <a:pt x="636" y="1012"/>
                  </a:lnTo>
                  <a:lnTo>
                    <a:pt x="650" y="1034"/>
                  </a:lnTo>
                  <a:lnTo>
                    <a:pt x="680" y="1085"/>
                  </a:lnTo>
                  <a:lnTo>
                    <a:pt x="703" y="1133"/>
                  </a:lnTo>
                  <a:lnTo>
                    <a:pt x="714" y="1153"/>
                  </a:lnTo>
                  <a:lnTo>
                    <a:pt x="714" y="1153"/>
                  </a:lnTo>
                  <a:lnTo>
                    <a:pt x="718" y="1174"/>
                  </a:lnTo>
                  <a:lnTo>
                    <a:pt x="724" y="1197"/>
                  </a:lnTo>
                  <a:lnTo>
                    <a:pt x="731" y="1223"/>
                  </a:lnTo>
                  <a:lnTo>
                    <a:pt x="740" y="1252"/>
                  </a:lnTo>
                  <a:lnTo>
                    <a:pt x="752" y="1280"/>
                  </a:lnTo>
                  <a:lnTo>
                    <a:pt x="757" y="1293"/>
                  </a:lnTo>
                  <a:lnTo>
                    <a:pt x="765" y="1303"/>
                  </a:lnTo>
                  <a:lnTo>
                    <a:pt x="770" y="1314"/>
                  </a:lnTo>
                  <a:lnTo>
                    <a:pt x="779" y="1322"/>
                  </a:lnTo>
                  <a:lnTo>
                    <a:pt x="779" y="1322"/>
                  </a:lnTo>
                  <a:lnTo>
                    <a:pt x="786" y="1330"/>
                  </a:lnTo>
                  <a:lnTo>
                    <a:pt x="792" y="1340"/>
                  </a:lnTo>
                  <a:lnTo>
                    <a:pt x="798" y="1353"/>
                  </a:lnTo>
                  <a:lnTo>
                    <a:pt x="803" y="1367"/>
                  </a:lnTo>
                  <a:lnTo>
                    <a:pt x="805" y="1382"/>
                  </a:lnTo>
                  <a:lnTo>
                    <a:pt x="808" y="1400"/>
                  </a:lnTo>
                  <a:lnTo>
                    <a:pt x="811" y="1433"/>
                  </a:lnTo>
                  <a:lnTo>
                    <a:pt x="811" y="1467"/>
                  </a:lnTo>
                  <a:lnTo>
                    <a:pt x="810" y="1497"/>
                  </a:lnTo>
                  <a:lnTo>
                    <a:pt x="805" y="1520"/>
                  </a:lnTo>
                  <a:lnTo>
                    <a:pt x="803" y="1529"/>
                  </a:lnTo>
                  <a:lnTo>
                    <a:pt x="798" y="1535"/>
                  </a:lnTo>
                  <a:lnTo>
                    <a:pt x="798" y="1535"/>
                  </a:lnTo>
                  <a:lnTo>
                    <a:pt x="795" y="1542"/>
                  </a:lnTo>
                  <a:lnTo>
                    <a:pt x="791" y="1552"/>
                  </a:lnTo>
                  <a:lnTo>
                    <a:pt x="781" y="1582"/>
                  </a:lnTo>
                  <a:lnTo>
                    <a:pt x="769" y="1619"/>
                  </a:lnTo>
                  <a:lnTo>
                    <a:pt x="759" y="1660"/>
                  </a:lnTo>
                  <a:lnTo>
                    <a:pt x="749" y="1700"/>
                  </a:lnTo>
                  <a:lnTo>
                    <a:pt x="741" y="1736"/>
                  </a:lnTo>
                  <a:lnTo>
                    <a:pt x="737" y="1762"/>
                  </a:lnTo>
                  <a:lnTo>
                    <a:pt x="736" y="1769"/>
                  </a:lnTo>
                  <a:lnTo>
                    <a:pt x="737" y="1774"/>
                  </a:lnTo>
                  <a:lnTo>
                    <a:pt x="737" y="1774"/>
                  </a:lnTo>
                  <a:lnTo>
                    <a:pt x="738" y="1780"/>
                  </a:lnTo>
                  <a:lnTo>
                    <a:pt x="737" y="1783"/>
                  </a:lnTo>
                  <a:lnTo>
                    <a:pt x="734" y="1787"/>
                  </a:lnTo>
                  <a:lnTo>
                    <a:pt x="731" y="1790"/>
                  </a:lnTo>
                  <a:lnTo>
                    <a:pt x="725" y="1794"/>
                  </a:lnTo>
                  <a:lnTo>
                    <a:pt x="722" y="1796"/>
                  </a:lnTo>
                  <a:lnTo>
                    <a:pt x="722" y="1796"/>
                  </a:lnTo>
                  <a:lnTo>
                    <a:pt x="728" y="1806"/>
                  </a:lnTo>
                  <a:lnTo>
                    <a:pt x="734" y="1816"/>
                  </a:lnTo>
                  <a:lnTo>
                    <a:pt x="743" y="1828"/>
                  </a:lnTo>
                  <a:lnTo>
                    <a:pt x="754" y="1839"/>
                  </a:lnTo>
                  <a:lnTo>
                    <a:pt x="766" y="1850"/>
                  </a:lnTo>
                  <a:lnTo>
                    <a:pt x="773" y="1854"/>
                  </a:lnTo>
                  <a:lnTo>
                    <a:pt x="781" y="1857"/>
                  </a:lnTo>
                  <a:lnTo>
                    <a:pt x="788" y="1860"/>
                  </a:lnTo>
                  <a:lnTo>
                    <a:pt x="797" y="1860"/>
                  </a:lnTo>
                  <a:lnTo>
                    <a:pt x="797" y="1860"/>
                  </a:lnTo>
                  <a:lnTo>
                    <a:pt x="811" y="1861"/>
                  </a:lnTo>
                  <a:lnTo>
                    <a:pt x="826" y="1863"/>
                  </a:lnTo>
                  <a:lnTo>
                    <a:pt x="837" y="1866"/>
                  </a:lnTo>
                  <a:lnTo>
                    <a:pt x="848" y="1870"/>
                  </a:lnTo>
                  <a:lnTo>
                    <a:pt x="856" y="1874"/>
                  </a:lnTo>
                  <a:lnTo>
                    <a:pt x="862" y="1880"/>
                  </a:lnTo>
                  <a:lnTo>
                    <a:pt x="865" y="1886"/>
                  </a:lnTo>
                  <a:lnTo>
                    <a:pt x="867" y="1893"/>
                  </a:lnTo>
                  <a:lnTo>
                    <a:pt x="867" y="1893"/>
                  </a:lnTo>
                  <a:lnTo>
                    <a:pt x="864" y="1918"/>
                  </a:lnTo>
                  <a:lnTo>
                    <a:pt x="864" y="1927"/>
                  </a:lnTo>
                  <a:lnTo>
                    <a:pt x="861" y="1936"/>
                  </a:lnTo>
                  <a:lnTo>
                    <a:pt x="861" y="1936"/>
                  </a:lnTo>
                  <a:lnTo>
                    <a:pt x="859" y="1937"/>
                  </a:lnTo>
                  <a:lnTo>
                    <a:pt x="856" y="1940"/>
                  </a:lnTo>
                  <a:lnTo>
                    <a:pt x="846" y="1944"/>
                  </a:lnTo>
                  <a:lnTo>
                    <a:pt x="833" y="1947"/>
                  </a:lnTo>
                  <a:lnTo>
                    <a:pt x="816" y="1949"/>
                  </a:lnTo>
                  <a:lnTo>
                    <a:pt x="772" y="1953"/>
                  </a:lnTo>
                  <a:lnTo>
                    <a:pt x="722" y="1953"/>
                  </a:lnTo>
                  <a:lnTo>
                    <a:pt x="670" y="1952"/>
                  </a:lnTo>
                  <a:lnTo>
                    <a:pt x="619" y="1949"/>
                  </a:lnTo>
                  <a:lnTo>
                    <a:pt x="597" y="1946"/>
                  </a:lnTo>
                  <a:lnTo>
                    <a:pt x="577" y="1943"/>
                  </a:lnTo>
                  <a:lnTo>
                    <a:pt x="561" y="1938"/>
                  </a:lnTo>
                  <a:lnTo>
                    <a:pt x="548" y="1934"/>
                  </a:lnTo>
                  <a:lnTo>
                    <a:pt x="548" y="1934"/>
                  </a:lnTo>
                  <a:lnTo>
                    <a:pt x="545" y="1931"/>
                  </a:lnTo>
                  <a:lnTo>
                    <a:pt x="543" y="1924"/>
                  </a:lnTo>
                  <a:lnTo>
                    <a:pt x="542" y="1915"/>
                  </a:lnTo>
                  <a:lnTo>
                    <a:pt x="542" y="1903"/>
                  </a:lnTo>
                  <a:lnTo>
                    <a:pt x="542" y="1892"/>
                  </a:lnTo>
                  <a:lnTo>
                    <a:pt x="545" y="1882"/>
                  </a:lnTo>
                  <a:lnTo>
                    <a:pt x="548" y="1873"/>
                  </a:lnTo>
                  <a:lnTo>
                    <a:pt x="551" y="1870"/>
                  </a:lnTo>
                  <a:lnTo>
                    <a:pt x="553" y="1867"/>
                  </a:lnTo>
                  <a:lnTo>
                    <a:pt x="553" y="1867"/>
                  </a:lnTo>
                  <a:lnTo>
                    <a:pt x="562" y="1861"/>
                  </a:lnTo>
                  <a:lnTo>
                    <a:pt x="568" y="1854"/>
                  </a:lnTo>
                  <a:lnTo>
                    <a:pt x="572" y="1845"/>
                  </a:lnTo>
                  <a:lnTo>
                    <a:pt x="575" y="1835"/>
                  </a:lnTo>
                  <a:lnTo>
                    <a:pt x="578" y="1826"/>
                  </a:lnTo>
                  <a:lnTo>
                    <a:pt x="578" y="1818"/>
                  </a:lnTo>
                  <a:lnTo>
                    <a:pt x="578" y="1810"/>
                  </a:lnTo>
                  <a:lnTo>
                    <a:pt x="577" y="1804"/>
                  </a:lnTo>
                  <a:lnTo>
                    <a:pt x="577" y="1804"/>
                  </a:lnTo>
                  <a:lnTo>
                    <a:pt x="572" y="1804"/>
                  </a:lnTo>
                  <a:lnTo>
                    <a:pt x="565" y="1802"/>
                  </a:lnTo>
                  <a:lnTo>
                    <a:pt x="561" y="1799"/>
                  </a:lnTo>
                  <a:lnTo>
                    <a:pt x="558" y="1794"/>
                  </a:lnTo>
                  <a:lnTo>
                    <a:pt x="555" y="1788"/>
                  </a:lnTo>
                  <a:lnTo>
                    <a:pt x="555" y="1783"/>
                  </a:lnTo>
                  <a:lnTo>
                    <a:pt x="555" y="1783"/>
                  </a:lnTo>
                  <a:lnTo>
                    <a:pt x="558" y="1740"/>
                  </a:lnTo>
                  <a:lnTo>
                    <a:pt x="562" y="1665"/>
                  </a:lnTo>
                  <a:lnTo>
                    <a:pt x="567" y="1625"/>
                  </a:lnTo>
                  <a:lnTo>
                    <a:pt x="569" y="1592"/>
                  </a:lnTo>
                  <a:lnTo>
                    <a:pt x="575" y="1567"/>
                  </a:lnTo>
                  <a:lnTo>
                    <a:pt x="578" y="1558"/>
                  </a:lnTo>
                  <a:lnTo>
                    <a:pt x="581" y="1555"/>
                  </a:lnTo>
                  <a:lnTo>
                    <a:pt x="581" y="1555"/>
                  </a:lnTo>
                  <a:lnTo>
                    <a:pt x="584" y="1552"/>
                  </a:lnTo>
                  <a:lnTo>
                    <a:pt x="585" y="1550"/>
                  </a:lnTo>
                  <a:lnTo>
                    <a:pt x="587" y="1544"/>
                  </a:lnTo>
                  <a:lnTo>
                    <a:pt x="587" y="1535"/>
                  </a:lnTo>
                  <a:lnTo>
                    <a:pt x="585" y="1526"/>
                  </a:lnTo>
                  <a:lnTo>
                    <a:pt x="581" y="1507"/>
                  </a:lnTo>
                  <a:lnTo>
                    <a:pt x="577" y="1491"/>
                  </a:lnTo>
                  <a:lnTo>
                    <a:pt x="577" y="1491"/>
                  </a:lnTo>
                  <a:lnTo>
                    <a:pt x="574" y="1484"/>
                  </a:lnTo>
                  <a:lnTo>
                    <a:pt x="567" y="1471"/>
                  </a:lnTo>
                  <a:lnTo>
                    <a:pt x="546" y="1443"/>
                  </a:lnTo>
                  <a:lnTo>
                    <a:pt x="517" y="1405"/>
                  </a:lnTo>
                  <a:lnTo>
                    <a:pt x="517" y="1405"/>
                  </a:lnTo>
                  <a:lnTo>
                    <a:pt x="513" y="1421"/>
                  </a:lnTo>
                  <a:lnTo>
                    <a:pt x="502" y="1456"/>
                  </a:lnTo>
                  <a:lnTo>
                    <a:pt x="497" y="1477"/>
                  </a:lnTo>
                  <a:lnTo>
                    <a:pt x="492" y="1497"/>
                  </a:lnTo>
                  <a:lnTo>
                    <a:pt x="491" y="1515"/>
                  </a:lnTo>
                  <a:lnTo>
                    <a:pt x="491" y="1528"/>
                  </a:lnTo>
                  <a:lnTo>
                    <a:pt x="491" y="1528"/>
                  </a:lnTo>
                  <a:lnTo>
                    <a:pt x="491" y="1534"/>
                  </a:lnTo>
                  <a:lnTo>
                    <a:pt x="488" y="1541"/>
                  </a:lnTo>
                  <a:lnTo>
                    <a:pt x="481" y="1558"/>
                  </a:lnTo>
                  <a:lnTo>
                    <a:pt x="469" y="1579"/>
                  </a:lnTo>
                  <a:lnTo>
                    <a:pt x="454" y="1601"/>
                  </a:lnTo>
                  <a:lnTo>
                    <a:pt x="438" y="1622"/>
                  </a:lnTo>
                  <a:lnTo>
                    <a:pt x="421" y="1641"/>
                  </a:lnTo>
                  <a:lnTo>
                    <a:pt x="405" y="1657"/>
                  </a:lnTo>
                  <a:lnTo>
                    <a:pt x="392" y="1666"/>
                  </a:lnTo>
                  <a:lnTo>
                    <a:pt x="392" y="1666"/>
                  </a:lnTo>
                  <a:lnTo>
                    <a:pt x="380" y="1676"/>
                  </a:lnTo>
                  <a:lnTo>
                    <a:pt x="368" y="1686"/>
                  </a:lnTo>
                  <a:lnTo>
                    <a:pt x="360" y="1697"/>
                  </a:lnTo>
                  <a:lnTo>
                    <a:pt x="352" y="1708"/>
                  </a:lnTo>
                  <a:lnTo>
                    <a:pt x="347" y="1720"/>
                  </a:lnTo>
                  <a:lnTo>
                    <a:pt x="342" y="1729"/>
                  </a:lnTo>
                  <a:lnTo>
                    <a:pt x="338" y="1743"/>
                  </a:lnTo>
                  <a:lnTo>
                    <a:pt x="338" y="1743"/>
                  </a:lnTo>
                  <a:lnTo>
                    <a:pt x="336" y="1751"/>
                  </a:lnTo>
                  <a:lnTo>
                    <a:pt x="331" y="1762"/>
                  </a:lnTo>
                  <a:lnTo>
                    <a:pt x="316" y="1793"/>
                  </a:lnTo>
                  <a:lnTo>
                    <a:pt x="296" y="1834"/>
                  </a:lnTo>
                  <a:lnTo>
                    <a:pt x="296" y="1834"/>
                  </a:lnTo>
                  <a:lnTo>
                    <a:pt x="291" y="1834"/>
                  </a:lnTo>
                  <a:lnTo>
                    <a:pt x="281" y="1834"/>
                  </a:lnTo>
                  <a:lnTo>
                    <a:pt x="277" y="1835"/>
                  </a:lnTo>
                  <a:lnTo>
                    <a:pt x="274" y="1838"/>
                  </a:lnTo>
                  <a:lnTo>
                    <a:pt x="274" y="1841"/>
                  </a:lnTo>
                  <a:lnTo>
                    <a:pt x="275" y="1845"/>
                  </a:lnTo>
                  <a:lnTo>
                    <a:pt x="275" y="1845"/>
                  </a:lnTo>
                  <a:lnTo>
                    <a:pt x="285" y="1860"/>
                  </a:lnTo>
                  <a:lnTo>
                    <a:pt x="293" y="1870"/>
                  </a:lnTo>
                  <a:lnTo>
                    <a:pt x="304" y="1882"/>
                  </a:lnTo>
                  <a:lnTo>
                    <a:pt x="319" y="1893"/>
                  </a:lnTo>
                  <a:lnTo>
                    <a:pt x="338" y="1903"/>
                  </a:lnTo>
                  <a:lnTo>
                    <a:pt x="350" y="1909"/>
                  </a:lnTo>
                  <a:lnTo>
                    <a:pt x="363" y="1914"/>
                  </a:lnTo>
                  <a:lnTo>
                    <a:pt x="377" y="1918"/>
                  </a:lnTo>
                  <a:lnTo>
                    <a:pt x="393" y="1921"/>
                  </a:lnTo>
                  <a:lnTo>
                    <a:pt x="393" y="1921"/>
                  </a:lnTo>
                  <a:lnTo>
                    <a:pt x="403" y="1924"/>
                  </a:lnTo>
                  <a:lnTo>
                    <a:pt x="412" y="1927"/>
                  </a:lnTo>
                  <a:lnTo>
                    <a:pt x="419" y="1931"/>
                  </a:lnTo>
                  <a:lnTo>
                    <a:pt x="425" y="1936"/>
                  </a:lnTo>
                  <a:lnTo>
                    <a:pt x="430" y="1940"/>
                  </a:lnTo>
                  <a:lnTo>
                    <a:pt x="433" y="1944"/>
                  </a:lnTo>
                  <a:lnTo>
                    <a:pt x="434" y="1950"/>
                  </a:lnTo>
                  <a:lnTo>
                    <a:pt x="435" y="1956"/>
                  </a:lnTo>
                  <a:lnTo>
                    <a:pt x="434" y="1966"/>
                  </a:lnTo>
                  <a:lnTo>
                    <a:pt x="431" y="1976"/>
                  </a:lnTo>
                  <a:lnTo>
                    <a:pt x="424" y="1994"/>
                  </a:lnTo>
                  <a:lnTo>
                    <a:pt x="424" y="1994"/>
                  </a:lnTo>
                  <a:lnTo>
                    <a:pt x="419" y="1997"/>
                  </a:lnTo>
                  <a:lnTo>
                    <a:pt x="412" y="2000"/>
                  </a:lnTo>
                  <a:lnTo>
                    <a:pt x="402" y="2001"/>
                  </a:lnTo>
                  <a:lnTo>
                    <a:pt x="387" y="2003"/>
                  </a:lnTo>
                  <a:lnTo>
                    <a:pt x="352" y="2004"/>
                  </a:lnTo>
                  <a:lnTo>
                    <a:pt x="309" y="2004"/>
                  </a:lnTo>
                  <a:lnTo>
                    <a:pt x="261" y="2000"/>
                  </a:lnTo>
                  <a:lnTo>
                    <a:pt x="211" y="1994"/>
                  </a:lnTo>
                  <a:lnTo>
                    <a:pt x="186" y="1989"/>
                  </a:lnTo>
                  <a:lnTo>
                    <a:pt x="163" y="1985"/>
                  </a:lnTo>
                  <a:lnTo>
                    <a:pt x="141" y="1979"/>
                  </a:lnTo>
                  <a:lnTo>
                    <a:pt x="121" y="1972"/>
                  </a:lnTo>
                  <a:lnTo>
                    <a:pt x="121" y="1972"/>
                  </a:lnTo>
                  <a:lnTo>
                    <a:pt x="117" y="1969"/>
                  </a:lnTo>
                  <a:lnTo>
                    <a:pt x="114" y="1965"/>
                  </a:lnTo>
                  <a:lnTo>
                    <a:pt x="114" y="1959"/>
                  </a:lnTo>
                  <a:lnTo>
                    <a:pt x="115" y="1952"/>
                  </a:lnTo>
                  <a:lnTo>
                    <a:pt x="118" y="1936"/>
                  </a:lnTo>
                  <a:lnTo>
                    <a:pt x="121" y="1927"/>
                  </a:lnTo>
                  <a:lnTo>
                    <a:pt x="122" y="1917"/>
                  </a:lnTo>
                  <a:lnTo>
                    <a:pt x="122" y="1917"/>
                  </a:lnTo>
                  <a:lnTo>
                    <a:pt x="125" y="1889"/>
                  </a:lnTo>
                  <a:lnTo>
                    <a:pt x="130" y="1864"/>
                  </a:lnTo>
                  <a:lnTo>
                    <a:pt x="133" y="1845"/>
                  </a:lnTo>
                  <a:lnTo>
                    <a:pt x="137" y="1835"/>
                  </a:lnTo>
                  <a:lnTo>
                    <a:pt x="137" y="1835"/>
                  </a:lnTo>
                  <a:lnTo>
                    <a:pt x="138" y="1832"/>
                  </a:lnTo>
                  <a:lnTo>
                    <a:pt x="138" y="1831"/>
                  </a:lnTo>
                  <a:lnTo>
                    <a:pt x="138" y="1829"/>
                  </a:lnTo>
                  <a:lnTo>
                    <a:pt x="137" y="1828"/>
                  </a:lnTo>
                  <a:lnTo>
                    <a:pt x="131" y="1825"/>
                  </a:lnTo>
                  <a:lnTo>
                    <a:pt x="125" y="1823"/>
                  </a:lnTo>
                  <a:lnTo>
                    <a:pt x="111" y="1820"/>
                  </a:lnTo>
                  <a:lnTo>
                    <a:pt x="106" y="1818"/>
                  </a:lnTo>
                  <a:lnTo>
                    <a:pt x="105" y="1816"/>
                  </a:lnTo>
                  <a:lnTo>
                    <a:pt x="105" y="1815"/>
                  </a:lnTo>
                  <a:lnTo>
                    <a:pt x="105" y="1815"/>
                  </a:lnTo>
                  <a:lnTo>
                    <a:pt x="106" y="1803"/>
                  </a:lnTo>
                  <a:lnTo>
                    <a:pt x="109" y="1791"/>
                  </a:lnTo>
                  <a:lnTo>
                    <a:pt x="114" y="1781"/>
                  </a:lnTo>
                  <a:lnTo>
                    <a:pt x="118" y="1771"/>
                  </a:lnTo>
                  <a:lnTo>
                    <a:pt x="127" y="1752"/>
                  </a:lnTo>
                  <a:lnTo>
                    <a:pt x="131" y="1742"/>
                  </a:lnTo>
                  <a:lnTo>
                    <a:pt x="134" y="1730"/>
                  </a:lnTo>
                  <a:lnTo>
                    <a:pt x="134" y="1730"/>
                  </a:lnTo>
                  <a:lnTo>
                    <a:pt x="140" y="1685"/>
                  </a:lnTo>
                  <a:lnTo>
                    <a:pt x="153" y="1611"/>
                  </a:lnTo>
                  <a:lnTo>
                    <a:pt x="160" y="1573"/>
                  </a:lnTo>
                  <a:lnTo>
                    <a:pt x="167" y="1539"/>
                  </a:lnTo>
                  <a:lnTo>
                    <a:pt x="175" y="1512"/>
                  </a:lnTo>
                  <a:lnTo>
                    <a:pt x="178" y="1503"/>
                  </a:lnTo>
                  <a:lnTo>
                    <a:pt x="181" y="1496"/>
                  </a:lnTo>
                  <a:lnTo>
                    <a:pt x="181" y="1496"/>
                  </a:lnTo>
                  <a:lnTo>
                    <a:pt x="201" y="1467"/>
                  </a:lnTo>
                  <a:lnTo>
                    <a:pt x="230" y="1426"/>
                  </a:lnTo>
                  <a:lnTo>
                    <a:pt x="245" y="1402"/>
                  </a:lnTo>
                  <a:lnTo>
                    <a:pt x="256" y="1379"/>
                  </a:lnTo>
                  <a:lnTo>
                    <a:pt x="267" y="1357"/>
                  </a:lnTo>
                  <a:lnTo>
                    <a:pt x="269" y="1349"/>
                  </a:lnTo>
                  <a:lnTo>
                    <a:pt x="271" y="1338"/>
                  </a:lnTo>
                  <a:lnTo>
                    <a:pt x="271" y="1338"/>
                  </a:lnTo>
                  <a:lnTo>
                    <a:pt x="272" y="1318"/>
                  </a:lnTo>
                  <a:lnTo>
                    <a:pt x="272" y="1293"/>
                  </a:lnTo>
                  <a:lnTo>
                    <a:pt x="268" y="1232"/>
                  </a:lnTo>
                  <a:lnTo>
                    <a:pt x="267" y="1201"/>
                  </a:lnTo>
                  <a:lnTo>
                    <a:pt x="265" y="1171"/>
                  </a:lnTo>
                  <a:lnTo>
                    <a:pt x="265" y="1145"/>
                  </a:lnTo>
                  <a:lnTo>
                    <a:pt x="268" y="1123"/>
                  </a:lnTo>
                  <a:lnTo>
                    <a:pt x="268" y="1123"/>
                  </a:lnTo>
                  <a:lnTo>
                    <a:pt x="271" y="1105"/>
                  </a:lnTo>
                  <a:lnTo>
                    <a:pt x="272" y="1091"/>
                  </a:lnTo>
                  <a:lnTo>
                    <a:pt x="274" y="1076"/>
                  </a:lnTo>
                  <a:lnTo>
                    <a:pt x="272" y="1066"/>
                  </a:lnTo>
                  <a:lnTo>
                    <a:pt x="271" y="1050"/>
                  </a:lnTo>
                  <a:lnTo>
                    <a:pt x="269" y="1046"/>
                  </a:lnTo>
                  <a:lnTo>
                    <a:pt x="269" y="1046"/>
                  </a:lnTo>
                  <a:lnTo>
                    <a:pt x="256" y="1047"/>
                  </a:lnTo>
                  <a:lnTo>
                    <a:pt x="223" y="1050"/>
                  </a:lnTo>
                  <a:lnTo>
                    <a:pt x="179" y="1051"/>
                  </a:lnTo>
                  <a:lnTo>
                    <a:pt x="157" y="1051"/>
                  </a:lnTo>
                  <a:lnTo>
                    <a:pt x="135" y="1050"/>
                  </a:lnTo>
                  <a:lnTo>
                    <a:pt x="135" y="1050"/>
                  </a:lnTo>
                  <a:lnTo>
                    <a:pt x="114" y="1046"/>
                  </a:lnTo>
                  <a:lnTo>
                    <a:pt x="100" y="1041"/>
                  </a:lnTo>
                  <a:lnTo>
                    <a:pt x="87" y="1037"/>
                  </a:lnTo>
                  <a:lnTo>
                    <a:pt x="76" y="1031"/>
                  </a:lnTo>
                  <a:lnTo>
                    <a:pt x="63" y="1024"/>
                  </a:lnTo>
                  <a:lnTo>
                    <a:pt x="50" y="1015"/>
                  </a:lnTo>
                  <a:lnTo>
                    <a:pt x="39" y="1006"/>
                  </a:lnTo>
                  <a:lnTo>
                    <a:pt x="28" y="995"/>
                  </a:lnTo>
                  <a:lnTo>
                    <a:pt x="19" y="983"/>
                  </a:lnTo>
                  <a:lnTo>
                    <a:pt x="12" y="968"/>
                  </a:lnTo>
                  <a:lnTo>
                    <a:pt x="6" y="952"/>
                  </a:lnTo>
                  <a:lnTo>
                    <a:pt x="1" y="935"/>
                  </a:lnTo>
                  <a:lnTo>
                    <a:pt x="0" y="916"/>
                  </a:lnTo>
                  <a:lnTo>
                    <a:pt x="1" y="894"/>
                  </a:lnTo>
                  <a:lnTo>
                    <a:pt x="6" y="871"/>
                  </a:lnTo>
                  <a:lnTo>
                    <a:pt x="6" y="871"/>
                  </a:lnTo>
                  <a:lnTo>
                    <a:pt x="16" y="824"/>
                  </a:lnTo>
                  <a:lnTo>
                    <a:pt x="25" y="783"/>
                  </a:lnTo>
                  <a:lnTo>
                    <a:pt x="35" y="721"/>
                  </a:lnTo>
                  <a:lnTo>
                    <a:pt x="44" y="676"/>
                  </a:lnTo>
                  <a:lnTo>
                    <a:pt x="48" y="657"/>
                  </a:lnTo>
                  <a:lnTo>
                    <a:pt x="52" y="641"/>
                  </a:lnTo>
                  <a:lnTo>
                    <a:pt x="52" y="641"/>
                  </a:lnTo>
                  <a:lnTo>
                    <a:pt x="63" y="606"/>
                  </a:lnTo>
                  <a:lnTo>
                    <a:pt x="74" y="558"/>
                  </a:lnTo>
                  <a:lnTo>
                    <a:pt x="79" y="533"/>
                  </a:lnTo>
                  <a:lnTo>
                    <a:pt x="83" y="511"/>
                  </a:lnTo>
                  <a:lnTo>
                    <a:pt x="84" y="494"/>
                  </a:lnTo>
                  <a:lnTo>
                    <a:pt x="84" y="481"/>
                  </a:lnTo>
                  <a:lnTo>
                    <a:pt x="84" y="481"/>
                  </a:lnTo>
                  <a:lnTo>
                    <a:pt x="83" y="470"/>
                  </a:lnTo>
                  <a:lnTo>
                    <a:pt x="84" y="457"/>
                  </a:lnTo>
                  <a:lnTo>
                    <a:pt x="86" y="443"/>
                  </a:lnTo>
                  <a:lnTo>
                    <a:pt x="90" y="428"/>
                  </a:lnTo>
                  <a:lnTo>
                    <a:pt x="95" y="414"/>
                  </a:lnTo>
                  <a:lnTo>
                    <a:pt x="99" y="400"/>
                  </a:lnTo>
                  <a:lnTo>
                    <a:pt x="105" y="390"/>
                  </a:lnTo>
                  <a:lnTo>
                    <a:pt x="111" y="383"/>
                  </a:lnTo>
                  <a:lnTo>
                    <a:pt x="111" y="383"/>
                  </a:lnTo>
                  <a:lnTo>
                    <a:pt x="115" y="376"/>
                  </a:lnTo>
                  <a:lnTo>
                    <a:pt x="118" y="364"/>
                  </a:lnTo>
                  <a:lnTo>
                    <a:pt x="125" y="338"/>
                  </a:lnTo>
                  <a:lnTo>
                    <a:pt x="128" y="325"/>
                  </a:lnTo>
                  <a:lnTo>
                    <a:pt x="134" y="313"/>
                  </a:lnTo>
                  <a:lnTo>
                    <a:pt x="140" y="306"/>
                  </a:lnTo>
                  <a:lnTo>
                    <a:pt x="143" y="303"/>
                  </a:lnTo>
                  <a:lnTo>
                    <a:pt x="147" y="300"/>
                  </a:lnTo>
                  <a:lnTo>
                    <a:pt x="147" y="300"/>
                  </a:lnTo>
                  <a:lnTo>
                    <a:pt x="154" y="298"/>
                  </a:lnTo>
                  <a:lnTo>
                    <a:pt x="160" y="294"/>
                  </a:lnTo>
                  <a:lnTo>
                    <a:pt x="172" y="285"/>
                  </a:lnTo>
                  <a:lnTo>
                    <a:pt x="184" y="272"/>
                  </a:lnTo>
                  <a:lnTo>
                    <a:pt x="194" y="259"/>
                  </a:lnTo>
                  <a:lnTo>
                    <a:pt x="205" y="246"/>
                  </a:lnTo>
                  <a:lnTo>
                    <a:pt x="217" y="234"/>
                  </a:lnTo>
                  <a:lnTo>
                    <a:pt x="224" y="230"/>
                  </a:lnTo>
                  <a:lnTo>
                    <a:pt x="232" y="226"/>
                  </a:lnTo>
                  <a:lnTo>
                    <a:pt x="239" y="223"/>
                  </a:lnTo>
                  <a:lnTo>
                    <a:pt x="248" y="221"/>
                  </a:lnTo>
                  <a:lnTo>
                    <a:pt x="248" y="2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29" name="Freeform 12">
              <a:extLst>
                <a:ext uri="{FF2B5EF4-FFF2-40B4-BE49-F238E27FC236}">
                  <a16:creationId xmlns:a16="http://schemas.microsoft.com/office/drawing/2014/main" id="{02355954-4072-625E-B121-4EEDFA2D52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47252" y="3166238"/>
              <a:ext cx="290513" cy="188913"/>
            </a:xfrm>
            <a:custGeom>
              <a:avLst/>
              <a:gdLst>
                <a:gd name="T0" fmla="*/ 151 w 183"/>
                <a:gd name="T1" fmla="*/ 3 h 119"/>
                <a:gd name="T2" fmla="*/ 151 w 183"/>
                <a:gd name="T3" fmla="*/ 3 h 119"/>
                <a:gd name="T4" fmla="*/ 132 w 183"/>
                <a:gd name="T5" fmla="*/ 12 h 119"/>
                <a:gd name="T6" fmla="*/ 87 w 183"/>
                <a:gd name="T7" fmla="*/ 33 h 119"/>
                <a:gd name="T8" fmla="*/ 61 w 183"/>
                <a:gd name="T9" fmla="*/ 47 h 119"/>
                <a:gd name="T10" fmla="*/ 39 w 183"/>
                <a:gd name="T11" fmla="*/ 58 h 119"/>
                <a:gd name="T12" fmla="*/ 20 w 183"/>
                <a:gd name="T13" fmla="*/ 70 h 119"/>
                <a:gd name="T14" fmla="*/ 14 w 183"/>
                <a:gd name="T15" fmla="*/ 76 h 119"/>
                <a:gd name="T16" fmla="*/ 10 w 183"/>
                <a:gd name="T17" fmla="*/ 80 h 119"/>
                <a:gd name="T18" fmla="*/ 10 w 183"/>
                <a:gd name="T19" fmla="*/ 80 h 119"/>
                <a:gd name="T20" fmla="*/ 5 w 183"/>
                <a:gd name="T21" fmla="*/ 87 h 119"/>
                <a:gd name="T22" fmla="*/ 3 w 183"/>
                <a:gd name="T23" fmla="*/ 95 h 119"/>
                <a:gd name="T24" fmla="*/ 1 w 183"/>
                <a:gd name="T25" fmla="*/ 100 h 119"/>
                <a:gd name="T26" fmla="*/ 0 w 183"/>
                <a:gd name="T27" fmla="*/ 106 h 119"/>
                <a:gd name="T28" fmla="*/ 1 w 183"/>
                <a:gd name="T29" fmla="*/ 114 h 119"/>
                <a:gd name="T30" fmla="*/ 3 w 183"/>
                <a:gd name="T31" fmla="*/ 117 h 119"/>
                <a:gd name="T32" fmla="*/ 3 w 183"/>
                <a:gd name="T33" fmla="*/ 117 h 119"/>
                <a:gd name="T34" fmla="*/ 5 w 183"/>
                <a:gd name="T35" fmla="*/ 118 h 119"/>
                <a:gd name="T36" fmla="*/ 11 w 183"/>
                <a:gd name="T37" fmla="*/ 119 h 119"/>
                <a:gd name="T38" fmla="*/ 17 w 183"/>
                <a:gd name="T39" fmla="*/ 118 h 119"/>
                <a:gd name="T40" fmla="*/ 23 w 183"/>
                <a:gd name="T41" fmla="*/ 117 h 119"/>
                <a:gd name="T42" fmla="*/ 30 w 183"/>
                <a:gd name="T43" fmla="*/ 111 h 119"/>
                <a:gd name="T44" fmla="*/ 37 w 183"/>
                <a:gd name="T45" fmla="*/ 102 h 119"/>
                <a:gd name="T46" fmla="*/ 45 w 183"/>
                <a:gd name="T47" fmla="*/ 87 h 119"/>
                <a:gd name="T48" fmla="*/ 45 w 183"/>
                <a:gd name="T49" fmla="*/ 87 h 119"/>
                <a:gd name="T50" fmla="*/ 49 w 183"/>
                <a:gd name="T51" fmla="*/ 80 h 119"/>
                <a:gd name="T52" fmla="*/ 55 w 183"/>
                <a:gd name="T53" fmla="*/ 73 h 119"/>
                <a:gd name="T54" fmla="*/ 62 w 183"/>
                <a:gd name="T55" fmla="*/ 66 h 119"/>
                <a:gd name="T56" fmla="*/ 71 w 183"/>
                <a:gd name="T57" fmla="*/ 60 h 119"/>
                <a:gd name="T58" fmla="*/ 91 w 183"/>
                <a:gd name="T59" fmla="*/ 48 h 119"/>
                <a:gd name="T60" fmla="*/ 113 w 183"/>
                <a:gd name="T61" fmla="*/ 38 h 119"/>
                <a:gd name="T62" fmla="*/ 134 w 183"/>
                <a:gd name="T63" fmla="*/ 31 h 119"/>
                <a:gd name="T64" fmla="*/ 153 w 183"/>
                <a:gd name="T65" fmla="*/ 25 h 119"/>
                <a:gd name="T66" fmla="*/ 166 w 183"/>
                <a:gd name="T67" fmla="*/ 20 h 119"/>
                <a:gd name="T68" fmla="*/ 173 w 183"/>
                <a:gd name="T69" fmla="*/ 20 h 119"/>
                <a:gd name="T70" fmla="*/ 173 w 183"/>
                <a:gd name="T71" fmla="*/ 20 h 119"/>
                <a:gd name="T72" fmla="*/ 176 w 183"/>
                <a:gd name="T73" fmla="*/ 19 h 119"/>
                <a:gd name="T74" fmla="*/ 180 w 183"/>
                <a:gd name="T75" fmla="*/ 16 h 119"/>
                <a:gd name="T76" fmla="*/ 182 w 183"/>
                <a:gd name="T77" fmla="*/ 12 h 119"/>
                <a:gd name="T78" fmla="*/ 183 w 183"/>
                <a:gd name="T79" fmla="*/ 7 h 119"/>
                <a:gd name="T80" fmla="*/ 182 w 183"/>
                <a:gd name="T81" fmla="*/ 4 h 119"/>
                <a:gd name="T82" fmla="*/ 176 w 183"/>
                <a:gd name="T83" fmla="*/ 1 h 119"/>
                <a:gd name="T84" fmla="*/ 167 w 183"/>
                <a:gd name="T85" fmla="*/ 0 h 119"/>
                <a:gd name="T86" fmla="*/ 151 w 183"/>
                <a:gd name="T87" fmla="*/ 3 h 119"/>
                <a:gd name="T88" fmla="*/ 151 w 183"/>
                <a:gd name="T89" fmla="*/ 3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83" h="119">
                  <a:moveTo>
                    <a:pt x="151" y="3"/>
                  </a:moveTo>
                  <a:lnTo>
                    <a:pt x="151" y="3"/>
                  </a:lnTo>
                  <a:lnTo>
                    <a:pt x="132" y="12"/>
                  </a:lnTo>
                  <a:lnTo>
                    <a:pt x="87" y="33"/>
                  </a:lnTo>
                  <a:lnTo>
                    <a:pt x="61" y="47"/>
                  </a:lnTo>
                  <a:lnTo>
                    <a:pt x="39" y="58"/>
                  </a:lnTo>
                  <a:lnTo>
                    <a:pt x="20" y="70"/>
                  </a:lnTo>
                  <a:lnTo>
                    <a:pt x="14" y="76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5" y="87"/>
                  </a:lnTo>
                  <a:lnTo>
                    <a:pt x="3" y="95"/>
                  </a:lnTo>
                  <a:lnTo>
                    <a:pt x="1" y="100"/>
                  </a:lnTo>
                  <a:lnTo>
                    <a:pt x="0" y="106"/>
                  </a:lnTo>
                  <a:lnTo>
                    <a:pt x="1" y="114"/>
                  </a:lnTo>
                  <a:lnTo>
                    <a:pt x="3" y="117"/>
                  </a:lnTo>
                  <a:lnTo>
                    <a:pt x="3" y="117"/>
                  </a:lnTo>
                  <a:lnTo>
                    <a:pt x="5" y="118"/>
                  </a:lnTo>
                  <a:lnTo>
                    <a:pt x="11" y="119"/>
                  </a:lnTo>
                  <a:lnTo>
                    <a:pt x="17" y="118"/>
                  </a:lnTo>
                  <a:lnTo>
                    <a:pt x="23" y="117"/>
                  </a:lnTo>
                  <a:lnTo>
                    <a:pt x="30" y="111"/>
                  </a:lnTo>
                  <a:lnTo>
                    <a:pt x="37" y="102"/>
                  </a:lnTo>
                  <a:lnTo>
                    <a:pt x="45" y="87"/>
                  </a:lnTo>
                  <a:lnTo>
                    <a:pt x="45" y="87"/>
                  </a:lnTo>
                  <a:lnTo>
                    <a:pt x="49" y="80"/>
                  </a:lnTo>
                  <a:lnTo>
                    <a:pt x="55" y="73"/>
                  </a:lnTo>
                  <a:lnTo>
                    <a:pt x="62" y="66"/>
                  </a:lnTo>
                  <a:lnTo>
                    <a:pt x="71" y="60"/>
                  </a:lnTo>
                  <a:lnTo>
                    <a:pt x="91" y="48"/>
                  </a:lnTo>
                  <a:lnTo>
                    <a:pt x="113" y="38"/>
                  </a:lnTo>
                  <a:lnTo>
                    <a:pt x="134" y="31"/>
                  </a:lnTo>
                  <a:lnTo>
                    <a:pt x="153" y="25"/>
                  </a:lnTo>
                  <a:lnTo>
                    <a:pt x="166" y="20"/>
                  </a:lnTo>
                  <a:lnTo>
                    <a:pt x="173" y="20"/>
                  </a:lnTo>
                  <a:lnTo>
                    <a:pt x="173" y="20"/>
                  </a:lnTo>
                  <a:lnTo>
                    <a:pt x="176" y="19"/>
                  </a:lnTo>
                  <a:lnTo>
                    <a:pt x="180" y="16"/>
                  </a:lnTo>
                  <a:lnTo>
                    <a:pt x="182" y="12"/>
                  </a:lnTo>
                  <a:lnTo>
                    <a:pt x="183" y="7"/>
                  </a:lnTo>
                  <a:lnTo>
                    <a:pt x="182" y="4"/>
                  </a:lnTo>
                  <a:lnTo>
                    <a:pt x="176" y="1"/>
                  </a:lnTo>
                  <a:lnTo>
                    <a:pt x="167" y="0"/>
                  </a:lnTo>
                  <a:lnTo>
                    <a:pt x="151" y="3"/>
                  </a:lnTo>
                  <a:lnTo>
                    <a:pt x="151" y="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0" name="Freeform 13">
              <a:extLst>
                <a:ext uri="{FF2B5EF4-FFF2-40B4-BE49-F238E27FC236}">
                  <a16:creationId xmlns:a16="http://schemas.microsoft.com/office/drawing/2014/main" id="{E0BE7DA5-B574-C383-3C4B-3D7E92EE0B0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8052" y="3242438"/>
              <a:ext cx="392113" cy="198438"/>
            </a:xfrm>
            <a:custGeom>
              <a:avLst/>
              <a:gdLst>
                <a:gd name="T0" fmla="*/ 209 w 247"/>
                <a:gd name="T1" fmla="*/ 23 h 125"/>
                <a:gd name="T2" fmla="*/ 209 w 247"/>
                <a:gd name="T3" fmla="*/ 23 h 125"/>
                <a:gd name="T4" fmla="*/ 205 w 247"/>
                <a:gd name="T5" fmla="*/ 18 h 125"/>
                <a:gd name="T6" fmla="*/ 201 w 247"/>
                <a:gd name="T7" fmla="*/ 12 h 125"/>
                <a:gd name="T8" fmla="*/ 193 w 247"/>
                <a:gd name="T9" fmla="*/ 6 h 125"/>
                <a:gd name="T10" fmla="*/ 185 w 247"/>
                <a:gd name="T11" fmla="*/ 3 h 125"/>
                <a:gd name="T12" fmla="*/ 177 w 247"/>
                <a:gd name="T13" fmla="*/ 2 h 125"/>
                <a:gd name="T14" fmla="*/ 171 w 247"/>
                <a:gd name="T15" fmla="*/ 0 h 125"/>
                <a:gd name="T16" fmla="*/ 164 w 247"/>
                <a:gd name="T17" fmla="*/ 0 h 125"/>
                <a:gd name="T18" fmla="*/ 155 w 247"/>
                <a:gd name="T19" fmla="*/ 2 h 125"/>
                <a:gd name="T20" fmla="*/ 145 w 247"/>
                <a:gd name="T21" fmla="*/ 4 h 125"/>
                <a:gd name="T22" fmla="*/ 135 w 247"/>
                <a:gd name="T23" fmla="*/ 9 h 125"/>
                <a:gd name="T24" fmla="*/ 135 w 247"/>
                <a:gd name="T25" fmla="*/ 9 h 125"/>
                <a:gd name="T26" fmla="*/ 115 w 247"/>
                <a:gd name="T27" fmla="*/ 16 h 125"/>
                <a:gd name="T28" fmla="*/ 99 w 247"/>
                <a:gd name="T29" fmla="*/ 22 h 125"/>
                <a:gd name="T30" fmla="*/ 74 w 247"/>
                <a:gd name="T31" fmla="*/ 29 h 125"/>
                <a:gd name="T32" fmla="*/ 64 w 247"/>
                <a:gd name="T33" fmla="*/ 34 h 125"/>
                <a:gd name="T34" fmla="*/ 55 w 247"/>
                <a:gd name="T35" fmla="*/ 38 h 125"/>
                <a:gd name="T36" fmla="*/ 48 w 247"/>
                <a:gd name="T37" fmla="*/ 45 h 125"/>
                <a:gd name="T38" fmla="*/ 37 w 247"/>
                <a:gd name="T39" fmla="*/ 55 h 125"/>
                <a:gd name="T40" fmla="*/ 37 w 247"/>
                <a:gd name="T41" fmla="*/ 55 h 125"/>
                <a:gd name="T42" fmla="*/ 21 w 247"/>
                <a:gd name="T43" fmla="*/ 77 h 125"/>
                <a:gd name="T44" fmla="*/ 8 w 247"/>
                <a:gd name="T45" fmla="*/ 95 h 125"/>
                <a:gd name="T46" fmla="*/ 4 w 247"/>
                <a:gd name="T47" fmla="*/ 102 h 125"/>
                <a:gd name="T48" fmla="*/ 1 w 247"/>
                <a:gd name="T49" fmla="*/ 109 h 125"/>
                <a:gd name="T50" fmla="*/ 0 w 247"/>
                <a:gd name="T51" fmla="*/ 115 h 125"/>
                <a:gd name="T52" fmla="*/ 0 w 247"/>
                <a:gd name="T53" fmla="*/ 121 h 125"/>
                <a:gd name="T54" fmla="*/ 0 w 247"/>
                <a:gd name="T55" fmla="*/ 121 h 125"/>
                <a:gd name="T56" fmla="*/ 0 w 247"/>
                <a:gd name="T57" fmla="*/ 125 h 125"/>
                <a:gd name="T58" fmla="*/ 3 w 247"/>
                <a:gd name="T59" fmla="*/ 125 h 125"/>
                <a:gd name="T60" fmla="*/ 5 w 247"/>
                <a:gd name="T61" fmla="*/ 122 h 125"/>
                <a:gd name="T62" fmla="*/ 8 w 247"/>
                <a:gd name="T63" fmla="*/ 118 h 125"/>
                <a:gd name="T64" fmla="*/ 19 w 247"/>
                <a:gd name="T65" fmla="*/ 102 h 125"/>
                <a:gd name="T66" fmla="*/ 35 w 247"/>
                <a:gd name="T67" fmla="*/ 83 h 125"/>
                <a:gd name="T68" fmla="*/ 35 w 247"/>
                <a:gd name="T69" fmla="*/ 83 h 125"/>
                <a:gd name="T70" fmla="*/ 43 w 247"/>
                <a:gd name="T71" fmla="*/ 73 h 125"/>
                <a:gd name="T72" fmla="*/ 54 w 247"/>
                <a:gd name="T73" fmla="*/ 64 h 125"/>
                <a:gd name="T74" fmla="*/ 67 w 247"/>
                <a:gd name="T75" fmla="*/ 54 h 125"/>
                <a:gd name="T76" fmla="*/ 83 w 247"/>
                <a:gd name="T77" fmla="*/ 45 h 125"/>
                <a:gd name="T78" fmla="*/ 99 w 247"/>
                <a:gd name="T79" fmla="*/ 36 h 125"/>
                <a:gd name="T80" fmla="*/ 118 w 247"/>
                <a:gd name="T81" fmla="*/ 29 h 125"/>
                <a:gd name="T82" fmla="*/ 137 w 247"/>
                <a:gd name="T83" fmla="*/ 25 h 125"/>
                <a:gd name="T84" fmla="*/ 157 w 247"/>
                <a:gd name="T85" fmla="*/ 22 h 125"/>
                <a:gd name="T86" fmla="*/ 157 w 247"/>
                <a:gd name="T87" fmla="*/ 22 h 125"/>
                <a:gd name="T88" fmla="*/ 167 w 247"/>
                <a:gd name="T89" fmla="*/ 22 h 125"/>
                <a:gd name="T90" fmla="*/ 176 w 247"/>
                <a:gd name="T91" fmla="*/ 23 h 125"/>
                <a:gd name="T92" fmla="*/ 185 w 247"/>
                <a:gd name="T93" fmla="*/ 26 h 125"/>
                <a:gd name="T94" fmla="*/ 192 w 247"/>
                <a:gd name="T95" fmla="*/ 28 h 125"/>
                <a:gd name="T96" fmla="*/ 205 w 247"/>
                <a:gd name="T97" fmla="*/ 35 h 125"/>
                <a:gd name="T98" fmla="*/ 217 w 247"/>
                <a:gd name="T99" fmla="*/ 44 h 125"/>
                <a:gd name="T100" fmla="*/ 233 w 247"/>
                <a:gd name="T101" fmla="*/ 58 h 125"/>
                <a:gd name="T102" fmla="*/ 238 w 247"/>
                <a:gd name="T103" fmla="*/ 63 h 125"/>
                <a:gd name="T104" fmla="*/ 241 w 247"/>
                <a:gd name="T105" fmla="*/ 64 h 125"/>
                <a:gd name="T106" fmla="*/ 244 w 247"/>
                <a:gd name="T107" fmla="*/ 64 h 125"/>
                <a:gd name="T108" fmla="*/ 244 w 247"/>
                <a:gd name="T109" fmla="*/ 64 h 125"/>
                <a:gd name="T110" fmla="*/ 246 w 247"/>
                <a:gd name="T111" fmla="*/ 64 h 125"/>
                <a:gd name="T112" fmla="*/ 247 w 247"/>
                <a:gd name="T113" fmla="*/ 63 h 125"/>
                <a:gd name="T114" fmla="*/ 246 w 247"/>
                <a:gd name="T115" fmla="*/ 58 h 125"/>
                <a:gd name="T116" fmla="*/ 243 w 247"/>
                <a:gd name="T117" fmla="*/ 54 h 125"/>
                <a:gd name="T118" fmla="*/ 237 w 247"/>
                <a:gd name="T119" fmla="*/ 47 h 125"/>
                <a:gd name="T120" fmla="*/ 222 w 247"/>
                <a:gd name="T121" fmla="*/ 34 h 125"/>
                <a:gd name="T122" fmla="*/ 209 w 247"/>
                <a:gd name="T123" fmla="*/ 23 h 125"/>
                <a:gd name="T124" fmla="*/ 209 w 247"/>
                <a:gd name="T125" fmla="*/ 2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7" h="125">
                  <a:moveTo>
                    <a:pt x="209" y="23"/>
                  </a:moveTo>
                  <a:lnTo>
                    <a:pt x="209" y="23"/>
                  </a:lnTo>
                  <a:lnTo>
                    <a:pt x="205" y="18"/>
                  </a:lnTo>
                  <a:lnTo>
                    <a:pt x="201" y="12"/>
                  </a:lnTo>
                  <a:lnTo>
                    <a:pt x="193" y="6"/>
                  </a:lnTo>
                  <a:lnTo>
                    <a:pt x="185" y="3"/>
                  </a:lnTo>
                  <a:lnTo>
                    <a:pt x="177" y="2"/>
                  </a:lnTo>
                  <a:lnTo>
                    <a:pt x="171" y="0"/>
                  </a:lnTo>
                  <a:lnTo>
                    <a:pt x="164" y="0"/>
                  </a:lnTo>
                  <a:lnTo>
                    <a:pt x="155" y="2"/>
                  </a:lnTo>
                  <a:lnTo>
                    <a:pt x="145" y="4"/>
                  </a:lnTo>
                  <a:lnTo>
                    <a:pt x="135" y="9"/>
                  </a:lnTo>
                  <a:lnTo>
                    <a:pt x="135" y="9"/>
                  </a:lnTo>
                  <a:lnTo>
                    <a:pt x="115" y="16"/>
                  </a:lnTo>
                  <a:lnTo>
                    <a:pt x="99" y="22"/>
                  </a:lnTo>
                  <a:lnTo>
                    <a:pt x="74" y="29"/>
                  </a:lnTo>
                  <a:lnTo>
                    <a:pt x="64" y="34"/>
                  </a:lnTo>
                  <a:lnTo>
                    <a:pt x="55" y="38"/>
                  </a:lnTo>
                  <a:lnTo>
                    <a:pt x="48" y="45"/>
                  </a:lnTo>
                  <a:lnTo>
                    <a:pt x="37" y="55"/>
                  </a:lnTo>
                  <a:lnTo>
                    <a:pt x="37" y="55"/>
                  </a:lnTo>
                  <a:lnTo>
                    <a:pt x="21" y="77"/>
                  </a:lnTo>
                  <a:lnTo>
                    <a:pt x="8" y="95"/>
                  </a:lnTo>
                  <a:lnTo>
                    <a:pt x="4" y="102"/>
                  </a:lnTo>
                  <a:lnTo>
                    <a:pt x="1" y="109"/>
                  </a:lnTo>
                  <a:lnTo>
                    <a:pt x="0" y="115"/>
                  </a:lnTo>
                  <a:lnTo>
                    <a:pt x="0" y="121"/>
                  </a:lnTo>
                  <a:lnTo>
                    <a:pt x="0" y="121"/>
                  </a:lnTo>
                  <a:lnTo>
                    <a:pt x="0" y="125"/>
                  </a:lnTo>
                  <a:lnTo>
                    <a:pt x="3" y="125"/>
                  </a:lnTo>
                  <a:lnTo>
                    <a:pt x="5" y="122"/>
                  </a:lnTo>
                  <a:lnTo>
                    <a:pt x="8" y="118"/>
                  </a:lnTo>
                  <a:lnTo>
                    <a:pt x="19" y="102"/>
                  </a:lnTo>
                  <a:lnTo>
                    <a:pt x="35" y="83"/>
                  </a:lnTo>
                  <a:lnTo>
                    <a:pt x="35" y="83"/>
                  </a:lnTo>
                  <a:lnTo>
                    <a:pt x="43" y="73"/>
                  </a:lnTo>
                  <a:lnTo>
                    <a:pt x="54" y="64"/>
                  </a:lnTo>
                  <a:lnTo>
                    <a:pt x="67" y="54"/>
                  </a:lnTo>
                  <a:lnTo>
                    <a:pt x="83" y="45"/>
                  </a:lnTo>
                  <a:lnTo>
                    <a:pt x="99" y="36"/>
                  </a:lnTo>
                  <a:lnTo>
                    <a:pt x="118" y="29"/>
                  </a:lnTo>
                  <a:lnTo>
                    <a:pt x="137" y="25"/>
                  </a:lnTo>
                  <a:lnTo>
                    <a:pt x="157" y="22"/>
                  </a:lnTo>
                  <a:lnTo>
                    <a:pt x="157" y="22"/>
                  </a:lnTo>
                  <a:lnTo>
                    <a:pt x="167" y="22"/>
                  </a:lnTo>
                  <a:lnTo>
                    <a:pt x="176" y="23"/>
                  </a:lnTo>
                  <a:lnTo>
                    <a:pt x="185" y="26"/>
                  </a:lnTo>
                  <a:lnTo>
                    <a:pt x="192" y="28"/>
                  </a:lnTo>
                  <a:lnTo>
                    <a:pt x="205" y="35"/>
                  </a:lnTo>
                  <a:lnTo>
                    <a:pt x="217" y="44"/>
                  </a:lnTo>
                  <a:lnTo>
                    <a:pt x="233" y="58"/>
                  </a:lnTo>
                  <a:lnTo>
                    <a:pt x="238" y="63"/>
                  </a:lnTo>
                  <a:lnTo>
                    <a:pt x="241" y="64"/>
                  </a:lnTo>
                  <a:lnTo>
                    <a:pt x="244" y="64"/>
                  </a:lnTo>
                  <a:lnTo>
                    <a:pt x="244" y="64"/>
                  </a:lnTo>
                  <a:lnTo>
                    <a:pt x="246" y="64"/>
                  </a:lnTo>
                  <a:lnTo>
                    <a:pt x="247" y="63"/>
                  </a:lnTo>
                  <a:lnTo>
                    <a:pt x="246" y="58"/>
                  </a:lnTo>
                  <a:lnTo>
                    <a:pt x="243" y="54"/>
                  </a:lnTo>
                  <a:lnTo>
                    <a:pt x="237" y="47"/>
                  </a:lnTo>
                  <a:lnTo>
                    <a:pt x="222" y="34"/>
                  </a:lnTo>
                  <a:lnTo>
                    <a:pt x="209" y="23"/>
                  </a:lnTo>
                  <a:lnTo>
                    <a:pt x="209" y="23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1" name="Freeform 14">
              <a:extLst>
                <a:ext uri="{FF2B5EF4-FFF2-40B4-BE49-F238E27FC236}">
                  <a16:creationId xmlns:a16="http://schemas.microsoft.com/office/drawing/2014/main" id="{E4A09494-06B6-8F90-9A2B-5D87CADC4D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5915" y="3474213"/>
              <a:ext cx="355600" cy="157163"/>
            </a:xfrm>
            <a:custGeom>
              <a:avLst/>
              <a:gdLst>
                <a:gd name="T0" fmla="*/ 204 w 224"/>
                <a:gd name="T1" fmla="*/ 32 h 99"/>
                <a:gd name="T2" fmla="*/ 185 w 224"/>
                <a:gd name="T3" fmla="*/ 16 h 99"/>
                <a:gd name="T4" fmla="*/ 159 w 224"/>
                <a:gd name="T5" fmla="*/ 3 h 99"/>
                <a:gd name="T6" fmla="*/ 144 w 224"/>
                <a:gd name="T7" fmla="*/ 0 h 99"/>
                <a:gd name="T8" fmla="*/ 131 w 224"/>
                <a:gd name="T9" fmla="*/ 3 h 99"/>
                <a:gd name="T10" fmla="*/ 118 w 224"/>
                <a:gd name="T11" fmla="*/ 13 h 99"/>
                <a:gd name="T12" fmla="*/ 105 w 224"/>
                <a:gd name="T13" fmla="*/ 24 h 99"/>
                <a:gd name="T14" fmla="*/ 87 w 224"/>
                <a:gd name="T15" fmla="*/ 36 h 99"/>
                <a:gd name="T16" fmla="*/ 73 w 224"/>
                <a:gd name="T17" fmla="*/ 35 h 99"/>
                <a:gd name="T18" fmla="*/ 62 w 224"/>
                <a:gd name="T19" fmla="*/ 33 h 99"/>
                <a:gd name="T20" fmla="*/ 55 w 224"/>
                <a:gd name="T21" fmla="*/ 33 h 99"/>
                <a:gd name="T22" fmla="*/ 39 w 224"/>
                <a:gd name="T23" fmla="*/ 45 h 99"/>
                <a:gd name="T24" fmla="*/ 22 w 224"/>
                <a:gd name="T25" fmla="*/ 65 h 99"/>
                <a:gd name="T26" fmla="*/ 0 w 224"/>
                <a:gd name="T27" fmla="*/ 97 h 99"/>
                <a:gd name="T28" fmla="*/ 0 w 224"/>
                <a:gd name="T29" fmla="*/ 99 h 99"/>
                <a:gd name="T30" fmla="*/ 11 w 224"/>
                <a:gd name="T31" fmla="*/ 91 h 99"/>
                <a:gd name="T32" fmla="*/ 33 w 224"/>
                <a:gd name="T33" fmla="*/ 80 h 99"/>
                <a:gd name="T34" fmla="*/ 41 w 224"/>
                <a:gd name="T35" fmla="*/ 77 h 99"/>
                <a:gd name="T36" fmla="*/ 48 w 224"/>
                <a:gd name="T37" fmla="*/ 73 h 99"/>
                <a:gd name="T38" fmla="*/ 45 w 224"/>
                <a:gd name="T39" fmla="*/ 68 h 99"/>
                <a:gd name="T40" fmla="*/ 42 w 224"/>
                <a:gd name="T41" fmla="*/ 62 h 99"/>
                <a:gd name="T42" fmla="*/ 46 w 224"/>
                <a:gd name="T43" fmla="*/ 57 h 99"/>
                <a:gd name="T44" fmla="*/ 57 w 224"/>
                <a:gd name="T45" fmla="*/ 51 h 99"/>
                <a:gd name="T46" fmla="*/ 73 w 224"/>
                <a:gd name="T47" fmla="*/ 49 h 99"/>
                <a:gd name="T48" fmla="*/ 93 w 224"/>
                <a:gd name="T49" fmla="*/ 57 h 99"/>
                <a:gd name="T50" fmla="*/ 106 w 224"/>
                <a:gd name="T51" fmla="*/ 55 h 99"/>
                <a:gd name="T52" fmla="*/ 112 w 224"/>
                <a:gd name="T53" fmla="*/ 51 h 99"/>
                <a:gd name="T54" fmla="*/ 124 w 224"/>
                <a:gd name="T55" fmla="*/ 39 h 99"/>
                <a:gd name="T56" fmla="*/ 131 w 224"/>
                <a:gd name="T57" fmla="*/ 32 h 99"/>
                <a:gd name="T58" fmla="*/ 143 w 224"/>
                <a:gd name="T59" fmla="*/ 30 h 99"/>
                <a:gd name="T60" fmla="*/ 150 w 224"/>
                <a:gd name="T61" fmla="*/ 32 h 99"/>
                <a:gd name="T62" fmla="*/ 175 w 224"/>
                <a:gd name="T63" fmla="*/ 46 h 99"/>
                <a:gd name="T64" fmla="*/ 196 w 224"/>
                <a:gd name="T65" fmla="*/ 59 h 99"/>
                <a:gd name="T66" fmla="*/ 204 w 224"/>
                <a:gd name="T67" fmla="*/ 59 h 99"/>
                <a:gd name="T68" fmla="*/ 215 w 224"/>
                <a:gd name="T69" fmla="*/ 55 h 99"/>
                <a:gd name="T70" fmla="*/ 224 w 224"/>
                <a:gd name="T71" fmla="*/ 48 h 99"/>
                <a:gd name="T72" fmla="*/ 221 w 224"/>
                <a:gd name="T73" fmla="*/ 39 h 99"/>
                <a:gd name="T74" fmla="*/ 204 w 224"/>
                <a:gd name="T75" fmla="*/ 32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4" h="99">
                  <a:moveTo>
                    <a:pt x="204" y="32"/>
                  </a:moveTo>
                  <a:lnTo>
                    <a:pt x="204" y="32"/>
                  </a:lnTo>
                  <a:lnTo>
                    <a:pt x="195" y="23"/>
                  </a:lnTo>
                  <a:lnTo>
                    <a:pt x="185" y="16"/>
                  </a:lnTo>
                  <a:lnTo>
                    <a:pt x="172" y="8"/>
                  </a:lnTo>
                  <a:lnTo>
                    <a:pt x="159" y="3"/>
                  </a:lnTo>
                  <a:lnTo>
                    <a:pt x="151" y="1"/>
                  </a:lnTo>
                  <a:lnTo>
                    <a:pt x="144" y="0"/>
                  </a:lnTo>
                  <a:lnTo>
                    <a:pt x="137" y="1"/>
                  </a:lnTo>
                  <a:lnTo>
                    <a:pt x="131" y="3"/>
                  </a:lnTo>
                  <a:lnTo>
                    <a:pt x="124" y="7"/>
                  </a:lnTo>
                  <a:lnTo>
                    <a:pt x="118" y="13"/>
                  </a:lnTo>
                  <a:lnTo>
                    <a:pt x="118" y="13"/>
                  </a:lnTo>
                  <a:lnTo>
                    <a:pt x="105" y="24"/>
                  </a:lnTo>
                  <a:lnTo>
                    <a:pt x="94" y="32"/>
                  </a:lnTo>
                  <a:lnTo>
                    <a:pt x="87" y="36"/>
                  </a:lnTo>
                  <a:lnTo>
                    <a:pt x="80" y="36"/>
                  </a:lnTo>
                  <a:lnTo>
                    <a:pt x="73" y="35"/>
                  </a:lnTo>
                  <a:lnTo>
                    <a:pt x="68" y="33"/>
                  </a:lnTo>
                  <a:lnTo>
                    <a:pt x="62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48" y="38"/>
                  </a:lnTo>
                  <a:lnTo>
                    <a:pt x="39" y="45"/>
                  </a:lnTo>
                  <a:lnTo>
                    <a:pt x="30" y="55"/>
                  </a:lnTo>
                  <a:lnTo>
                    <a:pt x="22" y="65"/>
                  </a:lnTo>
                  <a:lnTo>
                    <a:pt x="7" y="86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0" y="99"/>
                  </a:lnTo>
                  <a:lnTo>
                    <a:pt x="3" y="97"/>
                  </a:lnTo>
                  <a:lnTo>
                    <a:pt x="11" y="91"/>
                  </a:lnTo>
                  <a:lnTo>
                    <a:pt x="25" y="83"/>
                  </a:lnTo>
                  <a:lnTo>
                    <a:pt x="33" y="80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5" y="74"/>
                  </a:lnTo>
                  <a:lnTo>
                    <a:pt x="48" y="73"/>
                  </a:lnTo>
                  <a:lnTo>
                    <a:pt x="46" y="70"/>
                  </a:lnTo>
                  <a:lnTo>
                    <a:pt x="45" y="68"/>
                  </a:lnTo>
                  <a:lnTo>
                    <a:pt x="43" y="65"/>
                  </a:lnTo>
                  <a:lnTo>
                    <a:pt x="42" y="62"/>
                  </a:lnTo>
                  <a:lnTo>
                    <a:pt x="43" y="61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57" y="51"/>
                  </a:lnTo>
                  <a:lnTo>
                    <a:pt x="65" y="49"/>
                  </a:lnTo>
                  <a:lnTo>
                    <a:pt x="73" y="49"/>
                  </a:lnTo>
                  <a:lnTo>
                    <a:pt x="80" y="52"/>
                  </a:lnTo>
                  <a:lnTo>
                    <a:pt x="93" y="57"/>
                  </a:lnTo>
                  <a:lnTo>
                    <a:pt x="99" y="57"/>
                  </a:lnTo>
                  <a:lnTo>
                    <a:pt x="106" y="55"/>
                  </a:lnTo>
                  <a:lnTo>
                    <a:pt x="106" y="55"/>
                  </a:lnTo>
                  <a:lnTo>
                    <a:pt x="112" y="51"/>
                  </a:lnTo>
                  <a:lnTo>
                    <a:pt x="116" y="46"/>
                  </a:lnTo>
                  <a:lnTo>
                    <a:pt x="124" y="39"/>
                  </a:lnTo>
                  <a:lnTo>
                    <a:pt x="128" y="35"/>
                  </a:lnTo>
                  <a:lnTo>
                    <a:pt x="131" y="32"/>
                  </a:lnTo>
                  <a:lnTo>
                    <a:pt x="137" y="30"/>
                  </a:lnTo>
                  <a:lnTo>
                    <a:pt x="143" y="30"/>
                  </a:lnTo>
                  <a:lnTo>
                    <a:pt x="143" y="30"/>
                  </a:lnTo>
                  <a:lnTo>
                    <a:pt x="150" y="32"/>
                  </a:lnTo>
                  <a:lnTo>
                    <a:pt x="159" y="35"/>
                  </a:lnTo>
                  <a:lnTo>
                    <a:pt x="175" y="46"/>
                  </a:lnTo>
                  <a:lnTo>
                    <a:pt x="189" y="57"/>
                  </a:lnTo>
                  <a:lnTo>
                    <a:pt x="196" y="59"/>
                  </a:lnTo>
                  <a:lnTo>
                    <a:pt x="204" y="59"/>
                  </a:lnTo>
                  <a:lnTo>
                    <a:pt x="204" y="59"/>
                  </a:lnTo>
                  <a:lnTo>
                    <a:pt x="210" y="58"/>
                  </a:lnTo>
                  <a:lnTo>
                    <a:pt x="215" y="55"/>
                  </a:lnTo>
                  <a:lnTo>
                    <a:pt x="221" y="52"/>
                  </a:lnTo>
                  <a:lnTo>
                    <a:pt x="224" y="48"/>
                  </a:lnTo>
                  <a:lnTo>
                    <a:pt x="224" y="43"/>
                  </a:lnTo>
                  <a:lnTo>
                    <a:pt x="221" y="39"/>
                  </a:lnTo>
                  <a:lnTo>
                    <a:pt x="214" y="35"/>
                  </a:lnTo>
                  <a:lnTo>
                    <a:pt x="204" y="32"/>
                  </a:lnTo>
                  <a:lnTo>
                    <a:pt x="204" y="32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2" name="Freeform 15">
              <a:extLst>
                <a:ext uri="{FF2B5EF4-FFF2-40B4-BE49-F238E27FC236}">
                  <a16:creationId xmlns:a16="http://schemas.microsoft.com/office/drawing/2014/main" id="{66B42CA1-9783-B719-24B7-7C5FD2FFAA14}"/>
                </a:ext>
              </a:extLst>
            </p:cNvPr>
            <p:cNvSpPr>
              <a:spLocks/>
            </p:cNvSpPr>
            <p:nvPr/>
          </p:nvSpPr>
          <p:spPr bwMode="auto">
            <a:xfrm>
              <a:off x="1721840" y="3785363"/>
              <a:ext cx="315913" cy="120650"/>
            </a:xfrm>
            <a:custGeom>
              <a:avLst/>
              <a:gdLst>
                <a:gd name="T0" fmla="*/ 165 w 199"/>
                <a:gd name="T1" fmla="*/ 15 h 76"/>
                <a:gd name="T2" fmla="*/ 165 w 199"/>
                <a:gd name="T3" fmla="*/ 15 h 76"/>
                <a:gd name="T4" fmla="*/ 156 w 199"/>
                <a:gd name="T5" fmla="*/ 9 h 76"/>
                <a:gd name="T6" fmla="*/ 144 w 199"/>
                <a:gd name="T7" fmla="*/ 6 h 76"/>
                <a:gd name="T8" fmla="*/ 131 w 199"/>
                <a:gd name="T9" fmla="*/ 2 h 76"/>
                <a:gd name="T10" fmla="*/ 115 w 199"/>
                <a:gd name="T11" fmla="*/ 0 h 76"/>
                <a:gd name="T12" fmla="*/ 106 w 199"/>
                <a:gd name="T13" fmla="*/ 0 h 76"/>
                <a:gd name="T14" fmla="*/ 98 w 199"/>
                <a:gd name="T15" fmla="*/ 2 h 76"/>
                <a:gd name="T16" fmla="*/ 89 w 199"/>
                <a:gd name="T17" fmla="*/ 5 h 76"/>
                <a:gd name="T18" fmla="*/ 80 w 199"/>
                <a:gd name="T19" fmla="*/ 8 h 76"/>
                <a:gd name="T20" fmla="*/ 73 w 199"/>
                <a:gd name="T21" fmla="*/ 13 h 76"/>
                <a:gd name="T22" fmla="*/ 64 w 199"/>
                <a:gd name="T23" fmla="*/ 21 h 76"/>
                <a:gd name="T24" fmla="*/ 64 w 199"/>
                <a:gd name="T25" fmla="*/ 21 h 76"/>
                <a:gd name="T26" fmla="*/ 36 w 199"/>
                <a:gd name="T27" fmla="*/ 44 h 76"/>
                <a:gd name="T28" fmla="*/ 19 w 199"/>
                <a:gd name="T29" fmla="*/ 57 h 76"/>
                <a:gd name="T30" fmla="*/ 1 w 199"/>
                <a:gd name="T31" fmla="*/ 70 h 76"/>
                <a:gd name="T32" fmla="*/ 1 w 199"/>
                <a:gd name="T33" fmla="*/ 70 h 76"/>
                <a:gd name="T34" fmla="*/ 0 w 199"/>
                <a:gd name="T35" fmla="*/ 73 h 76"/>
                <a:gd name="T36" fmla="*/ 0 w 199"/>
                <a:gd name="T37" fmla="*/ 75 h 76"/>
                <a:gd name="T38" fmla="*/ 4 w 199"/>
                <a:gd name="T39" fmla="*/ 76 h 76"/>
                <a:gd name="T40" fmla="*/ 9 w 199"/>
                <a:gd name="T41" fmla="*/ 76 h 76"/>
                <a:gd name="T42" fmla="*/ 22 w 199"/>
                <a:gd name="T43" fmla="*/ 73 h 76"/>
                <a:gd name="T44" fmla="*/ 36 w 199"/>
                <a:gd name="T45" fmla="*/ 69 h 76"/>
                <a:gd name="T46" fmla="*/ 36 w 199"/>
                <a:gd name="T47" fmla="*/ 69 h 76"/>
                <a:gd name="T48" fmla="*/ 52 w 199"/>
                <a:gd name="T49" fmla="*/ 60 h 76"/>
                <a:gd name="T50" fmla="*/ 74 w 199"/>
                <a:gd name="T51" fmla="*/ 48 h 76"/>
                <a:gd name="T52" fmla="*/ 95 w 199"/>
                <a:gd name="T53" fmla="*/ 37 h 76"/>
                <a:gd name="T54" fmla="*/ 109 w 199"/>
                <a:gd name="T55" fmla="*/ 29 h 76"/>
                <a:gd name="T56" fmla="*/ 109 w 199"/>
                <a:gd name="T57" fmla="*/ 29 h 76"/>
                <a:gd name="T58" fmla="*/ 124 w 199"/>
                <a:gd name="T59" fmla="*/ 25 h 76"/>
                <a:gd name="T60" fmla="*/ 132 w 199"/>
                <a:gd name="T61" fmla="*/ 25 h 76"/>
                <a:gd name="T62" fmla="*/ 143 w 199"/>
                <a:gd name="T63" fmla="*/ 25 h 76"/>
                <a:gd name="T64" fmla="*/ 153 w 199"/>
                <a:gd name="T65" fmla="*/ 27 h 76"/>
                <a:gd name="T66" fmla="*/ 162 w 199"/>
                <a:gd name="T67" fmla="*/ 29 h 76"/>
                <a:gd name="T68" fmla="*/ 170 w 199"/>
                <a:gd name="T69" fmla="*/ 35 h 76"/>
                <a:gd name="T70" fmla="*/ 178 w 199"/>
                <a:gd name="T71" fmla="*/ 43 h 76"/>
                <a:gd name="T72" fmla="*/ 178 w 199"/>
                <a:gd name="T73" fmla="*/ 43 h 76"/>
                <a:gd name="T74" fmla="*/ 185 w 199"/>
                <a:gd name="T75" fmla="*/ 50 h 76"/>
                <a:gd name="T76" fmla="*/ 189 w 199"/>
                <a:gd name="T77" fmla="*/ 54 h 76"/>
                <a:gd name="T78" fmla="*/ 194 w 199"/>
                <a:gd name="T79" fmla="*/ 56 h 76"/>
                <a:gd name="T80" fmla="*/ 197 w 199"/>
                <a:gd name="T81" fmla="*/ 54 h 76"/>
                <a:gd name="T82" fmla="*/ 199 w 199"/>
                <a:gd name="T83" fmla="*/ 51 h 76"/>
                <a:gd name="T84" fmla="*/ 199 w 199"/>
                <a:gd name="T85" fmla="*/ 48 h 76"/>
                <a:gd name="T86" fmla="*/ 198 w 199"/>
                <a:gd name="T87" fmla="*/ 45 h 76"/>
                <a:gd name="T88" fmla="*/ 195 w 199"/>
                <a:gd name="T89" fmla="*/ 41 h 76"/>
                <a:gd name="T90" fmla="*/ 195 w 199"/>
                <a:gd name="T91" fmla="*/ 41 h 76"/>
                <a:gd name="T92" fmla="*/ 165 w 199"/>
                <a:gd name="T93" fmla="*/ 15 h 76"/>
                <a:gd name="T94" fmla="*/ 165 w 199"/>
                <a:gd name="T95" fmla="*/ 15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99" h="76">
                  <a:moveTo>
                    <a:pt x="165" y="15"/>
                  </a:moveTo>
                  <a:lnTo>
                    <a:pt x="165" y="15"/>
                  </a:lnTo>
                  <a:lnTo>
                    <a:pt x="156" y="9"/>
                  </a:lnTo>
                  <a:lnTo>
                    <a:pt x="144" y="6"/>
                  </a:lnTo>
                  <a:lnTo>
                    <a:pt x="131" y="2"/>
                  </a:lnTo>
                  <a:lnTo>
                    <a:pt x="115" y="0"/>
                  </a:lnTo>
                  <a:lnTo>
                    <a:pt x="106" y="0"/>
                  </a:lnTo>
                  <a:lnTo>
                    <a:pt x="98" y="2"/>
                  </a:lnTo>
                  <a:lnTo>
                    <a:pt x="89" y="5"/>
                  </a:lnTo>
                  <a:lnTo>
                    <a:pt x="80" y="8"/>
                  </a:lnTo>
                  <a:lnTo>
                    <a:pt x="73" y="13"/>
                  </a:lnTo>
                  <a:lnTo>
                    <a:pt x="64" y="21"/>
                  </a:lnTo>
                  <a:lnTo>
                    <a:pt x="64" y="21"/>
                  </a:lnTo>
                  <a:lnTo>
                    <a:pt x="36" y="44"/>
                  </a:lnTo>
                  <a:lnTo>
                    <a:pt x="19" y="57"/>
                  </a:lnTo>
                  <a:lnTo>
                    <a:pt x="1" y="70"/>
                  </a:lnTo>
                  <a:lnTo>
                    <a:pt x="1" y="70"/>
                  </a:lnTo>
                  <a:lnTo>
                    <a:pt x="0" y="73"/>
                  </a:lnTo>
                  <a:lnTo>
                    <a:pt x="0" y="75"/>
                  </a:lnTo>
                  <a:lnTo>
                    <a:pt x="4" y="76"/>
                  </a:lnTo>
                  <a:lnTo>
                    <a:pt x="9" y="76"/>
                  </a:lnTo>
                  <a:lnTo>
                    <a:pt x="22" y="73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52" y="60"/>
                  </a:lnTo>
                  <a:lnTo>
                    <a:pt x="74" y="48"/>
                  </a:lnTo>
                  <a:lnTo>
                    <a:pt x="95" y="37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24" y="25"/>
                  </a:lnTo>
                  <a:lnTo>
                    <a:pt x="132" y="25"/>
                  </a:lnTo>
                  <a:lnTo>
                    <a:pt x="143" y="25"/>
                  </a:lnTo>
                  <a:lnTo>
                    <a:pt x="153" y="27"/>
                  </a:lnTo>
                  <a:lnTo>
                    <a:pt x="162" y="29"/>
                  </a:lnTo>
                  <a:lnTo>
                    <a:pt x="170" y="35"/>
                  </a:lnTo>
                  <a:lnTo>
                    <a:pt x="178" y="43"/>
                  </a:lnTo>
                  <a:lnTo>
                    <a:pt x="178" y="43"/>
                  </a:lnTo>
                  <a:lnTo>
                    <a:pt x="185" y="50"/>
                  </a:lnTo>
                  <a:lnTo>
                    <a:pt x="189" y="54"/>
                  </a:lnTo>
                  <a:lnTo>
                    <a:pt x="194" y="56"/>
                  </a:lnTo>
                  <a:lnTo>
                    <a:pt x="197" y="54"/>
                  </a:lnTo>
                  <a:lnTo>
                    <a:pt x="199" y="51"/>
                  </a:lnTo>
                  <a:lnTo>
                    <a:pt x="199" y="48"/>
                  </a:lnTo>
                  <a:lnTo>
                    <a:pt x="198" y="45"/>
                  </a:lnTo>
                  <a:lnTo>
                    <a:pt x="195" y="41"/>
                  </a:lnTo>
                  <a:lnTo>
                    <a:pt x="195" y="41"/>
                  </a:lnTo>
                  <a:lnTo>
                    <a:pt x="165" y="15"/>
                  </a:lnTo>
                  <a:lnTo>
                    <a:pt x="165" y="15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3" name="Freeform 16">
              <a:extLst>
                <a:ext uri="{FF2B5EF4-FFF2-40B4-BE49-F238E27FC236}">
                  <a16:creationId xmlns:a16="http://schemas.microsoft.com/office/drawing/2014/main" id="{BB875DF8-00FA-4F6D-CCA9-20E40DF9F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9565" y="4301300"/>
              <a:ext cx="130175" cy="122238"/>
            </a:xfrm>
            <a:custGeom>
              <a:avLst/>
              <a:gdLst>
                <a:gd name="T0" fmla="*/ 0 w 82"/>
                <a:gd name="T1" fmla="*/ 28 h 77"/>
                <a:gd name="T2" fmla="*/ 0 w 82"/>
                <a:gd name="T3" fmla="*/ 28 h 77"/>
                <a:gd name="T4" fmla="*/ 3 w 82"/>
                <a:gd name="T5" fmla="*/ 23 h 77"/>
                <a:gd name="T6" fmla="*/ 11 w 82"/>
                <a:gd name="T7" fmla="*/ 13 h 77"/>
                <a:gd name="T8" fmla="*/ 16 w 82"/>
                <a:gd name="T9" fmla="*/ 9 h 77"/>
                <a:gd name="T10" fmla="*/ 24 w 82"/>
                <a:gd name="T11" fmla="*/ 4 h 77"/>
                <a:gd name="T12" fmla="*/ 31 w 82"/>
                <a:gd name="T13" fmla="*/ 2 h 77"/>
                <a:gd name="T14" fmla="*/ 38 w 82"/>
                <a:gd name="T15" fmla="*/ 0 h 77"/>
                <a:gd name="T16" fmla="*/ 38 w 82"/>
                <a:gd name="T17" fmla="*/ 0 h 77"/>
                <a:gd name="T18" fmla="*/ 53 w 82"/>
                <a:gd name="T19" fmla="*/ 0 h 77"/>
                <a:gd name="T20" fmla="*/ 60 w 82"/>
                <a:gd name="T21" fmla="*/ 0 h 77"/>
                <a:gd name="T22" fmla="*/ 66 w 82"/>
                <a:gd name="T23" fmla="*/ 2 h 77"/>
                <a:gd name="T24" fmla="*/ 70 w 82"/>
                <a:gd name="T25" fmla="*/ 3 h 77"/>
                <a:gd name="T26" fmla="*/ 73 w 82"/>
                <a:gd name="T27" fmla="*/ 6 h 77"/>
                <a:gd name="T28" fmla="*/ 76 w 82"/>
                <a:gd name="T29" fmla="*/ 12 h 77"/>
                <a:gd name="T30" fmla="*/ 79 w 82"/>
                <a:gd name="T31" fmla="*/ 19 h 77"/>
                <a:gd name="T32" fmla="*/ 79 w 82"/>
                <a:gd name="T33" fmla="*/ 19 h 77"/>
                <a:gd name="T34" fmla="*/ 81 w 82"/>
                <a:gd name="T35" fmla="*/ 37 h 77"/>
                <a:gd name="T36" fmla="*/ 82 w 82"/>
                <a:gd name="T37" fmla="*/ 53 h 77"/>
                <a:gd name="T38" fmla="*/ 81 w 82"/>
                <a:gd name="T39" fmla="*/ 67 h 77"/>
                <a:gd name="T40" fmla="*/ 81 w 82"/>
                <a:gd name="T41" fmla="*/ 73 h 77"/>
                <a:gd name="T42" fmla="*/ 79 w 82"/>
                <a:gd name="T43" fmla="*/ 76 h 77"/>
                <a:gd name="T44" fmla="*/ 79 w 82"/>
                <a:gd name="T45" fmla="*/ 76 h 77"/>
                <a:gd name="T46" fmla="*/ 78 w 82"/>
                <a:gd name="T47" fmla="*/ 77 h 77"/>
                <a:gd name="T48" fmla="*/ 76 w 82"/>
                <a:gd name="T49" fmla="*/ 76 h 77"/>
                <a:gd name="T50" fmla="*/ 75 w 82"/>
                <a:gd name="T51" fmla="*/ 71 h 77"/>
                <a:gd name="T52" fmla="*/ 70 w 82"/>
                <a:gd name="T53" fmla="*/ 55 h 77"/>
                <a:gd name="T54" fmla="*/ 67 w 82"/>
                <a:gd name="T55" fmla="*/ 35 h 77"/>
                <a:gd name="T56" fmla="*/ 67 w 82"/>
                <a:gd name="T57" fmla="*/ 26 h 77"/>
                <a:gd name="T58" fmla="*/ 67 w 82"/>
                <a:gd name="T59" fmla="*/ 22 h 77"/>
                <a:gd name="T60" fmla="*/ 67 w 82"/>
                <a:gd name="T61" fmla="*/ 22 h 77"/>
                <a:gd name="T62" fmla="*/ 67 w 82"/>
                <a:gd name="T63" fmla="*/ 18 h 77"/>
                <a:gd name="T64" fmla="*/ 66 w 82"/>
                <a:gd name="T65" fmla="*/ 15 h 77"/>
                <a:gd name="T66" fmla="*/ 62 w 82"/>
                <a:gd name="T67" fmla="*/ 13 h 77"/>
                <a:gd name="T68" fmla="*/ 56 w 82"/>
                <a:gd name="T69" fmla="*/ 10 h 77"/>
                <a:gd name="T70" fmla="*/ 44 w 82"/>
                <a:gd name="T71" fmla="*/ 9 h 77"/>
                <a:gd name="T72" fmla="*/ 35 w 82"/>
                <a:gd name="T73" fmla="*/ 7 h 77"/>
                <a:gd name="T74" fmla="*/ 35 w 82"/>
                <a:gd name="T75" fmla="*/ 7 h 77"/>
                <a:gd name="T76" fmla="*/ 31 w 82"/>
                <a:gd name="T77" fmla="*/ 9 h 77"/>
                <a:gd name="T78" fmla="*/ 28 w 82"/>
                <a:gd name="T79" fmla="*/ 12 h 77"/>
                <a:gd name="T80" fmla="*/ 21 w 82"/>
                <a:gd name="T81" fmla="*/ 20 h 77"/>
                <a:gd name="T82" fmla="*/ 16 w 82"/>
                <a:gd name="T83" fmla="*/ 25 h 77"/>
                <a:gd name="T84" fmla="*/ 12 w 82"/>
                <a:gd name="T85" fmla="*/ 28 h 77"/>
                <a:gd name="T86" fmla="*/ 6 w 82"/>
                <a:gd name="T87" fmla="*/ 29 h 77"/>
                <a:gd name="T88" fmla="*/ 0 w 82"/>
                <a:gd name="T89" fmla="*/ 28 h 77"/>
                <a:gd name="T90" fmla="*/ 0 w 82"/>
                <a:gd name="T91" fmla="*/ 28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2" h="77">
                  <a:moveTo>
                    <a:pt x="0" y="28"/>
                  </a:moveTo>
                  <a:lnTo>
                    <a:pt x="0" y="28"/>
                  </a:lnTo>
                  <a:lnTo>
                    <a:pt x="3" y="23"/>
                  </a:lnTo>
                  <a:lnTo>
                    <a:pt x="11" y="13"/>
                  </a:lnTo>
                  <a:lnTo>
                    <a:pt x="16" y="9"/>
                  </a:lnTo>
                  <a:lnTo>
                    <a:pt x="24" y="4"/>
                  </a:lnTo>
                  <a:lnTo>
                    <a:pt x="31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53" y="0"/>
                  </a:lnTo>
                  <a:lnTo>
                    <a:pt x="60" y="0"/>
                  </a:lnTo>
                  <a:lnTo>
                    <a:pt x="66" y="2"/>
                  </a:lnTo>
                  <a:lnTo>
                    <a:pt x="70" y="3"/>
                  </a:lnTo>
                  <a:lnTo>
                    <a:pt x="73" y="6"/>
                  </a:lnTo>
                  <a:lnTo>
                    <a:pt x="76" y="12"/>
                  </a:lnTo>
                  <a:lnTo>
                    <a:pt x="79" y="19"/>
                  </a:lnTo>
                  <a:lnTo>
                    <a:pt x="79" y="19"/>
                  </a:lnTo>
                  <a:lnTo>
                    <a:pt x="81" y="37"/>
                  </a:lnTo>
                  <a:lnTo>
                    <a:pt x="82" y="53"/>
                  </a:lnTo>
                  <a:lnTo>
                    <a:pt x="81" y="67"/>
                  </a:lnTo>
                  <a:lnTo>
                    <a:pt x="81" y="73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8" y="77"/>
                  </a:lnTo>
                  <a:lnTo>
                    <a:pt x="76" y="76"/>
                  </a:lnTo>
                  <a:lnTo>
                    <a:pt x="75" y="71"/>
                  </a:lnTo>
                  <a:lnTo>
                    <a:pt x="70" y="55"/>
                  </a:lnTo>
                  <a:lnTo>
                    <a:pt x="67" y="35"/>
                  </a:lnTo>
                  <a:lnTo>
                    <a:pt x="67" y="26"/>
                  </a:lnTo>
                  <a:lnTo>
                    <a:pt x="67" y="22"/>
                  </a:lnTo>
                  <a:lnTo>
                    <a:pt x="67" y="22"/>
                  </a:lnTo>
                  <a:lnTo>
                    <a:pt x="67" y="18"/>
                  </a:lnTo>
                  <a:lnTo>
                    <a:pt x="66" y="15"/>
                  </a:lnTo>
                  <a:lnTo>
                    <a:pt x="62" y="13"/>
                  </a:lnTo>
                  <a:lnTo>
                    <a:pt x="56" y="10"/>
                  </a:lnTo>
                  <a:lnTo>
                    <a:pt x="44" y="9"/>
                  </a:lnTo>
                  <a:lnTo>
                    <a:pt x="35" y="7"/>
                  </a:lnTo>
                  <a:lnTo>
                    <a:pt x="35" y="7"/>
                  </a:lnTo>
                  <a:lnTo>
                    <a:pt x="31" y="9"/>
                  </a:lnTo>
                  <a:lnTo>
                    <a:pt x="28" y="12"/>
                  </a:lnTo>
                  <a:lnTo>
                    <a:pt x="21" y="20"/>
                  </a:lnTo>
                  <a:lnTo>
                    <a:pt x="16" y="25"/>
                  </a:lnTo>
                  <a:lnTo>
                    <a:pt x="12" y="28"/>
                  </a:lnTo>
                  <a:lnTo>
                    <a:pt x="6" y="29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4" name="Freeform 17">
              <a:extLst>
                <a:ext uri="{FF2B5EF4-FFF2-40B4-BE49-F238E27FC236}">
                  <a16:creationId xmlns:a16="http://schemas.microsoft.com/office/drawing/2014/main" id="{28DCCD7B-6B7E-98CF-8A18-0120E8FA75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336077" y="3874263"/>
              <a:ext cx="184150" cy="254000"/>
            </a:xfrm>
            <a:custGeom>
              <a:avLst/>
              <a:gdLst>
                <a:gd name="T0" fmla="*/ 71 w 116"/>
                <a:gd name="T1" fmla="*/ 0 h 160"/>
                <a:gd name="T2" fmla="*/ 71 w 116"/>
                <a:gd name="T3" fmla="*/ 0 h 160"/>
                <a:gd name="T4" fmla="*/ 65 w 116"/>
                <a:gd name="T5" fmla="*/ 0 h 160"/>
                <a:gd name="T6" fmla="*/ 49 w 116"/>
                <a:gd name="T7" fmla="*/ 1 h 160"/>
                <a:gd name="T8" fmla="*/ 40 w 116"/>
                <a:gd name="T9" fmla="*/ 3 h 160"/>
                <a:gd name="T10" fmla="*/ 32 w 116"/>
                <a:gd name="T11" fmla="*/ 5 h 160"/>
                <a:gd name="T12" fmla="*/ 24 w 116"/>
                <a:gd name="T13" fmla="*/ 8 h 160"/>
                <a:gd name="T14" fmla="*/ 19 w 116"/>
                <a:gd name="T15" fmla="*/ 14 h 160"/>
                <a:gd name="T16" fmla="*/ 19 w 116"/>
                <a:gd name="T17" fmla="*/ 14 h 160"/>
                <a:gd name="T18" fmla="*/ 14 w 116"/>
                <a:gd name="T19" fmla="*/ 22 h 160"/>
                <a:gd name="T20" fmla="*/ 11 w 116"/>
                <a:gd name="T21" fmla="*/ 32 h 160"/>
                <a:gd name="T22" fmla="*/ 6 w 116"/>
                <a:gd name="T23" fmla="*/ 51 h 160"/>
                <a:gd name="T24" fmla="*/ 0 w 116"/>
                <a:gd name="T25" fmla="*/ 72 h 160"/>
                <a:gd name="T26" fmla="*/ 0 w 116"/>
                <a:gd name="T27" fmla="*/ 72 h 160"/>
                <a:gd name="T28" fmla="*/ 39 w 116"/>
                <a:gd name="T29" fmla="*/ 13 h 160"/>
                <a:gd name="T30" fmla="*/ 39 w 116"/>
                <a:gd name="T31" fmla="*/ 13 h 160"/>
                <a:gd name="T32" fmla="*/ 40 w 116"/>
                <a:gd name="T33" fmla="*/ 11 h 160"/>
                <a:gd name="T34" fmla="*/ 42 w 116"/>
                <a:gd name="T35" fmla="*/ 11 h 160"/>
                <a:gd name="T36" fmla="*/ 46 w 116"/>
                <a:gd name="T37" fmla="*/ 14 h 160"/>
                <a:gd name="T38" fmla="*/ 57 w 116"/>
                <a:gd name="T39" fmla="*/ 29 h 160"/>
                <a:gd name="T40" fmla="*/ 62 w 116"/>
                <a:gd name="T41" fmla="*/ 36 h 160"/>
                <a:gd name="T42" fmla="*/ 68 w 116"/>
                <a:gd name="T43" fmla="*/ 40 h 160"/>
                <a:gd name="T44" fmla="*/ 70 w 116"/>
                <a:gd name="T45" fmla="*/ 40 h 160"/>
                <a:gd name="T46" fmla="*/ 73 w 116"/>
                <a:gd name="T47" fmla="*/ 39 h 160"/>
                <a:gd name="T48" fmla="*/ 75 w 116"/>
                <a:gd name="T49" fmla="*/ 38 h 160"/>
                <a:gd name="T50" fmla="*/ 77 w 116"/>
                <a:gd name="T51" fmla="*/ 33 h 160"/>
                <a:gd name="T52" fmla="*/ 77 w 116"/>
                <a:gd name="T53" fmla="*/ 33 h 160"/>
                <a:gd name="T54" fmla="*/ 80 w 116"/>
                <a:gd name="T55" fmla="*/ 30 h 160"/>
                <a:gd name="T56" fmla="*/ 83 w 116"/>
                <a:gd name="T57" fmla="*/ 30 h 160"/>
                <a:gd name="T58" fmla="*/ 86 w 116"/>
                <a:gd name="T59" fmla="*/ 35 h 160"/>
                <a:gd name="T60" fmla="*/ 89 w 116"/>
                <a:gd name="T61" fmla="*/ 40 h 160"/>
                <a:gd name="T62" fmla="*/ 94 w 116"/>
                <a:gd name="T63" fmla="*/ 59 h 160"/>
                <a:gd name="T64" fmla="*/ 100 w 116"/>
                <a:gd name="T65" fmla="*/ 83 h 160"/>
                <a:gd name="T66" fmla="*/ 112 w 116"/>
                <a:gd name="T67" fmla="*/ 132 h 160"/>
                <a:gd name="T68" fmla="*/ 116 w 116"/>
                <a:gd name="T69" fmla="*/ 160 h 160"/>
                <a:gd name="T70" fmla="*/ 116 w 116"/>
                <a:gd name="T71" fmla="*/ 160 h 160"/>
                <a:gd name="T72" fmla="*/ 113 w 116"/>
                <a:gd name="T73" fmla="*/ 119 h 160"/>
                <a:gd name="T74" fmla="*/ 110 w 116"/>
                <a:gd name="T75" fmla="*/ 55 h 160"/>
                <a:gd name="T76" fmla="*/ 110 w 116"/>
                <a:gd name="T77" fmla="*/ 55 h 160"/>
                <a:gd name="T78" fmla="*/ 110 w 116"/>
                <a:gd name="T79" fmla="*/ 40 h 160"/>
                <a:gd name="T80" fmla="*/ 110 w 116"/>
                <a:gd name="T81" fmla="*/ 32 h 160"/>
                <a:gd name="T82" fmla="*/ 107 w 116"/>
                <a:gd name="T83" fmla="*/ 24 h 160"/>
                <a:gd name="T84" fmla="*/ 103 w 116"/>
                <a:gd name="T85" fmla="*/ 17 h 160"/>
                <a:gd name="T86" fmla="*/ 96 w 116"/>
                <a:gd name="T87" fmla="*/ 10 h 160"/>
                <a:gd name="T88" fmla="*/ 86 w 116"/>
                <a:gd name="T89" fmla="*/ 4 h 160"/>
                <a:gd name="T90" fmla="*/ 71 w 116"/>
                <a:gd name="T91" fmla="*/ 0 h 160"/>
                <a:gd name="T92" fmla="*/ 71 w 116"/>
                <a:gd name="T9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16" h="160">
                  <a:moveTo>
                    <a:pt x="71" y="0"/>
                  </a:moveTo>
                  <a:lnTo>
                    <a:pt x="71" y="0"/>
                  </a:lnTo>
                  <a:lnTo>
                    <a:pt x="65" y="0"/>
                  </a:lnTo>
                  <a:lnTo>
                    <a:pt x="49" y="1"/>
                  </a:lnTo>
                  <a:lnTo>
                    <a:pt x="40" y="3"/>
                  </a:lnTo>
                  <a:lnTo>
                    <a:pt x="32" y="5"/>
                  </a:lnTo>
                  <a:lnTo>
                    <a:pt x="24" y="8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4" y="22"/>
                  </a:lnTo>
                  <a:lnTo>
                    <a:pt x="11" y="32"/>
                  </a:lnTo>
                  <a:lnTo>
                    <a:pt x="6" y="51"/>
                  </a:lnTo>
                  <a:lnTo>
                    <a:pt x="0" y="72"/>
                  </a:lnTo>
                  <a:lnTo>
                    <a:pt x="0" y="72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0" y="11"/>
                  </a:lnTo>
                  <a:lnTo>
                    <a:pt x="42" y="11"/>
                  </a:lnTo>
                  <a:lnTo>
                    <a:pt x="46" y="14"/>
                  </a:lnTo>
                  <a:lnTo>
                    <a:pt x="57" y="29"/>
                  </a:lnTo>
                  <a:lnTo>
                    <a:pt x="62" y="36"/>
                  </a:lnTo>
                  <a:lnTo>
                    <a:pt x="68" y="40"/>
                  </a:lnTo>
                  <a:lnTo>
                    <a:pt x="70" y="40"/>
                  </a:lnTo>
                  <a:lnTo>
                    <a:pt x="73" y="39"/>
                  </a:lnTo>
                  <a:lnTo>
                    <a:pt x="75" y="38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80" y="30"/>
                  </a:lnTo>
                  <a:lnTo>
                    <a:pt x="83" y="30"/>
                  </a:lnTo>
                  <a:lnTo>
                    <a:pt x="86" y="35"/>
                  </a:lnTo>
                  <a:lnTo>
                    <a:pt x="89" y="40"/>
                  </a:lnTo>
                  <a:lnTo>
                    <a:pt x="94" y="59"/>
                  </a:lnTo>
                  <a:lnTo>
                    <a:pt x="100" y="83"/>
                  </a:lnTo>
                  <a:lnTo>
                    <a:pt x="112" y="132"/>
                  </a:lnTo>
                  <a:lnTo>
                    <a:pt x="116" y="160"/>
                  </a:lnTo>
                  <a:lnTo>
                    <a:pt x="116" y="160"/>
                  </a:lnTo>
                  <a:lnTo>
                    <a:pt x="113" y="119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40"/>
                  </a:lnTo>
                  <a:lnTo>
                    <a:pt x="110" y="32"/>
                  </a:lnTo>
                  <a:lnTo>
                    <a:pt x="107" y="24"/>
                  </a:lnTo>
                  <a:lnTo>
                    <a:pt x="103" y="17"/>
                  </a:lnTo>
                  <a:lnTo>
                    <a:pt x="96" y="10"/>
                  </a:lnTo>
                  <a:lnTo>
                    <a:pt x="86" y="4"/>
                  </a:lnTo>
                  <a:lnTo>
                    <a:pt x="71" y="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5" name="Freeform 18">
              <a:extLst>
                <a:ext uri="{FF2B5EF4-FFF2-40B4-BE49-F238E27FC236}">
                  <a16:creationId xmlns:a16="http://schemas.microsoft.com/office/drawing/2014/main" id="{0892B1CF-9BF9-214F-8184-975CB4CB0D2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86977" y="5198238"/>
              <a:ext cx="115888" cy="323850"/>
            </a:xfrm>
            <a:custGeom>
              <a:avLst/>
              <a:gdLst>
                <a:gd name="T0" fmla="*/ 1 w 73"/>
                <a:gd name="T1" fmla="*/ 0 h 204"/>
                <a:gd name="T2" fmla="*/ 1 w 73"/>
                <a:gd name="T3" fmla="*/ 0 h 204"/>
                <a:gd name="T4" fmla="*/ 19 w 73"/>
                <a:gd name="T5" fmla="*/ 26 h 204"/>
                <a:gd name="T6" fmla="*/ 35 w 73"/>
                <a:gd name="T7" fmla="*/ 45 h 204"/>
                <a:gd name="T8" fmla="*/ 40 w 73"/>
                <a:gd name="T9" fmla="*/ 54 h 204"/>
                <a:gd name="T10" fmla="*/ 46 w 73"/>
                <a:gd name="T11" fmla="*/ 58 h 204"/>
                <a:gd name="T12" fmla="*/ 46 w 73"/>
                <a:gd name="T13" fmla="*/ 58 h 204"/>
                <a:gd name="T14" fmla="*/ 51 w 73"/>
                <a:gd name="T15" fmla="*/ 64 h 204"/>
                <a:gd name="T16" fmla="*/ 55 w 73"/>
                <a:gd name="T17" fmla="*/ 73 h 204"/>
                <a:gd name="T18" fmla="*/ 61 w 73"/>
                <a:gd name="T19" fmla="*/ 86 h 204"/>
                <a:gd name="T20" fmla="*/ 65 w 73"/>
                <a:gd name="T21" fmla="*/ 101 h 204"/>
                <a:gd name="T22" fmla="*/ 68 w 73"/>
                <a:gd name="T23" fmla="*/ 115 h 204"/>
                <a:gd name="T24" fmla="*/ 71 w 73"/>
                <a:gd name="T25" fmla="*/ 131 h 204"/>
                <a:gd name="T26" fmla="*/ 73 w 73"/>
                <a:gd name="T27" fmla="*/ 146 h 204"/>
                <a:gd name="T28" fmla="*/ 71 w 73"/>
                <a:gd name="T29" fmla="*/ 159 h 204"/>
                <a:gd name="T30" fmla="*/ 71 w 73"/>
                <a:gd name="T31" fmla="*/ 159 h 204"/>
                <a:gd name="T32" fmla="*/ 70 w 73"/>
                <a:gd name="T33" fmla="*/ 165 h 204"/>
                <a:gd name="T34" fmla="*/ 68 w 73"/>
                <a:gd name="T35" fmla="*/ 171 h 204"/>
                <a:gd name="T36" fmla="*/ 65 w 73"/>
                <a:gd name="T37" fmla="*/ 175 h 204"/>
                <a:gd name="T38" fmla="*/ 61 w 73"/>
                <a:gd name="T39" fmla="*/ 179 h 204"/>
                <a:gd name="T40" fmla="*/ 51 w 73"/>
                <a:gd name="T41" fmla="*/ 185 h 204"/>
                <a:gd name="T42" fmla="*/ 39 w 73"/>
                <a:gd name="T43" fmla="*/ 191 h 204"/>
                <a:gd name="T44" fmla="*/ 17 w 73"/>
                <a:gd name="T45" fmla="*/ 200 h 204"/>
                <a:gd name="T46" fmla="*/ 1 w 73"/>
                <a:gd name="T47" fmla="*/ 204 h 204"/>
                <a:gd name="T48" fmla="*/ 1 w 73"/>
                <a:gd name="T49" fmla="*/ 204 h 204"/>
                <a:gd name="T50" fmla="*/ 0 w 73"/>
                <a:gd name="T51" fmla="*/ 204 h 204"/>
                <a:gd name="T52" fmla="*/ 3 w 73"/>
                <a:gd name="T53" fmla="*/ 201 h 204"/>
                <a:gd name="T54" fmla="*/ 17 w 73"/>
                <a:gd name="T55" fmla="*/ 191 h 204"/>
                <a:gd name="T56" fmla="*/ 48 w 73"/>
                <a:gd name="T57" fmla="*/ 168 h 204"/>
                <a:gd name="T58" fmla="*/ 48 w 73"/>
                <a:gd name="T59" fmla="*/ 168 h 204"/>
                <a:gd name="T60" fmla="*/ 52 w 73"/>
                <a:gd name="T61" fmla="*/ 163 h 204"/>
                <a:gd name="T62" fmla="*/ 54 w 73"/>
                <a:gd name="T63" fmla="*/ 156 h 204"/>
                <a:gd name="T64" fmla="*/ 55 w 73"/>
                <a:gd name="T65" fmla="*/ 149 h 204"/>
                <a:gd name="T66" fmla="*/ 56 w 73"/>
                <a:gd name="T67" fmla="*/ 140 h 204"/>
                <a:gd name="T68" fmla="*/ 55 w 73"/>
                <a:gd name="T69" fmla="*/ 124 h 204"/>
                <a:gd name="T70" fmla="*/ 54 w 73"/>
                <a:gd name="T71" fmla="*/ 117 h 204"/>
                <a:gd name="T72" fmla="*/ 52 w 73"/>
                <a:gd name="T73" fmla="*/ 112 h 204"/>
                <a:gd name="T74" fmla="*/ 52 w 73"/>
                <a:gd name="T75" fmla="*/ 112 h 204"/>
                <a:gd name="T76" fmla="*/ 38 w 73"/>
                <a:gd name="T77" fmla="*/ 96 h 204"/>
                <a:gd name="T78" fmla="*/ 33 w 73"/>
                <a:gd name="T79" fmla="*/ 88 h 204"/>
                <a:gd name="T80" fmla="*/ 32 w 73"/>
                <a:gd name="T81" fmla="*/ 83 h 204"/>
                <a:gd name="T82" fmla="*/ 30 w 73"/>
                <a:gd name="T83" fmla="*/ 77 h 204"/>
                <a:gd name="T84" fmla="*/ 30 w 73"/>
                <a:gd name="T85" fmla="*/ 77 h 204"/>
                <a:gd name="T86" fmla="*/ 29 w 73"/>
                <a:gd name="T87" fmla="*/ 72 h 204"/>
                <a:gd name="T88" fmla="*/ 26 w 73"/>
                <a:gd name="T89" fmla="*/ 63 h 204"/>
                <a:gd name="T90" fmla="*/ 14 w 73"/>
                <a:gd name="T91" fmla="*/ 41 h 204"/>
                <a:gd name="T92" fmla="*/ 8 w 73"/>
                <a:gd name="T93" fmla="*/ 29 h 204"/>
                <a:gd name="T94" fmla="*/ 4 w 73"/>
                <a:gd name="T95" fmla="*/ 19 h 204"/>
                <a:gd name="T96" fmla="*/ 1 w 73"/>
                <a:gd name="T97" fmla="*/ 9 h 204"/>
                <a:gd name="T98" fmla="*/ 1 w 73"/>
                <a:gd name="T99" fmla="*/ 0 h 204"/>
                <a:gd name="T100" fmla="*/ 1 w 73"/>
                <a:gd name="T101" fmla="*/ 0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73" h="204">
                  <a:moveTo>
                    <a:pt x="1" y="0"/>
                  </a:moveTo>
                  <a:lnTo>
                    <a:pt x="1" y="0"/>
                  </a:lnTo>
                  <a:lnTo>
                    <a:pt x="19" y="26"/>
                  </a:lnTo>
                  <a:lnTo>
                    <a:pt x="35" y="45"/>
                  </a:lnTo>
                  <a:lnTo>
                    <a:pt x="40" y="54"/>
                  </a:lnTo>
                  <a:lnTo>
                    <a:pt x="46" y="58"/>
                  </a:lnTo>
                  <a:lnTo>
                    <a:pt x="46" y="58"/>
                  </a:lnTo>
                  <a:lnTo>
                    <a:pt x="51" y="64"/>
                  </a:lnTo>
                  <a:lnTo>
                    <a:pt x="55" y="73"/>
                  </a:lnTo>
                  <a:lnTo>
                    <a:pt x="61" y="86"/>
                  </a:lnTo>
                  <a:lnTo>
                    <a:pt x="65" y="101"/>
                  </a:lnTo>
                  <a:lnTo>
                    <a:pt x="68" y="115"/>
                  </a:lnTo>
                  <a:lnTo>
                    <a:pt x="71" y="131"/>
                  </a:lnTo>
                  <a:lnTo>
                    <a:pt x="73" y="146"/>
                  </a:lnTo>
                  <a:lnTo>
                    <a:pt x="71" y="159"/>
                  </a:lnTo>
                  <a:lnTo>
                    <a:pt x="71" y="159"/>
                  </a:lnTo>
                  <a:lnTo>
                    <a:pt x="70" y="165"/>
                  </a:lnTo>
                  <a:lnTo>
                    <a:pt x="68" y="171"/>
                  </a:lnTo>
                  <a:lnTo>
                    <a:pt x="65" y="175"/>
                  </a:lnTo>
                  <a:lnTo>
                    <a:pt x="61" y="179"/>
                  </a:lnTo>
                  <a:lnTo>
                    <a:pt x="51" y="185"/>
                  </a:lnTo>
                  <a:lnTo>
                    <a:pt x="39" y="191"/>
                  </a:lnTo>
                  <a:lnTo>
                    <a:pt x="17" y="200"/>
                  </a:lnTo>
                  <a:lnTo>
                    <a:pt x="1" y="204"/>
                  </a:lnTo>
                  <a:lnTo>
                    <a:pt x="1" y="204"/>
                  </a:lnTo>
                  <a:lnTo>
                    <a:pt x="0" y="204"/>
                  </a:lnTo>
                  <a:lnTo>
                    <a:pt x="3" y="201"/>
                  </a:lnTo>
                  <a:lnTo>
                    <a:pt x="17" y="191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52" y="163"/>
                  </a:lnTo>
                  <a:lnTo>
                    <a:pt x="54" y="156"/>
                  </a:lnTo>
                  <a:lnTo>
                    <a:pt x="55" y="149"/>
                  </a:lnTo>
                  <a:lnTo>
                    <a:pt x="56" y="140"/>
                  </a:lnTo>
                  <a:lnTo>
                    <a:pt x="55" y="124"/>
                  </a:lnTo>
                  <a:lnTo>
                    <a:pt x="54" y="117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38" y="96"/>
                  </a:lnTo>
                  <a:lnTo>
                    <a:pt x="33" y="88"/>
                  </a:lnTo>
                  <a:lnTo>
                    <a:pt x="32" y="83"/>
                  </a:lnTo>
                  <a:lnTo>
                    <a:pt x="30" y="77"/>
                  </a:lnTo>
                  <a:lnTo>
                    <a:pt x="30" y="77"/>
                  </a:lnTo>
                  <a:lnTo>
                    <a:pt x="29" y="72"/>
                  </a:lnTo>
                  <a:lnTo>
                    <a:pt x="26" y="63"/>
                  </a:lnTo>
                  <a:lnTo>
                    <a:pt x="14" y="41"/>
                  </a:lnTo>
                  <a:lnTo>
                    <a:pt x="8" y="29"/>
                  </a:lnTo>
                  <a:lnTo>
                    <a:pt x="4" y="19"/>
                  </a:lnTo>
                  <a:lnTo>
                    <a:pt x="1" y="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6" name="Freeform 19">
              <a:extLst>
                <a:ext uri="{FF2B5EF4-FFF2-40B4-BE49-F238E27FC236}">
                  <a16:creationId xmlns:a16="http://schemas.microsoft.com/office/drawing/2014/main" id="{3F228D1A-6974-D532-9425-8700A03392D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627" y="5337938"/>
              <a:ext cx="214313" cy="374650"/>
            </a:xfrm>
            <a:custGeom>
              <a:avLst/>
              <a:gdLst>
                <a:gd name="T0" fmla="*/ 103 w 135"/>
                <a:gd name="T1" fmla="*/ 8 h 236"/>
                <a:gd name="T2" fmla="*/ 103 w 135"/>
                <a:gd name="T3" fmla="*/ 8 h 236"/>
                <a:gd name="T4" fmla="*/ 98 w 135"/>
                <a:gd name="T5" fmla="*/ 21 h 236"/>
                <a:gd name="T6" fmla="*/ 85 w 135"/>
                <a:gd name="T7" fmla="*/ 52 h 236"/>
                <a:gd name="T8" fmla="*/ 68 w 135"/>
                <a:gd name="T9" fmla="*/ 84 h 236"/>
                <a:gd name="T10" fmla="*/ 61 w 135"/>
                <a:gd name="T11" fmla="*/ 96 h 236"/>
                <a:gd name="T12" fmla="*/ 55 w 135"/>
                <a:gd name="T13" fmla="*/ 103 h 236"/>
                <a:gd name="T14" fmla="*/ 55 w 135"/>
                <a:gd name="T15" fmla="*/ 103 h 236"/>
                <a:gd name="T16" fmla="*/ 48 w 135"/>
                <a:gd name="T17" fmla="*/ 107 h 236"/>
                <a:gd name="T18" fmla="*/ 42 w 135"/>
                <a:gd name="T19" fmla="*/ 115 h 236"/>
                <a:gd name="T20" fmla="*/ 35 w 135"/>
                <a:gd name="T21" fmla="*/ 125 h 236"/>
                <a:gd name="T22" fmla="*/ 28 w 135"/>
                <a:gd name="T23" fmla="*/ 138 h 236"/>
                <a:gd name="T24" fmla="*/ 19 w 135"/>
                <a:gd name="T25" fmla="*/ 155 h 236"/>
                <a:gd name="T26" fmla="*/ 13 w 135"/>
                <a:gd name="T27" fmla="*/ 177 h 236"/>
                <a:gd name="T28" fmla="*/ 6 w 135"/>
                <a:gd name="T29" fmla="*/ 204 h 236"/>
                <a:gd name="T30" fmla="*/ 0 w 135"/>
                <a:gd name="T31" fmla="*/ 234 h 236"/>
                <a:gd name="T32" fmla="*/ 0 w 135"/>
                <a:gd name="T33" fmla="*/ 234 h 236"/>
                <a:gd name="T34" fmla="*/ 0 w 135"/>
                <a:gd name="T35" fmla="*/ 236 h 236"/>
                <a:gd name="T36" fmla="*/ 1 w 135"/>
                <a:gd name="T37" fmla="*/ 236 h 236"/>
                <a:gd name="T38" fmla="*/ 6 w 135"/>
                <a:gd name="T39" fmla="*/ 228 h 236"/>
                <a:gd name="T40" fmla="*/ 18 w 135"/>
                <a:gd name="T41" fmla="*/ 202 h 236"/>
                <a:gd name="T42" fmla="*/ 39 w 135"/>
                <a:gd name="T43" fmla="*/ 151 h 236"/>
                <a:gd name="T44" fmla="*/ 39 w 135"/>
                <a:gd name="T45" fmla="*/ 151 h 236"/>
                <a:gd name="T46" fmla="*/ 41 w 135"/>
                <a:gd name="T47" fmla="*/ 150 h 236"/>
                <a:gd name="T48" fmla="*/ 44 w 135"/>
                <a:gd name="T49" fmla="*/ 147 h 236"/>
                <a:gd name="T50" fmla="*/ 54 w 135"/>
                <a:gd name="T51" fmla="*/ 142 h 236"/>
                <a:gd name="T52" fmla="*/ 83 w 135"/>
                <a:gd name="T53" fmla="*/ 132 h 236"/>
                <a:gd name="T54" fmla="*/ 134 w 135"/>
                <a:gd name="T55" fmla="*/ 116 h 236"/>
                <a:gd name="T56" fmla="*/ 134 w 135"/>
                <a:gd name="T57" fmla="*/ 116 h 236"/>
                <a:gd name="T58" fmla="*/ 135 w 135"/>
                <a:gd name="T59" fmla="*/ 116 h 236"/>
                <a:gd name="T60" fmla="*/ 135 w 135"/>
                <a:gd name="T61" fmla="*/ 115 h 236"/>
                <a:gd name="T62" fmla="*/ 130 w 135"/>
                <a:gd name="T63" fmla="*/ 115 h 236"/>
                <a:gd name="T64" fmla="*/ 106 w 135"/>
                <a:gd name="T65" fmla="*/ 113 h 236"/>
                <a:gd name="T66" fmla="*/ 79 w 135"/>
                <a:gd name="T67" fmla="*/ 113 h 236"/>
                <a:gd name="T68" fmla="*/ 68 w 135"/>
                <a:gd name="T69" fmla="*/ 115 h 236"/>
                <a:gd name="T70" fmla="*/ 63 w 135"/>
                <a:gd name="T71" fmla="*/ 116 h 236"/>
                <a:gd name="T72" fmla="*/ 63 w 135"/>
                <a:gd name="T73" fmla="*/ 116 h 236"/>
                <a:gd name="T74" fmla="*/ 61 w 135"/>
                <a:gd name="T75" fmla="*/ 118 h 236"/>
                <a:gd name="T76" fmla="*/ 61 w 135"/>
                <a:gd name="T77" fmla="*/ 116 h 236"/>
                <a:gd name="T78" fmla="*/ 64 w 135"/>
                <a:gd name="T79" fmla="*/ 112 h 236"/>
                <a:gd name="T80" fmla="*/ 74 w 135"/>
                <a:gd name="T81" fmla="*/ 96 h 236"/>
                <a:gd name="T82" fmla="*/ 87 w 135"/>
                <a:gd name="T83" fmla="*/ 75 h 236"/>
                <a:gd name="T84" fmla="*/ 98 w 135"/>
                <a:gd name="T85" fmla="*/ 64 h 236"/>
                <a:gd name="T86" fmla="*/ 98 w 135"/>
                <a:gd name="T87" fmla="*/ 64 h 236"/>
                <a:gd name="T88" fmla="*/ 101 w 135"/>
                <a:gd name="T89" fmla="*/ 58 h 236"/>
                <a:gd name="T90" fmla="*/ 105 w 135"/>
                <a:gd name="T91" fmla="*/ 46 h 236"/>
                <a:gd name="T92" fmla="*/ 109 w 135"/>
                <a:gd name="T93" fmla="*/ 33 h 236"/>
                <a:gd name="T94" fmla="*/ 114 w 135"/>
                <a:gd name="T95" fmla="*/ 20 h 236"/>
                <a:gd name="T96" fmla="*/ 115 w 135"/>
                <a:gd name="T97" fmla="*/ 8 h 236"/>
                <a:gd name="T98" fmla="*/ 115 w 135"/>
                <a:gd name="T99" fmla="*/ 1 h 236"/>
                <a:gd name="T100" fmla="*/ 114 w 135"/>
                <a:gd name="T101" fmla="*/ 0 h 236"/>
                <a:gd name="T102" fmla="*/ 111 w 135"/>
                <a:gd name="T103" fmla="*/ 0 h 236"/>
                <a:gd name="T104" fmla="*/ 108 w 135"/>
                <a:gd name="T105" fmla="*/ 3 h 236"/>
                <a:gd name="T106" fmla="*/ 103 w 135"/>
                <a:gd name="T107" fmla="*/ 8 h 236"/>
                <a:gd name="T108" fmla="*/ 103 w 135"/>
                <a:gd name="T109" fmla="*/ 8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35" h="236">
                  <a:moveTo>
                    <a:pt x="103" y="8"/>
                  </a:moveTo>
                  <a:lnTo>
                    <a:pt x="103" y="8"/>
                  </a:lnTo>
                  <a:lnTo>
                    <a:pt x="98" y="21"/>
                  </a:lnTo>
                  <a:lnTo>
                    <a:pt x="85" y="52"/>
                  </a:lnTo>
                  <a:lnTo>
                    <a:pt x="68" y="84"/>
                  </a:lnTo>
                  <a:lnTo>
                    <a:pt x="61" y="96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48" y="107"/>
                  </a:lnTo>
                  <a:lnTo>
                    <a:pt x="42" y="115"/>
                  </a:lnTo>
                  <a:lnTo>
                    <a:pt x="35" y="125"/>
                  </a:lnTo>
                  <a:lnTo>
                    <a:pt x="28" y="138"/>
                  </a:lnTo>
                  <a:lnTo>
                    <a:pt x="19" y="155"/>
                  </a:lnTo>
                  <a:lnTo>
                    <a:pt x="13" y="177"/>
                  </a:lnTo>
                  <a:lnTo>
                    <a:pt x="6" y="204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36"/>
                  </a:lnTo>
                  <a:lnTo>
                    <a:pt x="1" y="236"/>
                  </a:lnTo>
                  <a:lnTo>
                    <a:pt x="6" y="228"/>
                  </a:lnTo>
                  <a:lnTo>
                    <a:pt x="18" y="202"/>
                  </a:lnTo>
                  <a:lnTo>
                    <a:pt x="39" y="151"/>
                  </a:lnTo>
                  <a:lnTo>
                    <a:pt x="39" y="151"/>
                  </a:lnTo>
                  <a:lnTo>
                    <a:pt x="41" y="150"/>
                  </a:lnTo>
                  <a:lnTo>
                    <a:pt x="44" y="147"/>
                  </a:lnTo>
                  <a:lnTo>
                    <a:pt x="54" y="142"/>
                  </a:lnTo>
                  <a:lnTo>
                    <a:pt x="83" y="132"/>
                  </a:lnTo>
                  <a:lnTo>
                    <a:pt x="134" y="116"/>
                  </a:lnTo>
                  <a:lnTo>
                    <a:pt x="134" y="116"/>
                  </a:lnTo>
                  <a:lnTo>
                    <a:pt x="135" y="116"/>
                  </a:lnTo>
                  <a:lnTo>
                    <a:pt x="135" y="115"/>
                  </a:lnTo>
                  <a:lnTo>
                    <a:pt x="130" y="115"/>
                  </a:lnTo>
                  <a:lnTo>
                    <a:pt x="106" y="113"/>
                  </a:lnTo>
                  <a:lnTo>
                    <a:pt x="79" y="113"/>
                  </a:lnTo>
                  <a:lnTo>
                    <a:pt x="68" y="115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1" y="118"/>
                  </a:lnTo>
                  <a:lnTo>
                    <a:pt x="61" y="116"/>
                  </a:lnTo>
                  <a:lnTo>
                    <a:pt x="64" y="112"/>
                  </a:lnTo>
                  <a:lnTo>
                    <a:pt x="74" y="96"/>
                  </a:lnTo>
                  <a:lnTo>
                    <a:pt x="87" y="75"/>
                  </a:lnTo>
                  <a:lnTo>
                    <a:pt x="98" y="64"/>
                  </a:lnTo>
                  <a:lnTo>
                    <a:pt x="98" y="64"/>
                  </a:lnTo>
                  <a:lnTo>
                    <a:pt x="101" y="58"/>
                  </a:lnTo>
                  <a:lnTo>
                    <a:pt x="105" y="46"/>
                  </a:lnTo>
                  <a:lnTo>
                    <a:pt x="109" y="33"/>
                  </a:lnTo>
                  <a:lnTo>
                    <a:pt x="114" y="20"/>
                  </a:lnTo>
                  <a:lnTo>
                    <a:pt x="115" y="8"/>
                  </a:lnTo>
                  <a:lnTo>
                    <a:pt x="115" y="1"/>
                  </a:lnTo>
                  <a:lnTo>
                    <a:pt x="114" y="0"/>
                  </a:lnTo>
                  <a:lnTo>
                    <a:pt x="111" y="0"/>
                  </a:lnTo>
                  <a:lnTo>
                    <a:pt x="108" y="3"/>
                  </a:lnTo>
                  <a:lnTo>
                    <a:pt x="103" y="8"/>
                  </a:lnTo>
                  <a:lnTo>
                    <a:pt x="103" y="8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7" name="Freeform 20">
              <a:extLst>
                <a:ext uri="{FF2B5EF4-FFF2-40B4-BE49-F238E27FC236}">
                  <a16:creationId xmlns:a16="http://schemas.microsoft.com/office/drawing/2014/main" id="{2141E31B-9027-1B9E-8197-1EB98685373F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6502" y="6084063"/>
              <a:ext cx="185738" cy="85725"/>
            </a:xfrm>
            <a:custGeom>
              <a:avLst/>
              <a:gdLst>
                <a:gd name="T0" fmla="*/ 10 w 117"/>
                <a:gd name="T1" fmla="*/ 0 h 54"/>
                <a:gd name="T2" fmla="*/ 10 w 117"/>
                <a:gd name="T3" fmla="*/ 0 h 54"/>
                <a:gd name="T4" fmla="*/ 16 w 117"/>
                <a:gd name="T5" fmla="*/ 4 h 54"/>
                <a:gd name="T6" fmla="*/ 32 w 117"/>
                <a:gd name="T7" fmla="*/ 15 h 54"/>
                <a:gd name="T8" fmla="*/ 40 w 117"/>
                <a:gd name="T9" fmla="*/ 19 h 54"/>
                <a:gd name="T10" fmla="*/ 52 w 117"/>
                <a:gd name="T11" fmla="*/ 22 h 54"/>
                <a:gd name="T12" fmla="*/ 62 w 117"/>
                <a:gd name="T13" fmla="*/ 25 h 54"/>
                <a:gd name="T14" fmla="*/ 74 w 117"/>
                <a:gd name="T15" fmla="*/ 23 h 54"/>
                <a:gd name="T16" fmla="*/ 74 w 117"/>
                <a:gd name="T17" fmla="*/ 23 h 54"/>
                <a:gd name="T18" fmla="*/ 83 w 117"/>
                <a:gd name="T19" fmla="*/ 20 h 54"/>
                <a:gd name="T20" fmla="*/ 91 w 117"/>
                <a:gd name="T21" fmla="*/ 20 h 54"/>
                <a:gd name="T22" fmla="*/ 99 w 117"/>
                <a:gd name="T23" fmla="*/ 22 h 54"/>
                <a:gd name="T24" fmla="*/ 103 w 117"/>
                <a:gd name="T25" fmla="*/ 23 h 54"/>
                <a:gd name="T26" fmla="*/ 109 w 117"/>
                <a:gd name="T27" fmla="*/ 26 h 54"/>
                <a:gd name="T28" fmla="*/ 112 w 117"/>
                <a:gd name="T29" fmla="*/ 31 h 54"/>
                <a:gd name="T30" fmla="*/ 116 w 117"/>
                <a:gd name="T31" fmla="*/ 36 h 54"/>
                <a:gd name="T32" fmla="*/ 116 w 117"/>
                <a:gd name="T33" fmla="*/ 36 h 54"/>
                <a:gd name="T34" fmla="*/ 117 w 117"/>
                <a:gd name="T35" fmla="*/ 39 h 54"/>
                <a:gd name="T36" fmla="*/ 116 w 117"/>
                <a:gd name="T37" fmla="*/ 42 h 54"/>
                <a:gd name="T38" fmla="*/ 113 w 117"/>
                <a:gd name="T39" fmla="*/ 48 h 54"/>
                <a:gd name="T40" fmla="*/ 107 w 117"/>
                <a:gd name="T41" fmla="*/ 52 h 54"/>
                <a:gd name="T42" fmla="*/ 99 w 117"/>
                <a:gd name="T43" fmla="*/ 54 h 54"/>
                <a:gd name="T44" fmla="*/ 99 w 117"/>
                <a:gd name="T45" fmla="*/ 54 h 54"/>
                <a:gd name="T46" fmla="*/ 96 w 117"/>
                <a:gd name="T47" fmla="*/ 52 h 54"/>
                <a:gd name="T48" fmla="*/ 93 w 117"/>
                <a:gd name="T49" fmla="*/ 51 h 54"/>
                <a:gd name="T50" fmla="*/ 91 w 117"/>
                <a:gd name="T51" fmla="*/ 45 h 54"/>
                <a:gd name="T52" fmla="*/ 88 w 117"/>
                <a:gd name="T53" fmla="*/ 39 h 54"/>
                <a:gd name="T54" fmla="*/ 87 w 117"/>
                <a:gd name="T55" fmla="*/ 38 h 54"/>
                <a:gd name="T56" fmla="*/ 83 w 117"/>
                <a:gd name="T57" fmla="*/ 36 h 54"/>
                <a:gd name="T58" fmla="*/ 83 w 117"/>
                <a:gd name="T59" fmla="*/ 36 h 54"/>
                <a:gd name="T60" fmla="*/ 71 w 117"/>
                <a:gd name="T61" fmla="*/ 35 h 54"/>
                <a:gd name="T62" fmla="*/ 58 w 117"/>
                <a:gd name="T63" fmla="*/ 34 h 54"/>
                <a:gd name="T64" fmla="*/ 43 w 117"/>
                <a:gd name="T65" fmla="*/ 29 h 54"/>
                <a:gd name="T66" fmla="*/ 33 w 117"/>
                <a:gd name="T67" fmla="*/ 26 h 54"/>
                <a:gd name="T68" fmla="*/ 33 w 117"/>
                <a:gd name="T69" fmla="*/ 26 h 54"/>
                <a:gd name="T70" fmla="*/ 21 w 117"/>
                <a:gd name="T71" fmla="*/ 20 h 54"/>
                <a:gd name="T72" fmla="*/ 7 w 117"/>
                <a:gd name="T73" fmla="*/ 10 h 54"/>
                <a:gd name="T74" fmla="*/ 2 w 117"/>
                <a:gd name="T75" fmla="*/ 6 h 54"/>
                <a:gd name="T76" fmla="*/ 0 w 117"/>
                <a:gd name="T77" fmla="*/ 1 h 54"/>
                <a:gd name="T78" fmla="*/ 0 w 117"/>
                <a:gd name="T79" fmla="*/ 0 h 54"/>
                <a:gd name="T80" fmla="*/ 2 w 117"/>
                <a:gd name="T81" fmla="*/ 0 h 54"/>
                <a:gd name="T82" fmla="*/ 10 w 117"/>
                <a:gd name="T83" fmla="*/ 0 h 54"/>
                <a:gd name="T84" fmla="*/ 10 w 117"/>
                <a:gd name="T85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7" h="54">
                  <a:moveTo>
                    <a:pt x="10" y="0"/>
                  </a:moveTo>
                  <a:lnTo>
                    <a:pt x="10" y="0"/>
                  </a:lnTo>
                  <a:lnTo>
                    <a:pt x="16" y="4"/>
                  </a:lnTo>
                  <a:lnTo>
                    <a:pt x="32" y="15"/>
                  </a:lnTo>
                  <a:lnTo>
                    <a:pt x="40" y="19"/>
                  </a:lnTo>
                  <a:lnTo>
                    <a:pt x="52" y="22"/>
                  </a:lnTo>
                  <a:lnTo>
                    <a:pt x="62" y="25"/>
                  </a:lnTo>
                  <a:lnTo>
                    <a:pt x="74" y="23"/>
                  </a:lnTo>
                  <a:lnTo>
                    <a:pt x="74" y="23"/>
                  </a:lnTo>
                  <a:lnTo>
                    <a:pt x="83" y="20"/>
                  </a:lnTo>
                  <a:lnTo>
                    <a:pt x="91" y="20"/>
                  </a:lnTo>
                  <a:lnTo>
                    <a:pt x="99" y="22"/>
                  </a:lnTo>
                  <a:lnTo>
                    <a:pt x="103" y="23"/>
                  </a:lnTo>
                  <a:lnTo>
                    <a:pt x="109" y="26"/>
                  </a:lnTo>
                  <a:lnTo>
                    <a:pt x="112" y="31"/>
                  </a:lnTo>
                  <a:lnTo>
                    <a:pt x="116" y="36"/>
                  </a:lnTo>
                  <a:lnTo>
                    <a:pt x="116" y="36"/>
                  </a:lnTo>
                  <a:lnTo>
                    <a:pt x="117" y="39"/>
                  </a:lnTo>
                  <a:lnTo>
                    <a:pt x="116" y="42"/>
                  </a:lnTo>
                  <a:lnTo>
                    <a:pt x="113" y="48"/>
                  </a:lnTo>
                  <a:lnTo>
                    <a:pt x="107" y="52"/>
                  </a:lnTo>
                  <a:lnTo>
                    <a:pt x="99" y="54"/>
                  </a:lnTo>
                  <a:lnTo>
                    <a:pt x="99" y="54"/>
                  </a:lnTo>
                  <a:lnTo>
                    <a:pt x="96" y="52"/>
                  </a:lnTo>
                  <a:lnTo>
                    <a:pt x="93" y="51"/>
                  </a:lnTo>
                  <a:lnTo>
                    <a:pt x="91" y="45"/>
                  </a:lnTo>
                  <a:lnTo>
                    <a:pt x="88" y="39"/>
                  </a:lnTo>
                  <a:lnTo>
                    <a:pt x="87" y="38"/>
                  </a:lnTo>
                  <a:lnTo>
                    <a:pt x="83" y="36"/>
                  </a:lnTo>
                  <a:lnTo>
                    <a:pt x="83" y="36"/>
                  </a:lnTo>
                  <a:lnTo>
                    <a:pt x="71" y="35"/>
                  </a:lnTo>
                  <a:lnTo>
                    <a:pt x="58" y="34"/>
                  </a:lnTo>
                  <a:lnTo>
                    <a:pt x="43" y="29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21" y="20"/>
                  </a:lnTo>
                  <a:lnTo>
                    <a:pt x="7" y="10"/>
                  </a:lnTo>
                  <a:lnTo>
                    <a:pt x="2" y="6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38" name="Freeform 21">
              <a:extLst>
                <a:ext uri="{FF2B5EF4-FFF2-40B4-BE49-F238E27FC236}">
                  <a16:creationId xmlns:a16="http://schemas.microsoft.com/office/drawing/2014/main" id="{789C2EA4-CEF4-71DE-5FA4-8CE76324AD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2652" y="4317175"/>
              <a:ext cx="306388" cy="177800"/>
            </a:xfrm>
            <a:custGeom>
              <a:avLst/>
              <a:gdLst>
                <a:gd name="T0" fmla="*/ 193 w 193"/>
                <a:gd name="T1" fmla="*/ 112 h 112"/>
                <a:gd name="T2" fmla="*/ 193 w 193"/>
                <a:gd name="T3" fmla="*/ 112 h 112"/>
                <a:gd name="T4" fmla="*/ 157 w 193"/>
                <a:gd name="T5" fmla="*/ 86 h 112"/>
                <a:gd name="T6" fmla="*/ 128 w 193"/>
                <a:gd name="T7" fmla="*/ 64 h 112"/>
                <a:gd name="T8" fmla="*/ 104 w 193"/>
                <a:gd name="T9" fmla="*/ 50 h 112"/>
                <a:gd name="T10" fmla="*/ 104 w 193"/>
                <a:gd name="T11" fmla="*/ 50 h 112"/>
                <a:gd name="T12" fmla="*/ 97 w 193"/>
                <a:gd name="T13" fmla="*/ 44 h 112"/>
                <a:gd name="T14" fmla="*/ 90 w 193"/>
                <a:gd name="T15" fmla="*/ 38 h 112"/>
                <a:gd name="T16" fmla="*/ 84 w 193"/>
                <a:gd name="T17" fmla="*/ 32 h 112"/>
                <a:gd name="T18" fmla="*/ 81 w 193"/>
                <a:gd name="T19" fmla="*/ 27 h 112"/>
                <a:gd name="T20" fmla="*/ 78 w 193"/>
                <a:gd name="T21" fmla="*/ 19 h 112"/>
                <a:gd name="T22" fmla="*/ 77 w 193"/>
                <a:gd name="T23" fmla="*/ 13 h 112"/>
                <a:gd name="T24" fmla="*/ 75 w 193"/>
                <a:gd name="T25" fmla="*/ 9 h 112"/>
                <a:gd name="T26" fmla="*/ 75 w 193"/>
                <a:gd name="T27" fmla="*/ 3 h 112"/>
                <a:gd name="T28" fmla="*/ 75 w 193"/>
                <a:gd name="T29" fmla="*/ 3 h 112"/>
                <a:gd name="T30" fmla="*/ 75 w 193"/>
                <a:gd name="T31" fmla="*/ 0 h 112"/>
                <a:gd name="T32" fmla="*/ 74 w 193"/>
                <a:gd name="T33" fmla="*/ 2 h 112"/>
                <a:gd name="T34" fmla="*/ 70 w 193"/>
                <a:gd name="T35" fmla="*/ 8 h 112"/>
                <a:gd name="T36" fmla="*/ 65 w 193"/>
                <a:gd name="T37" fmla="*/ 19 h 112"/>
                <a:gd name="T38" fmla="*/ 62 w 193"/>
                <a:gd name="T39" fmla="*/ 29 h 112"/>
                <a:gd name="T40" fmla="*/ 62 w 193"/>
                <a:gd name="T41" fmla="*/ 29 h 112"/>
                <a:gd name="T42" fmla="*/ 59 w 193"/>
                <a:gd name="T43" fmla="*/ 34 h 112"/>
                <a:gd name="T44" fmla="*/ 53 w 193"/>
                <a:gd name="T45" fmla="*/ 40 h 112"/>
                <a:gd name="T46" fmla="*/ 35 w 193"/>
                <a:gd name="T47" fmla="*/ 51 h 112"/>
                <a:gd name="T48" fmla="*/ 16 w 193"/>
                <a:gd name="T49" fmla="*/ 61 h 112"/>
                <a:gd name="T50" fmla="*/ 3 w 193"/>
                <a:gd name="T51" fmla="*/ 66 h 112"/>
                <a:gd name="T52" fmla="*/ 3 w 193"/>
                <a:gd name="T53" fmla="*/ 66 h 112"/>
                <a:gd name="T54" fmla="*/ 0 w 193"/>
                <a:gd name="T55" fmla="*/ 67 h 112"/>
                <a:gd name="T56" fmla="*/ 0 w 193"/>
                <a:gd name="T57" fmla="*/ 69 h 112"/>
                <a:gd name="T58" fmla="*/ 0 w 193"/>
                <a:gd name="T59" fmla="*/ 72 h 112"/>
                <a:gd name="T60" fmla="*/ 1 w 193"/>
                <a:gd name="T61" fmla="*/ 75 h 112"/>
                <a:gd name="T62" fmla="*/ 8 w 193"/>
                <a:gd name="T63" fmla="*/ 79 h 112"/>
                <a:gd name="T64" fmla="*/ 11 w 193"/>
                <a:gd name="T65" fmla="*/ 80 h 112"/>
                <a:gd name="T66" fmla="*/ 16 w 193"/>
                <a:gd name="T67" fmla="*/ 80 h 112"/>
                <a:gd name="T68" fmla="*/ 16 w 193"/>
                <a:gd name="T69" fmla="*/ 80 h 112"/>
                <a:gd name="T70" fmla="*/ 19 w 193"/>
                <a:gd name="T71" fmla="*/ 79 h 112"/>
                <a:gd name="T72" fmla="*/ 24 w 193"/>
                <a:gd name="T73" fmla="*/ 75 h 112"/>
                <a:gd name="T74" fmla="*/ 39 w 193"/>
                <a:gd name="T75" fmla="*/ 64 h 112"/>
                <a:gd name="T76" fmla="*/ 46 w 193"/>
                <a:gd name="T77" fmla="*/ 59 h 112"/>
                <a:gd name="T78" fmla="*/ 55 w 193"/>
                <a:gd name="T79" fmla="*/ 54 h 112"/>
                <a:gd name="T80" fmla="*/ 65 w 193"/>
                <a:gd name="T81" fmla="*/ 50 h 112"/>
                <a:gd name="T82" fmla="*/ 75 w 193"/>
                <a:gd name="T83" fmla="*/ 50 h 112"/>
                <a:gd name="T84" fmla="*/ 75 w 193"/>
                <a:gd name="T85" fmla="*/ 50 h 112"/>
                <a:gd name="T86" fmla="*/ 81 w 193"/>
                <a:gd name="T87" fmla="*/ 50 h 112"/>
                <a:gd name="T88" fmla="*/ 88 w 193"/>
                <a:gd name="T89" fmla="*/ 53 h 112"/>
                <a:gd name="T90" fmla="*/ 102 w 193"/>
                <a:gd name="T91" fmla="*/ 60 h 112"/>
                <a:gd name="T92" fmla="*/ 118 w 193"/>
                <a:gd name="T93" fmla="*/ 70 h 112"/>
                <a:gd name="T94" fmla="*/ 134 w 193"/>
                <a:gd name="T95" fmla="*/ 82 h 112"/>
                <a:gd name="T96" fmla="*/ 151 w 193"/>
                <a:gd name="T97" fmla="*/ 94 h 112"/>
                <a:gd name="T98" fmla="*/ 166 w 193"/>
                <a:gd name="T99" fmla="*/ 104 h 112"/>
                <a:gd name="T100" fmla="*/ 180 w 193"/>
                <a:gd name="T101" fmla="*/ 111 h 112"/>
                <a:gd name="T102" fmla="*/ 187 w 193"/>
                <a:gd name="T103" fmla="*/ 112 h 112"/>
                <a:gd name="T104" fmla="*/ 193 w 193"/>
                <a:gd name="T105" fmla="*/ 112 h 112"/>
                <a:gd name="T106" fmla="*/ 193 w 193"/>
                <a:gd name="T107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3" h="112">
                  <a:moveTo>
                    <a:pt x="193" y="112"/>
                  </a:moveTo>
                  <a:lnTo>
                    <a:pt x="193" y="112"/>
                  </a:lnTo>
                  <a:lnTo>
                    <a:pt x="157" y="86"/>
                  </a:lnTo>
                  <a:lnTo>
                    <a:pt x="128" y="64"/>
                  </a:lnTo>
                  <a:lnTo>
                    <a:pt x="104" y="50"/>
                  </a:lnTo>
                  <a:lnTo>
                    <a:pt x="104" y="50"/>
                  </a:lnTo>
                  <a:lnTo>
                    <a:pt x="97" y="44"/>
                  </a:lnTo>
                  <a:lnTo>
                    <a:pt x="90" y="38"/>
                  </a:lnTo>
                  <a:lnTo>
                    <a:pt x="84" y="32"/>
                  </a:lnTo>
                  <a:lnTo>
                    <a:pt x="81" y="27"/>
                  </a:lnTo>
                  <a:lnTo>
                    <a:pt x="78" y="19"/>
                  </a:lnTo>
                  <a:lnTo>
                    <a:pt x="77" y="13"/>
                  </a:lnTo>
                  <a:lnTo>
                    <a:pt x="75" y="9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0"/>
                  </a:lnTo>
                  <a:lnTo>
                    <a:pt x="74" y="2"/>
                  </a:lnTo>
                  <a:lnTo>
                    <a:pt x="70" y="8"/>
                  </a:lnTo>
                  <a:lnTo>
                    <a:pt x="65" y="19"/>
                  </a:lnTo>
                  <a:lnTo>
                    <a:pt x="62" y="29"/>
                  </a:lnTo>
                  <a:lnTo>
                    <a:pt x="62" y="29"/>
                  </a:lnTo>
                  <a:lnTo>
                    <a:pt x="59" y="34"/>
                  </a:lnTo>
                  <a:lnTo>
                    <a:pt x="53" y="40"/>
                  </a:lnTo>
                  <a:lnTo>
                    <a:pt x="35" y="51"/>
                  </a:lnTo>
                  <a:lnTo>
                    <a:pt x="16" y="61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0" y="67"/>
                  </a:lnTo>
                  <a:lnTo>
                    <a:pt x="0" y="69"/>
                  </a:lnTo>
                  <a:lnTo>
                    <a:pt x="0" y="72"/>
                  </a:lnTo>
                  <a:lnTo>
                    <a:pt x="1" y="75"/>
                  </a:lnTo>
                  <a:lnTo>
                    <a:pt x="8" y="79"/>
                  </a:lnTo>
                  <a:lnTo>
                    <a:pt x="11" y="80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9" y="79"/>
                  </a:lnTo>
                  <a:lnTo>
                    <a:pt x="24" y="75"/>
                  </a:lnTo>
                  <a:lnTo>
                    <a:pt x="39" y="64"/>
                  </a:lnTo>
                  <a:lnTo>
                    <a:pt x="46" y="59"/>
                  </a:lnTo>
                  <a:lnTo>
                    <a:pt x="55" y="54"/>
                  </a:lnTo>
                  <a:lnTo>
                    <a:pt x="65" y="50"/>
                  </a:lnTo>
                  <a:lnTo>
                    <a:pt x="75" y="50"/>
                  </a:lnTo>
                  <a:lnTo>
                    <a:pt x="75" y="50"/>
                  </a:lnTo>
                  <a:lnTo>
                    <a:pt x="81" y="50"/>
                  </a:lnTo>
                  <a:lnTo>
                    <a:pt x="88" y="53"/>
                  </a:lnTo>
                  <a:lnTo>
                    <a:pt x="102" y="60"/>
                  </a:lnTo>
                  <a:lnTo>
                    <a:pt x="118" y="70"/>
                  </a:lnTo>
                  <a:lnTo>
                    <a:pt x="134" y="82"/>
                  </a:lnTo>
                  <a:lnTo>
                    <a:pt x="151" y="94"/>
                  </a:lnTo>
                  <a:lnTo>
                    <a:pt x="166" y="104"/>
                  </a:lnTo>
                  <a:lnTo>
                    <a:pt x="180" y="111"/>
                  </a:lnTo>
                  <a:lnTo>
                    <a:pt x="187" y="112"/>
                  </a:lnTo>
                  <a:lnTo>
                    <a:pt x="193" y="112"/>
                  </a:lnTo>
                  <a:lnTo>
                    <a:pt x="193" y="112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  <p:grpSp>
        <p:nvGrpSpPr>
          <p:cNvPr id="339" name="Group 338">
            <a:extLst>
              <a:ext uri="{FF2B5EF4-FFF2-40B4-BE49-F238E27FC236}">
                <a16:creationId xmlns:a16="http://schemas.microsoft.com/office/drawing/2014/main" id="{92704920-5AF1-CB2E-2670-D46B0BF6F95D}"/>
              </a:ext>
            </a:extLst>
          </p:cNvPr>
          <p:cNvGrpSpPr/>
          <p:nvPr/>
        </p:nvGrpSpPr>
        <p:grpSpPr>
          <a:xfrm>
            <a:off x="6520588" y="3126008"/>
            <a:ext cx="359723" cy="648848"/>
            <a:chOff x="6117627" y="3140838"/>
            <a:chExt cx="1779588" cy="3209925"/>
          </a:xfrm>
        </p:grpSpPr>
        <p:sp>
          <p:nvSpPr>
            <p:cNvPr id="340" name="Freeform 39">
              <a:extLst>
                <a:ext uri="{FF2B5EF4-FFF2-40B4-BE49-F238E27FC236}">
                  <a16:creationId xmlns:a16="http://schemas.microsoft.com/office/drawing/2014/main" id="{1BC6C8FF-C46E-2452-9CF4-DBD16F00ACB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81127" y="4160013"/>
              <a:ext cx="120650" cy="2190750"/>
            </a:xfrm>
            <a:custGeom>
              <a:avLst/>
              <a:gdLst>
                <a:gd name="T0" fmla="*/ 15 w 76"/>
                <a:gd name="T1" fmla="*/ 1380 h 1380"/>
                <a:gd name="T2" fmla="*/ 9 w 76"/>
                <a:gd name="T3" fmla="*/ 1378 h 1380"/>
                <a:gd name="T4" fmla="*/ 0 w 76"/>
                <a:gd name="T5" fmla="*/ 1324 h 1380"/>
                <a:gd name="T6" fmla="*/ 37 w 76"/>
                <a:gd name="T7" fmla="*/ 241 h 1380"/>
                <a:gd name="T8" fmla="*/ 31 w 76"/>
                <a:gd name="T9" fmla="*/ 239 h 1380"/>
                <a:gd name="T10" fmla="*/ 38 w 76"/>
                <a:gd name="T11" fmla="*/ 0 h 1380"/>
                <a:gd name="T12" fmla="*/ 76 w 76"/>
                <a:gd name="T13" fmla="*/ 2 h 1380"/>
                <a:gd name="T14" fmla="*/ 69 w 76"/>
                <a:gd name="T15" fmla="*/ 243 h 1380"/>
                <a:gd name="T16" fmla="*/ 62 w 76"/>
                <a:gd name="T17" fmla="*/ 243 h 1380"/>
                <a:gd name="T18" fmla="*/ 27 w 76"/>
                <a:gd name="T19" fmla="*/ 1323 h 1380"/>
                <a:gd name="T20" fmla="*/ 15 w 76"/>
                <a:gd name="T21" fmla="*/ 1380 h 1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" h="1380">
                  <a:moveTo>
                    <a:pt x="15" y="1380"/>
                  </a:moveTo>
                  <a:lnTo>
                    <a:pt x="9" y="1378"/>
                  </a:lnTo>
                  <a:lnTo>
                    <a:pt x="0" y="1324"/>
                  </a:lnTo>
                  <a:lnTo>
                    <a:pt x="37" y="241"/>
                  </a:lnTo>
                  <a:lnTo>
                    <a:pt x="31" y="239"/>
                  </a:lnTo>
                  <a:lnTo>
                    <a:pt x="38" y="0"/>
                  </a:lnTo>
                  <a:lnTo>
                    <a:pt x="76" y="2"/>
                  </a:lnTo>
                  <a:lnTo>
                    <a:pt x="69" y="243"/>
                  </a:lnTo>
                  <a:lnTo>
                    <a:pt x="62" y="243"/>
                  </a:lnTo>
                  <a:lnTo>
                    <a:pt x="27" y="1323"/>
                  </a:lnTo>
                  <a:lnTo>
                    <a:pt x="15" y="13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1" name="Freeform 40">
              <a:extLst>
                <a:ext uri="{FF2B5EF4-FFF2-40B4-BE49-F238E27FC236}">
                  <a16:creationId xmlns:a16="http://schemas.microsoft.com/office/drawing/2014/main" id="{C5EA4856-7C64-AB59-432E-2A38D21F5F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79540" y="4185413"/>
              <a:ext cx="106363" cy="222250"/>
            </a:xfrm>
            <a:custGeom>
              <a:avLst/>
              <a:gdLst>
                <a:gd name="T0" fmla="*/ 12 w 67"/>
                <a:gd name="T1" fmla="*/ 140 h 140"/>
                <a:gd name="T2" fmla="*/ 20 w 67"/>
                <a:gd name="T3" fmla="*/ 136 h 140"/>
                <a:gd name="T4" fmla="*/ 35 w 67"/>
                <a:gd name="T5" fmla="*/ 123 h 140"/>
                <a:gd name="T6" fmla="*/ 48 w 67"/>
                <a:gd name="T7" fmla="*/ 102 h 140"/>
                <a:gd name="T8" fmla="*/ 60 w 67"/>
                <a:gd name="T9" fmla="*/ 76 h 140"/>
                <a:gd name="T10" fmla="*/ 63 w 67"/>
                <a:gd name="T11" fmla="*/ 63 h 140"/>
                <a:gd name="T12" fmla="*/ 67 w 67"/>
                <a:gd name="T13" fmla="*/ 38 h 140"/>
                <a:gd name="T14" fmla="*/ 66 w 67"/>
                <a:gd name="T15" fmla="*/ 18 h 140"/>
                <a:gd name="T16" fmla="*/ 58 w 67"/>
                <a:gd name="T17" fmla="*/ 5 h 140"/>
                <a:gd name="T18" fmla="*/ 54 w 67"/>
                <a:gd name="T19" fmla="*/ 2 h 140"/>
                <a:gd name="T20" fmla="*/ 41 w 67"/>
                <a:gd name="T21" fmla="*/ 3 h 140"/>
                <a:gd name="T22" fmla="*/ 29 w 67"/>
                <a:gd name="T23" fmla="*/ 15 h 140"/>
                <a:gd name="T24" fmla="*/ 16 w 67"/>
                <a:gd name="T25" fmla="*/ 34 h 140"/>
                <a:gd name="T26" fmla="*/ 6 w 67"/>
                <a:gd name="T27" fmla="*/ 60 h 140"/>
                <a:gd name="T28" fmla="*/ 3 w 67"/>
                <a:gd name="T29" fmla="*/ 73 h 140"/>
                <a:gd name="T30" fmla="*/ 0 w 67"/>
                <a:gd name="T31" fmla="*/ 101 h 140"/>
                <a:gd name="T32" fmla="*/ 3 w 67"/>
                <a:gd name="T33" fmla="*/ 124 h 140"/>
                <a:gd name="T34" fmla="*/ 9 w 67"/>
                <a:gd name="T35" fmla="*/ 137 h 140"/>
                <a:gd name="T36" fmla="*/ 12 w 67"/>
                <a:gd name="T37" fmla="*/ 140 h 140"/>
                <a:gd name="T38" fmla="*/ 48 w 67"/>
                <a:gd name="T39" fmla="*/ 16 h 140"/>
                <a:gd name="T40" fmla="*/ 54 w 67"/>
                <a:gd name="T41" fmla="*/ 21 h 140"/>
                <a:gd name="T42" fmla="*/ 57 w 67"/>
                <a:gd name="T43" fmla="*/ 35 h 140"/>
                <a:gd name="T44" fmla="*/ 57 w 67"/>
                <a:gd name="T45" fmla="*/ 56 h 140"/>
                <a:gd name="T46" fmla="*/ 52 w 67"/>
                <a:gd name="T47" fmla="*/ 77 h 140"/>
                <a:gd name="T48" fmla="*/ 48 w 67"/>
                <a:gd name="T49" fmla="*/ 88 h 140"/>
                <a:gd name="T50" fmla="*/ 36 w 67"/>
                <a:gd name="T51" fmla="*/ 105 h 140"/>
                <a:gd name="T52" fmla="*/ 25 w 67"/>
                <a:gd name="T53" fmla="*/ 118 h 140"/>
                <a:gd name="T54" fmla="*/ 13 w 67"/>
                <a:gd name="T55" fmla="*/ 124 h 140"/>
                <a:gd name="T56" fmla="*/ 9 w 67"/>
                <a:gd name="T57" fmla="*/ 124 h 140"/>
                <a:gd name="T58" fmla="*/ 4 w 67"/>
                <a:gd name="T59" fmla="*/ 120 h 140"/>
                <a:gd name="T60" fmla="*/ 4 w 67"/>
                <a:gd name="T61" fmla="*/ 108 h 140"/>
                <a:gd name="T62" fmla="*/ 13 w 67"/>
                <a:gd name="T63" fmla="*/ 72 h 140"/>
                <a:gd name="T64" fmla="*/ 19 w 67"/>
                <a:gd name="T65" fmla="*/ 51 h 140"/>
                <a:gd name="T66" fmla="*/ 29 w 67"/>
                <a:gd name="T67" fmla="*/ 31 h 140"/>
                <a:gd name="T68" fmla="*/ 39 w 67"/>
                <a:gd name="T69" fmla="*/ 21 h 140"/>
                <a:gd name="T70" fmla="*/ 48 w 67"/>
                <a:gd name="T71" fmla="*/ 16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7" h="140">
                  <a:moveTo>
                    <a:pt x="12" y="140"/>
                  </a:moveTo>
                  <a:lnTo>
                    <a:pt x="12" y="140"/>
                  </a:lnTo>
                  <a:lnTo>
                    <a:pt x="16" y="140"/>
                  </a:lnTo>
                  <a:lnTo>
                    <a:pt x="20" y="136"/>
                  </a:lnTo>
                  <a:lnTo>
                    <a:pt x="28" y="130"/>
                  </a:lnTo>
                  <a:lnTo>
                    <a:pt x="35" y="123"/>
                  </a:lnTo>
                  <a:lnTo>
                    <a:pt x="41" y="114"/>
                  </a:lnTo>
                  <a:lnTo>
                    <a:pt x="48" y="102"/>
                  </a:lnTo>
                  <a:lnTo>
                    <a:pt x="54" y="89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3" y="63"/>
                  </a:lnTo>
                  <a:lnTo>
                    <a:pt x="66" y="50"/>
                  </a:lnTo>
                  <a:lnTo>
                    <a:pt x="67" y="38"/>
                  </a:lnTo>
                  <a:lnTo>
                    <a:pt x="67" y="27"/>
                  </a:lnTo>
                  <a:lnTo>
                    <a:pt x="66" y="18"/>
                  </a:lnTo>
                  <a:lnTo>
                    <a:pt x="63" y="9"/>
                  </a:lnTo>
                  <a:lnTo>
                    <a:pt x="58" y="5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48" y="0"/>
                  </a:lnTo>
                  <a:lnTo>
                    <a:pt x="41" y="3"/>
                  </a:lnTo>
                  <a:lnTo>
                    <a:pt x="35" y="8"/>
                  </a:lnTo>
                  <a:lnTo>
                    <a:pt x="29" y="15"/>
                  </a:lnTo>
                  <a:lnTo>
                    <a:pt x="22" y="24"/>
                  </a:lnTo>
                  <a:lnTo>
                    <a:pt x="16" y="34"/>
                  </a:lnTo>
                  <a:lnTo>
                    <a:pt x="10" y="47"/>
                  </a:lnTo>
                  <a:lnTo>
                    <a:pt x="6" y="60"/>
                  </a:lnTo>
                  <a:lnTo>
                    <a:pt x="6" y="60"/>
                  </a:lnTo>
                  <a:lnTo>
                    <a:pt x="3" y="73"/>
                  </a:lnTo>
                  <a:lnTo>
                    <a:pt x="1" y="88"/>
                  </a:lnTo>
                  <a:lnTo>
                    <a:pt x="0" y="101"/>
                  </a:lnTo>
                  <a:lnTo>
                    <a:pt x="1" y="112"/>
                  </a:lnTo>
                  <a:lnTo>
                    <a:pt x="3" y="124"/>
                  </a:lnTo>
                  <a:lnTo>
                    <a:pt x="6" y="131"/>
                  </a:lnTo>
                  <a:lnTo>
                    <a:pt x="9" y="137"/>
                  </a:lnTo>
                  <a:lnTo>
                    <a:pt x="12" y="140"/>
                  </a:lnTo>
                  <a:lnTo>
                    <a:pt x="12" y="140"/>
                  </a:lnTo>
                  <a:close/>
                  <a:moveTo>
                    <a:pt x="48" y="16"/>
                  </a:moveTo>
                  <a:lnTo>
                    <a:pt x="48" y="16"/>
                  </a:lnTo>
                  <a:lnTo>
                    <a:pt x="51" y="18"/>
                  </a:lnTo>
                  <a:lnTo>
                    <a:pt x="54" y="21"/>
                  </a:lnTo>
                  <a:lnTo>
                    <a:pt x="55" y="27"/>
                  </a:lnTo>
                  <a:lnTo>
                    <a:pt x="57" y="35"/>
                  </a:lnTo>
                  <a:lnTo>
                    <a:pt x="57" y="44"/>
                  </a:lnTo>
                  <a:lnTo>
                    <a:pt x="57" y="56"/>
                  </a:lnTo>
                  <a:lnTo>
                    <a:pt x="55" y="66"/>
                  </a:lnTo>
                  <a:lnTo>
                    <a:pt x="52" y="77"/>
                  </a:lnTo>
                  <a:lnTo>
                    <a:pt x="52" y="77"/>
                  </a:lnTo>
                  <a:lnTo>
                    <a:pt x="48" y="88"/>
                  </a:lnTo>
                  <a:lnTo>
                    <a:pt x="42" y="98"/>
                  </a:lnTo>
                  <a:lnTo>
                    <a:pt x="36" y="105"/>
                  </a:lnTo>
                  <a:lnTo>
                    <a:pt x="31" y="112"/>
                  </a:lnTo>
                  <a:lnTo>
                    <a:pt x="25" y="118"/>
                  </a:lnTo>
                  <a:lnTo>
                    <a:pt x="19" y="123"/>
                  </a:lnTo>
                  <a:lnTo>
                    <a:pt x="13" y="124"/>
                  </a:lnTo>
                  <a:lnTo>
                    <a:pt x="9" y="124"/>
                  </a:lnTo>
                  <a:lnTo>
                    <a:pt x="9" y="124"/>
                  </a:lnTo>
                  <a:lnTo>
                    <a:pt x="7" y="123"/>
                  </a:lnTo>
                  <a:lnTo>
                    <a:pt x="4" y="120"/>
                  </a:lnTo>
                  <a:lnTo>
                    <a:pt x="4" y="114"/>
                  </a:lnTo>
                  <a:lnTo>
                    <a:pt x="4" y="108"/>
                  </a:lnTo>
                  <a:lnTo>
                    <a:pt x="7" y="92"/>
                  </a:lnTo>
                  <a:lnTo>
                    <a:pt x="13" y="72"/>
                  </a:lnTo>
                  <a:lnTo>
                    <a:pt x="13" y="72"/>
                  </a:lnTo>
                  <a:lnTo>
                    <a:pt x="19" y="51"/>
                  </a:lnTo>
                  <a:lnTo>
                    <a:pt x="25" y="37"/>
                  </a:lnTo>
                  <a:lnTo>
                    <a:pt x="29" y="31"/>
                  </a:lnTo>
                  <a:lnTo>
                    <a:pt x="34" y="25"/>
                  </a:lnTo>
                  <a:lnTo>
                    <a:pt x="39" y="21"/>
                  </a:lnTo>
                  <a:lnTo>
                    <a:pt x="48" y="16"/>
                  </a:lnTo>
                  <a:lnTo>
                    <a:pt x="4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2" name="Freeform 41">
              <a:extLst>
                <a:ext uri="{FF2B5EF4-FFF2-40B4-BE49-F238E27FC236}">
                  <a16:creationId xmlns:a16="http://schemas.microsoft.com/office/drawing/2014/main" id="{4BB8DD51-D391-1433-5ED3-032591CB0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7627" y="6247575"/>
              <a:ext cx="169863" cy="25400"/>
            </a:xfrm>
            <a:custGeom>
              <a:avLst/>
              <a:gdLst>
                <a:gd name="T0" fmla="*/ 107 w 107"/>
                <a:gd name="T1" fmla="*/ 11 h 16"/>
                <a:gd name="T2" fmla="*/ 107 w 107"/>
                <a:gd name="T3" fmla="*/ 11 h 16"/>
                <a:gd name="T4" fmla="*/ 106 w 107"/>
                <a:gd name="T5" fmla="*/ 12 h 16"/>
                <a:gd name="T6" fmla="*/ 103 w 107"/>
                <a:gd name="T7" fmla="*/ 14 h 16"/>
                <a:gd name="T8" fmla="*/ 91 w 107"/>
                <a:gd name="T9" fmla="*/ 15 h 16"/>
                <a:gd name="T10" fmla="*/ 74 w 107"/>
                <a:gd name="T11" fmla="*/ 16 h 16"/>
                <a:gd name="T12" fmla="*/ 54 w 107"/>
                <a:gd name="T13" fmla="*/ 16 h 16"/>
                <a:gd name="T14" fmla="*/ 54 w 107"/>
                <a:gd name="T15" fmla="*/ 16 h 16"/>
                <a:gd name="T16" fmla="*/ 32 w 107"/>
                <a:gd name="T17" fmla="*/ 15 h 16"/>
                <a:gd name="T18" fmla="*/ 16 w 107"/>
                <a:gd name="T19" fmla="*/ 12 h 16"/>
                <a:gd name="T20" fmla="*/ 4 w 107"/>
                <a:gd name="T21" fmla="*/ 11 h 16"/>
                <a:gd name="T22" fmla="*/ 1 w 107"/>
                <a:gd name="T23" fmla="*/ 9 h 16"/>
                <a:gd name="T24" fmla="*/ 0 w 107"/>
                <a:gd name="T25" fmla="*/ 8 h 16"/>
                <a:gd name="T26" fmla="*/ 0 w 107"/>
                <a:gd name="T27" fmla="*/ 8 h 16"/>
                <a:gd name="T28" fmla="*/ 1 w 107"/>
                <a:gd name="T29" fmla="*/ 6 h 16"/>
                <a:gd name="T30" fmla="*/ 6 w 107"/>
                <a:gd name="T31" fmla="*/ 5 h 16"/>
                <a:gd name="T32" fmla="*/ 20 w 107"/>
                <a:gd name="T33" fmla="*/ 2 h 16"/>
                <a:gd name="T34" fmla="*/ 38 w 107"/>
                <a:gd name="T35" fmla="*/ 0 h 16"/>
                <a:gd name="T36" fmla="*/ 54 w 107"/>
                <a:gd name="T37" fmla="*/ 0 h 16"/>
                <a:gd name="T38" fmla="*/ 54 w 107"/>
                <a:gd name="T39" fmla="*/ 0 h 16"/>
                <a:gd name="T40" fmla="*/ 71 w 107"/>
                <a:gd name="T41" fmla="*/ 2 h 16"/>
                <a:gd name="T42" fmla="*/ 89 w 107"/>
                <a:gd name="T43" fmla="*/ 5 h 16"/>
                <a:gd name="T44" fmla="*/ 102 w 107"/>
                <a:gd name="T45" fmla="*/ 8 h 16"/>
                <a:gd name="T46" fmla="*/ 106 w 107"/>
                <a:gd name="T47" fmla="*/ 9 h 16"/>
                <a:gd name="T48" fmla="*/ 107 w 107"/>
                <a:gd name="T49" fmla="*/ 11 h 16"/>
                <a:gd name="T50" fmla="*/ 107 w 107"/>
                <a:gd name="T51" fmla="*/ 11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7" h="16">
                  <a:moveTo>
                    <a:pt x="107" y="11"/>
                  </a:moveTo>
                  <a:lnTo>
                    <a:pt x="107" y="11"/>
                  </a:lnTo>
                  <a:lnTo>
                    <a:pt x="106" y="12"/>
                  </a:lnTo>
                  <a:lnTo>
                    <a:pt x="103" y="14"/>
                  </a:lnTo>
                  <a:lnTo>
                    <a:pt x="91" y="15"/>
                  </a:lnTo>
                  <a:lnTo>
                    <a:pt x="74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32" y="15"/>
                  </a:lnTo>
                  <a:lnTo>
                    <a:pt x="16" y="12"/>
                  </a:lnTo>
                  <a:lnTo>
                    <a:pt x="4" y="11"/>
                  </a:lnTo>
                  <a:lnTo>
                    <a:pt x="1" y="9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6"/>
                  </a:lnTo>
                  <a:lnTo>
                    <a:pt x="6" y="5"/>
                  </a:lnTo>
                  <a:lnTo>
                    <a:pt x="20" y="2"/>
                  </a:lnTo>
                  <a:lnTo>
                    <a:pt x="38" y="0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71" y="2"/>
                  </a:lnTo>
                  <a:lnTo>
                    <a:pt x="89" y="5"/>
                  </a:lnTo>
                  <a:lnTo>
                    <a:pt x="102" y="8"/>
                  </a:lnTo>
                  <a:lnTo>
                    <a:pt x="106" y="9"/>
                  </a:lnTo>
                  <a:lnTo>
                    <a:pt x="107" y="11"/>
                  </a:lnTo>
                  <a:lnTo>
                    <a:pt x="107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3" name="Freeform 42">
              <a:extLst>
                <a:ext uri="{FF2B5EF4-FFF2-40B4-BE49-F238E27FC236}">
                  <a16:creationId xmlns:a16="http://schemas.microsoft.com/office/drawing/2014/main" id="{CB6372CB-7E3D-ADEA-73A8-CB14FF349DF2}"/>
                </a:ext>
              </a:extLst>
            </p:cNvPr>
            <p:cNvSpPr>
              <a:spLocks/>
            </p:cNvSpPr>
            <p:nvPr/>
          </p:nvSpPr>
          <p:spPr bwMode="auto">
            <a:xfrm>
              <a:off x="7694015" y="4163188"/>
              <a:ext cx="138113" cy="2187575"/>
            </a:xfrm>
            <a:custGeom>
              <a:avLst/>
              <a:gdLst>
                <a:gd name="T0" fmla="*/ 79 w 87"/>
                <a:gd name="T1" fmla="*/ 1378 h 1378"/>
                <a:gd name="T2" fmla="*/ 74 w 87"/>
                <a:gd name="T3" fmla="*/ 1378 h 1378"/>
                <a:gd name="T4" fmla="*/ 61 w 87"/>
                <a:gd name="T5" fmla="*/ 1324 h 1378"/>
                <a:gd name="T6" fmla="*/ 16 w 87"/>
                <a:gd name="T7" fmla="*/ 240 h 1378"/>
                <a:gd name="T8" fmla="*/ 10 w 87"/>
                <a:gd name="T9" fmla="*/ 240 h 1378"/>
                <a:gd name="T10" fmla="*/ 0 w 87"/>
                <a:gd name="T11" fmla="*/ 1 h 1378"/>
                <a:gd name="T12" fmla="*/ 38 w 87"/>
                <a:gd name="T13" fmla="*/ 0 h 1378"/>
                <a:gd name="T14" fmla="*/ 48 w 87"/>
                <a:gd name="T15" fmla="*/ 241 h 1378"/>
                <a:gd name="T16" fmla="*/ 42 w 87"/>
                <a:gd name="T17" fmla="*/ 241 h 1378"/>
                <a:gd name="T18" fmla="*/ 87 w 87"/>
                <a:gd name="T19" fmla="*/ 1321 h 1378"/>
                <a:gd name="T20" fmla="*/ 79 w 87"/>
                <a:gd name="T21" fmla="*/ 1378 h 1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7" h="1378">
                  <a:moveTo>
                    <a:pt x="79" y="1378"/>
                  </a:moveTo>
                  <a:lnTo>
                    <a:pt x="74" y="1378"/>
                  </a:lnTo>
                  <a:lnTo>
                    <a:pt x="61" y="1324"/>
                  </a:lnTo>
                  <a:lnTo>
                    <a:pt x="16" y="240"/>
                  </a:lnTo>
                  <a:lnTo>
                    <a:pt x="10" y="240"/>
                  </a:lnTo>
                  <a:lnTo>
                    <a:pt x="0" y="1"/>
                  </a:lnTo>
                  <a:lnTo>
                    <a:pt x="38" y="0"/>
                  </a:lnTo>
                  <a:lnTo>
                    <a:pt x="48" y="241"/>
                  </a:lnTo>
                  <a:lnTo>
                    <a:pt x="42" y="241"/>
                  </a:lnTo>
                  <a:lnTo>
                    <a:pt x="87" y="1321"/>
                  </a:lnTo>
                  <a:lnTo>
                    <a:pt x="79" y="137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4" name="Freeform 43">
              <a:extLst>
                <a:ext uri="{FF2B5EF4-FFF2-40B4-BE49-F238E27FC236}">
                  <a16:creationId xmlns:a16="http://schemas.microsoft.com/office/drawing/2014/main" id="{36622563-630D-3D48-D262-25D65EA48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3065" y="4183825"/>
              <a:ext cx="98425" cy="223838"/>
            </a:xfrm>
            <a:custGeom>
              <a:avLst/>
              <a:gdLst>
                <a:gd name="T0" fmla="*/ 13 w 62"/>
                <a:gd name="T1" fmla="*/ 0 h 141"/>
                <a:gd name="T2" fmla="*/ 7 w 62"/>
                <a:gd name="T3" fmla="*/ 9 h 141"/>
                <a:gd name="T4" fmla="*/ 1 w 62"/>
                <a:gd name="T5" fmla="*/ 28 h 141"/>
                <a:gd name="T6" fmla="*/ 0 w 62"/>
                <a:gd name="T7" fmla="*/ 52 h 141"/>
                <a:gd name="T8" fmla="*/ 4 w 62"/>
                <a:gd name="T9" fmla="*/ 80 h 141"/>
                <a:gd name="T10" fmla="*/ 7 w 62"/>
                <a:gd name="T11" fmla="*/ 93 h 141"/>
                <a:gd name="T12" fmla="*/ 17 w 62"/>
                <a:gd name="T13" fmla="*/ 116 h 141"/>
                <a:gd name="T14" fmla="*/ 29 w 62"/>
                <a:gd name="T15" fmla="*/ 134 h 141"/>
                <a:gd name="T16" fmla="*/ 40 w 62"/>
                <a:gd name="T17" fmla="*/ 141 h 141"/>
                <a:gd name="T18" fmla="*/ 46 w 62"/>
                <a:gd name="T19" fmla="*/ 141 h 141"/>
                <a:gd name="T20" fmla="*/ 56 w 62"/>
                <a:gd name="T21" fmla="*/ 134 h 141"/>
                <a:gd name="T22" fmla="*/ 61 w 62"/>
                <a:gd name="T23" fmla="*/ 118 h 141"/>
                <a:gd name="T24" fmla="*/ 62 w 62"/>
                <a:gd name="T25" fmla="*/ 94 h 141"/>
                <a:gd name="T26" fmla="*/ 58 w 62"/>
                <a:gd name="T27" fmla="*/ 67 h 141"/>
                <a:gd name="T28" fmla="*/ 54 w 62"/>
                <a:gd name="T29" fmla="*/ 54 h 141"/>
                <a:gd name="T30" fmla="*/ 42 w 62"/>
                <a:gd name="T31" fmla="*/ 29 h 141"/>
                <a:gd name="T32" fmla="*/ 27 w 62"/>
                <a:gd name="T33" fmla="*/ 10 h 141"/>
                <a:gd name="T34" fmla="*/ 16 w 62"/>
                <a:gd name="T35" fmla="*/ 1 h 141"/>
                <a:gd name="T36" fmla="*/ 13 w 62"/>
                <a:gd name="T37" fmla="*/ 0 h 141"/>
                <a:gd name="T38" fmla="*/ 43 w 62"/>
                <a:gd name="T39" fmla="*/ 125 h 141"/>
                <a:gd name="T40" fmla="*/ 38 w 62"/>
                <a:gd name="T41" fmla="*/ 125 h 141"/>
                <a:gd name="T42" fmla="*/ 27 w 62"/>
                <a:gd name="T43" fmla="*/ 113 h 141"/>
                <a:gd name="T44" fmla="*/ 17 w 62"/>
                <a:gd name="T45" fmla="*/ 96 h 141"/>
                <a:gd name="T46" fmla="*/ 10 w 62"/>
                <a:gd name="T47" fmla="*/ 76 h 141"/>
                <a:gd name="T48" fmla="*/ 8 w 62"/>
                <a:gd name="T49" fmla="*/ 64 h 141"/>
                <a:gd name="T50" fmla="*/ 8 w 62"/>
                <a:gd name="T51" fmla="*/ 44 h 141"/>
                <a:gd name="T52" fmla="*/ 13 w 62"/>
                <a:gd name="T53" fmla="*/ 26 h 141"/>
                <a:gd name="T54" fmla="*/ 19 w 62"/>
                <a:gd name="T55" fmla="*/ 14 h 141"/>
                <a:gd name="T56" fmla="*/ 23 w 62"/>
                <a:gd name="T57" fmla="*/ 13 h 141"/>
                <a:gd name="T58" fmla="*/ 29 w 62"/>
                <a:gd name="T59" fmla="*/ 16 h 141"/>
                <a:gd name="T60" fmla="*/ 35 w 62"/>
                <a:gd name="T61" fmla="*/ 25 h 141"/>
                <a:gd name="T62" fmla="*/ 46 w 62"/>
                <a:gd name="T63" fmla="*/ 61 h 141"/>
                <a:gd name="T64" fmla="*/ 51 w 62"/>
                <a:gd name="T65" fmla="*/ 80 h 141"/>
                <a:gd name="T66" fmla="*/ 54 w 62"/>
                <a:gd name="T67" fmla="*/ 103 h 141"/>
                <a:gd name="T68" fmla="*/ 49 w 62"/>
                <a:gd name="T69" fmla="*/ 118 h 141"/>
                <a:gd name="T70" fmla="*/ 43 w 62"/>
                <a:gd name="T71" fmla="*/ 125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2" h="141">
                  <a:moveTo>
                    <a:pt x="13" y="0"/>
                  </a:moveTo>
                  <a:lnTo>
                    <a:pt x="13" y="0"/>
                  </a:lnTo>
                  <a:lnTo>
                    <a:pt x="10" y="3"/>
                  </a:lnTo>
                  <a:lnTo>
                    <a:pt x="7" y="9"/>
                  </a:lnTo>
                  <a:lnTo>
                    <a:pt x="4" y="17"/>
                  </a:lnTo>
                  <a:lnTo>
                    <a:pt x="1" y="28"/>
                  </a:lnTo>
                  <a:lnTo>
                    <a:pt x="0" y="39"/>
                  </a:lnTo>
                  <a:lnTo>
                    <a:pt x="0" y="52"/>
                  </a:lnTo>
                  <a:lnTo>
                    <a:pt x="1" y="65"/>
                  </a:lnTo>
                  <a:lnTo>
                    <a:pt x="4" y="80"/>
                  </a:lnTo>
                  <a:lnTo>
                    <a:pt x="4" y="80"/>
                  </a:lnTo>
                  <a:lnTo>
                    <a:pt x="7" y="93"/>
                  </a:lnTo>
                  <a:lnTo>
                    <a:pt x="11" y="106"/>
                  </a:lnTo>
                  <a:lnTo>
                    <a:pt x="17" y="116"/>
                  </a:lnTo>
                  <a:lnTo>
                    <a:pt x="23" y="127"/>
                  </a:lnTo>
                  <a:lnTo>
                    <a:pt x="29" y="134"/>
                  </a:lnTo>
                  <a:lnTo>
                    <a:pt x="35" y="138"/>
                  </a:lnTo>
                  <a:lnTo>
                    <a:pt x="40" y="141"/>
                  </a:lnTo>
                  <a:lnTo>
                    <a:pt x="46" y="141"/>
                  </a:lnTo>
                  <a:lnTo>
                    <a:pt x="46" y="141"/>
                  </a:lnTo>
                  <a:lnTo>
                    <a:pt x="52" y="140"/>
                  </a:lnTo>
                  <a:lnTo>
                    <a:pt x="56" y="134"/>
                  </a:lnTo>
                  <a:lnTo>
                    <a:pt x="59" y="127"/>
                  </a:lnTo>
                  <a:lnTo>
                    <a:pt x="61" y="118"/>
                  </a:lnTo>
                  <a:lnTo>
                    <a:pt x="62" y="106"/>
                  </a:lnTo>
                  <a:lnTo>
                    <a:pt x="62" y="94"/>
                  </a:lnTo>
                  <a:lnTo>
                    <a:pt x="61" y="81"/>
                  </a:lnTo>
                  <a:lnTo>
                    <a:pt x="58" y="67"/>
                  </a:lnTo>
                  <a:lnTo>
                    <a:pt x="58" y="67"/>
                  </a:lnTo>
                  <a:lnTo>
                    <a:pt x="54" y="54"/>
                  </a:lnTo>
                  <a:lnTo>
                    <a:pt x="49" y="41"/>
                  </a:lnTo>
                  <a:lnTo>
                    <a:pt x="42" y="29"/>
                  </a:lnTo>
                  <a:lnTo>
                    <a:pt x="35" y="19"/>
                  </a:lnTo>
                  <a:lnTo>
                    <a:pt x="27" y="10"/>
                  </a:lnTo>
                  <a:lnTo>
                    <a:pt x="21" y="4"/>
                  </a:lnTo>
                  <a:lnTo>
                    <a:pt x="16" y="1"/>
                  </a:lnTo>
                  <a:lnTo>
                    <a:pt x="13" y="0"/>
                  </a:lnTo>
                  <a:lnTo>
                    <a:pt x="13" y="0"/>
                  </a:lnTo>
                  <a:close/>
                  <a:moveTo>
                    <a:pt x="43" y="125"/>
                  </a:moveTo>
                  <a:lnTo>
                    <a:pt x="43" y="125"/>
                  </a:lnTo>
                  <a:lnTo>
                    <a:pt x="40" y="127"/>
                  </a:lnTo>
                  <a:lnTo>
                    <a:pt x="38" y="125"/>
                  </a:lnTo>
                  <a:lnTo>
                    <a:pt x="32" y="121"/>
                  </a:lnTo>
                  <a:lnTo>
                    <a:pt x="27" y="113"/>
                  </a:lnTo>
                  <a:lnTo>
                    <a:pt x="21" y="106"/>
                  </a:lnTo>
                  <a:lnTo>
                    <a:pt x="17" y="96"/>
                  </a:lnTo>
                  <a:lnTo>
                    <a:pt x="13" y="86"/>
                  </a:lnTo>
                  <a:lnTo>
                    <a:pt x="10" y="76"/>
                  </a:lnTo>
                  <a:lnTo>
                    <a:pt x="10" y="76"/>
                  </a:lnTo>
                  <a:lnTo>
                    <a:pt x="8" y="64"/>
                  </a:lnTo>
                  <a:lnTo>
                    <a:pt x="7" y="54"/>
                  </a:lnTo>
                  <a:lnTo>
                    <a:pt x="8" y="44"/>
                  </a:lnTo>
                  <a:lnTo>
                    <a:pt x="10" y="33"/>
                  </a:lnTo>
                  <a:lnTo>
                    <a:pt x="13" y="26"/>
                  </a:lnTo>
                  <a:lnTo>
                    <a:pt x="16" y="19"/>
                  </a:lnTo>
                  <a:lnTo>
                    <a:pt x="19" y="14"/>
                  </a:lnTo>
                  <a:lnTo>
                    <a:pt x="23" y="13"/>
                  </a:lnTo>
                  <a:lnTo>
                    <a:pt x="23" y="13"/>
                  </a:lnTo>
                  <a:lnTo>
                    <a:pt x="26" y="13"/>
                  </a:lnTo>
                  <a:lnTo>
                    <a:pt x="29" y="16"/>
                  </a:lnTo>
                  <a:lnTo>
                    <a:pt x="32" y="19"/>
                  </a:lnTo>
                  <a:lnTo>
                    <a:pt x="35" y="25"/>
                  </a:lnTo>
                  <a:lnTo>
                    <a:pt x="40" y="41"/>
                  </a:lnTo>
                  <a:lnTo>
                    <a:pt x="46" y="61"/>
                  </a:lnTo>
                  <a:lnTo>
                    <a:pt x="46" y="61"/>
                  </a:lnTo>
                  <a:lnTo>
                    <a:pt x="51" y="80"/>
                  </a:lnTo>
                  <a:lnTo>
                    <a:pt x="54" y="96"/>
                  </a:lnTo>
                  <a:lnTo>
                    <a:pt x="54" y="103"/>
                  </a:lnTo>
                  <a:lnTo>
                    <a:pt x="52" y="111"/>
                  </a:lnTo>
                  <a:lnTo>
                    <a:pt x="49" y="118"/>
                  </a:lnTo>
                  <a:lnTo>
                    <a:pt x="43" y="125"/>
                  </a:lnTo>
                  <a:lnTo>
                    <a:pt x="43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5" name="Freeform 44">
              <a:extLst>
                <a:ext uri="{FF2B5EF4-FFF2-40B4-BE49-F238E27FC236}">
                  <a16:creationId xmlns:a16="http://schemas.microsoft.com/office/drawing/2014/main" id="{A99FF39B-9610-F357-3B14-98EAA4F4EF53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5765" y="6250750"/>
              <a:ext cx="171450" cy="22225"/>
            </a:xfrm>
            <a:custGeom>
              <a:avLst/>
              <a:gdLst>
                <a:gd name="T0" fmla="*/ 108 w 108"/>
                <a:gd name="T1" fmla="*/ 6 h 14"/>
                <a:gd name="T2" fmla="*/ 108 w 108"/>
                <a:gd name="T3" fmla="*/ 6 h 14"/>
                <a:gd name="T4" fmla="*/ 107 w 108"/>
                <a:gd name="T5" fmla="*/ 7 h 14"/>
                <a:gd name="T6" fmla="*/ 104 w 108"/>
                <a:gd name="T7" fmla="*/ 9 h 14"/>
                <a:gd name="T8" fmla="*/ 92 w 108"/>
                <a:gd name="T9" fmla="*/ 12 h 14"/>
                <a:gd name="T10" fmla="*/ 75 w 108"/>
                <a:gd name="T11" fmla="*/ 13 h 14"/>
                <a:gd name="T12" fmla="*/ 54 w 108"/>
                <a:gd name="T13" fmla="*/ 14 h 14"/>
                <a:gd name="T14" fmla="*/ 54 w 108"/>
                <a:gd name="T15" fmla="*/ 14 h 14"/>
                <a:gd name="T16" fmla="*/ 32 w 108"/>
                <a:gd name="T17" fmla="*/ 14 h 14"/>
                <a:gd name="T18" fmla="*/ 16 w 108"/>
                <a:gd name="T19" fmla="*/ 14 h 14"/>
                <a:gd name="T20" fmla="*/ 5 w 108"/>
                <a:gd name="T21" fmla="*/ 13 h 14"/>
                <a:gd name="T22" fmla="*/ 2 w 108"/>
                <a:gd name="T23" fmla="*/ 12 h 14"/>
                <a:gd name="T24" fmla="*/ 0 w 108"/>
                <a:gd name="T25" fmla="*/ 10 h 14"/>
                <a:gd name="T26" fmla="*/ 0 w 108"/>
                <a:gd name="T27" fmla="*/ 10 h 14"/>
                <a:gd name="T28" fmla="*/ 2 w 108"/>
                <a:gd name="T29" fmla="*/ 9 h 14"/>
                <a:gd name="T30" fmla="*/ 6 w 108"/>
                <a:gd name="T31" fmla="*/ 7 h 14"/>
                <a:gd name="T32" fmla="*/ 19 w 108"/>
                <a:gd name="T33" fmla="*/ 4 h 14"/>
                <a:gd name="T34" fmla="*/ 37 w 108"/>
                <a:gd name="T35" fmla="*/ 1 h 14"/>
                <a:gd name="T36" fmla="*/ 53 w 108"/>
                <a:gd name="T37" fmla="*/ 0 h 14"/>
                <a:gd name="T38" fmla="*/ 53 w 108"/>
                <a:gd name="T39" fmla="*/ 0 h 14"/>
                <a:gd name="T40" fmla="*/ 70 w 108"/>
                <a:gd name="T41" fmla="*/ 0 h 14"/>
                <a:gd name="T42" fmla="*/ 88 w 108"/>
                <a:gd name="T43" fmla="*/ 1 h 14"/>
                <a:gd name="T44" fmla="*/ 102 w 108"/>
                <a:gd name="T45" fmla="*/ 3 h 14"/>
                <a:gd name="T46" fmla="*/ 107 w 108"/>
                <a:gd name="T47" fmla="*/ 4 h 14"/>
                <a:gd name="T48" fmla="*/ 108 w 108"/>
                <a:gd name="T49" fmla="*/ 6 h 14"/>
                <a:gd name="T50" fmla="*/ 108 w 108"/>
                <a:gd name="T5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8" h="14">
                  <a:moveTo>
                    <a:pt x="108" y="6"/>
                  </a:moveTo>
                  <a:lnTo>
                    <a:pt x="108" y="6"/>
                  </a:lnTo>
                  <a:lnTo>
                    <a:pt x="107" y="7"/>
                  </a:lnTo>
                  <a:lnTo>
                    <a:pt x="104" y="9"/>
                  </a:lnTo>
                  <a:lnTo>
                    <a:pt x="92" y="12"/>
                  </a:lnTo>
                  <a:lnTo>
                    <a:pt x="75" y="13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32" y="14"/>
                  </a:lnTo>
                  <a:lnTo>
                    <a:pt x="16" y="14"/>
                  </a:lnTo>
                  <a:lnTo>
                    <a:pt x="5" y="13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9"/>
                  </a:lnTo>
                  <a:lnTo>
                    <a:pt x="6" y="7"/>
                  </a:lnTo>
                  <a:lnTo>
                    <a:pt x="19" y="4"/>
                  </a:lnTo>
                  <a:lnTo>
                    <a:pt x="37" y="1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70" y="0"/>
                  </a:lnTo>
                  <a:lnTo>
                    <a:pt x="88" y="1"/>
                  </a:lnTo>
                  <a:lnTo>
                    <a:pt x="102" y="3"/>
                  </a:lnTo>
                  <a:lnTo>
                    <a:pt x="107" y="4"/>
                  </a:lnTo>
                  <a:lnTo>
                    <a:pt x="108" y="6"/>
                  </a:lnTo>
                  <a:lnTo>
                    <a:pt x="10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6" name="Freeform 45">
              <a:extLst>
                <a:ext uri="{FF2B5EF4-FFF2-40B4-BE49-F238E27FC236}">
                  <a16:creationId xmlns:a16="http://schemas.microsoft.com/office/drawing/2014/main" id="{F58A5F81-98F6-BE07-B36B-8783C9F07F53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0177" y="3140838"/>
              <a:ext cx="1579563" cy="3187700"/>
            </a:xfrm>
            <a:custGeom>
              <a:avLst/>
              <a:gdLst>
                <a:gd name="T0" fmla="*/ 905 w 995"/>
                <a:gd name="T1" fmla="*/ 878 h 2008"/>
                <a:gd name="T2" fmla="*/ 980 w 995"/>
                <a:gd name="T3" fmla="*/ 872 h 2008"/>
                <a:gd name="T4" fmla="*/ 995 w 995"/>
                <a:gd name="T5" fmla="*/ 814 h 2008"/>
                <a:gd name="T6" fmla="*/ 980 w 995"/>
                <a:gd name="T7" fmla="*/ 760 h 2008"/>
                <a:gd name="T8" fmla="*/ 947 w 995"/>
                <a:gd name="T9" fmla="*/ 754 h 2008"/>
                <a:gd name="T10" fmla="*/ 811 w 995"/>
                <a:gd name="T11" fmla="*/ 663 h 2008"/>
                <a:gd name="T12" fmla="*/ 792 w 995"/>
                <a:gd name="T13" fmla="*/ 562 h 2008"/>
                <a:gd name="T14" fmla="*/ 766 w 995"/>
                <a:gd name="T15" fmla="*/ 437 h 2008"/>
                <a:gd name="T16" fmla="*/ 752 w 995"/>
                <a:gd name="T17" fmla="*/ 313 h 2008"/>
                <a:gd name="T18" fmla="*/ 715 w 995"/>
                <a:gd name="T19" fmla="*/ 261 h 2008"/>
                <a:gd name="T20" fmla="*/ 672 w 995"/>
                <a:gd name="T21" fmla="*/ 233 h 2008"/>
                <a:gd name="T22" fmla="*/ 670 w 995"/>
                <a:gd name="T23" fmla="*/ 135 h 2008"/>
                <a:gd name="T24" fmla="*/ 602 w 995"/>
                <a:gd name="T25" fmla="*/ 41 h 2008"/>
                <a:gd name="T26" fmla="*/ 501 w 995"/>
                <a:gd name="T27" fmla="*/ 0 h 2008"/>
                <a:gd name="T28" fmla="*/ 428 w 995"/>
                <a:gd name="T29" fmla="*/ 32 h 2008"/>
                <a:gd name="T30" fmla="*/ 350 w 995"/>
                <a:gd name="T31" fmla="*/ 151 h 2008"/>
                <a:gd name="T32" fmla="*/ 344 w 995"/>
                <a:gd name="T33" fmla="*/ 217 h 2008"/>
                <a:gd name="T34" fmla="*/ 299 w 995"/>
                <a:gd name="T35" fmla="*/ 274 h 2008"/>
                <a:gd name="T36" fmla="*/ 255 w 995"/>
                <a:gd name="T37" fmla="*/ 368 h 2008"/>
                <a:gd name="T38" fmla="*/ 229 w 995"/>
                <a:gd name="T39" fmla="*/ 440 h 2008"/>
                <a:gd name="T40" fmla="*/ 189 w 995"/>
                <a:gd name="T41" fmla="*/ 645 h 2008"/>
                <a:gd name="T42" fmla="*/ 64 w 995"/>
                <a:gd name="T43" fmla="*/ 747 h 2008"/>
                <a:gd name="T44" fmla="*/ 4 w 995"/>
                <a:gd name="T45" fmla="*/ 779 h 2008"/>
                <a:gd name="T46" fmla="*/ 4 w 995"/>
                <a:gd name="T47" fmla="*/ 859 h 2008"/>
                <a:gd name="T48" fmla="*/ 38 w 995"/>
                <a:gd name="T49" fmla="*/ 884 h 2008"/>
                <a:gd name="T50" fmla="*/ 137 w 995"/>
                <a:gd name="T51" fmla="*/ 872 h 2008"/>
                <a:gd name="T52" fmla="*/ 191 w 995"/>
                <a:gd name="T53" fmla="*/ 925 h 2008"/>
                <a:gd name="T54" fmla="*/ 264 w 995"/>
                <a:gd name="T55" fmla="*/ 1012 h 2008"/>
                <a:gd name="T56" fmla="*/ 245 w 995"/>
                <a:gd name="T57" fmla="*/ 1133 h 2008"/>
                <a:gd name="T58" fmla="*/ 236 w 995"/>
                <a:gd name="T59" fmla="*/ 1282 h 2008"/>
                <a:gd name="T60" fmla="*/ 230 w 995"/>
                <a:gd name="T61" fmla="*/ 1440 h 2008"/>
                <a:gd name="T62" fmla="*/ 240 w 995"/>
                <a:gd name="T63" fmla="*/ 1526 h 2008"/>
                <a:gd name="T64" fmla="*/ 224 w 995"/>
                <a:gd name="T65" fmla="*/ 1716 h 2008"/>
                <a:gd name="T66" fmla="*/ 259 w 995"/>
                <a:gd name="T67" fmla="*/ 1819 h 2008"/>
                <a:gd name="T68" fmla="*/ 252 w 995"/>
                <a:gd name="T69" fmla="*/ 1909 h 2008"/>
                <a:gd name="T70" fmla="*/ 267 w 995"/>
                <a:gd name="T71" fmla="*/ 1950 h 2008"/>
                <a:gd name="T72" fmla="*/ 430 w 995"/>
                <a:gd name="T73" fmla="*/ 1956 h 2008"/>
                <a:gd name="T74" fmla="*/ 456 w 995"/>
                <a:gd name="T75" fmla="*/ 1915 h 2008"/>
                <a:gd name="T76" fmla="*/ 460 w 995"/>
                <a:gd name="T77" fmla="*/ 1816 h 2008"/>
                <a:gd name="T78" fmla="*/ 478 w 995"/>
                <a:gd name="T79" fmla="*/ 1733 h 2008"/>
                <a:gd name="T80" fmla="*/ 479 w 995"/>
                <a:gd name="T81" fmla="*/ 1387 h 2008"/>
                <a:gd name="T82" fmla="*/ 494 w 995"/>
                <a:gd name="T83" fmla="*/ 1273 h 2008"/>
                <a:gd name="T84" fmla="*/ 519 w 995"/>
                <a:gd name="T85" fmla="*/ 1352 h 2008"/>
                <a:gd name="T86" fmla="*/ 510 w 995"/>
                <a:gd name="T87" fmla="*/ 1585 h 2008"/>
                <a:gd name="T88" fmla="*/ 510 w 995"/>
                <a:gd name="T89" fmla="*/ 1850 h 2008"/>
                <a:gd name="T90" fmla="*/ 538 w 995"/>
                <a:gd name="T91" fmla="*/ 1880 h 2008"/>
                <a:gd name="T92" fmla="*/ 535 w 995"/>
                <a:gd name="T93" fmla="*/ 1984 h 2008"/>
                <a:gd name="T94" fmla="*/ 607 w 995"/>
                <a:gd name="T95" fmla="*/ 2008 h 2008"/>
                <a:gd name="T96" fmla="*/ 725 w 995"/>
                <a:gd name="T97" fmla="*/ 1989 h 2008"/>
                <a:gd name="T98" fmla="*/ 725 w 995"/>
                <a:gd name="T99" fmla="*/ 1882 h 2008"/>
                <a:gd name="T100" fmla="*/ 752 w 995"/>
                <a:gd name="T101" fmla="*/ 1845 h 2008"/>
                <a:gd name="T102" fmla="*/ 753 w 995"/>
                <a:gd name="T103" fmla="*/ 1740 h 2008"/>
                <a:gd name="T104" fmla="*/ 768 w 995"/>
                <a:gd name="T105" fmla="*/ 1521 h 2008"/>
                <a:gd name="T106" fmla="*/ 752 w 995"/>
                <a:gd name="T107" fmla="*/ 1369 h 2008"/>
                <a:gd name="T108" fmla="*/ 753 w 995"/>
                <a:gd name="T109" fmla="*/ 1187 h 2008"/>
                <a:gd name="T110" fmla="*/ 718 w 995"/>
                <a:gd name="T111" fmla="*/ 1033 h 2008"/>
                <a:gd name="T112" fmla="*/ 794 w 995"/>
                <a:gd name="T113" fmla="*/ 1017 h 2008"/>
                <a:gd name="T114" fmla="*/ 810 w 995"/>
                <a:gd name="T115" fmla="*/ 936 h 2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95" h="2008">
                  <a:moveTo>
                    <a:pt x="804" y="851"/>
                  </a:moveTo>
                  <a:lnTo>
                    <a:pt x="804" y="851"/>
                  </a:lnTo>
                  <a:lnTo>
                    <a:pt x="830" y="861"/>
                  </a:lnTo>
                  <a:lnTo>
                    <a:pt x="855" y="869"/>
                  </a:lnTo>
                  <a:lnTo>
                    <a:pt x="881" y="875"/>
                  </a:lnTo>
                  <a:lnTo>
                    <a:pt x="881" y="875"/>
                  </a:lnTo>
                  <a:lnTo>
                    <a:pt x="905" y="878"/>
                  </a:lnTo>
                  <a:lnTo>
                    <a:pt x="929" y="883"/>
                  </a:lnTo>
                  <a:lnTo>
                    <a:pt x="953" y="883"/>
                  </a:lnTo>
                  <a:lnTo>
                    <a:pt x="963" y="883"/>
                  </a:lnTo>
                  <a:lnTo>
                    <a:pt x="970" y="881"/>
                  </a:lnTo>
                  <a:lnTo>
                    <a:pt x="970" y="881"/>
                  </a:lnTo>
                  <a:lnTo>
                    <a:pt x="976" y="878"/>
                  </a:lnTo>
                  <a:lnTo>
                    <a:pt x="980" y="872"/>
                  </a:lnTo>
                  <a:lnTo>
                    <a:pt x="985" y="867"/>
                  </a:lnTo>
                  <a:lnTo>
                    <a:pt x="988" y="859"/>
                  </a:lnTo>
                  <a:lnTo>
                    <a:pt x="992" y="845"/>
                  </a:lnTo>
                  <a:lnTo>
                    <a:pt x="995" y="833"/>
                  </a:lnTo>
                  <a:lnTo>
                    <a:pt x="995" y="833"/>
                  </a:lnTo>
                  <a:lnTo>
                    <a:pt x="995" y="824"/>
                  </a:lnTo>
                  <a:lnTo>
                    <a:pt x="995" y="814"/>
                  </a:lnTo>
                  <a:lnTo>
                    <a:pt x="995" y="798"/>
                  </a:lnTo>
                  <a:lnTo>
                    <a:pt x="995" y="798"/>
                  </a:lnTo>
                  <a:lnTo>
                    <a:pt x="993" y="789"/>
                  </a:lnTo>
                  <a:lnTo>
                    <a:pt x="992" y="781"/>
                  </a:lnTo>
                  <a:lnTo>
                    <a:pt x="989" y="772"/>
                  </a:lnTo>
                  <a:lnTo>
                    <a:pt x="983" y="765"/>
                  </a:lnTo>
                  <a:lnTo>
                    <a:pt x="980" y="760"/>
                  </a:lnTo>
                  <a:lnTo>
                    <a:pt x="976" y="757"/>
                  </a:lnTo>
                  <a:lnTo>
                    <a:pt x="972" y="756"/>
                  </a:lnTo>
                  <a:lnTo>
                    <a:pt x="966" y="754"/>
                  </a:lnTo>
                  <a:lnTo>
                    <a:pt x="958" y="753"/>
                  </a:lnTo>
                  <a:lnTo>
                    <a:pt x="951" y="754"/>
                  </a:lnTo>
                  <a:lnTo>
                    <a:pt x="951" y="754"/>
                  </a:lnTo>
                  <a:lnTo>
                    <a:pt x="947" y="754"/>
                  </a:lnTo>
                  <a:lnTo>
                    <a:pt x="940" y="751"/>
                  </a:lnTo>
                  <a:lnTo>
                    <a:pt x="921" y="743"/>
                  </a:lnTo>
                  <a:lnTo>
                    <a:pt x="899" y="728"/>
                  </a:lnTo>
                  <a:lnTo>
                    <a:pt x="874" y="712"/>
                  </a:lnTo>
                  <a:lnTo>
                    <a:pt x="832" y="680"/>
                  </a:lnTo>
                  <a:lnTo>
                    <a:pt x="817" y="668"/>
                  </a:lnTo>
                  <a:lnTo>
                    <a:pt x="811" y="663"/>
                  </a:lnTo>
                  <a:lnTo>
                    <a:pt x="811" y="663"/>
                  </a:lnTo>
                  <a:lnTo>
                    <a:pt x="806" y="642"/>
                  </a:lnTo>
                  <a:lnTo>
                    <a:pt x="800" y="620"/>
                  </a:lnTo>
                  <a:lnTo>
                    <a:pt x="797" y="609"/>
                  </a:lnTo>
                  <a:lnTo>
                    <a:pt x="794" y="596"/>
                  </a:lnTo>
                  <a:lnTo>
                    <a:pt x="792" y="580"/>
                  </a:lnTo>
                  <a:lnTo>
                    <a:pt x="792" y="562"/>
                  </a:lnTo>
                  <a:lnTo>
                    <a:pt x="792" y="562"/>
                  </a:lnTo>
                  <a:lnTo>
                    <a:pt x="791" y="536"/>
                  </a:lnTo>
                  <a:lnTo>
                    <a:pt x="788" y="514"/>
                  </a:lnTo>
                  <a:lnTo>
                    <a:pt x="782" y="494"/>
                  </a:lnTo>
                  <a:lnTo>
                    <a:pt x="776" y="476"/>
                  </a:lnTo>
                  <a:lnTo>
                    <a:pt x="772" y="457"/>
                  </a:lnTo>
                  <a:lnTo>
                    <a:pt x="766" y="437"/>
                  </a:lnTo>
                  <a:lnTo>
                    <a:pt x="763" y="415"/>
                  </a:lnTo>
                  <a:lnTo>
                    <a:pt x="762" y="389"/>
                  </a:lnTo>
                  <a:lnTo>
                    <a:pt x="762" y="389"/>
                  </a:lnTo>
                  <a:lnTo>
                    <a:pt x="760" y="373"/>
                  </a:lnTo>
                  <a:lnTo>
                    <a:pt x="759" y="354"/>
                  </a:lnTo>
                  <a:lnTo>
                    <a:pt x="756" y="333"/>
                  </a:lnTo>
                  <a:lnTo>
                    <a:pt x="752" y="313"/>
                  </a:lnTo>
                  <a:lnTo>
                    <a:pt x="744" y="294"/>
                  </a:lnTo>
                  <a:lnTo>
                    <a:pt x="737" y="280"/>
                  </a:lnTo>
                  <a:lnTo>
                    <a:pt x="733" y="272"/>
                  </a:lnTo>
                  <a:lnTo>
                    <a:pt x="727" y="268"/>
                  </a:lnTo>
                  <a:lnTo>
                    <a:pt x="721" y="264"/>
                  </a:lnTo>
                  <a:lnTo>
                    <a:pt x="715" y="261"/>
                  </a:lnTo>
                  <a:lnTo>
                    <a:pt x="715" y="261"/>
                  </a:lnTo>
                  <a:lnTo>
                    <a:pt x="711" y="259"/>
                  </a:lnTo>
                  <a:lnTo>
                    <a:pt x="705" y="256"/>
                  </a:lnTo>
                  <a:lnTo>
                    <a:pt x="693" y="248"/>
                  </a:lnTo>
                  <a:lnTo>
                    <a:pt x="682" y="237"/>
                  </a:lnTo>
                  <a:lnTo>
                    <a:pt x="676" y="234"/>
                  </a:lnTo>
                  <a:lnTo>
                    <a:pt x="672" y="233"/>
                  </a:lnTo>
                  <a:lnTo>
                    <a:pt x="672" y="233"/>
                  </a:lnTo>
                  <a:lnTo>
                    <a:pt x="676" y="223"/>
                  </a:lnTo>
                  <a:lnTo>
                    <a:pt x="677" y="213"/>
                  </a:lnTo>
                  <a:lnTo>
                    <a:pt x="680" y="194"/>
                  </a:lnTo>
                  <a:lnTo>
                    <a:pt x="679" y="175"/>
                  </a:lnTo>
                  <a:lnTo>
                    <a:pt x="676" y="157"/>
                  </a:lnTo>
                  <a:lnTo>
                    <a:pt x="676" y="157"/>
                  </a:lnTo>
                  <a:lnTo>
                    <a:pt x="670" y="135"/>
                  </a:lnTo>
                  <a:lnTo>
                    <a:pt x="661" y="116"/>
                  </a:lnTo>
                  <a:lnTo>
                    <a:pt x="654" y="100"/>
                  </a:lnTo>
                  <a:lnTo>
                    <a:pt x="644" y="84"/>
                  </a:lnTo>
                  <a:lnTo>
                    <a:pt x="635" y="71"/>
                  </a:lnTo>
                  <a:lnTo>
                    <a:pt x="623" y="60"/>
                  </a:lnTo>
                  <a:lnTo>
                    <a:pt x="613" y="49"/>
                  </a:lnTo>
                  <a:lnTo>
                    <a:pt x="602" y="41"/>
                  </a:lnTo>
                  <a:lnTo>
                    <a:pt x="590" y="33"/>
                  </a:lnTo>
                  <a:lnTo>
                    <a:pt x="578" y="26"/>
                  </a:lnTo>
                  <a:lnTo>
                    <a:pt x="555" y="16"/>
                  </a:lnTo>
                  <a:lnTo>
                    <a:pt x="532" y="9"/>
                  </a:lnTo>
                  <a:lnTo>
                    <a:pt x="510" y="3"/>
                  </a:lnTo>
                  <a:lnTo>
                    <a:pt x="510" y="3"/>
                  </a:lnTo>
                  <a:lnTo>
                    <a:pt x="501" y="0"/>
                  </a:lnTo>
                  <a:lnTo>
                    <a:pt x="491" y="0"/>
                  </a:lnTo>
                  <a:lnTo>
                    <a:pt x="481" y="1"/>
                  </a:lnTo>
                  <a:lnTo>
                    <a:pt x="471" y="4"/>
                  </a:lnTo>
                  <a:lnTo>
                    <a:pt x="460" y="10"/>
                  </a:lnTo>
                  <a:lnTo>
                    <a:pt x="450" y="16"/>
                  </a:lnTo>
                  <a:lnTo>
                    <a:pt x="439" y="23"/>
                  </a:lnTo>
                  <a:lnTo>
                    <a:pt x="428" y="32"/>
                  </a:lnTo>
                  <a:lnTo>
                    <a:pt x="418" y="42"/>
                  </a:lnTo>
                  <a:lnTo>
                    <a:pt x="408" y="54"/>
                  </a:lnTo>
                  <a:lnTo>
                    <a:pt x="398" y="67"/>
                  </a:lnTo>
                  <a:lnTo>
                    <a:pt x="388" y="82"/>
                  </a:lnTo>
                  <a:lnTo>
                    <a:pt x="377" y="98"/>
                  </a:lnTo>
                  <a:lnTo>
                    <a:pt x="367" y="114"/>
                  </a:lnTo>
                  <a:lnTo>
                    <a:pt x="350" y="151"/>
                  </a:lnTo>
                  <a:lnTo>
                    <a:pt x="350" y="151"/>
                  </a:lnTo>
                  <a:lnTo>
                    <a:pt x="347" y="160"/>
                  </a:lnTo>
                  <a:lnTo>
                    <a:pt x="344" y="170"/>
                  </a:lnTo>
                  <a:lnTo>
                    <a:pt x="342" y="182"/>
                  </a:lnTo>
                  <a:lnTo>
                    <a:pt x="342" y="194"/>
                  </a:lnTo>
                  <a:lnTo>
                    <a:pt x="342" y="205"/>
                  </a:lnTo>
                  <a:lnTo>
                    <a:pt x="344" y="217"/>
                  </a:lnTo>
                  <a:lnTo>
                    <a:pt x="347" y="229"/>
                  </a:lnTo>
                  <a:lnTo>
                    <a:pt x="350" y="239"/>
                  </a:lnTo>
                  <a:lnTo>
                    <a:pt x="350" y="239"/>
                  </a:lnTo>
                  <a:lnTo>
                    <a:pt x="337" y="245"/>
                  </a:lnTo>
                  <a:lnTo>
                    <a:pt x="323" y="252"/>
                  </a:lnTo>
                  <a:lnTo>
                    <a:pt x="310" y="262"/>
                  </a:lnTo>
                  <a:lnTo>
                    <a:pt x="299" y="274"/>
                  </a:lnTo>
                  <a:lnTo>
                    <a:pt x="288" y="285"/>
                  </a:lnTo>
                  <a:lnTo>
                    <a:pt x="280" y="299"/>
                  </a:lnTo>
                  <a:lnTo>
                    <a:pt x="272" y="310"/>
                  </a:lnTo>
                  <a:lnTo>
                    <a:pt x="268" y="323"/>
                  </a:lnTo>
                  <a:lnTo>
                    <a:pt x="268" y="323"/>
                  </a:lnTo>
                  <a:lnTo>
                    <a:pt x="261" y="350"/>
                  </a:lnTo>
                  <a:lnTo>
                    <a:pt x="255" y="368"/>
                  </a:lnTo>
                  <a:lnTo>
                    <a:pt x="248" y="384"/>
                  </a:lnTo>
                  <a:lnTo>
                    <a:pt x="242" y="396"/>
                  </a:lnTo>
                  <a:lnTo>
                    <a:pt x="236" y="406"/>
                  </a:lnTo>
                  <a:lnTo>
                    <a:pt x="233" y="417"/>
                  </a:lnTo>
                  <a:lnTo>
                    <a:pt x="230" y="427"/>
                  </a:lnTo>
                  <a:lnTo>
                    <a:pt x="229" y="440"/>
                  </a:lnTo>
                  <a:lnTo>
                    <a:pt x="229" y="440"/>
                  </a:lnTo>
                  <a:lnTo>
                    <a:pt x="229" y="456"/>
                  </a:lnTo>
                  <a:lnTo>
                    <a:pt x="227" y="472"/>
                  </a:lnTo>
                  <a:lnTo>
                    <a:pt x="221" y="507"/>
                  </a:lnTo>
                  <a:lnTo>
                    <a:pt x="214" y="542"/>
                  </a:lnTo>
                  <a:lnTo>
                    <a:pt x="205" y="577"/>
                  </a:lnTo>
                  <a:lnTo>
                    <a:pt x="197" y="612"/>
                  </a:lnTo>
                  <a:lnTo>
                    <a:pt x="189" y="645"/>
                  </a:lnTo>
                  <a:lnTo>
                    <a:pt x="185" y="679"/>
                  </a:lnTo>
                  <a:lnTo>
                    <a:pt x="184" y="695"/>
                  </a:lnTo>
                  <a:lnTo>
                    <a:pt x="182" y="709"/>
                  </a:lnTo>
                  <a:lnTo>
                    <a:pt x="80" y="750"/>
                  </a:lnTo>
                  <a:lnTo>
                    <a:pt x="80" y="750"/>
                  </a:lnTo>
                  <a:lnTo>
                    <a:pt x="71" y="749"/>
                  </a:lnTo>
                  <a:lnTo>
                    <a:pt x="64" y="747"/>
                  </a:lnTo>
                  <a:lnTo>
                    <a:pt x="57" y="747"/>
                  </a:lnTo>
                  <a:lnTo>
                    <a:pt x="50" y="747"/>
                  </a:lnTo>
                  <a:lnTo>
                    <a:pt x="42" y="750"/>
                  </a:lnTo>
                  <a:lnTo>
                    <a:pt x="35" y="753"/>
                  </a:lnTo>
                  <a:lnTo>
                    <a:pt x="22" y="760"/>
                  </a:lnTo>
                  <a:lnTo>
                    <a:pt x="12" y="769"/>
                  </a:lnTo>
                  <a:lnTo>
                    <a:pt x="4" y="779"/>
                  </a:lnTo>
                  <a:lnTo>
                    <a:pt x="0" y="789"/>
                  </a:lnTo>
                  <a:lnTo>
                    <a:pt x="0" y="794"/>
                  </a:lnTo>
                  <a:lnTo>
                    <a:pt x="0" y="798"/>
                  </a:lnTo>
                  <a:lnTo>
                    <a:pt x="0" y="798"/>
                  </a:lnTo>
                  <a:lnTo>
                    <a:pt x="4" y="820"/>
                  </a:lnTo>
                  <a:lnTo>
                    <a:pt x="4" y="835"/>
                  </a:lnTo>
                  <a:lnTo>
                    <a:pt x="4" y="859"/>
                  </a:lnTo>
                  <a:lnTo>
                    <a:pt x="4" y="859"/>
                  </a:lnTo>
                  <a:lnTo>
                    <a:pt x="6" y="867"/>
                  </a:lnTo>
                  <a:lnTo>
                    <a:pt x="9" y="872"/>
                  </a:lnTo>
                  <a:lnTo>
                    <a:pt x="15" y="877"/>
                  </a:lnTo>
                  <a:lnTo>
                    <a:pt x="22" y="880"/>
                  </a:lnTo>
                  <a:lnTo>
                    <a:pt x="29" y="883"/>
                  </a:lnTo>
                  <a:lnTo>
                    <a:pt x="38" y="884"/>
                  </a:lnTo>
                  <a:lnTo>
                    <a:pt x="54" y="884"/>
                  </a:lnTo>
                  <a:lnTo>
                    <a:pt x="54" y="884"/>
                  </a:lnTo>
                  <a:lnTo>
                    <a:pt x="80" y="880"/>
                  </a:lnTo>
                  <a:lnTo>
                    <a:pt x="102" y="875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37" y="872"/>
                  </a:lnTo>
                  <a:lnTo>
                    <a:pt x="159" y="874"/>
                  </a:lnTo>
                  <a:lnTo>
                    <a:pt x="185" y="875"/>
                  </a:lnTo>
                  <a:lnTo>
                    <a:pt x="185" y="875"/>
                  </a:lnTo>
                  <a:lnTo>
                    <a:pt x="188" y="896"/>
                  </a:lnTo>
                  <a:lnTo>
                    <a:pt x="188" y="912"/>
                  </a:lnTo>
                  <a:lnTo>
                    <a:pt x="189" y="919"/>
                  </a:lnTo>
                  <a:lnTo>
                    <a:pt x="191" y="925"/>
                  </a:lnTo>
                  <a:lnTo>
                    <a:pt x="194" y="931"/>
                  </a:lnTo>
                  <a:lnTo>
                    <a:pt x="198" y="935"/>
                  </a:lnTo>
                  <a:lnTo>
                    <a:pt x="198" y="935"/>
                  </a:lnTo>
                  <a:lnTo>
                    <a:pt x="274" y="990"/>
                  </a:lnTo>
                  <a:lnTo>
                    <a:pt x="274" y="990"/>
                  </a:lnTo>
                  <a:lnTo>
                    <a:pt x="270" y="1001"/>
                  </a:lnTo>
                  <a:lnTo>
                    <a:pt x="264" y="1012"/>
                  </a:lnTo>
                  <a:lnTo>
                    <a:pt x="258" y="1027"/>
                  </a:lnTo>
                  <a:lnTo>
                    <a:pt x="252" y="1046"/>
                  </a:lnTo>
                  <a:lnTo>
                    <a:pt x="248" y="1066"/>
                  </a:lnTo>
                  <a:lnTo>
                    <a:pt x="245" y="1091"/>
                  </a:lnTo>
                  <a:lnTo>
                    <a:pt x="245" y="1116"/>
                  </a:lnTo>
                  <a:lnTo>
                    <a:pt x="245" y="1116"/>
                  </a:lnTo>
                  <a:lnTo>
                    <a:pt x="245" y="1133"/>
                  </a:lnTo>
                  <a:lnTo>
                    <a:pt x="243" y="1153"/>
                  </a:lnTo>
                  <a:lnTo>
                    <a:pt x="238" y="1199"/>
                  </a:lnTo>
                  <a:lnTo>
                    <a:pt x="236" y="1222"/>
                  </a:lnTo>
                  <a:lnTo>
                    <a:pt x="235" y="1244"/>
                  </a:lnTo>
                  <a:lnTo>
                    <a:pt x="235" y="1264"/>
                  </a:lnTo>
                  <a:lnTo>
                    <a:pt x="236" y="1282"/>
                  </a:lnTo>
                  <a:lnTo>
                    <a:pt x="236" y="1282"/>
                  </a:lnTo>
                  <a:lnTo>
                    <a:pt x="238" y="1293"/>
                  </a:lnTo>
                  <a:lnTo>
                    <a:pt x="239" y="1305"/>
                  </a:lnTo>
                  <a:lnTo>
                    <a:pt x="239" y="1331"/>
                  </a:lnTo>
                  <a:lnTo>
                    <a:pt x="236" y="1359"/>
                  </a:lnTo>
                  <a:lnTo>
                    <a:pt x="235" y="1387"/>
                  </a:lnTo>
                  <a:lnTo>
                    <a:pt x="232" y="1414"/>
                  </a:lnTo>
                  <a:lnTo>
                    <a:pt x="230" y="1440"/>
                  </a:lnTo>
                  <a:lnTo>
                    <a:pt x="230" y="1464"/>
                  </a:lnTo>
                  <a:lnTo>
                    <a:pt x="232" y="1474"/>
                  </a:lnTo>
                  <a:lnTo>
                    <a:pt x="233" y="1483"/>
                  </a:lnTo>
                  <a:lnTo>
                    <a:pt x="233" y="1483"/>
                  </a:lnTo>
                  <a:lnTo>
                    <a:pt x="238" y="1497"/>
                  </a:lnTo>
                  <a:lnTo>
                    <a:pt x="239" y="1512"/>
                  </a:lnTo>
                  <a:lnTo>
                    <a:pt x="240" y="1526"/>
                  </a:lnTo>
                  <a:lnTo>
                    <a:pt x="242" y="1542"/>
                  </a:lnTo>
                  <a:lnTo>
                    <a:pt x="240" y="1571"/>
                  </a:lnTo>
                  <a:lnTo>
                    <a:pt x="238" y="1601"/>
                  </a:lnTo>
                  <a:lnTo>
                    <a:pt x="229" y="1659"/>
                  </a:lnTo>
                  <a:lnTo>
                    <a:pt x="226" y="1688"/>
                  </a:lnTo>
                  <a:lnTo>
                    <a:pt x="224" y="1716"/>
                  </a:lnTo>
                  <a:lnTo>
                    <a:pt x="224" y="1716"/>
                  </a:lnTo>
                  <a:lnTo>
                    <a:pt x="224" y="1751"/>
                  </a:lnTo>
                  <a:lnTo>
                    <a:pt x="226" y="1797"/>
                  </a:lnTo>
                  <a:lnTo>
                    <a:pt x="226" y="1797"/>
                  </a:lnTo>
                  <a:lnTo>
                    <a:pt x="229" y="1802"/>
                  </a:lnTo>
                  <a:lnTo>
                    <a:pt x="233" y="1805"/>
                  </a:lnTo>
                  <a:lnTo>
                    <a:pt x="246" y="1812"/>
                  </a:lnTo>
                  <a:lnTo>
                    <a:pt x="259" y="1819"/>
                  </a:lnTo>
                  <a:lnTo>
                    <a:pt x="264" y="1823"/>
                  </a:lnTo>
                  <a:lnTo>
                    <a:pt x="265" y="1826"/>
                  </a:lnTo>
                  <a:lnTo>
                    <a:pt x="265" y="1826"/>
                  </a:lnTo>
                  <a:lnTo>
                    <a:pt x="264" y="1837"/>
                  </a:lnTo>
                  <a:lnTo>
                    <a:pt x="261" y="1853"/>
                  </a:lnTo>
                  <a:lnTo>
                    <a:pt x="254" y="1890"/>
                  </a:lnTo>
                  <a:lnTo>
                    <a:pt x="252" y="1909"/>
                  </a:lnTo>
                  <a:lnTo>
                    <a:pt x="251" y="1925"/>
                  </a:lnTo>
                  <a:lnTo>
                    <a:pt x="251" y="1933"/>
                  </a:lnTo>
                  <a:lnTo>
                    <a:pt x="252" y="1939"/>
                  </a:lnTo>
                  <a:lnTo>
                    <a:pt x="254" y="1943"/>
                  </a:lnTo>
                  <a:lnTo>
                    <a:pt x="256" y="1946"/>
                  </a:lnTo>
                  <a:lnTo>
                    <a:pt x="256" y="1946"/>
                  </a:lnTo>
                  <a:lnTo>
                    <a:pt x="267" y="1950"/>
                  </a:lnTo>
                  <a:lnTo>
                    <a:pt x="278" y="1953"/>
                  </a:lnTo>
                  <a:lnTo>
                    <a:pt x="303" y="1959"/>
                  </a:lnTo>
                  <a:lnTo>
                    <a:pt x="329" y="1962"/>
                  </a:lnTo>
                  <a:lnTo>
                    <a:pt x="355" y="1963"/>
                  </a:lnTo>
                  <a:lnTo>
                    <a:pt x="383" y="1962"/>
                  </a:lnTo>
                  <a:lnTo>
                    <a:pt x="408" y="1960"/>
                  </a:lnTo>
                  <a:lnTo>
                    <a:pt x="430" y="1956"/>
                  </a:lnTo>
                  <a:lnTo>
                    <a:pt x="449" y="1952"/>
                  </a:lnTo>
                  <a:lnTo>
                    <a:pt x="449" y="1952"/>
                  </a:lnTo>
                  <a:lnTo>
                    <a:pt x="452" y="1949"/>
                  </a:lnTo>
                  <a:lnTo>
                    <a:pt x="453" y="1944"/>
                  </a:lnTo>
                  <a:lnTo>
                    <a:pt x="456" y="1939"/>
                  </a:lnTo>
                  <a:lnTo>
                    <a:pt x="456" y="1933"/>
                  </a:lnTo>
                  <a:lnTo>
                    <a:pt x="456" y="1915"/>
                  </a:lnTo>
                  <a:lnTo>
                    <a:pt x="456" y="1895"/>
                  </a:lnTo>
                  <a:lnTo>
                    <a:pt x="452" y="1855"/>
                  </a:lnTo>
                  <a:lnTo>
                    <a:pt x="449" y="1829"/>
                  </a:lnTo>
                  <a:lnTo>
                    <a:pt x="449" y="1829"/>
                  </a:lnTo>
                  <a:lnTo>
                    <a:pt x="450" y="1825"/>
                  </a:lnTo>
                  <a:lnTo>
                    <a:pt x="453" y="1822"/>
                  </a:lnTo>
                  <a:lnTo>
                    <a:pt x="460" y="1816"/>
                  </a:lnTo>
                  <a:lnTo>
                    <a:pt x="469" y="1810"/>
                  </a:lnTo>
                  <a:lnTo>
                    <a:pt x="471" y="1807"/>
                  </a:lnTo>
                  <a:lnTo>
                    <a:pt x="472" y="1803"/>
                  </a:lnTo>
                  <a:lnTo>
                    <a:pt x="472" y="1803"/>
                  </a:lnTo>
                  <a:lnTo>
                    <a:pt x="475" y="1768"/>
                  </a:lnTo>
                  <a:lnTo>
                    <a:pt x="478" y="1733"/>
                  </a:lnTo>
                  <a:lnTo>
                    <a:pt x="478" y="1733"/>
                  </a:lnTo>
                  <a:lnTo>
                    <a:pt x="479" y="1676"/>
                  </a:lnTo>
                  <a:lnTo>
                    <a:pt x="481" y="1615"/>
                  </a:lnTo>
                  <a:lnTo>
                    <a:pt x="482" y="1554"/>
                  </a:lnTo>
                  <a:lnTo>
                    <a:pt x="484" y="1497"/>
                  </a:lnTo>
                  <a:lnTo>
                    <a:pt x="484" y="1497"/>
                  </a:lnTo>
                  <a:lnTo>
                    <a:pt x="482" y="1446"/>
                  </a:lnTo>
                  <a:lnTo>
                    <a:pt x="479" y="1387"/>
                  </a:lnTo>
                  <a:lnTo>
                    <a:pt x="479" y="1356"/>
                  </a:lnTo>
                  <a:lnTo>
                    <a:pt x="481" y="1327"/>
                  </a:lnTo>
                  <a:lnTo>
                    <a:pt x="484" y="1299"/>
                  </a:lnTo>
                  <a:lnTo>
                    <a:pt x="489" y="1273"/>
                  </a:lnTo>
                  <a:lnTo>
                    <a:pt x="489" y="1273"/>
                  </a:lnTo>
                  <a:lnTo>
                    <a:pt x="491" y="1271"/>
                  </a:lnTo>
                  <a:lnTo>
                    <a:pt x="494" y="1273"/>
                  </a:lnTo>
                  <a:lnTo>
                    <a:pt x="500" y="1280"/>
                  </a:lnTo>
                  <a:lnTo>
                    <a:pt x="506" y="1292"/>
                  </a:lnTo>
                  <a:lnTo>
                    <a:pt x="510" y="1302"/>
                  </a:lnTo>
                  <a:lnTo>
                    <a:pt x="510" y="1302"/>
                  </a:lnTo>
                  <a:lnTo>
                    <a:pt x="514" y="1318"/>
                  </a:lnTo>
                  <a:lnTo>
                    <a:pt x="517" y="1334"/>
                  </a:lnTo>
                  <a:lnTo>
                    <a:pt x="519" y="1352"/>
                  </a:lnTo>
                  <a:lnTo>
                    <a:pt x="520" y="1369"/>
                  </a:lnTo>
                  <a:lnTo>
                    <a:pt x="520" y="1407"/>
                  </a:lnTo>
                  <a:lnTo>
                    <a:pt x="519" y="1445"/>
                  </a:lnTo>
                  <a:lnTo>
                    <a:pt x="513" y="1519"/>
                  </a:lnTo>
                  <a:lnTo>
                    <a:pt x="511" y="1553"/>
                  </a:lnTo>
                  <a:lnTo>
                    <a:pt x="510" y="1585"/>
                  </a:lnTo>
                  <a:lnTo>
                    <a:pt x="510" y="1585"/>
                  </a:lnTo>
                  <a:lnTo>
                    <a:pt x="508" y="1628"/>
                  </a:lnTo>
                  <a:lnTo>
                    <a:pt x="507" y="1669"/>
                  </a:lnTo>
                  <a:lnTo>
                    <a:pt x="506" y="1710"/>
                  </a:lnTo>
                  <a:lnTo>
                    <a:pt x="504" y="1754"/>
                  </a:lnTo>
                  <a:lnTo>
                    <a:pt x="504" y="1754"/>
                  </a:lnTo>
                  <a:lnTo>
                    <a:pt x="510" y="1850"/>
                  </a:lnTo>
                  <a:lnTo>
                    <a:pt x="510" y="1850"/>
                  </a:lnTo>
                  <a:lnTo>
                    <a:pt x="511" y="1857"/>
                  </a:lnTo>
                  <a:lnTo>
                    <a:pt x="514" y="1861"/>
                  </a:lnTo>
                  <a:lnTo>
                    <a:pt x="519" y="1866"/>
                  </a:lnTo>
                  <a:lnTo>
                    <a:pt x="524" y="1869"/>
                  </a:lnTo>
                  <a:lnTo>
                    <a:pt x="530" y="1872"/>
                  </a:lnTo>
                  <a:lnTo>
                    <a:pt x="535" y="1876"/>
                  </a:lnTo>
                  <a:lnTo>
                    <a:pt x="538" y="1880"/>
                  </a:lnTo>
                  <a:lnTo>
                    <a:pt x="539" y="1888"/>
                  </a:lnTo>
                  <a:lnTo>
                    <a:pt x="539" y="1888"/>
                  </a:lnTo>
                  <a:lnTo>
                    <a:pt x="538" y="1909"/>
                  </a:lnTo>
                  <a:lnTo>
                    <a:pt x="533" y="1941"/>
                  </a:lnTo>
                  <a:lnTo>
                    <a:pt x="533" y="1959"/>
                  </a:lnTo>
                  <a:lnTo>
                    <a:pt x="533" y="1973"/>
                  </a:lnTo>
                  <a:lnTo>
                    <a:pt x="535" y="1984"/>
                  </a:lnTo>
                  <a:lnTo>
                    <a:pt x="536" y="1988"/>
                  </a:lnTo>
                  <a:lnTo>
                    <a:pt x="539" y="1989"/>
                  </a:lnTo>
                  <a:lnTo>
                    <a:pt x="539" y="1989"/>
                  </a:lnTo>
                  <a:lnTo>
                    <a:pt x="548" y="1994"/>
                  </a:lnTo>
                  <a:lnTo>
                    <a:pt x="558" y="1998"/>
                  </a:lnTo>
                  <a:lnTo>
                    <a:pt x="581" y="2004"/>
                  </a:lnTo>
                  <a:lnTo>
                    <a:pt x="607" y="2008"/>
                  </a:lnTo>
                  <a:lnTo>
                    <a:pt x="634" y="2008"/>
                  </a:lnTo>
                  <a:lnTo>
                    <a:pt x="660" y="2008"/>
                  </a:lnTo>
                  <a:lnTo>
                    <a:pt x="685" y="2004"/>
                  </a:lnTo>
                  <a:lnTo>
                    <a:pt x="706" y="1998"/>
                  </a:lnTo>
                  <a:lnTo>
                    <a:pt x="717" y="1994"/>
                  </a:lnTo>
                  <a:lnTo>
                    <a:pt x="725" y="1989"/>
                  </a:lnTo>
                  <a:lnTo>
                    <a:pt x="725" y="1989"/>
                  </a:lnTo>
                  <a:lnTo>
                    <a:pt x="728" y="1988"/>
                  </a:lnTo>
                  <a:lnTo>
                    <a:pt x="730" y="1984"/>
                  </a:lnTo>
                  <a:lnTo>
                    <a:pt x="731" y="1972"/>
                  </a:lnTo>
                  <a:lnTo>
                    <a:pt x="731" y="1956"/>
                  </a:lnTo>
                  <a:lnTo>
                    <a:pt x="731" y="1939"/>
                  </a:lnTo>
                  <a:lnTo>
                    <a:pt x="727" y="1905"/>
                  </a:lnTo>
                  <a:lnTo>
                    <a:pt x="725" y="1882"/>
                  </a:lnTo>
                  <a:lnTo>
                    <a:pt x="725" y="1882"/>
                  </a:lnTo>
                  <a:lnTo>
                    <a:pt x="727" y="1874"/>
                  </a:lnTo>
                  <a:lnTo>
                    <a:pt x="728" y="1869"/>
                  </a:lnTo>
                  <a:lnTo>
                    <a:pt x="733" y="1863"/>
                  </a:lnTo>
                  <a:lnTo>
                    <a:pt x="737" y="1860"/>
                  </a:lnTo>
                  <a:lnTo>
                    <a:pt x="747" y="1851"/>
                  </a:lnTo>
                  <a:lnTo>
                    <a:pt x="752" y="1845"/>
                  </a:lnTo>
                  <a:lnTo>
                    <a:pt x="755" y="1838"/>
                  </a:lnTo>
                  <a:lnTo>
                    <a:pt x="755" y="1838"/>
                  </a:lnTo>
                  <a:lnTo>
                    <a:pt x="757" y="1822"/>
                  </a:lnTo>
                  <a:lnTo>
                    <a:pt x="759" y="1806"/>
                  </a:lnTo>
                  <a:lnTo>
                    <a:pt x="759" y="1787"/>
                  </a:lnTo>
                  <a:lnTo>
                    <a:pt x="757" y="1770"/>
                  </a:lnTo>
                  <a:lnTo>
                    <a:pt x="753" y="1740"/>
                  </a:lnTo>
                  <a:lnTo>
                    <a:pt x="752" y="1724"/>
                  </a:lnTo>
                  <a:lnTo>
                    <a:pt x="752" y="1724"/>
                  </a:lnTo>
                  <a:lnTo>
                    <a:pt x="753" y="1700"/>
                  </a:lnTo>
                  <a:lnTo>
                    <a:pt x="756" y="1668"/>
                  </a:lnTo>
                  <a:lnTo>
                    <a:pt x="763" y="1595"/>
                  </a:lnTo>
                  <a:lnTo>
                    <a:pt x="766" y="1557"/>
                  </a:lnTo>
                  <a:lnTo>
                    <a:pt x="768" y="1521"/>
                  </a:lnTo>
                  <a:lnTo>
                    <a:pt x="768" y="1487"/>
                  </a:lnTo>
                  <a:lnTo>
                    <a:pt x="766" y="1472"/>
                  </a:lnTo>
                  <a:lnTo>
                    <a:pt x="765" y="1459"/>
                  </a:lnTo>
                  <a:lnTo>
                    <a:pt x="765" y="1459"/>
                  </a:lnTo>
                  <a:lnTo>
                    <a:pt x="759" y="1427"/>
                  </a:lnTo>
                  <a:lnTo>
                    <a:pt x="755" y="1397"/>
                  </a:lnTo>
                  <a:lnTo>
                    <a:pt x="752" y="1369"/>
                  </a:lnTo>
                  <a:lnTo>
                    <a:pt x="750" y="1340"/>
                  </a:lnTo>
                  <a:lnTo>
                    <a:pt x="750" y="1312"/>
                  </a:lnTo>
                  <a:lnTo>
                    <a:pt x="752" y="1283"/>
                  </a:lnTo>
                  <a:lnTo>
                    <a:pt x="755" y="1220"/>
                  </a:lnTo>
                  <a:lnTo>
                    <a:pt x="755" y="1220"/>
                  </a:lnTo>
                  <a:lnTo>
                    <a:pt x="755" y="1204"/>
                  </a:lnTo>
                  <a:lnTo>
                    <a:pt x="753" y="1187"/>
                  </a:lnTo>
                  <a:lnTo>
                    <a:pt x="747" y="1151"/>
                  </a:lnTo>
                  <a:lnTo>
                    <a:pt x="737" y="1104"/>
                  </a:lnTo>
                  <a:lnTo>
                    <a:pt x="737" y="1104"/>
                  </a:lnTo>
                  <a:lnTo>
                    <a:pt x="734" y="1088"/>
                  </a:lnTo>
                  <a:lnTo>
                    <a:pt x="728" y="1066"/>
                  </a:lnTo>
                  <a:lnTo>
                    <a:pt x="718" y="1033"/>
                  </a:lnTo>
                  <a:lnTo>
                    <a:pt x="718" y="1033"/>
                  </a:lnTo>
                  <a:lnTo>
                    <a:pt x="728" y="1033"/>
                  </a:lnTo>
                  <a:lnTo>
                    <a:pt x="750" y="1030"/>
                  </a:lnTo>
                  <a:lnTo>
                    <a:pt x="763" y="1028"/>
                  </a:lnTo>
                  <a:lnTo>
                    <a:pt x="775" y="1025"/>
                  </a:lnTo>
                  <a:lnTo>
                    <a:pt x="787" y="1022"/>
                  </a:lnTo>
                  <a:lnTo>
                    <a:pt x="794" y="1017"/>
                  </a:lnTo>
                  <a:lnTo>
                    <a:pt x="794" y="1017"/>
                  </a:lnTo>
                  <a:lnTo>
                    <a:pt x="798" y="1012"/>
                  </a:lnTo>
                  <a:lnTo>
                    <a:pt x="803" y="1006"/>
                  </a:lnTo>
                  <a:lnTo>
                    <a:pt x="808" y="995"/>
                  </a:lnTo>
                  <a:lnTo>
                    <a:pt x="811" y="982"/>
                  </a:lnTo>
                  <a:lnTo>
                    <a:pt x="811" y="966"/>
                  </a:lnTo>
                  <a:lnTo>
                    <a:pt x="811" y="951"/>
                  </a:lnTo>
                  <a:lnTo>
                    <a:pt x="810" y="936"/>
                  </a:lnTo>
                  <a:lnTo>
                    <a:pt x="808" y="912"/>
                  </a:lnTo>
                  <a:lnTo>
                    <a:pt x="808" y="912"/>
                  </a:lnTo>
                  <a:lnTo>
                    <a:pt x="806" y="890"/>
                  </a:lnTo>
                  <a:lnTo>
                    <a:pt x="804" y="871"/>
                  </a:lnTo>
                  <a:lnTo>
                    <a:pt x="804" y="851"/>
                  </a:lnTo>
                  <a:lnTo>
                    <a:pt x="804" y="85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7" name="Freeform 46">
              <a:extLst>
                <a:ext uri="{FF2B5EF4-FFF2-40B4-BE49-F238E27FC236}">
                  <a16:creationId xmlns:a16="http://schemas.microsoft.com/office/drawing/2014/main" id="{6C214FC9-B20E-C76F-4B5A-498680CF5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990" y="3182113"/>
              <a:ext cx="382588" cy="236538"/>
            </a:xfrm>
            <a:custGeom>
              <a:avLst/>
              <a:gdLst>
                <a:gd name="T0" fmla="*/ 28 w 241"/>
                <a:gd name="T1" fmla="*/ 21 h 149"/>
                <a:gd name="T2" fmla="*/ 42 w 241"/>
                <a:gd name="T3" fmla="*/ 12 h 149"/>
                <a:gd name="T4" fmla="*/ 63 w 241"/>
                <a:gd name="T5" fmla="*/ 2 h 149"/>
                <a:gd name="T6" fmla="*/ 89 w 241"/>
                <a:gd name="T7" fmla="*/ 0 h 149"/>
                <a:gd name="T8" fmla="*/ 104 w 241"/>
                <a:gd name="T9" fmla="*/ 3 h 149"/>
                <a:gd name="T10" fmla="*/ 162 w 241"/>
                <a:gd name="T11" fmla="*/ 23 h 149"/>
                <a:gd name="T12" fmla="*/ 185 w 241"/>
                <a:gd name="T13" fmla="*/ 35 h 149"/>
                <a:gd name="T14" fmla="*/ 197 w 241"/>
                <a:gd name="T15" fmla="*/ 45 h 149"/>
                <a:gd name="T16" fmla="*/ 207 w 241"/>
                <a:gd name="T17" fmla="*/ 66 h 149"/>
                <a:gd name="T18" fmla="*/ 230 w 241"/>
                <a:gd name="T19" fmla="*/ 111 h 149"/>
                <a:gd name="T20" fmla="*/ 241 w 241"/>
                <a:gd name="T21" fmla="*/ 136 h 149"/>
                <a:gd name="T22" fmla="*/ 241 w 241"/>
                <a:gd name="T23" fmla="*/ 143 h 149"/>
                <a:gd name="T24" fmla="*/ 238 w 241"/>
                <a:gd name="T25" fmla="*/ 146 h 149"/>
                <a:gd name="T26" fmla="*/ 224 w 241"/>
                <a:gd name="T27" fmla="*/ 149 h 149"/>
                <a:gd name="T28" fmla="*/ 210 w 241"/>
                <a:gd name="T29" fmla="*/ 144 h 149"/>
                <a:gd name="T30" fmla="*/ 200 w 241"/>
                <a:gd name="T31" fmla="*/ 134 h 149"/>
                <a:gd name="T32" fmla="*/ 197 w 241"/>
                <a:gd name="T33" fmla="*/ 128 h 149"/>
                <a:gd name="T34" fmla="*/ 192 w 241"/>
                <a:gd name="T35" fmla="*/ 102 h 149"/>
                <a:gd name="T36" fmla="*/ 185 w 241"/>
                <a:gd name="T37" fmla="*/ 82 h 149"/>
                <a:gd name="T38" fmla="*/ 172 w 241"/>
                <a:gd name="T39" fmla="*/ 66 h 149"/>
                <a:gd name="T40" fmla="*/ 162 w 241"/>
                <a:gd name="T41" fmla="*/ 61 h 149"/>
                <a:gd name="T42" fmla="*/ 150 w 241"/>
                <a:gd name="T43" fmla="*/ 58 h 149"/>
                <a:gd name="T44" fmla="*/ 118 w 241"/>
                <a:gd name="T45" fmla="*/ 54 h 149"/>
                <a:gd name="T46" fmla="*/ 91 w 241"/>
                <a:gd name="T47" fmla="*/ 50 h 149"/>
                <a:gd name="T48" fmla="*/ 83 w 241"/>
                <a:gd name="T49" fmla="*/ 45 h 149"/>
                <a:gd name="T50" fmla="*/ 66 w 241"/>
                <a:gd name="T51" fmla="*/ 44 h 149"/>
                <a:gd name="T52" fmla="*/ 45 w 241"/>
                <a:gd name="T53" fmla="*/ 50 h 149"/>
                <a:gd name="T54" fmla="*/ 28 w 241"/>
                <a:gd name="T55" fmla="*/ 61 h 149"/>
                <a:gd name="T56" fmla="*/ 16 w 241"/>
                <a:gd name="T57" fmla="*/ 74 h 149"/>
                <a:gd name="T58" fmla="*/ 15 w 241"/>
                <a:gd name="T59" fmla="*/ 76 h 149"/>
                <a:gd name="T60" fmla="*/ 10 w 241"/>
                <a:gd name="T61" fmla="*/ 79 h 149"/>
                <a:gd name="T62" fmla="*/ 3 w 241"/>
                <a:gd name="T63" fmla="*/ 76 h 149"/>
                <a:gd name="T64" fmla="*/ 0 w 241"/>
                <a:gd name="T65" fmla="*/ 67 h 149"/>
                <a:gd name="T66" fmla="*/ 2 w 241"/>
                <a:gd name="T67" fmla="*/ 57 h 149"/>
                <a:gd name="T68" fmla="*/ 7 w 241"/>
                <a:gd name="T69" fmla="*/ 44 h 149"/>
                <a:gd name="T70" fmla="*/ 19 w 241"/>
                <a:gd name="T71" fmla="*/ 29 h 149"/>
                <a:gd name="T72" fmla="*/ 28 w 241"/>
                <a:gd name="T73" fmla="*/ 21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41" h="149">
                  <a:moveTo>
                    <a:pt x="28" y="21"/>
                  </a:moveTo>
                  <a:lnTo>
                    <a:pt x="28" y="21"/>
                  </a:lnTo>
                  <a:lnTo>
                    <a:pt x="34" y="16"/>
                  </a:lnTo>
                  <a:lnTo>
                    <a:pt x="42" y="12"/>
                  </a:lnTo>
                  <a:lnTo>
                    <a:pt x="51" y="6"/>
                  </a:lnTo>
                  <a:lnTo>
                    <a:pt x="63" y="2"/>
                  </a:lnTo>
                  <a:lnTo>
                    <a:pt x="76" y="0"/>
                  </a:lnTo>
                  <a:lnTo>
                    <a:pt x="89" y="0"/>
                  </a:lnTo>
                  <a:lnTo>
                    <a:pt x="96" y="0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62" y="23"/>
                  </a:lnTo>
                  <a:lnTo>
                    <a:pt x="175" y="29"/>
                  </a:lnTo>
                  <a:lnTo>
                    <a:pt x="185" y="35"/>
                  </a:lnTo>
                  <a:lnTo>
                    <a:pt x="192" y="40"/>
                  </a:lnTo>
                  <a:lnTo>
                    <a:pt x="197" y="45"/>
                  </a:lnTo>
                  <a:lnTo>
                    <a:pt x="197" y="45"/>
                  </a:lnTo>
                  <a:lnTo>
                    <a:pt x="207" y="66"/>
                  </a:lnTo>
                  <a:lnTo>
                    <a:pt x="223" y="96"/>
                  </a:lnTo>
                  <a:lnTo>
                    <a:pt x="230" y="111"/>
                  </a:lnTo>
                  <a:lnTo>
                    <a:pt x="238" y="125"/>
                  </a:lnTo>
                  <a:lnTo>
                    <a:pt x="241" y="136"/>
                  </a:lnTo>
                  <a:lnTo>
                    <a:pt x="241" y="140"/>
                  </a:lnTo>
                  <a:lnTo>
                    <a:pt x="241" y="143"/>
                  </a:lnTo>
                  <a:lnTo>
                    <a:pt x="241" y="143"/>
                  </a:lnTo>
                  <a:lnTo>
                    <a:pt x="238" y="146"/>
                  </a:lnTo>
                  <a:lnTo>
                    <a:pt x="232" y="147"/>
                  </a:lnTo>
                  <a:lnTo>
                    <a:pt x="224" y="149"/>
                  </a:lnTo>
                  <a:lnTo>
                    <a:pt x="217" y="146"/>
                  </a:lnTo>
                  <a:lnTo>
                    <a:pt x="210" y="144"/>
                  </a:lnTo>
                  <a:lnTo>
                    <a:pt x="204" y="140"/>
                  </a:lnTo>
                  <a:lnTo>
                    <a:pt x="200" y="134"/>
                  </a:lnTo>
                  <a:lnTo>
                    <a:pt x="197" y="128"/>
                  </a:lnTo>
                  <a:lnTo>
                    <a:pt x="197" y="128"/>
                  </a:lnTo>
                  <a:lnTo>
                    <a:pt x="194" y="112"/>
                  </a:lnTo>
                  <a:lnTo>
                    <a:pt x="192" y="102"/>
                  </a:lnTo>
                  <a:lnTo>
                    <a:pt x="190" y="92"/>
                  </a:lnTo>
                  <a:lnTo>
                    <a:pt x="185" y="82"/>
                  </a:lnTo>
                  <a:lnTo>
                    <a:pt x="179" y="73"/>
                  </a:lnTo>
                  <a:lnTo>
                    <a:pt x="172" y="66"/>
                  </a:lnTo>
                  <a:lnTo>
                    <a:pt x="168" y="63"/>
                  </a:lnTo>
                  <a:lnTo>
                    <a:pt x="162" y="61"/>
                  </a:lnTo>
                  <a:lnTo>
                    <a:pt x="162" y="61"/>
                  </a:lnTo>
                  <a:lnTo>
                    <a:pt x="150" y="58"/>
                  </a:lnTo>
                  <a:lnTo>
                    <a:pt x="140" y="57"/>
                  </a:lnTo>
                  <a:lnTo>
                    <a:pt x="118" y="54"/>
                  </a:lnTo>
                  <a:lnTo>
                    <a:pt x="99" y="51"/>
                  </a:lnTo>
                  <a:lnTo>
                    <a:pt x="91" y="50"/>
                  </a:lnTo>
                  <a:lnTo>
                    <a:pt x="83" y="45"/>
                  </a:lnTo>
                  <a:lnTo>
                    <a:pt x="83" y="45"/>
                  </a:lnTo>
                  <a:lnTo>
                    <a:pt x="74" y="44"/>
                  </a:lnTo>
                  <a:lnTo>
                    <a:pt x="66" y="44"/>
                  </a:lnTo>
                  <a:lnTo>
                    <a:pt x="56" y="45"/>
                  </a:lnTo>
                  <a:lnTo>
                    <a:pt x="45" y="50"/>
                  </a:lnTo>
                  <a:lnTo>
                    <a:pt x="35" y="54"/>
                  </a:lnTo>
                  <a:lnTo>
                    <a:pt x="28" y="61"/>
                  </a:lnTo>
                  <a:lnTo>
                    <a:pt x="21" y="67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5" y="76"/>
                  </a:lnTo>
                  <a:lnTo>
                    <a:pt x="12" y="79"/>
                  </a:lnTo>
                  <a:lnTo>
                    <a:pt x="10" y="79"/>
                  </a:lnTo>
                  <a:lnTo>
                    <a:pt x="7" y="79"/>
                  </a:lnTo>
                  <a:lnTo>
                    <a:pt x="3" y="76"/>
                  </a:lnTo>
                  <a:lnTo>
                    <a:pt x="0" y="70"/>
                  </a:lnTo>
                  <a:lnTo>
                    <a:pt x="0" y="67"/>
                  </a:lnTo>
                  <a:lnTo>
                    <a:pt x="0" y="63"/>
                  </a:lnTo>
                  <a:lnTo>
                    <a:pt x="2" y="57"/>
                  </a:lnTo>
                  <a:lnTo>
                    <a:pt x="3" y="51"/>
                  </a:lnTo>
                  <a:lnTo>
                    <a:pt x="7" y="44"/>
                  </a:lnTo>
                  <a:lnTo>
                    <a:pt x="13" y="37"/>
                  </a:lnTo>
                  <a:lnTo>
                    <a:pt x="19" y="29"/>
                  </a:lnTo>
                  <a:lnTo>
                    <a:pt x="28" y="21"/>
                  </a:lnTo>
                  <a:lnTo>
                    <a:pt x="28" y="21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8" name="Freeform 47">
              <a:extLst>
                <a:ext uri="{FF2B5EF4-FFF2-40B4-BE49-F238E27FC236}">
                  <a16:creationId xmlns:a16="http://schemas.microsoft.com/office/drawing/2014/main" id="{CB3A8074-16A2-281F-9FA9-4DDF2DE57F7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62140" y="3521838"/>
              <a:ext cx="650875" cy="211138"/>
            </a:xfrm>
            <a:custGeom>
              <a:avLst/>
              <a:gdLst>
                <a:gd name="T0" fmla="*/ 379 w 410"/>
                <a:gd name="T1" fmla="*/ 27 h 133"/>
                <a:gd name="T2" fmla="*/ 303 w 410"/>
                <a:gd name="T3" fmla="*/ 3 h 133"/>
                <a:gd name="T4" fmla="*/ 289 w 410"/>
                <a:gd name="T5" fmla="*/ 2 h 133"/>
                <a:gd name="T6" fmla="*/ 270 w 410"/>
                <a:gd name="T7" fmla="*/ 5 h 133"/>
                <a:gd name="T8" fmla="*/ 219 w 410"/>
                <a:gd name="T9" fmla="*/ 8 h 133"/>
                <a:gd name="T10" fmla="*/ 188 w 410"/>
                <a:gd name="T11" fmla="*/ 5 h 133"/>
                <a:gd name="T12" fmla="*/ 178 w 410"/>
                <a:gd name="T13" fmla="*/ 2 h 133"/>
                <a:gd name="T14" fmla="*/ 171 w 410"/>
                <a:gd name="T15" fmla="*/ 0 h 133"/>
                <a:gd name="T16" fmla="*/ 162 w 410"/>
                <a:gd name="T17" fmla="*/ 3 h 133"/>
                <a:gd name="T18" fmla="*/ 146 w 410"/>
                <a:gd name="T19" fmla="*/ 18 h 133"/>
                <a:gd name="T20" fmla="*/ 120 w 410"/>
                <a:gd name="T21" fmla="*/ 44 h 133"/>
                <a:gd name="T22" fmla="*/ 111 w 410"/>
                <a:gd name="T23" fmla="*/ 48 h 133"/>
                <a:gd name="T24" fmla="*/ 102 w 410"/>
                <a:gd name="T25" fmla="*/ 48 h 133"/>
                <a:gd name="T26" fmla="*/ 69 w 410"/>
                <a:gd name="T27" fmla="*/ 41 h 133"/>
                <a:gd name="T28" fmla="*/ 47 w 410"/>
                <a:gd name="T29" fmla="*/ 38 h 133"/>
                <a:gd name="T30" fmla="*/ 38 w 410"/>
                <a:gd name="T31" fmla="*/ 41 h 133"/>
                <a:gd name="T32" fmla="*/ 30 w 410"/>
                <a:gd name="T33" fmla="*/ 48 h 133"/>
                <a:gd name="T34" fmla="*/ 22 w 410"/>
                <a:gd name="T35" fmla="*/ 59 h 133"/>
                <a:gd name="T36" fmla="*/ 11 w 410"/>
                <a:gd name="T37" fmla="*/ 85 h 133"/>
                <a:gd name="T38" fmla="*/ 0 w 410"/>
                <a:gd name="T39" fmla="*/ 120 h 133"/>
                <a:gd name="T40" fmla="*/ 0 w 410"/>
                <a:gd name="T41" fmla="*/ 131 h 133"/>
                <a:gd name="T42" fmla="*/ 2 w 410"/>
                <a:gd name="T43" fmla="*/ 133 h 133"/>
                <a:gd name="T44" fmla="*/ 8 w 410"/>
                <a:gd name="T45" fmla="*/ 131 h 133"/>
                <a:gd name="T46" fmla="*/ 22 w 410"/>
                <a:gd name="T47" fmla="*/ 121 h 133"/>
                <a:gd name="T48" fmla="*/ 35 w 410"/>
                <a:gd name="T49" fmla="*/ 108 h 133"/>
                <a:gd name="T50" fmla="*/ 41 w 410"/>
                <a:gd name="T51" fmla="*/ 93 h 133"/>
                <a:gd name="T52" fmla="*/ 41 w 410"/>
                <a:gd name="T53" fmla="*/ 91 h 133"/>
                <a:gd name="T54" fmla="*/ 48 w 410"/>
                <a:gd name="T55" fmla="*/ 83 h 133"/>
                <a:gd name="T56" fmla="*/ 63 w 410"/>
                <a:gd name="T57" fmla="*/ 77 h 133"/>
                <a:gd name="T58" fmla="*/ 85 w 410"/>
                <a:gd name="T59" fmla="*/ 73 h 133"/>
                <a:gd name="T60" fmla="*/ 95 w 410"/>
                <a:gd name="T61" fmla="*/ 75 h 133"/>
                <a:gd name="T62" fmla="*/ 129 w 410"/>
                <a:gd name="T63" fmla="*/ 79 h 133"/>
                <a:gd name="T64" fmla="*/ 143 w 410"/>
                <a:gd name="T65" fmla="*/ 76 h 133"/>
                <a:gd name="T66" fmla="*/ 149 w 410"/>
                <a:gd name="T67" fmla="*/ 70 h 133"/>
                <a:gd name="T68" fmla="*/ 149 w 410"/>
                <a:gd name="T69" fmla="*/ 66 h 133"/>
                <a:gd name="T70" fmla="*/ 150 w 410"/>
                <a:gd name="T71" fmla="*/ 57 h 133"/>
                <a:gd name="T72" fmla="*/ 165 w 410"/>
                <a:gd name="T73" fmla="*/ 41 h 133"/>
                <a:gd name="T74" fmla="*/ 184 w 410"/>
                <a:gd name="T75" fmla="*/ 31 h 133"/>
                <a:gd name="T76" fmla="*/ 201 w 410"/>
                <a:gd name="T77" fmla="*/ 25 h 133"/>
                <a:gd name="T78" fmla="*/ 207 w 410"/>
                <a:gd name="T79" fmla="*/ 27 h 133"/>
                <a:gd name="T80" fmla="*/ 225 w 410"/>
                <a:gd name="T81" fmla="*/ 31 h 133"/>
                <a:gd name="T82" fmla="*/ 290 w 410"/>
                <a:gd name="T83" fmla="*/ 41 h 133"/>
                <a:gd name="T84" fmla="*/ 312 w 410"/>
                <a:gd name="T85" fmla="*/ 43 h 133"/>
                <a:gd name="T86" fmla="*/ 386 w 410"/>
                <a:gd name="T87" fmla="*/ 44 h 133"/>
                <a:gd name="T88" fmla="*/ 407 w 410"/>
                <a:gd name="T89" fmla="*/ 41 h 133"/>
                <a:gd name="T90" fmla="*/ 408 w 410"/>
                <a:gd name="T91" fmla="*/ 37 h 133"/>
                <a:gd name="T92" fmla="*/ 394 w 410"/>
                <a:gd name="T93" fmla="*/ 29 h 133"/>
                <a:gd name="T94" fmla="*/ 379 w 410"/>
                <a:gd name="T95" fmla="*/ 2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10" h="133">
                  <a:moveTo>
                    <a:pt x="379" y="27"/>
                  </a:moveTo>
                  <a:lnTo>
                    <a:pt x="379" y="27"/>
                  </a:lnTo>
                  <a:lnTo>
                    <a:pt x="328" y="10"/>
                  </a:lnTo>
                  <a:lnTo>
                    <a:pt x="303" y="3"/>
                  </a:lnTo>
                  <a:lnTo>
                    <a:pt x="295" y="2"/>
                  </a:lnTo>
                  <a:lnTo>
                    <a:pt x="289" y="2"/>
                  </a:lnTo>
                  <a:lnTo>
                    <a:pt x="289" y="2"/>
                  </a:lnTo>
                  <a:lnTo>
                    <a:pt x="270" y="5"/>
                  </a:lnTo>
                  <a:lnTo>
                    <a:pt x="236" y="6"/>
                  </a:lnTo>
                  <a:lnTo>
                    <a:pt x="219" y="8"/>
                  </a:lnTo>
                  <a:lnTo>
                    <a:pt x="203" y="6"/>
                  </a:lnTo>
                  <a:lnTo>
                    <a:pt x="188" y="5"/>
                  </a:lnTo>
                  <a:lnTo>
                    <a:pt x="178" y="2"/>
                  </a:lnTo>
                  <a:lnTo>
                    <a:pt x="178" y="2"/>
                  </a:lnTo>
                  <a:lnTo>
                    <a:pt x="174" y="0"/>
                  </a:lnTo>
                  <a:lnTo>
                    <a:pt x="171" y="0"/>
                  </a:lnTo>
                  <a:lnTo>
                    <a:pt x="166" y="0"/>
                  </a:lnTo>
                  <a:lnTo>
                    <a:pt x="162" y="3"/>
                  </a:lnTo>
                  <a:lnTo>
                    <a:pt x="155" y="9"/>
                  </a:lnTo>
                  <a:lnTo>
                    <a:pt x="146" y="18"/>
                  </a:lnTo>
                  <a:lnTo>
                    <a:pt x="129" y="37"/>
                  </a:lnTo>
                  <a:lnTo>
                    <a:pt x="120" y="44"/>
                  </a:lnTo>
                  <a:lnTo>
                    <a:pt x="115" y="47"/>
                  </a:lnTo>
                  <a:lnTo>
                    <a:pt x="111" y="48"/>
                  </a:lnTo>
                  <a:lnTo>
                    <a:pt x="111" y="48"/>
                  </a:lnTo>
                  <a:lnTo>
                    <a:pt x="102" y="48"/>
                  </a:lnTo>
                  <a:lnTo>
                    <a:pt x="91" y="47"/>
                  </a:lnTo>
                  <a:lnTo>
                    <a:pt x="69" y="41"/>
                  </a:lnTo>
                  <a:lnTo>
                    <a:pt x="59" y="38"/>
                  </a:lnTo>
                  <a:lnTo>
                    <a:pt x="47" y="38"/>
                  </a:lnTo>
                  <a:lnTo>
                    <a:pt x="43" y="40"/>
                  </a:lnTo>
                  <a:lnTo>
                    <a:pt x="38" y="41"/>
                  </a:lnTo>
                  <a:lnTo>
                    <a:pt x="34" y="44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22" y="59"/>
                  </a:lnTo>
                  <a:lnTo>
                    <a:pt x="16" y="72"/>
                  </a:lnTo>
                  <a:lnTo>
                    <a:pt x="11" y="85"/>
                  </a:lnTo>
                  <a:lnTo>
                    <a:pt x="6" y="98"/>
                  </a:lnTo>
                  <a:lnTo>
                    <a:pt x="0" y="120"/>
                  </a:lnTo>
                  <a:lnTo>
                    <a:pt x="0" y="127"/>
                  </a:lnTo>
                  <a:lnTo>
                    <a:pt x="0" y="131"/>
                  </a:lnTo>
                  <a:lnTo>
                    <a:pt x="0" y="131"/>
                  </a:lnTo>
                  <a:lnTo>
                    <a:pt x="2" y="133"/>
                  </a:lnTo>
                  <a:lnTo>
                    <a:pt x="3" y="133"/>
                  </a:lnTo>
                  <a:lnTo>
                    <a:pt x="8" y="131"/>
                  </a:lnTo>
                  <a:lnTo>
                    <a:pt x="15" y="127"/>
                  </a:lnTo>
                  <a:lnTo>
                    <a:pt x="22" y="121"/>
                  </a:lnTo>
                  <a:lnTo>
                    <a:pt x="30" y="115"/>
                  </a:lnTo>
                  <a:lnTo>
                    <a:pt x="35" y="108"/>
                  </a:lnTo>
                  <a:lnTo>
                    <a:pt x="40" y="101"/>
                  </a:lnTo>
                  <a:lnTo>
                    <a:pt x="41" y="93"/>
                  </a:lnTo>
                  <a:lnTo>
                    <a:pt x="41" y="93"/>
                  </a:lnTo>
                  <a:lnTo>
                    <a:pt x="41" y="91"/>
                  </a:lnTo>
                  <a:lnTo>
                    <a:pt x="43" y="89"/>
                  </a:lnTo>
                  <a:lnTo>
                    <a:pt x="48" y="83"/>
                  </a:lnTo>
                  <a:lnTo>
                    <a:pt x="54" y="80"/>
                  </a:lnTo>
                  <a:lnTo>
                    <a:pt x="63" y="77"/>
                  </a:lnTo>
                  <a:lnTo>
                    <a:pt x="78" y="75"/>
                  </a:lnTo>
                  <a:lnTo>
                    <a:pt x="85" y="73"/>
                  </a:lnTo>
                  <a:lnTo>
                    <a:pt x="85" y="73"/>
                  </a:lnTo>
                  <a:lnTo>
                    <a:pt x="95" y="75"/>
                  </a:lnTo>
                  <a:lnTo>
                    <a:pt x="117" y="79"/>
                  </a:lnTo>
                  <a:lnTo>
                    <a:pt x="129" y="79"/>
                  </a:lnTo>
                  <a:lnTo>
                    <a:pt x="139" y="77"/>
                  </a:lnTo>
                  <a:lnTo>
                    <a:pt x="143" y="76"/>
                  </a:lnTo>
                  <a:lnTo>
                    <a:pt x="146" y="73"/>
                  </a:lnTo>
                  <a:lnTo>
                    <a:pt x="149" y="70"/>
                  </a:lnTo>
                  <a:lnTo>
                    <a:pt x="149" y="66"/>
                  </a:lnTo>
                  <a:lnTo>
                    <a:pt x="149" y="66"/>
                  </a:lnTo>
                  <a:lnTo>
                    <a:pt x="149" y="61"/>
                  </a:lnTo>
                  <a:lnTo>
                    <a:pt x="150" y="57"/>
                  </a:lnTo>
                  <a:lnTo>
                    <a:pt x="156" y="50"/>
                  </a:lnTo>
                  <a:lnTo>
                    <a:pt x="165" y="41"/>
                  </a:lnTo>
                  <a:lnTo>
                    <a:pt x="174" y="35"/>
                  </a:lnTo>
                  <a:lnTo>
                    <a:pt x="184" y="31"/>
                  </a:lnTo>
                  <a:lnTo>
                    <a:pt x="194" y="27"/>
                  </a:lnTo>
                  <a:lnTo>
                    <a:pt x="201" y="25"/>
                  </a:lnTo>
                  <a:lnTo>
                    <a:pt x="207" y="27"/>
                  </a:lnTo>
                  <a:lnTo>
                    <a:pt x="207" y="27"/>
                  </a:lnTo>
                  <a:lnTo>
                    <a:pt x="213" y="28"/>
                  </a:lnTo>
                  <a:lnTo>
                    <a:pt x="225" y="31"/>
                  </a:lnTo>
                  <a:lnTo>
                    <a:pt x="257" y="37"/>
                  </a:lnTo>
                  <a:lnTo>
                    <a:pt x="290" y="41"/>
                  </a:lnTo>
                  <a:lnTo>
                    <a:pt x="312" y="43"/>
                  </a:lnTo>
                  <a:lnTo>
                    <a:pt x="312" y="43"/>
                  </a:lnTo>
                  <a:lnTo>
                    <a:pt x="343" y="44"/>
                  </a:lnTo>
                  <a:lnTo>
                    <a:pt x="386" y="44"/>
                  </a:lnTo>
                  <a:lnTo>
                    <a:pt x="402" y="41"/>
                  </a:lnTo>
                  <a:lnTo>
                    <a:pt x="407" y="41"/>
                  </a:lnTo>
                  <a:lnTo>
                    <a:pt x="410" y="38"/>
                  </a:lnTo>
                  <a:lnTo>
                    <a:pt x="408" y="37"/>
                  </a:lnTo>
                  <a:lnTo>
                    <a:pt x="402" y="34"/>
                  </a:lnTo>
                  <a:lnTo>
                    <a:pt x="394" y="29"/>
                  </a:lnTo>
                  <a:lnTo>
                    <a:pt x="379" y="27"/>
                  </a:lnTo>
                  <a:lnTo>
                    <a:pt x="379" y="27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49" name="Freeform 48">
              <a:extLst>
                <a:ext uri="{FF2B5EF4-FFF2-40B4-BE49-F238E27FC236}">
                  <a16:creationId xmlns:a16="http://schemas.microsoft.com/office/drawing/2014/main" id="{ED3C1562-A414-B314-4CB6-EC70DB08E0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2940" y="3869500"/>
              <a:ext cx="549275" cy="209550"/>
            </a:xfrm>
            <a:custGeom>
              <a:avLst/>
              <a:gdLst>
                <a:gd name="T0" fmla="*/ 236 w 346"/>
                <a:gd name="T1" fmla="*/ 1 h 132"/>
                <a:gd name="T2" fmla="*/ 177 w 346"/>
                <a:gd name="T3" fmla="*/ 16 h 132"/>
                <a:gd name="T4" fmla="*/ 152 w 346"/>
                <a:gd name="T5" fmla="*/ 17 h 132"/>
                <a:gd name="T6" fmla="*/ 143 w 346"/>
                <a:gd name="T7" fmla="*/ 16 h 132"/>
                <a:gd name="T8" fmla="*/ 117 w 346"/>
                <a:gd name="T9" fmla="*/ 11 h 132"/>
                <a:gd name="T10" fmla="*/ 81 w 346"/>
                <a:gd name="T11" fmla="*/ 10 h 132"/>
                <a:gd name="T12" fmla="*/ 46 w 346"/>
                <a:gd name="T13" fmla="*/ 17 h 132"/>
                <a:gd name="T14" fmla="*/ 34 w 346"/>
                <a:gd name="T15" fmla="*/ 23 h 132"/>
                <a:gd name="T16" fmla="*/ 27 w 346"/>
                <a:gd name="T17" fmla="*/ 32 h 132"/>
                <a:gd name="T18" fmla="*/ 11 w 346"/>
                <a:gd name="T19" fmla="*/ 86 h 132"/>
                <a:gd name="T20" fmla="*/ 2 w 346"/>
                <a:gd name="T21" fmla="*/ 122 h 132"/>
                <a:gd name="T22" fmla="*/ 0 w 346"/>
                <a:gd name="T23" fmla="*/ 129 h 132"/>
                <a:gd name="T24" fmla="*/ 2 w 346"/>
                <a:gd name="T25" fmla="*/ 132 h 132"/>
                <a:gd name="T26" fmla="*/ 9 w 346"/>
                <a:gd name="T27" fmla="*/ 131 h 132"/>
                <a:gd name="T28" fmla="*/ 21 w 346"/>
                <a:gd name="T29" fmla="*/ 119 h 132"/>
                <a:gd name="T30" fmla="*/ 28 w 346"/>
                <a:gd name="T31" fmla="*/ 106 h 132"/>
                <a:gd name="T32" fmla="*/ 30 w 346"/>
                <a:gd name="T33" fmla="*/ 100 h 132"/>
                <a:gd name="T34" fmla="*/ 32 w 346"/>
                <a:gd name="T35" fmla="*/ 73 h 132"/>
                <a:gd name="T36" fmla="*/ 40 w 346"/>
                <a:gd name="T37" fmla="*/ 49 h 132"/>
                <a:gd name="T38" fmla="*/ 49 w 346"/>
                <a:gd name="T39" fmla="*/ 38 h 132"/>
                <a:gd name="T40" fmla="*/ 57 w 346"/>
                <a:gd name="T41" fmla="*/ 33 h 132"/>
                <a:gd name="T42" fmla="*/ 62 w 346"/>
                <a:gd name="T43" fmla="*/ 32 h 132"/>
                <a:gd name="T44" fmla="*/ 159 w 346"/>
                <a:gd name="T45" fmla="*/ 35 h 132"/>
                <a:gd name="T46" fmla="*/ 187 w 346"/>
                <a:gd name="T47" fmla="*/ 32 h 132"/>
                <a:gd name="T48" fmla="*/ 213 w 346"/>
                <a:gd name="T49" fmla="*/ 29 h 132"/>
                <a:gd name="T50" fmla="*/ 258 w 346"/>
                <a:gd name="T51" fmla="*/ 26 h 132"/>
                <a:gd name="T52" fmla="*/ 283 w 346"/>
                <a:gd name="T53" fmla="*/ 29 h 132"/>
                <a:gd name="T54" fmla="*/ 292 w 346"/>
                <a:gd name="T55" fmla="*/ 32 h 132"/>
                <a:gd name="T56" fmla="*/ 319 w 346"/>
                <a:gd name="T57" fmla="*/ 42 h 132"/>
                <a:gd name="T58" fmla="*/ 337 w 346"/>
                <a:gd name="T59" fmla="*/ 45 h 132"/>
                <a:gd name="T60" fmla="*/ 346 w 346"/>
                <a:gd name="T61" fmla="*/ 42 h 132"/>
                <a:gd name="T62" fmla="*/ 346 w 346"/>
                <a:gd name="T63" fmla="*/ 36 h 132"/>
                <a:gd name="T64" fmla="*/ 344 w 346"/>
                <a:gd name="T65" fmla="*/ 32 h 132"/>
                <a:gd name="T66" fmla="*/ 337 w 346"/>
                <a:gd name="T67" fmla="*/ 25 h 132"/>
                <a:gd name="T68" fmla="*/ 312 w 346"/>
                <a:gd name="T69" fmla="*/ 11 h 132"/>
                <a:gd name="T70" fmla="*/ 279 w 346"/>
                <a:gd name="T71" fmla="*/ 3 h 132"/>
                <a:gd name="T72" fmla="*/ 248 w 346"/>
                <a:gd name="T73" fmla="*/ 0 h 132"/>
                <a:gd name="T74" fmla="*/ 236 w 346"/>
                <a:gd name="T75" fmla="*/ 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46" h="132">
                  <a:moveTo>
                    <a:pt x="236" y="1"/>
                  </a:moveTo>
                  <a:lnTo>
                    <a:pt x="236" y="1"/>
                  </a:lnTo>
                  <a:lnTo>
                    <a:pt x="191" y="13"/>
                  </a:lnTo>
                  <a:lnTo>
                    <a:pt x="177" y="16"/>
                  </a:lnTo>
                  <a:lnTo>
                    <a:pt x="164" y="17"/>
                  </a:lnTo>
                  <a:lnTo>
                    <a:pt x="152" y="17"/>
                  </a:lnTo>
                  <a:lnTo>
                    <a:pt x="143" y="16"/>
                  </a:lnTo>
                  <a:lnTo>
                    <a:pt x="143" y="16"/>
                  </a:lnTo>
                  <a:lnTo>
                    <a:pt x="133" y="13"/>
                  </a:lnTo>
                  <a:lnTo>
                    <a:pt x="117" y="11"/>
                  </a:lnTo>
                  <a:lnTo>
                    <a:pt x="99" y="10"/>
                  </a:lnTo>
                  <a:lnTo>
                    <a:pt x="81" y="10"/>
                  </a:lnTo>
                  <a:lnTo>
                    <a:pt x="62" y="13"/>
                  </a:lnTo>
                  <a:lnTo>
                    <a:pt x="46" y="17"/>
                  </a:lnTo>
                  <a:lnTo>
                    <a:pt x="38" y="20"/>
                  </a:lnTo>
                  <a:lnTo>
                    <a:pt x="34" y="23"/>
                  </a:lnTo>
                  <a:lnTo>
                    <a:pt x="30" y="27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11" y="86"/>
                  </a:lnTo>
                  <a:lnTo>
                    <a:pt x="3" y="112"/>
                  </a:lnTo>
                  <a:lnTo>
                    <a:pt x="2" y="122"/>
                  </a:lnTo>
                  <a:lnTo>
                    <a:pt x="0" y="129"/>
                  </a:lnTo>
                  <a:lnTo>
                    <a:pt x="0" y="129"/>
                  </a:lnTo>
                  <a:lnTo>
                    <a:pt x="0" y="132"/>
                  </a:lnTo>
                  <a:lnTo>
                    <a:pt x="2" y="132"/>
                  </a:lnTo>
                  <a:lnTo>
                    <a:pt x="5" y="132"/>
                  </a:lnTo>
                  <a:lnTo>
                    <a:pt x="9" y="131"/>
                  </a:lnTo>
                  <a:lnTo>
                    <a:pt x="15" y="125"/>
                  </a:lnTo>
                  <a:lnTo>
                    <a:pt x="21" y="119"/>
                  </a:lnTo>
                  <a:lnTo>
                    <a:pt x="25" y="113"/>
                  </a:lnTo>
                  <a:lnTo>
                    <a:pt x="28" y="106"/>
                  </a:lnTo>
                  <a:lnTo>
                    <a:pt x="30" y="100"/>
                  </a:lnTo>
                  <a:lnTo>
                    <a:pt x="30" y="100"/>
                  </a:lnTo>
                  <a:lnTo>
                    <a:pt x="31" y="83"/>
                  </a:lnTo>
                  <a:lnTo>
                    <a:pt x="32" y="73"/>
                  </a:lnTo>
                  <a:lnTo>
                    <a:pt x="35" y="61"/>
                  </a:lnTo>
                  <a:lnTo>
                    <a:pt x="40" y="49"/>
                  </a:lnTo>
                  <a:lnTo>
                    <a:pt x="46" y="41"/>
                  </a:lnTo>
                  <a:lnTo>
                    <a:pt x="49" y="38"/>
                  </a:lnTo>
                  <a:lnTo>
                    <a:pt x="53" y="35"/>
                  </a:lnTo>
                  <a:lnTo>
                    <a:pt x="57" y="33"/>
                  </a:lnTo>
                  <a:lnTo>
                    <a:pt x="62" y="32"/>
                  </a:lnTo>
                  <a:lnTo>
                    <a:pt x="62" y="32"/>
                  </a:lnTo>
                  <a:lnTo>
                    <a:pt x="123" y="35"/>
                  </a:lnTo>
                  <a:lnTo>
                    <a:pt x="159" y="35"/>
                  </a:lnTo>
                  <a:lnTo>
                    <a:pt x="174" y="33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213" y="29"/>
                  </a:lnTo>
                  <a:lnTo>
                    <a:pt x="244" y="27"/>
                  </a:lnTo>
                  <a:lnTo>
                    <a:pt x="258" y="26"/>
                  </a:lnTo>
                  <a:lnTo>
                    <a:pt x="273" y="27"/>
                  </a:lnTo>
                  <a:lnTo>
                    <a:pt x="283" y="29"/>
                  </a:lnTo>
                  <a:lnTo>
                    <a:pt x="292" y="32"/>
                  </a:lnTo>
                  <a:lnTo>
                    <a:pt x="292" y="32"/>
                  </a:lnTo>
                  <a:lnTo>
                    <a:pt x="309" y="39"/>
                  </a:lnTo>
                  <a:lnTo>
                    <a:pt x="319" y="42"/>
                  </a:lnTo>
                  <a:lnTo>
                    <a:pt x="330" y="45"/>
                  </a:lnTo>
                  <a:lnTo>
                    <a:pt x="337" y="45"/>
                  </a:lnTo>
                  <a:lnTo>
                    <a:pt x="343" y="43"/>
                  </a:lnTo>
                  <a:lnTo>
                    <a:pt x="346" y="42"/>
                  </a:lnTo>
                  <a:lnTo>
                    <a:pt x="346" y="39"/>
                  </a:lnTo>
                  <a:lnTo>
                    <a:pt x="346" y="36"/>
                  </a:lnTo>
                  <a:lnTo>
                    <a:pt x="344" y="32"/>
                  </a:lnTo>
                  <a:lnTo>
                    <a:pt x="344" y="32"/>
                  </a:lnTo>
                  <a:lnTo>
                    <a:pt x="341" y="29"/>
                  </a:lnTo>
                  <a:lnTo>
                    <a:pt x="337" y="25"/>
                  </a:lnTo>
                  <a:lnTo>
                    <a:pt x="325" y="17"/>
                  </a:lnTo>
                  <a:lnTo>
                    <a:pt x="312" y="11"/>
                  </a:lnTo>
                  <a:lnTo>
                    <a:pt x="295" y="7"/>
                  </a:lnTo>
                  <a:lnTo>
                    <a:pt x="279" y="3"/>
                  </a:lnTo>
                  <a:lnTo>
                    <a:pt x="263" y="1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36" y="1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50" name="Freeform 49">
              <a:extLst>
                <a:ext uri="{FF2B5EF4-FFF2-40B4-BE49-F238E27FC236}">
                  <a16:creationId xmlns:a16="http://schemas.microsoft.com/office/drawing/2014/main" id="{8E20E268-96C8-FCB8-74F1-97DDFDA711C7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6527" y="4240975"/>
              <a:ext cx="217488" cy="171450"/>
            </a:xfrm>
            <a:custGeom>
              <a:avLst/>
              <a:gdLst>
                <a:gd name="T0" fmla="*/ 0 w 137"/>
                <a:gd name="T1" fmla="*/ 0 h 108"/>
                <a:gd name="T2" fmla="*/ 0 w 137"/>
                <a:gd name="T3" fmla="*/ 0 h 108"/>
                <a:gd name="T4" fmla="*/ 57 w 137"/>
                <a:gd name="T5" fmla="*/ 37 h 108"/>
                <a:gd name="T6" fmla="*/ 99 w 137"/>
                <a:gd name="T7" fmla="*/ 63 h 108"/>
                <a:gd name="T8" fmla="*/ 114 w 137"/>
                <a:gd name="T9" fmla="*/ 72 h 108"/>
                <a:gd name="T10" fmla="*/ 122 w 137"/>
                <a:gd name="T11" fmla="*/ 75 h 108"/>
                <a:gd name="T12" fmla="*/ 122 w 137"/>
                <a:gd name="T13" fmla="*/ 75 h 108"/>
                <a:gd name="T14" fmla="*/ 127 w 137"/>
                <a:gd name="T15" fmla="*/ 76 h 108"/>
                <a:gd name="T16" fmla="*/ 130 w 137"/>
                <a:gd name="T17" fmla="*/ 79 h 108"/>
                <a:gd name="T18" fmla="*/ 133 w 137"/>
                <a:gd name="T19" fmla="*/ 82 h 108"/>
                <a:gd name="T20" fmla="*/ 136 w 137"/>
                <a:gd name="T21" fmla="*/ 86 h 108"/>
                <a:gd name="T22" fmla="*/ 137 w 137"/>
                <a:gd name="T23" fmla="*/ 96 h 108"/>
                <a:gd name="T24" fmla="*/ 137 w 137"/>
                <a:gd name="T25" fmla="*/ 107 h 108"/>
                <a:gd name="T26" fmla="*/ 137 w 137"/>
                <a:gd name="T27" fmla="*/ 107 h 108"/>
                <a:gd name="T28" fmla="*/ 136 w 137"/>
                <a:gd name="T29" fmla="*/ 108 h 108"/>
                <a:gd name="T30" fmla="*/ 134 w 137"/>
                <a:gd name="T31" fmla="*/ 107 h 108"/>
                <a:gd name="T32" fmla="*/ 131 w 137"/>
                <a:gd name="T33" fmla="*/ 98 h 108"/>
                <a:gd name="T34" fmla="*/ 127 w 137"/>
                <a:gd name="T35" fmla="*/ 92 h 108"/>
                <a:gd name="T36" fmla="*/ 122 w 137"/>
                <a:gd name="T37" fmla="*/ 86 h 108"/>
                <a:gd name="T38" fmla="*/ 115 w 137"/>
                <a:gd name="T39" fmla="*/ 80 h 108"/>
                <a:gd name="T40" fmla="*/ 105 w 137"/>
                <a:gd name="T41" fmla="*/ 77 h 108"/>
                <a:gd name="T42" fmla="*/ 105 w 137"/>
                <a:gd name="T43" fmla="*/ 77 h 108"/>
                <a:gd name="T44" fmla="*/ 93 w 137"/>
                <a:gd name="T45" fmla="*/ 73 h 108"/>
                <a:gd name="T46" fmla="*/ 79 w 137"/>
                <a:gd name="T47" fmla="*/ 64 h 108"/>
                <a:gd name="T48" fmla="*/ 63 w 137"/>
                <a:gd name="T49" fmla="*/ 56 h 108"/>
                <a:gd name="T50" fmla="*/ 47 w 137"/>
                <a:gd name="T51" fmla="*/ 44 h 108"/>
                <a:gd name="T52" fmla="*/ 32 w 137"/>
                <a:gd name="T53" fmla="*/ 32 h 108"/>
                <a:gd name="T54" fmla="*/ 19 w 137"/>
                <a:gd name="T55" fmla="*/ 19 h 108"/>
                <a:gd name="T56" fmla="*/ 7 w 137"/>
                <a:gd name="T57" fmla="*/ 9 h 108"/>
                <a:gd name="T58" fmla="*/ 0 w 137"/>
                <a:gd name="T59" fmla="*/ 0 h 108"/>
                <a:gd name="T60" fmla="*/ 0 w 137"/>
                <a:gd name="T61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37" h="108">
                  <a:moveTo>
                    <a:pt x="0" y="0"/>
                  </a:moveTo>
                  <a:lnTo>
                    <a:pt x="0" y="0"/>
                  </a:lnTo>
                  <a:lnTo>
                    <a:pt x="57" y="37"/>
                  </a:lnTo>
                  <a:lnTo>
                    <a:pt x="99" y="63"/>
                  </a:lnTo>
                  <a:lnTo>
                    <a:pt x="114" y="72"/>
                  </a:lnTo>
                  <a:lnTo>
                    <a:pt x="122" y="75"/>
                  </a:lnTo>
                  <a:lnTo>
                    <a:pt x="122" y="75"/>
                  </a:lnTo>
                  <a:lnTo>
                    <a:pt x="127" y="76"/>
                  </a:lnTo>
                  <a:lnTo>
                    <a:pt x="130" y="79"/>
                  </a:lnTo>
                  <a:lnTo>
                    <a:pt x="133" y="82"/>
                  </a:lnTo>
                  <a:lnTo>
                    <a:pt x="136" y="86"/>
                  </a:lnTo>
                  <a:lnTo>
                    <a:pt x="137" y="96"/>
                  </a:lnTo>
                  <a:lnTo>
                    <a:pt x="137" y="107"/>
                  </a:lnTo>
                  <a:lnTo>
                    <a:pt x="137" y="107"/>
                  </a:lnTo>
                  <a:lnTo>
                    <a:pt x="136" y="108"/>
                  </a:lnTo>
                  <a:lnTo>
                    <a:pt x="134" y="107"/>
                  </a:lnTo>
                  <a:lnTo>
                    <a:pt x="131" y="98"/>
                  </a:lnTo>
                  <a:lnTo>
                    <a:pt x="127" y="92"/>
                  </a:lnTo>
                  <a:lnTo>
                    <a:pt x="122" y="86"/>
                  </a:lnTo>
                  <a:lnTo>
                    <a:pt x="115" y="80"/>
                  </a:lnTo>
                  <a:lnTo>
                    <a:pt x="105" y="77"/>
                  </a:lnTo>
                  <a:lnTo>
                    <a:pt x="105" y="77"/>
                  </a:lnTo>
                  <a:lnTo>
                    <a:pt x="93" y="73"/>
                  </a:lnTo>
                  <a:lnTo>
                    <a:pt x="79" y="64"/>
                  </a:lnTo>
                  <a:lnTo>
                    <a:pt x="63" y="56"/>
                  </a:lnTo>
                  <a:lnTo>
                    <a:pt x="47" y="44"/>
                  </a:lnTo>
                  <a:lnTo>
                    <a:pt x="32" y="32"/>
                  </a:lnTo>
                  <a:lnTo>
                    <a:pt x="19" y="19"/>
                  </a:lnTo>
                  <a:lnTo>
                    <a:pt x="7" y="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51" name="Freeform 50">
              <a:extLst>
                <a:ext uri="{FF2B5EF4-FFF2-40B4-BE49-F238E27FC236}">
                  <a16:creationId xmlns:a16="http://schemas.microsoft.com/office/drawing/2014/main" id="{A91CC58A-800A-9F54-247B-EE594AA22D37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3515" y="4321938"/>
              <a:ext cx="157163" cy="76200"/>
            </a:xfrm>
            <a:custGeom>
              <a:avLst/>
              <a:gdLst>
                <a:gd name="T0" fmla="*/ 99 w 99"/>
                <a:gd name="T1" fmla="*/ 0 h 48"/>
                <a:gd name="T2" fmla="*/ 99 w 99"/>
                <a:gd name="T3" fmla="*/ 0 h 48"/>
                <a:gd name="T4" fmla="*/ 93 w 99"/>
                <a:gd name="T5" fmla="*/ 5 h 48"/>
                <a:gd name="T6" fmla="*/ 80 w 99"/>
                <a:gd name="T7" fmla="*/ 10 h 48"/>
                <a:gd name="T8" fmla="*/ 71 w 99"/>
                <a:gd name="T9" fmla="*/ 15 h 48"/>
                <a:gd name="T10" fmla="*/ 64 w 99"/>
                <a:gd name="T11" fmla="*/ 18 h 48"/>
                <a:gd name="T12" fmla="*/ 55 w 99"/>
                <a:gd name="T13" fmla="*/ 18 h 48"/>
                <a:gd name="T14" fmla="*/ 49 w 99"/>
                <a:gd name="T15" fmla="*/ 18 h 48"/>
                <a:gd name="T16" fmla="*/ 49 w 99"/>
                <a:gd name="T17" fmla="*/ 18 h 48"/>
                <a:gd name="T18" fmla="*/ 42 w 99"/>
                <a:gd name="T19" fmla="*/ 16 h 48"/>
                <a:gd name="T20" fmla="*/ 33 w 99"/>
                <a:gd name="T21" fmla="*/ 16 h 48"/>
                <a:gd name="T22" fmla="*/ 26 w 99"/>
                <a:gd name="T23" fmla="*/ 18 h 48"/>
                <a:gd name="T24" fmla="*/ 17 w 99"/>
                <a:gd name="T25" fmla="*/ 19 h 48"/>
                <a:gd name="T26" fmla="*/ 10 w 99"/>
                <a:gd name="T27" fmla="*/ 22 h 48"/>
                <a:gd name="T28" fmla="*/ 4 w 99"/>
                <a:gd name="T29" fmla="*/ 28 h 48"/>
                <a:gd name="T30" fmla="*/ 1 w 99"/>
                <a:gd name="T31" fmla="*/ 34 h 48"/>
                <a:gd name="T32" fmla="*/ 0 w 99"/>
                <a:gd name="T33" fmla="*/ 42 h 48"/>
                <a:gd name="T34" fmla="*/ 0 w 99"/>
                <a:gd name="T35" fmla="*/ 42 h 48"/>
                <a:gd name="T36" fmla="*/ 1 w 99"/>
                <a:gd name="T37" fmla="*/ 48 h 48"/>
                <a:gd name="T38" fmla="*/ 2 w 99"/>
                <a:gd name="T39" fmla="*/ 45 h 48"/>
                <a:gd name="T40" fmla="*/ 5 w 99"/>
                <a:gd name="T41" fmla="*/ 41 h 48"/>
                <a:gd name="T42" fmla="*/ 8 w 99"/>
                <a:gd name="T43" fmla="*/ 38 h 48"/>
                <a:gd name="T44" fmla="*/ 13 w 99"/>
                <a:gd name="T45" fmla="*/ 34 h 48"/>
                <a:gd name="T46" fmla="*/ 18 w 99"/>
                <a:gd name="T47" fmla="*/ 32 h 48"/>
                <a:gd name="T48" fmla="*/ 18 w 99"/>
                <a:gd name="T49" fmla="*/ 32 h 48"/>
                <a:gd name="T50" fmla="*/ 50 w 99"/>
                <a:gd name="T51" fmla="*/ 28 h 48"/>
                <a:gd name="T52" fmla="*/ 62 w 99"/>
                <a:gd name="T53" fmla="*/ 25 h 48"/>
                <a:gd name="T54" fmla="*/ 71 w 99"/>
                <a:gd name="T55" fmla="*/ 22 h 48"/>
                <a:gd name="T56" fmla="*/ 78 w 99"/>
                <a:gd name="T57" fmla="*/ 19 h 48"/>
                <a:gd name="T58" fmla="*/ 84 w 99"/>
                <a:gd name="T59" fmla="*/ 13 h 48"/>
                <a:gd name="T60" fmla="*/ 99 w 99"/>
                <a:gd name="T61" fmla="*/ 0 h 48"/>
                <a:gd name="T62" fmla="*/ 99 w 99"/>
                <a:gd name="T6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9" h="48">
                  <a:moveTo>
                    <a:pt x="99" y="0"/>
                  </a:moveTo>
                  <a:lnTo>
                    <a:pt x="99" y="0"/>
                  </a:lnTo>
                  <a:lnTo>
                    <a:pt x="93" y="5"/>
                  </a:lnTo>
                  <a:lnTo>
                    <a:pt x="80" y="10"/>
                  </a:lnTo>
                  <a:lnTo>
                    <a:pt x="71" y="15"/>
                  </a:lnTo>
                  <a:lnTo>
                    <a:pt x="64" y="18"/>
                  </a:lnTo>
                  <a:lnTo>
                    <a:pt x="55" y="18"/>
                  </a:lnTo>
                  <a:lnTo>
                    <a:pt x="49" y="18"/>
                  </a:lnTo>
                  <a:lnTo>
                    <a:pt x="49" y="18"/>
                  </a:lnTo>
                  <a:lnTo>
                    <a:pt x="42" y="16"/>
                  </a:lnTo>
                  <a:lnTo>
                    <a:pt x="33" y="16"/>
                  </a:lnTo>
                  <a:lnTo>
                    <a:pt x="26" y="18"/>
                  </a:lnTo>
                  <a:lnTo>
                    <a:pt x="17" y="19"/>
                  </a:lnTo>
                  <a:lnTo>
                    <a:pt x="10" y="22"/>
                  </a:lnTo>
                  <a:lnTo>
                    <a:pt x="4" y="28"/>
                  </a:lnTo>
                  <a:lnTo>
                    <a:pt x="1" y="34"/>
                  </a:lnTo>
                  <a:lnTo>
                    <a:pt x="0" y="42"/>
                  </a:lnTo>
                  <a:lnTo>
                    <a:pt x="0" y="42"/>
                  </a:lnTo>
                  <a:lnTo>
                    <a:pt x="1" y="48"/>
                  </a:lnTo>
                  <a:lnTo>
                    <a:pt x="2" y="45"/>
                  </a:lnTo>
                  <a:lnTo>
                    <a:pt x="5" y="41"/>
                  </a:lnTo>
                  <a:lnTo>
                    <a:pt x="8" y="38"/>
                  </a:lnTo>
                  <a:lnTo>
                    <a:pt x="13" y="34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50" y="28"/>
                  </a:lnTo>
                  <a:lnTo>
                    <a:pt x="62" y="25"/>
                  </a:lnTo>
                  <a:lnTo>
                    <a:pt x="71" y="22"/>
                  </a:lnTo>
                  <a:lnTo>
                    <a:pt x="78" y="19"/>
                  </a:lnTo>
                  <a:lnTo>
                    <a:pt x="84" y="13"/>
                  </a:lnTo>
                  <a:lnTo>
                    <a:pt x="99" y="0"/>
                  </a:lnTo>
                  <a:lnTo>
                    <a:pt x="99" y="0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52" name="Freeform 51">
              <a:extLst>
                <a:ext uri="{FF2B5EF4-FFF2-40B4-BE49-F238E27FC236}">
                  <a16:creationId xmlns:a16="http://schemas.microsoft.com/office/drawing/2014/main" id="{71BDB3DA-8206-095D-CD29-9C38A058F6E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2377" y="5520500"/>
              <a:ext cx="101600" cy="260350"/>
            </a:xfrm>
            <a:custGeom>
              <a:avLst/>
              <a:gdLst>
                <a:gd name="T0" fmla="*/ 64 w 64"/>
                <a:gd name="T1" fmla="*/ 16 h 164"/>
                <a:gd name="T2" fmla="*/ 64 w 64"/>
                <a:gd name="T3" fmla="*/ 16 h 164"/>
                <a:gd name="T4" fmla="*/ 64 w 64"/>
                <a:gd name="T5" fmla="*/ 4 h 164"/>
                <a:gd name="T6" fmla="*/ 61 w 64"/>
                <a:gd name="T7" fmla="*/ 0 h 164"/>
                <a:gd name="T8" fmla="*/ 61 w 64"/>
                <a:gd name="T9" fmla="*/ 0 h 164"/>
                <a:gd name="T10" fmla="*/ 59 w 64"/>
                <a:gd name="T11" fmla="*/ 1 h 164"/>
                <a:gd name="T12" fmla="*/ 56 w 64"/>
                <a:gd name="T13" fmla="*/ 7 h 164"/>
                <a:gd name="T14" fmla="*/ 51 w 64"/>
                <a:gd name="T15" fmla="*/ 26 h 164"/>
                <a:gd name="T16" fmla="*/ 48 w 64"/>
                <a:gd name="T17" fmla="*/ 43 h 164"/>
                <a:gd name="T18" fmla="*/ 48 w 64"/>
                <a:gd name="T19" fmla="*/ 43 h 164"/>
                <a:gd name="T20" fmla="*/ 46 w 64"/>
                <a:gd name="T21" fmla="*/ 49 h 164"/>
                <a:gd name="T22" fmla="*/ 45 w 64"/>
                <a:gd name="T23" fmla="*/ 55 h 164"/>
                <a:gd name="T24" fmla="*/ 40 w 64"/>
                <a:gd name="T25" fmla="*/ 61 h 164"/>
                <a:gd name="T26" fmla="*/ 36 w 64"/>
                <a:gd name="T27" fmla="*/ 70 h 164"/>
                <a:gd name="T28" fmla="*/ 33 w 64"/>
                <a:gd name="T29" fmla="*/ 75 h 164"/>
                <a:gd name="T30" fmla="*/ 32 w 64"/>
                <a:gd name="T31" fmla="*/ 86 h 164"/>
                <a:gd name="T32" fmla="*/ 32 w 64"/>
                <a:gd name="T33" fmla="*/ 86 h 164"/>
                <a:gd name="T34" fmla="*/ 29 w 64"/>
                <a:gd name="T35" fmla="*/ 96 h 164"/>
                <a:gd name="T36" fmla="*/ 24 w 64"/>
                <a:gd name="T37" fmla="*/ 107 h 164"/>
                <a:gd name="T38" fmla="*/ 14 w 64"/>
                <a:gd name="T39" fmla="*/ 128 h 164"/>
                <a:gd name="T40" fmla="*/ 7 w 64"/>
                <a:gd name="T41" fmla="*/ 142 h 164"/>
                <a:gd name="T42" fmla="*/ 2 w 64"/>
                <a:gd name="T43" fmla="*/ 148 h 164"/>
                <a:gd name="T44" fmla="*/ 2 w 64"/>
                <a:gd name="T45" fmla="*/ 148 h 164"/>
                <a:gd name="T46" fmla="*/ 1 w 64"/>
                <a:gd name="T47" fmla="*/ 154 h 164"/>
                <a:gd name="T48" fmla="*/ 0 w 64"/>
                <a:gd name="T49" fmla="*/ 161 h 164"/>
                <a:gd name="T50" fmla="*/ 0 w 64"/>
                <a:gd name="T51" fmla="*/ 164 h 164"/>
                <a:gd name="T52" fmla="*/ 2 w 64"/>
                <a:gd name="T53" fmla="*/ 164 h 164"/>
                <a:gd name="T54" fmla="*/ 7 w 64"/>
                <a:gd name="T55" fmla="*/ 158 h 164"/>
                <a:gd name="T56" fmla="*/ 16 w 64"/>
                <a:gd name="T57" fmla="*/ 148 h 164"/>
                <a:gd name="T58" fmla="*/ 16 w 64"/>
                <a:gd name="T59" fmla="*/ 148 h 164"/>
                <a:gd name="T60" fmla="*/ 35 w 64"/>
                <a:gd name="T61" fmla="*/ 121 h 164"/>
                <a:gd name="T62" fmla="*/ 45 w 64"/>
                <a:gd name="T63" fmla="*/ 102 h 164"/>
                <a:gd name="T64" fmla="*/ 48 w 64"/>
                <a:gd name="T65" fmla="*/ 91 h 164"/>
                <a:gd name="T66" fmla="*/ 48 w 64"/>
                <a:gd name="T67" fmla="*/ 86 h 164"/>
                <a:gd name="T68" fmla="*/ 48 w 64"/>
                <a:gd name="T69" fmla="*/ 86 h 164"/>
                <a:gd name="T70" fmla="*/ 51 w 64"/>
                <a:gd name="T71" fmla="*/ 75 h 164"/>
                <a:gd name="T72" fmla="*/ 55 w 64"/>
                <a:gd name="T73" fmla="*/ 58 h 164"/>
                <a:gd name="T74" fmla="*/ 61 w 64"/>
                <a:gd name="T75" fmla="*/ 38 h 164"/>
                <a:gd name="T76" fmla="*/ 64 w 64"/>
                <a:gd name="T77" fmla="*/ 26 h 164"/>
                <a:gd name="T78" fmla="*/ 64 w 64"/>
                <a:gd name="T79" fmla="*/ 16 h 164"/>
                <a:gd name="T80" fmla="*/ 64 w 64"/>
                <a:gd name="T81" fmla="*/ 16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" h="164">
                  <a:moveTo>
                    <a:pt x="64" y="16"/>
                  </a:moveTo>
                  <a:lnTo>
                    <a:pt x="64" y="16"/>
                  </a:lnTo>
                  <a:lnTo>
                    <a:pt x="64" y="4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59" y="1"/>
                  </a:lnTo>
                  <a:lnTo>
                    <a:pt x="56" y="7"/>
                  </a:lnTo>
                  <a:lnTo>
                    <a:pt x="51" y="26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6" y="49"/>
                  </a:lnTo>
                  <a:lnTo>
                    <a:pt x="45" y="55"/>
                  </a:lnTo>
                  <a:lnTo>
                    <a:pt x="40" y="61"/>
                  </a:lnTo>
                  <a:lnTo>
                    <a:pt x="36" y="70"/>
                  </a:lnTo>
                  <a:lnTo>
                    <a:pt x="33" y="75"/>
                  </a:lnTo>
                  <a:lnTo>
                    <a:pt x="32" y="86"/>
                  </a:lnTo>
                  <a:lnTo>
                    <a:pt x="32" y="86"/>
                  </a:lnTo>
                  <a:lnTo>
                    <a:pt x="29" y="96"/>
                  </a:lnTo>
                  <a:lnTo>
                    <a:pt x="24" y="107"/>
                  </a:lnTo>
                  <a:lnTo>
                    <a:pt x="14" y="128"/>
                  </a:lnTo>
                  <a:lnTo>
                    <a:pt x="7" y="142"/>
                  </a:lnTo>
                  <a:lnTo>
                    <a:pt x="2" y="148"/>
                  </a:lnTo>
                  <a:lnTo>
                    <a:pt x="2" y="148"/>
                  </a:lnTo>
                  <a:lnTo>
                    <a:pt x="1" y="154"/>
                  </a:lnTo>
                  <a:lnTo>
                    <a:pt x="0" y="161"/>
                  </a:lnTo>
                  <a:lnTo>
                    <a:pt x="0" y="164"/>
                  </a:lnTo>
                  <a:lnTo>
                    <a:pt x="2" y="164"/>
                  </a:lnTo>
                  <a:lnTo>
                    <a:pt x="7" y="158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35" y="121"/>
                  </a:lnTo>
                  <a:lnTo>
                    <a:pt x="45" y="102"/>
                  </a:lnTo>
                  <a:lnTo>
                    <a:pt x="48" y="91"/>
                  </a:lnTo>
                  <a:lnTo>
                    <a:pt x="48" y="86"/>
                  </a:lnTo>
                  <a:lnTo>
                    <a:pt x="48" y="86"/>
                  </a:lnTo>
                  <a:lnTo>
                    <a:pt x="51" y="75"/>
                  </a:lnTo>
                  <a:lnTo>
                    <a:pt x="55" y="58"/>
                  </a:lnTo>
                  <a:lnTo>
                    <a:pt x="61" y="38"/>
                  </a:lnTo>
                  <a:lnTo>
                    <a:pt x="64" y="26"/>
                  </a:lnTo>
                  <a:lnTo>
                    <a:pt x="64" y="16"/>
                  </a:lnTo>
                  <a:lnTo>
                    <a:pt x="64" y="16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  <p:sp>
          <p:nvSpPr>
            <p:cNvPr id="353" name="Freeform 52">
              <a:extLst>
                <a:ext uri="{FF2B5EF4-FFF2-40B4-BE49-F238E27FC236}">
                  <a16:creationId xmlns:a16="http://schemas.microsoft.com/office/drawing/2014/main" id="{E8271417-BAC0-C5EE-2973-2623099C35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9115" y="5004563"/>
              <a:ext cx="76200" cy="238125"/>
            </a:xfrm>
            <a:custGeom>
              <a:avLst/>
              <a:gdLst>
                <a:gd name="T0" fmla="*/ 20 w 48"/>
                <a:gd name="T1" fmla="*/ 26 h 150"/>
                <a:gd name="T2" fmla="*/ 20 w 48"/>
                <a:gd name="T3" fmla="*/ 26 h 150"/>
                <a:gd name="T4" fmla="*/ 19 w 48"/>
                <a:gd name="T5" fmla="*/ 36 h 150"/>
                <a:gd name="T6" fmla="*/ 16 w 48"/>
                <a:gd name="T7" fmla="*/ 58 h 150"/>
                <a:gd name="T8" fmla="*/ 16 w 48"/>
                <a:gd name="T9" fmla="*/ 71 h 150"/>
                <a:gd name="T10" fmla="*/ 16 w 48"/>
                <a:gd name="T11" fmla="*/ 84 h 150"/>
                <a:gd name="T12" fmla="*/ 17 w 48"/>
                <a:gd name="T13" fmla="*/ 95 h 150"/>
                <a:gd name="T14" fmla="*/ 20 w 48"/>
                <a:gd name="T15" fmla="*/ 100 h 150"/>
                <a:gd name="T16" fmla="*/ 20 w 48"/>
                <a:gd name="T17" fmla="*/ 100 h 150"/>
                <a:gd name="T18" fmla="*/ 45 w 48"/>
                <a:gd name="T19" fmla="*/ 129 h 150"/>
                <a:gd name="T20" fmla="*/ 45 w 48"/>
                <a:gd name="T21" fmla="*/ 129 h 150"/>
                <a:gd name="T22" fmla="*/ 46 w 48"/>
                <a:gd name="T23" fmla="*/ 135 h 150"/>
                <a:gd name="T24" fmla="*/ 48 w 48"/>
                <a:gd name="T25" fmla="*/ 144 h 150"/>
                <a:gd name="T26" fmla="*/ 48 w 48"/>
                <a:gd name="T27" fmla="*/ 148 h 150"/>
                <a:gd name="T28" fmla="*/ 46 w 48"/>
                <a:gd name="T29" fmla="*/ 150 h 150"/>
                <a:gd name="T30" fmla="*/ 45 w 48"/>
                <a:gd name="T31" fmla="*/ 150 h 150"/>
                <a:gd name="T32" fmla="*/ 39 w 48"/>
                <a:gd name="T33" fmla="*/ 148 h 150"/>
                <a:gd name="T34" fmla="*/ 30 w 48"/>
                <a:gd name="T35" fmla="*/ 141 h 150"/>
                <a:gd name="T36" fmla="*/ 30 w 48"/>
                <a:gd name="T37" fmla="*/ 141 h 150"/>
                <a:gd name="T38" fmla="*/ 13 w 48"/>
                <a:gd name="T39" fmla="*/ 125 h 150"/>
                <a:gd name="T40" fmla="*/ 9 w 48"/>
                <a:gd name="T41" fmla="*/ 118 h 150"/>
                <a:gd name="T42" fmla="*/ 4 w 48"/>
                <a:gd name="T43" fmla="*/ 112 h 150"/>
                <a:gd name="T44" fmla="*/ 0 w 48"/>
                <a:gd name="T45" fmla="*/ 103 h 150"/>
                <a:gd name="T46" fmla="*/ 0 w 48"/>
                <a:gd name="T47" fmla="*/ 95 h 150"/>
                <a:gd name="T48" fmla="*/ 0 w 48"/>
                <a:gd name="T49" fmla="*/ 95 h 150"/>
                <a:gd name="T50" fmla="*/ 4 w 48"/>
                <a:gd name="T51" fmla="*/ 46 h 150"/>
                <a:gd name="T52" fmla="*/ 7 w 48"/>
                <a:gd name="T53" fmla="*/ 17 h 150"/>
                <a:gd name="T54" fmla="*/ 10 w 48"/>
                <a:gd name="T55" fmla="*/ 7 h 150"/>
                <a:gd name="T56" fmla="*/ 11 w 48"/>
                <a:gd name="T57" fmla="*/ 1 h 150"/>
                <a:gd name="T58" fmla="*/ 11 w 48"/>
                <a:gd name="T59" fmla="*/ 1 h 150"/>
                <a:gd name="T60" fmla="*/ 13 w 48"/>
                <a:gd name="T61" fmla="*/ 0 h 150"/>
                <a:gd name="T62" fmla="*/ 14 w 48"/>
                <a:gd name="T63" fmla="*/ 1 h 150"/>
                <a:gd name="T64" fmla="*/ 19 w 48"/>
                <a:gd name="T65" fmla="*/ 7 h 150"/>
                <a:gd name="T66" fmla="*/ 20 w 48"/>
                <a:gd name="T67" fmla="*/ 16 h 150"/>
                <a:gd name="T68" fmla="*/ 20 w 48"/>
                <a:gd name="T69" fmla="*/ 26 h 150"/>
                <a:gd name="T70" fmla="*/ 20 w 48"/>
                <a:gd name="T71" fmla="*/ 26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8" h="150">
                  <a:moveTo>
                    <a:pt x="20" y="26"/>
                  </a:moveTo>
                  <a:lnTo>
                    <a:pt x="20" y="26"/>
                  </a:lnTo>
                  <a:lnTo>
                    <a:pt x="19" y="36"/>
                  </a:lnTo>
                  <a:lnTo>
                    <a:pt x="16" y="58"/>
                  </a:lnTo>
                  <a:lnTo>
                    <a:pt x="16" y="71"/>
                  </a:lnTo>
                  <a:lnTo>
                    <a:pt x="16" y="84"/>
                  </a:lnTo>
                  <a:lnTo>
                    <a:pt x="17" y="95"/>
                  </a:lnTo>
                  <a:lnTo>
                    <a:pt x="20" y="100"/>
                  </a:lnTo>
                  <a:lnTo>
                    <a:pt x="20" y="100"/>
                  </a:lnTo>
                  <a:lnTo>
                    <a:pt x="45" y="129"/>
                  </a:lnTo>
                  <a:lnTo>
                    <a:pt x="45" y="129"/>
                  </a:lnTo>
                  <a:lnTo>
                    <a:pt x="46" y="135"/>
                  </a:lnTo>
                  <a:lnTo>
                    <a:pt x="48" y="144"/>
                  </a:lnTo>
                  <a:lnTo>
                    <a:pt x="48" y="148"/>
                  </a:lnTo>
                  <a:lnTo>
                    <a:pt x="46" y="150"/>
                  </a:lnTo>
                  <a:lnTo>
                    <a:pt x="45" y="150"/>
                  </a:lnTo>
                  <a:lnTo>
                    <a:pt x="39" y="148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13" y="125"/>
                  </a:lnTo>
                  <a:lnTo>
                    <a:pt x="9" y="118"/>
                  </a:lnTo>
                  <a:lnTo>
                    <a:pt x="4" y="112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95"/>
                  </a:lnTo>
                  <a:lnTo>
                    <a:pt x="4" y="46"/>
                  </a:lnTo>
                  <a:lnTo>
                    <a:pt x="7" y="17"/>
                  </a:lnTo>
                  <a:lnTo>
                    <a:pt x="10" y="7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3" y="0"/>
                  </a:lnTo>
                  <a:lnTo>
                    <a:pt x="14" y="1"/>
                  </a:lnTo>
                  <a:lnTo>
                    <a:pt x="19" y="7"/>
                  </a:lnTo>
                  <a:lnTo>
                    <a:pt x="20" y="16"/>
                  </a:lnTo>
                  <a:lnTo>
                    <a:pt x="20" y="26"/>
                  </a:lnTo>
                  <a:lnTo>
                    <a:pt x="20" y="26"/>
                  </a:lnTo>
                  <a:close/>
                </a:path>
              </a:pathLst>
            </a:custGeom>
            <a:solidFill>
              <a:srgbClr val="E1E1E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en-US" sz="1350" i="0">
                <a:solidFill>
                  <a:prstClr val="black"/>
                </a:solidFill>
                <a:latin typeface="Calibri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633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65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15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65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15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65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15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900"/>
                            </p:stCondLst>
                            <p:childTnLst>
                              <p:par>
                                <p:cTn id="6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65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715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" grpId="0" animBg="1"/>
      <p:bldP spid="295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2557EE75-6E73-ED61-AD99-718E6ACE97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920" y="1865464"/>
            <a:ext cx="4358640" cy="323968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F195E3D7-2212-E56B-6E88-2AF460154F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3125" y="1851658"/>
            <a:ext cx="4857750" cy="323850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D53BF6C9-EFAA-78BB-C249-0636F2815C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69173" y="991390"/>
            <a:ext cx="8649689" cy="5766459"/>
          </a:xfrm>
          <a:custGeom>
            <a:avLst/>
            <a:gdLst>
              <a:gd name="connsiteX0" fmla="*/ 2219503 w 8649689"/>
              <a:gd name="connsiteY0" fmla="*/ 908737 h 5766459"/>
              <a:gd name="connsiteX1" fmla="*/ 2219503 w 8649689"/>
              <a:gd name="connsiteY1" fmla="*/ 3972449 h 5766459"/>
              <a:gd name="connsiteX2" fmla="*/ 6442712 w 8649689"/>
              <a:gd name="connsiteY2" fmla="*/ 3972449 h 5766459"/>
              <a:gd name="connsiteX3" fmla="*/ 6442712 w 8649689"/>
              <a:gd name="connsiteY3" fmla="*/ 908737 h 5766459"/>
              <a:gd name="connsiteX4" fmla="*/ 0 w 8649689"/>
              <a:gd name="connsiteY4" fmla="*/ 0 h 5766459"/>
              <a:gd name="connsiteX5" fmla="*/ 8649689 w 8649689"/>
              <a:gd name="connsiteY5" fmla="*/ 0 h 5766459"/>
              <a:gd name="connsiteX6" fmla="*/ 8649689 w 8649689"/>
              <a:gd name="connsiteY6" fmla="*/ 5766459 h 5766459"/>
              <a:gd name="connsiteX7" fmla="*/ 0 w 8649689"/>
              <a:gd name="connsiteY7" fmla="*/ 5766459 h 5766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49689" h="5766459">
                <a:moveTo>
                  <a:pt x="2219503" y="908737"/>
                </a:moveTo>
                <a:lnTo>
                  <a:pt x="2219503" y="3972449"/>
                </a:lnTo>
                <a:lnTo>
                  <a:pt x="6442712" y="3972449"/>
                </a:lnTo>
                <a:lnTo>
                  <a:pt x="6442712" y="908737"/>
                </a:lnTo>
                <a:close/>
                <a:moveTo>
                  <a:pt x="0" y="0"/>
                </a:moveTo>
                <a:lnTo>
                  <a:pt x="8649689" y="0"/>
                </a:lnTo>
                <a:lnTo>
                  <a:pt x="8649689" y="5766459"/>
                </a:lnTo>
                <a:lnTo>
                  <a:pt x="0" y="5766459"/>
                </a:lnTo>
                <a:close/>
              </a:path>
            </a:pathLst>
          </a:custGeom>
        </p:spPr>
      </p:pic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6F5BF353-FCEA-7E7F-0E55-D090A8D65D1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r>
              <a:rPr lang="en-US" dirty="0"/>
              <a:t>Character Quest</a:t>
            </a:r>
          </a:p>
        </p:txBody>
      </p:sp>
    </p:spTree>
    <p:extLst>
      <p:ext uri="{BB962C8B-B14F-4D97-AF65-F5344CB8AC3E}">
        <p14:creationId xmlns:p14="http://schemas.microsoft.com/office/powerpoint/2010/main" val="408283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FC8F28A5-2343-EB51-9610-67B44EB6DB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9" b="1261"/>
          <a:stretch/>
        </p:blipFill>
        <p:spPr>
          <a:xfrm>
            <a:off x="-55445" y="0"/>
            <a:ext cx="925489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D90399-A695-9922-570F-96F1ADE415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4902890" y="-1997993"/>
            <a:ext cx="18928651" cy="12619100"/>
          </a:xfrm>
          <a:custGeom>
            <a:avLst/>
            <a:gdLst>
              <a:gd name="connsiteX0" fmla="*/ 2219503 w 8649689"/>
              <a:gd name="connsiteY0" fmla="*/ 908737 h 5766459"/>
              <a:gd name="connsiteX1" fmla="*/ 2219503 w 8649689"/>
              <a:gd name="connsiteY1" fmla="*/ 3972449 h 5766459"/>
              <a:gd name="connsiteX2" fmla="*/ 6442712 w 8649689"/>
              <a:gd name="connsiteY2" fmla="*/ 3972449 h 5766459"/>
              <a:gd name="connsiteX3" fmla="*/ 6442712 w 8649689"/>
              <a:gd name="connsiteY3" fmla="*/ 908737 h 5766459"/>
              <a:gd name="connsiteX4" fmla="*/ 0 w 8649689"/>
              <a:gd name="connsiteY4" fmla="*/ 0 h 5766459"/>
              <a:gd name="connsiteX5" fmla="*/ 8649689 w 8649689"/>
              <a:gd name="connsiteY5" fmla="*/ 0 h 5766459"/>
              <a:gd name="connsiteX6" fmla="*/ 8649689 w 8649689"/>
              <a:gd name="connsiteY6" fmla="*/ 5766459 h 5766459"/>
              <a:gd name="connsiteX7" fmla="*/ 0 w 8649689"/>
              <a:gd name="connsiteY7" fmla="*/ 5766459 h 5766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49689" h="5766459">
                <a:moveTo>
                  <a:pt x="2219503" y="908737"/>
                </a:moveTo>
                <a:lnTo>
                  <a:pt x="2219503" y="3972449"/>
                </a:lnTo>
                <a:lnTo>
                  <a:pt x="6442712" y="3972449"/>
                </a:lnTo>
                <a:lnTo>
                  <a:pt x="6442712" y="908737"/>
                </a:lnTo>
                <a:close/>
                <a:moveTo>
                  <a:pt x="0" y="0"/>
                </a:moveTo>
                <a:lnTo>
                  <a:pt x="8649689" y="0"/>
                </a:lnTo>
                <a:lnTo>
                  <a:pt x="8649689" y="5766459"/>
                </a:lnTo>
                <a:lnTo>
                  <a:pt x="0" y="576645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56561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061E9-153C-14F3-6CBB-7A47C9056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F279A2AE-06A1-7F35-5B27-3646C66E67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292284" y="-4577248"/>
            <a:ext cx="17514679" cy="13018302"/>
          </a:xfrm>
          <a:prstGeom prst="rect">
            <a:avLst/>
          </a:prstGeom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832A9696-5790-F892-855A-54BDB8D1F579}"/>
              </a:ext>
            </a:extLst>
          </p:cNvPr>
          <p:cNvSpPr/>
          <p:nvPr/>
        </p:nvSpPr>
        <p:spPr>
          <a:xfrm>
            <a:off x="2544417" y="3258934"/>
            <a:ext cx="2525229" cy="265865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8263" t="-101767" r="2233" b="-971"/>
            </a:stretch>
          </a:blipFill>
        </p:spPr>
        <p:txBody>
          <a:bodyPr/>
          <a:lstStyle/>
          <a:p>
            <a:endParaRPr lang="en-US" sz="1350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351F7C-93D0-3C3E-FF07-C97241B99455}"/>
              </a:ext>
            </a:extLst>
          </p:cNvPr>
          <p:cNvSpPr/>
          <p:nvPr/>
        </p:nvSpPr>
        <p:spPr>
          <a:xfrm>
            <a:off x="4297017" y="2325302"/>
            <a:ext cx="2052702" cy="2798393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8055" r="-3819" b="-92614"/>
            </a:stretch>
          </a:blipFill>
        </p:spPr>
        <p:txBody>
          <a:bodyPr/>
          <a:lstStyle/>
          <a:p>
            <a:endParaRPr lang="en-US" sz="135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76143829-7FA7-A68D-117A-E454282EB350}"/>
              </a:ext>
            </a:extLst>
          </p:cNvPr>
          <p:cNvSpPr/>
          <p:nvPr/>
        </p:nvSpPr>
        <p:spPr>
          <a:xfrm>
            <a:off x="2509736" y="2158990"/>
            <a:ext cx="1105147" cy="2467306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446842" t="130" r="-49164" b="-99350"/>
            </a:stretch>
          </a:blipFill>
        </p:spPr>
        <p:txBody>
          <a:bodyPr/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385997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E7C1F4FE-AA87-0C44-AD2B-804464DE101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71500" y="0"/>
            <a:ext cx="10287000" cy="6858000"/>
          </a:xfrm>
          <a:prstGeom prst="rect">
            <a:avLst/>
          </a:prstGeom>
        </p:spPr>
      </p:pic>
      <p:sp>
        <p:nvSpPr>
          <p:cNvPr id="7" name="Freeform 3">
            <a:extLst>
              <a:ext uri="{FF2B5EF4-FFF2-40B4-BE49-F238E27FC236}">
                <a16:creationId xmlns:a16="http://schemas.microsoft.com/office/drawing/2014/main" id="{F443260A-A66F-AE52-B0C0-C0D6C373E61C}"/>
              </a:ext>
            </a:extLst>
          </p:cNvPr>
          <p:cNvSpPr/>
          <p:nvPr/>
        </p:nvSpPr>
        <p:spPr>
          <a:xfrm>
            <a:off x="2952241" y="5006400"/>
            <a:ext cx="3239518" cy="2158329"/>
          </a:xfrm>
          <a:custGeom>
            <a:avLst/>
            <a:gdLst/>
            <a:ahLst/>
            <a:cxnLst/>
            <a:rect l="l" t="t" r="r" b="b"/>
            <a:pathLst>
              <a:path w="6027338" h="4015714">
                <a:moveTo>
                  <a:pt x="0" y="0"/>
                </a:moveTo>
                <a:lnTo>
                  <a:pt x="6027338" y="0"/>
                </a:lnTo>
                <a:lnTo>
                  <a:pt x="6027338" y="4015714"/>
                </a:lnTo>
                <a:lnTo>
                  <a:pt x="0" y="40157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2">
            <a:extLst>
              <a:ext uri="{FF2B5EF4-FFF2-40B4-BE49-F238E27FC236}">
                <a16:creationId xmlns:a16="http://schemas.microsoft.com/office/drawing/2014/main" id="{35FB5DAC-D436-0ED5-1E14-634C22B59C29}"/>
              </a:ext>
            </a:extLst>
          </p:cNvPr>
          <p:cNvSpPr/>
          <p:nvPr/>
        </p:nvSpPr>
        <p:spPr>
          <a:xfrm>
            <a:off x="641706" y="1352463"/>
            <a:ext cx="2099336" cy="674045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784" t="-13598" r="-197896" b="-51448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FC634A33-AB50-7507-C936-6F72817DD33B}"/>
              </a:ext>
            </a:extLst>
          </p:cNvPr>
          <p:cNvSpPr/>
          <p:nvPr/>
        </p:nvSpPr>
        <p:spPr>
          <a:xfrm>
            <a:off x="3447534" y="1334530"/>
            <a:ext cx="2242810" cy="720112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1372" t="-13598" r="-101308" b="-51448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4BFB2294-0C81-891D-2DCB-E9142EAF27E4}"/>
              </a:ext>
            </a:extLst>
          </p:cNvPr>
          <p:cNvSpPr/>
          <p:nvPr/>
        </p:nvSpPr>
        <p:spPr>
          <a:xfrm>
            <a:off x="6339326" y="1346886"/>
            <a:ext cx="2193672" cy="704335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9515" t="-12480" r="-3165" b="-51560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A99EA22-31E2-64CD-61F5-3204056FE55A}"/>
              </a:ext>
            </a:extLst>
          </p:cNvPr>
          <p:cNvSpPr/>
          <p:nvPr/>
        </p:nvSpPr>
        <p:spPr>
          <a:xfrm>
            <a:off x="6780124" y="1730183"/>
            <a:ext cx="1451085" cy="3239631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45291" t="-100825" r="-450715" b="1605"/>
            </a:stretch>
          </a:blipFill>
          <a:effectLst/>
        </p:spPr>
        <p:txBody>
          <a:bodyPr/>
          <a:lstStyle/>
          <a:p>
            <a:endParaRPr lang="en-US" sz="1350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60C8856-50EA-15FA-3764-DC100E2A146C}"/>
              </a:ext>
            </a:extLst>
          </p:cNvPr>
          <p:cNvSpPr/>
          <p:nvPr/>
        </p:nvSpPr>
        <p:spPr>
          <a:xfrm>
            <a:off x="3091544" y="1730183"/>
            <a:ext cx="3102646" cy="3266575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1099" t="-101767" r="-187129" b="-971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3" name="Freeform 2">
            <a:extLst>
              <a:ext uri="{FF2B5EF4-FFF2-40B4-BE49-F238E27FC236}">
                <a16:creationId xmlns:a16="http://schemas.microsoft.com/office/drawing/2014/main" id="{593E84C0-BC30-D127-EDA8-74ACEACE9EF3}"/>
              </a:ext>
            </a:extLst>
          </p:cNvPr>
          <p:cNvSpPr/>
          <p:nvPr/>
        </p:nvSpPr>
        <p:spPr>
          <a:xfrm>
            <a:off x="506975" y="1730183"/>
            <a:ext cx="2366854" cy="322666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r="-251874" b="-92614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7" name="Freeform 4">
            <a:extLst>
              <a:ext uri="{FF2B5EF4-FFF2-40B4-BE49-F238E27FC236}">
                <a16:creationId xmlns:a16="http://schemas.microsoft.com/office/drawing/2014/main" id="{DD6930D2-2621-1CF5-6A86-4A341A432B2F}"/>
              </a:ext>
            </a:extLst>
          </p:cNvPr>
          <p:cNvSpPr/>
          <p:nvPr/>
        </p:nvSpPr>
        <p:spPr>
          <a:xfrm>
            <a:off x="2605346" y="-567833"/>
            <a:ext cx="3933309" cy="2620567"/>
          </a:xfrm>
          <a:custGeom>
            <a:avLst/>
            <a:gdLst/>
            <a:ahLst/>
            <a:cxnLst/>
            <a:rect l="l" t="t" r="r" b="b"/>
            <a:pathLst>
              <a:path w="6027338" h="4015714">
                <a:moveTo>
                  <a:pt x="0" y="0"/>
                </a:moveTo>
                <a:lnTo>
                  <a:pt x="6027338" y="0"/>
                </a:lnTo>
                <a:lnTo>
                  <a:pt x="6027338" y="4015714"/>
                </a:lnTo>
                <a:lnTo>
                  <a:pt x="0" y="401571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457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59F6F2-4FB8-68B0-F9F3-AD010B2FB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9466D2E5-10C9-E682-45AA-12513B66FC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7" b="2387"/>
          <a:stretch/>
        </p:blipFill>
        <p:spPr>
          <a:xfrm>
            <a:off x="4956320" y="1022486"/>
            <a:ext cx="3574365" cy="340372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D475688-5B94-217A-E00A-EA474C4E30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98818" y="1084009"/>
            <a:ext cx="3408219" cy="340821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550A41EE-043D-65DB-50D4-167471DB83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5" b="4545"/>
          <a:stretch/>
        </p:blipFill>
        <p:spPr>
          <a:xfrm>
            <a:off x="4785937" y="1083101"/>
            <a:ext cx="3801412" cy="345582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06BE1BCD-3D68-1B33-1A14-F5C62EF75A20}"/>
              </a:ext>
            </a:extLst>
          </p:cNvPr>
          <p:cNvGrpSpPr/>
          <p:nvPr/>
        </p:nvGrpSpPr>
        <p:grpSpPr>
          <a:xfrm>
            <a:off x="0" y="0"/>
            <a:ext cx="9144000" cy="6858000"/>
            <a:chOff x="-5248626" y="1622082"/>
            <a:chExt cx="9144000" cy="6858000"/>
          </a:xfrm>
        </p:grpSpPr>
        <p:pic>
          <p:nvPicPr>
            <p:cNvPr id="6" name="Picture 5" descr="A path through a forest&#10;&#10;AI-generated content may be incorrect.">
              <a:extLst>
                <a:ext uri="{FF2B5EF4-FFF2-40B4-BE49-F238E27FC236}">
                  <a16:creationId xmlns:a16="http://schemas.microsoft.com/office/drawing/2014/main" id="{E9E694D0-3865-60B5-41E1-8C22A9A5A0C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556" r="5556"/>
            <a:stretch/>
          </p:blipFill>
          <p:spPr>
            <a:xfrm>
              <a:off x="-5248626" y="1622082"/>
              <a:ext cx="9144000" cy="6858000"/>
            </a:xfrm>
            <a:custGeom>
              <a:avLst/>
              <a:gdLst>
                <a:gd name="connsiteX0" fmla="*/ 5140960 w 9144000"/>
                <a:gd name="connsiteY0" fmla="*/ 1117600 h 6858000"/>
                <a:gd name="connsiteX1" fmla="*/ 5140960 w 9144000"/>
                <a:gd name="connsiteY1" fmla="*/ 4206240 h 6858000"/>
                <a:gd name="connsiteX2" fmla="*/ 8331200 w 9144000"/>
                <a:gd name="connsiteY2" fmla="*/ 4206240 h 6858000"/>
                <a:gd name="connsiteX3" fmla="*/ 8331200 w 9144000"/>
                <a:gd name="connsiteY3" fmla="*/ 1117600 h 6858000"/>
                <a:gd name="connsiteX4" fmla="*/ 0 w 9144000"/>
                <a:gd name="connsiteY4" fmla="*/ 0 h 6858000"/>
                <a:gd name="connsiteX5" fmla="*/ 9144000 w 9144000"/>
                <a:gd name="connsiteY5" fmla="*/ 0 h 6858000"/>
                <a:gd name="connsiteX6" fmla="*/ 9144000 w 9144000"/>
                <a:gd name="connsiteY6" fmla="*/ 6858000 h 6858000"/>
                <a:gd name="connsiteX7" fmla="*/ 0 w 9144000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144000" h="6858000">
                  <a:moveTo>
                    <a:pt x="5140960" y="1117600"/>
                  </a:moveTo>
                  <a:lnTo>
                    <a:pt x="5140960" y="4206240"/>
                  </a:lnTo>
                  <a:lnTo>
                    <a:pt x="8331200" y="4206240"/>
                  </a:lnTo>
                  <a:lnTo>
                    <a:pt x="8331200" y="1117600"/>
                  </a:lnTo>
                  <a:close/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223AB12-348A-1878-ACA9-38F1AE23163C}"/>
                </a:ext>
              </a:extLst>
            </p:cNvPr>
            <p:cNvSpPr/>
            <p:nvPr/>
          </p:nvSpPr>
          <p:spPr>
            <a:xfrm>
              <a:off x="-560040" y="2377440"/>
              <a:ext cx="3994120" cy="3994120"/>
            </a:xfrm>
            <a:custGeom>
              <a:avLst/>
              <a:gdLst/>
              <a:ahLst/>
              <a:cxnLst/>
              <a:rect l="l" t="t" r="r" b="b"/>
              <a:pathLst>
                <a:path w="7536954" h="7536954">
                  <a:moveTo>
                    <a:pt x="0" y="0"/>
                  </a:moveTo>
                  <a:lnTo>
                    <a:pt x="7536954" y="0"/>
                  </a:lnTo>
                  <a:lnTo>
                    <a:pt x="7536954" y="7536955"/>
                  </a:lnTo>
                  <a:lnTo>
                    <a:pt x="0" y="753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16D8E9D-09FF-86A6-374D-3CA0427FB804}"/>
              </a:ext>
            </a:extLst>
          </p:cNvPr>
          <p:cNvGrpSpPr/>
          <p:nvPr/>
        </p:nvGrpSpPr>
        <p:grpSpPr>
          <a:xfrm rot="10800000">
            <a:off x="505522" y="3427112"/>
            <a:ext cx="3883601" cy="2558052"/>
            <a:chOff x="2137165" y="1334430"/>
            <a:chExt cx="5158811" cy="28648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29832A-FFA0-B149-FCAE-A539669276C5}"/>
                </a:ext>
              </a:extLst>
            </p:cNvPr>
            <p:cNvGrpSpPr/>
            <p:nvPr/>
          </p:nvGrpSpPr>
          <p:grpSpPr>
            <a:xfrm>
              <a:off x="2137165" y="1653074"/>
              <a:ext cx="5140225" cy="2546194"/>
              <a:chOff x="2126655" y="1758176"/>
              <a:chExt cx="5140225" cy="2546194"/>
            </a:xfrm>
          </p:grpSpPr>
          <p:pic>
            <p:nvPicPr>
              <p:cNvPr id="13" name="Picture 12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E23C31AB-0DC9-21C5-7E4C-BD065B9CFFB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>
                <a:off x="2126655" y="1761893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4" name="Picture 13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F4F58A58-9380-EA81-131F-B2B9C40E227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flipH="1">
                <a:off x="4420089" y="1758176"/>
                <a:ext cx="2846791" cy="2542477"/>
              </a:xfrm>
              <a:prstGeom prst="rect">
                <a:avLst/>
              </a:prstGeom>
            </p:spPr>
          </p:pic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F572BBB-316C-6F35-8C97-F2BA15D7092D}"/>
                </a:ext>
              </a:extLst>
            </p:cNvPr>
            <p:cNvGrpSpPr/>
            <p:nvPr/>
          </p:nvGrpSpPr>
          <p:grpSpPr>
            <a:xfrm rot="10800000" flipH="1" flipV="1">
              <a:off x="2145241" y="1334430"/>
              <a:ext cx="5150735" cy="2542478"/>
              <a:chOff x="2145241" y="1334430"/>
              <a:chExt cx="5150735" cy="2542478"/>
            </a:xfrm>
          </p:grpSpPr>
          <p:pic>
            <p:nvPicPr>
              <p:cNvPr id="11" name="Picture 10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B9876CFA-4297-4F1D-6524-06D88935BA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rot="10800000">
                <a:off x="4449185" y="1334431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2" name="Picture 11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43E394DB-5911-ADAD-B47A-2C468A3376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rot="10800000" flipH="1">
                <a:off x="2145241" y="1334430"/>
                <a:ext cx="2846791" cy="2542477"/>
              </a:xfrm>
              <a:prstGeom prst="rect">
                <a:avLst/>
              </a:prstGeom>
            </p:spPr>
          </p:pic>
        </p:grpSp>
      </p:grp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D7592C-12A0-3107-3FB0-090757AAA6E4}"/>
              </a:ext>
            </a:extLst>
          </p:cNvPr>
          <p:cNvSpPr/>
          <p:nvPr/>
        </p:nvSpPr>
        <p:spPr>
          <a:xfrm>
            <a:off x="922203" y="4039352"/>
            <a:ext cx="2926080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B0B80A5-EA9B-8B13-16CE-8DF98E888E38}"/>
              </a:ext>
            </a:extLst>
          </p:cNvPr>
          <p:cNvSpPr/>
          <p:nvPr/>
        </p:nvSpPr>
        <p:spPr>
          <a:xfrm>
            <a:off x="913109" y="4655278"/>
            <a:ext cx="2743200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5EFB2EFB-7847-9A0A-EDEC-C1EAF7B5C365}"/>
              </a:ext>
            </a:extLst>
          </p:cNvPr>
          <p:cNvSpPr/>
          <p:nvPr/>
        </p:nvSpPr>
        <p:spPr>
          <a:xfrm>
            <a:off x="915843" y="5255947"/>
            <a:ext cx="2834640" cy="32004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D050"/>
              </a:gs>
              <a:gs pos="80000">
                <a:srgbClr val="00B050"/>
              </a:gs>
              <a:gs pos="100000">
                <a:srgbClr val="92D050"/>
              </a:gs>
            </a:gsLst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8E20A2A-24F6-C0B6-43CF-7AB6C038BC3D}"/>
              </a:ext>
            </a:extLst>
          </p:cNvPr>
          <p:cNvSpPr/>
          <p:nvPr/>
        </p:nvSpPr>
        <p:spPr>
          <a:xfrm>
            <a:off x="1059258" y="2631974"/>
            <a:ext cx="2776129" cy="1341510"/>
          </a:xfrm>
          <a:custGeom>
            <a:avLst/>
            <a:gdLst/>
            <a:ahLst/>
            <a:cxnLst/>
            <a:rect l="l" t="t" r="r" b="b"/>
            <a:pathLst>
              <a:path w="4798569" h="3197047">
                <a:moveTo>
                  <a:pt x="0" y="0"/>
                </a:moveTo>
                <a:lnTo>
                  <a:pt x="4798570" y="0"/>
                </a:lnTo>
                <a:lnTo>
                  <a:pt x="4798570" y="3197046"/>
                </a:lnTo>
                <a:lnTo>
                  <a:pt x="0" y="319704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b="-37874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C6EEE204-8C5C-692E-C7F5-D98E13856914}"/>
              </a:ext>
            </a:extLst>
          </p:cNvPr>
          <p:cNvGrpSpPr/>
          <p:nvPr/>
        </p:nvGrpSpPr>
        <p:grpSpPr>
          <a:xfrm>
            <a:off x="1326878" y="735656"/>
            <a:ext cx="2322824" cy="2324067"/>
            <a:chOff x="2513215" y="7089270"/>
            <a:chExt cx="2592185" cy="2593572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D0748B0F-CD2D-2F5E-66CE-CAF60B855F54}"/>
                </a:ext>
              </a:extLst>
            </p:cNvPr>
            <p:cNvGrpSpPr/>
            <p:nvPr/>
          </p:nvGrpSpPr>
          <p:grpSpPr>
            <a:xfrm>
              <a:off x="2683683" y="7142057"/>
              <a:ext cx="2185903" cy="2227572"/>
              <a:chOff x="1769714" y="6541800"/>
              <a:chExt cx="1760882" cy="1794449"/>
            </a:xfrm>
          </p:grpSpPr>
          <p:sp>
            <p:nvSpPr>
              <p:cNvPr id="44" name="Freeform 3">
                <a:extLst>
                  <a:ext uri="{FF2B5EF4-FFF2-40B4-BE49-F238E27FC236}">
                    <a16:creationId xmlns:a16="http://schemas.microsoft.com/office/drawing/2014/main" id="{380100C2-43E3-85B8-9195-56A654D06100}"/>
                  </a:ext>
                </a:extLst>
              </p:cNvPr>
              <p:cNvSpPr/>
              <p:nvPr/>
            </p:nvSpPr>
            <p:spPr>
              <a:xfrm>
                <a:off x="1817658" y="6576047"/>
                <a:ext cx="1712372" cy="1760202"/>
              </a:xfrm>
              <a:prstGeom prst="ellipse">
                <a:avLst/>
              </a:prstGeom>
              <a:blipFill>
                <a:blip r:embed="rId10"/>
                <a:stretch>
                  <a:fillRect l="-128399" t="-107360" r="-148644" b="-159439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Freeform 4">
                <a:extLst>
                  <a:ext uri="{FF2B5EF4-FFF2-40B4-BE49-F238E27FC236}">
                    <a16:creationId xmlns:a16="http://schemas.microsoft.com/office/drawing/2014/main" id="{EC781AD6-F93E-B543-FD36-876088439DCA}"/>
                  </a:ext>
                </a:extLst>
              </p:cNvPr>
              <p:cNvSpPr/>
              <p:nvPr/>
            </p:nvSpPr>
            <p:spPr>
              <a:xfrm>
                <a:off x="1769714" y="6541800"/>
                <a:ext cx="1760882" cy="1778317"/>
              </a:xfrm>
              <a:prstGeom prst="ellipse">
                <a:avLst/>
              </a:pr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 l="-45099" t="-22421" r="-38226" b="-59109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42" name="Freeform 2">
              <a:extLst>
                <a:ext uri="{FF2B5EF4-FFF2-40B4-BE49-F238E27FC236}">
                  <a16:creationId xmlns:a16="http://schemas.microsoft.com/office/drawing/2014/main" id="{B7C0FF59-70C8-E78A-27E9-D05C947ADA30}"/>
                </a:ext>
              </a:extLst>
            </p:cNvPr>
            <p:cNvSpPr/>
            <p:nvPr/>
          </p:nvSpPr>
          <p:spPr>
            <a:xfrm>
              <a:off x="2732379" y="7174524"/>
              <a:ext cx="2158850" cy="2175082"/>
            </a:xfrm>
            <a:prstGeom prst="ellipse">
              <a:avLst/>
            </a:prstGeom>
            <a:blipFill>
              <a:blip r:embed="rId12"/>
              <a:stretch>
                <a:fillRect l="-28566" t="-166329" r="-350332" b="-88382"/>
              </a:stretch>
            </a:blipFill>
          </p:spPr>
          <p:txBody>
            <a:bodyPr/>
            <a:lstStyle/>
            <a:p>
              <a:endParaRPr lang="en-US" sz="1350"/>
            </a:p>
          </p:txBody>
        </p:sp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C779208D-58F4-E81B-8629-0110AB657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 l="33155" t="23423" r="33494" b="26524"/>
            <a:stretch/>
          </p:blipFill>
          <p:spPr>
            <a:xfrm>
              <a:off x="2513215" y="7089270"/>
              <a:ext cx="2592185" cy="25935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9357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F55A6-71CC-BE80-4AAC-C93470F65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young child in a green shirt&#10;&#10;AI-generated content may be incorrect.">
            <a:extLst>
              <a:ext uri="{FF2B5EF4-FFF2-40B4-BE49-F238E27FC236}">
                <a16:creationId xmlns:a16="http://schemas.microsoft.com/office/drawing/2014/main" id="{C6507DF2-0FB1-604D-0605-6E2763121F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3" r="8061"/>
          <a:stretch/>
        </p:blipFill>
        <p:spPr>
          <a:xfrm>
            <a:off x="4956320" y="1022486"/>
            <a:ext cx="3574365" cy="3403729"/>
          </a:xfrm>
          <a:prstGeom prst="rect">
            <a:avLst/>
          </a:prstGeom>
        </p:spPr>
      </p:pic>
      <p:pic>
        <p:nvPicPr>
          <p:cNvPr id="29" name="Picture 28" descr="A child standing on a stage&#10;&#10;AI-generated content may be incorrect.">
            <a:extLst>
              <a:ext uri="{FF2B5EF4-FFF2-40B4-BE49-F238E27FC236}">
                <a16:creationId xmlns:a16="http://schemas.microsoft.com/office/drawing/2014/main" id="{4862BE21-A964-F5F3-5068-EE1125D1708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479" y="978502"/>
            <a:ext cx="3408219" cy="3408219"/>
          </a:xfrm>
          <a:prstGeom prst="rect">
            <a:avLst/>
          </a:prstGeom>
        </p:spPr>
      </p:pic>
      <p:pic>
        <p:nvPicPr>
          <p:cNvPr id="28" name="Picture 27" descr="A child standing on a stage with a microphone&#10;&#10;AI-generated content may be incorrect.">
            <a:extLst>
              <a:ext uri="{FF2B5EF4-FFF2-40B4-BE49-F238E27FC236}">
                <a16:creationId xmlns:a16="http://schemas.microsoft.com/office/drawing/2014/main" id="{EDC2A434-186F-46E7-1CA5-AEAA8E993CA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/>
          <a:stretch/>
        </p:blipFill>
        <p:spPr>
          <a:xfrm>
            <a:off x="4592507" y="1012763"/>
            <a:ext cx="3801412" cy="345582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DE80D931-927C-70B5-8AA8-170870236DED}"/>
              </a:ext>
            </a:extLst>
          </p:cNvPr>
          <p:cNvGrpSpPr/>
          <p:nvPr/>
        </p:nvGrpSpPr>
        <p:grpSpPr>
          <a:xfrm>
            <a:off x="0" y="0"/>
            <a:ext cx="9144000" cy="6858000"/>
            <a:chOff x="-5248626" y="1622082"/>
            <a:chExt cx="9144000" cy="6858000"/>
          </a:xfrm>
        </p:grpSpPr>
        <p:pic>
          <p:nvPicPr>
            <p:cNvPr id="6" name="Picture 5" descr="A path through a forest&#10;&#10;AI-generated content may be incorrect.">
              <a:extLst>
                <a:ext uri="{FF2B5EF4-FFF2-40B4-BE49-F238E27FC236}">
                  <a16:creationId xmlns:a16="http://schemas.microsoft.com/office/drawing/2014/main" id="{8088F1BB-7DA8-5B42-E948-CFD97898068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556" r="5556"/>
            <a:stretch/>
          </p:blipFill>
          <p:spPr>
            <a:xfrm>
              <a:off x="-5248626" y="1622082"/>
              <a:ext cx="9144000" cy="6858000"/>
            </a:xfrm>
            <a:custGeom>
              <a:avLst/>
              <a:gdLst>
                <a:gd name="connsiteX0" fmla="*/ 5140960 w 9144000"/>
                <a:gd name="connsiteY0" fmla="*/ 1117600 h 6858000"/>
                <a:gd name="connsiteX1" fmla="*/ 5140960 w 9144000"/>
                <a:gd name="connsiteY1" fmla="*/ 4206240 h 6858000"/>
                <a:gd name="connsiteX2" fmla="*/ 8331200 w 9144000"/>
                <a:gd name="connsiteY2" fmla="*/ 4206240 h 6858000"/>
                <a:gd name="connsiteX3" fmla="*/ 8331200 w 9144000"/>
                <a:gd name="connsiteY3" fmla="*/ 1117600 h 6858000"/>
                <a:gd name="connsiteX4" fmla="*/ 0 w 9144000"/>
                <a:gd name="connsiteY4" fmla="*/ 0 h 6858000"/>
                <a:gd name="connsiteX5" fmla="*/ 9144000 w 9144000"/>
                <a:gd name="connsiteY5" fmla="*/ 0 h 6858000"/>
                <a:gd name="connsiteX6" fmla="*/ 9144000 w 9144000"/>
                <a:gd name="connsiteY6" fmla="*/ 6858000 h 6858000"/>
                <a:gd name="connsiteX7" fmla="*/ 0 w 9144000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144000" h="6858000">
                  <a:moveTo>
                    <a:pt x="5140960" y="1117600"/>
                  </a:moveTo>
                  <a:lnTo>
                    <a:pt x="5140960" y="4206240"/>
                  </a:lnTo>
                  <a:lnTo>
                    <a:pt x="8331200" y="4206240"/>
                  </a:lnTo>
                  <a:lnTo>
                    <a:pt x="8331200" y="1117600"/>
                  </a:lnTo>
                  <a:close/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40433FD-0054-90D2-5C4B-88628942C86C}"/>
                </a:ext>
              </a:extLst>
            </p:cNvPr>
            <p:cNvSpPr/>
            <p:nvPr/>
          </p:nvSpPr>
          <p:spPr>
            <a:xfrm>
              <a:off x="-560040" y="2377440"/>
              <a:ext cx="3994120" cy="3994120"/>
            </a:xfrm>
            <a:custGeom>
              <a:avLst/>
              <a:gdLst/>
              <a:ahLst/>
              <a:cxnLst/>
              <a:rect l="l" t="t" r="r" b="b"/>
              <a:pathLst>
                <a:path w="7536954" h="7536954">
                  <a:moveTo>
                    <a:pt x="0" y="0"/>
                  </a:moveTo>
                  <a:lnTo>
                    <a:pt x="7536954" y="0"/>
                  </a:lnTo>
                  <a:lnTo>
                    <a:pt x="7536954" y="7536955"/>
                  </a:lnTo>
                  <a:lnTo>
                    <a:pt x="0" y="753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00B235F-E076-A1D8-28EE-87587BEF187C}"/>
              </a:ext>
            </a:extLst>
          </p:cNvPr>
          <p:cNvGrpSpPr/>
          <p:nvPr/>
        </p:nvGrpSpPr>
        <p:grpSpPr>
          <a:xfrm rot="10800000">
            <a:off x="505522" y="3427112"/>
            <a:ext cx="3883601" cy="2558052"/>
            <a:chOff x="2137165" y="1334430"/>
            <a:chExt cx="5158811" cy="28648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EEC75C3-019F-08F8-B76B-E26F55FED9B1}"/>
                </a:ext>
              </a:extLst>
            </p:cNvPr>
            <p:cNvGrpSpPr/>
            <p:nvPr/>
          </p:nvGrpSpPr>
          <p:grpSpPr>
            <a:xfrm>
              <a:off x="2137165" y="1653074"/>
              <a:ext cx="5140225" cy="2546194"/>
              <a:chOff x="2126655" y="1758176"/>
              <a:chExt cx="5140225" cy="2546194"/>
            </a:xfrm>
          </p:grpSpPr>
          <p:pic>
            <p:nvPicPr>
              <p:cNvPr id="13" name="Picture 12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0938DBCF-6AC1-0B69-8C90-E17EE55414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>
                <a:off x="2126655" y="1761893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4" name="Picture 13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BB68A03A-8B96-DC58-5CF5-B70F6777FA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flipH="1">
                <a:off x="4420089" y="1758176"/>
                <a:ext cx="2846791" cy="2542477"/>
              </a:xfrm>
              <a:prstGeom prst="rect">
                <a:avLst/>
              </a:prstGeom>
            </p:spPr>
          </p:pic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44ACE76-CC2B-2EA1-AD2C-F1AE2BF1F4BA}"/>
                </a:ext>
              </a:extLst>
            </p:cNvPr>
            <p:cNvGrpSpPr/>
            <p:nvPr/>
          </p:nvGrpSpPr>
          <p:grpSpPr>
            <a:xfrm rot="10800000" flipH="1" flipV="1">
              <a:off x="2145241" y="1334430"/>
              <a:ext cx="5150735" cy="2542478"/>
              <a:chOff x="2145241" y="1334430"/>
              <a:chExt cx="5150735" cy="2542478"/>
            </a:xfrm>
          </p:grpSpPr>
          <p:pic>
            <p:nvPicPr>
              <p:cNvPr id="11" name="Picture 10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378A1793-94B6-F51E-38E5-BC03B8E13A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rot="10800000">
                <a:off x="4449185" y="1334431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2" name="Picture 11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FF879151-7D7C-D01A-96D6-7855EF6EB3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43775" r="54451"/>
              <a:stretch/>
            </p:blipFill>
            <p:spPr>
              <a:xfrm rot="10800000" flipH="1">
                <a:off x="2145241" y="1334430"/>
                <a:ext cx="2846791" cy="2542477"/>
              </a:xfrm>
              <a:prstGeom prst="rect">
                <a:avLst/>
              </a:prstGeom>
            </p:spPr>
          </p:pic>
        </p:grpSp>
      </p:grp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A0421ECC-E963-2730-2963-2599EA928867}"/>
              </a:ext>
            </a:extLst>
          </p:cNvPr>
          <p:cNvSpPr/>
          <p:nvPr/>
        </p:nvSpPr>
        <p:spPr>
          <a:xfrm>
            <a:off x="922204" y="4039352"/>
            <a:ext cx="2758843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43555DB-8656-E128-517F-4AEF415FCBF4}"/>
              </a:ext>
            </a:extLst>
          </p:cNvPr>
          <p:cNvSpPr/>
          <p:nvPr/>
        </p:nvSpPr>
        <p:spPr>
          <a:xfrm>
            <a:off x="913109" y="4655278"/>
            <a:ext cx="3072737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FCA19570-28B5-8030-9099-F8137523B49F}"/>
              </a:ext>
            </a:extLst>
          </p:cNvPr>
          <p:cNvSpPr/>
          <p:nvPr/>
        </p:nvSpPr>
        <p:spPr>
          <a:xfrm>
            <a:off x="915844" y="5255947"/>
            <a:ext cx="2568397" cy="31965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D050"/>
              </a:gs>
              <a:gs pos="80000">
                <a:srgbClr val="00B050"/>
              </a:gs>
              <a:gs pos="100000">
                <a:srgbClr val="92D050"/>
              </a:gs>
            </a:gsLst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BAB3D10-AF72-1AE6-8FF7-3ED5BBE0B2E4}"/>
              </a:ext>
            </a:extLst>
          </p:cNvPr>
          <p:cNvGrpSpPr/>
          <p:nvPr/>
        </p:nvGrpSpPr>
        <p:grpSpPr>
          <a:xfrm>
            <a:off x="1291458" y="714895"/>
            <a:ext cx="2311728" cy="2312965"/>
            <a:chOff x="13716000" y="-1296786"/>
            <a:chExt cx="2592185" cy="2593572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587A5D6-036E-D7C2-488B-1E8157BF0131}"/>
                </a:ext>
              </a:extLst>
            </p:cNvPr>
            <p:cNvGrpSpPr/>
            <p:nvPr/>
          </p:nvGrpSpPr>
          <p:grpSpPr>
            <a:xfrm>
              <a:off x="13960547" y="-1169580"/>
              <a:ext cx="2207937" cy="2190310"/>
              <a:chOff x="10094266" y="4883415"/>
              <a:chExt cx="1775731" cy="1761554"/>
            </a:xfrm>
          </p:grpSpPr>
          <p:sp>
            <p:nvSpPr>
              <p:cNvPr id="21" name="Freeform 3">
                <a:extLst>
                  <a:ext uri="{FF2B5EF4-FFF2-40B4-BE49-F238E27FC236}">
                    <a16:creationId xmlns:a16="http://schemas.microsoft.com/office/drawing/2014/main" id="{C430D0DE-A202-23E5-6A62-29D75111E1B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133623" y="4895693"/>
                <a:ext cx="1715947" cy="1664877"/>
              </a:xfrm>
              <a:prstGeom prst="ellipse">
                <a:avLst/>
              </a:prstGeom>
              <a:blipFill>
                <a:blip r:embed="rId9"/>
                <a:stretch>
                  <a:fillRect l="-122595" t="-91420" r="-118453" b="-160086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4">
                <a:extLst>
                  <a:ext uri="{FF2B5EF4-FFF2-40B4-BE49-F238E27FC236}">
                    <a16:creationId xmlns:a16="http://schemas.microsoft.com/office/drawing/2014/main" id="{B89B59CD-6D9B-DD4C-DD0F-1C529FCB64C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094266" y="4883415"/>
                <a:ext cx="1770101" cy="1761554"/>
              </a:xfrm>
              <a:prstGeom prst="ellipse">
                <a:avLst/>
              </a:pr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 l="-39662" t="-19202" r="-42678" b="-64023"/>
                </a:stretch>
              </a:blip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FB7A5299-08DF-C223-8A3C-CBE281D3C082}"/>
                  </a:ext>
                </a:extLst>
              </p:cNvPr>
              <p:cNvSpPr/>
              <p:nvPr/>
            </p:nvSpPr>
            <p:spPr>
              <a:xfrm>
                <a:off x="10113196" y="4905907"/>
                <a:ext cx="1756801" cy="1705731"/>
              </a:xfrm>
              <a:prstGeom prst="ellipse">
                <a:avLst/>
              </a:prstGeom>
              <a:blipFill>
                <a:blip r:embed="rId11"/>
                <a:stretch>
                  <a:fillRect l="-442512" t="-230984" r="-45982" b="-121328"/>
                </a:stretch>
              </a:blipFill>
            </p:spPr>
            <p:txBody>
              <a:bodyPr/>
              <a:lstStyle/>
              <a:p>
                <a:endParaRPr lang="en-US" sz="1350" dirty="0"/>
              </a:p>
            </p:txBody>
          </p:sp>
        </p:grp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4FBFA5D1-6C9E-67D6-0B26-32FD9E57002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 t="23102" r="66649" b="26845"/>
            <a:stretch/>
          </p:blipFill>
          <p:spPr>
            <a:xfrm>
              <a:off x="13716000" y="-1296786"/>
              <a:ext cx="2592185" cy="2593572"/>
            </a:xfrm>
            <a:prstGeom prst="rect">
              <a:avLst/>
            </a:prstGeom>
          </p:spPr>
        </p:pic>
      </p:grpSp>
      <p:sp>
        <p:nvSpPr>
          <p:cNvPr id="24" name="Freeform 6">
            <a:extLst>
              <a:ext uri="{FF2B5EF4-FFF2-40B4-BE49-F238E27FC236}">
                <a16:creationId xmlns:a16="http://schemas.microsoft.com/office/drawing/2014/main" id="{99ED8DEF-F2B0-4E91-A290-AE067D06D51C}"/>
              </a:ext>
            </a:extLst>
          </p:cNvPr>
          <p:cNvSpPr/>
          <p:nvPr/>
        </p:nvSpPr>
        <p:spPr>
          <a:xfrm>
            <a:off x="1059258" y="2631974"/>
            <a:ext cx="2776129" cy="1341510"/>
          </a:xfrm>
          <a:custGeom>
            <a:avLst/>
            <a:gdLst/>
            <a:ahLst/>
            <a:cxnLst/>
            <a:rect l="l" t="t" r="r" b="b"/>
            <a:pathLst>
              <a:path w="4798569" h="3197047">
                <a:moveTo>
                  <a:pt x="0" y="0"/>
                </a:moveTo>
                <a:lnTo>
                  <a:pt x="4798570" y="0"/>
                </a:lnTo>
                <a:lnTo>
                  <a:pt x="4798570" y="3197046"/>
                </a:lnTo>
                <a:lnTo>
                  <a:pt x="0" y="319704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b="-37874"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0FA12-280D-0ADA-E263-42EC78157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 42">
            <a:extLst>
              <a:ext uri="{FF2B5EF4-FFF2-40B4-BE49-F238E27FC236}">
                <a16:creationId xmlns:a16="http://schemas.microsoft.com/office/drawing/2014/main" id="{1D7598AB-9D88-DCF8-3D91-F835A4F6D86E}"/>
              </a:ext>
            </a:extLst>
          </p:cNvPr>
          <p:cNvSpPr/>
          <p:nvPr/>
        </p:nvSpPr>
        <p:spPr>
          <a:xfrm>
            <a:off x="2113220" y="1446453"/>
            <a:ext cx="1133300" cy="253015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7617" t="1388" r="-248389" b="-100608"/>
            </a:stretch>
          </a:blipFill>
        </p:spPr>
        <p:txBody>
          <a:bodyPr/>
          <a:lstStyle/>
          <a:p>
            <a:endParaRPr lang="en-US" sz="135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F129400-6C92-A5DE-5D42-3F95EE38CA9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7" b="2387"/>
          <a:stretch/>
        </p:blipFill>
        <p:spPr>
          <a:xfrm>
            <a:off x="4956320" y="1022486"/>
            <a:ext cx="3574365" cy="340372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E4F298A-867E-5571-B3AD-B5C9318032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15344" y="1075484"/>
            <a:ext cx="3408219" cy="340821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E8B0425-63AD-AA45-B52B-EAEF9CCD355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29" b="4629"/>
          <a:stretch/>
        </p:blipFill>
        <p:spPr>
          <a:xfrm>
            <a:off x="4758763" y="1068181"/>
            <a:ext cx="3801412" cy="345582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0B8F5682-50ED-6CBC-4E0A-70D816B56CF3}"/>
              </a:ext>
            </a:extLst>
          </p:cNvPr>
          <p:cNvGrpSpPr/>
          <p:nvPr/>
        </p:nvGrpSpPr>
        <p:grpSpPr>
          <a:xfrm>
            <a:off x="0" y="0"/>
            <a:ext cx="9144000" cy="6858000"/>
            <a:chOff x="-5248626" y="1622082"/>
            <a:chExt cx="9144000" cy="6858000"/>
          </a:xfrm>
        </p:grpSpPr>
        <p:pic>
          <p:nvPicPr>
            <p:cNvPr id="6" name="Picture 5" descr="A path through a forest&#10;&#10;AI-generated content may be incorrect.">
              <a:extLst>
                <a:ext uri="{FF2B5EF4-FFF2-40B4-BE49-F238E27FC236}">
                  <a16:creationId xmlns:a16="http://schemas.microsoft.com/office/drawing/2014/main" id="{E8D8C06A-11F3-D365-76AF-E5AC357E63D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5556" r="5556"/>
            <a:stretch/>
          </p:blipFill>
          <p:spPr>
            <a:xfrm>
              <a:off x="-5248626" y="1622082"/>
              <a:ext cx="9144000" cy="6858000"/>
            </a:xfrm>
            <a:custGeom>
              <a:avLst/>
              <a:gdLst>
                <a:gd name="connsiteX0" fmla="*/ 5140960 w 9144000"/>
                <a:gd name="connsiteY0" fmla="*/ 1117600 h 6858000"/>
                <a:gd name="connsiteX1" fmla="*/ 5140960 w 9144000"/>
                <a:gd name="connsiteY1" fmla="*/ 4206240 h 6858000"/>
                <a:gd name="connsiteX2" fmla="*/ 8331200 w 9144000"/>
                <a:gd name="connsiteY2" fmla="*/ 4206240 h 6858000"/>
                <a:gd name="connsiteX3" fmla="*/ 8331200 w 9144000"/>
                <a:gd name="connsiteY3" fmla="*/ 1117600 h 6858000"/>
                <a:gd name="connsiteX4" fmla="*/ 0 w 9144000"/>
                <a:gd name="connsiteY4" fmla="*/ 0 h 6858000"/>
                <a:gd name="connsiteX5" fmla="*/ 9144000 w 9144000"/>
                <a:gd name="connsiteY5" fmla="*/ 0 h 6858000"/>
                <a:gd name="connsiteX6" fmla="*/ 9144000 w 9144000"/>
                <a:gd name="connsiteY6" fmla="*/ 6858000 h 6858000"/>
                <a:gd name="connsiteX7" fmla="*/ 0 w 9144000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144000" h="6858000">
                  <a:moveTo>
                    <a:pt x="5140960" y="1117600"/>
                  </a:moveTo>
                  <a:lnTo>
                    <a:pt x="5140960" y="4206240"/>
                  </a:lnTo>
                  <a:lnTo>
                    <a:pt x="8331200" y="4206240"/>
                  </a:lnTo>
                  <a:lnTo>
                    <a:pt x="8331200" y="1117600"/>
                  </a:lnTo>
                  <a:close/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7AC16F5-3DD3-A508-37C6-31C240297A56}"/>
                </a:ext>
              </a:extLst>
            </p:cNvPr>
            <p:cNvSpPr/>
            <p:nvPr/>
          </p:nvSpPr>
          <p:spPr>
            <a:xfrm>
              <a:off x="-560040" y="2377440"/>
              <a:ext cx="3994120" cy="3994120"/>
            </a:xfrm>
            <a:custGeom>
              <a:avLst/>
              <a:gdLst/>
              <a:ahLst/>
              <a:cxnLst/>
              <a:rect l="l" t="t" r="r" b="b"/>
              <a:pathLst>
                <a:path w="7536954" h="7536954">
                  <a:moveTo>
                    <a:pt x="0" y="0"/>
                  </a:moveTo>
                  <a:lnTo>
                    <a:pt x="7536954" y="0"/>
                  </a:lnTo>
                  <a:lnTo>
                    <a:pt x="7536954" y="7536955"/>
                  </a:lnTo>
                  <a:lnTo>
                    <a:pt x="0" y="753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7DE09FD-8728-477E-04E7-F2A05FFB67FD}"/>
              </a:ext>
            </a:extLst>
          </p:cNvPr>
          <p:cNvGrpSpPr/>
          <p:nvPr/>
        </p:nvGrpSpPr>
        <p:grpSpPr>
          <a:xfrm rot="10800000">
            <a:off x="505522" y="3427112"/>
            <a:ext cx="3883601" cy="2558052"/>
            <a:chOff x="2137165" y="1334430"/>
            <a:chExt cx="5158811" cy="28648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91D2E35-19E7-4A88-5B09-E814B2892D42}"/>
                </a:ext>
              </a:extLst>
            </p:cNvPr>
            <p:cNvGrpSpPr/>
            <p:nvPr/>
          </p:nvGrpSpPr>
          <p:grpSpPr>
            <a:xfrm>
              <a:off x="2137165" y="1653074"/>
              <a:ext cx="5140225" cy="2546194"/>
              <a:chOff x="2126655" y="1758176"/>
              <a:chExt cx="5140225" cy="2546194"/>
            </a:xfrm>
          </p:grpSpPr>
          <p:pic>
            <p:nvPicPr>
              <p:cNvPr id="13" name="Picture 12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944F2BAF-2E39-0F25-FA2C-AD79937FBC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t="43775" r="54451"/>
              <a:stretch/>
            </p:blipFill>
            <p:spPr>
              <a:xfrm>
                <a:off x="2126655" y="1761893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4" name="Picture 13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D6211BD4-02B5-2149-4FC2-E82DEDCF4D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t="43775" r="54451"/>
              <a:stretch/>
            </p:blipFill>
            <p:spPr>
              <a:xfrm flipH="1">
                <a:off x="4420089" y="1758176"/>
                <a:ext cx="2846791" cy="2542477"/>
              </a:xfrm>
              <a:prstGeom prst="rect">
                <a:avLst/>
              </a:prstGeom>
            </p:spPr>
          </p:pic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9396997-C6E9-98AD-27DD-4D2889F3EA67}"/>
                </a:ext>
              </a:extLst>
            </p:cNvPr>
            <p:cNvGrpSpPr/>
            <p:nvPr/>
          </p:nvGrpSpPr>
          <p:grpSpPr>
            <a:xfrm rot="10800000" flipH="1" flipV="1">
              <a:off x="2145241" y="1334430"/>
              <a:ext cx="5150735" cy="2542478"/>
              <a:chOff x="2145241" y="1334430"/>
              <a:chExt cx="5150735" cy="2542478"/>
            </a:xfrm>
          </p:grpSpPr>
          <p:pic>
            <p:nvPicPr>
              <p:cNvPr id="11" name="Picture 10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6DAC5CD4-5F03-8003-6F86-46925E6641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t="43775" r="54451"/>
              <a:stretch/>
            </p:blipFill>
            <p:spPr>
              <a:xfrm rot="10800000">
                <a:off x="4449185" y="1334431"/>
                <a:ext cx="2846791" cy="2542477"/>
              </a:xfrm>
              <a:prstGeom prst="rect">
                <a:avLst/>
              </a:prstGeom>
            </p:spPr>
          </p:pic>
          <p:pic>
            <p:nvPicPr>
              <p:cNvPr id="12" name="Picture 11" descr="A wooden sign with green leaves on it&#10;&#10;AI-generated content may be incorrect.">
                <a:extLst>
                  <a:ext uri="{FF2B5EF4-FFF2-40B4-BE49-F238E27FC236}">
                    <a16:creationId xmlns:a16="http://schemas.microsoft.com/office/drawing/2014/main" id="{54541CC9-43C7-EFF6-3FF0-9335F47E22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t="43775" r="54451"/>
              <a:stretch/>
            </p:blipFill>
            <p:spPr>
              <a:xfrm rot="10800000" flipH="1">
                <a:off x="2145241" y="1334430"/>
                <a:ext cx="2846791" cy="2542477"/>
              </a:xfrm>
              <a:prstGeom prst="rect">
                <a:avLst/>
              </a:prstGeom>
            </p:spPr>
          </p:pic>
        </p:grpSp>
      </p:grp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6BDB029-B55D-2ADA-BB9D-10EA2CEF170D}"/>
              </a:ext>
            </a:extLst>
          </p:cNvPr>
          <p:cNvSpPr/>
          <p:nvPr/>
        </p:nvSpPr>
        <p:spPr>
          <a:xfrm>
            <a:off x="922205" y="4039352"/>
            <a:ext cx="2461076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8B18CD38-46C1-5C3C-157D-0FBA6B0D4171}"/>
              </a:ext>
            </a:extLst>
          </p:cNvPr>
          <p:cNvSpPr/>
          <p:nvPr/>
        </p:nvSpPr>
        <p:spPr>
          <a:xfrm>
            <a:off x="913109" y="4655278"/>
            <a:ext cx="2815611" cy="319658"/>
          </a:xfrm>
          <a:prstGeom prst="roundRect">
            <a:avLst>
              <a:gd name="adj" fmla="val 50000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FB5E35-2AD4-4953-2F26-54196E79153A}"/>
              </a:ext>
            </a:extLst>
          </p:cNvPr>
          <p:cNvSpPr/>
          <p:nvPr/>
        </p:nvSpPr>
        <p:spPr>
          <a:xfrm>
            <a:off x="915844" y="5255947"/>
            <a:ext cx="3077036" cy="31965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D050"/>
              </a:gs>
              <a:gs pos="80000">
                <a:srgbClr val="00B050"/>
              </a:gs>
              <a:gs pos="100000">
                <a:srgbClr val="92D050"/>
              </a:gs>
            </a:gsLst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201C0E2D-C674-C00F-DDA4-B26893BD1095}"/>
              </a:ext>
            </a:extLst>
          </p:cNvPr>
          <p:cNvSpPr/>
          <p:nvPr/>
        </p:nvSpPr>
        <p:spPr>
          <a:xfrm>
            <a:off x="1059258" y="2631974"/>
            <a:ext cx="2776129" cy="1341510"/>
          </a:xfrm>
          <a:custGeom>
            <a:avLst/>
            <a:gdLst/>
            <a:ahLst/>
            <a:cxnLst/>
            <a:rect l="l" t="t" r="r" b="b"/>
            <a:pathLst>
              <a:path w="4798569" h="3197047">
                <a:moveTo>
                  <a:pt x="0" y="0"/>
                </a:moveTo>
                <a:lnTo>
                  <a:pt x="4798570" y="0"/>
                </a:lnTo>
                <a:lnTo>
                  <a:pt x="4798570" y="3197046"/>
                </a:lnTo>
                <a:lnTo>
                  <a:pt x="0" y="319704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b="-37874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10C5F01-F6AD-E921-4E6A-BFFCE4266848}"/>
              </a:ext>
            </a:extLst>
          </p:cNvPr>
          <p:cNvGrpSpPr/>
          <p:nvPr/>
        </p:nvGrpSpPr>
        <p:grpSpPr>
          <a:xfrm>
            <a:off x="1301257" y="762104"/>
            <a:ext cx="2261616" cy="2301665"/>
            <a:chOff x="9447415" y="4943811"/>
            <a:chExt cx="2592185" cy="2638089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A63A68D-06BE-BD08-98FF-E9A89166106B}"/>
                </a:ext>
              </a:extLst>
            </p:cNvPr>
            <p:cNvSpPr/>
            <p:nvPr/>
          </p:nvSpPr>
          <p:spPr>
            <a:xfrm>
              <a:off x="9706708" y="5064369"/>
              <a:ext cx="2215661" cy="2145324"/>
            </a:xfrm>
            <a:prstGeom prst="ellipse">
              <a:avLst/>
            </a:prstGeom>
            <a:blipFill>
              <a:blip r:embed="rId11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83175" t="-49590" r="-80953" b="-123194"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DBAD0EAA-DFE7-15B0-79D2-EAB3BB2A403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9706708" y="5064369"/>
              <a:ext cx="2133600" cy="2157048"/>
            </a:xfrm>
            <a:prstGeom prst="ellipse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-26058" t="-25650" r="-25216" b="-23980"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3118D34-216A-0DDB-B05B-7EBB3A3A92BC}"/>
                </a:ext>
              </a:extLst>
            </p:cNvPr>
            <p:cNvSpPr/>
            <p:nvPr/>
          </p:nvSpPr>
          <p:spPr>
            <a:xfrm>
              <a:off x="9761368" y="4943811"/>
              <a:ext cx="1868686" cy="2160374"/>
            </a:xfrm>
            <a:custGeom>
              <a:avLst/>
              <a:gdLst/>
              <a:ahLst/>
              <a:cxnLst/>
              <a:rect l="l" t="t" r="r" b="b"/>
              <a:pathLst>
                <a:path w="13784925" h="10287000">
                  <a:moveTo>
                    <a:pt x="0" y="0"/>
                  </a:moveTo>
                  <a:lnTo>
                    <a:pt x="13784924" y="0"/>
                  </a:lnTo>
                  <a:lnTo>
                    <a:pt x="13784924" y="10287000"/>
                  </a:lnTo>
                  <a:lnTo>
                    <a:pt x="0" y="10287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246842" t="-188421" r="-249164" b="-96298"/>
              </a:stretch>
            </a:blipFill>
          </p:spPr>
          <p:txBody>
            <a:bodyPr/>
            <a:lstStyle/>
            <a:p>
              <a:endParaRPr lang="en-US" sz="1350" dirty="0"/>
            </a:p>
          </p:txBody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764D0043-DA71-42F2-16F0-EFB8C471D1B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6584" t="24268" r="65" b="25679"/>
            <a:stretch/>
          </p:blipFill>
          <p:spPr>
            <a:xfrm>
              <a:off x="9447415" y="4988328"/>
              <a:ext cx="2592185" cy="25935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3252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45B1B-DA75-59EF-F6EE-99ED2A4C3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0E4B234D-269B-3CFC-D6C6-99056A0DA1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93891" y="-3405166"/>
            <a:ext cx="14291493" cy="10622574"/>
          </a:xfrm>
          <a:prstGeom prst="rect">
            <a:avLst/>
          </a:prstGeom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20C51F90-A56B-54DF-8C41-E0F72CFE1B5E}"/>
              </a:ext>
            </a:extLst>
          </p:cNvPr>
          <p:cNvSpPr/>
          <p:nvPr/>
        </p:nvSpPr>
        <p:spPr>
          <a:xfrm flipH="1">
            <a:off x="785476" y="3255750"/>
            <a:ext cx="2195134" cy="2311114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6030" b="-102738"/>
            </a:stretch>
          </a:blipFill>
        </p:spPr>
        <p:txBody>
          <a:bodyPr/>
          <a:lstStyle/>
          <a:p>
            <a:endParaRPr lang="en-US" sz="1350" dirty="0"/>
          </a:p>
        </p:txBody>
      </p:sp>
      <p:sp>
        <p:nvSpPr>
          <p:cNvPr id="8" name="Freeform 2">
            <a:extLst>
              <a:ext uri="{FF2B5EF4-FFF2-40B4-BE49-F238E27FC236}">
                <a16:creationId xmlns:a16="http://schemas.microsoft.com/office/drawing/2014/main" id="{DCD75E85-87B9-9919-0916-E1A5BF72B502}"/>
              </a:ext>
            </a:extLst>
          </p:cNvPr>
          <p:cNvSpPr/>
          <p:nvPr/>
        </p:nvSpPr>
        <p:spPr>
          <a:xfrm flipH="1">
            <a:off x="2573787" y="4425410"/>
            <a:ext cx="1784375" cy="243259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8055" r="-3819" b="-92614"/>
            </a:stretch>
          </a:blipFill>
        </p:spPr>
        <p:txBody>
          <a:bodyPr/>
          <a:lstStyle/>
          <a:p>
            <a:endParaRPr lang="en-US" sz="135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7432A292-C1CF-227B-5CDD-D90BA1C68700}"/>
              </a:ext>
            </a:extLst>
          </p:cNvPr>
          <p:cNvSpPr/>
          <p:nvPr/>
        </p:nvSpPr>
        <p:spPr>
          <a:xfrm>
            <a:off x="996821" y="4324350"/>
            <a:ext cx="1134864" cy="253365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6842" t="-97571" r="-249164" b="-1649"/>
            </a:stretch>
          </a:blipFill>
        </p:spPr>
        <p:txBody>
          <a:bodyPr/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680446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5BCBE77B-2272-AB3D-CC39-C044DFAC260A}"/>
              </a:ext>
            </a:extLst>
          </p:cNvPr>
          <p:cNvSpPr txBox="1">
            <a:spLocks/>
          </p:cNvSpPr>
          <p:nvPr/>
        </p:nvSpPr>
        <p:spPr>
          <a:xfrm>
            <a:off x="325712" y="1225087"/>
            <a:ext cx="8416844" cy="28407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i="0" dirty="0">
                <a:latin typeface="Edu QLD Beginner" pitchFamily="2" charset="0"/>
              </a:rPr>
              <a:t>Effort means using your body and brain to keep getting better.</a:t>
            </a:r>
            <a:endParaRPr lang="en-AU" sz="4800" i="0" dirty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6A458E9-EEFA-6F09-72C7-36DAADB9D4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41903" y="366397"/>
            <a:ext cx="6195296" cy="53657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181818"/>
                </a:solidFill>
              </a:rPr>
              <a:t>Effort</a:t>
            </a:r>
          </a:p>
        </p:txBody>
      </p:sp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023DBD4-0E55-B15F-DD57-FF30DC111E4C}"/>
              </a:ext>
            </a:extLst>
          </p:cNvPr>
          <p:cNvSpPr txBox="1">
            <a:spLocks/>
          </p:cNvSpPr>
          <p:nvPr/>
        </p:nvSpPr>
        <p:spPr>
          <a:xfrm>
            <a:off x="1335824" y="4305211"/>
            <a:ext cx="1112040" cy="9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i="0">
                <a:latin typeface="Edu QLD Beginner" pitchFamily="2" charset="0"/>
              </a:rPr>
              <a:t>yes</a:t>
            </a:r>
            <a:endParaRPr lang="en-AU" sz="4800" i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5A5E19AE-27EB-C67C-CDEF-82F5DAE966DC}"/>
              </a:ext>
            </a:extLst>
          </p:cNvPr>
          <p:cNvSpPr txBox="1">
            <a:spLocks/>
          </p:cNvSpPr>
          <p:nvPr/>
        </p:nvSpPr>
        <p:spPr>
          <a:xfrm>
            <a:off x="6696137" y="4305211"/>
            <a:ext cx="1112040" cy="9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i="0">
                <a:latin typeface="Edu QLD Beginner" pitchFamily="2" charset="0"/>
              </a:rPr>
              <a:t>no</a:t>
            </a:r>
            <a:endParaRPr lang="en-AU" sz="4800" i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 descr="A child and child jumping and smiling&#10;&#10;AI-generated content may be incorrect.">
            <a:extLst>
              <a:ext uri="{FF2B5EF4-FFF2-40B4-BE49-F238E27FC236}">
                <a16:creationId xmlns:a16="http://schemas.microsoft.com/office/drawing/2014/main" id="{DE5A2721-CEBA-1ED3-A4E2-61532EECB9F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27" t="7373" r="70155"/>
          <a:stretch>
            <a:fillRect/>
          </a:stretch>
        </p:blipFill>
        <p:spPr>
          <a:xfrm flipH="1">
            <a:off x="5316698" y="2946335"/>
            <a:ext cx="1395561" cy="3726121"/>
          </a:xfrm>
          <a:prstGeom prst="rect">
            <a:avLst/>
          </a:prstGeom>
        </p:spPr>
      </p:pic>
      <p:pic>
        <p:nvPicPr>
          <p:cNvPr id="15" name="Picture 14" descr="A child and child jumping and smiling&#10;&#10;AI-generated content may be incorrect.">
            <a:extLst>
              <a:ext uri="{FF2B5EF4-FFF2-40B4-BE49-F238E27FC236}">
                <a16:creationId xmlns:a16="http://schemas.microsoft.com/office/drawing/2014/main" id="{75A69C2D-95FF-7C31-796C-13F08154DFD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389" t="3814" r="4980"/>
          <a:stretch>
            <a:fillRect/>
          </a:stretch>
        </p:blipFill>
        <p:spPr>
          <a:xfrm flipH="1">
            <a:off x="2299437" y="2803161"/>
            <a:ext cx="1696620" cy="3869296"/>
          </a:xfrm>
          <a:prstGeom prst="rect">
            <a:avLst/>
          </a:prstGeom>
        </p:spPr>
      </p:pic>
      <p:pic>
        <p:nvPicPr>
          <p:cNvPr id="4" name="Picture 3" descr="A group of stars on a wooden surface&#10;&#10;AI-generated content may be incorrect.">
            <a:extLst>
              <a:ext uri="{FF2B5EF4-FFF2-40B4-BE49-F238E27FC236}">
                <a16:creationId xmlns:a16="http://schemas.microsoft.com/office/drawing/2014/main" id="{23532BA5-485A-82DF-5E23-75F2C60029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994" y="197339"/>
            <a:ext cx="3470031" cy="10898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64F042-FA27-E90A-4559-DDE192FFBF8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80394" y="197339"/>
            <a:ext cx="3441230" cy="108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03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A61239C-B94D-EFF1-325C-CCE7167383F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753600" h="7315200">
                <a:moveTo>
                  <a:pt x="0" y="0"/>
                </a:moveTo>
                <a:lnTo>
                  <a:pt x="9753600" y="0"/>
                </a:lnTo>
                <a:lnTo>
                  <a:pt x="9753600" y="7315200"/>
                </a:lnTo>
                <a:lnTo>
                  <a:pt x="0" y="73152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285" r="-628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9EF3A5AC-9F4E-87F3-D251-FA41BAD0B38E}"/>
              </a:ext>
            </a:extLst>
          </p:cNvPr>
          <p:cNvSpPr/>
          <p:nvPr/>
        </p:nvSpPr>
        <p:spPr>
          <a:xfrm rot="-5400000">
            <a:off x="1948075" y="-243334"/>
            <a:ext cx="5247851" cy="7942880"/>
          </a:xfrm>
          <a:prstGeom prst="roundRect">
            <a:avLst/>
          </a:prstGeom>
          <a:blipFill>
            <a:blip r:embed="rId4"/>
            <a:stretch>
              <a:fillRect t="-1100"/>
            </a:stretch>
          </a:blipFill>
        </p:spPr>
        <p:txBody>
          <a:bodyPr/>
          <a:lstStyle/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73C95E5E-B33E-4558-22BC-219347152D9C}"/>
                  </a:ext>
                </a:extLst>
              </p14:cNvPr>
              <p14:cNvContentPartPr/>
              <p14:nvPr/>
            </p14:nvContentPartPr>
            <p14:xfrm>
              <a:off x="1650281" y="1985959"/>
              <a:ext cx="858240" cy="102528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73C95E5E-B33E-4558-22BC-219347152D9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587255" y="1607826"/>
                <a:ext cx="983933" cy="17811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B49D4BCC-E30A-93C6-7C31-880A1A0CB8FE}"/>
                  </a:ext>
                </a:extLst>
              </p14:cNvPr>
              <p14:cNvContentPartPr/>
              <p14:nvPr/>
            </p14:nvContentPartPr>
            <p14:xfrm>
              <a:off x="3844222" y="1748368"/>
              <a:ext cx="1362600" cy="14079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B49D4BCC-E30A-93C6-7C31-880A1A0CB8F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781222" y="1370368"/>
                <a:ext cx="1488240" cy="21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D905ED99-7DF5-F5C3-C515-73F38ACCA21E}"/>
                  </a:ext>
                </a:extLst>
              </p14:cNvPr>
              <p14:cNvContentPartPr/>
              <p14:nvPr/>
            </p14:nvContentPartPr>
            <p14:xfrm>
              <a:off x="5997630" y="1665579"/>
              <a:ext cx="1479600" cy="149256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D905ED99-7DF5-F5C3-C515-73F38ACCA21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934630" y="1287579"/>
                <a:ext cx="1605240" cy="2248200"/>
              </a:xfrm>
              <a:prstGeom prst="rect">
                <a:avLst/>
              </a:prstGeom>
            </p:spPr>
          </p:pic>
        </mc:Fallback>
      </mc:AlternateContent>
      <p:grpSp>
        <p:nvGrpSpPr>
          <p:cNvPr id="61" name="Group 60">
            <a:extLst>
              <a:ext uri="{FF2B5EF4-FFF2-40B4-BE49-F238E27FC236}">
                <a16:creationId xmlns:a16="http://schemas.microsoft.com/office/drawing/2014/main" id="{E4AD26E3-1A3A-C5D6-75E7-D70E06850162}"/>
              </a:ext>
            </a:extLst>
          </p:cNvPr>
          <p:cNvGrpSpPr/>
          <p:nvPr/>
        </p:nvGrpSpPr>
        <p:grpSpPr>
          <a:xfrm>
            <a:off x="3007655" y="3614909"/>
            <a:ext cx="2884615" cy="2174871"/>
            <a:chOff x="3137688" y="3230431"/>
            <a:chExt cx="2884615" cy="2174871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FFAD013D-F248-DD3D-05E4-67E8811F90E4}"/>
                    </a:ext>
                  </a:extLst>
                </p14:cNvPr>
                <p14:cNvContentPartPr/>
                <p14:nvPr/>
              </p14:nvContentPartPr>
              <p14:xfrm rot="17816343">
                <a:off x="3069928" y="4287725"/>
                <a:ext cx="2174871" cy="60284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FFAD013D-F248-DD3D-05E4-67E8811F90E4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 rot="17816343">
                  <a:off x="3006935" y="3908694"/>
                  <a:ext cx="2300497" cy="81798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3F5BB28C-47C7-4358-21A3-ED0672C0149F}"/>
                    </a:ext>
                  </a:extLst>
                </p14:cNvPr>
                <p14:cNvContentPartPr/>
                <p14:nvPr/>
              </p14:nvContentPartPr>
              <p14:xfrm>
                <a:off x="4688924" y="3330654"/>
                <a:ext cx="915388" cy="1940789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3F5BB28C-47C7-4358-21A3-ED0672C0149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4625955" y="2952578"/>
                  <a:ext cx="1040966" cy="26965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26A3E26B-E877-B385-7B52-7FB94C16CE04}"/>
                    </a:ext>
                  </a:extLst>
                </p14:cNvPr>
                <p14:cNvContentPartPr/>
                <p14:nvPr/>
              </p14:nvContentPartPr>
              <p14:xfrm rot="19708660">
                <a:off x="3465481" y="4593584"/>
                <a:ext cx="2556822" cy="70871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26A3E26B-E877-B385-7B52-7FB94C16CE04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 rot="19708660">
                  <a:off x="3402487" y="4213918"/>
                  <a:ext cx="2682449" cy="82984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B71C73F8-60AE-1BFA-5EB0-E21587B0C28E}"/>
                    </a:ext>
                  </a:extLst>
                </p14:cNvPr>
                <p14:cNvContentPartPr/>
                <p14:nvPr/>
              </p14:nvContentPartPr>
              <p14:xfrm>
                <a:off x="3225995" y="3962213"/>
                <a:ext cx="2556822" cy="70871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B71C73F8-60AE-1BFA-5EB0-E21587B0C28E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163001" y="3582547"/>
                  <a:ext cx="2682449" cy="82984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0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759EEC6A-85C0-0F5E-DBE9-2A4BC6E636D9}"/>
                    </a:ext>
                  </a:extLst>
                </p14:cNvPr>
                <p14:cNvContentPartPr/>
                <p14:nvPr/>
              </p14:nvContentPartPr>
              <p14:xfrm rot="1799761">
                <a:off x="3137688" y="4603858"/>
                <a:ext cx="2556822" cy="70871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759EEC6A-85C0-0F5E-DBE9-2A4BC6E636D9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 rot="1799761">
                  <a:off x="3074694" y="4224192"/>
                  <a:ext cx="2682449" cy="829842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71" name="Freeform 4">
            <a:extLst>
              <a:ext uri="{FF2B5EF4-FFF2-40B4-BE49-F238E27FC236}">
                <a16:creationId xmlns:a16="http://schemas.microsoft.com/office/drawing/2014/main" id="{8A593A9B-BBBF-C683-434C-7E5271745844}"/>
              </a:ext>
            </a:extLst>
          </p:cNvPr>
          <p:cNvSpPr/>
          <p:nvPr/>
        </p:nvSpPr>
        <p:spPr>
          <a:xfrm>
            <a:off x="-264722" y="622852"/>
            <a:ext cx="9649695" cy="6235148"/>
          </a:xfrm>
          <a:custGeom>
            <a:avLst/>
            <a:gdLst/>
            <a:ahLst/>
            <a:cxnLst/>
            <a:rect l="l" t="t" r="r" b="b"/>
            <a:pathLst>
              <a:path w="9649695" h="6429109">
                <a:moveTo>
                  <a:pt x="0" y="0"/>
                </a:moveTo>
                <a:lnTo>
                  <a:pt x="9649694" y="0"/>
                </a:lnTo>
                <a:lnTo>
                  <a:pt x="9649694" y="6429110"/>
                </a:lnTo>
                <a:lnTo>
                  <a:pt x="0" y="6429110"/>
                </a:lnTo>
                <a:lnTo>
                  <a:pt x="0" y="0"/>
                </a:lnTo>
                <a:close/>
              </a:path>
            </a:pathLst>
          </a:custGeom>
          <a:blipFill>
            <a:blip r:embed="rId2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2" name="Freeform 5">
            <a:extLst>
              <a:ext uri="{FF2B5EF4-FFF2-40B4-BE49-F238E27FC236}">
                <a16:creationId xmlns:a16="http://schemas.microsoft.com/office/drawing/2014/main" id="{2CD9B2DA-9216-E7FC-5309-3D3CA95478A0}"/>
              </a:ext>
            </a:extLst>
          </p:cNvPr>
          <p:cNvSpPr/>
          <p:nvPr/>
        </p:nvSpPr>
        <p:spPr>
          <a:xfrm>
            <a:off x="2801702" y="-193867"/>
            <a:ext cx="3540596" cy="2358922"/>
          </a:xfrm>
          <a:custGeom>
            <a:avLst/>
            <a:gdLst/>
            <a:ahLst/>
            <a:cxnLst/>
            <a:rect l="l" t="t" r="r" b="b"/>
            <a:pathLst>
              <a:path w="3540596" h="2358922">
                <a:moveTo>
                  <a:pt x="0" y="0"/>
                </a:moveTo>
                <a:lnTo>
                  <a:pt x="3540596" y="0"/>
                </a:lnTo>
                <a:lnTo>
                  <a:pt x="3540596" y="2358922"/>
                </a:lnTo>
                <a:lnTo>
                  <a:pt x="0" y="2358922"/>
                </a:lnTo>
                <a:lnTo>
                  <a:pt x="0" y="0"/>
                </a:lnTo>
                <a:close/>
              </a:path>
            </a:pathLst>
          </a:custGeom>
          <a:blipFill>
            <a:blip r:embed="rId2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1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DEAC3-C8A1-29CC-7BF3-12A21050E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0B225CC-E6F5-E71C-D503-41511A4BC5B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753600" h="7315200">
                <a:moveTo>
                  <a:pt x="0" y="0"/>
                </a:moveTo>
                <a:lnTo>
                  <a:pt x="9753600" y="0"/>
                </a:lnTo>
                <a:lnTo>
                  <a:pt x="9753600" y="7315200"/>
                </a:lnTo>
                <a:lnTo>
                  <a:pt x="0" y="73152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285" r="-628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DF9101D-DE25-9992-C230-521941C6AF68}"/>
              </a:ext>
            </a:extLst>
          </p:cNvPr>
          <p:cNvSpPr/>
          <p:nvPr/>
        </p:nvSpPr>
        <p:spPr>
          <a:xfrm rot="-5400000">
            <a:off x="1948075" y="-243334"/>
            <a:ext cx="5247851" cy="7942880"/>
          </a:xfrm>
          <a:custGeom>
            <a:avLst/>
            <a:gdLst/>
            <a:ahLst/>
            <a:cxnLst/>
            <a:rect l="l" t="t" r="r" b="b"/>
            <a:pathLst>
              <a:path w="5350196" h="7942880">
                <a:moveTo>
                  <a:pt x="0" y="0"/>
                </a:moveTo>
                <a:lnTo>
                  <a:pt x="5350197" y="0"/>
                </a:lnTo>
                <a:lnTo>
                  <a:pt x="5350197" y="7942880"/>
                </a:lnTo>
                <a:lnTo>
                  <a:pt x="0" y="79428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100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4" name="Freeform 4">
            <a:extLst>
              <a:ext uri="{FF2B5EF4-FFF2-40B4-BE49-F238E27FC236}">
                <a16:creationId xmlns:a16="http://schemas.microsoft.com/office/drawing/2014/main" id="{95158BC2-7297-DA50-4EF8-9EBB1A2E196B}"/>
              </a:ext>
            </a:extLst>
          </p:cNvPr>
          <p:cNvSpPr/>
          <p:nvPr/>
        </p:nvSpPr>
        <p:spPr>
          <a:xfrm>
            <a:off x="-264722" y="622852"/>
            <a:ext cx="9649695" cy="6235148"/>
          </a:xfrm>
          <a:custGeom>
            <a:avLst/>
            <a:gdLst/>
            <a:ahLst/>
            <a:cxnLst/>
            <a:rect l="l" t="t" r="r" b="b"/>
            <a:pathLst>
              <a:path w="9649695" h="6429109">
                <a:moveTo>
                  <a:pt x="0" y="0"/>
                </a:moveTo>
                <a:lnTo>
                  <a:pt x="9649694" y="0"/>
                </a:lnTo>
                <a:lnTo>
                  <a:pt x="9649694" y="6429110"/>
                </a:lnTo>
                <a:lnTo>
                  <a:pt x="0" y="642911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410F2A50-8331-CF9C-EC01-72FB8A5E20BD}"/>
              </a:ext>
            </a:extLst>
          </p:cNvPr>
          <p:cNvSpPr/>
          <p:nvPr/>
        </p:nvSpPr>
        <p:spPr>
          <a:xfrm>
            <a:off x="2801702" y="-193867"/>
            <a:ext cx="3540596" cy="2358922"/>
          </a:xfrm>
          <a:custGeom>
            <a:avLst/>
            <a:gdLst/>
            <a:ahLst/>
            <a:cxnLst/>
            <a:rect l="l" t="t" r="r" b="b"/>
            <a:pathLst>
              <a:path w="3540596" h="2358922">
                <a:moveTo>
                  <a:pt x="0" y="0"/>
                </a:moveTo>
                <a:lnTo>
                  <a:pt x="3540596" y="0"/>
                </a:lnTo>
                <a:lnTo>
                  <a:pt x="3540596" y="2358922"/>
                </a:lnTo>
                <a:lnTo>
                  <a:pt x="0" y="235892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AD5566D-7716-681A-EF51-F875F0E5DA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788" y="1643062"/>
            <a:ext cx="4177526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pSp>
        <p:nvGrpSpPr>
          <p:cNvPr id="16454" name="Group 16453">
            <a:extLst>
              <a:ext uri="{FF2B5EF4-FFF2-40B4-BE49-F238E27FC236}">
                <a16:creationId xmlns:a16="http://schemas.microsoft.com/office/drawing/2014/main" id="{C9E8175C-0E6D-9C72-2410-BC8D9851CD07}"/>
              </a:ext>
            </a:extLst>
          </p:cNvPr>
          <p:cNvGrpSpPr/>
          <p:nvPr/>
        </p:nvGrpSpPr>
        <p:grpSpPr>
          <a:xfrm>
            <a:off x="2634446" y="4731459"/>
            <a:ext cx="3932437" cy="424237"/>
            <a:chOff x="2600579" y="3850925"/>
            <a:chExt cx="3932437" cy="424237"/>
          </a:xfrm>
        </p:grpSpPr>
        <p:grpSp>
          <p:nvGrpSpPr>
            <p:cNvPr id="16401" name="Group 16400">
              <a:extLst>
                <a:ext uri="{FF2B5EF4-FFF2-40B4-BE49-F238E27FC236}">
                  <a16:creationId xmlns:a16="http://schemas.microsoft.com/office/drawing/2014/main" id="{BDFBFC82-F22F-75B5-A18D-AAC857C2B85D}"/>
                </a:ext>
              </a:extLst>
            </p:cNvPr>
            <p:cNvGrpSpPr/>
            <p:nvPr/>
          </p:nvGrpSpPr>
          <p:grpSpPr>
            <a:xfrm>
              <a:off x="2600579" y="3883122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">
                <p14:nvContentPartPr>
                  <p14:cNvPr id="16398" name="Ink 16397">
                    <a:extLst>
                      <a:ext uri="{FF2B5EF4-FFF2-40B4-BE49-F238E27FC236}">
                        <a16:creationId xmlns:a16="http://schemas.microsoft.com/office/drawing/2014/main" id="{65BB4017-4044-9445-D56F-2DEC6411615B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6398" name="Ink 16397">
                    <a:extLst>
                      <a:ext uri="{FF2B5EF4-FFF2-40B4-BE49-F238E27FC236}">
                        <a16:creationId xmlns:a16="http://schemas.microsoft.com/office/drawing/2014/main" id="{65BB4017-4044-9445-D56F-2DEC6411615B}"/>
                      </a:ext>
                    </a:extLst>
                  </p:cNvPr>
                  <p:cNvPicPr/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2537579" y="3505122"/>
                    <a:ext cx="168480" cy="1123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0">
                <p14:nvContentPartPr>
                  <p14:cNvPr id="16399" name="Ink 16398">
                    <a:extLst>
                      <a:ext uri="{FF2B5EF4-FFF2-40B4-BE49-F238E27FC236}">
                        <a16:creationId xmlns:a16="http://schemas.microsoft.com/office/drawing/2014/main" id="{353C1402-6C91-CD39-51CC-19679E529D7C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6399" name="Ink 16398">
                    <a:extLst>
                      <a:ext uri="{FF2B5EF4-FFF2-40B4-BE49-F238E27FC236}">
                        <a16:creationId xmlns:a16="http://schemas.microsoft.com/office/drawing/2014/main" id="{353C1402-6C91-CD39-51CC-19679E529D7C}"/>
                      </a:ext>
                    </a:extLst>
                  </p:cNvPr>
                  <p:cNvPicPr/>
                  <p:nvPr/>
                </p:nvPicPr>
                <p:blipFill>
                  <a:blip r:embed="rId11"/>
                  <a:stretch>
                    <a:fillRect/>
                  </a:stretch>
                </p:blipFill>
                <p:spPr>
                  <a:xfrm>
                    <a:off x="2729459" y="3522042"/>
                    <a:ext cx="176400" cy="113076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402" name="Group 16401">
              <a:extLst>
                <a:ext uri="{FF2B5EF4-FFF2-40B4-BE49-F238E27FC236}">
                  <a16:creationId xmlns:a16="http://schemas.microsoft.com/office/drawing/2014/main" id="{F382DE43-6097-089E-FCBA-67989D823BFB}"/>
                </a:ext>
              </a:extLst>
            </p:cNvPr>
            <p:cNvGrpSpPr/>
            <p:nvPr/>
          </p:nvGrpSpPr>
          <p:grpSpPr>
            <a:xfrm>
              <a:off x="4839357" y="3855218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2">
                <p14:nvContentPartPr>
                  <p14:cNvPr id="16403" name="Ink 16402">
                    <a:extLst>
                      <a:ext uri="{FF2B5EF4-FFF2-40B4-BE49-F238E27FC236}">
                        <a16:creationId xmlns:a16="http://schemas.microsoft.com/office/drawing/2014/main" id="{6F6C4162-FC85-7968-A3B1-66817FA8198A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6403" name="Ink 16402">
                    <a:extLst>
                      <a:ext uri="{FF2B5EF4-FFF2-40B4-BE49-F238E27FC236}">
                        <a16:creationId xmlns:a16="http://schemas.microsoft.com/office/drawing/2014/main" id="{6F6C4162-FC85-7968-A3B1-66817FA8198A}"/>
                      </a:ext>
                    </a:extLst>
                  </p:cNvPr>
                  <p:cNvPicPr/>
                  <p:nvPr/>
                </p:nvPicPr>
                <p:blipFill>
                  <a:blip r:embed="rId13"/>
                  <a:stretch>
                    <a:fillRect/>
                  </a:stretch>
                </p:blipFill>
                <p:spPr>
                  <a:xfrm>
                    <a:off x="2537579" y="3505122"/>
                    <a:ext cx="168480" cy="1123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4">
                <p14:nvContentPartPr>
                  <p14:cNvPr id="16404" name="Ink 16403">
                    <a:extLst>
                      <a:ext uri="{FF2B5EF4-FFF2-40B4-BE49-F238E27FC236}">
                        <a16:creationId xmlns:a16="http://schemas.microsoft.com/office/drawing/2014/main" id="{C09BF8DA-784F-422A-2410-0423E8706870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6404" name="Ink 16403">
                    <a:extLst>
                      <a:ext uri="{FF2B5EF4-FFF2-40B4-BE49-F238E27FC236}">
                        <a16:creationId xmlns:a16="http://schemas.microsoft.com/office/drawing/2014/main" id="{C09BF8DA-784F-422A-2410-0423E8706870}"/>
                      </a:ext>
                    </a:extLst>
                  </p:cNvPr>
                  <p:cNvPicPr/>
                  <p:nvPr/>
                </p:nvPicPr>
                <p:blipFill>
                  <a:blip r:embed="rId15"/>
                  <a:stretch>
                    <a:fillRect/>
                  </a:stretch>
                </p:blipFill>
                <p:spPr>
                  <a:xfrm>
                    <a:off x="2729459" y="3522042"/>
                    <a:ext cx="176400" cy="113076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405" name="Group 16404">
              <a:extLst>
                <a:ext uri="{FF2B5EF4-FFF2-40B4-BE49-F238E27FC236}">
                  <a16:creationId xmlns:a16="http://schemas.microsoft.com/office/drawing/2014/main" id="{95BCC91E-A2FE-B175-3852-6FC2DB64969B}"/>
                </a:ext>
              </a:extLst>
            </p:cNvPr>
            <p:cNvGrpSpPr/>
            <p:nvPr/>
          </p:nvGrpSpPr>
          <p:grpSpPr>
            <a:xfrm>
              <a:off x="5622820" y="3853070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6">
                <p14:nvContentPartPr>
                  <p14:cNvPr id="16406" name="Ink 16405">
                    <a:extLst>
                      <a:ext uri="{FF2B5EF4-FFF2-40B4-BE49-F238E27FC236}">
                        <a16:creationId xmlns:a16="http://schemas.microsoft.com/office/drawing/2014/main" id="{23C2EE01-F4DE-AB90-EE56-7C0A8B12D9F1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6406" name="Ink 16405">
                    <a:extLst>
                      <a:ext uri="{FF2B5EF4-FFF2-40B4-BE49-F238E27FC236}">
                        <a16:creationId xmlns:a16="http://schemas.microsoft.com/office/drawing/2014/main" id="{23C2EE01-F4DE-AB90-EE56-7C0A8B12D9F1}"/>
                      </a:ext>
                    </a:extLst>
                  </p:cNvPr>
                  <p:cNvPicPr/>
                  <p:nvPr/>
                </p:nvPicPr>
                <p:blipFill>
                  <a:blip r:embed="rId17"/>
                  <a:stretch>
                    <a:fillRect/>
                  </a:stretch>
                </p:blipFill>
                <p:spPr>
                  <a:xfrm>
                    <a:off x="2537579" y="3505122"/>
                    <a:ext cx="168480" cy="1123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8">
                <p14:nvContentPartPr>
                  <p14:cNvPr id="16407" name="Ink 16406">
                    <a:extLst>
                      <a:ext uri="{FF2B5EF4-FFF2-40B4-BE49-F238E27FC236}">
                        <a16:creationId xmlns:a16="http://schemas.microsoft.com/office/drawing/2014/main" id="{85077709-7E57-178D-C1A9-8E5BABA80817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6407" name="Ink 16406">
                    <a:extLst>
                      <a:ext uri="{FF2B5EF4-FFF2-40B4-BE49-F238E27FC236}">
                        <a16:creationId xmlns:a16="http://schemas.microsoft.com/office/drawing/2014/main" id="{85077709-7E57-178D-C1A9-8E5BABA80817}"/>
                      </a:ext>
                    </a:extLst>
                  </p:cNvPr>
                  <p:cNvPicPr/>
                  <p:nvPr/>
                </p:nvPicPr>
                <p:blipFill>
                  <a:blip r:embed="rId19"/>
                  <a:stretch>
                    <a:fillRect/>
                  </a:stretch>
                </p:blipFill>
                <p:spPr>
                  <a:xfrm>
                    <a:off x="2729459" y="3522042"/>
                    <a:ext cx="176400" cy="113076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408" name="Group 16407">
              <a:extLst>
                <a:ext uri="{FF2B5EF4-FFF2-40B4-BE49-F238E27FC236}">
                  <a16:creationId xmlns:a16="http://schemas.microsoft.com/office/drawing/2014/main" id="{B9E3F80F-4321-CA54-913F-FC279FF7065B}"/>
                </a:ext>
              </a:extLst>
            </p:cNvPr>
            <p:cNvGrpSpPr/>
            <p:nvPr/>
          </p:nvGrpSpPr>
          <p:grpSpPr>
            <a:xfrm>
              <a:off x="6290376" y="3850925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">
                <p14:nvContentPartPr>
                  <p14:cNvPr id="16409" name="Ink 16408">
                    <a:extLst>
                      <a:ext uri="{FF2B5EF4-FFF2-40B4-BE49-F238E27FC236}">
                        <a16:creationId xmlns:a16="http://schemas.microsoft.com/office/drawing/2014/main" id="{00BEA5DF-8B48-289B-3E53-943621B66CC9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6409" name="Ink 16408">
                    <a:extLst>
                      <a:ext uri="{FF2B5EF4-FFF2-40B4-BE49-F238E27FC236}">
                        <a16:creationId xmlns:a16="http://schemas.microsoft.com/office/drawing/2014/main" id="{00BEA5DF-8B48-289B-3E53-943621B66CC9}"/>
                      </a:ext>
                    </a:extLst>
                  </p:cNvPr>
                  <p:cNvPicPr/>
                  <p:nvPr/>
                </p:nvPicPr>
                <p:blipFill>
                  <a:blip r:embed="rId21"/>
                  <a:stretch>
                    <a:fillRect/>
                  </a:stretch>
                </p:blipFill>
                <p:spPr>
                  <a:xfrm>
                    <a:off x="2537579" y="3505122"/>
                    <a:ext cx="168480" cy="1123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2">
                <p14:nvContentPartPr>
                  <p14:cNvPr id="16410" name="Ink 16409">
                    <a:extLst>
                      <a:ext uri="{FF2B5EF4-FFF2-40B4-BE49-F238E27FC236}">
                        <a16:creationId xmlns:a16="http://schemas.microsoft.com/office/drawing/2014/main" id="{826223E9-5D96-9704-78B5-258C5F33C88B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6410" name="Ink 16409">
                    <a:extLst>
                      <a:ext uri="{FF2B5EF4-FFF2-40B4-BE49-F238E27FC236}">
                        <a16:creationId xmlns:a16="http://schemas.microsoft.com/office/drawing/2014/main" id="{826223E9-5D96-9704-78B5-258C5F33C88B}"/>
                      </a:ext>
                    </a:extLst>
                  </p:cNvPr>
                  <p:cNvPicPr/>
                  <p:nvPr/>
                </p:nvPicPr>
                <p:blipFill>
                  <a:blip r:embed="rId23"/>
                  <a:stretch>
                    <a:fillRect/>
                  </a:stretch>
                </p:blipFill>
                <p:spPr>
                  <a:xfrm>
                    <a:off x="2729459" y="3522042"/>
                    <a:ext cx="176400" cy="1130760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p:grpSp>
        <p:nvGrpSpPr>
          <p:cNvPr id="16457" name="Group 16456">
            <a:extLst>
              <a:ext uri="{FF2B5EF4-FFF2-40B4-BE49-F238E27FC236}">
                <a16:creationId xmlns:a16="http://schemas.microsoft.com/office/drawing/2014/main" id="{5B921321-98FA-A211-22F6-9918833B35C9}"/>
              </a:ext>
            </a:extLst>
          </p:cNvPr>
          <p:cNvGrpSpPr/>
          <p:nvPr/>
        </p:nvGrpSpPr>
        <p:grpSpPr>
          <a:xfrm>
            <a:off x="2434870" y="4549163"/>
            <a:ext cx="4369509" cy="614771"/>
            <a:chOff x="2401003" y="3668629"/>
            <a:chExt cx="4369509" cy="61477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D8C0A07C-2F7E-EC57-6F12-153E989F5926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4">
                <p14:nvContentPartPr>
                  <p14:cNvPr id="5" name="Ink 4">
                    <a:extLst>
                      <a:ext uri="{FF2B5EF4-FFF2-40B4-BE49-F238E27FC236}">
                        <a16:creationId xmlns:a16="http://schemas.microsoft.com/office/drawing/2014/main" id="{B45888BD-138C-8DE8-1DDF-CF2557A3CCF3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5" name="Ink 4">
                    <a:extLst>
                      <a:ext uri="{FF2B5EF4-FFF2-40B4-BE49-F238E27FC236}">
                        <a16:creationId xmlns:a16="http://schemas.microsoft.com/office/drawing/2014/main" id="{B45888BD-138C-8DE8-1DDF-CF2557A3CCF3}"/>
                      </a:ext>
                    </a:extLst>
                  </p:cNvPr>
                  <p:cNvPicPr/>
                  <p:nvPr/>
                </p:nvPicPr>
                <p:blipFill>
                  <a:blip r:embed="rId25"/>
                  <a:stretch>
                    <a:fillRect/>
                  </a:stretch>
                </p:blipFill>
                <p:spPr>
                  <a:xfrm>
                    <a:off x="1964544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6">
                <p14:nvContentPartPr>
                  <p14:cNvPr id="6" name="Ink 5">
                    <a:extLst>
                      <a:ext uri="{FF2B5EF4-FFF2-40B4-BE49-F238E27FC236}">
                        <a16:creationId xmlns:a16="http://schemas.microsoft.com/office/drawing/2014/main" id="{F83A97A8-A16D-F3F7-7AF8-9A2E19DB2D01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6" name="Ink 5">
                    <a:extLst>
                      <a:ext uri="{FF2B5EF4-FFF2-40B4-BE49-F238E27FC236}">
                        <a16:creationId xmlns:a16="http://schemas.microsoft.com/office/drawing/2014/main" id="{F83A97A8-A16D-F3F7-7AF8-9A2E19DB2D01}"/>
                      </a:ext>
                    </a:extLst>
                  </p:cNvPr>
                  <p:cNvPicPr/>
                  <p:nvPr/>
                </p:nvPicPr>
                <p:blipFill>
                  <a:blip r:embed="rId27"/>
                  <a:stretch>
                    <a:fillRect/>
                  </a:stretch>
                </p:blipFill>
                <p:spPr>
                  <a:xfrm>
                    <a:off x="2298013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8">
                <p14:nvContentPartPr>
                  <p14:cNvPr id="16415" name="Ink 16414">
                    <a:extLst>
                      <a:ext uri="{FF2B5EF4-FFF2-40B4-BE49-F238E27FC236}">
                        <a16:creationId xmlns:a16="http://schemas.microsoft.com/office/drawing/2014/main" id="{1B24D147-DFC4-AF68-F08D-819F12E8820B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16415" name="Ink 16414">
                    <a:extLst>
                      <a:ext uri="{FF2B5EF4-FFF2-40B4-BE49-F238E27FC236}">
                        <a16:creationId xmlns:a16="http://schemas.microsoft.com/office/drawing/2014/main" id="{1B24D147-DFC4-AF68-F08D-819F12E8820B}"/>
                      </a:ext>
                    </a:extLst>
                  </p:cNvPr>
                  <p:cNvPicPr/>
                  <p:nvPr/>
                </p:nvPicPr>
                <p:blipFill>
                  <a:blip r:embed="rId29"/>
                  <a:stretch>
                    <a:fillRect/>
                  </a:stretch>
                </p:blipFill>
                <p:spPr>
                  <a:xfrm>
                    <a:off x="2642045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0">
                <p14:nvContentPartPr>
                  <p14:cNvPr id="8" name="Ink 7">
                    <a:extLst>
                      <a:ext uri="{FF2B5EF4-FFF2-40B4-BE49-F238E27FC236}">
                        <a16:creationId xmlns:a16="http://schemas.microsoft.com/office/drawing/2014/main" id="{B70B483D-BC15-696F-C3A9-9679B4AB1FD8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8" name="Ink 7">
                    <a:extLst>
                      <a:ext uri="{FF2B5EF4-FFF2-40B4-BE49-F238E27FC236}">
                        <a16:creationId xmlns:a16="http://schemas.microsoft.com/office/drawing/2014/main" id="{B70B483D-BC15-696F-C3A9-9679B4AB1FD8}"/>
                      </a:ext>
                    </a:extLst>
                  </p:cNvPr>
                  <p:cNvPicPr/>
                  <p:nvPr/>
                </p:nvPicPr>
                <p:blipFill>
                  <a:blip r:embed="rId31"/>
                  <a:stretch>
                    <a:fillRect/>
                  </a:stretch>
                </p:blipFill>
                <p:spPr>
                  <a:xfrm>
                    <a:off x="2975514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2">
                <p14:nvContentPartPr>
                  <p14:cNvPr id="9" name="Ink 8">
                    <a:extLst>
                      <a:ext uri="{FF2B5EF4-FFF2-40B4-BE49-F238E27FC236}">
                        <a16:creationId xmlns:a16="http://schemas.microsoft.com/office/drawing/2014/main" id="{0C79B6A1-CAF7-3D22-FCDA-A039BCE96BDA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9" name="Ink 8">
                    <a:extLst>
                      <a:ext uri="{FF2B5EF4-FFF2-40B4-BE49-F238E27FC236}">
                        <a16:creationId xmlns:a16="http://schemas.microsoft.com/office/drawing/2014/main" id="{0C79B6A1-CAF7-3D22-FCDA-A039BCE96BDA}"/>
                      </a:ext>
                    </a:extLst>
                  </p:cNvPr>
                  <p:cNvPicPr/>
                  <p:nvPr/>
                </p:nvPicPr>
                <p:blipFill>
                  <a:blip r:embed="rId33"/>
                  <a:stretch>
                    <a:fillRect/>
                  </a:stretch>
                </p:blipFill>
                <p:spPr>
                  <a:xfrm>
                    <a:off x="3301439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4">
                <p14:nvContentPartPr>
                  <p14:cNvPr id="10" name="Ink 9">
                    <a:extLst>
                      <a:ext uri="{FF2B5EF4-FFF2-40B4-BE49-F238E27FC236}">
                        <a16:creationId xmlns:a16="http://schemas.microsoft.com/office/drawing/2014/main" id="{77A1BFDD-DBE0-9E5C-4C14-B30DCDC5690C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10" name="Ink 9">
                    <a:extLst>
                      <a:ext uri="{FF2B5EF4-FFF2-40B4-BE49-F238E27FC236}">
                        <a16:creationId xmlns:a16="http://schemas.microsoft.com/office/drawing/2014/main" id="{77A1BFDD-DBE0-9E5C-4C14-B30DCDC5690C}"/>
                      </a:ext>
                    </a:extLst>
                  </p:cNvPr>
                  <p:cNvPicPr/>
                  <p:nvPr/>
                </p:nvPicPr>
                <p:blipFill>
                  <a:blip r:embed="rId35"/>
                  <a:stretch>
                    <a:fillRect/>
                  </a:stretch>
                </p:blipFill>
                <p:spPr>
                  <a:xfrm>
                    <a:off x="3634908" y="2793307"/>
                    <a:ext cx="374729" cy="622279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6">
              <p14:nvContentPartPr>
                <p14:cNvPr id="16446" name="Ink 16445">
                  <a:extLst>
                    <a:ext uri="{FF2B5EF4-FFF2-40B4-BE49-F238E27FC236}">
                      <a16:creationId xmlns:a16="http://schemas.microsoft.com/office/drawing/2014/main" id="{5DAD2CBA-3EBF-D782-B23B-52F38DECFFDF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16446" name="Ink 16445">
                  <a:extLst>
                    <a:ext uri="{FF2B5EF4-FFF2-40B4-BE49-F238E27FC236}">
                      <a16:creationId xmlns:a16="http://schemas.microsoft.com/office/drawing/2014/main" id="{5DAD2CBA-3EBF-D782-B23B-52F38DECFFDF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4021727" y="3290629"/>
                  <a:ext cx="378539" cy="788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456" name="Group 16455">
            <a:extLst>
              <a:ext uri="{FF2B5EF4-FFF2-40B4-BE49-F238E27FC236}">
                <a16:creationId xmlns:a16="http://schemas.microsoft.com/office/drawing/2014/main" id="{3E4D5007-F268-199E-D5EC-F3DC891828AB}"/>
              </a:ext>
            </a:extLst>
          </p:cNvPr>
          <p:cNvGrpSpPr/>
          <p:nvPr/>
        </p:nvGrpSpPr>
        <p:grpSpPr>
          <a:xfrm>
            <a:off x="3305235" y="4704245"/>
            <a:ext cx="1066680" cy="658518"/>
            <a:chOff x="3271368" y="3823711"/>
            <a:chExt cx="1066680" cy="658518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8">
              <p14:nvContentPartPr>
                <p14:cNvPr id="16427" name="Ink 16426">
                  <a:extLst>
                    <a:ext uri="{FF2B5EF4-FFF2-40B4-BE49-F238E27FC236}">
                      <a16:creationId xmlns:a16="http://schemas.microsoft.com/office/drawing/2014/main" id="{091F8091-D327-0FDD-C8F0-3A90A095D090}"/>
                    </a:ext>
                  </a:extLst>
                </p14:cNvPr>
                <p14:cNvContentPartPr/>
                <p14:nvPr/>
              </p14:nvContentPartPr>
              <p14:xfrm>
                <a:off x="3271368" y="3981031"/>
                <a:ext cx="83160" cy="33840"/>
              </p14:xfrm>
            </p:contentPart>
          </mc:Choice>
          <mc:Fallback xmlns="">
            <p:pic>
              <p:nvPicPr>
                <p:cNvPr id="16427" name="Ink 16426">
                  <a:extLst>
                    <a:ext uri="{FF2B5EF4-FFF2-40B4-BE49-F238E27FC236}">
                      <a16:creationId xmlns:a16="http://schemas.microsoft.com/office/drawing/2014/main" id="{091F8091-D327-0FDD-C8F0-3A90A095D090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3208368" y="3603031"/>
                  <a:ext cx="208800" cy="78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0">
              <p14:nvContentPartPr>
                <p14:cNvPr id="16428" name="Ink 16427">
                  <a:extLst>
                    <a:ext uri="{FF2B5EF4-FFF2-40B4-BE49-F238E27FC236}">
                      <a16:creationId xmlns:a16="http://schemas.microsoft.com/office/drawing/2014/main" id="{0D1D3F05-E09F-0075-C34E-77A8898B912B}"/>
                    </a:ext>
                  </a:extLst>
                </p14:cNvPr>
                <p14:cNvContentPartPr/>
                <p14:nvPr/>
              </p14:nvContentPartPr>
              <p14:xfrm>
                <a:off x="3463968" y="3844231"/>
                <a:ext cx="44280" cy="39960"/>
              </p14:xfrm>
            </p:contentPart>
          </mc:Choice>
          <mc:Fallback xmlns="">
            <p:pic>
              <p:nvPicPr>
                <p:cNvPr id="16428" name="Ink 16427">
                  <a:extLst>
                    <a:ext uri="{FF2B5EF4-FFF2-40B4-BE49-F238E27FC236}">
                      <a16:creationId xmlns:a16="http://schemas.microsoft.com/office/drawing/2014/main" id="{0D1D3F05-E09F-0075-C34E-77A8898B912B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400968" y="3469606"/>
                  <a:ext cx="169920" cy="78885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2">
              <p14:nvContentPartPr>
                <p14:cNvPr id="16431" name="Ink 16430">
                  <a:extLst>
                    <a:ext uri="{FF2B5EF4-FFF2-40B4-BE49-F238E27FC236}">
                      <a16:creationId xmlns:a16="http://schemas.microsoft.com/office/drawing/2014/main" id="{72CBA9DE-A2EE-02D9-F53B-67B0885E7F43}"/>
                    </a:ext>
                  </a:extLst>
                </p14:cNvPr>
                <p14:cNvContentPartPr/>
                <p14:nvPr/>
              </p14:nvContentPartPr>
              <p14:xfrm>
                <a:off x="3552888" y="4016311"/>
                <a:ext cx="34200" cy="34920"/>
              </p14:xfrm>
            </p:contentPart>
          </mc:Choice>
          <mc:Fallback xmlns="">
            <p:pic>
              <p:nvPicPr>
                <p:cNvPr id="16431" name="Ink 16430">
                  <a:extLst>
                    <a:ext uri="{FF2B5EF4-FFF2-40B4-BE49-F238E27FC236}">
                      <a16:creationId xmlns:a16="http://schemas.microsoft.com/office/drawing/2014/main" id="{72CBA9DE-A2EE-02D9-F53B-67B0885E7F43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489888" y="3638311"/>
                  <a:ext cx="159840" cy="79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4">
              <p14:nvContentPartPr>
                <p14:cNvPr id="16434" name="Ink 16433">
                  <a:extLst>
                    <a:ext uri="{FF2B5EF4-FFF2-40B4-BE49-F238E27FC236}">
                      <a16:creationId xmlns:a16="http://schemas.microsoft.com/office/drawing/2014/main" id="{7E24D2BB-C4FD-7042-811A-AA0AA1456BF0}"/>
                    </a:ext>
                  </a:extLst>
                </p14:cNvPr>
                <p14:cNvContentPartPr/>
                <p14:nvPr/>
              </p14:nvContentPartPr>
              <p14:xfrm>
                <a:off x="4130688" y="3823711"/>
                <a:ext cx="34200" cy="57960"/>
              </p14:xfrm>
            </p:contentPart>
          </mc:Choice>
          <mc:Fallback xmlns="">
            <p:pic>
              <p:nvPicPr>
                <p:cNvPr id="16434" name="Ink 16433">
                  <a:extLst>
                    <a:ext uri="{FF2B5EF4-FFF2-40B4-BE49-F238E27FC236}">
                      <a16:creationId xmlns:a16="http://schemas.microsoft.com/office/drawing/2014/main" id="{7E24D2BB-C4FD-7042-811A-AA0AA1456BF0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4068344" y="3448044"/>
                  <a:ext cx="158531" cy="808936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6">
              <p14:nvContentPartPr>
                <p14:cNvPr id="16435" name="Ink 16434">
                  <a:extLst>
                    <a:ext uri="{FF2B5EF4-FFF2-40B4-BE49-F238E27FC236}">
                      <a16:creationId xmlns:a16="http://schemas.microsoft.com/office/drawing/2014/main" id="{4838CDFA-9A2B-0283-68B7-4B2A4A546ACD}"/>
                    </a:ext>
                  </a:extLst>
                </p14:cNvPr>
                <p14:cNvContentPartPr/>
                <p14:nvPr/>
              </p14:nvContentPartPr>
              <p14:xfrm>
                <a:off x="4045368" y="4056631"/>
                <a:ext cx="47880" cy="42120"/>
              </p14:xfrm>
            </p:contentPart>
          </mc:Choice>
          <mc:Fallback xmlns="">
            <p:pic>
              <p:nvPicPr>
                <p:cNvPr id="16435" name="Ink 16434">
                  <a:extLst>
                    <a:ext uri="{FF2B5EF4-FFF2-40B4-BE49-F238E27FC236}">
                      <a16:creationId xmlns:a16="http://schemas.microsoft.com/office/drawing/2014/main" id="{4838CDFA-9A2B-0283-68B7-4B2A4A546ACD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982368" y="3675372"/>
                  <a:ext cx="173520" cy="80427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8">
              <p14:nvContentPartPr>
                <p14:cNvPr id="16436" name="Ink 16435">
                  <a:extLst>
                    <a:ext uri="{FF2B5EF4-FFF2-40B4-BE49-F238E27FC236}">
                      <a16:creationId xmlns:a16="http://schemas.microsoft.com/office/drawing/2014/main" id="{2EB491D6-BA6B-2FFB-1CC4-AC3CBD42C560}"/>
                    </a:ext>
                  </a:extLst>
                </p14:cNvPr>
                <p14:cNvContentPartPr/>
                <p14:nvPr/>
              </p14:nvContentPartPr>
              <p14:xfrm>
                <a:off x="4290528" y="4005151"/>
                <a:ext cx="47520" cy="30960"/>
              </p14:xfrm>
            </p:contentPart>
          </mc:Choice>
          <mc:Fallback xmlns="">
            <p:pic>
              <p:nvPicPr>
                <p:cNvPr id="16436" name="Ink 16435">
                  <a:extLst>
                    <a:ext uri="{FF2B5EF4-FFF2-40B4-BE49-F238E27FC236}">
                      <a16:creationId xmlns:a16="http://schemas.microsoft.com/office/drawing/2014/main" id="{2EB491D6-BA6B-2FFB-1CC4-AC3CBD42C560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4227528" y="3622704"/>
                  <a:ext cx="173160" cy="79549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0">
              <p14:nvContentPartPr>
                <p14:cNvPr id="16449" name="Ink 16448">
                  <a:extLst>
                    <a:ext uri="{FF2B5EF4-FFF2-40B4-BE49-F238E27FC236}">
                      <a16:creationId xmlns:a16="http://schemas.microsoft.com/office/drawing/2014/main" id="{0180AC07-0D0F-E98D-E713-C2E9337367C5}"/>
                    </a:ext>
                  </a:extLst>
                </p14:cNvPr>
                <p14:cNvContentPartPr/>
                <p14:nvPr/>
              </p14:nvContentPartPr>
              <p14:xfrm>
                <a:off x="3710057" y="4241749"/>
                <a:ext cx="329760" cy="240480"/>
              </p14:xfrm>
            </p:contentPart>
          </mc:Choice>
          <mc:Fallback xmlns="">
            <p:pic>
              <p:nvPicPr>
                <p:cNvPr id="16449" name="Ink 16448">
                  <a:extLst>
                    <a:ext uri="{FF2B5EF4-FFF2-40B4-BE49-F238E27FC236}">
                      <a16:creationId xmlns:a16="http://schemas.microsoft.com/office/drawing/2014/main" id="{0180AC07-0D0F-E98D-E713-C2E9337367C5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3647057" y="3863749"/>
                  <a:ext cx="455400" cy="9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2">
              <p14:nvContentPartPr>
                <p14:cNvPr id="16450" name="Ink 16449">
                  <a:extLst>
                    <a:ext uri="{FF2B5EF4-FFF2-40B4-BE49-F238E27FC236}">
                      <a16:creationId xmlns:a16="http://schemas.microsoft.com/office/drawing/2014/main" id="{A3125DEF-5BEB-B460-C5C6-6E1E43E449DA}"/>
                    </a:ext>
                  </a:extLst>
                </p14:cNvPr>
                <p14:cNvContentPartPr/>
                <p14:nvPr/>
              </p14:nvContentPartPr>
              <p14:xfrm>
                <a:off x="3819137" y="4201789"/>
                <a:ext cx="5040" cy="159120"/>
              </p14:xfrm>
            </p:contentPart>
          </mc:Choice>
          <mc:Fallback xmlns="">
            <p:pic>
              <p:nvPicPr>
                <p:cNvPr id="16450" name="Ink 16449">
                  <a:extLst>
                    <a:ext uri="{FF2B5EF4-FFF2-40B4-BE49-F238E27FC236}">
                      <a16:creationId xmlns:a16="http://schemas.microsoft.com/office/drawing/2014/main" id="{A3125DEF-5BEB-B460-C5C6-6E1E43E449DA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756137" y="3823789"/>
                  <a:ext cx="130680" cy="914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513" name="Group 16512">
            <a:extLst>
              <a:ext uri="{FF2B5EF4-FFF2-40B4-BE49-F238E27FC236}">
                <a16:creationId xmlns:a16="http://schemas.microsoft.com/office/drawing/2014/main" id="{F8B1D4EF-F285-AAAE-85F9-5BCF73A701B3}"/>
              </a:ext>
            </a:extLst>
          </p:cNvPr>
          <p:cNvGrpSpPr/>
          <p:nvPr/>
        </p:nvGrpSpPr>
        <p:grpSpPr>
          <a:xfrm>
            <a:off x="3343228" y="3958435"/>
            <a:ext cx="921600" cy="1046480"/>
            <a:chOff x="3343228" y="3958435"/>
            <a:chExt cx="921600" cy="1046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4">
              <p14:nvContentPartPr>
                <p14:cNvPr id="16514" name="Ink 16513">
                  <a:extLst>
                    <a:ext uri="{FF2B5EF4-FFF2-40B4-BE49-F238E27FC236}">
                      <a16:creationId xmlns:a16="http://schemas.microsoft.com/office/drawing/2014/main" id="{2AF1C9BD-A07F-14B2-6153-30F87B06EA3A}"/>
                    </a:ext>
                  </a:extLst>
                </p14:cNvPr>
                <p14:cNvContentPartPr/>
                <p14:nvPr/>
              </p14:nvContentPartPr>
              <p14:xfrm>
                <a:off x="3729399" y="4717995"/>
                <a:ext cx="243000" cy="286920"/>
              </p14:xfrm>
            </p:contentPart>
          </mc:Choice>
          <mc:Fallback xmlns="">
            <p:pic>
              <p:nvPicPr>
                <p:cNvPr id="16514" name="Ink 16513">
                  <a:extLst>
                    <a:ext uri="{FF2B5EF4-FFF2-40B4-BE49-F238E27FC236}">
                      <a16:creationId xmlns:a16="http://schemas.microsoft.com/office/drawing/2014/main" id="{2AF1C9BD-A07F-14B2-6153-30F87B06EA3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666399" y="4339995"/>
                  <a:ext cx="368640" cy="10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6">
              <p14:nvContentPartPr>
                <p14:cNvPr id="16515" name="Ink 16514">
                  <a:extLst>
                    <a:ext uri="{FF2B5EF4-FFF2-40B4-BE49-F238E27FC236}">
                      <a16:creationId xmlns:a16="http://schemas.microsoft.com/office/drawing/2014/main" id="{9098FFD2-3750-D722-4990-96A462AEFFA0}"/>
                    </a:ext>
                  </a:extLst>
                </p14:cNvPr>
                <p14:cNvContentPartPr/>
                <p14:nvPr/>
              </p14:nvContentPartPr>
              <p14:xfrm>
                <a:off x="3731106" y="4759035"/>
                <a:ext cx="207360" cy="226440"/>
              </p14:xfrm>
            </p:contentPart>
          </mc:Choice>
          <mc:Fallback xmlns="">
            <p:pic>
              <p:nvPicPr>
                <p:cNvPr id="16515" name="Ink 16514">
                  <a:extLst>
                    <a:ext uri="{FF2B5EF4-FFF2-40B4-BE49-F238E27FC236}">
                      <a16:creationId xmlns:a16="http://schemas.microsoft.com/office/drawing/2014/main" id="{9098FFD2-3750-D722-4990-96A462AEFFA0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3668106" y="4381035"/>
                  <a:ext cx="333000" cy="98208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6516" name="Group 16515">
              <a:extLst>
                <a:ext uri="{FF2B5EF4-FFF2-40B4-BE49-F238E27FC236}">
                  <a16:creationId xmlns:a16="http://schemas.microsoft.com/office/drawing/2014/main" id="{A7D088E1-0787-5DB6-1423-CA0F22FFAB90}"/>
                </a:ext>
              </a:extLst>
            </p:cNvPr>
            <p:cNvGrpSpPr/>
            <p:nvPr/>
          </p:nvGrpSpPr>
          <p:grpSpPr>
            <a:xfrm>
              <a:off x="3374021" y="4111443"/>
              <a:ext cx="243000" cy="286920"/>
              <a:chOff x="3847932" y="3989861"/>
              <a:chExt cx="24300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8">
                <p14:nvContentPartPr>
                  <p14:cNvPr id="16524" name="Ink 16523">
                    <a:extLst>
                      <a:ext uri="{FF2B5EF4-FFF2-40B4-BE49-F238E27FC236}">
                        <a16:creationId xmlns:a16="http://schemas.microsoft.com/office/drawing/2014/main" id="{D927CA1B-7CA7-C244-E5D0-C2475E19210A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43000" cy="286920"/>
                </p14:xfrm>
              </p:contentPart>
            </mc:Choice>
            <mc:Fallback xmlns="">
              <p:pic>
                <p:nvPicPr>
                  <p:cNvPr id="16524" name="Ink 16523">
                    <a:extLst>
                      <a:ext uri="{FF2B5EF4-FFF2-40B4-BE49-F238E27FC236}">
                        <a16:creationId xmlns:a16="http://schemas.microsoft.com/office/drawing/2014/main" id="{D927CA1B-7CA7-C244-E5D0-C2475E19210A}"/>
                      </a:ext>
                    </a:extLst>
                  </p:cNvPr>
                  <p:cNvPicPr/>
                  <p:nvPr/>
                </p:nvPicPr>
                <p:blipFill>
                  <a:blip r:embed="rId59"/>
                  <a:stretch>
                    <a:fillRect/>
                  </a:stretch>
                </p:blipFill>
                <p:spPr>
                  <a:xfrm>
                    <a:off x="3784932" y="3611861"/>
                    <a:ext cx="368640" cy="10425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0">
                <p14:nvContentPartPr>
                  <p14:cNvPr id="16525" name="Ink 16524">
                    <a:extLst>
                      <a:ext uri="{FF2B5EF4-FFF2-40B4-BE49-F238E27FC236}">
                        <a16:creationId xmlns:a16="http://schemas.microsoft.com/office/drawing/2014/main" id="{F9EA407A-5F8E-A4FD-5F4E-E75D0D76697F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7360" cy="226440"/>
                </p14:xfrm>
              </p:contentPart>
            </mc:Choice>
            <mc:Fallback xmlns="">
              <p:pic>
                <p:nvPicPr>
                  <p:cNvPr id="16525" name="Ink 16524">
                    <a:extLst>
                      <a:ext uri="{FF2B5EF4-FFF2-40B4-BE49-F238E27FC236}">
                        <a16:creationId xmlns:a16="http://schemas.microsoft.com/office/drawing/2014/main" id="{F9EA407A-5F8E-A4FD-5F4E-E75D0D76697F}"/>
                      </a:ext>
                    </a:extLst>
                  </p:cNvPr>
                  <p:cNvPicPr/>
                  <p:nvPr/>
                </p:nvPicPr>
                <p:blipFill>
                  <a:blip r:embed="rId61"/>
                  <a:stretch>
                    <a:fillRect/>
                  </a:stretch>
                </p:blipFill>
                <p:spPr>
                  <a:xfrm>
                    <a:off x="3786639" y="3652901"/>
                    <a:ext cx="333000" cy="98208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517" name="Group 16516">
              <a:extLst>
                <a:ext uri="{FF2B5EF4-FFF2-40B4-BE49-F238E27FC236}">
                  <a16:creationId xmlns:a16="http://schemas.microsoft.com/office/drawing/2014/main" id="{D2AC430E-1883-BD8A-F4E7-99F64E048270}"/>
                </a:ext>
              </a:extLst>
            </p:cNvPr>
            <p:cNvGrpSpPr/>
            <p:nvPr/>
          </p:nvGrpSpPr>
          <p:grpSpPr>
            <a:xfrm>
              <a:off x="3977906" y="4068961"/>
              <a:ext cx="206280" cy="286920"/>
              <a:chOff x="3847932" y="3989861"/>
              <a:chExt cx="20628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2">
                <p14:nvContentPartPr>
                  <p14:cNvPr id="16522" name="Ink 16521">
                    <a:extLst>
                      <a:ext uri="{FF2B5EF4-FFF2-40B4-BE49-F238E27FC236}">
                        <a16:creationId xmlns:a16="http://schemas.microsoft.com/office/drawing/2014/main" id="{16BAC2EF-7321-CD60-7E10-447AF8747565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06280" cy="286920"/>
                </p14:xfrm>
              </p:contentPart>
            </mc:Choice>
            <mc:Fallback xmlns="">
              <p:pic>
                <p:nvPicPr>
                  <p:cNvPr id="16522" name="Ink 16521">
                    <a:extLst>
                      <a:ext uri="{FF2B5EF4-FFF2-40B4-BE49-F238E27FC236}">
                        <a16:creationId xmlns:a16="http://schemas.microsoft.com/office/drawing/2014/main" id="{16BAC2EF-7321-CD60-7E10-447AF8747565}"/>
                      </a:ext>
                    </a:extLst>
                  </p:cNvPr>
                  <p:cNvPicPr/>
                  <p:nvPr/>
                </p:nvPicPr>
                <p:blipFill>
                  <a:blip r:embed="rId63"/>
                  <a:stretch>
                    <a:fillRect/>
                  </a:stretch>
                </p:blipFill>
                <p:spPr>
                  <a:xfrm>
                    <a:off x="3784932" y="3611861"/>
                    <a:ext cx="331920" cy="10425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4">
                <p14:nvContentPartPr>
                  <p14:cNvPr id="16523" name="Ink 16522">
                    <a:extLst>
                      <a:ext uri="{FF2B5EF4-FFF2-40B4-BE49-F238E27FC236}">
                        <a16:creationId xmlns:a16="http://schemas.microsoft.com/office/drawing/2014/main" id="{204DCEEA-4E5F-9516-CCCA-F7C7131236A0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4480" cy="226440"/>
                </p14:xfrm>
              </p:contentPart>
            </mc:Choice>
            <mc:Fallback xmlns="">
              <p:pic>
                <p:nvPicPr>
                  <p:cNvPr id="16523" name="Ink 16522">
                    <a:extLst>
                      <a:ext uri="{FF2B5EF4-FFF2-40B4-BE49-F238E27FC236}">
                        <a16:creationId xmlns:a16="http://schemas.microsoft.com/office/drawing/2014/main" id="{204DCEEA-4E5F-9516-CCCA-F7C7131236A0}"/>
                      </a:ext>
                    </a:extLst>
                  </p:cNvPr>
                  <p:cNvPicPr/>
                  <p:nvPr/>
                </p:nvPicPr>
                <p:blipFill>
                  <a:blip r:embed="rId65"/>
                  <a:stretch>
                    <a:fillRect/>
                  </a:stretch>
                </p:blipFill>
                <p:spPr>
                  <a:xfrm>
                    <a:off x="3786639" y="3652901"/>
                    <a:ext cx="330120" cy="98208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518" name="Group 16517">
              <a:extLst>
                <a:ext uri="{FF2B5EF4-FFF2-40B4-BE49-F238E27FC236}">
                  <a16:creationId xmlns:a16="http://schemas.microsoft.com/office/drawing/2014/main" id="{514F96FD-0712-7354-15D6-304996E15560}"/>
                </a:ext>
              </a:extLst>
            </p:cNvPr>
            <p:cNvGrpSpPr/>
            <p:nvPr/>
          </p:nvGrpSpPr>
          <p:grpSpPr>
            <a:xfrm>
              <a:off x="3400828" y="3958435"/>
              <a:ext cx="864000" cy="75240"/>
              <a:chOff x="3366961" y="3077901"/>
              <a:chExt cx="864000" cy="752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6">
                <p14:nvContentPartPr>
                  <p14:cNvPr id="16520" name="Ink 16519">
                    <a:extLst>
                      <a:ext uri="{FF2B5EF4-FFF2-40B4-BE49-F238E27FC236}">
                        <a16:creationId xmlns:a16="http://schemas.microsoft.com/office/drawing/2014/main" id="{09CED651-9285-C772-9CBD-B4FD5C87A114}"/>
                      </a:ext>
                    </a:extLst>
                  </p14:cNvPr>
                  <p14:cNvContentPartPr/>
                  <p14:nvPr/>
                </p14:nvContentPartPr>
                <p14:xfrm>
                  <a:off x="3366961" y="3077901"/>
                  <a:ext cx="212760" cy="75240"/>
                </p14:xfrm>
              </p:contentPart>
            </mc:Choice>
            <mc:Fallback xmlns="">
              <p:pic>
                <p:nvPicPr>
                  <p:cNvPr id="16520" name="Ink 16519">
                    <a:extLst>
                      <a:ext uri="{FF2B5EF4-FFF2-40B4-BE49-F238E27FC236}">
                        <a16:creationId xmlns:a16="http://schemas.microsoft.com/office/drawing/2014/main" id="{09CED651-9285-C772-9CBD-B4FD5C87A114}"/>
                      </a:ext>
                    </a:extLst>
                  </p:cNvPr>
                  <p:cNvPicPr/>
                  <p:nvPr/>
                </p:nvPicPr>
                <p:blipFill>
                  <a:blip r:embed="rId67"/>
                  <a:stretch>
                    <a:fillRect/>
                  </a:stretch>
                </p:blipFill>
                <p:spPr>
                  <a:xfrm>
                    <a:off x="3303961" y="2701701"/>
                    <a:ext cx="338400" cy="82728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8">
                <p14:nvContentPartPr>
                  <p14:cNvPr id="16521" name="Ink 16520">
                    <a:extLst>
                      <a:ext uri="{FF2B5EF4-FFF2-40B4-BE49-F238E27FC236}">
                        <a16:creationId xmlns:a16="http://schemas.microsoft.com/office/drawing/2014/main" id="{F538F364-375D-6A86-DA5A-8AB401ED7742}"/>
                      </a:ext>
                    </a:extLst>
                  </p14:cNvPr>
                  <p14:cNvContentPartPr/>
                  <p14:nvPr/>
                </p14:nvContentPartPr>
                <p14:xfrm>
                  <a:off x="3940801" y="3082221"/>
                  <a:ext cx="290160" cy="47160"/>
                </p14:xfrm>
              </p:contentPart>
            </mc:Choice>
            <mc:Fallback xmlns="">
              <p:pic>
                <p:nvPicPr>
                  <p:cNvPr id="16521" name="Ink 16520">
                    <a:extLst>
                      <a:ext uri="{FF2B5EF4-FFF2-40B4-BE49-F238E27FC236}">
                        <a16:creationId xmlns:a16="http://schemas.microsoft.com/office/drawing/2014/main" id="{F538F364-375D-6A86-DA5A-8AB401ED7742}"/>
                      </a:ext>
                    </a:extLst>
                  </p:cNvPr>
                  <p:cNvPicPr/>
                  <p:nvPr/>
                </p:nvPicPr>
                <p:blipFill>
                  <a:blip r:embed="rId69"/>
                  <a:stretch>
                    <a:fillRect/>
                  </a:stretch>
                </p:blipFill>
                <p:spPr>
                  <a:xfrm>
                    <a:off x="3877801" y="2704221"/>
                    <a:ext cx="415800" cy="8028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0">
              <p14:nvContentPartPr>
                <p14:cNvPr id="16519" name="Ink 16518">
                  <a:extLst>
                    <a:ext uri="{FF2B5EF4-FFF2-40B4-BE49-F238E27FC236}">
                      <a16:creationId xmlns:a16="http://schemas.microsoft.com/office/drawing/2014/main" id="{9BF966C5-FF9C-C68A-9D33-0DE0975BA090}"/>
                    </a:ext>
                  </a:extLst>
                </p14:cNvPr>
                <p14:cNvContentPartPr/>
                <p14:nvPr/>
              </p14:nvContentPartPr>
              <p14:xfrm>
                <a:off x="3343228" y="4892995"/>
                <a:ext cx="360" cy="360"/>
              </p14:xfrm>
            </p:contentPart>
          </mc:Choice>
          <mc:Fallback xmlns="">
            <p:pic>
              <p:nvPicPr>
                <p:cNvPr id="16519" name="Ink 16518">
                  <a:extLst>
                    <a:ext uri="{FF2B5EF4-FFF2-40B4-BE49-F238E27FC236}">
                      <a16:creationId xmlns:a16="http://schemas.microsoft.com/office/drawing/2014/main" id="{9BF966C5-FF9C-C68A-9D33-0DE0975BA09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3280228" y="4514995"/>
                  <a:ext cx="126000" cy="75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526" name="Group 16525">
            <a:extLst>
              <a:ext uri="{FF2B5EF4-FFF2-40B4-BE49-F238E27FC236}">
                <a16:creationId xmlns:a16="http://schemas.microsoft.com/office/drawing/2014/main" id="{9A5DE969-C1EA-846B-A64C-80C03E7B42F3}"/>
              </a:ext>
            </a:extLst>
          </p:cNvPr>
          <p:cNvGrpSpPr/>
          <p:nvPr/>
        </p:nvGrpSpPr>
        <p:grpSpPr>
          <a:xfrm>
            <a:off x="2598651" y="3600886"/>
            <a:ext cx="2516304" cy="1389449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2">
              <p14:nvContentPartPr>
                <p14:cNvPr id="16527" name="Ink 16526">
                  <a:extLst>
                    <a:ext uri="{FF2B5EF4-FFF2-40B4-BE49-F238E27FC236}">
                      <a16:creationId xmlns:a16="http://schemas.microsoft.com/office/drawing/2014/main" id="{04C1B37A-1C88-7E73-09C1-7696ABADF8CA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16527" name="Ink 16526">
                  <a:extLst>
                    <a:ext uri="{FF2B5EF4-FFF2-40B4-BE49-F238E27FC236}">
                      <a16:creationId xmlns:a16="http://schemas.microsoft.com/office/drawing/2014/main" id="{04C1B37A-1C88-7E73-09C1-7696ABADF8CA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3029079" y="3294631"/>
                  <a:ext cx="1649335" cy="207360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4">
              <p14:nvContentPartPr>
                <p14:cNvPr id="16528" name="Ink 16527">
                  <a:extLst>
                    <a:ext uri="{FF2B5EF4-FFF2-40B4-BE49-F238E27FC236}">
                      <a16:creationId xmlns:a16="http://schemas.microsoft.com/office/drawing/2014/main" id="{2410D89D-12CE-BAFA-0F16-C0C43455FAF0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16528" name="Ink 16527">
                  <a:extLst>
                    <a:ext uri="{FF2B5EF4-FFF2-40B4-BE49-F238E27FC236}">
                      <a16:creationId xmlns:a16="http://schemas.microsoft.com/office/drawing/2014/main" id="{2410D89D-12CE-BAFA-0F16-C0C43455FAF0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2535627" y="3262655"/>
                  <a:ext cx="1063128" cy="169098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6">
              <p14:nvContentPartPr>
                <p14:cNvPr id="16529" name="Ink 16528">
                  <a:extLst>
                    <a:ext uri="{FF2B5EF4-FFF2-40B4-BE49-F238E27FC236}">
                      <a16:creationId xmlns:a16="http://schemas.microsoft.com/office/drawing/2014/main" id="{962FF465-0E4B-8AD2-C46D-34A0F542DF87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16529" name="Ink 16528">
                  <a:extLst>
                    <a:ext uri="{FF2B5EF4-FFF2-40B4-BE49-F238E27FC236}">
                      <a16:creationId xmlns:a16="http://schemas.microsoft.com/office/drawing/2014/main" id="{962FF465-0E4B-8AD2-C46D-34A0F542DF87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4114515" y="3223031"/>
                  <a:ext cx="1063080" cy="1690989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536" name="Group 16535">
            <a:extLst>
              <a:ext uri="{FF2B5EF4-FFF2-40B4-BE49-F238E27FC236}">
                <a16:creationId xmlns:a16="http://schemas.microsoft.com/office/drawing/2014/main" id="{8803E4F4-F3C7-C79F-C3BC-AAE09185F882}"/>
              </a:ext>
            </a:extLst>
          </p:cNvPr>
          <p:cNvGrpSpPr/>
          <p:nvPr/>
        </p:nvGrpSpPr>
        <p:grpSpPr>
          <a:xfrm>
            <a:off x="4147023" y="3211285"/>
            <a:ext cx="2493262" cy="1355964"/>
            <a:chOff x="4147023" y="3211285"/>
            <a:chExt cx="2493262" cy="1355964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8">
              <p14:nvContentPartPr>
                <p14:cNvPr id="16534" name="Ink 16533">
                  <a:extLst>
                    <a:ext uri="{FF2B5EF4-FFF2-40B4-BE49-F238E27FC236}">
                      <a16:creationId xmlns:a16="http://schemas.microsoft.com/office/drawing/2014/main" id="{FCE56354-15A3-96A9-9949-30F7AEDD0779}"/>
                    </a:ext>
                  </a:extLst>
                </p14:cNvPr>
                <p14:cNvContentPartPr/>
                <p14:nvPr/>
              </p14:nvContentPartPr>
              <p14:xfrm>
                <a:off x="4147023" y="3433409"/>
                <a:ext cx="2221120" cy="1133840"/>
              </p14:xfrm>
            </p:contentPart>
          </mc:Choice>
          <mc:Fallback xmlns="">
            <p:pic>
              <p:nvPicPr>
                <p:cNvPr id="16534" name="Ink 16533">
                  <a:extLst>
                    <a:ext uri="{FF2B5EF4-FFF2-40B4-BE49-F238E27FC236}">
                      <a16:creationId xmlns:a16="http://schemas.microsoft.com/office/drawing/2014/main" id="{FCE56354-15A3-96A9-9949-30F7AEDD0779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4083923" y="3054982"/>
                  <a:ext cx="2346959" cy="189033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80">
              <p14:nvContentPartPr>
                <p14:cNvPr id="16535" name="Ink 16534">
                  <a:extLst>
                    <a:ext uri="{FF2B5EF4-FFF2-40B4-BE49-F238E27FC236}">
                      <a16:creationId xmlns:a16="http://schemas.microsoft.com/office/drawing/2014/main" id="{69E8A5C5-2309-C168-FD5F-AF3F75996E4E}"/>
                    </a:ext>
                  </a:extLst>
                </p14:cNvPr>
                <p14:cNvContentPartPr/>
                <p14:nvPr/>
              </p14:nvContentPartPr>
              <p14:xfrm>
                <a:off x="6219325" y="3211285"/>
                <a:ext cx="420960" cy="881794"/>
              </p14:xfrm>
            </p:contentPart>
          </mc:Choice>
          <mc:Fallback xmlns="">
            <p:pic>
              <p:nvPicPr>
                <p:cNvPr id="16535" name="Ink 16534">
                  <a:extLst>
                    <a:ext uri="{FF2B5EF4-FFF2-40B4-BE49-F238E27FC236}">
                      <a16:creationId xmlns:a16="http://schemas.microsoft.com/office/drawing/2014/main" id="{69E8A5C5-2309-C168-FD5F-AF3F75996E4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6156361" y="2833219"/>
                  <a:ext cx="546528" cy="1637566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0876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457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6526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6513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6454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456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01419FA-C602-BCFD-19BC-1FBC078D9A2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US" dirty="0"/>
              <a:t>How will you use effort to improve your drawing? </a:t>
            </a:r>
          </a:p>
        </p:txBody>
      </p:sp>
      <p:pic>
        <p:nvPicPr>
          <p:cNvPr id="3" name="Picture Placeholder 6">
            <a:extLst>
              <a:ext uri="{FF2B5EF4-FFF2-40B4-BE49-F238E27FC236}">
                <a16:creationId xmlns:a16="http://schemas.microsoft.com/office/drawing/2014/main" id="{BCC12833-9102-DB33-BDEA-5A2B0A879B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2256814" y="2897568"/>
            <a:ext cx="4618234" cy="3423375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3506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F0458380-A228-D7E7-F14B-D061DA1ABE7F}"/>
              </a:ext>
            </a:extLst>
          </p:cNvPr>
          <p:cNvGrpSpPr/>
          <p:nvPr/>
        </p:nvGrpSpPr>
        <p:grpSpPr>
          <a:xfrm>
            <a:off x="-150283" y="0"/>
            <a:ext cx="9482667" cy="7112000"/>
            <a:chOff x="0" y="0"/>
            <a:chExt cx="9753600" cy="7315200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05216A3B-79D5-ACBD-65DB-4685112318B9}"/>
                </a:ext>
              </a:extLst>
            </p:cNvPr>
            <p:cNvSpPr/>
            <p:nvPr/>
          </p:nvSpPr>
          <p:spPr>
            <a:xfrm>
              <a:off x="0" y="0"/>
              <a:ext cx="9753600" cy="7315200"/>
            </a:xfrm>
            <a:custGeom>
              <a:avLst/>
              <a:gdLst/>
              <a:ahLst/>
              <a:cxnLst/>
              <a:rect l="l" t="t" r="r" b="b"/>
              <a:pathLst>
                <a:path w="9753600" h="7315200">
                  <a:moveTo>
                    <a:pt x="0" y="0"/>
                  </a:moveTo>
                  <a:lnTo>
                    <a:pt x="9753600" y="0"/>
                  </a:lnTo>
                  <a:lnTo>
                    <a:pt x="9753600" y="7315200"/>
                  </a:lnTo>
                  <a:lnTo>
                    <a:pt x="0" y="7315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6285" r="-6285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8DE9910-EBFA-A5DA-DCE1-9113DA6D8BD0}"/>
                </a:ext>
              </a:extLst>
            </p:cNvPr>
            <p:cNvSpPr/>
            <p:nvPr/>
          </p:nvSpPr>
          <p:spPr>
            <a:xfrm rot="-5400000">
              <a:off x="758852" y="1060824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97DDA9B2-C2B1-52DC-4976-8B8F77DD4F49}"/>
                </a:ext>
              </a:extLst>
            </p:cNvPr>
            <p:cNvSpPr/>
            <p:nvPr/>
          </p:nvSpPr>
          <p:spPr>
            <a:xfrm>
              <a:off x="0" y="1322676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F245AB1-9C39-CB76-1B87-0959FE4C22F6}"/>
                </a:ext>
              </a:extLst>
            </p:cNvPr>
            <p:cNvSpPr/>
            <p:nvPr/>
          </p:nvSpPr>
          <p:spPr>
            <a:xfrm rot="-5400000">
              <a:off x="3966447" y="1060824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5BBFC609-67F7-E66C-50CF-B9F61D483CA1}"/>
                </a:ext>
              </a:extLst>
            </p:cNvPr>
            <p:cNvSpPr/>
            <p:nvPr/>
          </p:nvSpPr>
          <p:spPr>
            <a:xfrm>
              <a:off x="3207595" y="1322676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0F5ED220-3BB9-68ED-C90F-AFF4809B0084}"/>
                </a:ext>
              </a:extLst>
            </p:cNvPr>
            <p:cNvSpPr/>
            <p:nvPr/>
          </p:nvSpPr>
          <p:spPr>
            <a:xfrm rot="-5400000">
              <a:off x="7155552" y="1060824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3F2BC4B-15A8-4879-B30E-F7B25E633F27}"/>
                </a:ext>
              </a:extLst>
            </p:cNvPr>
            <p:cNvSpPr/>
            <p:nvPr/>
          </p:nvSpPr>
          <p:spPr>
            <a:xfrm>
              <a:off x="6396700" y="1322676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2254611-C323-4309-DBA3-D751E4E84115}"/>
                </a:ext>
              </a:extLst>
            </p:cNvPr>
            <p:cNvSpPr/>
            <p:nvPr/>
          </p:nvSpPr>
          <p:spPr>
            <a:xfrm rot="-5400000">
              <a:off x="758852" y="3506456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C86E446-729E-97F6-F960-9CA7AC1C6A54}"/>
                </a:ext>
              </a:extLst>
            </p:cNvPr>
            <p:cNvSpPr/>
            <p:nvPr/>
          </p:nvSpPr>
          <p:spPr>
            <a:xfrm>
              <a:off x="0" y="3768308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0B31FC7-DADD-42A1-172F-472BBD2CD5BC}"/>
                </a:ext>
              </a:extLst>
            </p:cNvPr>
            <p:cNvSpPr/>
            <p:nvPr/>
          </p:nvSpPr>
          <p:spPr>
            <a:xfrm rot="-5400000">
              <a:off x="3966447" y="3506456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B32700E-66DB-22C9-F886-ED4A9B2600E2}"/>
                </a:ext>
              </a:extLst>
            </p:cNvPr>
            <p:cNvSpPr/>
            <p:nvPr/>
          </p:nvSpPr>
          <p:spPr>
            <a:xfrm>
              <a:off x="3207595" y="3768308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F02166C-561E-E0F9-5674-C10573A08CA4}"/>
                </a:ext>
              </a:extLst>
            </p:cNvPr>
            <p:cNvSpPr/>
            <p:nvPr/>
          </p:nvSpPr>
          <p:spPr>
            <a:xfrm rot="-5400000">
              <a:off x="7155552" y="3506456"/>
              <a:ext cx="1850955" cy="2747920"/>
            </a:xfrm>
            <a:custGeom>
              <a:avLst/>
              <a:gdLst/>
              <a:ahLst/>
              <a:cxnLst/>
              <a:rect l="l" t="t" r="r" b="b"/>
              <a:pathLst>
                <a:path w="1850955" h="2747920">
                  <a:moveTo>
                    <a:pt x="0" y="0"/>
                  </a:moveTo>
                  <a:lnTo>
                    <a:pt x="1850955" y="0"/>
                  </a:lnTo>
                  <a:lnTo>
                    <a:pt x="1850955" y="2747920"/>
                  </a:lnTo>
                  <a:lnTo>
                    <a:pt x="0" y="27479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1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4B22931-ECCB-8F0B-6EAE-0B95FA91B2F1}"/>
                </a:ext>
              </a:extLst>
            </p:cNvPr>
            <p:cNvSpPr/>
            <p:nvPr/>
          </p:nvSpPr>
          <p:spPr>
            <a:xfrm>
              <a:off x="6396700" y="3768308"/>
              <a:ext cx="3338410" cy="2224216"/>
            </a:xfrm>
            <a:custGeom>
              <a:avLst/>
              <a:gdLst/>
              <a:ahLst/>
              <a:cxnLst/>
              <a:rect l="l" t="t" r="r" b="b"/>
              <a:pathLst>
                <a:path w="3338410" h="2224216">
                  <a:moveTo>
                    <a:pt x="0" y="0"/>
                  </a:moveTo>
                  <a:lnTo>
                    <a:pt x="3338410" y="0"/>
                  </a:lnTo>
                  <a:lnTo>
                    <a:pt x="3338410" y="2224216"/>
                  </a:lnTo>
                  <a:lnTo>
                    <a:pt x="0" y="2224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34208E8C-0754-7FFE-2159-308A4C57BCB3}"/>
                </a:ext>
              </a:extLst>
            </p:cNvPr>
            <p:cNvSpPr/>
            <p:nvPr/>
          </p:nvSpPr>
          <p:spPr>
            <a:xfrm>
              <a:off x="1282066" y="1322676"/>
              <a:ext cx="804527" cy="273855"/>
            </a:xfrm>
            <a:custGeom>
              <a:avLst/>
              <a:gdLst/>
              <a:ahLst/>
              <a:cxnLst/>
              <a:rect l="l" t="t" r="r" b="b"/>
              <a:pathLst>
                <a:path w="804527" h="273855">
                  <a:moveTo>
                    <a:pt x="0" y="0"/>
                  </a:moveTo>
                  <a:lnTo>
                    <a:pt x="804527" y="0"/>
                  </a:lnTo>
                  <a:lnTo>
                    <a:pt x="804527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46616" r="-101930" b="-248621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781F5ADB-A5EE-A302-5100-6765AEDBB4D4}"/>
                </a:ext>
              </a:extLst>
            </p:cNvPr>
            <p:cNvSpPr/>
            <p:nvPr/>
          </p:nvSpPr>
          <p:spPr>
            <a:xfrm>
              <a:off x="4489661" y="1322676"/>
              <a:ext cx="804527" cy="273855"/>
            </a:xfrm>
            <a:custGeom>
              <a:avLst/>
              <a:gdLst/>
              <a:ahLst/>
              <a:cxnLst/>
              <a:rect l="l" t="t" r="r" b="b"/>
              <a:pathLst>
                <a:path w="804527" h="273855">
                  <a:moveTo>
                    <a:pt x="0" y="0"/>
                  </a:moveTo>
                  <a:lnTo>
                    <a:pt x="804527" y="0"/>
                  </a:lnTo>
                  <a:lnTo>
                    <a:pt x="804527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97493" t="-46616" r="-4436" b="-248621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C417A5A1-7E82-C915-005E-3CAC40352F0E}"/>
                </a:ext>
              </a:extLst>
            </p:cNvPr>
            <p:cNvSpPr/>
            <p:nvPr/>
          </p:nvSpPr>
          <p:spPr>
            <a:xfrm>
              <a:off x="7678766" y="1322676"/>
              <a:ext cx="804527" cy="273855"/>
            </a:xfrm>
            <a:custGeom>
              <a:avLst/>
              <a:gdLst/>
              <a:ahLst/>
              <a:cxnLst/>
              <a:rect l="l" t="t" r="r" b="b"/>
              <a:pathLst>
                <a:path w="804527" h="273855">
                  <a:moveTo>
                    <a:pt x="0" y="0"/>
                  </a:moveTo>
                  <a:lnTo>
                    <a:pt x="804527" y="0"/>
                  </a:lnTo>
                  <a:lnTo>
                    <a:pt x="804527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46239" r="-101930" b="-148998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765705A7-A81E-AC7E-D0E2-6333F8BCF093}"/>
                </a:ext>
              </a:extLst>
            </p:cNvPr>
            <p:cNvSpPr/>
            <p:nvPr/>
          </p:nvSpPr>
          <p:spPr>
            <a:xfrm>
              <a:off x="1266942" y="3753485"/>
              <a:ext cx="804527" cy="273855"/>
            </a:xfrm>
            <a:custGeom>
              <a:avLst/>
              <a:gdLst/>
              <a:ahLst/>
              <a:cxnLst/>
              <a:rect l="l" t="t" r="r" b="b"/>
              <a:pathLst>
                <a:path w="804527" h="273855">
                  <a:moveTo>
                    <a:pt x="0" y="0"/>
                  </a:moveTo>
                  <a:lnTo>
                    <a:pt x="804527" y="0"/>
                  </a:lnTo>
                  <a:lnTo>
                    <a:pt x="804527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97493" t="-142681" r="-4436" b="-152556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29A0769D-1F47-9922-F1AA-C3CF8E2CADBD}"/>
                </a:ext>
              </a:extLst>
            </p:cNvPr>
            <p:cNvSpPr/>
            <p:nvPr/>
          </p:nvSpPr>
          <p:spPr>
            <a:xfrm>
              <a:off x="4474537" y="3768308"/>
              <a:ext cx="804527" cy="273855"/>
            </a:xfrm>
            <a:custGeom>
              <a:avLst/>
              <a:gdLst/>
              <a:ahLst/>
              <a:cxnLst/>
              <a:rect l="l" t="t" r="r" b="b"/>
              <a:pathLst>
                <a:path w="804527" h="273855">
                  <a:moveTo>
                    <a:pt x="0" y="0"/>
                  </a:moveTo>
                  <a:lnTo>
                    <a:pt x="804526" y="0"/>
                  </a:lnTo>
                  <a:lnTo>
                    <a:pt x="804526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44083" r="-101930" b="-51154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26486184-4F02-1118-6620-9D9E51750501}"/>
                </a:ext>
              </a:extLst>
            </p:cNvPr>
            <p:cNvSpPr/>
            <p:nvPr/>
          </p:nvSpPr>
          <p:spPr>
            <a:xfrm>
              <a:off x="7670949" y="3753485"/>
              <a:ext cx="789911" cy="273855"/>
            </a:xfrm>
            <a:custGeom>
              <a:avLst/>
              <a:gdLst/>
              <a:ahLst/>
              <a:cxnLst/>
              <a:rect l="l" t="t" r="r" b="b"/>
              <a:pathLst>
                <a:path w="789911" h="273855">
                  <a:moveTo>
                    <a:pt x="0" y="0"/>
                  </a:moveTo>
                  <a:lnTo>
                    <a:pt x="789912" y="0"/>
                  </a:lnTo>
                  <a:lnTo>
                    <a:pt x="789912" y="273855"/>
                  </a:lnTo>
                  <a:lnTo>
                    <a:pt x="0" y="273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99914" t="-244083" r="-5752" b="-51154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1ECE9-AE94-4BB3-FCC7-70F6B5F769EF}"/>
              </a:ext>
            </a:extLst>
          </p:cNvPr>
          <p:cNvGrpSpPr/>
          <p:nvPr/>
        </p:nvGrpSpPr>
        <p:grpSpPr>
          <a:xfrm>
            <a:off x="287865" y="2288676"/>
            <a:ext cx="2352078" cy="330928"/>
            <a:chOff x="2401003" y="3668629"/>
            <a:chExt cx="4369509" cy="614771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F3A3AF9-33DA-0A47-CBA2-0AFA608215E4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">
                <p14:nvContentPartPr>
                  <p14:cNvPr id="25" name="Ink 24">
                    <a:extLst>
                      <a:ext uri="{FF2B5EF4-FFF2-40B4-BE49-F238E27FC236}">
                        <a16:creationId xmlns:a16="http://schemas.microsoft.com/office/drawing/2014/main" id="{BFD3A512-4D8A-D84B-7C80-6F6BF3133A9E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25" name="Ink 24">
                    <a:extLst>
                      <a:ext uri="{FF2B5EF4-FFF2-40B4-BE49-F238E27FC236}">
                        <a16:creationId xmlns:a16="http://schemas.microsoft.com/office/drawing/2014/main" id="{BFD3A512-4D8A-D84B-7C80-6F6BF3133A9E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9">
                <p14:nvContentPartPr>
                  <p14:cNvPr id="26" name="Ink 25">
                    <a:extLst>
                      <a:ext uri="{FF2B5EF4-FFF2-40B4-BE49-F238E27FC236}">
                        <a16:creationId xmlns:a16="http://schemas.microsoft.com/office/drawing/2014/main" id="{B581A2CA-5B51-98B9-57D2-BEBBA3223DB7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26" name="Ink 25">
                    <a:extLst>
                      <a:ext uri="{FF2B5EF4-FFF2-40B4-BE49-F238E27FC236}">
                        <a16:creationId xmlns:a16="http://schemas.microsoft.com/office/drawing/2014/main" id="{B581A2CA-5B51-98B9-57D2-BEBBA3223DB7}"/>
                      </a:ext>
                    </a:extLst>
                  </p:cNvPr>
                  <p:cNvPicPr/>
                  <p:nvPr/>
                </p:nvPicPr>
                <p:blipFill>
                  <a:blip r:embed="rId10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1">
                <p14:nvContentPartPr>
                  <p14:cNvPr id="27" name="Ink 26">
                    <a:extLst>
                      <a:ext uri="{FF2B5EF4-FFF2-40B4-BE49-F238E27FC236}">
                        <a16:creationId xmlns:a16="http://schemas.microsoft.com/office/drawing/2014/main" id="{365EABB4-6DE2-A292-51AC-70D9DF50E356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27" name="Ink 26">
                    <a:extLst>
                      <a:ext uri="{FF2B5EF4-FFF2-40B4-BE49-F238E27FC236}">
                        <a16:creationId xmlns:a16="http://schemas.microsoft.com/office/drawing/2014/main" id="{365EABB4-6DE2-A292-51AC-70D9DF50E356}"/>
                      </a:ext>
                    </a:extLst>
                  </p:cNvPr>
                  <p:cNvPicPr/>
                  <p:nvPr/>
                </p:nvPicPr>
                <p:blipFill>
                  <a:blip r:embed="rId12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3">
                <p14:nvContentPartPr>
                  <p14:cNvPr id="28" name="Ink 27">
                    <a:extLst>
                      <a:ext uri="{FF2B5EF4-FFF2-40B4-BE49-F238E27FC236}">
                        <a16:creationId xmlns:a16="http://schemas.microsoft.com/office/drawing/2014/main" id="{2B1AC4FB-4E93-33F0-A6F9-3B44EFEED3C0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28" name="Ink 27">
                    <a:extLst>
                      <a:ext uri="{FF2B5EF4-FFF2-40B4-BE49-F238E27FC236}">
                        <a16:creationId xmlns:a16="http://schemas.microsoft.com/office/drawing/2014/main" id="{2B1AC4FB-4E93-33F0-A6F9-3B44EFEED3C0}"/>
                      </a:ext>
                    </a:extLst>
                  </p:cNvPr>
                  <p:cNvPicPr/>
                  <p:nvPr/>
                </p:nvPicPr>
                <p:blipFill>
                  <a:blip r:embed="rId14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">
                <p14:nvContentPartPr>
                  <p14:cNvPr id="29" name="Ink 28">
                    <a:extLst>
                      <a:ext uri="{FF2B5EF4-FFF2-40B4-BE49-F238E27FC236}">
                        <a16:creationId xmlns:a16="http://schemas.microsoft.com/office/drawing/2014/main" id="{631FFD1E-6067-62F2-4833-D8E0A5FF38D0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29" name="Ink 28">
                    <a:extLst>
                      <a:ext uri="{FF2B5EF4-FFF2-40B4-BE49-F238E27FC236}">
                        <a16:creationId xmlns:a16="http://schemas.microsoft.com/office/drawing/2014/main" id="{631FFD1E-6067-62F2-4833-D8E0A5FF38D0}"/>
                      </a:ext>
                    </a:extLst>
                  </p:cNvPr>
                  <p:cNvPicPr/>
                  <p:nvPr/>
                </p:nvPicPr>
                <p:blipFill>
                  <a:blip r:embed="rId16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">
                <p14:nvContentPartPr>
                  <p14:cNvPr id="30" name="Ink 29">
                    <a:extLst>
                      <a:ext uri="{FF2B5EF4-FFF2-40B4-BE49-F238E27FC236}">
                        <a16:creationId xmlns:a16="http://schemas.microsoft.com/office/drawing/2014/main" id="{25743BAC-E787-A800-9783-A863A2564EB7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30" name="Ink 29">
                    <a:extLst>
                      <a:ext uri="{FF2B5EF4-FFF2-40B4-BE49-F238E27FC236}">
                        <a16:creationId xmlns:a16="http://schemas.microsoft.com/office/drawing/2014/main" id="{25743BAC-E787-A800-9783-A863A2564EB7}"/>
                      </a:ext>
                    </a:extLst>
                  </p:cNvPr>
                  <p:cNvPicPr/>
                  <p:nvPr/>
                </p:nvPicPr>
                <p:blipFill>
                  <a:blip r:embed="rId18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1BB267A6-F94D-38EB-A713-1FDAAE6DD6FD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1BB267A6-F94D-38EB-A713-1FDAAE6DD6FD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E029DDD-49D9-E9B5-49B7-C2BDDF9960EE}"/>
              </a:ext>
            </a:extLst>
          </p:cNvPr>
          <p:cNvGrpSpPr/>
          <p:nvPr/>
        </p:nvGrpSpPr>
        <p:grpSpPr>
          <a:xfrm>
            <a:off x="3502655" y="1779096"/>
            <a:ext cx="1354510" cy="747931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EE5B04B3-969A-AAF0-1DE6-87842DA4374C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EE5B04B3-969A-AAF0-1DE6-87842DA4374C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3021199" y="3601971"/>
                  <a:ext cx="1664786" cy="145861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3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B778D696-A55D-E273-7121-221734A8F36C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B778D696-A55D-E273-7121-221734A8F36C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2527775" y="3569669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5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D46A26F3-356F-E99E-F43D-9A444DED9216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D46A26F3-356F-E99E-F43D-9A444DED9216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4106639" y="3530045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25EED2D-51FF-B941-C6FC-70BFC12C9E11}"/>
              </a:ext>
            </a:extLst>
          </p:cNvPr>
          <p:cNvGrpSpPr/>
          <p:nvPr/>
        </p:nvGrpSpPr>
        <p:grpSpPr>
          <a:xfrm>
            <a:off x="3414493" y="2289547"/>
            <a:ext cx="2352078" cy="330928"/>
            <a:chOff x="2401003" y="3668629"/>
            <a:chExt cx="4369509" cy="614771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301A0FD8-88BF-5D0D-ED29-5DC60A630F60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7">
                <p14:nvContentPartPr>
                  <p14:cNvPr id="38" name="Ink 37">
                    <a:extLst>
                      <a:ext uri="{FF2B5EF4-FFF2-40B4-BE49-F238E27FC236}">
                        <a16:creationId xmlns:a16="http://schemas.microsoft.com/office/drawing/2014/main" id="{8D74A2E5-C211-3422-5A06-B0CB84CAFB21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38" name="Ink 37">
                    <a:extLst>
                      <a:ext uri="{FF2B5EF4-FFF2-40B4-BE49-F238E27FC236}">
                        <a16:creationId xmlns:a16="http://schemas.microsoft.com/office/drawing/2014/main" id="{8D74A2E5-C211-3422-5A06-B0CB84CAFB21}"/>
                      </a:ext>
                    </a:extLst>
                  </p:cNvPr>
                  <p:cNvPicPr/>
                  <p:nvPr/>
                </p:nvPicPr>
                <p:blipFill>
                  <a:blip r:embed="rId28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9">
                <p14:nvContentPartPr>
                  <p14:cNvPr id="39" name="Ink 38">
                    <a:extLst>
                      <a:ext uri="{FF2B5EF4-FFF2-40B4-BE49-F238E27FC236}">
                        <a16:creationId xmlns:a16="http://schemas.microsoft.com/office/drawing/2014/main" id="{66C8A947-B84E-2AB7-95D5-1BF59C33DE5E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39" name="Ink 38">
                    <a:extLst>
                      <a:ext uri="{FF2B5EF4-FFF2-40B4-BE49-F238E27FC236}">
                        <a16:creationId xmlns:a16="http://schemas.microsoft.com/office/drawing/2014/main" id="{66C8A947-B84E-2AB7-95D5-1BF59C33DE5E}"/>
                      </a:ext>
                    </a:extLst>
                  </p:cNvPr>
                  <p:cNvPicPr/>
                  <p:nvPr/>
                </p:nvPicPr>
                <p:blipFill>
                  <a:blip r:embed="rId30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1">
                <p14:nvContentPartPr>
                  <p14:cNvPr id="40" name="Ink 39">
                    <a:extLst>
                      <a:ext uri="{FF2B5EF4-FFF2-40B4-BE49-F238E27FC236}">
                        <a16:creationId xmlns:a16="http://schemas.microsoft.com/office/drawing/2014/main" id="{F3653A81-3626-4804-0487-E8546A8E672D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40" name="Ink 39">
                    <a:extLst>
                      <a:ext uri="{FF2B5EF4-FFF2-40B4-BE49-F238E27FC236}">
                        <a16:creationId xmlns:a16="http://schemas.microsoft.com/office/drawing/2014/main" id="{F3653A81-3626-4804-0487-E8546A8E672D}"/>
                      </a:ext>
                    </a:extLst>
                  </p:cNvPr>
                  <p:cNvPicPr/>
                  <p:nvPr/>
                </p:nvPicPr>
                <p:blipFill>
                  <a:blip r:embed="rId32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3">
                <p14:nvContentPartPr>
                  <p14:cNvPr id="41" name="Ink 40">
                    <a:extLst>
                      <a:ext uri="{FF2B5EF4-FFF2-40B4-BE49-F238E27FC236}">
                        <a16:creationId xmlns:a16="http://schemas.microsoft.com/office/drawing/2014/main" id="{47B31AE9-4DB1-9CD6-F7C7-A5D6C019D8F4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41" name="Ink 40">
                    <a:extLst>
                      <a:ext uri="{FF2B5EF4-FFF2-40B4-BE49-F238E27FC236}">
                        <a16:creationId xmlns:a16="http://schemas.microsoft.com/office/drawing/2014/main" id="{47B31AE9-4DB1-9CD6-F7C7-A5D6C019D8F4}"/>
                      </a:ext>
                    </a:extLst>
                  </p:cNvPr>
                  <p:cNvPicPr/>
                  <p:nvPr/>
                </p:nvPicPr>
                <p:blipFill>
                  <a:blip r:embed="rId34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5">
                <p14:nvContentPartPr>
                  <p14:cNvPr id="42" name="Ink 41">
                    <a:extLst>
                      <a:ext uri="{FF2B5EF4-FFF2-40B4-BE49-F238E27FC236}">
                        <a16:creationId xmlns:a16="http://schemas.microsoft.com/office/drawing/2014/main" id="{4008CEF3-5938-6E26-521B-D0FC1FCBC875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42" name="Ink 41">
                    <a:extLst>
                      <a:ext uri="{FF2B5EF4-FFF2-40B4-BE49-F238E27FC236}">
                        <a16:creationId xmlns:a16="http://schemas.microsoft.com/office/drawing/2014/main" id="{4008CEF3-5938-6E26-521B-D0FC1FCBC875}"/>
                      </a:ext>
                    </a:extLst>
                  </p:cNvPr>
                  <p:cNvPicPr/>
                  <p:nvPr/>
                </p:nvPicPr>
                <p:blipFill>
                  <a:blip r:embed="rId36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37">
                <p14:nvContentPartPr>
                  <p14:cNvPr id="43" name="Ink 42">
                    <a:extLst>
                      <a:ext uri="{FF2B5EF4-FFF2-40B4-BE49-F238E27FC236}">
                        <a16:creationId xmlns:a16="http://schemas.microsoft.com/office/drawing/2014/main" id="{6928241C-BEED-4FCF-CB32-ED53A411CD53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43" name="Ink 42">
                    <a:extLst>
                      <a:ext uri="{FF2B5EF4-FFF2-40B4-BE49-F238E27FC236}">
                        <a16:creationId xmlns:a16="http://schemas.microsoft.com/office/drawing/2014/main" id="{6928241C-BEED-4FCF-CB32-ED53A411CD53}"/>
                      </a:ext>
                    </a:extLst>
                  </p:cNvPr>
                  <p:cNvPicPr/>
                  <p:nvPr/>
                </p:nvPicPr>
                <p:blipFill>
                  <a:blip r:embed="rId38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9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52E6B00D-EC07-6C70-3850-06FAD2A541E6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52E6B00D-EC07-6C70-3850-06FAD2A541E6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C3F6780-5BD8-CADE-9E45-3DEEF35659BB}"/>
              </a:ext>
            </a:extLst>
          </p:cNvPr>
          <p:cNvGrpSpPr/>
          <p:nvPr/>
        </p:nvGrpSpPr>
        <p:grpSpPr>
          <a:xfrm>
            <a:off x="6584446" y="1791469"/>
            <a:ext cx="1354510" cy="747931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1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2CD2ED01-064F-2B1B-DA03-9724180D509D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2CD2ED01-064F-2B1B-DA03-9724180D509D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3021199" y="3601971"/>
                  <a:ext cx="1664786" cy="145861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3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3E35B28C-C054-421B-EE50-FA7AD5A94FB7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3E35B28C-C054-421B-EE50-FA7AD5A94FB7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2527775" y="3569669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5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1DA665B6-13C1-9559-6E29-877925DFFE7D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1DA665B6-13C1-9559-6E29-877925DFFE7D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4106639" y="3530045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440133C-A405-5F83-3134-31F2F1931E85}"/>
              </a:ext>
            </a:extLst>
          </p:cNvPr>
          <p:cNvGrpSpPr/>
          <p:nvPr/>
        </p:nvGrpSpPr>
        <p:grpSpPr>
          <a:xfrm>
            <a:off x="6502961" y="2308597"/>
            <a:ext cx="2352078" cy="330928"/>
            <a:chOff x="2401003" y="3668629"/>
            <a:chExt cx="4369509" cy="614771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5DD7D2C-DFFC-0FB4-5E46-1E7BE91FC109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7">
                <p14:nvContentPartPr>
                  <p14:cNvPr id="51" name="Ink 50">
                    <a:extLst>
                      <a:ext uri="{FF2B5EF4-FFF2-40B4-BE49-F238E27FC236}">
                        <a16:creationId xmlns:a16="http://schemas.microsoft.com/office/drawing/2014/main" id="{5937888F-02F8-FAA9-98CB-A64D2F325DED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51" name="Ink 50">
                    <a:extLst>
                      <a:ext uri="{FF2B5EF4-FFF2-40B4-BE49-F238E27FC236}">
                        <a16:creationId xmlns:a16="http://schemas.microsoft.com/office/drawing/2014/main" id="{5937888F-02F8-FAA9-98CB-A64D2F325DED}"/>
                      </a:ext>
                    </a:extLst>
                  </p:cNvPr>
                  <p:cNvPicPr/>
                  <p:nvPr/>
                </p:nvPicPr>
                <p:blipFill>
                  <a:blip r:embed="rId48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49">
                <p14:nvContentPartPr>
                  <p14:cNvPr id="52" name="Ink 51">
                    <a:extLst>
                      <a:ext uri="{FF2B5EF4-FFF2-40B4-BE49-F238E27FC236}">
                        <a16:creationId xmlns:a16="http://schemas.microsoft.com/office/drawing/2014/main" id="{AC9F70A2-35CB-B2D5-1F7A-02CD9A3A605D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52" name="Ink 51">
                    <a:extLst>
                      <a:ext uri="{FF2B5EF4-FFF2-40B4-BE49-F238E27FC236}">
                        <a16:creationId xmlns:a16="http://schemas.microsoft.com/office/drawing/2014/main" id="{AC9F70A2-35CB-B2D5-1F7A-02CD9A3A605D}"/>
                      </a:ext>
                    </a:extLst>
                  </p:cNvPr>
                  <p:cNvPicPr/>
                  <p:nvPr/>
                </p:nvPicPr>
                <p:blipFill>
                  <a:blip r:embed="rId50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1">
                <p14:nvContentPartPr>
                  <p14:cNvPr id="53" name="Ink 52">
                    <a:extLst>
                      <a:ext uri="{FF2B5EF4-FFF2-40B4-BE49-F238E27FC236}">
                        <a16:creationId xmlns:a16="http://schemas.microsoft.com/office/drawing/2014/main" id="{8FDBD49D-8E80-F402-82CE-AF57B9229AD7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53" name="Ink 52">
                    <a:extLst>
                      <a:ext uri="{FF2B5EF4-FFF2-40B4-BE49-F238E27FC236}">
                        <a16:creationId xmlns:a16="http://schemas.microsoft.com/office/drawing/2014/main" id="{8FDBD49D-8E80-F402-82CE-AF57B9229AD7}"/>
                      </a:ext>
                    </a:extLst>
                  </p:cNvPr>
                  <p:cNvPicPr/>
                  <p:nvPr/>
                </p:nvPicPr>
                <p:blipFill>
                  <a:blip r:embed="rId52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3">
                <p14:nvContentPartPr>
                  <p14:cNvPr id="54" name="Ink 53">
                    <a:extLst>
                      <a:ext uri="{FF2B5EF4-FFF2-40B4-BE49-F238E27FC236}">
                        <a16:creationId xmlns:a16="http://schemas.microsoft.com/office/drawing/2014/main" id="{05437C5C-687F-F34E-5A5E-44906A747AFA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54" name="Ink 53">
                    <a:extLst>
                      <a:ext uri="{FF2B5EF4-FFF2-40B4-BE49-F238E27FC236}">
                        <a16:creationId xmlns:a16="http://schemas.microsoft.com/office/drawing/2014/main" id="{05437C5C-687F-F34E-5A5E-44906A747AFA}"/>
                      </a:ext>
                    </a:extLst>
                  </p:cNvPr>
                  <p:cNvPicPr/>
                  <p:nvPr/>
                </p:nvPicPr>
                <p:blipFill>
                  <a:blip r:embed="rId54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5">
                <p14:nvContentPartPr>
                  <p14:cNvPr id="55" name="Ink 54">
                    <a:extLst>
                      <a:ext uri="{FF2B5EF4-FFF2-40B4-BE49-F238E27FC236}">
                        <a16:creationId xmlns:a16="http://schemas.microsoft.com/office/drawing/2014/main" id="{8525F82F-44E9-EFF1-2CFA-CDF2C2E0BD35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55" name="Ink 54">
                    <a:extLst>
                      <a:ext uri="{FF2B5EF4-FFF2-40B4-BE49-F238E27FC236}">
                        <a16:creationId xmlns:a16="http://schemas.microsoft.com/office/drawing/2014/main" id="{8525F82F-44E9-EFF1-2CFA-CDF2C2E0BD35}"/>
                      </a:ext>
                    </a:extLst>
                  </p:cNvPr>
                  <p:cNvPicPr/>
                  <p:nvPr/>
                </p:nvPicPr>
                <p:blipFill>
                  <a:blip r:embed="rId56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57">
                <p14:nvContentPartPr>
                  <p14:cNvPr id="56" name="Ink 55">
                    <a:extLst>
                      <a:ext uri="{FF2B5EF4-FFF2-40B4-BE49-F238E27FC236}">
                        <a16:creationId xmlns:a16="http://schemas.microsoft.com/office/drawing/2014/main" id="{F2837114-3837-24DF-295A-32C64D4EA301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56" name="Ink 55">
                    <a:extLst>
                      <a:ext uri="{FF2B5EF4-FFF2-40B4-BE49-F238E27FC236}">
                        <a16:creationId xmlns:a16="http://schemas.microsoft.com/office/drawing/2014/main" id="{F2837114-3837-24DF-295A-32C64D4EA301}"/>
                      </a:ext>
                    </a:extLst>
                  </p:cNvPr>
                  <p:cNvPicPr/>
                  <p:nvPr/>
                </p:nvPicPr>
                <p:blipFill>
                  <a:blip r:embed="rId58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9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F35D2421-CF6D-1F9D-D961-AE9499E23620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F35D2421-CF6D-1F9D-D961-AE9499E23620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A47D256-90CC-0088-0405-14E543CE0E04}"/>
              </a:ext>
            </a:extLst>
          </p:cNvPr>
          <p:cNvGrpSpPr/>
          <p:nvPr/>
        </p:nvGrpSpPr>
        <p:grpSpPr>
          <a:xfrm>
            <a:off x="6985247" y="1983935"/>
            <a:ext cx="496091" cy="563313"/>
            <a:chOff x="3343228" y="3958435"/>
            <a:chExt cx="921600" cy="1046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61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395D3C56-D900-77A8-71DC-5923C3749613}"/>
                    </a:ext>
                  </a:extLst>
                </p14:cNvPr>
                <p14:cNvContentPartPr/>
                <p14:nvPr/>
              </p14:nvContentPartPr>
              <p14:xfrm>
                <a:off x="3729399" y="4717995"/>
                <a:ext cx="243000" cy="28692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395D3C56-D900-77A8-71DC-5923C3749613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3658635" y="4647266"/>
                  <a:ext cx="383860" cy="4277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63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859C697E-3B06-933F-C411-BD971850DED0}"/>
                    </a:ext>
                  </a:extLst>
                </p14:cNvPr>
                <p14:cNvContentPartPr/>
                <p14:nvPr/>
              </p14:nvContentPartPr>
              <p14:xfrm>
                <a:off x="3731106" y="4759035"/>
                <a:ext cx="207360" cy="22644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859C697E-3B06-933F-C411-BD971850DED0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3660430" y="4688231"/>
                  <a:ext cx="348045" cy="367381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C682B59D-F03B-CAA6-A766-F45B790CEAAF}"/>
                </a:ext>
              </a:extLst>
            </p:cNvPr>
            <p:cNvGrpSpPr/>
            <p:nvPr/>
          </p:nvGrpSpPr>
          <p:grpSpPr>
            <a:xfrm>
              <a:off x="3374021" y="4111443"/>
              <a:ext cx="243000" cy="286920"/>
              <a:chOff x="3847932" y="3989861"/>
              <a:chExt cx="24300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5">
                <p14:nvContentPartPr>
                  <p14:cNvPr id="68" name="Ink 67">
                    <a:extLst>
                      <a:ext uri="{FF2B5EF4-FFF2-40B4-BE49-F238E27FC236}">
                        <a16:creationId xmlns:a16="http://schemas.microsoft.com/office/drawing/2014/main" id="{96838B11-A296-1FB0-3385-952CAF89FC69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43000" cy="286920"/>
                </p14:xfrm>
              </p:contentPart>
            </mc:Choice>
            <mc:Fallback xmlns="">
              <p:pic>
                <p:nvPicPr>
                  <p:cNvPr id="68" name="Ink 67">
                    <a:extLst>
                      <a:ext uri="{FF2B5EF4-FFF2-40B4-BE49-F238E27FC236}">
                        <a16:creationId xmlns:a16="http://schemas.microsoft.com/office/drawing/2014/main" id="{96838B11-A296-1FB0-3385-952CAF89FC69}"/>
                      </a:ext>
                    </a:extLst>
                  </p:cNvPr>
                  <p:cNvPicPr/>
                  <p:nvPr/>
                </p:nvPicPr>
                <p:blipFill>
                  <a:blip r:embed="rId66"/>
                  <a:stretch>
                    <a:fillRect/>
                  </a:stretch>
                </p:blipFill>
                <p:spPr>
                  <a:xfrm>
                    <a:off x="3777168" y="3919132"/>
                    <a:ext cx="383860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7">
                <p14:nvContentPartPr>
                  <p14:cNvPr id="69" name="Ink 68">
                    <a:extLst>
                      <a:ext uri="{FF2B5EF4-FFF2-40B4-BE49-F238E27FC236}">
                        <a16:creationId xmlns:a16="http://schemas.microsoft.com/office/drawing/2014/main" id="{A4CB9A90-9E75-8684-87DF-B2D502DDAA67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7360" cy="226440"/>
                </p14:xfrm>
              </p:contentPart>
            </mc:Choice>
            <mc:Fallback xmlns="">
              <p:pic>
                <p:nvPicPr>
                  <p:cNvPr id="69" name="Ink 68">
                    <a:extLst>
                      <a:ext uri="{FF2B5EF4-FFF2-40B4-BE49-F238E27FC236}">
                        <a16:creationId xmlns:a16="http://schemas.microsoft.com/office/drawing/2014/main" id="{A4CB9A90-9E75-8684-87DF-B2D502DDAA67}"/>
                      </a:ext>
                    </a:extLst>
                  </p:cNvPr>
                  <p:cNvPicPr/>
                  <p:nvPr/>
                </p:nvPicPr>
                <p:blipFill>
                  <a:blip r:embed="rId68"/>
                  <a:stretch>
                    <a:fillRect/>
                  </a:stretch>
                </p:blipFill>
                <p:spPr>
                  <a:xfrm>
                    <a:off x="3778963" y="3960097"/>
                    <a:ext cx="348045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F8B418C3-79C9-ABC2-DE51-7FCB0647E729}"/>
                </a:ext>
              </a:extLst>
            </p:cNvPr>
            <p:cNvGrpSpPr/>
            <p:nvPr/>
          </p:nvGrpSpPr>
          <p:grpSpPr>
            <a:xfrm>
              <a:off x="3977906" y="4068961"/>
              <a:ext cx="206280" cy="286920"/>
              <a:chOff x="3847932" y="3989861"/>
              <a:chExt cx="20628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69">
                <p14:nvContentPartPr>
                  <p14:cNvPr id="66" name="Ink 65">
                    <a:extLst>
                      <a:ext uri="{FF2B5EF4-FFF2-40B4-BE49-F238E27FC236}">
                        <a16:creationId xmlns:a16="http://schemas.microsoft.com/office/drawing/2014/main" id="{A987321A-BE60-AC5C-4E31-1081DF30ED06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06280" cy="286920"/>
                </p14:xfrm>
              </p:contentPart>
            </mc:Choice>
            <mc:Fallback xmlns="">
              <p:pic>
                <p:nvPicPr>
                  <p:cNvPr id="66" name="Ink 65">
                    <a:extLst>
                      <a:ext uri="{FF2B5EF4-FFF2-40B4-BE49-F238E27FC236}">
                        <a16:creationId xmlns:a16="http://schemas.microsoft.com/office/drawing/2014/main" id="{A987321A-BE60-AC5C-4E31-1081DF30ED06}"/>
                      </a:ext>
                    </a:extLst>
                  </p:cNvPr>
                  <p:cNvPicPr/>
                  <p:nvPr/>
                </p:nvPicPr>
                <p:blipFill>
                  <a:blip r:embed="rId70"/>
                  <a:stretch>
                    <a:fillRect/>
                  </a:stretch>
                </p:blipFill>
                <p:spPr>
                  <a:xfrm>
                    <a:off x="3777169" y="3919132"/>
                    <a:ext cx="347138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1">
                <p14:nvContentPartPr>
                  <p14:cNvPr id="67" name="Ink 66">
                    <a:extLst>
                      <a:ext uri="{FF2B5EF4-FFF2-40B4-BE49-F238E27FC236}">
                        <a16:creationId xmlns:a16="http://schemas.microsoft.com/office/drawing/2014/main" id="{E72140E2-158A-5ADF-E4F6-80E97C8D899B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4480" cy="226440"/>
                </p14:xfrm>
              </p:contentPart>
            </mc:Choice>
            <mc:Fallback xmlns="">
              <p:pic>
                <p:nvPicPr>
                  <p:cNvPr id="67" name="Ink 66">
                    <a:extLst>
                      <a:ext uri="{FF2B5EF4-FFF2-40B4-BE49-F238E27FC236}">
                        <a16:creationId xmlns:a16="http://schemas.microsoft.com/office/drawing/2014/main" id="{E72140E2-158A-5ADF-E4F6-80E97C8D899B}"/>
                      </a:ext>
                    </a:extLst>
                  </p:cNvPr>
                  <p:cNvPicPr/>
                  <p:nvPr/>
                </p:nvPicPr>
                <p:blipFill>
                  <a:blip r:embed="rId72"/>
                  <a:stretch>
                    <a:fillRect/>
                  </a:stretch>
                </p:blipFill>
                <p:spPr>
                  <a:xfrm>
                    <a:off x="3778806" y="3960097"/>
                    <a:ext cx="345478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387BEBD2-A992-13C1-3505-06924D688C4D}"/>
                </a:ext>
              </a:extLst>
            </p:cNvPr>
            <p:cNvGrpSpPr/>
            <p:nvPr/>
          </p:nvGrpSpPr>
          <p:grpSpPr>
            <a:xfrm>
              <a:off x="3400828" y="3958435"/>
              <a:ext cx="864000" cy="75240"/>
              <a:chOff x="3366961" y="3077901"/>
              <a:chExt cx="864000" cy="752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3">
                <p14:nvContentPartPr>
                  <p14:cNvPr id="64" name="Ink 63">
                    <a:extLst>
                      <a:ext uri="{FF2B5EF4-FFF2-40B4-BE49-F238E27FC236}">
                        <a16:creationId xmlns:a16="http://schemas.microsoft.com/office/drawing/2014/main" id="{DD14C652-F6BD-28FC-8325-FE44C02C6FF2}"/>
                      </a:ext>
                    </a:extLst>
                  </p14:cNvPr>
                  <p14:cNvContentPartPr/>
                  <p14:nvPr/>
                </p14:nvContentPartPr>
                <p14:xfrm>
                  <a:off x="3366961" y="3077901"/>
                  <a:ext cx="212760" cy="75240"/>
                </p14:xfrm>
              </p:contentPart>
            </mc:Choice>
            <mc:Fallback xmlns="">
              <p:pic>
                <p:nvPicPr>
                  <p:cNvPr id="64" name="Ink 63">
                    <a:extLst>
                      <a:ext uri="{FF2B5EF4-FFF2-40B4-BE49-F238E27FC236}">
                        <a16:creationId xmlns:a16="http://schemas.microsoft.com/office/drawing/2014/main" id="{DD14C652-F6BD-28FC-8325-FE44C02C6FF2}"/>
                      </a:ext>
                    </a:extLst>
                  </p:cNvPr>
                  <p:cNvPicPr/>
                  <p:nvPr/>
                </p:nvPicPr>
                <p:blipFill>
                  <a:blip r:embed="rId74"/>
                  <a:stretch>
                    <a:fillRect/>
                  </a:stretch>
                </p:blipFill>
                <p:spPr>
                  <a:xfrm>
                    <a:off x="3296263" y="3007322"/>
                    <a:ext cx="353488" cy="21573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75">
                <p14:nvContentPartPr>
                  <p14:cNvPr id="65" name="Ink 64">
                    <a:extLst>
                      <a:ext uri="{FF2B5EF4-FFF2-40B4-BE49-F238E27FC236}">
                        <a16:creationId xmlns:a16="http://schemas.microsoft.com/office/drawing/2014/main" id="{04283370-AE54-4B8A-F2B5-D0D06A7F3F49}"/>
                      </a:ext>
                    </a:extLst>
                  </p14:cNvPr>
                  <p14:cNvContentPartPr/>
                  <p14:nvPr/>
                </p14:nvContentPartPr>
                <p14:xfrm>
                  <a:off x="3940801" y="3082221"/>
                  <a:ext cx="290160" cy="47160"/>
                </p14:xfrm>
              </p:contentPart>
            </mc:Choice>
            <mc:Fallback xmlns="">
              <p:pic>
                <p:nvPicPr>
                  <p:cNvPr id="65" name="Ink 64">
                    <a:extLst>
                      <a:ext uri="{FF2B5EF4-FFF2-40B4-BE49-F238E27FC236}">
                        <a16:creationId xmlns:a16="http://schemas.microsoft.com/office/drawing/2014/main" id="{04283370-AE54-4B8A-F2B5-D0D06A7F3F49}"/>
                      </a:ext>
                    </a:extLst>
                  </p:cNvPr>
                  <p:cNvPicPr/>
                  <p:nvPr/>
                </p:nvPicPr>
                <p:blipFill>
                  <a:blip r:embed="rId76"/>
                  <a:stretch>
                    <a:fillRect/>
                  </a:stretch>
                </p:blipFill>
                <p:spPr>
                  <a:xfrm>
                    <a:off x="3870095" y="3011813"/>
                    <a:ext cx="430904" cy="18731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7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046A30BF-9132-4D4D-DEF8-74AFA593F5AE}"/>
                    </a:ext>
                  </a:extLst>
                </p14:cNvPr>
                <p14:cNvContentPartPr/>
                <p14:nvPr/>
              </p14:nvContentPartPr>
              <p14:xfrm>
                <a:off x="3343228" y="4892995"/>
                <a:ext cx="360" cy="3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046A30BF-9132-4D4D-DEF8-74AFA593F5AE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3305068" y="4854835"/>
                  <a:ext cx="76320" cy="7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B8BA8632-8357-3360-4CD7-CA42CF16FA05}"/>
              </a:ext>
            </a:extLst>
          </p:cNvPr>
          <p:cNvGrpSpPr/>
          <p:nvPr/>
        </p:nvGrpSpPr>
        <p:grpSpPr>
          <a:xfrm>
            <a:off x="771642" y="4449906"/>
            <a:ext cx="496091" cy="563313"/>
            <a:chOff x="3343228" y="3958435"/>
            <a:chExt cx="921600" cy="1046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9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8AE9EF42-8F27-E8FE-2831-E1DA9D07A1B1}"/>
                    </a:ext>
                  </a:extLst>
                </p14:cNvPr>
                <p14:cNvContentPartPr/>
                <p14:nvPr/>
              </p14:nvContentPartPr>
              <p14:xfrm>
                <a:off x="3729399" y="4717995"/>
                <a:ext cx="243000" cy="28692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8AE9EF42-8F27-E8FE-2831-E1DA9D07A1B1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3658635" y="4647266"/>
                  <a:ext cx="383860" cy="4277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81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03ED51AB-8637-C815-E0A0-94802E82F8EC}"/>
                    </a:ext>
                  </a:extLst>
                </p14:cNvPr>
                <p14:cNvContentPartPr/>
                <p14:nvPr/>
              </p14:nvContentPartPr>
              <p14:xfrm>
                <a:off x="3731106" y="4759035"/>
                <a:ext cx="207360" cy="22644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03ED51AB-8637-C815-E0A0-94802E82F8EC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3660430" y="4688231"/>
                  <a:ext cx="348045" cy="367381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72E99EBC-7ABD-05D8-C6E1-FF5F4ED0366B}"/>
                </a:ext>
              </a:extLst>
            </p:cNvPr>
            <p:cNvGrpSpPr/>
            <p:nvPr/>
          </p:nvGrpSpPr>
          <p:grpSpPr>
            <a:xfrm>
              <a:off x="3374021" y="4111443"/>
              <a:ext cx="243000" cy="286920"/>
              <a:chOff x="3847932" y="3989861"/>
              <a:chExt cx="24300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3">
                <p14:nvContentPartPr>
                  <p14:cNvPr id="81" name="Ink 80">
                    <a:extLst>
                      <a:ext uri="{FF2B5EF4-FFF2-40B4-BE49-F238E27FC236}">
                        <a16:creationId xmlns:a16="http://schemas.microsoft.com/office/drawing/2014/main" id="{3EAFD664-D9F8-E200-EC39-364D364DF7EB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43000" cy="286920"/>
                </p14:xfrm>
              </p:contentPart>
            </mc:Choice>
            <mc:Fallback xmlns="">
              <p:pic>
                <p:nvPicPr>
                  <p:cNvPr id="81" name="Ink 80">
                    <a:extLst>
                      <a:ext uri="{FF2B5EF4-FFF2-40B4-BE49-F238E27FC236}">
                        <a16:creationId xmlns:a16="http://schemas.microsoft.com/office/drawing/2014/main" id="{3EAFD664-D9F8-E200-EC39-364D364DF7EB}"/>
                      </a:ext>
                    </a:extLst>
                  </p:cNvPr>
                  <p:cNvPicPr/>
                  <p:nvPr/>
                </p:nvPicPr>
                <p:blipFill>
                  <a:blip r:embed="rId84"/>
                  <a:stretch>
                    <a:fillRect/>
                  </a:stretch>
                </p:blipFill>
                <p:spPr>
                  <a:xfrm>
                    <a:off x="3777168" y="3919132"/>
                    <a:ext cx="383860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5">
                <p14:nvContentPartPr>
                  <p14:cNvPr id="82" name="Ink 81">
                    <a:extLst>
                      <a:ext uri="{FF2B5EF4-FFF2-40B4-BE49-F238E27FC236}">
                        <a16:creationId xmlns:a16="http://schemas.microsoft.com/office/drawing/2014/main" id="{FE3E0874-DAA2-8DFA-C0D8-1AE87DF1FC57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7360" cy="226440"/>
                </p14:xfrm>
              </p:contentPart>
            </mc:Choice>
            <mc:Fallback xmlns="">
              <p:pic>
                <p:nvPicPr>
                  <p:cNvPr id="82" name="Ink 81">
                    <a:extLst>
                      <a:ext uri="{FF2B5EF4-FFF2-40B4-BE49-F238E27FC236}">
                        <a16:creationId xmlns:a16="http://schemas.microsoft.com/office/drawing/2014/main" id="{FE3E0874-DAA2-8DFA-C0D8-1AE87DF1FC57}"/>
                      </a:ext>
                    </a:extLst>
                  </p:cNvPr>
                  <p:cNvPicPr/>
                  <p:nvPr/>
                </p:nvPicPr>
                <p:blipFill>
                  <a:blip r:embed="rId86"/>
                  <a:stretch>
                    <a:fillRect/>
                  </a:stretch>
                </p:blipFill>
                <p:spPr>
                  <a:xfrm>
                    <a:off x="3778963" y="3960097"/>
                    <a:ext cx="348045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B14EABE4-42E5-F148-CE91-A2E7C943F803}"/>
                </a:ext>
              </a:extLst>
            </p:cNvPr>
            <p:cNvGrpSpPr/>
            <p:nvPr/>
          </p:nvGrpSpPr>
          <p:grpSpPr>
            <a:xfrm>
              <a:off x="3977906" y="4068961"/>
              <a:ext cx="206280" cy="286920"/>
              <a:chOff x="3847932" y="3989861"/>
              <a:chExt cx="20628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7">
                <p14:nvContentPartPr>
                  <p14:cNvPr id="79" name="Ink 78">
                    <a:extLst>
                      <a:ext uri="{FF2B5EF4-FFF2-40B4-BE49-F238E27FC236}">
                        <a16:creationId xmlns:a16="http://schemas.microsoft.com/office/drawing/2014/main" id="{21358D91-397B-7398-F39C-FBF19B6FDBF9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06280" cy="286920"/>
                </p14:xfrm>
              </p:contentPart>
            </mc:Choice>
            <mc:Fallback xmlns="">
              <p:pic>
                <p:nvPicPr>
                  <p:cNvPr id="79" name="Ink 78">
                    <a:extLst>
                      <a:ext uri="{FF2B5EF4-FFF2-40B4-BE49-F238E27FC236}">
                        <a16:creationId xmlns:a16="http://schemas.microsoft.com/office/drawing/2014/main" id="{21358D91-397B-7398-F39C-FBF19B6FDBF9}"/>
                      </a:ext>
                    </a:extLst>
                  </p:cNvPr>
                  <p:cNvPicPr/>
                  <p:nvPr/>
                </p:nvPicPr>
                <p:blipFill>
                  <a:blip r:embed="rId88"/>
                  <a:stretch>
                    <a:fillRect/>
                  </a:stretch>
                </p:blipFill>
                <p:spPr>
                  <a:xfrm>
                    <a:off x="3777169" y="3919132"/>
                    <a:ext cx="347138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89">
                <p14:nvContentPartPr>
                  <p14:cNvPr id="80" name="Ink 79">
                    <a:extLst>
                      <a:ext uri="{FF2B5EF4-FFF2-40B4-BE49-F238E27FC236}">
                        <a16:creationId xmlns:a16="http://schemas.microsoft.com/office/drawing/2014/main" id="{3CD55E22-9D08-155B-A995-6459975D3EAA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4480" cy="226440"/>
                </p14:xfrm>
              </p:contentPart>
            </mc:Choice>
            <mc:Fallback xmlns="">
              <p:pic>
                <p:nvPicPr>
                  <p:cNvPr id="80" name="Ink 79">
                    <a:extLst>
                      <a:ext uri="{FF2B5EF4-FFF2-40B4-BE49-F238E27FC236}">
                        <a16:creationId xmlns:a16="http://schemas.microsoft.com/office/drawing/2014/main" id="{3CD55E22-9D08-155B-A995-6459975D3EAA}"/>
                      </a:ext>
                    </a:extLst>
                  </p:cNvPr>
                  <p:cNvPicPr/>
                  <p:nvPr/>
                </p:nvPicPr>
                <p:blipFill>
                  <a:blip r:embed="rId90"/>
                  <a:stretch>
                    <a:fillRect/>
                  </a:stretch>
                </p:blipFill>
                <p:spPr>
                  <a:xfrm>
                    <a:off x="3778806" y="3960097"/>
                    <a:ext cx="345478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945F2C0D-355A-9BB8-C745-4C1E98D8E7EB}"/>
                </a:ext>
              </a:extLst>
            </p:cNvPr>
            <p:cNvGrpSpPr/>
            <p:nvPr/>
          </p:nvGrpSpPr>
          <p:grpSpPr>
            <a:xfrm>
              <a:off x="3400828" y="3958435"/>
              <a:ext cx="864000" cy="75240"/>
              <a:chOff x="3366961" y="3077901"/>
              <a:chExt cx="864000" cy="752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91">
                <p14:nvContentPartPr>
                  <p14:cNvPr id="77" name="Ink 76">
                    <a:extLst>
                      <a:ext uri="{FF2B5EF4-FFF2-40B4-BE49-F238E27FC236}">
                        <a16:creationId xmlns:a16="http://schemas.microsoft.com/office/drawing/2014/main" id="{4ACF74DB-9B1B-1C3E-6BC8-D098F01063D7}"/>
                      </a:ext>
                    </a:extLst>
                  </p14:cNvPr>
                  <p14:cNvContentPartPr/>
                  <p14:nvPr/>
                </p14:nvContentPartPr>
                <p14:xfrm>
                  <a:off x="3366961" y="3077901"/>
                  <a:ext cx="212760" cy="75240"/>
                </p14:xfrm>
              </p:contentPart>
            </mc:Choice>
            <mc:Fallback xmlns="">
              <p:pic>
                <p:nvPicPr>
                  <p:cNvPr id="77" name="Ink 76">
                    <a:extLst>
                      <a:ext uri="{FF2B5EF4-FFF2-40B4-BE49-F238E27FC236}">
                        <a16:creationId xmlns:a16="http://schemas.microsoft.com/office/drawing/2014/main" id="{4ACF74DB-9B1B-1C3E-6BC8-D098F01063D7}"/>
                      </a:ext>
                    </a:extLst>
                  </p:cNvPr>
                  <p:cNvPicPr/>
                  <p:nvPr/>
                </p:nvPicPr>
                <p:blipFill>
                  <a:blip r:embed="rId92"/>
                  <a:stretch>
                    <a:fillRect/>
                  </a:stretch>
                </p:blipFill>
                <p:spPr>
                  <a:xfrm>
                    <a:off x="3296263" y="3007322"/>
                    <a:ext cx="353488" cy="21573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93">
                <p14:nvContentPartPr>
                  <p14:cNvPr id="78" name="Ink 77">
                    <a:extLst>
                      <a:ext uri="{FF2B5EF4-FFF2-40B4-BE49-F238E27FC236}">
                        <a16:creationId xmlns:a16="http://schemas.microsoft.com/office/drawing/2014/main" id="{70D6A0ED-759F-14AB-CE5D-33CC69964ADE}"/>
                      </a:ext>
                    </a:extLst>
                  </p14:cNvPr>
                  <p14:cNvContentPartPr/>
                  <p14:nvPr/>
                </p14:nvContentPartPr>
                <p14:xfrm>
                  <a:off x="3940801" y="3082221"/>
                  <a:ext cx="290160" cy="47160"/>
                </p14:xfrm>
              </p:contentPart>
            </mc:Choice>
            <mc:Fallback xmlns="">
              <p:pic>
                <p:nvPicPr>
                  <p:cNvPr id="78" name="Ink 77">
                    <a:extLst>
                      <a:ext uri="{FF2B5EF4-FFF2-40B4-BE49-F238E27FC236}">
                        <a16:creationId xmlns:a16="http://schemas.microsoft.com/office/drawing/2014/main" id="{70D6A0ED-759F-14AB-CE5D-33CC69964ADE}"/>
                      </a:ext>
                    </a:extLst>
                  </p:cNvPr>
                  <p:cNvPicPr/>
                  <p:nvPr/>
                </p:nvPicPr>
                <p:blipFill>
                  <a:blip r:embed="rId94"/>
                  <a:stretch>
                    <a:fillRect/>
                  </a:stretch>
                </p:blipFill>
                <p:spPr>
                  <a:xfrm>
                    <a:off x="3870095" y="3011813"/>
                    <a:ext cx="430904" cy="18731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95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5F31C9E1-9BBF-A2EC-E458-D03CB55FBBBE}"/>
                    </a:ext>
                  </a:extLst>
                </p14:cNvPr>
                <p14:cNvContentPartPr/>
                <p14:nvPr/>
              </p14:nvContentPartPr>
              <p14:xfrm>
                <a:off x="3343228" y="4892995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5F31C9E1-9BBF-A2EC-E458-D03CB55FBBBE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3305068" y="4854835"/>
                  <a:ext cx="76320" cy="7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01134137-7E0E-9309-093C-FD112C383B28}"/>
              </a:ext>
            </a:extLst>
          </p:cNvPr>
          <p:cNvGrpSpPr/>
          <p:nvPr/>
        </p:nvGrpSpPr>
        <p:grpSpPr>
          <a:xfrm>
            <a:off x="370841" y="4257440"/>
            <a:ext cx="1354510" cy="747931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97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046F0785-6DAA-EAD4-6926-B6D3214E52E1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046F0785-6DAA-EAD4-6926-B6D3214E52E1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3021199" y="3601971"/>
                  <a:ext cx="1664786" cy="145861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99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16389278-E905-C923-904B-2CFB5992EB2A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16389278-E905-C923-904B-2CFB5992EB2A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2527775" y="3569669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1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A9C3892C-9185-FDFB-5B2B-96429CFFFB63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A9C3892C-9185-FDFB-5B2B-96429CFFFB63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4106639" y="3530045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A48C3018-FFFA-F80F-443C-381961B6B8FA}"/>
              </a:ext>
            </a:extLst>
          </p:cNvPr>
          <p:cNvGrpSpPr/>
          <p:nvPr/>
        </p:nvGrpSpPr>
        <p:grpSpPr>
          <a:xfrm>
            <a:off x="1204320" y="4047720"/>
            <a:ext cx="1342107" cy="729907"/>
            <a:chOff x="4147023" y="3211285"/>
            <a:chExt cx="2493262" cy="1355964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3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8543A934-531E-D4DD-91EE-1F018F1D7DA5}"/>
                    </a:ext>
                  </a:extLst>
                </p14:cNvPr>
                <p14:cNvContentPartPr/>
                <p14:nvPr/>
              </p14:nvContentPartPr>
              <p14:xfrm>
                <a:off x="4147023" y="3433409"/>
                <a:ext cx="2221120" cy="113384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8543A934-531E-D4DD-91EE-1F018F1D7DA5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076022" y="3362460"/>
                  <a:ext cx="2362452" cy="127506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5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3E51F3D5-910D-C362-9A6A-7B5FB30EB13C}"/>
                    </a:ext>
                  </a:extLst>
                </p14:cNvPr>
                <p14:cNvContentPartPr/>
                <p14:nvPr/>
              </p14:nvContentPartPr>
              <p14:xfrm>
                <a:off x="6219325" y="3211285"/>
                <a:ext cx="420960" cy="881794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3E51F3D5-910D-C362-9A6A-7B5FB30EB13C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6148497" y="3140474"/>
                  <a:ext cx="561948" cy="1022747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6673839-1DB9-C326-8BFC-627267A47124}"/>
              </a:ext>
            </a:extLst>
          </p:cNvPr>
          <p:cNvGrpSpPr/>
          <p:nvPr/>
        </p:nvGrpSpPr>
        <p:grpSpPr>
          <a:xfrm>
            <a:off x="282679" y="4767891"/>
            <a:ext cx="2352078" cy="330928"/>
            <a:chOff x="2401003" y="3668629"/>
            <a:chExt cx="4369509" cy="614771"/>
          </a:xfrm>
        </p:grpSpPr>
        <p:grpSp>
          <p:nvGrpSpPr>
            <p:cNvPr id="91" name="Group 90">
              <a:extLst>
                <a:ext uri="{FF2B5EF4-FFF2-40B4-BE49-F238E27FC236}">
                  <a16:creationId xmlns:a16="http://schemas.microsoft.com/office/drawing/2014/main" id="{A3841500-8C33-5DB2-5864-3742CA35EDB1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07">
                <p14:nvContentPartPr>
                  <p14:cNvPr id="93" name="Ink 92">
                    <a:extLst>
                      <a:ext uri="{FF2B5EF4-FFF2-40B4-BE49-F238E27FC236}">
                        <a16:creationId xmlns:a16="http://schemas.microsoft.com/office/drawing/2014/main" id="{D70C375C-9AF2-FF12-FA38-20D0BFBB8B49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93" name="Ink 92">
                    <a:extLst>
                      <a:ext uri="{FF2B5EF4-FFF2-40B4-BE49-F238E27FC236}">
                        <a16:creationId xmlns:a16="http://schemas.microsoft.com/office/drawing/2014/main" id="{D70C375C-9AF2-FF12-FA38-20D0BFBB8B49}"/>
                      </a:ext>
                    </a:extLst>
                  </p:cNvPr>
                  <p:cNvPicPr/>
                  <p:nvPr/>
                </p:nvPicPr>
                <p:blipFill>
                  <a:blip r:embed="rId108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09">
                <p14:nvContentPartPr>
                  <p14:cNvPr id="94" name="Ink 93">
                    <a:extLst>
                      <a:ext uri="{FF2B5EF4-FFF2-40B4-BE49-F238E27FC236}">
                        <a16:creationId xmlns:a16="http://schemas.microsoft.com/office/drawing/2014/main" id="{01D2345A-C63E-BB35-BC10-73FB80C5940F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94" name="Ink 93">
                    <a:extLst>
                      <a:ext uri="{FF2B5EF4-FFF2-40B4-BE49-F238E27FC236}">
                        <a16:creationId xmlns:a16="http://schemas.microsoft.com/office/drawing/2014/main" id="{01D2345A-C63E-BB35-BC10-73FB80C5940F}"/>
                      </a:ext>
                    </a:extLst>
                  </p:cNvPr>
                  <p:cNvPicPr/>
                  <p:nvPr/>
                </p:nvPicPr>
                <p:blipFill>
                  <a:blip r:embed="rId110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11">
                <p14:nvContentPartPr>
                  <p14:cNvPr id="95" name="Ink 94">
                    <a:extLst>
                      <a:ext uri="{FF2B5EF4-FFF2-40B4-BE49-F238E27FC236}">
                        <a16:creationId xmlns:a16="http://schemas.microsoft.com/office/drawing/2014/main" id="{DB313B8B-B734-63F3-F9B0-CBEE5EC7EC26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95" name="Ink 94">
                    <a:extLst>
                      <a:ext uri="{FF2B5EF4-FFF2-40B4-BE49-F238E27FC236}">
                        <a16:creationId xmlns:a16="http://schemas.microsoft.com/office/drawing/2014/main" id="{DB313B8B-B734-63F3-F9B0-CBEE5EC7EC26}"/>
                      </a:ext>
                    </a:extLst>
                  </p:cNvPr>
                  <p:cNvPicPr/>
                  <p:nvPr/>
                </p:nvPicPr>
                <p:blipFill>
                  <a:blip r:embed="rId112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13">
                <p14:nvContentPartPr>
                  <p14:cNvPr id="96" name="Ink 95">
                    <a:extLst>
                      <a:ext uri="{FF2B5EF4-FFF2-40B4-BE49-F238E27FC236}">
                        <a16:creationId xmlns:a16="http://schemas.microsoft.com/office/drawing/2014/main" id="{184D4222-8221-1C83-2AE1-3D206D9E33D1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96" name="Ink 95">
                    <a:extLst>
                      <a:ext uri="{FF2B5EF4-FFF2-40B4-BE49-F238E27FC236}">
                        <a16:creationId xmlns:a16="http://schemas.microsoft.com/office/drawing/2014/main" id="{184D4222-8221-1C83-2AE1-3D206D9E33D1}"/>
                      </a:ext>
                    </a:extLst>
                  </p:cNvPr>
                  <p:cNvPicPr/>
                  <p:nvPr/>
                </p:nvPicPr>
                <p:blipFill>
                  <a:blip r:embed="rId114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15">
                <p14:nvContentPartPr>
                  <p14:cNvPr id="97" name="Ink 96">
                    <a:extLst>
                      <a:ext uri="{FF2B5EF4-FFF2-40B4-BE49-F238E27FC236}">
                        <a16:creationId xmlns:a16="http://schemas.microsoft.com/office/drawing/2014/main" id="{8AE2E913-8885-4BB3-54DF-3DEFF1494B20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97" name="Ink 96">
                    <a:extLst>
                      <a:ext uri="{FF2B5EF4-FFF2-40B4-BE49-F238E27FC236}">
                        <a16:creationId xmlns:a16="http://schemas.microsoft.com/office/drawing/2014/main" id="{8AE2E913-8885-4BB3-54DF-3DEFF1494B20}"/>
                      </a:ext>
                    </a:extLst>
                  </p:cNvPr>
                  <p:cNvPicPr/>
                  <p:nvPr/>
                </p:nvPicPr>
                <p:blipFill>
                  <a:blip r:embed="rId116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17">
                <p14:nvContentPartPr>
                  <p14:cNvPr id="98" name="Ink 97">
                    <a:extLst>
                      <a:ext uri="{FF2B5EF4-FFF2-40B4-BE49-F238E27FC236}">
                        <a16:creationId xmlns:a16="http://schemas.microsoft.com/office/drawing/2014/main" id="{F10BD459-6BD1-2DB8-5065-1AA59C296A87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98" name="Ink 97">
                    <a:extLst>
                      <a:ext uri="{FF2B5EF4-FFF2-40B4-BE49-F238E27FC236}">
                        <a16:creationId xmlns:a16="http://schemas.microsoft.com/office/drawing/2014/main" id="{F10BD459-6BD1-2DB8-5065-1AA59C296A87}"/>
                      </a:ext>
                    </a:extLst>
                  </p:cNvPr>
                  <p:cNvPicPr/>
                  <p:nvPr/>
                </p:nvPicPr>
                <p:blipFill>
                  <a:blip r:embed="rId118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19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E5728D99-C021-A5C8-FF49-137F20421BD1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E5728D99-C021-A5C8-FF49-137F20421BD1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D2DEFCFD-E1EA-C105-9011-A97338E221EE}"/>
              </a:ext>
            </a:extLst>
          </p:cNvPr>
          <p:cNvGrpSpPr/>
          <p:nvPr/>
        </p:nvGrpSpPr>
        <p:grpSpPr>
          <a:xfrm>
            <a:off x="3905908" y="4419826"/>
            <a:ext cx="496091" cy="563313"/>
            <a:chOff x="3343228" y="3958435"/>
            <a:chExt cx="921600" cy="1046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1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3F876063-4CD4-BE3E-8559-39BE9D4491EE}"/>
                    </a:ext>
                  </a:extLst>
                </p14:cNvPr>
                <p14:cNvContentPartPr/>
                <p14:nvPr/>
              </p14:nvContentPartPr>
              <p14:xfrm>
                <a:off x="3729399" y="4717995"/>
                <a:ext cx="243000" cy="28692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3F876063-4CD4-BE3E-8559-39BE9D4491EE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3658635" y="4647266"/>
                  <a:ext cx="383860" cy="4277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3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36C74FF3-AFC6-0E8E-B68E-6AE757A00A06}"/>
                    </a:ext>
                  </a:extLst>
                </p14:cNvPr>
                <p14:cNvContentPartPr/>
                <p14:nvPr/>
              </p14:nvContentPartPr>
              <p14:xfrm>
                <a:off x="3731106" y="4759035"/>
                <a:ext cx="207360" cy="22644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36C74FF3-AFC6-0E8E-B68E-6AE757A00A06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3660430" y="4688231"/>
                  <a:ext cx="348045" cy="367381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A27C8F5F-B4B6-643D-0CDB-B95723338D75}"/>
                </a:ext>
              </a:extLst>
            </p:cNvPr>
            <p:cNvGrpSpPr/>
            <p:nvPr/>
          </p:nvGrpSpPr>
          <p:grpSpPr>
            <a:xfrm>
              <a:off x="3374021" y="4111443"/>
              <a:ext cx="243000" cy="286920"/>
              <a:chOff x="3847932" y="3989861"/>
              <a:chExt cx="24300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25">
                <p14:nvContentPartPr>
                  <p14:cNvPr id="110" name="Ink 109">
                    <a:extLst>
                      <a:ext uri="{FF2B5EF4-FFF2-40B4-BE49-F238E27FC236}">
                        <a16:creationId xmlns:a16="http://schemas.microsoft.com/office/drawing/2014/main" id="{84216CCB-04CB-670F-EABE-16B82EE837C0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43000" cy="286920"/>
                </p14:xfrm>
              </p:contentPart>
            </mc:Choice>
            <mc:Fallback xmlns="">
              <p:pic>
                <p:nvPicPr>
                  <p:cNvPr id="110" name="Ink 109">
                    <a:extLst>
                      <a:ext uri="{FF2B5EF4-FFF2-40B4-BE49-F238E27FC236}">
                        <a16:creationId xmlns:a16="http://schemas.microsoft.com/office/drawing/2014/main" id="{84216CCB-04CB-670F-EABE-16B82EE837C0}"/>
                      </a:ext>
                    </a:extLst>
                  </p:cNvPr>
                  <p:cNvPicPr/>
                  <p:nvPr/>
                </p:nvPicPr>
                <p:blipFill>
                  <a:blip r:embed="rId126"/>
                  <a:stretch>
                    <a:fillRect/>
                  </a:stretch>
                </p:blipFill>
                <p:spPr>
                  <a:xfrm>
                    <a:off x="3777168" y="3919132"/>
                    <a:ext cx="383860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27">
                <p14:nvContentPartPr>
                  <p14:cNvPr id="111" name="Ink 110">
                    <a:extLst>
                      <a:ext uri="{FF2B5EF4-FFF2-40B4-BE49-F238E27FC236}">
                        <a16:creationId xmlns:a16="http://schemas.microsoft.com/office/drawing/2014/main" id="{74432D45-CBAE-D935-355C-BC1EAD27B9BE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7360" cy="226440"/>
                </p14:xfrm>
              </p:contentPart>
            </mc:Choice>
            <mc:Fallback xmlns="">
              <p:pic>
                <p:nvPicPr>
                  <p:cNvPr id="111" name="Ink 110">
                    <a:extLst>
                      <a:ext uri="{FF2B5EF4-FFF2-40B4-BE49-F238E27FC236}">
                        <a16:creationId xmlns:a16="http://schemas.microsoft.com/office/drawing/2014/main" id="{74432D45-CBAE-D935-355C-BC1EAD27B9BE}"/>
                      </a:ext>
                    </a:extLst>
                  </p:cNvPr>
                  <p:cNvPicPr/>
                  <p:nvPr/>
                </p:nvPicPr>
                <p:blipFill>
                  <a:blip r:embed="rId128"/>
                  <a:stretch>
                    <a:fillRect/>
                  </a:stretch>
                </p:blipFill>
                <p:spPr>
                  <a:xfrm>
                    <a:off x="3778963" y="3960097"/>
                    <a:ext cx="348045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89759513-8D8D-3BB3-EF9C-7314CBEC8F40}"/>
                </a:ext>
              </a:extLst>
            </p:cNvPr>
            <p:cNvGrpSpPr/>
            <p:nvPr/>
          </p:nvGrpSpPr>
          <p:grpSpPr>
            <a:xfrm>
              <a:off x="3977906" y="4068961"/>
              <a:ext cx="206280" cy="286920"/>
              <a:chOff x="3847932" y="3989861"/>
              <a:chExt cx="20628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29">
                <p14:nvContentPartPr>
                  <p14:cNvPr id="108" name="Ink 107">
                    <a:extLst>
                      <a:ext uri="{FF2B5EF4-FFF2-40B4-BE49-F238E27FC236}">
                        <a16:creationId xmlns:a16="http://schemas.microsoft.com/office/drawing/2014/main" id="{4671EA0B-6AD6-1E86-668A-D818F05A127F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06280" cy="286920"/>
                </p14:xfrm>
              </p:contentPart>
            </mc:Choice>
            <mc:Fallback xmlns="">
              <p:pic>
                <p:nvPicPr>
                  <p:cNvPr id="108" name="Ink 107">
                    <a:extLst>
                      <a:ext uri="{FF2B5EF4-FFF2-40B4-BE49-F238E27FC236}">
                        <a16:creationId xmlns:a16="http://schemas.microsoft.com/office/drawing/2014/main" id="{4671EA0B-6AD6-1E86-668A-D818F05A127F}"/>
                      </a:ext>
                    </a:extLst>
                  </p:cNvPr>
                  <p:cNvPicPr/>
                  <p:nvPr/>
                </p:nvPicPr>
                <p:blipFill>
                  <a:blip r:embed="rId130"/>
                  <a:stretch>
                    <a:fillRect/>
                  </a:stretch>
                </p:blipFill>
                <p:spPr>
                  <a:xfrm>
                    <a:off x="3777169" y="3919132"/>
                    <a:ext cx="347138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31">
                <p14:nvContentPartPr>
                  <p14:cNvPr id="109" name="Ink 108">
                    <a:extLst>
                      <a:ext uri="{FF2B5EF4-FFF2-40B4-BE49-F238E27FC236}">
                        <a16:creationId xmlns:a16="http://schemas.microsoft.com/office/drawing/2014/main" id="{B00402C9-0947-683F-81D5-24F1EF499720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4480" cy="226440"/>
                </p14:xfrm>
              </p:contentPart>
            </mc:Choice>
            <mc:Fallback xmlns="">
              <p:pic>
                <p:nvPicPr>
                  <p:cNvPr id="109" name="Ink 108">
                    <a:extLst>
                      <a:ext uri="{FF2B5EF4-FFF2-40B4-BE49-F238E27FC236}">
                        <a16:creationId xmlns:a16="http://schemas.microsoft.com/office/drawing/2014/main" id="{B00402C9-0947-683F-81D5-24F1EF499720}"/>
                      </a:ext>
                    </a:extLst>
                  </p:cNvPr>
                  <p:cNvPicPr/>
                  <p:nvPr/>
                </p:nvPicPr>
                <p:blipFill>
                  <a:blip r:embed="rId132"/>
                  <a:stretch>
                    <a:fillRect/>
                  </a:stretch>
                </p:blipFill>
                <p:spPr>
                  <a:xfrm>
                    <a:off x="3778806" y="3960097"/>
                    <a:ext cx="345478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AFD5DEB8-3BD0-63AF-1752-8B14B1D278F9}"/>
                </a:ext>
              </a:extLst>
            </p:cNvPr>
            <p:cNvGrpSpPr/>
            <p:nvPr/>
          </p:nvGrpSpPr>
          <p:grpSpPr>
            <a:xfrm>
              <a:off x="3400828" y="3958435"/>
              <a:ext cx="864000" cy="75240"/>
              <a:chOff x="3366961" y="3077901"/>
              <a:chExt cx="864000" cy="752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33">
                <p14:nvContentPartPr>
                  <p14:cNvPr id="106" name="Ink 105">
                    <a:extLst>
                      <a:ext uri="{FF2B5EF4-FFF2-40B4-BE49-F238E27FC236}">
                        <a16:creationId xmlns:a16="http://schemas.microsoft.com/office/drawing/2014/main" id="{DC0E0566-58A0-2C2D-C686-BCC97C2323E9}"/>
                      </a:ext>
                    </a:extLst>
                  </p14:cNvPr>
                  <p14:cNvContentPartPr/>
                  <p14:nvPr/>
                </p14:nvContentPartPr>
                <p14:xfrm>
                  <a:off x="3366961" y="3077901"/>
                  <a:ext cx="212760" cy="75240"/>
                </p14:xfrm>
              </p:contentPart>
            </mc:Choice>
            <mc:Fallback xmlns="">
              <p:pic>
                <p:nvPicPr>
                  <p:cNvPr id="106" name="Ink 105">
                    <a:extLst>
                      <a:ext uri="{FF2B5EF4-FFF2-40B4-BE49-F238E27FC236}">
                        <a16:creationId xmlns:a16="http://schemas.microsoft.com/office/drawing/2014/main" id="{DC0E0566-58A0-2C2D-C686-BCC97C2323E9}"/>
                      </a:ext>
                    </a:extLst>
                  </p:cNvPr>
                  <p:cNvPicPr/>
                  <p:nvPr/>
                </p:nvPicPr>
                <p:blipFill>
                  <a:blip r:embed="rId134"/>
                  <a:stretch>
                    <a:fillRect/>
                  </a:stretch>
                </p:blipFill>
                <p:spPr>
                  <a:xfrm>
                    <a:off x="3296263" y="3007322"/>
                    <a:ext cx="353488" cy="21573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35">
                <p14:nvContentPartPr>
                  <p14:cNvPr id="107" name="Ink 106">
                    <a:extLst>
                      <a:ext uri="{FF2B5EF4-FFF2-40B4-BE49-F238E27FC236}">
                        <a16:creationId xmlns:a16="http://schemas.microsoft.com/office/drawing/2014/main" id="{706F9E43-565D-1A52-D94B-990F5926D6CF}"/>
                      </a:ext>
                    </a:extLst>
                  </p14:cNvPr>
                  <p14:cNvContentPartPr/>
                  <p14:nvPr/>
                </p14:nvContentPartPr>
                <p14:xfrm>
                  <a:off x="3940801" y="3082221"/>
                  <a:ext cx="290160" cy="47160"/>
                </p14:xfrm>
              </p:contentPart>
            </mc:Choice>
            <mc:Fallback xmlns="">
              <p:pic>
                <p:nvPicPr>
                  <p:cNvPr id="107" name="Ink 106">
                    <a:extLst>
                      <a:ext uri="{FF2B5EF4-FFF2-40B4-BE49-F238E27FC236}">
                        <a16:creationId xmlns:a16="http://schemas.microsoft.com/office/drawing/2014/main" id="{706F9E43-565D-1A52-D94B-990F5926D6CF}"/>
                      </a:ext>
                    </a:extLst>
                  </p:cNvPr>
                  <p:cNvPicPr/>
                  <p:nvPr/>
                </p:nvPicPr>
                <p:blipFill>
                  <a:blip r:embed="rId136"/>
                  <a:stretch>
                    <a:fillRect/>
                  </a:stretch>
                </p:blipFill>
                <p:spPr>
                  <a:xfrm>
                    <a:off x="3870095" y="3011813"/>
                    <a:ext cx="430904" cy="18731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7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58ED10ED-18E0-6A1F-FDFF-818DD1DF64A8}"/>
                    </a:ext>
                  </a:extLst>
                </p14:cNvPr>
                <p14:cNvContentPartPr/>
                <p14:nvPr/>
              </p14:nvContentPartPr>
              <p14:xfrm>
                <a:off x="3343228" y="4892995"/>
                <a:ext cx="360" cy="36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58ED10ED-18E0-6A1F-FDFF-818DD1DF64A8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3305068" y="4854835"/>
                  <a:ext cx="76320" cy="7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0ACE51D8-9E36-08B8-EDF8-26C4BA6E3588}"/>
              </a:ext>
            </a:extLst>
          </p:cNvPr>
          <p:cNvGrpSpPr/>
          <p:nvPr/>
        </p:nvGrpSpPr>
        <p:grpSpPr>
          <a:xfrm>
            <a:off x="3505107" y="4227361"/>
            <a:ext cx="1354510" cy="747931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9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3709FE4C-B216-F0EE-A698-5E69CA883CC2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3709FE4C-B216-F0EE-A698-5E69CA883CC2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3021199" y="3601971"/>
                  <a:ext cx="1664786" cy="145861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1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24A0B926-9949-89FF-7B3E-070BDFEEF6A5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24A0B926-9949-89FF-7B3E-070BDFEEF6A5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2527775" y="3569669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3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CCA3013-16AA-6319-CDF1-FF862970EC33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CCA3013-16AA-6319-CDF1-FF862970EC33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4106639" y="3530045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94CEEBA8-5D08-D93E-FDBE-5274543A967F}"/>
              </a:ext>
            </a:extLst>
          </p:cNvPr>
          <p:cNvGrpSpPr/>
          <p:nvPr/>
        </p:nvGrpSpPr>
        <p:grpSpPr>
          <a:xfrm>
            <a:off x="4338586" y="4017641"/>
            <a:ext cx="1342107" cy="729907"/>
            <a:chOff x="4147023" y="3211285"/>
            <a:chExt cx="2493262" cy="1355964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5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37622764-6088-AA87-5B9B-D4FFC5A98D7A}"/>
                    </a:ext>
                  </a:extLst>
                </p14:cNvPr>
                <p14:cNvContentPartPr/>
                <p14:nvPr/>
              </p14:nvContentPartPr>
              <p14:xfrm>
                <a:off x="4147023" y="3433409"/>
                <a:ext cx="2221120" cy="113384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37622764-6088-AA87-5B9B-D4FFC5A98D7A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4076022" y="3362460"/>
                  <a:ext cx="2362452" cy="127506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7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F8548B05-859F-0070-981E-2908D1326693}"/>
                    </a:ext>
                  </a:extLst>
                </p14:cNvPr>
                <p14:cNvContentPartPr/>
                <p14:nvPr/>
              </p14:nvContentPartPr>
              <p14:xfrm>
                <a:off x="6219325" y="3211285"/>
                <a:ext cx="420960" cy="881794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F8548B05-859F-0070-981E-2908D1326693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6148497" y="3140474"/>
                  <a:ext cx="561948" cy="1022747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67DCF0D5-4947-4A9C-7E36-153532B3A619}"/>
              </a:ext>
            </a:extLst>
          </p:cNvPr>
          <p:cNvGrpSpPr/>
          <p:nvPr/>
        </p:nvGrpSpPr>
        <p:grpSpPr>
          <a:xfrm>
            <a:off x="3416945" y="4737811"/>
            <a:ext cx="2352078" cy="330928"/>
            <a:chOff x="2401003" y="3668629"/>
            <a:chExt cx="4369509" cy="614771"/>
          </a:xfrm>
        </p:grpSpPr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FFC523F4-AF45-E6B5-C093-CCB23C28700F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49">
                <p14:nvContentPartPr>
                  <p14:cNvPr id="122" name="Ink 121">
                    <a:extLst>
                      <a:ext uri="{FF2B5EF4-FFF2-40B4-BE49-F238E27FC236}">
                        <a16:creationId xmlns:a16="http://schemas.microsoft.com/office/drawing/2014/main" id="{2AB00A06-B651-5316-736E-A7D18A54E2D2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122" name="Ink 121">
                    <a:extLst>
                      <a:ext uri="{FF2B5EF4-FFF2-40B4-BE49-F238E27FC236}">
                        <a16:creationId xmlns:a16="http://schemas.microsoft.com/office/drawing/2014/main" id="{2AB00A06-B651-5316-736E-A7D18A54E2D2}"/>
                      </a:ext>
                    </a:extLst>
                  </p:cNvPr>
                  <p:cNvPicPr/>
                  <p:nvPr/>
                </p:nvPicPr>
                <p:blipFill>
                  <a:blip r:embed="rId150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1">
                <p14:nvContentPartPr>
                  <p14:cNvPr id="123" name="Ink 122">
                    <a:extLst>
                      <a:ext uri="{FF2B5EF4-FFF2-40B4-BE49-F238E27FC236}">
                        <a16:creationId xmlns:a16="http://schemas.microsoft.com/office/drawing/2014/main" id="{AD668084-705E-EF2C-2701-0F2B13A07F33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123" name="Ink 122">
                    <a:extLst>
                      <a:ext uri="{FF2B5EF4-FFF2-40B4-BE49-F238E27FC236}">
                        <a16:creationId xmlns:a16="http://schemas.microsoft.com/office/drawing/2014/main" id="{AD668084-705E-EF2C-2701-0F2B13A07F33}"/>
                      </a:ext>
                    </a:extLst>
                  </p:cNvPr>
                  <p:cNvPicPr/>
                  <p:nvPr/>
                </p:nvPicPr>
                <p:blipFill>
                  <a:blip r:embed="rId152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3">
                <p14:nvContentPartPr>
                  <p14:cNvPr id="124" name="Ink 123">
                    <a:extLst>
                      <a:ext uri="{FF2B5EF4-FFF2-40B4-BE49-F238E27FC236}">
                        <a16:creationId xmlns:a16="http://schemas.microsoft.com/office/drawing/2014/main" id="{AD3D98DC-5BA7-6126-924D-FC7CB9DAC5B6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124" name="Ink 123">
                    <a:extLst>
                      <a:ext uri="{FF2B5EF4-FFF2-40B4-BE49-F238E27FC236}">
                        <a16:creationId xmlns:a16="http://schemas.microsoft.com/office/drawing/2014/main" id="{AD3D98DC-5BA7-6126-924D-FC7CB9DAC5B6}"/>
                      </a:ext>
                    </a:extLst>
                  </p:cNvPr>
                  <p:cNvPicPr/>
                  <p:nvPr/>
                </p:nvPicPr>
                <p:blipFill>
                  <a:blip r:embed="rId154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5">
                <p14:nvContentPartPr>
                  <p14:cNvPr id="125" name="Ink 124">
                    <a:extLst>
                      <a:ext uri="{FF2B5EF4-FFF2-40B4-BE49-F238E27FC236}">
                        <a16:creationId xmlns:a16="http://schemas.microsoft.com/office/drawing/2014/main" id="{941F7F07-441E-309A-FEBC-A1AEB5317AFA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125" name="Ink 124">
                    <a:extLst>
                      <a:ext uri="{FF2B5EF4-FFF2-40B4-BE49-F238E27FC236}">
                        <a16:creationId xmlns:a16="http://schemas.microsoft.com/office/drawing/2014/main" id="{941F7F07-441E-309A-FEBC-A1AEB5317AFA}"/>
                      </a:ext>
                    </a:extLst>
                  </p:cNvPr>
                  <p:cNvPicPr/>
                  <p:nvPr/>
                </p:nvPicPr>
                <p:blipFill>
                  <a:blip r:embed="rId156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7">
                <p14:nvContentPartPr>
                  <p14:cNvPr id="126" name="Ink 125">
                    <a:extLst>
                      <a:ext uri="{FF2B5EF4-FFF2-40B4-BE49-F238E27FC236}">
                        <a16:creationId xmlns:a16="http://schemas.microsoft.com/office/drawing/2014/main" id="{4B06210F-8C78-63B2-F0F0-1571777B6B68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126" name="Ink 125">
                    <a:extLst>
                      <a:ext uri="{FF2B5EF4-FFF2-40B4-BE49-F238E27FC236}">
                        <a16:creationId xmlns:a16="http://schemas.microsoft.com/office/drawing/2014/main" id="{4B06210F-8C78-63B2-F0F0-1571777B6B68}"/>
                      </a:ext>
                    </a:extLst>
                  </p:cNvPr>
                  <p:cNvPicPr/>
                  <p:nvPr/>
                </p:nvPicPr>
                <p:blipFill>
                  <a:blip r:embed="rId158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59">
                <p14:nvContentPartPr>
                  <p14:cNvPr id="127" name="Ink 126">
                    <a:extLst>
                      <a:ext uri="{FF2B5EF4-FFF2-40B4-BE49-F238E27FC236}">
                        <a16:creationId xmlns:a16="http://schemas.microsoft.com/office/drawing/2014/main" id="{3BB70F84-9EBC-78B5-703C-9759CDE0935F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127" name="Ink 126">
                    <a:extLst>
                      <a:ext uri="{FF2B5EF4-FFF2-40B4-BE49-F238E27FC236}">
                        <a16:creationId xmlns:a16="http://schemas.microsoft.com/office/drawing/2014/main" id="{3BB70F84-9EBC-78B5-703C-9759CDE0935F}"/>
                      </a:ext>
                    </a:extLst>
                  </p:cNvPr>
                  <p:cNvPicPr/>
                  <p:nvPr/>
                </p:nvPicPr>
                <p:blipFill>
                  <a:blip r:embed="rId160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1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20FB10A6-EF05-3215-5CAC-5094C166C3FC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20FB10A6-EF05-3215-5CAC-5094C166C3FC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BD118C41-4C0F-A758-312F-C61D56EDE76A}"/>
              </a:ext>
            </a:extLst>
          </p:cNvPr>
          <p:cNvGrpSpPr/>
          <p:nvPr/>
        </p:nvGrpSpPr>
        <p:grpSpPr>
          <a:xfrm>
            <a:off x="6603776" y="4823568"/>
            <a:ext cx="2116805" cy="228364"/>
            <a:chOff x="2600579" y="3850925"/>
            <a:chExt cx="3932437" cy="424237"/>
          </a:xfrm>
        </p:grpSpPr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3A913CE0-92AB-106C-2E0E-2AB571FE75B6}"/>
                </a:ext>
              </a:extLst>
            </p:cNvPr>
            <p:cNvGrpSpPr/>
            <p:nvPr/>
          </p:nvGrpSpPr>
          <p:grpSpPr>
            <a:xfrm>
              <a:off x="2600579" y="3883122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63">
                <p14:nvContentPartPr>
                  <p14:cNvPr id="139" name="Ink 138">
                    <a:extLst>
                      <a:ext uri="{FF2B5EF4-FFF2-40B4-BE49-F238E27FC236}">
                        <a16:creationId xmlns:a16="http://schemas.microsoft.com/office/drawing/2014/main" id="{25EA98DB-0D97-9FC0-8872-E18B8FBAC534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39" name="Ink 138">
                    <a:extLst>
                      <a:ext uri="{FF2B5EF4-FFF2-40B4-BE49-F238E27FC236}">
                        <a16:creationId xmlns:a16="http://schemas.microsoft.com/office/drawing/2014/main" id="{25EA98DB-0D97-9FC0-8872-E18B8FBAC534}"/>
                      </a:ext>
                    </a:extLst>
                  </p:cNvPr>
                  <p:cNvPicPr/>
                  <p:nvPr/>
                </p:nvPicPr>
                <p:blipFill>
                  <a:blip r:embed="rId164"/>
                  <a:stretch>
                    <a:fillRect/>
                  </a:stretch>
                </p:blipFill>
                <p:spPr>
                  <a:xfrm>
                    <a:off x="2530717" y="3812273"/>
                    <a:ext cx="181905" cy="50930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65">
                <p14:nvContentPartPr>
                  <p14:cNvPr id="140" name="Ink 139">
                    <a:extLst>
                      <a:ext uri="{FF2B5EF4-FFF2-40B4-BE49-F238E27FC236}">
                        <a16:creationId xmlns:a16="http://schemas.microsoft.com/office/drawing/2014/main" id="{CE13BF02-B026-83C8-0D2D-DF0625C8D0D7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40" name="Ink 139">
                    <a:extLst>
                      <a:ext uri="{FF2B5EF4-FFF2-40B4-BE49-F238E27FC236}">
                        <a16:creationId xmlns:a16="http://schemas.microsoft.com/office/drawing/2014/main" id="{CE13BF02-B026-83C8-0D2D-DF0625C8D0D7}"/>
                      </a:ext>
                    </a:extLst>
                  </p:cNvPr>
                  <p:cNvPicPr/>
                  <p:nvPr/>
                </p:nvPicPr>
                <p:blipFill>
                  <a:blip r:embed="rId166"/>
                  <a:stretch>
                    <a:fillRect/>
                  </a:stretch>
                </p:blipFill>
                <p:spPr>
                  <a:xfrm>
                    <a:off x="2721662" y="3829164"/>
                    <a:ext cx="191686" cy="516208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0A23F527-CA17-FB82-4A94-C27B5E81F1FC}"/>
                </a:ext>
              </a:extLst>
            </p:cNvPr>
            <p:cNvGrpSpPr/>
            <p:nvPr/>
          </p:nvGrpSpPr>
          <p:grpSpPr>
            <a:xfrm>
              <a:off x="4839357" y="3855218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67">
                <p14:nvContentPartPr>
                  <p14:cNvPr id="137" name="Ink 136">
                    <a:extLst>
                      <a:ext uri="{FF2B5EF4-FFF2-40B4-BE49-F238E27FC236}">
                        <a16:creationId xmlns:a16="http://schemas.microsoft.com/office/drawing/2014/main" id="{416B8387-D5DF-6A06-E6A1-311EE4D26231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37" name="Ink 136">
                    <a:extLst>
                      <a:ext uri="{FF2B5EF4-FFF2-40B4-BE49-F238E27FC236}">
                        <a16:creationId xmlns:a16="http://schemas.microsoft.com/office/drawing/2014/main" id="{416B8387-D5DF-6A06-E6A1-311EE4D26231}"/>
                      </a:ext>
                    </a:extLst>
                  </p:cNvPr>
                  <p:cNvPicPr/>
                  <p:nvPr/>
                </p:nvPicPr>
                <p:blipFill>
                  <a:blip r:embed="rId168"/>
                  <a:stretch>
                    <a:fillRect/>
                  </a:stretch>
                </p:blipFill>
                <p:spPr>
                  <a:xfrm>
                    <a:off x="2530717" y="3812273"/>
                    <a:ext cx="181905" cy="50930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69">
                <p14:nvContentPartPr>
                  <p14:cNvPr id="138" name="Ink 137">
                    <a:extLst>
                      <a:ext uri="{FF2B5EF4-FFF2-40B4-BE49-F238E27FC236}">
                        <a16:creationId xmlns:a16="http://schemas.microsoft.com/office/drawing/2014/main" id="{94DB39CE-9231-8C55-24EF-5BB79099AD1C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38" name="Ink 137">
                    <a:extLst>
                      <a:ext uri="{FF2B5EF4-FFF2-40B4-BE49-F238E27FC236}">
                        <a16:creationId xmlns:a16="http://schemas.microsoft.com/office/drawing/2014/main" id="{94DB39CE-9231-8C55-24EF-5BB79099AD1C}"/>
                      </a:ext>
                    </a:extLst>
                  </p:cNvPr>
                  <p:cNvPicPr/>
                  <p:nvPr/>
                </p:nvPicPr>
                <p:blipFill>
                  <a:blip r:embed="rId170"/>
                  <a:stretch>
                    <a:fillRect/>
                  </a:stretch>
                </p:blipFill>
                <p:spPr>
                  <a:xfrm>
                    <a:off x="2721662" y="3829164"/>
                    <a:ext cx="191686" cy="516208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78ACE5B5-62BE-BCD2-8573-20E31DE2CAC7}"/>
                </a:ext>
              </a:extLst>
            </p:cNvPr>
            <p:cNvGrpSpPr/>
            <p:nvPr/>
          </p:nvGrpSpPr>
          <p:grpSpPr>
            <a:xfrm>
              <a:off x="5622820" y="3853070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1">
                <p14:nvContentPartPr>
                  <p14:cNvPr id="135" name="Ink 134">
                    <a:extLst>
                      <a:ext uri="{FF2B5EF4-FFF2-40B4-BE49-F238E27FC236}">
                        <a16:creationId xmlns:a16="http://schemas.microsoft.com/office/drawing/2014/main" id="{9BF833ED-682D-3EAC-4105-7E127D3A9400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35" name="Ink 134">
                    <a:extLst>
                      <a:ext uri="{FF2B5EF4-FFF2-40B4-BE49-F238E27FC236}">
                        <a16:creationId xmlns:a16="http://schemas.microsoft.com/office/drawing/2014/main" id="{9BF833ED-682D-3EAC-4105-7E127D3A9400}"/>
                      </a:ext>
                    </a:extLst>
                  </p:cNvPr>
                  <p:cNvPicPr/>
                  <p:nvPr/>
                </p:nvPicPr>
                <p:blipFill>
                  <a:blip r:embed="rId172"/>
                  <a:stretch>
                    <a:fillRect/>
                  </a:stretch>
                </p:blipFill>
                <p:spPr>
                  <a:xfrm>
                    <a:off x="2530717" y="3812273"/>
                    <a:ext cx="181905" cy="50930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3">
                <p14:nvContentPartPr>
                  <p14:cNvPr id="136" name="Ink 135">
                    <a:extLst>
                      <a:ext uri="{FF2B5EF4-FFF2-40B4-BE49-F238E27FC236}">
                        <a16:creationId xmlns:a16="http://schemas.microsoft.com/office/drawing/2014/main" id="{F3E0B636-0CF4-C4A0-93A4-D2E32C79DBAF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36" name="Ink 135">
                    <a:extLst>
                      <a:ext uri="{FF2B5EF4-FFF2-40B4-BE49-F238E27FC236}">
                        <a16:creationId xmlns:a16="http://schemas.microsoft.com/office/drawing/2014/main" id="{F3E0B636-0CF4-C4A0-93A4-D2E32C79DBAF}"/>
                      </a:ext>
                    </a:extLst>
                  </p:cNvPr>
                  <p:cNvPicPr/>
                  <p:nvPr/>
                </p:nvPicPr>
                <p:blipFill>
                  <a:blip r:embed="rId174"/>
                  <a:stretch>
                    <a:fillRect/>
                  </a:stretch>
                </p:blipFill>
                <p:spPr>
                  <a:xfrm>
                    <a:off x="2721662" y="3829164"/>
                    <a:ext cx="191686" cy="516208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6DABC73F-97F6-5477-7B03-D5B07ADE2E8A}"/>
                </a:ext>
              </a:extLst>
            </p:cNvPr>
            <p:cNvGrpSpPr/>
            <p:nvPr/>
          </p:nvGrpSpPr>
          <p:grpSpPr>
            <a:xfrm>
              <a:off x="6290376" y="3850925"/>
              <a:ext cx="242640" cy="392040"/>
              <a:chOff x="2600579" y="3883122"/>
              <a:chExt cx="242640" cy="3920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5">
                <p14:nvContentPartPr>
                  <p14:cNvPr id="133" name="Ink 132">
                    <a:extLst>
                      <a:ext uri="{FF2B5EF4-FFF2-40B4-BE49-F238E27FC236}">
                        <a16:creationId xmlns:a16="http://schemas.microsoft.com/office/drawing/2014/main" id="{D79A0E4A-FC99-A3AD-AE26-42739E9EB189}"/>
                      </a:ext>
                    </a:extLst>
                  </p14:cNvPr>
                  <p14:cNvContentPartPr/>
                  <p14:nvPr/>
                </p14:nvContentPartPr>
                <p14:xfrm>
                  <a:off x="2600579" y="3883122"/>
                  <a:ext cx="42840" cy="368280"/>
                </p14:xfrm>
              </p:contentPart>
            </mc:Choice>
            <mc:Fallback xmlns="">
              <p:pic>
                <p:nvPicPr>
                  <p:cNvPr id="133" name="Ink 132">
                    <a:extLst>
                      <a:ext uri="{FF2B5EF4-FFF2-40B4-BE49-F238E27FC236}">
                        <a16:creationId xmlns:a16="http://schemas.microsoft.com/office/drawing/2014/main" id="{D79A0E4A-FC99-A3AD-AE26-42739E9EB189}"/>
                      </a:ext>
                    </a:extLst>
                  </p:cNvPr>
                  <p:cNvPicPr/>
                  <p:nvPr/>
                </p:nvPicPr>
                <p:blipFill>
                  <a:blip r:embed="rId176"/>
                  <a:stretch>
                    <a:fillRect/>
                  </a:stretch>
                </p:blipFill>
                <p:spPr>
                  <a:xfrm>
                    <a:off x="2530717" y="3812273"/>
                    <a:ext cx="181905" cy="50930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77">
                <p14:nvContentPartPr>
                  <p14:cNvPr id="134" name="Ink 133">
                    <a:extLst>
                      <a:ext uri="{FF2B5EF4-FFF2-40B4-BE49-F238E27FC236}">
                        <a16:creationId xmlns:a16="http://schemas.microsoft.com/office/drawing/2014/main" id="{E3C2714A-A928-416B-B44E-A0EC1711F8E7}"/>
                      </a:ext>
                    </a:extLst>
                  </p14:cNvPr>
                  <p14:cNvContentPartPr/>
                  <p14:nvPr/>
                </p14:nvContentPartPr>
                <p14:xfrm>
                  <a:off x="2792459" y="3900042"/>
                  <a:ext cx="50760" cy="375120"/>
                </p14:xfrm>
              </p:contentPart>
            </mc:Choice>
            <mc:Fallback xmlns="">
              <p:pic>
                <p:nvPicPr>
                  <p:cNvPr id="134" name="Ink 133">
                    <a:extLst>
                      <a:ext uri="{FF2B5EF4-FFF2-40B4-BE49-F238E27FC236}">
                        <a16:creationId xmlns:a16="http://schemas.microsoft.com/office/drawing/2014/main" id="{E3C2714A-A928-416B-B44E-A0EC1711F8E7}"/>
                      </a:ext>
                    </a:extLst>
                  </p:cNvPr>
                  <p:cNvPicPr/>
                  <p:nvPr/>
                </p:nvPicPr>
                <p:blipFill>
                  <a:blip r:embed="rId178"/>
                  <a:stretch>
                    <a:fillRect/>
                  </a:stretch>
                </p:blipFill>
                <p:spPr>
                  <a:xfrm>
                    <a:off x="2721662" y="3829164"/>
                    <a:ext cx="191686" cy="516208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2D8613AA-615B-6214-048A-35DF26DCACB0}"/>
              </a:ext>
            </a:extLst>
          </p:cNvPr>
          <p:cNvGrpSpPr/>
          <p:nvPr/>
        </p:nvGrpSpPr>
        <p:grpSpPr>
          <a:xfrm>
            <a:off x="6964858" y="4808919"/>
            <a:ext cx="574187" cy="354476"/>
            <a:chOff x="3271368" y="3823711"/>
            <a:chExt cx="1066680" cy="658518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79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49A07DB2-5E51-E200-A1F3-E580D186DC1C}"/>
                    </a:ext>
                  </a:extLst>
                </p14:cNvPr>
                <p14:cNvContentPartPr/>
                <p14:nvPr/>
              </p14:nvContentPartPr>
              <p14:xfrm>
                <a:off x="3271368" y="3981031"/>
                <a:ext cx="83160" cy="33840"/>
              </p14:xfrm>
            </p:contentPart>
          </mc:Choice>
          <mc:Fallback xmlns=""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49A07DB2-5E51-E200-A1F3-E580D186DC1C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3200848" y="3910697"/>
                  <a:ext cx="223534" cy="17384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1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C01BCA6A-AFE3-2757-1A9C-A55F17455731}"/>
                    </a:ext>
                  </a:extLst>
                </p14:cNvPr>
                <p14:cNvContentPartPr/>
                <p14:nvPr/>
              </p14:nvContentPartPr>
              <p14:xfrm>
                <a:off x="3463968" y="3844231"/>
                <a:ext cx="44280" cy="3996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C01BCA6A-AFE3-2757-1A9C-A55F17455731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3393913" y="3774792"/>
                  <a:ext cx="183729" cy="17818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3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04A3A5C1-8114-932E-2EB8-3D20D1758AE9}"/>
                    </a:ext>
                  </a:extLst>
                </p14:cNvPr>
                <p14:cNvContentPartPr/>
                <p14:nvPr/>
              </p14:nvContentPartPr>
              <p14:xfrm>
                <a:off x="3552888" y="4016311"/>
                <a:ext cx="34200" cy="3492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04A3A5C1-8114-932E-2EB8-3D20D1758AE9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3483173" y="3946471"/>
                  <a:ext cx="172973" cy="17394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5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3368A798-1279-D516-B1C1-1E6A15295E82}"/>
                    </a:ext>
                  </a:extLst>
                </p14:cNvPr>
                <p14:cNvContentPartPr/>
                <p14:nvPr/>
              </p14:nvContentPartPr>
              <p14:xfrm>
                <a:off x="4130688" y="3823711"/>
                <a:ext cx="34200" cy="57960"/>
              </p14:xfrm>
            </p:contentPart>
          </mc:Choice>
          <mc:Fallback xmlns=""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3368A798-1279-D516-B1C1-1E6A15295E82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4060973" y="3753093"/>
                  <a:ext cx="172973" cy="19853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7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9B8935AE-793C-DA79-38CE-21EE8C29DFE3}"/>
                    </a:ext>
                  </a:extLst>
                </p14:cNvPr>
                <p14:cNvContentPartPr/>
                <p14:nvPr/>
              </p14:nvContentPartPr>
              <p14:xfrm>
                <a:off x="4045368" y="4056631"/>
                <a:ext cx="47880" cy="4212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9B8935AE-793C-DA79-38CE-21EE8C29DFE3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3974878" y="3986870"/>
                  <a:ext cx="188195" cy="18098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9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FC096DCB-18FB-3888-31E6-EC004183BBC1}"/>
                    </a:ext>
                  </a:extLst>
                </p14:cNvPr>
                <p14:cNvContentPartPr/>
                <p14:nvPr/>
              </p14:nvContentPartPr>
              <p14:xfrm>
                <a:off x="4290528" y="4005151"/>
                <a:ext cx="47520" cy="30960"/>
              </p14:xfrm>
            </p:contentPart>
          </mc:Choice>
          <mc:Fallback xmlns=""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FC096DCB-18FB-3888-31E6-EC004183BBC1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4220568" y="3935326"/>
                  <a:ext cx="186780" cy="16995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1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09250CE9-C7B8-4B1D-025C-AA41F5B8C59A}"/>
                    </a:ext>
                  </a:extLst>
                </p14:cNvPr>
                <p14:cNvContentPartPr/>
                <p14:nvPr/>
              </p14:nvContentPartPr>
              <p14:xfrm>
                <a:off x="3710057" y="4241749"/>
                <a:ext cx="329760" cy="240480"/>
              </p14:xfrm>
            </p:contentPart>
          </mc:Choice>
          <mc:Fallback xmlns=""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09250CE9-C7B8-4B1D-025C-AA41F5B8C59A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3639299" y="4170941"/>
                  <a:ext cx="470609" cy="38142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3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A3AD5567-1A09-0416-6000-C0AF7806E510}"/>
                    </a:ext>
                  </a:extLst>
                </p14:cNvPr>
                <p14:cNvContentPartPr/>
                <p14:nvPr/>
              </p14:nvContentPartPr>
              <p14:xfrm>
                <a:off x="3819137" y="4201789"/>
                <a:ext cx="5040" cy="159120"/>
              </p14:xfrm>
            </p:contentPart>
          </mc:Choice>
          <mc:Fallback xmlns=""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A3AD5567-1A09-0416-6000-C0AF7806E510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3759777" y="4130920"/>
                  <a:ext cx="123200" cy="300189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DAE8A6DD-5665-5B41-07B2-E414A58B85CB}"/>
              </a:ext>
            </a:extLst>
          </p:cNvPr>
          <p:cNvGrpSpPr/>
          <p:nvPr/>
        </p:nvGrpSpPr>
        <p:grpSpPr>
          <a:xfrm>
            <a:off x="6985309" y="4407454"/>
            <a:ext cx="496091" cy="563313"/>
            <a:chOff x="3343228" y="3958435"/>
            <a:chExt cx="921600" cy="1046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5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FA01D2BE-C86B-10A5-9639-7ECA573002EE}"/>
                    </a:ext>
                  </a:extLst>
                </p14:cNvPr>
                <p14:cNvContentPartPr/>
                <p14:nvPr/>
              </p14:nvContentPartPr>
              <p14:xfrm>
                <a:off x="3729399" y="4717995"/>
                <a:ext cx="243000" cy="286920"/>
              </p14:xfrm>
            </p:contentPart>
          </mc:Choice>
          <mc:Fallback xmlns=""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FA01D2BE-C86B-10A5-9639-7ECA573002EE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3658635" y="4647266"/>
                  <a:ext cx="383860" cy="4277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7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6EE4A1E2-348F-0868-9F60-842672534C53}"/>
                    </a:ext>
                  </a:extLst>
                </p14:cNvPr>
                <p14:cNvContentPartPr/>
                <p14:nvPr/>
              </p14:nvContentPartPr>
              <p14:xfrm>
                <a:off x="3731106" y="4759035"/>
                <a:ext cx="207360" cy="226440"/>
              </p14:xfrm>
            </p:contentPart>
          </mc:Choice>
          <mc:Fallback xmlns=""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6EE4A1E2-348F-0868-9F60-842672534C53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3660430" y="4688231"/>
                  <a:ext cx="348045" cy="367381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6154B7AB-5A33-89C8-1462-34394B41B80C}"/>
                </a:ext>
              </a:extLst>
            </p:cNvPr>
            <p:cNvGrpSpPr/>
            <p:nvPr/>
          </p:nvGrpSpPr>
          <p:grpSpPr>
            <a:xfrm>
              <a:off x="3374021" y="4111443"/>
              <a:ext cx="243000" cy="286920"/>
              <a:chOff x="3847932" y="3989861"/>
              <a:chExt cx="24300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199">
                <p14:nvContentPartPr>
                  <p14:cNvPr id="161" name="Ink 160">
                    <a:extLst>
                      <a:ext uri="{FF2B5EF4-FFF2-40B4-BE49-F238E27FC236}">
                        <a16:creationId xmlns:a16="http://schemas.microsoft.com/office/drawing/2014/main" id="{373B0547-3AC1-1087-C594-B88A2758BC73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43000" cy="286920"/>
                </p14:xfrm>
              </p:contentPart>
            </mc:Choice>
            <mc:Fallback xmlns="">
              <p:pic>
                <p:nvPicPr>
                  <p:cNvPr id="161" name="Ink 160">
                    <a:extLst>
                      <a:ext uri="{FF2B5EF4-FFF2-40B4-BE49-F238E27FC236}">
                        <a16:creationId xmlns:a16="http://schemas.microsoft.com/office/drawing/2014/main" id="{373B0547-3AC1-1087-C594-B88A2758BC73}"/>
                      </a:ext>
                    </a:extLst>
                  </p:cNvPr>
                  <p:cNvPicPr/>
                  <p:nvPr/>
                </p:nvPicPr>
                <p:blipFill>
                  <a:blip r:embed="rId200"/>
                  <a:stretch>
                    <a:fillRect/>
                  </a:stretch>
                </p:blipFill>
                <p:spPr>
                  <a:xfrm>
                    <a:off x="3777168" y="3919132"/>
                    <a:ext cx="383860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1">
                <p14:nvContentPartPr>
                  <p14:cNvPr id="162" name="Ink 161">
                    <a:extLst>
                      <a:ext uri="{FF2B5EF4-FFF2-40B4-BE49-F238E27FC236}">
                        <a16:creationId xmlns:a16="http://schemas.microsoft.com/office/drawing/2014/main" id="{C32B55B9-75E6-F464-03A5-B8915587B7B1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7360" cy="226440"/>
                </p14:xfrm>
              </p:contentPart>
            </mc:Choice>
            <mc:Fallback xmlns="">
              <p:pic>
                <p:nvPicPr>
                  <p:cNvPr id="162" name="Ink 161">
                    <a:extLst>
                      <a:ext uri="{FF2B5EF4-FFF2-40B4-BE49-F238E27FC236}">
                        <a16:creationId xmlns:a16="http://schemas.microsoft.com/office/drawing/2014/main" id="{C32B55B9-75E6-F464-03A5-B8915587B7B1}"/>
                      </a:ext>
                    </a:extLst>
                  </p:cNvPr>
                  <p:cNvPicPr/>
                  <p:nvPr/>
                </p:nvPicPr>
                <p:blipFill>
                  <a:blip r:embed="rId202"/>
                  <a:stretch>
                    <a:fillRect/>
                  </a:stretch>
                </p:blipFill>
                <p:spPr>
                  <a:xfrm>
                    <a:off x="3778963" y="3960097"/>
                    <a:ext cx="348045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083040C9-83A8-6DDC-E316-BE0E64645288}"/>
                </a:ext>
              </a:extLst>
            </p:cNvPr>
            <p:cNvGrpSpPr/>
            <p:nvPr/>
          </p:nvGrpSpPr>
          <p:grpSpPr>
            <a:xfrm>
              <a:off x="3977906" y="4068961"/>
              <a:ext cx="206280" cy="286920"/>
              <a:chOff x="3847932" y="3989861"/>
              <a:chExt cx="206280" cy="28692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3">
                <p14:nvContentPartPr>
                  <p14:cNvPr id="159" name="Ink 158">
                    <a:extLst>
                      <a:ext uri="{FF2B5EF4-FFF2-40B4-BE49-F238E27FC236}">
                        <a16:creationId xmlns:a16="http://schemas.microsoft.com/office/drawing/2014/main" id="{152C8F9D-7E4E-2938-0760-14EFAC8DD753}"/>
                      </a:ext>
                    </a:extLst>
                  </p14:cNvPr>
                  <p14:cNvContentPartPr/>
                  <p14:nvPr/>
                </p14:nvContentPartPr>
                <p14:xfrm>
                  <a:off x="3847932" y="3989861"/>
                  <a:ext cx="206280" cy="286920"/>
                </p14:xfrm>
              </p:contentPart>
            </mc:Choice>
            <mc:Fallback xmlns="">
              <p:pic>
                <p:nvPicPr>
                  <p:cNvPr id="159" name="Ink 158">
                    <a:extLst>
                      <a:ext uri="{FF2B5EF4-FFF2-40B4-BE49-F238E27FC236}">
                        <a16:creationId xmlns:a16="http://schemas.microsoft.com/office/drawing/2014/main" id="{152C8F9D-7E4E-2938-0760-14EFAC8DD753}"/>
                      </a:ext>
                    </a:extLst>
                  </p:cNvPr>
                  <p:cNvPicPr/>
                  <p:nvPr/>
                </p:nvPicPr>
                <p:blipFill>
                  <a:blip r:embed="rId204"/>
                  <a:stretch>
                    <a:fillRect/>
                  </a:stretch>
                </p:blipFill>
                <p:spPr>
                  <a:xfrm>
                    <a:off x="3777169" y="3919132"/>
                    <a:ext cx="347138" cy="42771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5">
                <p14:nvContentPartPr>
                  <p14:cNvPr id="160" name="Ink 159">
                    <a:extLst>
                      <a:ext uri="{FF2B5EF4-FFF2-40B4-BE49-F238E27FC236}">
                        <a16:creationId xmlns:a16="http://schemas.microsoft.com/office/drawing/2014/main" id="{BDA5E0ED-E8EC-A5BC-C905-4A85DF794442}"/>
                      </a:ext>
                    </a:extLst>
                  </p14:cNvPr>
                  <p14:cNvContentPartPr/>
                  <p14:nvPr/>
                </p14:nvContentPartPr>
                <p14:xfrm>
                  <a:off x="3849639" y="4030901"/>
                  <a:ext cx="204480" cy="226440"/>
                </p14:xfrm>
              </p:contentPart>
            </mc:Choice>
            <mc:Fallback xmlns="">
              <p:pic>
                <p:nvPicPr>
                  <p:cNvPr id="160" name="Ink 159">
                    <a:extLst>
                      <a:ext uri="{FF2B5EF4-FFF2-40B4-BE49-F238E27FC236}">
                        <a16:creationId xmlns:a16="http://schemas.microsoft.com/office/drawing/2014/main" id="{BDA5E0ED-E8EC-A5BC-C905-4A85DF794442}"/>
                      </a:ext>
                    </a:extLst>
                  </p:cNvPr>
                  <p:cNvPicPr/>
                  <p:nvPr/>
                </p:nvPicPr>
                <p:blipFill>
                  <a:blip r:embed="rId206"/>
                  <a:stretch>
                    <a:fillRect/>
                  </a:stretch>
                </p:blipFill>
                <p:spPr>
                  <a:xfrm>
                    <a:off x="3778806" y="3960097"/>
                    <a:ext cx="345478" cy="367381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55" name="Group 154">
              <a:extLst>
                <a:ext uri="{FF2B5EF4-FFF2-40B4-BE49-F238E27FC236}">
                  <a16:creationId xmlns:a16="http://schemas.microsoft.com/office/drawing/2014/main" id="{AB81552F-F0EB-2BF9-A5D5-5942F2430944}"/>
                </a:ext>
              </a:extLst>
            </p:cNvPr>
            <p:cNvGrpSpPr/>
            <p:nvPr/>
          </p:nvGrpSpPr>
          <p:grpSpPr>
            <a:xfrm>
              <a:off x="3400828" y="3958435"/>
              <a:ext cx="864000" cy="75240"/>
              <a:chOff x="3366961" y="3077901"/>
              <a:chExt cx="864000" cy="7524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7">
                <p14:nvContentPartPr>
                  <p14:cNvPr id="157" name="Ink 156">
                    <a:extLst>
                      <a:ext uri="{FF2B5EF4-FFF2-40B4-BE49-F238E27FC236}">
                        <a16:creationId xmlns:a16="http://schemas.microsoft.com/office/drawing/2014/main" id="{4776A9A5-9E9A-A983-1C61-FB9F273032BD}"/>
                      </a:ext>
                    </a:extLst>
                  </p14:cNvPr>
                  <p14:cNvContentPartPr/>
                  <p14:nvPr/>
                </p14:nvContentPartPr>
                <p14:xfrm>
                  <a:off x="3366961" y="3077901"/>
                  <a:ext cx="212760" cy="75240"/>
                </p14:xfrm>
              </p:contentPart>
            </mc:Choice>
            <mc:Fallback xmlns="">
              <p:pic>
                <p:nvPicPr>
                  <p:cNvPr id="157" name="Ink 156">
                    <a:extLst>
                      <a:ext uri="{FF2B5EF4-FFF2-40B4-BE49-F238E27FC236}">
                        <a16:creationId xmlns:a16="http://schemas.microsoft.com/office/drawing/2014/main" id="{4776A9A5-9E9A-A983-1C61-FB9F273032BD}"/>
                      </a:ext>
                    </a:extLst>
                  </p:cNvPr>
                  <p:cNvPicPr/>
                  <p:nvPr/>
                </p:nvPicPr>
                <p:blipFill>
                  <a:blip r:embed="rId208"/>
                  <a:stretch>
                    <a:fillRect/>
                  </a:stretch>
                </p:blipFill>
                <p:spPr>
                  <a:xfrm>
                    <a:off x="3296263" y="3007322"/>
                    <a:ext cx="353488" cy="21573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09">
                <p14:nvContentPartPr>
                  <p14:cNvPr id="158" name="Ink 157">
                    <a:extLst>
                      <a:ext uri="{FF2B5EF4-FFF2-40B4-BE49-F238E27FC236}">
                        <a16:creationId xmlns:a16="http://schemas.microsoft.com/office/drawing/2014/main" id="{6CBF7FCD-1836-42A8-F25D-E8CDC7E0E574}"/>
                      </a:ext>
                    </a:extLst>
                  </p14:cNvPr>
                  <p14:cNvContentPartPr/>
                  <p14:nvPr/>
                </p14:nvContentPartPr>
                <p14:xfrm>
                  <a:off x="3940801" y="3082221"/>
                  <a:ext cx="290160" cy="47160"/>
                </p14:xfrm>
              </p:contentPart>
            </mc:Choice>
            <mc:Fallback xmlns="">
              <p:pic>
                <p:nvPicPr>
                  <p:cNvPr id="158" name="Ink 157">
                    <a:extLst>
                      <a:ext uri="{FF2B5EF4-FFF2-40B4-BE49-F238E27FC236}">
                        <a16:creationId xmlns:a16="http://schemas.microsoft.com/office/drawing/2014/main" id="{6CBF7FCD-1836-42A8-F25D-E8CDC7E0E574}"/>
                      </a:ext>
                    </a:extLst>
                  </p:cNvPr>
                  <p:cNvPicPr/>
                  <p:nvPr/>
                </p:nvPicPr>
                <p:blipFill>
                  <a:blip r:embed="rId210"/>
                  <a:stretch>
                    <a:fillRect/>
                  </a:stretch>
                </p:blipFill>
                <p:spPr>
                  <a:xfrm>
                    <a:off x="3870095" y="3011813"/>
                    <a:ext cx="430904" cy="18731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1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07EC7BDE-A248-C21F-4CE3-27D49A7847C3}"/>
                    </a:ext>
                  </a:extLst>
                </p14:cNvPr>
                <p14:cNvContentPartPr/>
                <p14:nvPr/>
              </p14:nvContentPartPr>
              <p14:xfrm>
                <a:off x="3343228" y="4892995"/>
                <a:ext cx="360" cy="360"/>
              </p14:xfrm>
            </p:contentPart>
          </mc:Choice>
          <mc:Fallback xmlns=""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07EC7BDE-A248-C21F-4CE3-27D49A7847C3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3305068" y="4854835"/>
                  <a:ext cx="76320" cy="7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D911F045-85B0-224E-4CE0-6B388AC6FEBC}"/>
              </a:ext>
            </a:extLst>
          </p:cNvPr>
          <p:cNvGrpSpPr/>
          <p:nvPr/>
        </p:nvGrpSpPr>
        <p:grpSpPr>
          <a:xfrm>
            <a:off x="6584508" y="4214988"/>
            <a:ext cx="1354510" cy="747931"/>
            <a:chOff x="2598651" y="3600886"/>
            <a:chExt cx="2516304" cy="1389449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3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351A939D-3B36-CF5E-A28D-96D9CD5A6DB7}"/>
                    </a:ext>
                  </a:extLst>
                </p14:cNvPr>
                <p14:cNvContentPartPr/>
                <p14:nvPr/>
              </p14:nvContentPartPr>
              <p14:xfrm>
                <a:off x="3092155" y="3672895"/>
                <a:ext cx="1523544" cy="131744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351A939D-3B36-CF5E-A28D-96D9CD5A6DB7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3021199" y="3601971"/>
                  <a:ext cx="1664786" cy="145861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5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146EDC1B-E3A3-8379-59EB-C1FFD70FF767}"/>
                    </a:ext>
                  </a:extLst>
                </p14:cNvPr>
                <p14:cNvContentPartPr/>
                <p14:nvPr/>
              </p14:nvContentPartPr>
              <p14:xfrm>
                <a:off x="2598651" y="3640510"/>
                <a:ext cx="937440" cy="935640"/>
              </p14:xfrm>
            </p:contentPart>
          </mc:Choice>
          <mc:Fallback xmlns=""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146EDC1B-E3A3-8379-59EB-C1FFD70FF767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2527775" y="3569669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7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C18EDF1F-3671-1BD7-124B-F9A0D3B6BC31}"/>
                    </a:ext>
                  </a:extLst>
                </p14:cNvPr>
                <p14:cNvContentPartPr/>
                <p14:nvPr/>
              </p14:nvContentPartPr>
              <p14:xfrm flipH="1">
                <a:off x="4177515" y="3600886"/>
                <a:ext cx="937440" cy="935640"/>
              </p14:xfrm>
            </p:contentPart>
          </mc:Choice>
          <mc:Fallback xmlns=""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C18EDF1F-3671-1BD7-124B-F9A0D3B6BC31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4106639" y="3530045"/>
                  <a:ext cx="1078524" cy="107665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B1565F29-AB08-3F42-CA40-58B37AC62F12}"/>
              </a:ext>
            </a:extLst>
          </p:cNvPr>
          <p:cNvGrpSpPr/>
          <p:nvPr/>
        </p:nvGrpSpPr>
        <p:grpSpPr>
          <a:xfrm>
            <a:off x="7417987" y="4005268"/>
            <a:ext cx="1342107" cy="729907"/>
            <a:chOff x="4147023" y="3211285"/>
            <a:chExt cx="2493262" cy="1355964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19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9C4357A8-A5DA-29E3-ABF3-0BC61E548C93}"/>
                    </a:ext>
                  </a:extLst>
                </p14:cNvPr>
                <p14:cNvContentPartPr/>
                <p14:nvPr/>
              </p14:nvContentPartPr>
              <p14:xfrm>
                <a:off x="4147023" y="3433409"/>
                <a:ext cx="2221120" cy="1133840"/>
              </p14:xfrm>
            </p:contentPart>
          </mc:Choice>
          <mc:Fallback xmlns=""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9C4357A8-A5DA-29E3-ABF3-0BC61E548C93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4076022" y="3362460"/>
                  <a:ext cx="2362452" cy="127506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21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64DF04C0-EAA8-2F93-6654-AAA6172E0AF5}"/>
                    </a:ext>
                  </a:extLst>
                </p14:cNvPr>
                <p14:cNvContentPartPr/>
                <p14:nvPr/>
              </p14:nvContentPartPr>
              <p14:xfrm>
                <a:off x="6219325" y="3211285"/>
                <a:ext cx="420960" cy="881794"/>
              </p14:xfrm>
            </p:contentPart>
          </mc:Choice>
          <mc:Fallback xmlns=""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64DF04C0-EAA8-2F93-6654-AAA6172E0AF5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6148497" y="3140474"/>
                  <a:ext cx="561948" cy="1022747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132A8F6A-EC33-35D4-CE1F-E849E2AFD3DE}"/>
              </a:ext>
            </a:extLst>
          </p:cNvPr>
          <p:cNvGrpSpPr/>
          <p:nvPr/>
        </p:nvGrpSpPr>
        <p:grpSpPr>
          <a:xfrm>
            <a:off x="6496346" y="4725439"/>
            <a:ext cx="2352078" cy="330928"/>
            <a:chOff x="2401003" y="3668629"/>
            <a:chExt cx="4369509" cy="614771"/>
          </a:xfrm>
        </p:grpSpPr>
        <p:grpSp>
          <p:nvGrpSpPr>
            <p:cNvPr id="171" name="Group 170">
              <a:extLst>
                <a:ext uri="{FF2B5EF4-FFF2-40B4-BE49-F238E27FC236}">
                  <a16:creationId xmlns:a16="http://schemas.microsoft.com/office/drawing/2014/main" id="{CEC15E39-A05B-8344-0283-C2184A7B51EE}"/>
                </a:ext>
              </a:extLst>
            </p:cNvPr>
            <p:cNvGrpSpPr/>
            <p:nvPr/>
          </p:nvGrpSpPr>
          <p:grpSpPr>
            <a:xfrm>
              <a:off x="2401003" y="3671721"/>
              <a:ext cx="4369509" cy="611679"/>
              <a:chOff x="1993231" y="2965388"/>
              <a:chExt cx="1987884" cy="278280"/>
            </a:xfrm>
          </p:grpSpPr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23">
                <p14:nvContentPartPr>
                  <p14:cNvPr id="173" name="Ink 172">
                    <a:extLst>
                      <a:ext uri="{FF2B5EF4-FFF2-40B4-BE49-F238E27FC236}">
                        <a16:creationId xmlns:a16="http://schemas.microsoft.com/office/drawing/2014/main" id="{1B346B21-15D4-6FBF-A0D7-AEE838E77243}"/>
                      </a:ext>
                    </a:extLst>
                  </p14:cNvPr>
                  <p14:cNvContentPartPr/>
                  <p14:nvPr/>
                </p14:nvContentPartPr>
                <p14:xfrm>
                  <a:off x="1993231" y="2965388"/>
                  <a:ext cx="317520" cy="278280"/>
                </p14:xfrm>
              </p:contentPart>
            </mc:Choice>
            <mc:Fallback xmlns="">
              <p:pic>
                <p:nvPicPr>
                  <p:cNvPr id="173" name="Ink 172">
                    <a:extLst>
                      <a:ext uri="{FF2B5EF4-FFF2-40B4-BE49-F238E27FC236}">
                        <a16:creationId xmlns:a16="http://schemas.microsoft.com/office/drawing/2014/main" id="{1B346B21-15D4-6FBF-A0D7-AEE838E77243}"/>
                      </a:ext>
                    </a:extLst>
                  </p:cNvPr>
                  <p:cNvPicPr/>
                  <p:nvPr/>
                </p:nvPicPr>
                <p:blipFill>
                  <a:blip r:embed="rId224"/>
                  <a:stretch>
                    <a:fillRect/>
                  </a:stretch>
                </p:blipFill>
                <p:spPr>
                  <a:xfrm>
                    <a:off x="196096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25">
                <p14:nvContentPartPr>
                  <p14:cNvPr id="174" name="Ink 173">
                    <a:extLst>
                      <a:ext uri="{FF2B5EF4-FFF2-40B4-BE49-F238E27FC236}">
                        <a16:creationId xmlns:a16="http://schemas.microsoft.com/office/drawing/2014/main" id="{141C4FDE-3113-D337-96AD-72A1C594E785}"/>
                      </a:ext>
                    </a:extLst>
                  </p14:cNvPr>
                  <p14:cNvContentPartPr/>
                  <p14:nvPr/>
                </p14:nvContentPartPr>
                <p14:xfrm>
                  <a:off x="2326700" y="2965388"/>
                  <a:ext cx="317520" cy="278280"/>
                </p14:xfrm>
              </p:contentPart>
            </mc:Choice>
            <mc:Fallback xmlns="">
              <p:pic>
                <p:nvPicPr>
                  <p:cNvPr id="174" name="Ink 173">
                    <a:extLst>
                      <a:ext uri="{FF2B5EF4-FFF2-40B4-BE49-F238E27FC236}">
                        <a16:creationId xmlns:a16="http://schemas.microsoft.com/office/drawing/2014/main" id="{141C4FDE-3113-D337-96AD-72A1C594E785}"/>
                      </a:ext>
                    </a:extLst>
                  </p:cNvPr>
                  <p:cNvPicPr/>
                  <p:nvPr/>
                </p:nvPicPr>
                <p:blipFill>
                  <a:blip r:embed="rId226"/>
                  <a:stretch>
                    <a:fillRect/>
                  </a:stretch>
                </p:blipFill>
                <p:spPr>
                  <a:xfrm>
                    <a:off x="2294430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27">
                <p14:nvContentPartPr>
                  <p14:cNvPr id="175" name="Ink 174">
                    <a:extLst>
                      <a:ext uri="{FF2B5EF4-FFF2-40B4-BE49-F238E27FC236}">
                        <a16:creationId xmlns:a16="http://schemas.microsoft.com/office/drawing/2014/main" id="{F00BED84-8ABA-D647-46FC-64AD7217D0E0}"/>
                      </a:ext>
                    </a:extLst>
                  </p14:cNvPr>
                  <p14:cNvContentPartPr/>
                  <p14:nvPr/>
                </p14:nvContentPartPr>
                <p14:xfrm>
                  <a:off x="2670732" y="2965388"/>
                  <a:ext cx="317520" cy="278280"/>
                </p14:xfrm>
              </p:contentPart>
            </mc:Choice>
            <mc:Fallback xmlns="">
              <p:pic>
                <p:nvPicPr>
                  <p:cNvPr id="175" name="Ink 174">
                    <a:extLst>
                      <a:ext uri="{FF2B5EF4-FFF2-40B4-BE49-F238E27FC236}">
                        <a16:creationId xmlns:a16="http://schemas.microsoft.com/office/drawing/2014/main" id="{F00BED84-8ABA-D647-46FC-64AD7217D0E0}"/>
                      </a:ext>
                    </a:extLst>
                  </p:cNvPr>
                  <p:cNvPicPr/>
                  <p:nvPr/>
                </p:nvPicPr>
                <p:blipFill>
                  <a:blip r:embed="rId228"/>
                  <a:stretch>
                    <a:fillRect/>
                  </a:stretch>
                </p:blipFill>
                <p:spPr>
                  <a:xfrm>
                    <a:off x="2638462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29">
                <p14:nvContentPartPr>
                  <p14:cNvPr id="176" name="Ink 175">
                    <a:extLst>
                      <a:ext uri="{FF2B5EF4-FFF2-40B4-BE49-F238E27FC236}">
                        <a16:creationId xmlns:a16="http://schemas.microsoft.com/office/drawing/2014/main" id="{1C344089-FDEF-1578-324C-33C17208193D}"/>
                      </a:ext>
                    </a:extLst>
                  </p14:cNvPr>
                  <p14:cNvContentPartPr/>
                  <p14:nvPr/>
                </p14:nvContentPartPr>
                <p14:xfrm>
                  <a:off x="3004201" y="2965388"/>
                  <a:ext cx="317520" cy="278280"/>
                </p14:xfrm>
              </p:contentPart>
            </mc:Choice>
            <mc:Fallback xmlns="">
              <p:pic>
                <p:nvPicPr>
                  <p:cNvPr id="176" name="Ink 175">
                    <a:extLst>
                      <a:ext uri="{FF2B5EF4-FFF2-40B4-BE49-F238E27FC236}">
                        <a16:creationId xmlns:a16="http://schemas.microsoft.com/office/drawing/2014/main" id="{1C344089-FDEF-1578-324C-33C17208193D}"/>
                      </a:ext>
                    </a:extLst>
                  </p:cNvPr>
                  <p:cNvPicPr/>
                  <p:nvPr/>
                </p:nvPicPr>
                <p:blipFill>
                  <a:blip r:embed="rId230"/>
                  <a:stretch>
                    <a:fillRect/>
                  </a:stretch>
                </p:blipFill>
                <p:spPr>
                  <a:xfrm>
                    <a:off x="2971931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31">
                <p14:nvContentPartPr>
                  <p14:cNvPr id="177" name="Ink 176">
                    <a:extLst>
                      <a:ext uri="{FF2B5EF4-FFF2-40B4-BE49-F238E27FC236}">
                        <a16:creationId xmlns:a16="http://schemas.microsoft.com/office/drawing/2014/main" id="{C2474622-DD83-E4E8-ED00-29A69A1DE921}"/>
                      </a:ext>
                    </a:extLst>
                  </p14:cNvPr>
                  <p14:cNvContentPartPr/>
                  <p14:nvPr/>
                </p14:nvContentPartPr>
                <p14:xfrm>
                  <a:off x="3330126" y="2965388"/>
                  <a:ext cx="317520" cy="278280"/>
                </p14:xfrm>
              </p:contentPart>
            </mc:Choice>
            <mc:Fallback xmlns="">
              <p:pic>
                <p:nvPicPr>
                  <p:cNvPr id="177" name="Ink 176">
                    <a:extLst>
                      <a:ext uri="{FF2B5EF4-FFF2-40B4-BE49-F238E27FC236}">
                        <a16:creationId xmlns:a16="http://schemas.microsoft.com/office/drawing/2014/main" id="{C2474622-DD83-E4E8-ED00-29A69A1DE921}"/>
                      </a:ext>
                    </a:extLst>
                  </p:cNvPr>
                  <p:cNvPicPr/>
                  <p:nvPr/>
                </p:nvPicPr>
                <p:blipFill>
                  <a:blip r:embed="rId232"/>
                  <a:stretch>
                    <a:fillRect/>
                  </a:stretch>
                </p:blipFill>
                <p:spPr>
                  <a:xfrm>
                    <a:off x="3297856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 xmlns:aink="http://schemas.microsoft.com/office/drawing/2016/ink">
            <mc:Choice Requires="p14 aink">
              <p:contentPart p14:bwMode="auto" r:id="rId233">
                <p14:nvContentPartPr>
                  <p14:cNvPr id="178" name="Ink 177">
                    <a:extLst>
                      <a:ext uri="{FF2B5EF4-FFF2-40B4-BE49-F238E27FC236}">
                        <a16:creationId xmlns:a16="http://schemas.microsoft.com/office/drawing/2014/main" id="{0024A3F4-1512-A931-C16F-7661A1C68EAE}"/>
                      </a:ext>
                    </a:extLst>
                  </p14:cNvPr>
                  <p14:cNvContentPartPr/>
                  <p14:nvPr/>
                </p14:nvContentPartPr>
                <p14:xfrm>
                  <a:off x="3663595" y="2965388"/>
                  <a:ext cx="317520" cy="278280"/>
                </p14:xfrm>
              </p:contentPart>
            </mc:Choice>
            <mc:Fallback xmlns="">
              <p:pic>
                <p:nvPicPr>
                  <p:cNvPr id="178" name="Ink 177">
                    <a:extLst>
                      <a:ext uri="{FF2B5EF4-FFF2-40B4-BE49-F238E27FC236}">
                        <a16:creationId xmlns:a16="http://schemas.microsoft.com/office/drawing/2014/main" id="{0024A3F4-1512-A931-C16F-7661A1C68EAE}"/>
                      </a:ext>
                    </a:extLst>
                  </p:cNvPr>
                  <p:cNvPicPr/>
                  <p:nvPr/>
                </p:nvPicPr>
                <p:blipFill>
                  <a:blip r:embed="rId234"/>
                  <a:stretch>
                    <a:fillRect/>
                  </a:stretch>
                </p:blipFill>
                <p:spPr>
                  <a:xfrm>
                    <a:off x="3631325" y="2933150"/>
                    <a:ext cx="381755" cy="342452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35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DC3FD320-DF18-A8A2-12B2-CBE5AB159F81}"/>
                    </a:ext>
                  </a:extLst>
                </p14:cNvPr>
                <p14:cNvContentPartPr/>
                <p14:nvPr/>
              </p14:nvContentPartPr>
              <p14:xfrm>
                <a:off x="4084817" y="3668629"/>
                <a:ext cx="252720" cy="32400"/>
              </p14:xfrm>
            </p:contentPart>
          </mc:Choice>
          <mc:Fallback xmlns=""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DC3FD320-DF18-A8A2-12B2-CBE5AB159F81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4014135" y="3598539"/>
                  <a:ext cx="393416" cy="171918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37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2F1A77E2-FC6A-7946-8CB9-53A8D186862B}"/>
                  </a:ext>
                </a:extLst>
              </p14:cNvPr>
              <p14:cNvContentPartPr/>
              <p14:nvPr/>
            </p14:nvContentPartPr>
            <p14:xfrm>
              <a:off x="7566390" y="5343731"/>
              <a:ext cx="331" cy="331"/>
            </p14:xfrm>
          </p:contentPart>
        </mc:Choice>
        <mc:Fallback xmlns=""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2F1A77E2-FC6A-7946-8CB9-53A8D186862B}"/>
                  </a:ext>
                </a:extLst>
              </p:cNvPr>
              <p:cNvPicPr/>
              <p:nvPr/>
            </p:nvPicPr>
            <p:blipFill>
              <a:blip r:embed="rId238"/>
              <a:stretch>
                <a:fillRect/>
              </a:stretch>
            </p:blipFill>
            <p:spPr>
              <a:xfrm>
                <a:off x="7531304" y="5308645"/>
                <a:ext cx="70172" cy="70172"/>
              </a:xfrm>
              <a:prstGeom prst="rect">
                <a:avLst/>
              </a:prstGeom>
            </p:spPr>
          </p:pic>
        </mc:Fallback>
      </mc:AlternateContent>
      <p:grpSp>
        <p:nvGrpSpPr>
          <p:cNvPr id="180" name="Group 179">
            <a:extLst>
              <a:ext uri="{FF2B5EF4-FFF2-40B4-BE49-F238E27FC236}">
                <a16:creationId xmlns:a16="http://schemas.microsoft.com/office/drawing/2014/main" id="{480F3B4B-825E-04EA-145F-E4B1B102E28D}"/>
              </a:ext>
            </a:extLst>
          </p:cNvPr>
          <p:cNvGrpSpPr>
            <a:grpSpLocks noChangeAspect="1"/>
          </p:cNvGrpSpPr>
          <p:nvPr/>
        </p:nvGrpSpPr>
        <p:grpSpPr>
          <a:xfrm rot="453478">
            <a:off x="6784017" y="5129269"/>
            <a:ext cx="1137174" cy="311139"/>
            <a:chOff x="3400497" y="3870430"/>
            <a:chExt cx="2375751" cy="543578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39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2E76BB58-FE4B-ADE2-1B26-20FA9A7611CA}"/>
                    </a:ext>
                  </a:extLst>
                </p14:cNvPr>
                <p14:cNvContentPartPr/>
                <p14:nvPr/>
              </p14:nvContentPartPr>
              <p14:xfrm>
                <a:off x="3786840" y="4041256"/>
                <a:ext cx="1645920" cy="16560"/>
              </p14:xfrm>
            </p:contentPart>
          </mc:Choice>
          <mc:Fallback xmlns=""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2E76BB58-FE4B-ADE2-1B26-20FA9A7611CA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3707102" y="3976243"/>
                  <a:ext cx="1804644" cy="14597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41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B6329103-CDF5-7CC9-A265-54298D695986}"/>
                    </a:ext>
                  </a:extLst>
                </p14:cNvPr>
                <p14:cNvContentPartPr/>
                <p14:nvPr/>
              </p14:nvContentPartPr>
              <p14:xfrm>
                <a:off x="3791358" y="4245908"/>
                <a:ext cx="1645920" cy="16560"/>
              </p14:xfrm>
            </p:contentPart>
          </mc:Choice>
          <mc:Fallback xmlns=""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B6329103-CDF5-7CC9-A265-54298D695986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3711620" y="4180895"/>
                  <a:ext cx="1804644" cy="14597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43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5259B57B-9AC8-E13E-55BD-972C96FD8EA7}"/>
                    </a:ext>
                  </a:extLst>
                </p14:cNvPr>
                <p14:cNvContentPartPr/>
                <p14:nvPr/>
              </p14:nvContentPartPr>
              <p14:xfrm>
                <a:off x="5387448" y="3870430"/>
                <a:ext cx="388800" cy="529200"/>
              </p14:xfrm>
            </p:contentPart>
          </mc:Choice>
          <mc:Fallback xmlns=""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5259B57B-9AC8-E13E-55BD-972C96FD8EA7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5307887" y="3803809"/>
                  <a:ext cx="547172" cy="66181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45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4B78EF64-DF61-9480-3D17-F851006FD907}"/>
                    </a:ext>
                  </a:extLst>
                </p14:cNvPr>
                <p14:cNvContentPartPr/>
                <p14:nvPr/>
              </p14:nvContentPartPr>
              <p14:xfrm rot="10800000">
                <a:off x="3400497" y="3884808"/>
                <a:ext cx="388800" cy="529200"/>
              </p14:xfrm>
            </p:contentPart>
          </mc:Choice>
          <mc:Fallback xmlns=""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4B78EF64-DF61-9480-3D17-F851006FD907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 rot="10800000">
                  <a:off x="3320936" y="3818187"/>
                  <a:ext cx="547172" cy="661814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85" name="Freeform 5">
            <a:extLst>
              <a:ext uri="{FF2B5EF4-FFF2-40B4-BE49-F238E27FC236}">
                <a16:creationId xmlns:a16="http://schemas.microsoft.com/office/drawing/2014/main" id="{A34349D2-8292-6448-5013-C0716ADC5181}"/>
              </a:ext>
            </a:extLst>
          </p:cNvPr>
          <p:cNvSpPr/>
          <p:nvPr/>
        </p:nvSpPr>
        <p:spPr>
          <a:xfrm>
            <a:off x="2583858" y="-600265"/>
            <a:ext cx="3976285" cy="2649200"/>
          </a:xfrm>
          <a:custGeom>
            <a:avLst/>
            <a:gdLst/>
            <a:ahLst/>
            <a:cxnLst/>
            <a:rect l="l" t="t" r="r" b="b"/>
            <a:pathLst>
              <a:path w="3540596" h="2358922">
                <a:moveTo>
                  <a:pt x="0" y="0"/>
                </a:moveTo>
                <a:lnTo>
                  <a:pt x="3540596" y="0"/>
                </a:lnTo>
                <a:lnTo>
                  <a:pt x="3540596" y="2358922"/>
                </a:lnTo>
                <a:lnTo>
                  <a:pt x="0" y="2358922"/>
                </a:lnTo>
                <a:lnTo>
                  <a:pt x="0" y="0"/>
                </a:lnTo>
                <a:close/>
              </a:path>
            </a:pathLst>
          </a:custGeom>
          <a:blipFill>
            <a:blip r:embed="rId24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2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033B2AD-3FE4-BE55-7F0C-65D5C082C629}"/>
              </a:ext>
            </a:extLst>
          </p:cNvPr>
          <p:cNvSpPr txBox="1">
            <a:spLocks/>
          </p:cNvSpPr>
          <p:nvPr/>
        </p:nvSpPr>
        <p:spPr>
          <a:xfrm>
            <a:off x="431799" y="1268413"/>
            <a:ext cx="8354391" cy="48938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i="0" dirty="0">
                <a:latin typeface="Edu QLD Beginner" pitchFamily="2" charset="0"/>
              </a:rPr>
              <a:t>Effort </a:t>
            </a:r>
            <a:r>
              <a:rPr lang="en-US" sz="3600" i="0" dirty="0">
                <a:latin typeface="Edu QLD Beginner" pitchFamily="2" charset="0"/>
              </a:rPr>
              <a:t>is the </a:t>
            </a:r>
            <a:r>
              <a:rPr lang="en-US" sz="3600" b="1" i="0" dirty="0">
                <a:latin typeface="Edu QLD Beginner" pitchFamily="2" charset="0"/>
              </a:rPr>
              <a:t>energy </a:t>
            </a:r>
            <a:r>
              <a:rPr lang="en-US" sz="3600" i="0" dirty="0">
                <a:latin typeface="Edu QLD Beginner" pitchFamily="2" charset="0"/>
              </a:rPr>
              <a:t>and</a:t>
            </a:r>
            <a:r>
              <a:rPr lang="en-US" sz="3600" b="1" i="0" dirty="0">
                <a:latin typeface="Edu QLD Beginner" pitchFamily="2" charset="0"/>
              </a:rPr>
              <a:t> hard work </a:t>
            </a:r>
            <a:r>
              <a:rPr lang="en-US" sz="3600" i="0" dirty="0">
                <a:latin typeface="Edu QLD Beginner" pitchFamily="2" charset="0"/>
              </a:rPr>
              <a:t>you put into </a:t>
            </a:r>
            <a:r>
              <a:rPr lang="en-US" sz="3600" b="1" i="0" dirty="0">
                <a:latin typeface="Edu QLD Beginner" pitchFamily="2" charset="0"/>
              </a:rPr>
              <a:t>learning </a:t>
            </a:r>
            <a:r>
              <a:rPr lang="en-US" sz="3600" i="0" dirty="0">
                <a:latin typeface="Edu QLD Beginner" pitchFamily="2" charset="0"/>
              </a:rPr>
              <a:t>or</a:t>
            </a:r>
            <a:r>
              <a:rPr lang="en-US" sz="3600" b="1" i="0" dirty="0">
                <a:latin typeface="Edu QLD Beginner" pitchFamily="2" charset="0"/>
              </a:rPr>
              <a:t> improving something.</a:t>
            </a:r>
          </a:p>
          <a:p>
            <a:endParaRPr lang="en-US" sz="1500" b="1" i="0" dirty="0">
              <a:latin typeface="Edu QLD Beginner" pitchFamily="2" charset="0"/>
            </a:endParaRPr>
          </a:p>
          <a:p>
            <a:r>
              <a:rPr lang="en-US" sz="3600" b="1" i="0" dirty="0">
                <a:latin typeface="Edu QLD Beginner" pitchFamily="2" charset="0"/>
              </a:rPr>
              <a:t>Improve</a:t>
            </a:r>
            <a:r>
              <a:rPr lang="en-US" sz="3600" i="0" dirty="0">
                <a:latin typeface="Edu QLD Beginner" pitchFamily="2" charset="0"/>
              </a:rPr>
              <a:t> means you can </a:t>
            </a:r>
            <a:r>
              <a:rPr lang="en-US" sz="3600" b="1" i="0" dirty="0">
                <a:latin typeface="Edu QLD Beginner" pitchFamily="2" charset="0"/>
              </a:rPr>
              <a:t>do something better </a:t>
            </a:r>
            <a:r>
              <a:rPr lang="en-US" sz="3600" i="0" dirty="0">
                <a:latin typeface="Edu QLD Beginner" pitchFamily="2" charset="0"/>
              </a:rPr>
              <a:t>than before because </a:t>
            </a:r>
            <a:r>
              <a:rPr lang="en-US" sz="3600" b="1" i="0" dirty="0">
                <a:latin typeface="Edu QLD Beginner" pitchFamily="2" charset="0"/>
              </a:rPr>
              <a:t>you kept trying </a:t>
            </a:r>
            <a:r>
              <a:rPr lang="en-US" sz="3600" i="0" dirty="0">
                <a:latin typeface="Edu QLD Beginner" pitchFamily="2" charset="0"/>
              </a:rPr>
              <a:t>and </a:t>
            </a:r>
            <a:r>
              <a:rPr lang="en-US" sz="3600" b="1" i="0" dirty="0" err="1">
                <a:latin typeface="Edu QLD Beginner" pitchFamily="2" charset="0"/>
              </a:rPr>
              <a:t>practising</a:t>
            </a:r>
            <a:r>
              <a:rPr lang="en-US" sz="3600" i="0" dirty="0">
                <a:latin typeface="Edu QLD Beginner" pitchFamily="2" charset="0"/>
              </a:rPr>
              <a:t>.</a:t>
            </a:r>
          </a:p>
          <a:p>
            <a:endParaRPr lang="en-US" sz="1500" b="1" i="0" dirty="0">
              <a:latin typeface="Edu QLD Beginner" pitchFamily="2" charset="0"/>
            </a:endParaRPr>
          </a:p>
          <a:p>
            <a:r>
              <a:rPr lang="en-US" sz="3600" b="1" i="0" dirty="0">
                <a:latin typeface="Edu QLD Beginner" pitchFamily="2" charset="0"/>
              </a:rPr>
              <a:t>Effort</a:t>
            </a:r>
            <a:r>
              <a:rPr lang="en-US" sz="3600" i="0" dirty="0">
                <a:latin typeface="Edu QLD Beginner" pitchFamily="2" charset="0"/>
              </a:rPr>
              <a:t> means using your </a:t>
            </a:r>
            <a:r>
              <a:rPr lang="en-US" sz="3600" b="1" i="0" dirty="0">
                <a:latin typeface="Edu QLD Beginner" pitchFamily="2" charset="0"/>
              </a:rPr>
              <a:t>body</a:t>
            </a:r>
            <a:r>
              <a:rPr lang="en-US" sz="3600" i="0" dirty="0">
                <a:latin typeface="Edu QLD Beginner" pitchFamily="2" charset="0"/>
              </a:rPr>
              <a:t> and </a:t>
            </a:r>
            <a:r>
              <a:rPr lang="en-US" sz="3600" b="1" i="0" dirty="0">
                <a:latin typeface="Edu QLD Beginner" pitchFamily="2" charset="0"/>
              </a:rPr>
              <a:t>brain</a:t>
            </a:r>
            <a:r>
              <a:rPr lang="en-US" sz="3600" i="0" dirty="0">
                <a:latin typeface="Edu QLD Beginner" pitchFamily="2" charset="0"/>
              </a:rPr>
              <a:t> to </a:t>
            </a:r>
            <a:r>
              <a:rPr lang="en-US" sz="3600" b="1" i="0" dirty="0">
                <a:latin typeface="Edu QLD Beginner" pitchFamily="2" charset="0"/>
              </a:rPr>
              <a:t>keep getting better.</a:t>
            </a:r>
          </a:p>
        </p:txBody>
      </p:sp>
    </p:spTree>
    <p:extLst>
      <p:ext uri="{BB962C8B-B14F-4D97-AF65-F5344CB8AC3E}">
        <p14:creationId xmlns:p14="http://schemas.microsoft.com/office/powerpoint/2010/main" val="521185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F09AEDA-BC44-5FF9-210D-A8217E3A7462}"/>
              </a:ext>
            </a:extLst>
          </p:cNvPr>
          <p:cNvSpPr txBox="1">
            <a:spLocks/>
          </p:cNvSpPr>
          <p:nvPr/>
        </p:nvSpPr>
        <p:spPr>
          <a:xfrm>
            <a:off x="431800" y="1268414"/>
            <a:ext cx="7518674" cy="9181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i="0" dirty="0">
                <a:latin typeface="Edu QLD Beginner"/>
              </a:rPr>
              <a:t>How well did you: </a:t>
            </a:r>
          </a:p>
          <a:p>
            <a:endParaRPr lang="en-US" sz="4400" i="0" dirty="0">
              <a:latin typeface="Edu QLD Beginner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6B4ED8B-D841-F940-0AA6-D9386E699C9C}"/>
              </a:ext>
            </a:extLst>
          </p:cNvPr>
          <p:cNvSpPr/>
          <p:nvPr/>
        </p:nvSpPr>
        <p:spPr>
          <a:xfrm rot="5400000">
            <a:off x="362693" y="2957450"/>
            <a:ext cx="1396272" cy="1368010"/>
          </a:xfrm>
          <a:prstGeom prst="ellipse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8FCB56-474D-25CE-3B73-649A6F1B73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19" t="33138" r="2059" b="33527"/>
          <a:stretch/>
        </p:blipFill>
        <p:spPr>
          <a:xfrm>
            <a:off x="249026" y="2796210"/>
            <a:ext cx="1618791" cy="1643816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83AD548-1069-B47E-28C1-5BDD24F2369E}"/>
              </a:ext>
            </a:extLst>
          </p:cNvPr>
          <p:cNvSpPr txBox="1">
            <a:spLocks/>
          </p:cNvSpPr>
          <p:nvPr/>
        </p:nvSpPr>
        <p:spPr>
          <a:xfrm>
            <a:off x="2067212" y="3188698"/>
            <a:ext cx="6652913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72"/>
              </a:spcBef>
            </a:pPr>
            <a:r>
              <a:rPr lang="en-US" sz="4400" b="1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show</a:t>
            </a:r>
            <a:r>
              <a:rPr lang="en-US" sz="4400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 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effort towards a task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6C810D2-57C0-E2F9-184A-C26663BE0BFE}"/>
              </a:ext>
            </a:extLst>
          </p:cNvPr>
          <p:cNvSpPr txBox="1">
            <a:spLocks/>
          </p:cNvSpPr>
          <p:nvPr/>
        </p:nvSpPr>
        <p:spPr>
          <a:xfrm>
            <a:off x="2033886" y="4667765"/>
            <a:ext cx="6792061" cy="1354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sz="4400" b="1" i="0" dirty="0">
                <a:solidFill>
                  <a:srgbClr val="000000"/>
                </a:solidFill>
                <a:latin typeface="Edu QLD Beginner" pitchFamily="2" charset="0"/>
              </a:rPr>
              <a:t>say 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</a:rPr>
              <a:t>what you are doing to improve?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7F96A08-26F4-6852-F99E-37BDC0BE0A5D}"/>
              </a:ext>
            </a:extLst>
          </p:cNvPr>
          <p:cNvSpPr/>
          <p:nvPr/>
        </p:nvSpPr>
        <p:spPr>
          <a:xfrm rot="5400000">
            <a:off x="370714" y="4698019"/>
            <a:ext cx="1396272" cy="1368010"/>
          </a:xfrm>
          <a:prstGeom prst="ellipse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46727D-2636-CCF8-BEE7-6D149F31A2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4" t="34398" r="76162" b="32446"/>
          <a:stretch/>
        </p:blipFill>
        <p:spPr>
          <a:xfrm>
            <a:off x="220745" y="4529759"/>
            <a:ext cx="1618791" cy="1634961"/>
          </a:xfrm>
          <a:prstGeom prst="rect">
            <a:avLst/>
          </a:prstGeom>
        </p:spPr>
      </p:pic>
      <p:sp>
        <p:nvSpPr>
          <p:cNvPr id="11" name="Freeform 10">
            <a:extLst>
              <a:ext uri="{FF2B5EF4-FFF2-40B4-BE49-F238E27FC236}">
                <a16:creationId xmlns:a16="http://schemas.microsoft.com/office/drawing/2014/main" id="{76046E0B-1FEE-65FB-861C-A4F4EFB4A586}"/>
              </a:ext>
            </a:extLst>
          </p:cNvPr>
          <p:cNvSpPr>
            <a:spLocks noChangeAspect="1"/>
          </p:cNvSpPr>
          <p:nvPr/>
        </p:nvSpPr>
        <p:spPr>
          <a:xfrm>
            <a:off x="6105409" y="0"/>
            <a:ext cx="2145096" cy="2192421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A5C680-8E1E-147E-CF54-080275A2A87F}"/>
              </a:ext>
            </a:extLst>
          </p:cNvPr>
          <p:cNvSpPr/>
          <p:nvPr/>
        </p:nvSpPr>
        <p:spPr>
          <a:xfrm rot="5400000">
            <a:off x="5734690" y="250859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61FF0E-EA1C-53B5-CF03-DC9C226F9DAB}"/>
              </a:ext>
            </a:extLst>
          </p:cNvPr>
          <p:cNvSpPr/>
          <p:nvPr/>
        </p:nvSpPr>
        <p:spPr>
          <a:xfrm rot="5400000">
            <a:off x="5734691" y="1126265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72AB87-0DF8-BD33-0CE5-A5DD7E7348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" t="35276" r="75389" b="29813"/>
          <a:stretch/>
        </p:blipFill>
        <p:spPr>
          <a:xfrm>
            <a:off x="5190697" y="664841"/>
            <a:ext cx="2021427" cy="2149729"/>
          </a:xfrm>
          <a:prstGeom prst="rect">
            <a:avLst/>
          </a:prstGeom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CD1D434A-CE70-3BD0-B500-8FE8DD22D36D}"/>
              </a:ext>
            </a:extLst>
          </p:cNvPr>
          <p:cNvSpPr>
            <a:spLocks noChangeAspect="1"/>
          </p:cNvSpPr>
          <p:nvPr/>
        </p:nvSpPr>
        <p:spPr>
          <a:xfrm>
            <a:off x="5128863" y="386310"/>
            <a:ext cx="2145096" cy="2467528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1BCEAEA-CD0B-F405-0FF2-9B35554D5B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997" t="9365" r="28736" b="34067"/>
          <a:stretch>
            <a:fillRect/>
          </a:stretch>
        </p:blipFill>
        <p:spPr>
          <a:xfrm rot="20659453">
            <a:off x="5618896" y="-1078218"/>
            <a:ext cx="5857498" cy="334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8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5 -0.00047 L 0.00695 -0.00024 C 0.00226 0.00092 -0.00243 0.00254 -0.00694 0.0037 C -0.00903 0.00416 0.00104 0.00254 -0.00087 0.00115 C -0.00451 -0.00139 -0.00903 -0.00024 -0.01319 -0.00047 L 0.0007 -0.00672 L 0.00538 -0.00926 L 0.0099 -0.01065 C -0.00434 -0.01181 -0.01875 -0.01088 -0.03316 -0.0132 C -0.0368 -0.0132 -0.02587 -0.01459 -0.02239 -0.01482 C -0.02031 -0.01575 -0.01823 -0.01621 -0.01614 -0.01713 C -0.01371 -0.01829 -0.01111 -0.01829 -0.0085 -0.01968 C -0.0059 -0.01991 -0.00347 -0.02223 -0.00087 -0.02362 C 0.00122 -0.02385 0.0033 -0.025 0.00538 -0.025 C 0.02084 -0.03149 -0.00312 -0.02362 0.01615 -0.0301 C 0.01042 -0.0301 0.00486 -0.0301 -0.00087 -0.03149 C -0.00295 -0.03149 -0.00798 -0.03149 -0.00694 -0.03403 C -0.00573 -0.03658 -0.00191 -0.03542 0.0007 -0.03542 C -0.00469 -0.03797 -0.01059 -0.04051 -0.01614 -0.0419 C -0.03107 -0.04445 -0.02448 -0.04306 -0.03628 -0.04584 C -0.02309 -0.05232 -0.03489 -0.047 -0.00538 -0.04954 C -0.00034 -0.05093 0.00486 -0.05093 0.0099 -0.05232 L -0.00382 -0.05348 C -0.01423 -0.05487 -0.02187 -0.05487 -0.03159 -0.05834 C -0.03316 -0.05834 -0.03472 -0.05973 -0.03628 -0.06112 C -0.03159 -0.06227 -0.02691 -0.06297 -0.02239 -0.06505 C -0.01875 -0.06551 -0.01528 -0.06829 -0.01163 -0.06875 C -0.00555 -0.06945 0.01302 -0.07014 0.00695 -0.07014 C -0.01562 -0.07014 -0.03819 -0.06875 -0.06076 -0.06875 C -0.07413 -0.06875 -0.0342 -0.06945 -0.02083 -0.07014 L 0.02222 -0.07662 C 0.02587 -0.07732 0.03663 -0.07917 0.03299 -0.07917 C 0.0191 -0.07917 0.02413 -0.07593 0.01302 -0.07593 C 0.00591 -0.07338 -0.00139 -0.07338 -0.0085 -0.07269 L -0.02691 -0.07014 C -0.02951 -0.06945 -0.04201 -0.06621 -0.04392 -0.06621 C -0.046 -0.06621 -0.03975 -0.06829 -0.03767 -0.06875 C -0.03368 -0.06945 -0.02951 -0.06945 -0.02552 -0.07014 C -0.02031 -0.07269 -0.0151 -0.07269 -0.01007 -0.07593 C -0.00087 -0.07732 0.00834 -0.08056 0.01771 -0.08264 C 0.02066 -0.08311 0.03004 -0.0845 0.02691 -0.0845 C 0.01667 -0.0845 0.00643 -0.08311 -0.00382 -0.08264 L -0.02847 -0.08056 L -0.05937 -0.07917 C -0.05225 -0.08195 -0.05538 -0.08056 -0.04548 -0.08264 L -0.02396 -0.08681 C -0.01979 -0.08727 -0.01562 -0.0875 -0.01163 -0.08866 C -0.00903 -0.08912 -0.00121 -0.09051 -0.00382 -0.09051 C -0.00798 -0.09051 -0.01215 -0.08936 -0.01614 -0.08866 C -0.0658 -0.09167 -0.05243 -0.08936 -0.02239 -0.0926 C -0.01788 -0.09329 -0.00347 -0.09676 0.0007 -0.09676 C 0.00278 -0.09676 -0.0033 -0.09514 -0.00538 -0.09468 C -0.01215 -0.09375 -0.01875 -0.09306 -0.02552 -0.0926 C -0.03871 -0.09167 -0.07882 -0.09051 -0.06545 -0.09051 C -0.03576 -0.09051 -0.0059 -0.0919 0.02379 -0.0926 C 0.00556 -0.09167 -0.05312 -0.08797 -0.06545 -0.08866 C -0.06927 -0.08866 -0.05833 -0.09213 -0.05469 -0.0926 C -0.03784 -0.09537 -0.02083 -0.09653 -0.00382 -0.09885 L 0.01146 -0.10093 C 0.03299 -0.10903 0.01979 -0.10301 -0.00243 -0.10301 C -0.00903 -0.10301 -0.01562 -0.1044 -0.02239 -0.10487 C 0.0349 -0.11875 -0.04809 -0.09954 0.01302 -0.11112 C 0.01771 -0.11204 0.02222 -0.11412 0.02691 -0.11528 C 0.03091 -0.11621 0.04341 -0.11737 0.03924 -0.11737 C 0.03351 -0.11737 0.02795 -0.11598 0.02222 -0.11528 C 0.00781 -0.11598 -0.00642 -0.11621 -0.02083 -0.11737 C -0.02448 -0.1176 -0.02795 -0.11922 -0.03159 -0.11922 C -0.03316 -0.11922 -0.02864 -0.11783 -0.02691 -0.11737 C -0.02448 -0.11644 -0.02187 -0.11551 -0.01927 -0.11528 C -0.00191 -0.11412 0.03299 -0.1132 0.03299 -0.11297 " pathEditMode="relative" rAng="0" ptsTypes="AAAAAAAAAAAAAAAAAAAAAAAAAAAAAAAAAAAAAAAAAAAAAAAAAAAAAAAAAAAAAAAAAAAAAA">
                                      <p:cBhvr>
                                        <p:cTn id="9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4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-0.11297 L 0.03299 -0.11181 C 0.0283 -0.11181 0.02379 -0.11042 0.0191 -0.11042 C 0.0165 -0.11042 0.01406 -0.11181 0.01146 -0.11297 C 0.00434 -0.11412 -0.00295 -0.11436 -0.01007 -0.11459 C -0.02448 -0.11575 -0.03889 -0.11598 -0.05312 -0.11713 C -0.05121 -0.1176 -0.04913 -0.11852 -0.04705 -0.11899 C -0.04444 -0.11991 -0.04184 -0.12014 -0.03941 -0.1213 C -0.03576 -0.12176 -0.03229 -0.12431 -0.02864 -0.12547 C -0.025 -0.12593 -0.02135 -0.12593 -0.01788 -0.12732 C -0.01475 -0.12732 -0.01163 -0.12848 -0.0085 -0.12871 C -0.00607 -0.1301 -0.00347 -0.1301 -0.00087 -0.13149 C 0.0033 -0.13264 0.00729 -0.13287 0.01146 -0.13287 C 0.0165 -0.13287 0.02188 -0.13287 0.02691 -0.13149 C 0.02847 -0.1301 0.02379 -0.12987 0.02222 -0.12871 C 0.01667 -0.12848 0.01094 -0.12732 0.00521 -0.12732 C -0.01788 -0.12732 -0.0408 -0.12871 -0.06389 -0.12871 C -0.06666 -0.12871 -0.07048 -0.1301 -0.0717 -0.12732 C -0.07257 -0.12454 -0.06753 -0.12593 -0.06545 -0.12547 C -0.06302 -0.12454 -0.06041 -0.12315 -0.05781 -0.12315 C -0.05573 -0.12176 -0.05364 -0.12153 -0.05173 -0.1213 C -0.04653 -0.11991 -0.04149 -0.1176 -0.03628 -0.11713 C -0.03159 -0.11598 -0.02708 -0.11575 -0.02239 -0.11459 L -0.01007 -0.11297 C 0.00521 -0.1132 0.02118 -0.10996 0.03611 -0.11459 C 0.0415 -0.11598 0.02535 -0.11899 0.02066 -0.12315 C 0.0191 -0.12454 0.01771 -0.12593 0.01615 -0.12732 C 0.01354 -0.12871 0.00764 -0.1301 0.00521 -0.13149 C -0.01007 -0.13727 0.01945 -0.1301 -0.02083 -0.1382 L -0.03159 -0.13982 C -0.01475 -0.14005 0.00226 -0.14005 0.0191 -0.14144 C 0.0217 -0.14144 0.02431 -0.14283 0.02691 -0.14399 C 0.03091 -0.14514 0.03507 -0.14537 0.03924 -0.14561 C 0.03038 -0.14676 0.0217 -0.14723 0.01302 -0.14815 C 0.00938 -0.14862 0.00591 -0.14977 0.00226 -0.15 C -0.00399 -0.15116 -0.01007 -0.15139 -0.01632 -0.15232 C -0.03628 -0.15787 -0.02639 -0.15556 -0.04548 -0.15834 C -0.04757 -0.15926 -0.04965 -0.15973 -0.05173 -0.16065 C -0.05416 -0.16112 -0.05677 -0.16181 -0.05937 -0.1625 C -0.06094 -0.16343 -0.0625 -0.16412 -0.06389 -0.16482 C -0.05 -0.16667 -0.02986 -0.17014 -0.01788 -0.17107 L 0.00677 -0.17315 C -0.03437 -0.17547 -0.01146 -0.17292 -0.03472 -0.17686 C -0.05017 -0.1794 -0.04253 -0.17755 -0.05312 -0.18102 C -0.04566 -0.1838 -0.03975 -0.18588 -0.03159 -0.18727 C -0.02274 -0.18936 0.00313 -0.19075 0.0099 -0.19144 C -0.00955 -0.19676 -0.00034 -0.19491 -0.01788 -0.19769 C -0.02708 -0.20093 -0.02187 -0.19885 -0.03316 -0.20417 L -0.03784 -0.20625 C -0.02864 -0.20695 -0.01927 -0.20695 -0.01007 -0.20811 C -0.00694 -0.20857 -0.00399 -0.20973 -0.00087 -0.21019 C 0.01094 -0.21227 0.01441 -0.21158 0.02535 -0.21436 C 0.02743 -0.21482 0.02934 -0.21575 0.03143 -0.21667 L -0.0085 -0.21875 C -0.01875 -0.21922 -0.02778 -0.22107 -0.03784 -0.22269 L -0.02239 -0.22477 C -0.01528 -0.2257 -0.00798 -0.225 -0.00087 -0.22686 C 0.0007 -0.22732 -0.00399 -0.22848 -0.00555 -0.22894 C -0.00798 -0.22963 -0.01059 -0.23033 -0.01319 -0.23079 C -0.01163 -0.23172 -0.01007 -0.23241 -0.0085 -0.23311 C -0.00659 -0.2338 -0.0033 -0.23264 -0.00243 -0.23519 C -0.00173 -0.23704 -0.00538 -0.23658 -0.00694 -0.23727 C -0.00903 -0.23774 -0.01111 -0.23889 -0.01319 -0.23889 C -0.01475 -0.23889 -0.0085 -0.23727 -0.0085 -0.23704 " pathEditMode="relative" rAng="0" ptsTypes="AAAAAAAAAAAAAAAAAAAAAAAAAAAAAAAAAAAAAAAAAAAAAAAAAAAAAAAAAAAAAAAA">
                                      <p:cBhvr>
                                        <p:cTn id="16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31" y="-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573 -0.21412 L 0.1592 0.0402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4" y="1273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2" grpId="1" animBg="1"/>
      <p:bldP spid="13" grpId="0" animBg="1"/>
      <p:bldP spid="13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E3EB4-2F60-26FC-0A9D-386E0FE9CD5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1799" y="1268413"/>
            <a:ext cx="8354391" cy="2308324"/>
          </a:xfrm>
        </p:spPr>
        <p:txBody>
          <a:bodyPr/>
          <a:lstStyle/>
          <a:p>
            <a:r>
              <a:rPr lang="en-US" sz="4800" dirty="0">
                <a:latin typeface="Edu QLD Beginner" pitchFamily="2" charset="0"/>
              </a:rPr>
              <a:t>In the next </a:t>
            </a:r>
            <a:r>
              <a:rPr lang="en-US" dirty="0"/>
              <a:t>lesson, </a:t>
            </a:r>
            <a:r>
              <a:rPr lang="en-US" sz="4800" dirty="0">
                <a:latin typeface="Edu QLD Beginner" pitchFamily="2" charset="0"/>
              </a:rPr>
              <a:t>we will learn how </a:t>
            </a:r>
            <a:r>
              <a:rPr lang="en-US" sz="4800" dirty="0" err="1">
                <a:latin typeface="Edu QLD Beginner" pitchFamily="2" charset="0"/>
              </a:rPr>
              <a:t>practising</a:t>
            </a:r>
            <a:r>
              <a:rPr lang="en-US" sz="4800" dirty="0">
                <a:latin typeface="Edu QLD Beginner" pitchFamily="2" charset="0"/>
              </a:rPr>
              <a:t> over time helps </a:t>
            </a:r>
            <a:r>
              <a:rPr lang="en-US" sz="4800">
                <a:latin typeface="Edu QLD Beginner" pitchFamily="2" charset="0"/>
              </a:rPr>
              <a:t>us improve.</a:t>
            </a:r>
            <a:endParaRPr lang="en-US" sz="4800" dirty="0">
              <a:latin typeface="Edu QLD Beginner" pitchFamily="2" charset="0"/>
            </a:endParaRPr>
          </a:p>
        </p:txBody>
      </p:sp>
      <p:pic>
        <p:nvPicPr>
          <p:cNvPr id="3" name="Picture Placeholder 6">
            <a:extLst>
              <a:ext uri="{FF2B5EF4-FFF2-40B4-BE49-F238E27FC236}">
                <a16:creationId xmlns:a16="http://schemas.microsoft.com/office/drawing/2014/main" id="{83180ACE-6633-F9AF-6377-6FF17B6191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" b="474"/>
          <a:stretch/>
        </p:blipFill>
        <p:spPr>
          <a:xfrm>
            <a:off x="2612132" y="3392488"/>
            <a:ext cx="3919735" cy="2905596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99414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0063330"/>
      </p:ext>
    </p:extLst>
  </p:cSld>
  <p:clrMapOvr>
    <a:masterClrMapping/>
  </p:clrMapOvr>
</p:sld>
</file>

<file path=ppt/theme/theme1.xml><?xml version="1.0" encoding="utf-8"?>
<a:theme xmlns:a="http://schemas.openxmlformats.org/drawingml/2006/main" name="GGSA_CharacterDev_PPT_Theme">
  <a:themeElements>
    <a:clrScheme name="GGSA">
      <a:dk1>
        <a:srgbClr val="717171"/>
      </a:dk1>
      <a:lt1>
        <a:srgbClr val="FFFFFF"/>
      </a:lt1>
      <a:dk2>
        <a:srgbClr val="0092A3"/>
      </a:dk2>
      <a:lt2>
        <a:srgbClr val="FEFAF2"/>
      </a:lt2>
      <a:accent1>
        <a:srgbClr val="177F99"/>
      </a:accent1>
      <a:accent2>
        <a:srgbClr val="7FC7CF"/>
      </a:accent2>
      <a:accent3>
        <a:srgbClr val="D9EEEB"/>
      </a:accent3>
      <a:accent4>
        <a:srgbClr val="F89D29"/>
      </a:accent4>
      <a:accent5>
        <a:srgbClr val="FDB619"/>
      </a:accent5>
      <a:accent6>
        <a:srgbClr val="FFE8B3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tx2">
              <a:lumMod val="75000"/>
            </a:schemeClr>
          </a:solidFill>
        </a:ln>
      </a:spPr>
      <a:bodyPr anchor="ctr"/>
      <a:lstStyle>
        <a:defPPr algn="r">
          <a:defRPr sz="1100"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>
          <a:spcBef>
            <a:spcPts val="672"/>
          </a:spcBef>
          <a:defRPr sz="2800" i="0" dirty="0" smtClean="0">
            <a:solidFill>
              <a:schemeClr val="tx1"/>
            </a:solidFill>
            <a:latin typeface="Calibri"/>
            <a:cs typeface="Calibri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CHADEV Y4-5 Lesson Template V3 20240419" id="{A58A2304-82A1-614A-A59A-248C8DBCCD86}" vid="{9F2DC27F-1A0B-D946-99EB-CDA5B157DAA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>
  <documentManagement>
    <TaxCatchAll xmlns="f315eb64-a02b-4bd5-a84c-38ab918c4ccd" xsi:nil="true"/>
    <lcf76f155ced4ddcb4097134ff3c332f xmlns="d63ea73a-d7e6-4e3a-bf41-d78273581467">
      <Terms xmlns="http://schemas.microsoft.com/office/infopath/2007/PartnerControls"/>
    </lcf76f155ced4ddcb4097134ff3c332f>
    <MediaLengthInSeconds xmlns="d63ea73a-d7e6-4e3a-bf41-d78273581467" xsi:nil="true"/>
    <SharedWithUsers xmlns="f315eb64-a02b-4bd5-a84c-38ab918c4ccd">
      <UserInfo>
        <DisplayName>Thom Butler</DisplayName>
        <AccountId>736</AccountId>
        <AccountType/>
      </UserInfo>
    </SharedWithUsers>
    <_dlc_DocId xmlns="f315eb64-a02b-4bd5-a84c-38ab918c4ccd">3KN27SNVY5CS-90160594-430653</_dlc_DocId>
    <_dlc_DocIdUrl xmlns="f315eb64-a02b-4bd5-a84c-38ab918c4ccd">
      <Url>https://ggsaus.sharepoint.com/sites/Curriculum/_layouts/15/DocIdRedir.aspx?ID=3KN27SNVY5CS-90160594-430653</Url>
      <Description>3KN27SNVY5CS-90160594-430653</Description>
    </_dlc_DocIdUrl>
    <_Flow_SignoffStatus xmlns="d63ea73a-d7e6-4e3a-bf41-d78273581467" xsi:nil="true"/>
    <_Revision xmlns="http://schemas.microsoft.com/sharepoint/v3/fields" xsi:nil="true"/>
    <Review_x0020_History xmlns="d63ea73a-d7e6-4e3a-bf41-d78273581467" xsi:nil="true"/>
    <_dlc_DocIdPersistId xmlns="f315eb64-a02b-4bd5-a84c-38ab918c4ccd">false</_dlc_DocIdPersistId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F7453D4541F4C94DB1D6331E0719E" ma:contentTypeVersion="19" ma:contentTypeDescription="Create a new document." ma:contentTypeScope="" ma:versionID="2f2461598377cc1d69122c1f23337d5e">
  <xsd:schema xmlns:xsd="http://www.w3.org/2001/XMLSchema" xmlns:xs="http://www.w3.org/2001/XMLSchema" xmlns:p="http://schemas.microsoft.com/office/2006/metadata/properties" xmlns:ns2="d63ea73a-d7e6-4e3a-bf41-d78273581467" xmlns:ns3="f315eb64-a02b-4bd5-a84c-38ab918c4ccd" xmlns:ns4="http://schemas.microsoft.com/sharepoint/v3/fields" targetNamespace="http://schemas.microsoft.com/office/2006/metadata/properties" ma:root="true" ma:fieldsID="6701f24062e837f14f86cc189893d0b6" ns2:_="" ns3:_="" ns4:_="">
    <xsd:import namespace="d63ea73a-d7e6-4e3a-bf41-d78273581467"/>
    <xsd:import namespace="f315eb64-a02b-4bd5-a84c-38ab918c4ccd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_Flow_SignoffStatus" minOccurs="0"/>
                <xsd:element ref="ns3:SharedWithUsers" minOccurs="0"/>
                <xsd:element ref="ns3:SharedWithDetails" minOccurs="0"/>
                <xsd:element ref="ns4:_Revision" minOccurs="0"/>
                <xsd:element ref="ns2:Review_x0020_History" minOccurs="0"/>
                <xsd:element ref="ns2:MediaServiceObjectDetectorVersions" minOccurs="0"/>
                <xsd:element ref="ns3:_dlc_DocId" minOccurs="0"/>
                <xsd:element ref="ns3:_dlc_DocIdUrl" minOccurs="0"/>
                <xsd:element ref="ns3:_dlc_DocIdPersistId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ea73a-d7e6-4e3a-bf41-d782735814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23a52850-eb8e-4fa7-a03f-de41acfdcd0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Review_x0020_History" ma:index="23" nillable="true" ma:displayName="Review History" ma:description="Provides a link to view all previous audits on the file in the Document Management system" ma:internalName="Review_x0020_History">
      <xsd:simpleType>
        <xsd:restriction base="dms:Text">
          <xsd:maxLength value="255"/>
        </xsd:restriction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15eb64-a02b-4bd5-a84c-38ab918c4cc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20cdfe1-95c5-49e3-a8d4-f4154b7228ba}" ma:internalName="TaxCatchAll" ma:showField="CatchAllData" ma:web="f315eb64-a02b-4bd5-a84c-38ab918c4c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2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Revision" ma:index="22" nillable="true" ma:displayName="Revision" ma:internalName="_Revi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126B2F9-9E5E-47F6-8BD5-9996CAB193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5A8FAF-581A-4C97-9ADF-CC73324A2D10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CCA1584-9CA9-46D4-BE44-1AD376E0FB8E}">
  <ds:schemaRefs>
    <ds:schemaRef ds:uri="http://schemas.microsoft.com/sharepoint/v3/fields"/>
    <ds:schemaRef ds:uri="http://www.w3.org/XML/1998/namespace"/>
    <ds:schemaRef ds:uri="d63ea73a-d7e6-4e3a-bf41-d78273581467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f315eb64-a02b-4bd5-a84c-38ab918c4ccd"/>
    <ds:schemaRef ds:uri="http://purl.org/dc/dcmitype/"/>
    <ds:schemaRef ds:uri="http://purl.org/dc/elements/1.1/"/>
  </ds:schemaRefs>
</ds:datastoreItem>
</file>

<file path=customXml/itemProps4.xml><?xml version="1.0" encoding="utf-8"?>
<ds:datastoreItem xmlns:ds="http://schemas.openxmlformats.org/officeDocument/2006/customXml" ds:itemID="{4C835DD1-2BF1-4F2D-864E-F63FF591CC14}">
  <ds:schemaRefs>
    <ds:schemaRef ds:uri="d63ea73a-d7e6-4e3a-bf41-d78273581467"/>
    <ds:schemaRef ds:uri="f315eb64-a02b-4bd5-a84c-38ab918c4c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/field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9244ecb8-16fe-4c0f-8e27-d1c8d10e61bf}" enabled="0" method="" siteId="{9244ecb8-16fe-4c0f-8e27-d1c8d10e61b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CHADEV Year 4 Lesson Template V3 20240419</Template>
  <TotalTime>8546</TotalTime>
  <Words>236</Words>
  <Application>Microsoft Office PowerPoint</Application>
  <PresentationFormat>On-screen Show (4:3)</PresentationFormat>
  <Paragraphs>34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Helvetica Neue</vt:lpstr>
      <vt:lpstr>Copperplate</vt:lpstr>
      <vt:lpstr>Arial</vt:lpstr>
      <vt:lpstr>Gotham-Book</vt:lpstr>
      <vt:lpstr>American Typewriter</vt:lpstr>
      <vt:lpstr>Calibr</vt:lpstr>
      <vt:lpstr>Edu QLD Beginner</vt:lpstr>
      <vt:lpstr>Calibri</vt:lpstr>
      <vt:lpstr>GGSA_CharacterDev_PPT_Theme</vt:lpstr>
      <vt:lpstr>I Keep Trying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44</dc:title>
  <dc:subject>Parenting</dc:subject>
  <dc:creator>Mahmoud Diaa</dc:creator>
  <cp:keywords>Parenting</cp:keywords>
  <cp:lastModifiedBy>Tara Tyrrell</cp:lastModifiedBy>
  <cp:revision>5</cp:revision>
  <cp:lastPrinted>2021-04-07T01:54:21Z</cp:lastPrinted>
  <dcterms:created xsi:type="dcterms:W3CDTF">2024-04-29T10:07:44Z</dcterms:created>
  <dcterms:modified xsi:type="dcterms:W3CDTF">2026-05-13T23:18:13Z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0x01010023EF7453D4541F4C94DB1D6331E0719E</vt:lpwstr>
  </property>
  <property fmtid="{D5CDD505-2E9C-101B-9397-08002B2CF9AE}" pid="3" name="Order">
    <vt:r8>6578600</vt:r8>
  </property>
  <property fmtid="{D5CDD505-2E9C-101B-9397-08002B2CF9AE}" pid="4" name="dcProductDevelopment">
    <vt:bool>false</vt:bool>
  </property>
  <property fmtid="{D5CDD505-2E9C-101B-9397-08002B2CF9AE}" pid="5" name="dcInternalEvaluationLibrary">
    <vt:bool>false</vt:bool>
  </property>
  <property fmtid="{D5CDD505-2E9C-101B-9397-08002B2CF9AE}" pid="6" name="dcMarketingServices">
    <vt:bool>false</vt:bool>
  </property>
  <property fmtid="{D5CDD505-2E9C-101B-9397-08002B2CF9AE}" pid="7" name="dcIntranet">
    <vt:bool>false</vt:bool>
  </property>
  <property fmtid="{D5CDD505-2E9C-101B-9397-08002B2CF9AE}" pid="8" name="dcExternalEvaluationLibrary">
    <vt:bool>false</vt:bool>
  </property>
  <property fmtid="{D5CDD505-2E9C-101B-9397-08002B2CF9AE}" pid="9" name="dcSchoolsAllStaff">
    <vt:bool>false</vt:bool>
  </property>
  <property fmtid="{D5CDD505-2E9C-101B-9397-08002B2CF9AE}" pid="10" name="dcDirectors">
    <vt:bool>false</vt:bool>
  </property>
  <property fmtid="{D5CDD505-2E9C-101B-9397-08002B2CF9AE}" pid="11" name="dcGreatTeachingPortal">
    <vt:bool>false</vt:bool>
  </property>
  <property fmtid="{D5CDD505-2E9C-101B-9397-08002B2CF9AE}" pid="12" name="dcBrochureStand">
    <vt:bool>false</vt:bool>
  </property>
  <property fmtid="{D5CDD505-2E9C-101B-9397-08002B2CF9AE}" pid="13" name="dcSchoolPrincipals">
    <vt:bool>false</vt:bool>
  </property>
  <property fmtid="{D5CDD505-2E9C-101B-9397-08002B2CF9AE}" pid="14" name="dcWebsite">
    <vt:bool>false</vt:bool>
  </property>
  <property fmtid="{D5CDD505-2E9C-101B-9397-08002B2CF9AE}" pid="15" name="dcDigitalDatabase">
    <vt:bool>false</vt:bool>
  </property>
  <property fmtid="{D5CDD505-2E9C-101B-9397-08002B2CF9AE}" pid="16" name="dcProductFolders">
    <vt:bool>false</vt:bool>
  </property>
  <property fmtid="{D5CDD505-2E9C-101B-9397-08002B2CF9AE}" pid="17" name="dcCEOSocialMedia">
    <vt:bool>false</vt:bool>
  </property>
  <property fmtid="{D5CDD505-2E9C-101B-9397-08002B2CF9AE}" pid="18" name="dcBusinessServices">
    <vt:bool>false</vt:bool>
  </property>
  <property fmtid="{D5CDD505-2E9C-101B-9397-08002B2CF9AE}" pid="19" name="dcInfoHub">
    <vt:bool>false</vt:bool>
  </property>
  <property fmtid="{D5CDD505-2E9C-101B-9397-08002B2CF9AE}" pid="20" name="dcManagement">
    <vt:bool>false</vt:bool>
  </property>
  <property fmtid="{D5CDD505-2E9C-101B-9397-08002B2CF9AE}" pid="21" name="dcSchoolPartnerships">
    <vt:bool>false</vt:bool>
  </property>
  <property fmtid="{D5CDD505-2E9C-101B-9397-08002B2CF9AE}" pid="22" name="dcCurriculumResourceLibrary">
    <vt:bool>false</vt:bool>
  </property>
  <property fmtid="{D5CDD505-2E9C-101B-9397-08002B2CF9AE}" pid="23" name="dcAllGGSAStaff">
    <vt:bool>false</vt:bool>
  </property>
  <property fmtid="{D5CDD505-2E9C-101B-9397-08002B2CF9AE}" pid="24" name="dcSocialMedia">
    <vt:bool>false</vt:bool>
  </property>
  <property fmtid="{D5CDD505-2E9C-101B-9397-08002B2CF9AE}" pid="25" name="MediaServiceImageTags">
    <vt:lpwstr/>
  </property>
  <property fmtid="{D5CDD505-2E9C-101B-9397-08002B2CF9AE}" pid="26" name="xd_ProgID">
    <vt:lpwstr/>
  </property>
  <property fmtid="{D5CDD505-2E9C-101B-9397-08002B2CF9AE}" pid="27" name="_dlc_DocId">
    <vt:lpwstr>GGSAPD-1028343255-299314</vt:lpwstr>
  </property>
  <property fmtid="{D5CDD505-2E9C-101B-9397-08002B2CF9AE}" pid="28" name="_ColorHex">
    <vt:lpwstr/>
  </property>
  <property fmtid="{D5CDD505-2E9C-101B-9397-08002B2CF9AE}" pid="29" name="_Emoji">
    <vt:lpwstr/>
  </property>
  <property fmtid="{D5CDD505-2E9C-101B-9397-08002B2CF9AE}" pid="30" name="auditStatus">
    <vt:lpwstr>Created</vt:lpwstr>
  </property>
  <property fmtid="{D5CDD505-2E9C-101B-9397-08002B2CF9AE}" pid="31" name="ComplianceAssetId">
    <vt:lpwstr/>
  </property>
  <property fmtid="{D5CDD505-2E9C-101B-9397-08002B2CF9AE}" pid="32" name="TemplateUrl">
    <vt:lpwstr/>
  </property>
  <property fmtid="{D5CDD505-2E9C-101B-9397-08002B2CF9AE}" pid="33" name="Request">
    <vt:lpwstr>, </vt:lpwstr>
  </property>
  <property fmtid="{D5CDD505-2E9C-101B-9397-08002B2CF9AE}" pid="34" name="_ColorTag">
    <vt:lpwstr/>
  </property>
  <property fmtid="{D5CDD505-2E9C-101B-9397-08002B2CF9AE}" pid="35" name="_ExtendedDescription">
    <vt:lpwstr/>
  </property>
  <property fmtid="{D5CDD505-2E9C-101B-9397-08002B2CF9AE}" pid="36" name="TriggerFlowInfo">
    <vt:lpwstr/>
  </property>
  <property fmtid="{D5CDD505-2E9C-101B-9397-08002B2CF9AE}" pid="37" name="_dlc_DocIdUrl">
    <vt:lpwstr>https://ggsaus.sharepoint.com/sites/ProductDevelopment/_layouts/15/DocIdRedir.aspx?ID=GGSAPD-1028343255-299314, GGSAPD-1028343255-299314</vt:lpwstr>
  </property>
  <property fmtid="{D5CDD505-2E9C-101B-9397-08002B2CF9AE}" pid="38" name="xd_Signature">
    <vt:bool>false</vt:bool>
  </property>
  <property fmtid="{D5CDD505-2E9C-101B-9397-08002B2CF9AE}" pid="39" name="SharedWithUsers">
    <vt:lpwstr>5571;#Vanessa Leonhardt;#5694;#Jacqui Castorina</vt:lpwstr>
  </property>
  <property fmtid="{D5CDD505-2E9C-101B-9397-08002B2CF9AE}" pid="40" name="_dlc_DocIdItemGuid">
    <vt:lpwstr>e4f7777f-ebd8-49c1-bf2f-6cb272cddb80</vt:lpwstr>
  </property>
</Properties>
</file>