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5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notesSlides/notesSlide6.xml" ContentType="application/vnd.openxmlformats-officedocument.presentationml.notesSlide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notesSlides/notesSlide10.xml" ContentType="application/vnd.openxmlformats-officedocument.presentationml.notesSlide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notesSlides/notesSlide11.xml" ContentType="application/vnd.openxmlformats-officedocument.presentationml.notesSlide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353" r:id="rId6"/>
  </p:sldMasterIdLst>
  <p:notesMasterIdLst>
    <p:notesMasterId r:id="rId19"/>
  </p:notesMasterIdLst>
  <p:handoutMasterIdLst>
    <p:handoutMasterId r:id="rId20"/>
  </p:handoutMasterIdLst>
  <p:sldIdLst>
    <p:sldId id="256" r:id="rId7"/>
    <p:sldId id="316" r:id="rId8"/>
    <p:sldId id="308" r:id="rId9"/>
    <p:sldId id="325" r:id="rId10"/>
    <p:sldId id="332" r:id="rId11"/>
    <p:sldId id="335" r:id="rId12"/>
    <p:sldId id="330" r:id="rId13"/>
    <p:sldId id="331" r:id="rId14"/>
    <p:sldId id="336" r:id="rId15"/>
    <p:sldId id="337" r:id="rId16"/>
    <p:sldId id="338" r:id="rId17"/>
    <p:sldId id="298" r:id="rId18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FD907-E8D3-4FEF-010B-B12E1FDB0339}" name="Gayle Oddy" initials="GO" userId="S::goddy@goodtogreatschools.org.au::61c9dd14-8266-4dbc-b27d-5a316dd0cb9a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1BE"/>
    <a:srgbClr val="C1E7EA"/>
    <a:srgbClr val="FFEAAB"/>
    <a:srgbClr val="FFEBAB"/>
    <a:srgbClr val="FFFDF5"/>
    <a:srgbClr val="FFFEFA"/>
    <a:srgbClr val="FAFFFF"/>
    <a:srgbClr val="F5FFFF"/>
    <a:srgbClr val="FF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5" autoAdjust="0"/>
    <p:restoredTop sz="66966" autoAdjust="0"/>
  </p:normalViewPr>
  <p:slideViewPr>
    <p:cSldViewPr snapToGrid="0">
      <p:cViewPr varScale="1">
        <p:scale>
          <a:sx n="74" d="100"/>
          <a:sy n="74" d="100"/>
        </p:scale>
        <p:origin x="2352" y="54"/>
      </p:cViewPr>
      <p:guideLst>
        <p:guide orient="horz" pos="527"/>
        <p:guide pos="272"/>
        <p:guide pos="2880"/>
        <p:guide pos="5465"/>
        <p:guide orient="horz" pos="2136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Beegan" userId="4c05f302-eb34-4b48-a27e-a525affba11d" providerId="ADAL" clId="{C64F27B7-0214-51B6-AEBC-46A80069714E}"/>
    <pc:docChg chg="custSel modSld">
      <pc:chgData name="Juliana Beegan" userId="4c05f302-eb34-4b48-a27e-a525affba11d" providerId="ADAL" clId="{C64F27B7-0214-51B6-AEBC-46A80069714E}" dt="2026-03-16T21:46:00.425" v="18" actId="478"/>
      <pc:docMkLst>
        <pc:docMk/>
      </pc:docMkLst>
      <pc:sldChg chg="addSp delSp modSp mod">
        <pc:chgData name="Juliana Beegan" userId="4c05f302-eb34-4b48-a27e-a525affba11d" providerId="ADAL" clId="{C64F27B7-0214-51B6-AEBC-46A80069714E}" dt="2026-03-16T21:17:33.175" v="3" actId="478"/>
        <pc:sldMkLst>
          <pc:docMk/>
          <pc:sldMk cId="3135073904" sldId="308"/>
        </pc:sldMkLst>
      </pc:sldChg>
      <pc:sldChg chg="addSp delSp modSp mod">
        <pc:chgData name="Juliana Beegan" userId="4c05f302-eb34-4b48-a27e-a525affba11d" providerId="ADAL" clId="{C64F27B7-0214-51B6-AEBC-46A80069714E}" dt="2026-03-16T21:46:00.425" v="18" actId="478"/>
        <pc:sldMkLst>
          <pc:docMk/>
          <pc:sldMk cId="3373419600" sldId="316"/>
        </pc:sldMkLst>
      </pc:sldChg>
      <pc:sldChg chg="addSp delSp modSp mod">
        <pc:chgData name="Juliana Beegan" userId="4c05f302-eb34-4b48-a27e-a525affba11d" providerId="ADAL" clId="{C64F27B7-0214-51B6-AEBC-46A80069714E}" dt="2026-03-16T21:18:15.757" v="9" actId="478"/>
        <pc:sldMkLst>
          <pc:docMk/>
          <pc:sldMk cId="2411171004" sldId="331"/>
        </pc:sldMkLst>
      </pc:sldChg>
    </pc:docChg>
  </pc:docChgLst>
  <pc:docChgLst>
    <pc:chgData name="Tara Tyrrell" userId="67dc6626-2ece-4dc7-ac5a-9add06ec429c" providerId="ADAL" clId="{19B3F894-1FCB-46F2-98B7-33FD822CACFC}"/>
    <pc:docChg chg="modSld">
      <pc:chgData name="Tara Tyrrell" userId="67dc6626-2ece-4dc7-ac5a-9add06ec429c" providerId="ADAL" clId="{19B3F894-1FCB-46F2-98B7-33FD822CACFC}" dt="2026-03-15T22:56:21.289" v="8" actId="1076"/>
      <pc:docMkLst>
        <pc:docMk/>
      </pc:docMkLst>
      <pc:sldChg chg="modSp mod">
        <pc:chgData name="Tara Tyrrell" userId="67dc6626-2ece-4dc7-ac5a-9add06ec429c" providerId="ADAL" clId="{19B3F894-1FCB-46F2-98B7-33FD822CACFC}" dt="2026-03-15T22:56:04.120" v="6" actId="1035"/>
        <pc:sldMkLst>
          <pc:docMk/>
          <pc:sldMk cId="3135073904" sldId="308"/>
        </pc:sldMkLst>
        <pc:picChg chg="mod">
          <ac:chgData name="Tara Tyrrell" userId="67dc6626-2ece-4dc7-ac5a-9add06ec429c" providerId="ADAL" clId="{19B3F894-1FCB-46F2-98B7-33FD822CACFC}" dt="2026-03-15T22:56:04.120" v="6" actId="1035"/>
          <ac:picMkLst>
            <pc:docMk/>
            <pc:sldMk cId="3135073904" sldId="308"/>
            <ac:picMk id="3" creationId="{A3E261F5-2496-9D96-88B2-BCB577E7E24F}"/>
          </ac:picMkLst>
        </pc:picChg>
      </pc:sldChg>
      <pc:sldChg chg="modSp mod">
        <pc:chgData name="Tara Tyrrell" userId="67dc6626-2ece-4dc7-ac5a-9add06ec429c" providerId="ADAL" clId="{19B3F894-1FCB-46F2-98B7-33FD822CACFC}" dt="2026-03-15T22:56:21.289" v="8" actId="1076"/>
        <pc:sldMkLst>
          <pc:docMk/>
          <pc:sldMk cId="2411171004" sldId="331"/>
        </pc:sldMkLst>
        <pc:picChg chg="mod">
          <ac:chgData name="Tara Tyrrell" userId="67dc6626-2ece-4dc7-ac5a-9add06ec429c" providerId="ADAL" clId="{19B3F894-1FCB-46F2-98B7-33FD822CACFC}" dt="2026-03-15T22:56:21.289" v="8" actId="1076"/>
          <ac:picMkLst>
            <pc:docMk/>
            <pc:sldMk cId="2411171004" sldId="331"/>
            <ac:picMk id="3" creationId="{B02FCC6D-38C2-F2A8-18C2-2A43C2DB86A3}"/>
          </ac:picMkLst>
        </pc:picChg>
      </pc:sldChg>
    </pc:docChg>
  </pc:docChgLst>
  <pc:docChgLst>
    <pc:chgData name="Monica Bennett" userId="a878a5d4-89bf-4f61-b999-31e96cd05c98" providerId="ADAL" clId="{CAF369FA-829B-40D8-BD2A-4EF96B6D10D6}"/>
    <pc:docChg chg="undo redo custSel addSld delSld modSld sldOrd modMainMaster">
      <pc:chgData name="Monica Bennett" userId="a878a5d4-89bf-4f61-b999-31e96cd05c98" providerId="ADAL" clId="{CAF369FA-829B-40D8-BD2A-4EF96B6D10D6}" dt="2026-03-27T19:42:40.376" v="8439"/>
      <pc:docMkLst>
        <pc:docMk/>
      </pc:docMkLst>
      <pc:sldChg chg="addSp delSp modSp mod modNotesTx">
        <pc:chgData name="Monica Bennett" userId="a878a5d4-89bf-4f61-b999-31e96cd05c98" providerId="ADAL" clId="{CAF369FA-829B-40D8-BD2A-4EF96B6D10D6}" dt="2026-03-17T14:42:25.681" v="8227" actId="14826"/>
        <pc:sldMkLst>
          <pc:docMk/>
          <pc:sldMk cId="2585116655" sldId="256"/>
        </pc:sldMkLst>
        <pc:spChg chg="mod">
          <ac:chgData name="Monica Bennett" userId="a878a5d4-89bf-4f61-b999-31e96cd05c98" providerId="ADAL" clId="{CAF369FA-829B-40D8-BD2A-4EF96B6D10D6}" dt="2026-03-02T22:07:16.495" v="6804" actId="20577"/>
          <ac:spMkLst>
            <pc:docMk/>
            <pc:sldMk cId="2585116655" sldId="256"/>
            <ac:spMk id="3" creationId="{176BE2D8-01D7-388E-1FE8-C8D44498FA86}"/>
          </ac:spMkLst>
        </pc:spChg>
        <pc:spChg chg="mod">
          <ac:chgData name="Monica Bennett" userId="a878a5d4-89bf-4f61-b999-31e96cd05c98" providerId="ADAL" clId="{CAF369FA-829B-40D8-BD2A-4EF96B6D10D6}" dt="2026-03-02T22:07:42.540" v="6825" actId="20577"/>
          <ac:spMkLst>
            <pc:docMk/>
            <pc:sldMk cId="2585116655" sldId="256"/>
            <ac:spMk id="4" creationId="{CDB0C13C-9BCD-7DF8-5BD2-292FE8A15367}"/>
          </ac:spMkLst>
        </pc:spChg>
        <pc:picChg chg="mod">
          <ac:chgData name="Monica Bennett" userId="a878a5d4-89bf-4f61-b999-31e96cd05c98" providerId="ADAL" clId="{CAF369FA-829B-40D8-BD2A-4EF96B6D10D6}" dt="2026-03-17T14:42:25.681" v="8227" actId="14826"/>
          <ac:picMkLst>
            <pc:docMk/>
            <pc:sldMk cId="2585116655" sldId="256"/>
            <ac:picMk id="6" creationId="{B1D31F94-6455-54D5-2707-8E4151E3B442}"/>
          </ac:picMkLst>
        </pc:picChg>
      </pc:sldChg>
      <pc:sldChg chg="modSp mod">
        <pc:chgData name="Monica Bennett" userId="a878a5d4-89bf-4f61-b999-31e96cd05c98" providerId="ADAL" clId="{CAF369FA-829B-40D8-BD2A-4EF96B6D10D6}" dt="2026-03-17T14:40:52.461" v="8225"/>
        <pc:sldMkLst>
          <pc:docMk/>
          <pc:sldMk cId="3135073904" sldId="308"/>
        </pc:sldMkLst>
        <pc:spChg chg="mod">
          <ac:chgData name="Monica Bennett" userId="a878a5d4-89bf-4f61-b999-31e96cd05c98" providerId="ADAL" clId="{CAF369FA-829B-40D8-BD2A-4EF96B6D10D6}" dt="2026-03-02T22:08:19.196" v="6894" actId="20577"/>
          <ac:spMkLst>
            <pc:docMk/>
            <pc:sldMk cId="3135073904" sldId="308"/>
            <ac:spMk id="2" creationId="{684E841A-0852-CE1B-CFC7-3A9B8C33283A}"/>
          </ac:spMkLst>
        </pc:spChg>
        <pc:picChg chg="mod">
          <ac:chgData name="Monica Bennett" userId="a878a5d4-89bf-4f61-b999-31e96cd05c98" providerId="ADAL" clId="{CAF369FA-829B-40D8-BD2A-4EF96B6D10D6}" dt="2026-03-17T14:40:52.461" v="8225"/>
          <ac:picMkLst>
            <pc:docMk/>
            <pc:sldMk cId="3135073904" sldId="308"/>
            <ac:picMk id="3" creationId="{A3E261F5-2496-9D96-88B2-BCB577E7E24F}"/>
          </ac:picMkLst>
        </pc:picChg>
      </pc:sldChg>
      <pc:sldChg chg="modSp mod">
        <pc:chgData name="Monica Bennett" userId="a878a5d4-89bf-4f61-b999-31e96cd05c98" providerId="ADAL" clId="{CAF369FA-829B-40D8-BD2A-4EF96B6D10D6}" dt="2026-03-17T14:39:19.097" v="8219" actId="14826"/>
        <pc:sldMkLst>
          <pc:docMk/>
          <pc:sldMk cId="3373419600" sldId="316"/>
        </pc:sldMkLst>
        <pc:spChg chg="mod">
          <ac:chgData name="Monica Bennett" userId="a878a5d4-89bf-4f61-b999-31e96cd05c98" providerId="ADAL" clId="{CAF369FA-829B-40D8-BD2A-4EF96B6D10D6}" dt="2026-03-02T22:07:46.700" v="6827" actId="20577"/>
          <ac:spMkLst>
            <pc:docMk/>
            <pc:sldMk cId="3373419600" sldId="316"/>
            <ac:spMk id="3" creationId="{C1E22BC6-6824-E468-C527-21983AFF8A99}"/>
          </ac:spMkLst>
        </pc:spChg>
        <pc:picChg chg="mod">
          <ac:chgData name="Monica Bennett" userId="a878a5d4-89bf-4f61-b999-31e96cd05c98" providerId="ADAL" clId="{CAF369FA-829B-40D8-BD2A-4EF96B6D10D6}" dt="2026-03-17T14:39:19.097" v="8219" actId="14826"/>
          <ac:picMkLst>
            <pc:docMk/>
            <pc:sldMk cId="3373419600" sldId="316"/>
            <ac:picMk id="2" creationId="{D767C8AB-71F8-EE88-82D6-F4CCC906B4E3}"/>
          </ac:picMkLst>
        </pc:picChg>
      </pc:sldChg>
      <pc:sldChg chg="addSp delSp modSp mod delAnim modAnim modNotesTx">
        <pc:chgData name="Monica Bennett" userId="a878a5d4-89bf-4f61-b999-31e96cd05c98" providerId="ADAL" clId="{CAF369FA-829B-40D8-BD2A-4EF96B6D10D6}" dt="2026-03-27T19:40:30.101" v="8433"/>
        <pc:sldMkLst>
          <pc:docMk/>
          <pc:sldMk cId="2234240442" sldId="325"/>
        </pc:sldMkLst>
        <pc:spChg chg="mod">
          <ac:chgData name="Monica Bennett" userId="a878a5d4-89bf-4f61-b999-31e96cd05c98" providerId="ADAL" clId="{CAF369FA-829B-40D8-BD2A-4EF96B6D10D6}" dt="2026-03-27T19:30:34.245" v="8233" actId="1036"/>
          <ac:spMkLst>
            <pc:docMk/>
            <pc:sldMk cId="2234240442" sldId="325"/>
            <ac:spMk id="3" creationId="{91D97BEA-6DC1-9040-998C-01E11B5E1373}"/>
          </ac:spMkLst>
        </pc:spChg>
        <pc:grpChg chg="add mod">
          <ac:chgData name="Monica Bennett" userId="a878a5d4-89bf-4f61-b999-31e96cd05c98" providerId="ADAL" clId="{CAF369FA-829B-40D8-BD2A-4EF96B6D10D6}" dt="2026-03-02T22:15:05.351" v="7303" actId="164"/>
          <ac:grpSpMkLst>
            <pc:docMk/>
            <pc:sldMk cId="2234240442" sldId="325"/>
            <ac:grpSpMk id="4" creationId="{7568693F-67AB-85F9-E40F-85972E7ECBEF}"/>
          </ac:grpSpMkLst>
        </pc:grpChg>
        <pc:grpChg chg="add mod">
          <ac:chgData name="Monica Bennett" userId="a878a5d4-89bf-4f61-b999-31e96cd05c98" providerId="ADAL" clId="{CAF369FA-829B-40D8-BD2A-4EF96B6D10D6}" dt="2026-03-02T22:15:05.351" v="7303" actId="164"/>
          <ac:grpSpMkLst>
            <pc:docMk/>
            <pc:sldMk cId="2234240442" sldId="325"/>
            <ac:grpSpMk id="7" creationId="{DDAC0B10-6379-7599-6D38-DC93143F054E}"/>
          </ac:grpSpMkLst>
        </pc:grpChg>
        <pc:grpChg chg="add mod">
          <ac:chgData name="Monica Bennett" userId="a878a5d4-89bf-4f61-b999-31e96cd05c98" providerId="ADAL" clId="{CAF369FA-829B-40D8-BD2A-4EF96B6D10D6}" dt="2026-03-02T22:15:05.351" v="7303" actId="164"/>
          <ac:grpSpMkLst>
            <pc:docMk/>
            <pc:sldMk cId="2234240442" sldId="325"/>
            <ac:grpSpMk id="10" creationId="{D6C3257E-DCA6-5DB7-9938-DB6C63118576}"/>
          </ac:grpSpMkLst>
        </pc:grpChg>
        <pc:grpChg chg="add mod">
          <ac:chgData name="Monica Bennett" userId="a878a5d4-89bf-4f61-b999-31e96cd05c98" providerId="ADAL" clId="{CAF369FA-829B-40D8-BD2A-4EF96B6D10D6}" dt="2026-03-02T22:15:05.351" v="7303" actId="164"/>
          <ac:grpSpMkLst>
            <pc:docMk/>
            <pc:sldMk cId="2234240442" sldId="325"/>
            <ac:grpSpMk id="13" creationId="{5E0E7C48-E6CA-9261-7EA8-516DBF6555A7}"/>
          </ac:grpSpMkLst>
        </pc:grpChg>
        <pc:grpChg chg="add mod">
          <ac:chgData name="Monica Bennett" userId="a878a5d4-89bf-4f61-b999-31e96cd05c98" providerId="ADAL" clId="{CAF369FA-829B-40D8-BD2A-4EF96B6D10D6}" dt="2026-03-02T22:15:10.317" v="7321" actId="1035"/>
          <ac:grpSpMkLst>
            <pc:docMk/>
            <pc:sldMk cId="2234240442" sldId="325"/>
            <ac:grpSpMk id="17" creationId="{FBDCCA9F-1FDE-7E06-8151-2737AF1212D3}"/>
          </ac:grpSpMkLst>
        </pc:grpChg>
        <pc:grpChg chg="add mod">
          <ac:chgData name="Monica Bennett" userId="a878a5d4-89bf-4f61-b999-31e96cd05c98" providerId="ADAL" clId="{CAF369FA-829B-40D8-BD2A-4EF96B6D10D6}" dt="2026-03-02T22:15:19.474" v="7322" actId="164"/>
          <ac:grpSpMkLst>
            <pc:docMk/>
            <pc:sldMk cId="2234240442" sldId="325"/>
            <ac:grpSpMk id="18" creationId="{56D26AD6-E425-4129-9282-2FA2BFC3092E}"/>
          </ac:grpSpMkLst>
        </pc:grpChg>
        <pc:grpChg chg="mod topLvl">
          <ac:chgData name="Monica Bennett" userId="a878a5d4-89bf-4f61-b999-31e96cd05c98" providerId="ADAL" clId="{CAF369FA-829B-40D8-BD2A-4EF96B6D10D6}" dt="2026-03-02T22:19:47.389" v="7344" actId="164"/>
          <ac:grpSpMkLst>
            <pc:docMk/>
            <pc:sldMk cId="2234240442" sldId="325"/>
            <ac:grpSpMk id="20" creationId="{D5781E19-DA13-2A8F-644E-601E66A4480F}"/>
          </ac:grpSpMkLst>
        </pc:grpChg>
        <pc:grpChg chg="mod topLvl">
          <ac:chgData name="Monica Bennett" userId="a878a5d4-89bf-4f61-b999-31e96cd05c98" providerId="ADAL" clId="{CAF369FA-829B-40D8-BD2A-4EF96B6D10D6}" dt="2026-03-02T22:19:47.389" v="7344" actId="164"/>
          <ac:grpSpMkLst>
            <pc:docMk/>
            <pc:sldMk cId="2234240442" sldId="325"/>
            <ac:grpSpMk id="21" creationId="{EA117695-D7D5-6822-0E3C-5B2DD142A7BF}"/>
          </ac:grpSpMkLst>
        </pc:grpChg>
        <pc:grpChg chg="add del mod topLvl">
          <ac:chgData name="Monica Bennett" userId="a878a5d4-89bf-4f61-b999-31e96cd05c98" providerId="ADAL" clId="{CAF369FA-829B-40D8-BD2A-4EF96B6D10D6}" dt="2026-03-02T22:19:47.389" v="7344" actId="164"/>
          <ac:grpSpMkLst>
            <pc:docMk/>
            <pc:sldMk cId="2234240442" sldId="325"/>
            <ac:grpSpMk id="22" creationId="{EE5049A5-B6FD-D967-FCE3-ADAF4361420A}"/>
          </ac:grpSpMkLst>
        </pc:grpChg>
        <pc:grpChg chg="mod topLvl">
          <ac:chgData name="Monica Bennett" userId="a878a5d4-89bf-4f61-b999-31e96cd05c98" providerId="ADAL" clId="{CAF369FA-829B-40D8-BD2A-4EF96B6D10D6}" dt="2026-03-02T22:19:47.389" v="7344" actId="164"/>
          <ac:grpSpMkLst>
            <pc:docMk/>
            <pc:sldMk cId="2234240442" sldId="325"/>
            <ac:grpSpMk id="23" creationId="{B7160FE6-32D1-66C5-3055-DD169CAD37F4}"/>
          </ac:grpSpMkLst>
        </pc:grpChg>
        <pc:grpChg chg="mod topLvl">
          <ac:chgData name="Monica Bennett" userId="a878a5d4-89bf-4f61-b999-31e96cd05c98" providerId="ADAL" clId="{CAF369FA-829B-40D8-BD2A-4EF96B6D10D6}" dt="2026-03-02T22:19:57.160" v="7345" actId="164"/>
          <ac:grpSpMkLst>
            <pc:docMk/>
            <pc:sldMk cId="2234240442" sldId="325"/>
            <ac:grpSpMk id="33" creationId="{A5121878-4792-3159-3F9C-0A1456E47846}"/>
          </ac:grpSpMkLst>
        </pc:grpChg>
        <pc:grpChg chg="mod topLvl">
          <ac:chgData name="Monica Bennett" userId="a878a5d4-89bf-4f61-b999-31e96cd05c98" providerId="ADAL" clId="{CAF369FA-829B-40D8-BD2A-4EF96B6D10D6}" dt="2026-03-02T22:19:57.160" v="7345" actId="164"/>
          <ac:grpSpMkLst>
            <pc:docMk/>
            <pc:sldMk cId="2234240442" sldId="325"/>
            <ac:grpSpMk id="35" creationId="{29405FF3-7A88-CE7E-4DD8-489753AB3F87}"/>
          </ac:grpSpMkLst>
        </pc:grpChg>
        <pc:grpChg chg="mod topLvl">
          <ac:chgData name="Monica Bennett" userId="a878a5d4-89bf-4f61-b999-31e96cd05c98" providerId="ADAL" clId="{CAF369FA-829B-40D8-BD2A-4EF96B6D10D6}" dt="2026-03-02T22:19:57.160" v="7345" actId="164"/>
          <ac:grpSpMkLst>
            <pc:docMk/>
            <pc:sldMk cId="2234240442" sldId="325"/>
            <ac:grpSpMk id="36" creationId="{D14A0469-C3E5-BA44-F5B4-36C7617D2C27}"/>
          </ac:grpSpMkLst>
        </pc:grpChg>
        <pc:grpChg chg="mod topLvl">
          <ac:chgData name="Monica Bennett" userId="a878a5d4-89bf-4f61-b999-31e96cd05c98" providerId="ADAL" clId="{CAF369FA-829B-40D8-BD2A-4EF96B6D10D6}" dt="2026-03-02T22:19:57.160" v="7345" actId="164"/>
          <ac:grpSpMkLst>
            <pc:docMk/>
            <pc:sldMk cId="2234240442" sldId="325"/>
            <ac:grpSpMk id="37" creationId="{1972EE41-8C54-B26E-BD76-D6562AFD3428}"/>
          </ac:grpSpMkLst>
        </pc:grpChg>
        <pc:grpChg chg="add mod">
          <ac:chgData name="Monica Bennett" userId="a878a5d4-89bf-4f61-b999-31e96cd05c98" providerId="ADAL" clId="{CAF369FA-829B-40D8-BD2A-4EF96B6D10D6}" dt="2026-03-27T19:32:40.709" v="8251" actId="1035"/>
          <ac:grpSpMkLst>
            <pc:docMk/>
            <pc:sldMk cId="2234240442" sldId="325"/>
            <ac:grpSpMk id="46" creationId="{823A8101-771A-B628-C5D7-04DA9E8CA62F}"/>
          </ac:grpSpMkLst>
        </pc:grpChg>
        <pc:grpChg chg="add mod">
          <ac:chgData name="Monica Bennett" userId="a878a5d4-89bf-4f61-b999-31e96cd05c98" providerId="ADAL" clId="{CAF369FA-829B-40D8-BD2A-4EF96B6D10D6}" dt="2026-03-27T19:32:48.274" v="8253" actId="1035"/>
          <ac:grpSpMkLst>
            <pc:docMk/>
            <pc:sldMk cId="2234240442" sldId="325"/>
            <ac:grpSpMk id="47" creationId="{5040F64B-363C-3FA3-06FC-299A014163F7}"/>
          </ac:grpSpMkLst>
        </pc:grpChg>
        <pc:grpChg chg="mod">
          <ac:chgData name="Monica Bennett" userId="a878a5d4-89bf-4f61-b999-31e96cd05c98" providerId="ADAL" clId="{CAF369FA-829B-40D8-BD2A-4EF96B6D10D6}" dt="2026-03-02T22:15:19.474" v="7322" actId="164"/>
          <ac:grpSpMkLst>
            <pc:docMk/>
            <pc:sldMk cId="2234240442" sldId="325"/>
            <ac:grpSpMk id="141" creationId="{71035F40-ABE3-AEC4-6C5F-7FBFA6E60572}"/>
          </ac:grpSpMkLst>
        </pc:grpChg>
        <pc:grpChg chg="mod">
          <ac:chgData name="Monica Bennett" userId="a878a5d4-89bf-4f61-b999-31e96cd05c98" providerId="ADAL" clId="{CAF369FA-829B-40D8-BD2A-4EF96B6D10D6}" dt="2026-03-02T22:15:19.474" v="7322" actId="164"/>
          <ac:grpSpMkLst>
            <pc:docMk/>
            <pc:sldMk cId="2234240442" sldId="325"/>
            <ac:grpSpMk id="144" creationId="{6377D30A-9C22-0C52-C1C5-33B1EFBCF046}"/>
          </ac:grpSpMkLst>
        </pc:grpChg>
        <pc:grpChg chg="mod">
          <ac:chgData name="Monica Bennett" userId="a878a5d4-89bf-4f61-b999-31e96cd05c98" providerId="ADAL" clId="{CAF369FA-829B-40D8-BD2A-4EF96B6D10D6}" dt="2026-03-02T22:15:19.474" v="7322" actId="164"/>
          <ac:grpSpMkLst>
            <pc:docMk/>
            <pc:sldMk cId="2234240442" sldId="325"/>
            <ac:grpSpMk id="153" creationId="{B476AF24-92DE-ACE6-ED07-A587F2C1429D}"/>
          </ac:grpSpMkLst>
        </pc:grpChg>
        <pc:grpChg chg="mod">
          <ac:chgData name="Monica Bennett" userId="a878a5d4-89bf-4f61-b999-31e96cd05c98" providerId="ADAL" clId="{CAF369FA-829B-40D8-BD2A-4EF96B6D10D6}" dt="2026-03-02T22:15:19.474" v="7322" actId="164"/>
          <ac:grpSpMkLst>
            <pc:docMk/>
            <pc:sldMk cId="2234240442" sldId="325"/>
            <ac:grpSpMk id="156" creationId="{00BB50EA-05EC-756B-5442-21A4EB8141ED}"/>
          </ac:grpSpMkLst>
        </pc:grpChg>
        <pc:picChg chg="add mod">
          <ac:chgData name="Monica Bennett" userId="a878a5d4-89bf-4f61-b999-31e96cd05c98" providerId="ADAL" clId="{CAF369FA-829B-40D8-BD2A-4EF96B6D10D6}" dt="2026-03-27T19:40:30.101" v="8433"/>
          <ac:picMkLst>
            <pc:docMk/>
            <pc:sldMk cId="2234240442" sldId="325"/>
            <ac:picMk id="16" creationId="{5F0D4788-C65D-1D8A-CAAB-38EF6BEDFFDC}"/>
          </ac:picMkLst>
        </pc:picChg>
        <pc:inkChg chg="mod">
          <ac:chgData name="Monica Bennett" userId="a878a5d4-89bf-4f61-b999-31e96cd05c98" providerId="ADAL" clId="{CAF369FA-829B-40D8-BD2A-4EF96B6D10D6}" dt="2026-03-02T22:13:37.506" v="7299"/>
          <ac:inkMkLst>
            <pc:docMk/>
            <pc:sldMk cId="2234240442" sldId="325"/>
            <ac:inkMk id="5" creationId="{D7443E6F-BA62-C3C3-C643-D20F6519A30B}"/>
          </ac:inkMkLst>
        </pc:inkChg>
        <pc:inkChg chg="mod">
          <ac:chgData name="Monica Bennett" userId="a878a5d4-89bf-4f61-b999-31e96cd05c98" providerId="ADAL" clId="{CAF369FA-829B-40D8-BD2A-4EF96B6D10D6}" dt="2026-03-02T22:13:37.506" v="7299"/>
          <ac:inkMkLst>
            <pc:docMk/>
            <pc:sldMk cId="2234240442" sldId="325"/>
            <ac:inkMk id="6" creationId="{199D5A9A-7297-4C72-FC2A-F114EF7104E3}"/>
          </ac:inkMkLst>
        </pc:inkChg>
        <pc:inkChg chg="mod">
          <ac:chgData name="Monica Bennett" userId="a878a5d4-89bf-4f61-b999-31e96cd05c98" providerId="ADAL" clId="{CAF369FA-829B-40D8-BD2A-4EF96B6D10D6}" dt="2026-03-02T22:13:37.506" v="7299"/>
          <ac:inkMkLst>
            <pc:docMk/>
            <pc:sldMk cId="2234240442" sldId="325"/>
            <ac:inkMk id="8" creationId="{67F4ECFB-F88C-FB1A-4604-1DECB0A1D967}"/>
          </ac:inkMkLst>
        </pc:inkChg>
        <pc:inkChg chg="mod">
          <ac:chgData name="Monica Bennett" userId="a878a5d4-89bf-4f61-b999-31e96cd05c98" providerId="ADAL" clId="{CAF369FA-829B-40D8-BD2A-4EF96B6D10D6}" dt="2026-03-02T22:13:37.506" v="7299"/>
          <ac:inkMkLst>
            <pc:docMk/>
            <pc:sldMk cId="2234240442" sldId="325"/>
            <ac:inkMk id="9" creationId="{43CB33DD-1A4A-5D38-9807-6CE03A08078C}"/>
          </ac:inkMkLst>
        </pc:inkChg>
        <pc:inkChg chg="mod">
          <ac:chgData name="Monica Bennett" userId="a878a5d4-89bf-4f61-b999-31e96cd05c98" providerId="ADAL" clId="{CAF369FA-829B-40D8-BD2A-4EF96B6D10D6}" dt="2026-03-02T22:13:37.506" v="7299"/>
          <ac:inkMkLst>
            <pc:docMk/>
            <pc:sldMk cId="2234240442" sldId="325"/>
            <ac:inkMk id="14" creationId="{4DA554B2-1F97-41DD-E09E-F3A551897E59}"/>
          </ac:inkMkLst>
        </pc:inkChg>
        <pc:inkChg chg="mod">
          <ac:chgData name="Monica Bennett" userId="a878a5d4-89bf-4f61-b999-31e96cd05c98" providerId="ADAL" clId="{CAF369FA-829B-40D8-BD2A-4EF96B6D10D6}" dt="2026-03-02T22:13:37.506" v="7299"/>
          <ac:inkMkLst>
            <pc:docMk/>
            <pc:sldMk cId="2234240442" sldId="325"/>
            <ac:inkMk id="15" creationId="{032B7CC6-4F2F-7619-89F9-29FBC02F4F02}"/>
          </ac:inkMkLst>
        </pc:inkChg>
        <pc:inkChg chg="mod">
          <ac:chgData name="Monica Bennett" userId="a878a5d4-89bf-4f61-b999-31e96cd05c98" providerId="ADAL" clId="{CAF369FA-829B-40D8-BD2A-4EF96B6D10D6}" dt="2026-03-02T22:17:06.940" v="7330" actId="165"/>
          <ac:inkMkLst>
            <pc:docMk/>
            <pc:sldMk cId="2234240442" sldId="325"/>
            <ac:inkMk id="25" creationId="{BFDB7321-FC58-7AA3-8753-725BB462A326}"/>
          </ac:inkMkLst>
        </pc:inkChg>
        <pc:inkChg chg="add del topLvl">
          <ac:chgData name="Monica Bennett" userId="a878a5d4-89bf-4f61-b999-31e96cd05c98" providerId="ADAL" clId="{CAF369FA-829B-40D8-BD2A-4EF96B6D10D6}" dt="2026-03-02T22:19:39.890" v="7343" actId="34122"/>
          <ac:inkMkLst>
            <pc:docMk/>
            <pc:sldMk cId="2234240442" sldId="325"/>
            <ac:inkMk id="26" creationId="{021CB598-F053-59FF-74D0-D4A82902E623}"/>
          </ac:inkMkLst>
        </pc:inkChg>
        <pc:inkChg chg="add del mod topLvl">
          <ac:chgData name="Monica Bennett" userId="a878a5d4-89bf-4f61-b999-31e96cd05c98" providerId="ADAL" clId="{CAF369FA-829B-40D8-BD2A-4EF96B6D10D6}" dt="2026-03-02T22:19:39.890" v="7343" actId="34122"/>
          <ac:inkMkLst>
            <pc:docMk/>
            <pc:sldMk cId="2234240442" sldId="325"/>
            <ac:inkMk id="27" creationId="{DC965574-7F8E-8F48-EBCD-5A9403AD5D5F}"/>
          </ac:inkMkLst>
        </pc:inkChg>
        <pc:inkChg chg="mod">
          <ac:chgData name="Monica Bennett" userId="a878a5d4-89bf-4f61-b999-31e96cd05c98" providerId="ADAL" clId="{CAF369FA-829B-40D8-BD2A-4EF96B6D10D6}" dt="2026-03-02T22:17:06.940" v="7330" actId="165"/>
          <ac:inkMkLst>
            <pc:docMk/>
            <pc:sldMk cId="2234240442" sldId="325"/>
            <ac:inkMk id="29" creationId="{E1A00708-650C-D28B-1374-59105E89A9DC}"/>
          </ac:inkMkLst>
        </pc:inkChg>
        <pc:inkChg chg="mod">
          <ac:chgData name="Monica Bennett" userId="a878a5d4-89bf-4f61-b999-31e96cd05c98" providerId="ADAL" clId="{CAF369FA-829B-40D8-BD2A-4EF96B6D10D6}" dt="2026-03-02T22:17:06.940" v="7330" actId="165"/>
          <ac:inkMkLst>
            <pc:docMk/>
            <pc:sldMk cId="2234240442" sldId="325"/>
            <ac:inkMk id="30" creationId="{BB7A4D75-C5EF-7812-713C-D90D14C1162F}"/>
          </ac:inkMkLst>
        </pc:inkChg>
        <pc:inkChg chg="mod">
          <ac:chgData name="Monica Bennett" userId="a878a5d4-89bf-4f61-b999-31e96cd05c98" providerId="ADAL" clId="{CAF369FA-829B-40D8-BD2A-4EF96B6D10D6}" dt="2026-03-02T22:17:06.940" v="7330" actId="165"/>
          <ac:inkMkLst>
            <pc:docMk/>
            <pc:sldMk cId="2234240442" sldId="325"/>
            <ac:inkMk id="31" creationId="{60D1EE0D-70D7-B1DB-FC69-7B90AA70CE12}"/>
          </ac:inkMkLst>
        </pc:inkChg>
        <pc:inkChg chg="mod">
          <ac:chgData name="Monica Bennett" userId="a878a5d4-89bf-4f61-b999-31e96cd05c98" providerId="ADAL" clId="{CAF369FA-829B-40D8-BD2A-4EF96B6D10D6}" dt="2026-03-02T22:17:15.746" v="7333" actId="165"/>
          <ac:inkMkLst>
            <pc:docMk/>
            <pc:sldMk cId="2234240442" sldId="325"/>
            <ac:inkMk id="38" creationId="{A37413E6-F2DF-FAF0-A3AF-3B8D3F697E09}"/>
          </ac:inkMkLst>
        </pc:inkChg>
        <pc:inkChg chg="mod">
          <ac:chgData name="Monica Bennett" userId="a878a5d4-89bf-4f61-b999-31e96cd05c98" providerId="ADAL" clId="{CAF369FA-829B-40D8-BD2A-4EF96B6D10D6}" dt="2026-03-02T22:17:15.746" v="7333" actId="165"/>
          <ac:inkMkLst>
            <pc:docMk/>
            <pc:sldMk cId="2234240442" sldId="325"/>
            <ac:inkMk id="39" creationId="{02B58015-210B-F22B-406B-16D5688E2AE1}"/>
          </ac:inkMkLst>
        </pc:inkChg>
        <pc:inkChg chg="mod">
          <ac:chgData name="Monica Bennett" userId="a878a5d4-89bf-4f61-b999-31e96cd05c98" providerId="ADAL" clId="{CAF369FA-829B-40D8-BD2A-4EF96B6D10D6}" dt="2026-03-02T22:17:15.746" v="7333" actId="165"/>
          <ac:inkMkLst>
            <pc:docMk/>
            <pc:sldMk cId="2234240442" sldId="325"/>
            <ac:inkMk id="40" creationId="{BAAA60D1-22D6-760F-58F0-5C7B6F807A87}"/>
          </ac:inkMkLst>
        </pc:inkChg>
        <pc:inkChg chg="mod">
          <ac:chgData name="Monica Bennett" userId="a878a5d4-89bf-4f61-b999-31e96cd05c98" providerId="ADAL" clId="{CAF369FA-829B-40D8-BD2A-4EF96B6D10D6}" dt="2026-03-02T22:17:15.746" v="7333" actId="165"/>
          <ac:inkMkLst>
            <pc:docMk/>
            <pc:sldMk cId="2234240442" sldId="325"/>
            <ac:inkMk id="42" creationId="{BA46D686-85D8-D24B-2075-AAB118E07BFB}"/>
          </ac:inkMkLst>
        </pc:inkChg>
        <pc:inkChg chg="mod">
          <ac:chgData name="Monica Bennett" userId="a878a5d4-89bf-4f61-b999-31e96cd05c98" providerId="ADAL" clId="{CAF369FA-829B-40D8-BD2A-4EF96B6D10D6}" dt="2026-03-02T22:17:15.746" v="7333" actId="165"/>
          <ac:inkMkLst>
            <pc:docMk/>
            <pc:sldMk cId="2234240442" sldId="325"/>
            <ac:inkMk id="44" creationId="{289490C8-3E6C-1B1D-256C-9AB6679F0D86}"/>
          </ac:inkMkLst>
        </pc:inkChg>
        <pc:inkChg chg="mod">
          <ac:chgData name="Monica Bennett" userId="a878a5d4-89bf-4f61-b999-31e96cd05c98" providerId="ADAL" clId="{CAF369FA-829B-40D8-BD2A-4EF96B6D10D6}" dt="2026-03-02T22:14:51.368" v="7302" actId="164"/>
          <ac:inkMkLst>
            <pc:docMk/>
            <pc:sldMk cId="2234240442" sldId="325"/>
            <ac:inkMk id="143" creationId="{F42207D0-0824-DA61-4E5E-2F866A5F916D}"/>
          </ac:inkMkLst>
        </pc:inkChg>
        <pc:inkChg chg="mod">
          <ac:chgData name="Monica Bennett" userId="a878a5d4-89bf-4f61-b999-31e96cd05c98" providerId="ADAL" clId="{CAF369FA-829B-40D8-BD2A-4EF96B6D10D6}" dt="2026-03-02T22:14:51.368" v="7302" actId="164"/>
          <ac:inkMkLst>
            <pc:docMk/>
            <pc:sldMk cId="2234240442" sldId="325"/>
            <ac:inkMk id="145" creationId="{1E989AFE-30B2-5B16-92FD-41A0F9F5CDB6}"/>
          </ac:inkMkLst>
        </pc:inkChg>
        <pc:inkChg chg="mod">
          <ac:chgData name="Monica Bennett" userId="a878a5d4-89bf-4f61-b999-31e96cd05c98" providerId="ADAL" clId="{CAF369FA-829B-40D8-BD2A-4EF96B6D10D6}" dt="2026-03-02T22:14:51.368" v="7302" actId="164"/>
          <ac:inkMkLst>
            <pc:docMk/>
            <pc:sldMk cId="2234240442" sldId="325"/>
            <ac:inkMk id="146" creationId="{B0360605-DE83-ADF0-C09A-658690378FBA}"/>
          </ac:inkMkLst>
        </pc:inkChg>
        <pc:inkChg chg="mod">
          <ac:chgData name="Monica Bennett" userId="a878a5d4-89bf-4f61-b999-31e96cd05c98" providerId="ADAL" clId="{CAF369FA-829B-40D8-BD2A-4EF96B6D10D6}" dt="2026-03-02T22:14:51.368" v="7302" actId="164"/>
          <ac:inkMkLst>
            <pc:docMk/>
            <pc:sldMk cId="2234240442" sldId="325"/>
            <ac:inkMk id="155" creationId="{07DF330C-C6F4-0C21-70F9-D85A6C6CDA21}"/>
          </ac:inkMkLst>
        </pc:inkChg>
        <pc:inkChg chg="mod">
          <ac:chgData name="Monica Bennett" userId="a878a5d4-89bf-4f61-b999-31e96cd05c98" providerId="ADAL" clId="{CAF369FA-829B-40D8-BD2A-4EF96B6D10D6}" dt="2026-03-02T22:14:51.368" v="7302" actId="164"/>
          <ac:inkMkLst>
            <pc:docMk/>
            <pc:sldMk cId="2234240442" sldId="325"/>
            <ac:inkMk id="157" creationId="{18D1B36F-0200-88D2-A101-B4AA1C4927BA}"/>
          </ac:inkMkLst>
        </pc:inkChg>
      </pc:sldChg>
      <pc:sldChg chg="modSp mod">
        <pc:chgData name="Monica Bennett" userId="a878a5d4-89bf-4f61-b999-31e96cd05c98" providerId="ADAL" clId="{CAF369FA-829B-40D8-BD2A-4EF96B6D10D6}" dt="2026-03-17T14:40:38.082" v="8223"/>
        <pc:sldMkLst>
          <pc:docMk/>
          <pc:sldMk cId="1242884331" sldId="330"/>
        </pc:sldMkLst>
        <pc:spChg chg="mod">
          <ac:chgData name="Monica Bennett" userId="a878a5d4-89bf-4f61-b999-31e96cd05c98" providerId="ADAL" clId="{CAF369FA-829B-40D8-BD2A-4EF96B6D10D6}" dt="2026-03-02T22:07:50.759" v="6829" actId="20577"/>
          <ac:spMkLst>
            <pc:docMk/>
            <pc:sldMk cId="1242884331" sldId="330"/>
            <ac:spMk id="3" creationId="{125E0712-12C6-4DEF-6F24-F6D88338D92E}"/>
          </ac:spMkLst>
        </pc:spChg>
        <pc:picChg chg="mod">
          <ac:chgData name="Monica Bennett" userId="a878a5d4-89bf-4f61-b999-31e96cd05c98" providerId="ADAL" clId="{CAF369FA-829B-40D8-BD2A-4EF96B6D10D6}" dt="2026-03-17T14:40:38.082" v="8223"/>
          <ac:picMkLst>
            <pc:docMk/>
            <pc:sldMk cId="1242884331" sldId="330"/>
            <ac:picMk id="2" creationId="{9159F965-1CAE-1333-BAE6-B2B7A9740EF7}"/>
          </ac:picMkLst>
        </pc:picChg>
      </pc:sldChg>
      <pc:sldChg chg="modSp mod">
        <pc:chgData name="Monica Bennett" userId="a878a5d4-89bf-4f61-b999-31e96cd05c98" providerId="ADAL" clId="{CAF369FA-829B-40D8-BD2A-4EF96B6D10D6}" dt="2026-03-17T14:42:15.735" v="8226" actId="14826"/>
        <pc:sldMkLst>
          <pc:docMk/>
          <pc:sldMk cId="2411171004" sldId="331"/>
        </pc:sldMkLst>
        <pc:spChg chg="mod">
          <ac:chgData name="Monica Bennett" userId="a878a5d4-89bf-4f61-b999-31e96cd05c98" providerId="ADAL" clId="{CAF369FA-829B-40D8-BD2A-4EF96B6D10D6}" dt="2026-03-02T22:09:04.516" v="6949" actId="20577"/>
          <ac:spMkLst>
            <pc:docMk/>
            <pc:sldMk cId="2411171004" sldId="331"/>
            <ac:spMk id="2" creationId="{C33F5EBB-F111-8B17-1D15-BBE271B28ADC}"/>
          </ac:spMkLst>
        </pc:spChg>
        <pc:picChg chg="mod modCrop">
          <ac:chgData name="Monica Bennett" userId="a878a5d4-89bf-4f61-b999-31e96cd05c98" providerId="ADAL" clId="{CAF369FA-829B-40D8-BD2A-4EF96B6D10D6}" dt="2026-03-17T14:42:15.735" v="8226" actId="14826"/>
          <ac:picMkLst>
            <pc:docMk/>
            <pc:sldMk cId="2411171004" sldId="331"/>
            <ac:picMk id="3" creationId="{B02FCC6D-38C2-F2A8-18C2-2A43C2DB86A3}"/>
          </ac:picMkLst>
        </pc:picChg>
      </pc:sldChg>
      <pc:sldChg chg="addSp delSp modSp mod delAnim modAnim modNotesTx">
        <pc:chgData name="Monica Bennett" userId="a878a5d4-89bf-4f61-b999-31e96cd05c98" providerId="ADAL" clId="{CAF369FA-829B-40D8-BD2A-4EF96B6D10D6}" dt="2026-03-27T19:42:40.376" v="8439"/>
        <pc:sldMkLst>
          <pc:docMk/>
          <pc:sldMk cId="3200787290" sldId="332"/>
        </pc:sldMkLst>
        <pc:spChg chg="mod">
          <ac:chgData name="Monica Bennett" userId="a878a5d4-89bf-4f61-b999-31e96cd05c98" providerId="ADAL" clId="{CAF369FA-829B-40D8-BD2A-4EF96B6D10D6}" dt="2026-03-27T19:33:14.456" v="8255" actId="1036"/>
          <ac:spMkLst>
            <pc:docMk/>
            <pc:sldMk cId="3200787290" sldId="332"/>
            <ac:spMk id="3" creationId="{C201B033-9810-28EB-F0CC-943653B5987A}"/>
          </ac:spMkLst>
        </pc:spChg>
        <pc:grpChg chg="mod">
          <ac:chgData name="Monica Bennett" userId="a878a5d4-89bf-4f61-b999-31e96cd05c98" providerId="ADAL" clId="{CAF369FA-829B-40D8-BD2A-4EF96B6D10D6}" dt="2026-03-02T22:52:02.552" v="7546" actId="1076"/>
          <ac:grpSpMkLst>
            <pc:docMk/>
            <pc:sldMk cId="3200787290" sldId="332"/>
            <ac:grpSpMk id="141" creationId="{BA8A804F-28A3-0304-1D3F-9AD2A1D720F0}"/>
          </ac:grpSpMkLst>
        </pc:grpChg>
        <pc:grpChg chg="mod">
          <ac:chgData name="Monica Bennett" userId="a878a5d4-89bf-4f61-b999-31e96cd05c98" providerId="ADAL" clId="{CAF369FA-829B-40D8-BD2A-4EF96B6D10D6}" dt="2026-03-02T22:52:06.378" v="7548" actId="1076"/>
          <ac:grpSpMkLst>
            <pc:docMk/>
            <pc:sldMk cId="3200787290" sldId="332"/>
            <ac:grpSpMk id="144" creationId="{18C5B5E0-08FF-9322-B8AA-157B68671C50}"/>
          </ac:grpSpMkLst>
        </pc:grpChg>
        <pc:grpChg chg="mod">
          <ac:chgData name="Monica Bennett" userId="a878a5d4-89bf-4f61-b999-31e96cd05c98" providerId="ADAL" clId="{CAF369FA-829B-40D8-BD2A-4EF96B6D10D6}" dt="2026-03-02T22:52:17.740" v="7551" actId="1076"/>
          <ac:grpSpMkLst>
            <pc:docMk/>
            <pc:sldMk cId="3200787290" sldId="332"/>
            <ac:grpSpMk id="153" creationId="{E919F639-25CB-C7AC-FEF1-8ECBA3B1D679}"/>
          </ac:grpSpMkLst>
        </pc:grpChg>
        <pc:grpChg chg="mod">
          <ac:chgData name="Monica Bennett" userId="a878a5d4-89bf-4f61-b999-31e96cd05c98" providerId="ADAL" clId="{CAF369FA-829B-40D8-BD2A-4EF96B6D10D6}" dt="2026-03-02T22:52:04.071" v="7547" actId="1076"/>
          <ac:grpSpMkLst>
            <pc:docMk/>
            <pc:sldMk cId="3200787290" sldId="332"/>
            <ac:grpSpMk id="156" creationId="{0200441E-84AB-E918-5EB7-A21B20ED12C8}"/>
          </ac:grpSpMkLst>
        </pc:grpChg>
        <pc:picChg chg="add del mod">
          <ac:chgData name="Monica Bennett" userId="a878a5d4-89bf-4f61-b999-31e96cd05c98" providerId="ADAL" clId="{CAF369FA-829B-40D8-BD2A-4EF96B6D10D6}" dt="2026-03-27T19:40:27.335" v="8432" actId="21"/>
          <ac:picMkLst>
            <pc:docMk/>
            <pc:sldMk cId="3200787290" sldId="332"/>
            <ac:picMk id="5" creationId="{5F0D4788-C65D-1D8A-CAAB-38EF6BEDFFDC}"/>
          </ac:picMkLst>
        </pc:picChg>
        <pc:inkChg chg="add mod">
          <ac:chgData name="Monica Bennett" userId="a878a5d4-89bf-4f61-b999-31e96cd05c98" providerId="ADAL" clId="{CAF369FA-829B-40D8-BD2A-4EF96B6D10D6}" dt="2026-03-02T22:56:28.655" v="7590" actId="1076"/>
          <ac:inkMkLst>
            <pc:docMk/>
            <pc:sldMk cId="3200787290" sldId="332"/>
            <ac:inkMk id="16" creationId="{C88B83AF-D10C-2C29-4A1D-13D395F352A0}"/>
          </ac:inkMkLst>
        </pc:inkChg>
        <pc:inkChg chg="add mod">
          <ac:chgData name="Monica Bennett" userId="a878a5d4-89bf-4f61-b999-31e96cd05c98" providerId="ADAL" clId="{CAF369FA-829B-40D8-BD2A-4EF96B6D10D6}" dt="2026-03-02T23:01:44.398" v="7909" actId="1038"/>
          <ac:inkMkLst>
            <pc:docMk/>
            <pc:sldMk cId="3200787290" sldId="332"/>
            <ac:inkMk id="17" creationId="{51E02FD3-2A75-6DAA-35FC-67BAC70C6DBF}"/>
          </ac:inkMkLst>
        </pc:inkChg>
        <pc:inkChg chg="add mod">
          <ac:chgData name="Monica Bennett" userId="a878a5d4-89bf-4f61-b999-31e96cd05c98" providerId="ADAL" clId="{CAF369FA-829B-40D8-BD2A-4EF96B6D10D6}" dt="2026-03-02T23:02:03.411" v="7915" actId="1076"/>
          <ac:inkMkLst>
            <pc:docMk/>
            <pc:sldMk cId="3200787290" sldId="332"/>
            <ac:inkMk id="18" creationId="{189A6F0D-1B3D-03DA-A13E-75A0E9EA98C9}"/>
          </ac:inkMkLst>
        </pc:inkChg>
        <pc:inkChg chg="add mod">
          <ac:chgData name="Monica Bennett" userId="a878a5d4-89bf-4f61-b999-31e96cd05c98" providerId="ADAL" clId="{CAF369FA-829B-40D8-BD2A-4EF96B6D10D6}" dt="2026-03-02T23:02:14.821" v="7920" actId="688"/>
          <ac:inkMkLst>
            <pc:docMk/>
            <pc:sldMk cId="3200787290" sldId="332"/>
            <ac:inkMk id="19" creationId="{943B93C9-C3FD-ACDF-8528-CF31ADA8C298}"/>
          </ac:inkMkLst>
        </pc:inkChg>
      </pc:sldChg>
      <pc:sldChg chg="del">
        <pc:chgData name="Monica Bennett" userId="a878a5d4-89bf-4f61-b999-31e96cd05c98" providerId="ADAL" clId="{CAF369FA-829B-40D8-BD2A-4EF96B6D10D6}" dt="2026-03-27T19:38:56.159" v="8413" actId="47"/>
        <pc:sldMkLst>
          <pc:docMk/>
          <pc:sldMk cId="3655200133" sldId="333"/>
        </pc:sldMkLst>
      </pc:sldChg>
      <pc:sldChg chg="del">
        <pc:chgData name="Monica Bennett" userId="a878a5d4-89bf-4f61-b999-31e96cd05c98" providerId="ADAL" clId="{CAF369FA-829B-40D8-BD2A-4EF96B6D10D6}" dt="2026-03-27T19:38:57.236" v="8414" actId="47"/>
        <pc:sldMkLst>
          <pc:docMk/>
          <pc:sldMk cId="3621438376" sldId="334"/>
        </pc:sldMkLst>
      </pc:sldChg>
      <pc:sldChg chg="addSp delSp modSp add mod delAnim modNotesTx">
        <pc:chgData name="Monica Bennett" userId="a878a5d4-89bf-4f61-b999-31e96cd05c98" providerId="ADAL" clId="{CAF369FA-829B-40D8-BD2A-4EF96B6D10D6}" dt="2026-03-27T19:40:35.023" v="8434"/>
        <pc:sldMkLst>
          <pc:docMk/>
          <pc:sldMk cId="3525137009" sldId="335"/>
        </pc:sldMkLst>
        <pc:picChg chg="del">
          <ac:chgData name="Monica Bennett" userId="a878a5d4-89bf-4f61-b999-31e96cd05c98" providerId="ADAL" clId="{CAF369FA-829B-40D8-BD2A-4EF96B6D10D6}" dt="2026-03-27T19:40:11.837" v="8421" actId="478"/>
          <ac:picMkLst>
            <pc:docMk/>
            <pc:sldMk cId="3525137009" sldId="335"/>
            <ac:picMk id="4" creationId="{A727EC92-B4A3-5A12-BD18-CADAFC8F2355}"/>
          </ac:picMkLst>
        </pc:picChg>
        <pc:picChg chg="add del mod">
          <ac:chgData name="Monica Bennett" userId="a878a5d4-89bf-4f61-b999-31e96cd05c98" providerId="ADAL" clId="{CAF369FA-829B-40D8-BD2A-4EF96B6D10D6}" dt="2026-03-27T19:40:23.436" v="8431" actId="478"/>
          <ac:picMkLst>
            <pc:docMk/>
            <pc:sldMk cId="3525137009" sldId="335"/>
            <ac:picMk id="5" creationId="{04E7BD7A-2C8B-3951-CD6A-64BFE4B344C0}"/>
          </ac:picMkLst>
        </pc:picChg>
        <pc:picChg chg="add mod">
          <ac:chgData name="Monica Bennett" userId="a878a5d4-89bf-4f61-b999-31e96cd05c98" providerId="ADAL" clId="{CAF369FA-829B-40D8-BD2A-4EF96B6D10D6}" dt="2026-03-27T19:40:35.023" v="8434"/>
          <ac:picMkLst>
            <pc:docMk/>
            <pc:sldMk cId="3525137009" sldId="335"/>
            <ac:picMk id="6" creationId="{BE37B995-D1DF-55A9-A186-BFC513EDBB45}"/>
          </ac:picMkLst>
        </pc:picChg>
      </pc:sldChg>
      <pc:sldChg chg="add">
        <pc:chgData name="Monica Bennett" userId="a878a5d4-89bf-4f61-b999-31e96cd05c98" providerId="ADAL" clId="{CAF369FA-829B-40D8-BD2A-4EF96B6D10D6}" dt="2026-03-27T19:38:07.826" v="8410"/>
        <pc:sldMkLst>
          <pc:docMk/>
          <pc:sldMk cId="1039696028" sldId="336"/>
        </pc:sldMkLst>
      </pc:sldChg>
      <pc:sldChg chg="add">
        <pc:chgData name="Monica Bennett" userId="a878a5d4-89bf-4f61-b999-31e96cd05c98" providerId="ADAL" clId="{CAF369FA-829B-40D8-BD2A-4EF96B6D10D6}" dt="2026-03-27T19:38:34.861" v="8411"/>
        <pc:sldMkLst>
          <pc:docMk/>
          <pc:sldMk cId="3226483529" sldId="337"/>
        </pc:sldMkLst>
      </pc:sldChg>
      <pc:sldChg chg="addSp delSp modSp add mod modAnim">
        <pc:chgData name="Monica Bennett" userId="a878a5d4-89bf-4f61-b999-31e96cd05c98" providerId="ADAL" clId="{CAF369FA-829B-40D8-BD2A-4EF96B6D10D6}" dt="2026-03-27T19:40:40.662" v="8436"/>
        <pc:sldMkLst>
          <pc:docMk/>
          <pc:sldMk cId="2127516993" sldId="338"/>
        </pc:sldMkLst>
        <pc:picChg chg="del">
          <ac:chgData name="Monica Bennett" userId="a878a5d4-89bf-4f61-b999-31e96cd05c98" providerId="ADAL" clId="{CAF369FA-829B-40D8-BD2A-4EF96B6D10D6}" dt="2026-03-27T19:40:38.722" v="8435" actId="478"/>
          <ac:picMkLst>
            <pc:docMk/>
            <pc:sldMk cId="2127516993" sldId="338"/>
            <ac:picMk id="4" creationId="{659CC512-BAA4-1443-B924-8641544FD74B}"/>
          </ac:picMkLst>
        </pc:picChg>
        <pc:picChg chg="add mod">
          <ac:chgData name="Monica Bennett" userId="a878a5d4-89bf-4f61-b999-31e96cd05c98" providerId="ADAL" clId="{CAF369FA-829B-40D8-BD2A-4EF96B6D10D6}" dt="2026-03-27T19:40:40.662" v="8436"/>
          <ac:picMkLst>
            <pc:docMk/>
            <pc:sldMk cId="2127516993" sldId="338"/>
            <ac:picMk id="5" creationId="{A57A0FAA-C803-BF39-3A08-75305215A5F1}"/>
          </ac:picMkLst>
        </pc:picChg>
      </pc:sldChg>
      <pc:sldMasterChg chg="modSldLayout">
        <pc:chgData name="Monica Bennett" userId="a878a5d4-89bf-4f61-b999-31e96cd05c98" providerId="ADAL" clId="{CAF369FA-829B-40D8-BD2A-4EF96B6D10D6}" dt="2026-03-10T14:53:41.896" v="8218" actId="20577"/>
        <pc:sldMasterMkLst>
          <pc:docMk/>
          <pc:sldMasterMk cId="2142349000" sldId="2147486213"/>
        </pc:sldMasterMkLst>
        <pc:sldLayoutChg chg="modSp mod">
          <pc:chgData name="Monica Bennett" userId="a878a5d4-89bf-4f61-b999-31e96cd05c98" providerId="ADAL" clId="{CAF369FA-829B-40D8-BD2A-4EF96B6D10D6}" dt="2026-03-10T14:53:41.896" v="8218" actId="2057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Monica Bennett" userId="a878a5d4-89bf-4f61-b999-31e96cd05c98" providerId="ADAL" clId="{CAF369FA-829B-40D8-BD2A-4EF96B6D10D6}" dt="2026-03-10T14:53:41.896" v="8218" actId="20577"/>
            <ac:spMkLst>
              <pc:docMk/>
              <pc:sldMasterMk cId="2142349000" sldId="2147486213"/>
              <pc:sldLayoutMk cId="1573683159" sldId="2147486252"/>
              <ac:spMk id="10" creationId="{EF91B4C2-B5E5-9369-7C2D-55A4E5FA26B5}"/>
            </ac:spMkLst>
          </pc:spChg>
        </pc:sldLayoutChg>
      </pc:sldMasterChg>
    </pc:docChg>
  </pc:docChgLst>
  <pc:docChgLst>
    <pc:chgData name="Ricky  Orcine" userId="765419cf-2e63-4d31-9644-d0910ddf7b1a" providerId="ADAL" clId="{6B9EB7FB-82FB-4AFE-9453-BF4C0F09BB51}"/>
    <pc:docChg chg="modSld">
      <pc:chgData name="Ricky  Orcine" userId="765419cf-2e63-4d31-9644-d0910ddf7b1a" providerId="ADAL" clId="{6B9EB7FB-82FB-4AFE-9453-BF4C0F09BB51}" dt="2026-03-30T21:49:46.448" v="3" actId="14100"/>
      <pc:docMkLst>
        <pc:docMk/>
      </pc:docMkLst>
      <pc:sldChg chg="modSp mod">
        <pc:chgData name="Ricky  Orcine" userId="765419cf-2e63-4d31-9644-d0910ddf7b1a" providerId="ADAL" clId="{6B9EB7FB-82FB-4AFE-9453-BF4C0F09BB51}" dt="2026-03-30T21:49:46.448" v="3" actId="14100"/>
        <pc:sldMkLst>
          <pc:docMk/>
          <pc:sldMk cId="3135073904" sldId="308"/>
        </pc:sldMkLst>
        <pc:spChg chg="mod">
          <ac:chgData name="Ricky  Orcine" userId="765419cf-2e63-4d31-9644-d0910ddf7b1a" providerId="ADAL" clId="{6B9EB7FB-82FB-4AFE-9453-BF4C0F09BB51}" dt="2026-03-30T21:49:46.448" v="3" actId="14100"/>
          <ac:spMkLst>
            <pc:docMk/>
            <pc:sldMk cId="3135073904" sldId="308"/>
            <ac:spMk id="2" creationId="{684E841A-0852-CE1B-CFC7-3A9B8C33283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1T00:52:25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3:01:49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3:02:04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1T00:52:25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84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85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71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72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1T00:52:25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56:11.8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3:01:34.2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3:01:49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3:02:04.7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1T00:52:25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1T00:52:25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3:37.5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84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6:59.385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71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72"/>
    </inkml:context>
    <inkml:brush xml:id="br0">
      <inkml:brushProperty name="width" value="0.1" units="cm"/>
      <inkml:brushProperty name="height" value="0.1" units="cm"/>
      <inkml:brushProperty name="color" value="#0070C0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17:10.2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1T00:52:25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2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24575,'217'207'0,"157"197"0,-358-386 0,-8-9 0,28 30 0,-2 1 0,-1 1 0,39 68 0,-44-63-397,3 0-1,47 55 0,-75-97 226,16 20-6654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17T17:12:38.3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607 1 24575,'-14'17'0,"1"1"0,1 0 0,0 1 0,2 0 0,-17 40 0,0 0 0,6-12 0,1 0 0,3 2 0,-14 58 0,25-90 0,0 0 0,-1 0 0,-1 0 0,0-1 0,-2 0 0,-12 17 0,-9 14 0,-30 55 0,-87 109 0,133-193-273,1 0 0,1 1 0,1 1 0,-15 32 0,12-12-6553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2:56:11.8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2T23:01:34.2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24575,'1'3'0,"-1"-1"0,1 1 0,0 0 0,1 0 0,-1-1 0,0 1 0,1-1 0,-1 1 0,1-1 0,0 1 0,0-1 0,0 0 0,0 0 0,0 0 0,1 0 0,-1 0 0,1-1 0,-1 1 0,4 1 0,5 5 0,40 28 0,2-3 0,97 46 0,127 36 0,134 22 0,-338-115 0,-6 0 0,0-4 0,1-3 0,1-2 0,130 5 0,-133-15 0,126 23 0,11 0 0,-199-26 0,-1 1 0,1-1 0,-1 0 0,1 0 0,-1-1 0,0 1 0,1 0 0,-1-1 0,1 0 0,-1 0 0,0 0 0,1-1 0,-1 1 0,0-1 0,0 1 0,4-4 0,-6 3 0,0 0 0,0 1 0,0-1 0,0 0 0,0 0 0,-1 0 0,1 0 0,-1-1 0,1 1 0,-1 0 0,0 0 0,0 0 0,0 0 0,0 0 0,0 0 0,0-1 0,0 1 0,-1 0 0,1 0 0,-1 0 0,0 0 0,0 0 0,0 0 0,1 0 0,-2 0 0,1 1 0,-2-4 0,-75-114 0,-1-3 0,59 84 0,6 10 0,-34-50 0,48 78 0,0 0 0,0 0 0,0 0 0,0-1 0,0 1 0,0 0 0,0 0 0,0 0 0,0 0 0,0-1 0,0 1 0,0 0 0,0 0 0,0 0 0,0 0 0,0-1 0,0 1 0,0 0 0,0 0 0,0 0 0,-1 0 0,1 0 0,0 0 0,0-1 0,0 1 0,0 0 0,0 0 0,0 0 0,-1 0 0,1 0 0,0 0 0,0 0 0,0 0 0,0 0 0,-1 0 0,1 0 0,0 0 0,0-1 0,0 1 0,0 0 0,-1 0 0,1 0 0,0 0 0,0 1 0,0-1 0,0 0 0,-1 0 0,1 0 0,0 0 0,0 0 0,0 0 0,0 0 0,0 0 0,-1 0 0,1 0 0,0 0 0,0 0 0,0 1 0,0-1 0,0 0 0,-1 0 0,3 16 0,9 21 0,8 4 0,48 74 0,-45-82 0,-2 1 0,-2 0 0,23 60 0,-40-88 0,1 0 0,-1 0 0,-1 1 0,1-1 0,-1 0 0,0 1 0,-1-1 0,1 0 0,-1 1 0,0-1 0,-1 0 0,0 0 0,0 0 0,0 0 0,0 0 0,-1-1 0,0 1 0,-1 0 0,1-1 0,-1 0 0,0 0 0,-6 6 0,-11 10 0,0 0 0,-2-1 0,-35 24 0,40-32 0,-103 75-75,46-36-355,3 3 0,-111 107 0,148-122-6396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5EB44-625E-38E8-9B0B-0162AE53F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9A98A1-751E-AFDE-1E12-5345B369F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6E752E-8A35-0AEF-CECF-CA94AD4FB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84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416AA-410B-073E-73C2-22922078D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69853D-5D4F-CFE1-9E86-7B662D6B56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6DEA2A-99E7-B2B6-73DE-22F3F8550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7224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249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CA34E-9A4D-D0FF-930B-F3B62074B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56BBC7-4778-9179-A567-D7B6BAFA7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9F1F9F-9AA5-F75D-BE4D-2394FB278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51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BCC7A-CAD0-A670-47D5-B91B8E83F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342529-6D15-5DDA-FD5D-2079DB59F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B72235-221C-F8F2-DC4D-0F38E63EA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73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B0F1F-008B-9F34-DC10-DC340CC9D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3E8B62-9CFE-EFCB-1F35-6592F2E87B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A94FD1-D878-82B6-B2AA-ABD07BF0B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06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2CF9D-4A9D-A047-F934-BDE4F4A43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4FA2B5-E515-B75D-957B-289EEF57F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9D931C-AEF1-1E62-D8DE-15A75CD08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0188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2790C-DD35-638F-10D1-A70DDB9FD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47C371-16FF-AB19-547C-B7F320CB5A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C149EC-D0A0-4118-2B6F-14B986A4F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4695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AEB27-D5E3-BFA0-8F4A-DAFB7483B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D6074C-AA25-A46F-BC9C-6C1F42E5D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4547E6-CEE1-D30E-C1BC-EAF22D1FD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361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646127" y="227812"/>
            <a:ext cx="2163258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Years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 1-2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</a:t>
            </a: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5045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0814" y="-313102"/>
            <a:ext cx="4161186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161E0F-ADCF-D114-F0B1-96C1198E3AA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5FD2B1C-0E18-9CF3-E157-DD33FCCE9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0C69E-EB6D-7A4E-DD37-B1F39F7B0B2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FAAEF7-F1CF-1C76-9C9E-E1ADE76721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EA3FD-03DF-7C9C-CB45-31F78CDA4A8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9CD8FB8-57E0-F7C0-92BD-810540F70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83358-5B83-1A37-00F3-126943A37CD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2CD3F07-12F8-A8D8-097E-0F759BDCC8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94C80-530E-5304-9FED-7BB1CEF9BAE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7F9BB7F-7A9A-98EA-9331-586C8E322F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89FB5-6E9C-BFC9-D200-2184D509119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9788403-35B9-9862-33D0-54F8D8324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81CEA-E3E7-FCB5-EF30-71BAAC9D60A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462459-C03D-56FF-B1E6-1ED6B849E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B566F-07A5-C2BB-CA14-23687FF2B86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4A0C04-012F-E946-553B-C6A2C7A1EA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69FC4-9A78-4E0F-61D3-1D7D402F8C5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379C7DE-D292-24E1-F951-1B745BE0A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D9F68-E151-2094-0383-C92B6E8CB72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D8FE93-BB7C-8D1E-147E-4AC2B676D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226FB-01FF-BD8E-72EC-F8FA6304D90C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F9CF1F7-E4EB-5713-0475-7586DB94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11CC3-0863-1569-2024-AC999A9976A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143AF02-D6ED-52AD-FD6B-5E0771010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stretch the image. Crop it.</a:t>
            </a:r>
            <a:endParaRPr lang="en-US" sz="1400" i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92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Lesson Titl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963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8" y="1997274"/>
            <a:ext cx="7286625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43312"/>
            <a:ext cx="600075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8354-2197-7A34-40F1-91F7BFCCD4D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D732B4-0140-6C56-081B-39DCD9914A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5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68" y="4131469"/>
            <a:ext cx="7286625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31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08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9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0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34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3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8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77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6CF58-4FF9-A17E-123F-5FEB7D5A645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C7F962-C5B4-69D0-4FC9-938D38A12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1B5A1-348E-C9F8-DE5D-37D71AAA3E3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AB5390-A84D-0C6D-DB68-4A251ABA9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670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8EB52-170F-A4FD-9664-846C6B265BA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2F5935-13EE-B86D-56DA-28376F6B8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6A593A-485E-C20B-274B-F08833947DC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4F8AB-3874-90B2-F567-B88AFA2F5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D51EC-0C17-8ADB-E210-E1E1EFEF44C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DEBFE6-C9EE-AE5A-EED2-948F9444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0F54B-F406-0609-2CF4-92D70A6EDFE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2D8696-7889-CD5F-C8A6-A1C5EC0C9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52" r:id="rId11"/>
    <p:sldLayoutId id="2147486329" r:id="rId12"/>
    <p:sldLayoutId id="2147486330" r:id="rId13"/>
    <p:sldLayoutId id="2147486334" r:id="rId14"/>
    <p:sldLayoutId id="2147486345" r:id="rId15"/>
    <p:sldLayoutId id="2147486347" r:id="rId16"/>
    <p:sldLayoutId id="2147486348" r:id="rId17"/>
    <p:sldLayoutId id="2147486336" r:id="rId18"/>
    <p:sldLayoutId id="2147486337" r:id="rId19"/>
    <p:sldLayoutId id="2147486338" r:id="rId20"/>
    <p:sldLayoutId id="2147486339" r:id="rId21"/>
    <p:sldLayoutId id="2147486340" r:id="rId22"/>
    <p:sldLayoutId id="2147486342" r:id="rId23"/>
    <p:sldLayoutId id="2147486343" r:id="rId24"/>
    <p:sldLayoutId id="2147486349" r:id="rId25"/>
    <p:sldLayoutId id="2147486351" r:id="rId26"/>
    <p:sldLayoutId id="2147486365" r:id="rId27"/>
    <p:sldLayoutId id="2147486366" r:id="rId2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625" y="257473"/>
            <a:ext cx="771525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500188"/>
            <a:ext cx="771525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2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4" r:id="rId1"/>
    <p:sldLayoutId id="2147486355" r:id="rId2"/>
    <p:sldLayoutId id="2147486356" r:id="rId3"/>
    <p:sldLayoutId id="2147486357" r:id="rId4"/>
    <p:sldLayoutId id="2147486358" r:id="rId5"/>
    <p:sldLayoutId id="2147486359" r:id="rId6"/>
    <p:sldLayoutId id="2147486360" r:id="rId7"/>
    <p:sldLayoutId id="2147486361" r:id="rId8"/>
    <p:sldLayoutId id="2147486362" r:id="rId9"/>
    <p:sldLayoutId id="2147486363" r:id="rId10"/>
    <p:sldLayoutId id="2147486364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customXml" Target="../ink/ink94.xml"/><Relationship Id="rId18" Type="http://schemas.openxmlformats.org/officeDocument/2006/relationships/customXml" Target="../ink/ink98.xml"/><Relationship Id="rId3" Type="http://schemas.openxmlformats.org/officeDocument/2006/relationships/image" Target="../media/image21.jpeg"/><Relationship Id="rId21" Type="http://schemas.openxmlformats.org/officeDocument/2006/relationships/customXml" Target="../ink/ink100.xml"/><Relationship Id="rId7" Type="http://schemas.openxmlformats.org/officeDocument/2006/relationships/customXml" Target="../ink/ink90.xml"/><Relationship Id="rId12" Type="http://schemas.openxmlformats.org/officeDocument/2006/relationships/customXml" Target="../ink/ink93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97.xml"/><Relationship Id="rId20" Type="http://schemas.openxmlformats.org/officeDocument/2006/relationships/customXml" Target="../ink/ink9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11" Type="http://schemas.openxmlformats.org/officeDocument/2006/relationships/customXml" Target="../ink/ink92.xml"/><Relationship Id="rId5" Type="http://schemas.openxmlformats.org/officeDocument/2006/relationships/customXml" Target="../ink/ink89.xml"/><Relationship Id="rId15" Type="http://schemas.openxmlformats.org/officeDocument/2006/relationships/customXml" Target="../ink/ink96.xml"/><Relationship Id="rId10" Type="http://schemas.openxmlformats.org/officeDocument/2006/relationships/image" Target="../media/image27.png"/><Relationship Id="rId19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customXml" Target="../ink/ink91.xml"/><Relationship Id="rId14" Type="http://schemas.openxmlformats.org/officeDocument/2006/relationships/customXml" Target="../ink/ink95.xml"/><Relationship Id="rId22" Type="http://schemas.openxmlformats.org/officeDocument/2006/relationships/customXml" Target="../ink/ink10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customXml" Target="../ink/ink107.xml"/><Relationship Id="rId3" Type="http://schemas.openxmlformats.org/officeDocument/2006/relationships/image" Target="../media/image21.jpeg"/><Relationship Id="rId7" Type="http://schemas.openxmlformats.org/officeDocument/2006/relationships/customXml" Target="../ink/ink103.xml"/><Relationship Id="rId12" Type="http://schemas.openxmlformats.org/officeDocument/2006/relationships/customXml" Target="../ink/ink106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1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11" Type="http://schemas.openxmlformats.org/officeDocument/2006/relationships/customXml" Target="../ink/ink105.xml"/><Relationship Id="rId5" Type="http://schemas.openxmlformats.org/officeDocument/2006/relationships/customXml" Target="../ink/ink102.xml"/><Relationship Id="rId15" Type="http://schemas.openxmlformats.org/officeDocument/2006/relationships/customXml" Target="../ink/ink109.xml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customXml" Target="../ink/ink104.xml"/><Relationship Id="rId14" Type="http://schemas.openxmlformats.org/officeDocument/2006/relationships/customXml" Target="../ink/ink10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.xml"/><Relationship Id="rId18" Type="http://schemas.openxmlformats.org/officeDocument/2006/relationships/customXml" Target="../ink/ink9.xml"/><Relationship Id="rId26" Type="http://schemas.openxmlformats.org/officeDocument/2006/relationships/customXml" Target="../ink/ink17.xml"/><Relationship Id="rId39" Type="http://schemas.openxmlformats.org/officeDocument/2006/relationships/customXml" Target="../ink/ink28.xml"/><Relationship Id="rId21" Type="http://schemas.openxmlformats.org/officeDocument/2006/relationships/customXml" Target="../ink/ink12.xml"/><Relationship Id="rId34" Type="http://schemas.openxmlformats.org/officeDocument/2006/relationships/image" Target="../media/image28.png"/><Relationship Id="rId42" Type="http://schemas.openxmlformats.org/officeDocument/2006/relationships/customXml" Target="../ink/ink31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7.xml"/><Relationship Id="rId20" Type="http://schemas.openxmlformats.org/officeDocument/2006/relationships/customXml" Target="../ink/ink11.xml"/><Relationship Id="rId29" Type="http://schemas.openxmlformats.org/officeDocument/2006/relationships/customXml" Target="../ink/ink20.xml"/><Relationship Id="rId41" Type="http://schemas.openxmlformats.org/officeDocument/2006/relationships/customXml" Target="../ink/ink3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11" Type="http://schemas.openxmlformats.org/officeDocument/2006/relationships/customXml" Target="../ink/ink3.xml"/><Relationship Id="rId24" Type="http://schemas.openxmlformats.org/officeDocument/2006/relationships/customXml" Target="../ink/ink15.xml"/><Relationship Id="rId32" Type="http://schemas.openxmlformats.org/officeDocument/2006/relationships/customXml" Target="../ink/ink23.xml"/><Relationship Id="rId37" Type="http://schemas.openxmlformats.org/officeDocument/2006/relationships/customXml" Target="../ink/ink26.xml"/><Relationship Id="rId40" Type="http://schemas.openxmlformats.org/officeDocument/2006/relationships/customXml" Target="../ink/ink29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4.xml"/><Relationship Id="rId28" Type="http://schemas.openxmlformats.org/officeDocument/2006/relationships/customXml" Target="../ink/ink19.xml"/><Relationship Id="rId36" Type="http://schemas.openxmlformats.org/officeDocument/2006/relationships/image" Target="../media/image29.png"/><Relationship Id="rId10" Type="http://schemas.openxmlformats.org/officeDocument/2006/relationships/image" Target="../media/image26.png"/><Relationship Id="rId19" Type="http://schemas.openxmlformats.org/officeDocument/2006/relationships/customXml" Target="../ink/ink10.xml"/><Relationship Id="rId31" Type="http://schemas.openxmlformats.org/officeDocument/2006/relationships/customXml" Target="../ink/ink22.xml"/><Relationship Id="rId44" Type="http://schemas.openxmlformats.org/officeDocument/2006/relationships/customXml" Target="../ink/ink33.xml"/><Relationship Id="rId4" Type="http://schemas.openxmlformats.org/officeDocument/2006/relationships/image" Target="../media/image22.png"/><Relationship Id="rId9" Type="http://schemas.openxmlformats.org/officeDocument/2006/relationships/customXml" Target="../ink/ink2.xml"/><Relationship Id="rId14" Type="http://schemas.openxmlformats.org/officeDocument/2006/relationships/customXml" Target="../ink/ink5.xml"/><Relationship Id="rId22" Type="http://schemas.openxmlformats.org/officeDocument/2006/relationships/customXml" Target="../ink/ink13.xml"/><Relationship Id="rId27" Type="http://schemas.openxmlformats.org/officeDocument/2006/relationships/customXml" Target="../ink/ink18.xml"/><Relationship Id="rId30" Type="http://schemas.openxmlformats.org/officeDocument/2006/relationships/customXml" Target="../ink/ink21.xml"/><Relationship Id="rId35" Type="http://schemas.openxmlformats.org/officeDocument/2006/relationships/customXml" Target="../ink/ink25.xml"/><Relationship Id="rId43" Type="http://schemas.openxmlformats.org/officeDocument/2006/relationships/customXml" Target="../ink/ink32.xml"/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12" Type="http://schemas.openxmlformats.org/officeDocument/2006/relationships/image" Target="../media/image27.png"/><Relationship Id="rId17" Type="http://schemas.openxmlformats.org/officeDocument/2006/relationships/customXml" Target="../ink/ink8.xml"/><Relationship Id="rId25" Type="http://schemas.openxmlformats.org/officeDocument/2006/relationships/customXml" Target="../ink/ink16.xml"/><Relationship Id="rId33" Type="http://schemas.openxmlformats.org/officeDocument/2006/relationships/customXml" Target="../ink/ink24.xml"/><Relationship Id="rId38" Type="http://schemas.openxmlformats.org/officeDocument/2006/relationships/customXml" Target="../ink/ink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customXml" Target="../ink/ink39.xml"/><Relationship Id="rId18" Type="http://schemas.openxmlformats.org/officeDocument/2006/relationships/customXml" Target="../ink/ink43.xml"/><Relationship Id="rId3" Type="http://schemas.openxmlformats.org/officeDocument/2006/relationships/image" Target="../media/image21.jpeg"/><Relationship Id="rId21" Type="http://schemas.openxmlformats.org/officeDocument/2006/relationships/customXml" Target="../ink/ink45.xml"/><Relationship Id="rId7" Type="http://schemas.openxmlformats.org/officeDocument/2006/relationships/customXml" Target="../ink/ink35.xml"/><Relationship Id="rId12" Type="http://schemas.openxmlformats.org/officeDocument/2006/relationships/customXml" Target="../ink/ink38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42.xml"/><Relationship Id="rId20" Type="http://schemas.openxmlformats.org/officeDocument/2006/relationships/customXml" Target="../ink/ink4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11" Type="http://schemas.openxmlformats.org/officeDocument/2006/relationships/customXml" Target="../ink/ink37.xml"/><Relationship Id="rId5" Type="http://schemas.openxmlformats.org/officeDocument/2006/relationships/customXml" Target="../ink/ink34.xml"/><Relationship Id="rId15" Type="http://schemas.openxmlformats.org/officeDocument/2006/relationships/customXml" Target="../ink/ink41.xml"/><Relationship Id="rId10" Type="http://schemas.openxmlformats.org/officeDocument/2006/relationships/image" Target="../media/image27.png"/><Relationship Id="rId19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customXml" Target="../ink/ink36.xml"/><Relationship Id="rId14" Type="http://schemas.openxmlformats.org/officeDocument/2006/relationships/customXml" Target="../ink/ink40.xml"/><Relationship Id="rId22" Type="http://schemas.openxmlformats.org/officeDocument/2006/relationships/customXml" Target="../ink/ink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customXml" Target="../ink/ink52.xml"/><Relationship Id="rId3" Type="http://schemas.openxmlformats.org/officeDocument/2006/relationships/image" Target="../media/image21.jpeg"/><Relationship Id="rId7" Type="http://schemas.openxmlformats.org/officeDocument/2006/relationships/customXml" Target="../ink/ink48.xml"/><Relationship Id="rId12" Type="http://schemas.openxmlformats.org/officeDocument/2006/relationships/customXml" Target="../ink/ink51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5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11" Type="http://schemas.openxmlformats.org/officeDocument/2006/relationships/customXml" Target="../ink/ink50.xml"/><Relationship Id="rId5" Type="http://schemas.openxmlformats.org/officeDocument/2006/relationships/customXml" Target="../ink/ink47.xml"/><Relationship Id="rId15" Type="http://schemas.openxmlformats.org/officeDocument/2006/relationships/customXml" Target="../ink/ink54.xml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customXml" Target="../ink/ink49.xml"/><Relationship Id="rId14" Type="http://schemas.openxmlformats.org/officeDocument/2006/relationships/customXml" Target="../ink/ink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9.xml"/><Relationship Id="rId18" Type="http://schemas.openxmlformats.org/officeDocument/2006/relationships/customXml" Target="../ink/ink64.xml"/><Relationship Id="rId26" Type="http://schemas.openxmlformats.org/officeDocument/2006/relationships/customXml" Target="../ink/ink72.xml"/><Relationship Id="rId39" Type="http://schemas.openxmlformats.org/officeDocument/2006/relationships/customXml" Target="../ink/ink83.xml"/><Relationship Id="rId21" Type="http://schemas.openxmlformats.org/officeDocument/2006/relationships/customXml" Target="../ink/ink67.xml"/><Relationship Id="rId34" Type="http://schemas.openxmlformats.org/officeDocument/2006/relationships/image" Target="../media/image28.png"/><Relationship Id="rId42" Type="http://schemas.openxmlformats.org/officeDocument/2006/relationships/customXml" Target="../ink/ink86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62.xml"/><Relationship Id="rId20" Type="http://schemas.openxmlformats.org/officeDocument/2006/relationships/customXml" Target="../ink/ink66.xml"/><Relationship Id="rId29" Type="http://schemas.openxmlformats.org/officeDocument/2006/relationships/customXml" Target="../ink/ink75.xml"/><Relationship Id="rId41" Type="http://schemas.openxmlformats.org/officeDocument/2006/relationships/customXml" Target="../ink/ink8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11" Type="http://schemas.openxmlformats.org/officeDocument/2006/relationships/customXml" Target="../ink/ink58.xml"/><Relationship Id="rId24" Type="http://schemas.openxmlformats.org/officeDocument/2006/relationships/customXml" Target="../ink/ink70.xml"/><Relationship Id="rId32" Type="http://schemas.openxmlformats.org/officeDocument/2006/relationships/customXml" Target="../ink/ink78.xml"/><Relationship Id="rId37" Type="http://schemas.openxmlformats.org/officeDocument/2006/relationships/customXml" Target="../ink/ink81.xml"/><Relationship Id="rId40" Type="http://schemas.openxmlformats.org/officeDocument/2006/relationships/customXml" Target="../ink/ink84.xml"/><Relationship Id="rId5" Type="http://schemas.openxmlformats.org/officeDocument/2006/relationships/customXml" Target="../ink/ink56.xml"/><Relationship Id="rId15" Type="http://schemas.openxmlformats.org/officeDocument/2006/relationships/customXml" Target="../ink/ink61.xml"/><Relationship Id="rId23" Type="http://schemas.openxmlformats.org/officeDocument/2006/relationships/customXml" Target="../ink/ink69.xml"/><Relationship Id="rId28" Type="http://schemas.openxmlformats.org/officeDocument/2006/relationships/customXml" Target="../ink/ink74.xml"/><Relationship Id="rId36" Type="http://schemas.openxmlformats.org/officeDocument/2006/relationships/image" Target="../media/image29.png"/><Relationship Id="rId10" Type="http://schemas.openxmlformats.org/officeDocument/2006/relationships/image" Target="../media/image26.png"/><Relationship Id="rId19" Type="http://schemas.openxmlformats.org/officeDocument/2006/relationships/customXml" Target="../ink/ink65.xml"/><Relationship Id="rId31" Type="http://schemas.openxmlformats.org/officeDocument/2006/relationships/customXml" Target="../ink/ink77.xml"/><Relationship Id="rId44" Type="http://schemas.openxmlformats.org/officeDocument/2006/relationships/customXml" Target="../ink/ink88.xml"/><Relationship Id="rId4" Type="http://schemas.openxmlformats.org/officeDocument/2006/relationships/image" Target="../media/image22.png"/><Relationship Id="rId9" Type="http://schemas.openxmlformats.org/officeDocument/2006/relationships/customXml" Target="../ink/ink57.xml"/><Relationship Id="rId14" Type="http://schemas.openxmlformats.org/officeDocument/2006/relationships/customXml" Target="../ink/ink60.xml"/><Relationship Id="rId22" Type="http://schemas.openxmlformats.org/officeDocument/2006/relationships/customXml" Target="../ink/ink68.xml"/><Relationship Id="rId27" Type="http://schemas.openxmlformats.org/officeDocument/2006/relationships/customXml" Target="../ink/ink73.xml"/><Relationship Id="rId30" Type="http://schemas.openxmlformats.org/officeDocument/2006/relationships/customXml" Target="../ink/ink76.xml"/><Relationship Id="rId35" Type="http://schemas.openxmlformats.org/officeDocument/2006/relationships/customXml" Target="../ink/ink80.xml"/><Relationship Id="rId43" Type="http://schemas.openxmlformats.org/officeDocument/2006/relationships/customXml" Target="../ink/ink87.xml"/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12" Type="http://schemas.openxmlformats.org/officeDocument/2006/relationships/image" Target="../media/image27.png"/><Relationship Id="rId17" Type="http://schemas.openxmlformats.org/officeDocument/2006/relationships/customXml" Target="../ink/ink63.xml"/><Relationship Id="rId25" Type="http://schemas.openxmlformats.org/officeDocument/2006/relationships/customXml" Target="../ink/ink71.xml"/><Relationship Id="rId33" Type="http://schemas.openxmlformats.org/officeDocument/2006/relationships/customXml" Target="../ink/ink79.xml"/><Relationship Id="rId38" Type="http://schemas.openxmlformats.org/officeDocument/2006/relationships/customXml" Target="../ink/ink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D31F94-6455-54D5-2707-8E4151E3B4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r="5086"/>
          <a:stretch/>
        </p:blipFill>
        <p:spPr>
          <a:xfrm>
            <a:off x="-25400" y="1301750"/>
            <a:ext cx="4486275" cy="499427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E2D8-01D7-388E-1FE8-C8D44498F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628811"/>
            <a:ext cx="3974996" cy="800189"/>
          </a:xfrm>
        </p:spPr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Mission Relay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DB0C13C-9BCD-7DF8-5BD2-292FE8A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691500"/>
          </a:xfrm>
        </p:spPr>
        <p:txBody>
          <a:bodyPr/>
          <a:lstStyle/>
          <a:p>
            <a:r>
              <a:rPr lang="en-US" dirty="0"/>
              <a:t>Unit 3: Better Together</a:t>
            </a:r>
          </a:p>
          <a:p>
            <a:r>
              <a:rPr lang="en-US" dirty="0"/>
              <a:t>Lesson 1, </a:t>
            </a:r>
          </a:p>
          <a:p>
            <a:r>
              <a:rPr lang="en-US" dirty="0"/>
              <a:t>Lesson 2 (Extension)</a:t>
            </a: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4A0C1-4C4F-551A-3C04-41B187D92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1EE3162-04A6-8114-F61A-A91746FCBA9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01D1374-F2BE-8AC0-72A1-798CA953A283}"/>
              </a:ext>
            </a:extLst>
          </p:cNvPr>
          <p:cNvSpPr/>
          <p:nvPr/>
        </p:nvSpPr>
        <p:spPr>
          <a:xfrm>
            <a:off x="-925272" y="7239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D532FA45-F667-E1F8-6B1B-78862AFC6DE4}"/>
                  </a:ext>
                </a:extLst>
              </p14:cNvPr>
              <p14:cNvContentPartPr/>
              <p14:nvPr/>
            </p14:nvContentPartPr>
            <p14:xfrm>
              <a:off x="6930424" y="4794046"/>
              <a:ext cx="360" cy="3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D532FA45-F667-E1F8-6B1B-78862AFC6D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21424" y="478504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35F9312-AD61-4BEF-5666-B039524B1C67}"/>
              </a:ext>
            </a:extLst>
          </p:cNvPr>
          <p:cNvGrpSpPr/>
          <p:nvPr/>
        </p:nvGrpSpPr>
        <p:grpSpPr>
          <a:xfrm>
            <a:off x="2616054" y="297926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4647E71-157D-9205-88A0-722868B119E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4647E71-157D-9205-88A0-722868B119E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EC85E7D-EA28-5042-C3FD-8E7565A536F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6EC85E7D-EA28-5042-C3FD-8E7565A536F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AFA3888C-70C8-C030-A95E-BC4F3E5E7BA7}"/>
              </a:ext>
            </a:extLst>
          </p:cNvPr>
          <p:cNvGrpSpPr/>
          <p:nvPr/>
        </p:nvGrpSpPr>
        <p:grpSpPr>
          <a:xfrm>
            <a:off x="1531570" y="345483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E5EF6C84-79F9-D453-FDFA-B2206CBEA3F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E5EF6C84-79F9-D453-FDFA-B2206CBEA3F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022D32BD-1A12-F49F-BFA1-BF923CA21A6F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022D32BD-1A12-F49F-BFA1-BF923CA21A6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D48426D7-1A51-CD0A-9B91-3EF2BCEEB063}"/>
              </a:ext>
            </a:extLst>
          </p:cNvPr>
          <p:cNvGrpSpPr/>
          <p:nvPr/>
        </p:nvGrpSpPr>
        <p:grpSpPr>
          <a:xfrm>
            <a:off x="1448436" y="257604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051333E-8C25-0DFC-B5A8-498D3DB57EF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051333E-8C25-0DFC-B5A8-498D3DB57EF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01B49F1E-CDEB-1A74-CBEE-4087E043078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01B49F1E-CDEB-1A74-CBEE-4087E043078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3238AC3-B010-223E-416C-A57E63A2274D}"/>
              </a:ext>
            </a:extLst>
          </p:cNvPr>
          <p:cNvGrpSpPr/>
          <p:nvPr/>
        </p:nvGrpSpPr>
        <p:grpSpPr>
          <a:xfrm>
            <a:off x="2177763" y="226467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9D32F2E-DEE3-EA86-3A0C-5775BDF1BC2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9D32F2E-DEE3-EA86-3A0C-5775BDF1BC2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8A50FE4D-C941-FDE1-EB9F-930AEA05311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8A50FE4D-C941-FDE1-EB9F-930AEA05311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0647D97-051C-165D-8EDF-88B6A3CBB326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36568" b="36991"/>
          <a:stretch/>
        </p:blipFill>
        <p:spPr>
          <a:xfrm>
            <a:off x="3369842" y="752354"/>
            <a:ext cx="2057399" cy="5440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CD7A60-23BF-F72A-BA81-F7682FF6AFE7}"/>
                  </a:ext>
                </a:extLst>
              </p14:cNvPr>
              <p14:cNvContentPartPr/>
              <p14:nvPr/>
            </p14:nvContentPartPr>
            <p14:xfrm rot="7472287">
              <a:off x="2910267" y="2242444"/>
              <a:ext cx="743760" cy="436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CD7A60-23BF-F72A-BA81-F7682FF6AFE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7472287">
                <a:off x="2892258" y="2224444"/>
                <a:ext cx="779417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98DF9AF-08AB-7C06-FCDD-1463B94E692D}"/>
                  </a:ext>
                </a:extLst>
              </p14:cNvPr>
              <p14:cNvContentPartPr/>
              <p14:nvPr/>
            </p14:nvContentPartPr>
            <p14:xfrm rot="6088216">
              <a:off x="1984287" y="1481964"/>
              <a:ext cx="743760" cy="436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98DF9AF-08AB-7C06-FCDD-1463B94E692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6088216">
                <a:off x="1966278" y="1463964"/>
                <a:ext cx="779417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AC86333-0167-9A7D-ADBD-2F3542BC24A5}"/>
                  </a:ext>
                </a:extLst>
              </p14:cNvPr>
              <p14:cNvContentPartPr/>
              <p14:nvPr/>
            </p14:nvContentPartPr>
            <p14:xfrm rot="3021599">
              <a:off x="717002" y="1889835"/>
              <a:ext cx="743760" cy="4366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AC86333-0167-9A7D-ADBD-2F3542BC24A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3021599">
                <a:off x="698993" y="1871835"/>
                <a:ext cx="779417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B629638-AFF8-348D-05F8-42D3942AAB01}"/>
                  </a:ext>
                </a:extLst>
              </p14:cNvPr>
              <p14:cNvContentPartPr/>
              <p14:nvPr/>
            </p14:nvContentPartPr>
            <p14:xfrm rot="18031544">
              <a:off x="1076556" y="4236593"/>
              <a:ext cx="743760" cy="4366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B629638-AFF8-348D-05F8-42D3942AAB0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18031544">
                <a:off x="1058547" y="4218593"/>
                <a:ext cx="779417" cy="47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648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4375 -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E6DDA-DB57-8C19-A9C5-B2758D65C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74D37F-135D-FB3E-6DC3-D26A2CA8A01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22B55E0-87E3-D13F-19DD-B6BCD809C680}"/>
              </a:ext>
            </a:extLst>
          </p:cNvPr>
          <p:cNvSpPr/>
          <p:nvPr/>
        </p:nvSpPr>
        <p:spPr>
          <a:xfrm>
            <a:off x="-925272" y="-26627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418A13F-D5F1-B119-9221-7B4841BCF0EC}"/>
                  </a:ext>
                </a:extLst>
              </p14:cNvPr>
              <p14:cNvContentPartPr/>
              <p14:nvPr/>
            </p14:nvContentPartPr>
            <p14:xfrm>
              <a:off x="6930424" y="4794046"/>
              <a:ext cx="360" cy="3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418A13F-D5F1-B119-9221-7B4841BCF0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21424" y="478504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FD7B0EE-E59D-029C-A8A8-8867424CDE72}"/>
              </a:ext>
            </a:extLst>
          </p:cNvPr>
          <p:cNvGrpSpPr/>
          <p:nvPr/>
        </p:nvGrpSpPr>
        <p:grpSpPr>
          <a:xfrm>
            <a:off x="2616054" y="297926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D79FC4BA-77C8-3E64-B0E9-D6E076976F84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D79FC4BA-77C8-3E64-B0E9-D6E076976F8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14B57BF1-8461-78BB-1FB4-44D530DA9A1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14B57BF1-8461-78BB-1FB4-44D530DA9A1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A7940BF9-A1C2-3D4E-BB64-2F2C56EEE6A3}"/>
              </a:ext>
            </a:extLst>
          </p:cNvPr>
          <p:cNvGrpSpPr/>
          <p:nvPr/>
        </p:nvGrpSpPr>
        <p:grpSpPr>
          <a:xfrm>
            <a:off x="1531570" y="345483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8DF7BAD9-2E17-BDDB-ABB9-7E9B727AFDEB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8DF7BAD9-2E17-BDDB-ABB9-7E9B727AFDE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0D7FD57-D43F-3674-A8D5-56D76A79AECE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0D7FD57-D43F-3674-A8D5-56D76A79AEC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4B66047-4671-03F1-E9DB-97DEDF8739B3}"/>
              </a:ext>
            </a:extLst>
          </p:cNvPr>
          <p:cNvGrpSpPr/>
          <p:nvPr/>
        </p:nvGrpSpPr>
        <p:grpSpPr>
          <a:xfrm>
            <a:off x="1448436" y="257604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D31D27A6-B82F-94FC-8B62-0E977AEEA322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D31D27A6-B82F-94FC-8B62-0E977AEEA32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C8F0AD0D-820D-4C2D-ABCD-941419BB693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C8F0AD0D-820D-4C2D-ABCD-941419BB693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1B3B15-243A-3136-8287-7D781D7ECA1D}"/>
              </a:ext>
            </a:extLst>
          </p:cNvPr>
          <p:cNvGrpSpPr/>
          <p:nvPr/>
        </p:nvGrpSpPr>
        <p:grpSpPr>
          <a:xfrm>
            <a:off x="2177763" y="226467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559676B1-903C-14DA-CFB1-F6F778E03AB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559676B1-903C-14DA-CFB1-F6F778E03AB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0B65D284-DD89-2410-39A9-95E3D31B752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0B65D284-DD89-2410-39A9-95E3D31B752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7A0FAA-C803-BF39-3A08-75305215A5F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-855" t="63063" r="855" b="10496"/>
          <a:stretch/>
        </p:blipFill>
        <p:spPr>
          <a:xfrm>
            <a:off x="3389194" y="759611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1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4375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38403 -0.0016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08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C1E22BC6-6824-E468-C527-21983AFF8A99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Edu QLD Beginner" pitchFamily="2" charset="0"/>
              </a:rPr>
              <a:t>Lesson 1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D767C8AB-71F8-EE88-82D6-F4CCC906B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78547-E289-E4C3-FDCB-70777A3B6F77}"/>
              </a:ext>
            </a:extLst>
          </p:cNvPr>
          <p:cNvSpPr txBox="1"/>
          <p:nvPr/>
        </p:nvSpPr>
        <p:spPr>
          <a:xfrm>
            <a:off x="7576457" y="-31350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41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4E841A-0852-CE1B-CFC7-3A9B8C3328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0" y="1225087"/>
            <a:ext cx="8522075" cy="2308324"/>
          </a:xfrm>
        </p:spPr>
        <p:txBody>
          <a:bodyPr/>
          <a:lstStyle/>
          <a:p>
            <a:r>
              <a:rPr lang="en-US" sz="4800" dirty="0">
                <a:latin typeface="Edu QLD Beginner" pitchFamily="2" charset="0"/>
              </a:rPr>
              <a:t>You will learn what fairness means and how to include others equally.</a:t>
            </a:r>
            <a:endParaRPr lang="en-AU" sz="4800" dirty="0">
              <a:latin typeface="Edu QLD Beginner" pitchFamily="2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A3E261F5-2496-9D96-88B2-BCB577E7E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2096451" y="2763397"/>
            <a:ext cx="4807884" cy="356395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507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038A4-5D2E-D595-A61F-6F5707BEF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D61344-A029-4385-6C13-6F8B8646E35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1D97BEA-6DC1-9040-998C-01E11B5E1373}"/>
              </a:ext>
            </a:extLst>
          </p:cNvPr>
          <p:cNvSpPr/>
          <p:nvPr/>
        </p:nvSpPr>
        <p:spPr>
          <a:xfrm>
            <a:off x="-925272" y="7239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8ABA82B-BEAB-B8A5-1169-E0548C0A8EA4}"/>
                  </a:ext>
                </a:extLst>
              </p14:cNvPr>
              <p14:cNvContentPartPr/>
              <p14:nvPr/>
            </p14:nvContentPartPr>
            <p14:xfrm>
              <a:off x="6930424" y="4794046"/>
              <a:ext cx="360" cy="3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8ABA82B-BEAB-B8A5-1169-E0548C0A8E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21424" y="478504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E2E0856-0860-945C-3ABE-4DB08772912E}"/>
              </a:ext>
            </a:extLst>
          </p:cNvPr>
          <p:cNvGrpSpPr/>
          <p:nvPr/>
        </p:nvGrpSpPr>
        <p:grpSpPr>
          <a:xfrm>
            <a:off x="3349127" y="739108"/>
            <a:ext cx="1813946" cy="573776"/>
            <a:chOff x="2613827" y="724074"/>
            <a:chExt cx="1901149" cy="601360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F04B4FE-19EC-7896-78E9-779A0512B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36568" r="31551" b="35823"/>
            <a:stretch>
              <a:fillRect/>
            </a:stretch>
          </p:blipFill>
          <p:spPr>
            <a:xfrm>
              <a:off x="2613827" y="724074"/>
              <a:ext cx="1490894" cy="601360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AC440C1E-4127-E6F1-B54A-E1C927183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84664" t="24155" b="51143"/>
            <a:stretch>
              <a:fillRect/>
            </a:stretch>
          </p:blipFill>
          <p:spPr>
            <a:xfrm>
              <a:off x="4162346" y="724074"/>
              <a:ext cx="352630" cy="56803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26AD6-E425-4129-9282-2FA2BFC3092E}"/>
              </a:ext>
            </a:extLst>
          </p:cNvPr>
          <p:cNvGrpSpPr/>
          <p:nvPr/>
        </p:nvGrpSpPr>
        <p:grpSpPr>
          <a:xfrm>
            <a:off x="1408638" y="1638115"/>
            <a:ext cx="932976" cy="934171"/>
            <a:chOff x="1408638" y="1638115"/>
            <a:chExt cx="932976" cy="934171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71035F40-ABE3-AEC4-6C5F-7FBFA6E60572}"/>
                </a:ext>
              </a:extLst>
            </p:cNvPr>
            <p:cNvGrpSpPr/>
            <p:nvPr/>
          </p:nvGrpSpPr>
          <p:grpSpPr>
            <a:xfrm>
              <a:off x="1999717" y="2153512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9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0A52CFF1-F622-DDE3-B4D3-53D2D38976E6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0A52CFF1-F622-DDE3-B4D3-53D2D38976E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F42207D0-0824-DA61-4E5E-2F866A5F916D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F42207D0-0824-DA61-4E5E-2F866A5F916D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6377D30A-9C22-0C52-C1C5-33B1EFBCF046}"/>
                </a:ext>
              </a:extLst>
            </p:cNvPr>
            <p:cNvGrpSpPr/>
            <p:nvPr/>
          </p:nvGrpSpPr>
          <p:grpSpPr>
            <a:xfrm>
              <a:off x="1408638" y="2169067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3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1E989AFE-30B2-5B16-92FD-41A0F9F5CDB6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1E989AFE-30B2-5B16-92FD-41A0F9F5CDB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B0360605-DE83-ADF0-C09A-658690378FBA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B0360605-DE83-ADF0-C09A-658690378FB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476AF24-92DE-ACE6-ED07-A587F2C1429D}"/>
                </a:ext>
              </a:extLst>
            </p:cNvPr>
            <p:cNvGrpSpPr/>
            <p:nvPr/>
          </p:nvGrpSpPr>
          <p:grpSpPr>
            <a:xfrm>
              <a:off x="1408638" y="1638115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5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A15D50AA-0002-3988-E62B-7616704F6FB4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A15D50AA-0002-3988-E62B-7616704F6FB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07DF330C-C6F4-0C21-70F9-D85A6C6CDA21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07DF330C-C6F4-0C21-70F9-D85A6C6CDA21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00BB50EA-05EC-756B-5442-21A4EB8141ED}"/>
                </a:ext>
              </a:extLst>
            </p:cNvPr>
            <p:cNvGrpSpPr/>
            <p:nvPr/>
          </p:nvGrpSpPr>
          <p:grpSpPr>
            <a:xfrm>
              <a:off x="1923011" y="1663821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7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18D1B36F-0200-88D2-A101-B4AA1C4927BA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18D1B36F-0200-88D2-A101-B4AA1C4927B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FC73F500-87B1-4ACA-95A9-FA28C148507E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FC73F500-87B1-4ACA-95A9-FA28C148507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DCCA9F-1FDE-7E06-8151-2737AF1212D3}"/>
              </a:ext>
            </a:extLst>
          </p:cNvPr>
          <p:cNvGrpSpPr/>
          <p:nvPr/>
        </p:nvGrpSpPr>
        <p:grpSpPr>
          <a:xfrm>
            <a:off x="1454864" y="3620928"/>
            <a:ext cx="932976" cy="934171"/>
            <a:chOff x="1454864" y="3316128"/>
            <a:chExt cx="932976" cy="9341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568693F-67AB-85F9-E40F-85972E7ECBEF}"/>
                </a:ext>
              </a:extLst>
            </p:cNvPr>
            <p:cNvGrpSpPr/>
            <p:nvPr/>
          </p:nvGrpSpPr>
          <p:grpSpPr>
            <a:xfrm>
              <a:off x="2045943" y="3831525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9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D7443E6F-BA62-C3C3-C643-D20F6519A30B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D7443E6F-BA62-C3C3-C643-D20F6519A30B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199D5A9A-7297-4C72-FC2A-F114EF7104E3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199D5A9A-7297-4C72-FC2A-F114EF7104E3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DAC0B10-6379-7599-6D38-DC93143F054E}"/>
                </a:ext>
              </a:extLst>
            </p:cNvPr>
            <p:cNvGrpSpPr/>
            <p:nvPr/>
          </p:nvGrpSpPr>
          <p:grpSpPr>
            <a:xfrm>
              <a:off x="1454864" y="3847080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1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67F4ECFB-F88C-FB1A-4604-1DECB0A1D967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67F4ECFB-F88C-FB1A-4604-1DECB0A1D967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43CB33DD-1A4A-5D38-9807-6CE03A08078C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43CB33DD-1A4A-5D38-9807-6CE03A08078C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6C3257E-DCA6-5DB7-9938-DB6C63118576}"/>
                </a:ext>
              </a:extLst>
            </p:cNvPr>
            <p:cNvGrpSpPr/>
            <p:nvPr/>
          </p:nvGrpSpPr>
          <p:grpSpPr>
            <a:xfrm>
              <a:off x="1454864" y="3316128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3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052F10D2-D498-4675-FB26-680C8DD98166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052F10D2-D498-4675-FB26-680C8DD9816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BADACE22-050C-7B84-8600-22012FAC1023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BADACE22-050C-7B84-8600-22012FAC1023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E0E7C48-E6CA-9261-7EA8-516DBF6555A7}"/>
                </a:ext>
              </a:extLst>
            </p:cNvPr>
            <p:cNvGrpSpPr/>
            <p:nvPr/>
          </p:nvGrpSpPr>
          <p:grpSpPr>
            <a:xfrm>
              <a:off x="1969237" y="3341834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5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4DA554B2-1F97-41DD-E09E-F3A551897E59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4DA554B2-1F97-41DD-E09E-F3A551897E5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6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032B7CC6-4F2F-7619-89F9-29FBC02F4F02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032B7CC6-4F2F-7619-89F9-29FBC02F4F02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3A8101-771A-B628-C5D7-04DA9E8CA62F}"/>
              </a:ext>
            </a:extLst>
          </p:cNvPr>
          <p:cNvGrpSpPr/>
          <p:nvPr/>
        </p:nvGrpSpPr>
        <p:grpSpPr>
          <a:xfrm>
            <a:off x="6650581" y="1685047"/>
            <a:ext cx="932976" cy="934173"/>
            <a:chOff x="5997448" y="2636351"/>
            <a:chExt cx="932976" cy="93417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781E19-DA13-2A8F-644E-601E66A4480F}"/>
                </a:ext>
              </a:extLst>
            </p:cNvPr>
            <p:cNvGrpSpPr/>
            <p:nvPr/>
          </p:nvGrpSpPr>
          <p:grpSpPr>
            <a:xfrm>
              <a:off x="6588527" y="3151750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7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BB7A4D75-C5EF-7812-713C-D90D14C1162F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BB7A4D75-C5EF-7812-713C-D90D14C1162F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8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60D1EE0D-70D7-B1DB-FC69-7B90AA70CE12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60D1EE0D-70D7-B1DB-FC69-7B90AA70CE12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A117695-D7D5-6822-0E3C-5B2DD142A7BF}"/>
                </a:ext>
              </a:extLst>
            </p:cNvPr>
            <p:cNvGrpSpPr/>
            <p:nvPr/>
          </p:nvGrpSpPr>
          <p:grpSpPr>
            <a:xfrm>
              <a:off x="5997448" y="3167305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9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10C69407-B230-1CDA-7FAB-E978B2377F33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10C69407-B230-1CDA-7FAB-E978B2377F33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0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E1A00708-650C-D28B-1374-59105E89A9DC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E1A00708-650C-D28B-1374-59105E89A9DC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E5049A5-B6FD-D967-FCE3-ADAF4361420A}"/>
                </a:ext>
              </a:extLst>
            </p:cNvPr>
            <p:cNvGrpSpPr/>
            <p:nvPr/>
          </p:nvGrpSpPr>
          <p:grpSpPr>
            <a:xfrm>
              <a:off x="5997448" y="2636351"/>
              <a:ext cx="341897" cy="403219"/>
              <a:chOff x="2971980" y="1142460"/>
              <a:chExt cx="425520" cy="501841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1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021CB598-F053-59FF-74D0-D4A82902E623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021CB598-F053-59FF-74D0-D4A82902E623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2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DC965574-7F8E-8F48-EBCD-5A9403AD5D5F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1"/>
                  <a:ext cx="272160" cy="501840"/>
                </p14:xfrm>
              </p:contentPart>
            </mc:Choice>
            <mc:Fallback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DC965574-7F8E-8F48-EBCD-5A9403AD5D5F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7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7160FE6-32D1-66C5-3055-DD169CAD37F4}"/>
                </a:ext>
              </a:extLst>
            </p:cNvPr>
            <p:cNvGrpSpPr/>
            <p:nvPr/>
          </p:nvGrpSpPr>
          <p:grpSpPr>
            <a:xfrm>
              <a:off x="6511821" y="2662059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BC76E95D-5C7C-DC65-7E27-4CD4EFCEA629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BC76E95D-5C7C-DC65-7E27-4CD4EFCEA629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BFDB7321-FC58-7AA3-8753-725BB462A326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BFDB7321-FC58-7AA3-8753-725BB462A326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040F64B-363C-3FA3-06FC-299A014163F7}"/>
              </a:ext>
            </a:extLst>
          </p:cNvPr>
          <p:cNvGrpSpPr/>
          <p:nvPr/>
        </p:nvGrpSpPr>
        <p:grpSpPr>
          <a:xfrm>
            <a:off x="6602565" y="3652306"/>
            <a:ext cx="932976" cy="934171"/>
            <a:chOff x="6306582" y="4592931"/>
            <a:chExt cx="932976" cy="93417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5121878-4792-3159-3F9C-0A1456E47846}"/>
                </a:ext>
              </a:extLst>
            </p:cNvPr>
            <p:cNvGrpSpPr/>
            <p:nvPr/>
          </p:nvGrpSpPr>
          <p:grpSpPr>
            <a:xfrm>
              <a:off x="6897661" y="5108328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289490C8-3E6C-1B1D-256C-9AB6679F0D86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289490C8-3E6C-1B1D-256C-9AB6679F0D8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C02143AC-9033-3A2A-11F7-1CF2F5EF9BD1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C02143AC-9033-3A2A-11F7-1CF2F5EF9BD1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9405FF3-7A88-CE7E-4DD8-489753AB3F87}"/>
                </a:ext>
              </a:extLst>
            </p:cNvPr>
            <p:cNvGrpSpPr/>
            <p:nvPr/>
          </p:nvGrpSpPr>
          <p:grpSpPr>
            <a:xfrm>
              <a:off x="6306582" y="5123883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9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BA46D686-85D8-D24B-2075-AAB118E07BFB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BA46D686-85D8-D24B-2075-AAB118E07BF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0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7BCEB4B3-EDA5-0BD5-0AE6-636C5C04D26B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7BCEB4B3-EDA5-0BD5-0AE6-636C5C04D26B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14A0469-C3E5-BA44-F5B4-36C7617D2C27}"/>
                </a:ext>
              </a:extLst>
            </p:cNvPr>
            <p:cNvGrpSpPr/>
            <p:nvPr/>
          </p:nvGrpSpPr>
          <p:grpSpPr>
            <a:xfrm>
              <a:off x="6306582" y="4592931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BAAA60D1-22D6-760F-58F0-5C7B6F807A87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BAAA60D1-22D6-760F-58F0-5C7B6F807A87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7EDB8BE7-5470-0BAE-310C-0910A887DA21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7EDB8BE7-5470-0BAE-310C-0910A887DA21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972EE41-8C54-B26E-BD76-D6562AFD3428}"/>
                </a:ext>
              </a:extLst>
            </p:cNvPr>
            <p:cNvGrpSpPr/>
            <p:nvPr/>
          </p:nvGrpSpPr>
          <p:grpSpPr>
            <a:xfrm>
              <a:off x="6820955" y="4618637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3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A37413E6-F2DF-FAF0-A3AF-3B8D3F697E09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A37413E6-F2DF-FAF0-A3AF-3B8D3F697E0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4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02B58015-210B-F22B-406B-16D5688E2AE1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02B58015-210B-F22B-406B-16D5688E2AE1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3424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56615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99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0.57622 0.008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2 0.00857 L -4.72222E-6 1.48148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19" y="-7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15 0.00556 L -3.05556E-6 2.59259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99" y="-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AA2CF-7AD8-E111-FBA8-D6CCE26C5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3E0418F-86B6-7F8F-0DBB-D7EA2AA688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201B033-9810-28EB-F0CC-943653B5987A}"/>
              </a:ext>
            </a:extLst>
          </p:cNvPr>
          <p:cNvSpPr/>
          <p:nvPr/>
        </p:nvSpPr>
        <p:spPr>
          <a:xfrm>
            <a:off x="-925272" y="7239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3653269B-524C-86AA-197A-3AB64F049FE1}"/>
                  </a:ext>
                </a:extLst>
              </p14:cNvPr>
              <p14:cNvContentPartPr/>
              <p14:nvPr/>
            </p14:nvContentPartPr>
            <p14:xfrm>
              <a:off x="6930424" y="4794046"/>
              <a:ext cx="360" cy="3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3653269B-524C-86AA-197A-3AB64F049F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21424" y="478504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A8A804F-28A3-0304-1D3F-9AD2A1D720F0}"/>
              </a:ext>
            </a:extLst>
          </p:cNvPr>
          <p:cNvGrpSpPr/>
          <p:nvPr/>
        </p:nvGrpSpPr>
        <p:grpSpPr>
          <a:xfrm>
            <a:off x="2616054" y="297926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7AE7E599-0E2F-398F-CB01-4D50107950E8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7AE7E599-0E2F-398F-CB01-4D50107950E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4D7F34D0-B309-0096-6249-1D233FB58F59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4D7F34D0-B309-0096-6249-1D233FB58F5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8C5B5E0-08FF-9322-B8AA-157B68671C50}"/>
              </a:ext>
            </a:extLst>
          </p:cNvPr>
          <p:cNvGrpSpPr/>
          <p:nvPr/>
        </p:nvGrpSpPr>
        <p:grpSpPr>
          <a:xfrm>
            <a:off x="1531570" y="345483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328F16EB-C6D1-74EA-9A30-F1E103539F93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328F16EB-C6D1-74EA-9A30-F1E103539F9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5B19BC5E-C564-96D5-6E8F-FFB15A1B8540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5B19BC5E-C564-96D5-6E8F-FFB15A1B854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919F639-25CB-C7AC-FEF1-8ECBA3B1D679}"/>
              </a:ext>
            </a:extLst>
          </p:cNvPr>
          <p:cNvGrpSpPr/>
          <p:nvPr/>
        </p:nvGrpSpPr>
        <p:grpSpPr>
          <a:xfrm>
            <a:off x="1448436" y="257604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50388B2C-28ED-7CB1-077F-A158E06C886A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50388B2C-28ED-7CB1-077F-A158E06C886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B0E67D1E-3465-C05F-54EF-D66F6717AF7D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B0E67D1E-3465-C05F-54EF-D66F6717AF7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0200441E-84AB-E918-5EB7-A21B20ED12C8}"/>
              </a:ext>
            </a:extLst>
          </p:cNvPr>
          <p:cNvGrpSpPr/>
          <p:nvPr/>
        </p:nvGrpSpPr>
        <p:grpSpPr>
          <a:xfrm>
            <a:off x="2177763" y="226467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5E7BF189-5A55-6A24-7A94-ABCA4A4C0145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5E7BF189-5A55-6A24-7A94-ABCA4A4C014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2A403506-B91B-E6BD-EBDC-1EB936AF4EF8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2A403506-B91B-E6BD-EBDC-1EB936AF4EF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969915D-6904-0F9E-82DD-5A371A9C58C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36568" b="36991"/>
          <a:stretch/>
        </p:blipFill>
        <p:spPr>
          <a:xfrm>
            <a:off x="3369842" y="752354"/>
            <a:ext cx="2057399" cy="5440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8B83AF-D10C-2C29-4A1D-13D395F352A0}"/>
                  </a:ext>
                </a:extLst>
              </p14:cNvPr>
              <p14:cNvContentPartPr/>
              <p14:nvPr/>
            </p14:nvContentPartPr>
            <p14:xfrm rot="7472287">
              <a:off x="2910267" y="2242444"/>
              <a:ext cx="743760" cy="436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8B83AF-D10C-2C29-4A1D-13D395F352A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7472287">
                <a:off x="2892258" y="2224444"/>
                <a:ext cx="779417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1E02FD3-2A75-6DAA-35FC-67BAC70C6DBF}"/>
                  </a:ext>
                </a:extLst>
              </p14:cNvPr>
              <p14:cNvContentPartPr/>
              <p14:nvPr/>
            </p14:nvContentPartPr>
            <p14:xfrm rot="6088216">
              <a:off x="1984287" y="1481964"/>
              <a:ext cx="743760" cy="436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1E02FD3-2A75-6DAA-35FC-67BAC70C6DB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6088216">
                <a:off x="1966278" y="1463964"/>
                <a:ext cx="779417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89A6F0D-1B3D-03DA-A13E-75A0E9EA98C9}"/>
                  </a:ext>
                </a:extLst>
              </p14:cNvPr>
              <p14:cNvContentPartPr/>
              <p14:nvPr/>
            </p14:nvContentPartPr>
            <p14:xfrm rot="3021599">
              <a:off x="717002" y="1889835"/>
              <a:ext cx="743760" cy="4366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89A6F0D-1B3D-03DA-A13E-75A0E9EA98C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3021599">
                <a:off x="698993" y="1871835"/>
                <a:ext cx="779417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43B93C9-C3FD-ACDF-8528-CF31ADA8C298}"/>
                  </a:ext>
                </a:extLst>
              </p14:cNvPr>
              <p14:cNvContentPartPr/>
              <p14:nvPr/>
            </p14:nvContentPartPr>
            <p14:xfrm rot="18031544">
              <a:off x="1076556" y="4236593"/>
              <a:ext cx="743760" cy="4366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43B93C9-C3FD-ACDF-8528-CF31ADA8C29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18031544">
                <a:off x="1058547" y="4218593"/>
                <a:ext cx="779417" cy="47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078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4375 -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819C6-229F-60EE-EF68-DB665E5D4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7DEE8DC-3C67-D759-4E50-FEE01FFDBCE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77718C3-7B39-DB1D-DBF3-55A1174AF2BC}"/>
              </a:ext>
            </a:extLst>
          </p:cNvPr>
          <p:cNvSpPr/>
          <p:nvPr/>
        </p:nvSpPr>
        <p:spPr>
          <a:xfrm>
            <a:off x="-925272" y="-26627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81E8960C-8FA6-B9CA-CEB5-5A2FADD1EE91}"/>
                  </a:ext>
                </a:extLst>
              </p14:cNvPr>
              <p14:cNvContentPartPr/>
              <p14:nvPr/>
            </p14:nvContentPartPr>
            <p14:xfrm>
              <a:off x="6930424" y="4794046"/>
              <a:ext cx="360" cy="3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81E8960C-8FA6-B9CA-CEB5-5A2FADD1EE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21424" y="478504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DBF1FE2-85F3-0156-AD7B-DA2395DC542A}"/>
              </a:ext>
            </a:extLst>
          </p:cNvPr>
          <p:cNvGrpSpPr/>
          <p:nvPr/>
        </p:nvGrpSpPr>
        <p:grpSpPr>
          <a:xfrm>
            <a:off x="2616054" y="2979266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1883729-9C18-2C02-45BC-EEFEB84FFF4C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1883729-9C18-2C02-45BC-EEFEB84FFF4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6708C3E-7024-1FA9-1F9E-0923C3F0021B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6708C3E-7024-1FA9-1F9E-0923C3F0021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A7C82F05-7917-942F-C0CC-045BF48A48C9}"/>
              </a:ext>
            </a:extLst>
          </p:cNvPr>
          <p:cNvGrpSpPr/>
          <p:nvPr/>
        </p:nvGrpSpPr>
        <p:grpSpPr>
          <a:xfrm>
            <a:off x="1531570" y="3454838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F57A582-9676-7C7E-E99D-8BBEB25CB436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F57A582-9676-7C7E-E99D-8BBEB25CB43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892678F-CCD6-6093-431B-216F38DE3633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892678F-CCD6-6093-431B-216F38DE363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73B372D-EEE8-7CD9-4AD1-3F995D24F6D1}"/>
              </a:ext>
            </a:extLst>
          </p:cNvPr>
          <p:cNvGrpSpPr/>
          <p:nvPr/>
        </p:nvGrpSpPr>
        <p:grpSpPr>
          <a:xfrm>
            <a:off x="1448436" y="2576047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0766B54-79BF-CE15-9E99-26D38A50020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0766B54-79BF-CE15-9E99-26D38A50020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CE447731-156F-A6A4-5ACB-D9F5FE07A46A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CE447731-156F-A6A4-5ACB-D9F5FE07A46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601E0E55-652B-4376-3E98-452ACC183F79}"/>
              </a:ext>
            </a:extLst>
          </p:cNvPr>
          <p:cNvGrpSpPr/>
          <p:nvPr/>
        </p:nvGrpSpPr>
        <p:grpSpPr>
          <a:xfrm>
            <a:off x="2177763" y="2264672"/>
            <a:ext cx="341897" cy="403219"/>
            <a:chOff x="2971980" y="1142460"/>
            <a:chExt cx="425520" cy="50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A66024E7-26B4-7B64-D23C-C06B647D396D}"/>
                    </a:ext>
                  </a:extLst>
                </p14:cNvPr>
                <p14:cNvContentPartPr/>
                <p14:nvPr/>
              </p14:nvContentPartPr>
              <p14:xfrm>
                <a:off x="2971980" y="1142460"/>
                <a:ext cx="425520" cy="48816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A66024E7-26B4-7B64-D23C-C06B647D396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49584" y="1120047"/>
                  <a:ext cx="469864" cy="5325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1562183D-6472-ED7C-1A20-E4C0CAA4B9C5}"/>
                    </a:ext>
                  </a:extLst>
                </p14:cNvPr>
                <p14:cNvContentPartPr/>
                <p14:nvPr/>
              </p14:nvContentPartPr>
              <p14:xfrm>
                <a:off x="3065580" y="1142460"/>
                <a:ext cx="272160" cy="50184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1562183D-6472-ED7C-1A20-E4C0CAA4B9C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43198" y="1120056"/>
                  <a:ext cx="316476" cy="546199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E37B995-D1DF-55A9-A186-BFC513EDBB4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-855" t="63063" r="855" b="10496"/>
          <a:stretch/>
        </p:blipFill>
        <p:spPr>
          <a:xfrm>
            <a:off x="3389194" y="759611"/>
            <a:ext cx="2057399" cy="5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3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4375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9A85A-172C-251B-FADE-9DA75CE69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125E0712-12C6-4DEF-6F24-F6D88338D92E}"/>
              </a:ext>
            </a:extLst>
          </p:cNvPr>
          <p:cNvSpPr txBox="1">
            <a:spLocks/>
          </p:cNvSpPr>
          <p:nvPr/>
        </p:nvSpPr>
        <p:spPr>
          <a:xfrm>
            <a:off x="490986" y="687408"/>
            <a:ext cx="8189463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3200" b="0" i="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marL="742950" lvl="1" indent="-2857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lvl="2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lvl="3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lvl="4" indent="-22860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charset="0"/>
              <a:buNone/>
              <a:defRPr sz="16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lvl="5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latin typeface="Edu QLD Beginner" pitchFamily="2" charset="0"/>
              </a:rPr>
              <a:t>Lesson 2 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9159F965-1CAE-1333-BAE6-B2B7A9740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405979" y="2035382"/>
            <a:ext cx="6332043" cy="469377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ABBD8E-F9CD-3F6D-04BC-1B4349C92DBA}"/>
              </a:ext>
            </a:extLst>
          </p:cNvPr>
          <p:cNvSpPr txBox="1"/>
          <p:nvPr/>
        </p:nvSpPr>
        <p:spPr>
          <a:xfrm>
            <a:off x="7576457" y="-31350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2884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AAF57-FBAE-33B2-7B15-55A77BBFB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3F5EBB-F111-8B17-1D15-BBE271B28A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711" y="1225087"/>
            <a:ext cx="8349365" cy="1569660"/>
          </a:xfrm>
        </p:spPr>
        <p:txBody>
          <a:bodyPr/>
          <a:lstStyle/>
          <a:p>
            <a:r>
              <a:rPr lang="en-US" sz="4800" dirty="0">
                <a:latin typeface="Edu QLD Beginner" pitchFamily="2" charset="0"/>
              </a:rPr>
              <a:t>You will </a:t>
            </a:r>
            <a:r>
              <a:rPr lang="en-US" sz="4800" dirty="0" err="1">
                <a:latin typeface="Edu QLD Beginner" pitchFamily="2" charset="0"/>
              </a:rPr>
              <a:t>practise</a:t>
            </a:r>
            <a:r>
              <a:rPr lang="en-US" sz="4800" dirty="0">
                <a:latin typeface="Edu QLD Beginner" pitchFamily="2" charset="0"/>
              </a:rPr>
              <a:t> taking turns and sharing during group play.</a:t>
            </a:r>
            <a:endParaRPr lang="en-AU" sz="4800" dirty="0">
              <a:latin typeface="Edu QLD Beginner" pitchFamily="2" charset="0"/>
            </a:endParaRP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B02FCC6D-38C2-F2A8-18C2-2A43C2DB8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b="12936"/>
          <a:stretch/>
        </p:blipFill>
        <p:spPr>
          <a:xfrm>
            <a:off x="2408348" y="3101009"/>
            <a:ext cx="4327304" cy="3207716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1171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641FC-B6D6-B4BA-3515-9050D6253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BE3B45-F2CB-8BB7-4CDA-490DDA745C5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26366" b="-17881"/>
            </a:stretch>
          </a:blipFill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E377027-8C99-9677-C492-8AB12615A2A7}"/>
              </a:ext>
            </a:extLst>
          </p:cNvPr>
          <p:cNvSpPr/>
          <p:nvPr/>
        </p:nvSpPr>
        <p:spPr>
          <a:xfrm>
            <a:off x="-925272" y="7239"/>
            <a:ext cx="10342298" cy="6858000"/>
          </a:xfrm>
          <a:custGeom>
            <a:avLst/>
            <a:gdLst/>
            <a:ahLst/>
            <a:cxnLst/>
            <a:rect l="l" t="t" r="r" b="b"/>
            <a:pathLst>
              <a:path w="11107985" h="7400695">
                <a:moveTo>
                  <a:pt x="0" y="0"/>
                </a:moveTo>
                <a:lnTo>
                  <a:pt x="11107985" y="0"/>
                </a:lnTo>
                <a:lnTo>
                  <a:pt x="11107985" y="7400695"/>
                </a:lnTo>
                <a:lnTo>
                  <a:pt x="0" y="740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pPr defTabSz="857250" fontAlgn="auto">
              <a:spcBef>
                <a:spcPts val="0"/>
              </a:spcBef>
              <a:spcAft>
                <a:spcPts val="0"/>
              </a:spcAft>
            </a:pPr>
            <a:endParaRPr lang="en-US" sz="1688" i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0152BC56-9506-28FC-19CB-0B1DCEF8CF48}"/>
                  </a:ext>
                </a:extLst>
              </p14:cNvPr>
              <p14:cNvContentPartPr/>
              <p14:nvPr/>
            </p14:nvContentPartPr>
            <p14:xfrm>
              <a:off x="6930424" y="4794046"/>
              <a:ext cx="360" cy="3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0152BC56-9506-28FC-19CB-0B1DCEF8CF4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21424" y="478504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8A8D804-9392-A768-9A28-905AE6B1B9B7}"/>
              </a:ext>
            </a:extLst>
          </p:cNvPr>
          <p:cNvGrpSpPr/>
          <p:nvPr/>
        </p:nvGrpSpPr>
        <p:grpSpPr>
          <a:xfrm>
            <a:off x="3349127" y="739108"/>
            <a:ext cx="1813946" cy="573776"/>
            <a:chOff x="2613827" y="724074"/>
            <a:chExt cx="1901149" cy="601360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F87CE375-5396-D473-961F-0CFB4B281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36568" r="31551" b="35823"/>
            <a:stretch>
              <a:fillRect/>
            </a:stretch>
          </p:blipFill>
          <p:spPr>
            <a:xfrm>
              <a:off x="2613827" y="724074"/>
              <a:ext cx="1490894" cy="601360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DD0C7275-97A2-10F2-E762-5BE78C4B7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84664" t="24155" b="51143"/>
            <a:stretch>
              <a:fillRect/>
            </a:stretch>
          </p:blipFill>
          <p:spPr>
            <a:xfrm>
              <a:off x="4162346" y="724074"/>
              <a:ext cx="352630" cy="56803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F8013C-21B2-0755-CB02-C7EB13E0A34F}"/>
              </a:ext>
            </a:extLst>
          </p:cNvPr>
          <p:cNvGrpSpPr/>
          <p:nvPr/>
        </p:nvGrpSpPr>
        <p:grpSpPr>
          <a:xfrm>
            <a:off x="1408638" y="1638115"/>
            <a:ext cx="932976" cy="934171"/>
            <a:chOff x="1408638" y="1638115"/>
            <a:chExt cx="932976" cy="934171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4BD6CD31-2345-3790-3196-3EE298736A22}"/>
                </a:ext>
              </a:extLst>
            </p:cNvPr>
            <p:cNvGrpSpPr/>
            <p:nvPr/>
          </p:nvGrpSpPr>
          <p:grpSpPr>
            <a:xfrm>
              <a:off x="1999717" y="2153512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9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B2A3F612-9241-A44D-5D70-7954A6F50E29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B2A3F612-9241-A44D-5D70-7954A6F50E2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7C6D0A73-F54E-2E4A-385F-C85ED024B4D9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7C6D0A73-F54E-2E4A-385F-C85ED024B4D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655B4FB5-B7EF-0EA4-32E0-E828566F2698}"/>
                </a:ext>
              </a:extLst>
            </p:cNvPr>
            <p:cNvGrpSpPr/>
            <p:nvPr/>
          </p:nvGrpSpPr>
          <p:grpSpPr>
            <a:xfrm>
              <a:off x="1408638" y="2169067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3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66A89669-F18A-D93E-F95C-4AB33DC4E88B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66A89669-F18A-D93E-F95C-4AB33DC4E88B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31BDB714-473B-59FD-7525-DBDC42D1D2D4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31BDB714-473B-59FD-7525-DBDC42D1D2D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DF94B121-E242-2380-44DE-3413EFD17EAB}"/>
                </a:ext>
              </a:extLst>
            </p:cNvPr>
            <p:cNvGrpSpPr/>
            <p:nvPr/>
          </p:nvGrpSpPr>
          <p:grpSpPr>
            <a:xfrm>
              <a:off x="1408638" y="1638115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5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4930B780-7E91-27A2-740B-6E962BCF87F4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4930B780-7E91-27A2-740B-6E962BCF87F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D974C074-563E-A838-E90F-61EF9A6D09EA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D974C074-563E-A838-E90F-61EF9A6D09E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D1215D92-03CE-CF86-724A-51782524FD97}"/>
                </a:ext>
              </a:extLst>
            </p:cNvPr>
            <p:cNvGrpSpPr/>
            <p:nvPr/>
          </p:nvGrpSpPr>
          <p:grpSpPr>
            <a:xfrm>
              <a:off x="1923011" y="1663821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7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A4C05138-8DFD-C41A-F12A-25773BB2AA69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A4C05138-8DFD-C41A-F12A-25773BB2AA6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1128309E-102A-D328-6789-26423A9D3B9A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1128309E-102A-D328-6789-26423A9D3B9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9D225E-64B9-FDB2-4D9D-DF82493B3565}"/>
              </a:ext>
            </a:extLst>
          </p:cNvPr>
          <p:cNvGrpSpPr/>
          <p:nvPr/>
        </p:nvGrpSpPr>
        <p:grpSpPr>
          <a:xfrm>
            <a:off x="1454864" y="3620928"/>
            <a:ext cx="932976" cy="934171"/>
            <a:chOff x="1454864" y="3316128"/>
            <a:chExt cx="932976" cy="9341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9CAFF21-DB32-40A1-B712-BB7FBF01BCCA}"/>
                </a:ext>
              </a:extLst>
            </p:cNvPr>
            <p:cNvGrpSpPr/>
            <p:nvPr/>
          </p:nvGrpSpPr>
          <p:grpSpPr>
            <a:xfrm>
              <a:off x="2045943" y="3831525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9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11B25972-7504-05E7-28D0-1261EE2EB086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11B25972-7504-05E7-28D0-1261EE2EB08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9E35E581-6F31-580B-C547-2E02C85BCB24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9E35E581-6F31-580B-C547-2E02C85BCB2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D69B40-83D4-D330-980D-FA3A4E830030}"/>
                </a:ext>
              </a:extLst>
            </p:cNvPr>
            <p:cNvGrpSpPr/>
            <p:nvPr/>
          </p:nvGrpSpPr>
          <p:grpSpPr>
            <a:xfrm>
              <a:off x="1454864" y="3847080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1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059817BD-81BA-11F5-181F-819418E3DAC2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059817BD-81BA-11F5-181F-819418E3DAC2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0488E84E-91BD-24CA-3EC6-0B9E71714736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0488E84E-91BD-24CA-3EC6-0B9E7171473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8FBAC3-41FF-B04A-E4DD-BA2BF08CA556}"/>
                </a:ext>
              </a:extLst>
            </p:cNvPr>
            <p:cNvGrpSpPr/>
            <p:nvPr/>
          </p:nvGrpSpPr>
          <p:grpSpPr>
            <a:xfrm>
              <a:off x="1454864" y="3316128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3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D4A15F68-535D-5E9D-2BDE-FAD9C0E4ECB6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D4A15F68-535D-5E9D-2BDE-FAD9C0E4ECB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867F0AAD-04C1-3272-8105-1B45A8F2D185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867F0AAD-04C1-3272-8105-1B45A8F2D185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76B72D3-DE16-569C-0F72-639979ED8735}"/>
                </a:ext>
              </a:extLst>
            </p:cNvPr>
            <p:cNvGrpSpPr/>
            <p:nvPr/>
          </p:nvGrpSpPr>
          <p:grpSpPr>
            <a:xfrm>
              <a:off x="1969237" y="3341834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5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D683713F-1307-1BF7-82E4-5ACBDC0C0E9D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D683713F-1307-1BF7-82E4-5ACBDC0C0E9D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6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39CF8864-8EFF-0402-8A5A-480B608D7830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39CF8864-8EFF-0402-8A5A-480B608D7830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9222A3E-2115-B571-0F77-C403EE4455DB}"/>
              </a:ext>
            </a:extLst>
          </p:cNvPr>
          <p:cNvGrpSpPr/>
          <p:nvPr/>
        </p:nvGrpSpPr>
        <p:grpSpPr>
          <a:xfrm>
            <a:off x="6650581" y="1685047"/>
            <a:ext cx="932976" cy="934173"/>
            <a:chOff x="5997448" y="2636351"/>
            <a:chExt cx="932976" cy="93417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6FB1292-C43F-C229-8CBD-14D6CEEEE329}"/>
                </a:ext>
              </a:extLst>
            </p:cNvPr>
            <p:cNvGrpSpPr/>
            <p:nvPr/>
          </p:nvGrpSpPr>
          <p:grpSpPr>
            <a:xfrm>
              <a:off x="6588527" y="3151750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7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764F594B-B1F6-B926-BD95-46CA9BC4EF40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764F594B-B1F6-B926-BD95-46CA9BC4EF40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8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B1AEDA44-8956-1C0B-6158-861D9D7E8AA6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B1AEDA44-8956-1C0B-6158-861D9D7E8AA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BD5592-6BBA-4EE9-EF95-BDD78C331493}"/>
                </a:ext>
              </a:extLst>
            </p:cNvPr>
            <p:cNvGrpSpPr/>
            <p:nvPr/>
          </p:nvGrpSpPr>
          <p:grpSpPr>
            <a:xfrm>
              <a:off x="5997448" y="3167305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9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5F69A56-4018-CC1C-D574-26B052190F57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35F69A56-4018-CC1C-D574-26B052190F57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0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A73090EE-F651-862B-8906-82D278C76F42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A73090EE-F651-862B-8906-82D278C76F42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35CB845-DA22-EB7B-9B36-1AA218967173}"/>
                </a:ext>
              </a:extLst>
            </p:cNvPr>
            <p:cNvGrpSpPr/>
            <p:nvPr/>
          </p:nvGrpSpPr>
          <p:grpSpPr>
            <a:xfrm>
              <a:off x="5997448" y="2636351"/>
              <a:ext cx="341897" cy="403219"/>
              <a:chOff x="2971980" y="1142460"/>
              <a:chExt cx="425520" cy="501841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1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0B5BDFFE-5D32-ACE8-3E2C-E646D1087583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0B5BDFFE-5D32-ACE8-3E2C-E646D1087583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2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7557C2C8-0C45-0604-0004-7BA2B4BFC92E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1"/>
                  <a:ext cx="272160" cy="501840"/>
                </p14:xfrm>
              </p:contentPart>
            </mc:Choice>
            <mc:Fallback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7557C2C8-0C45-0604-0004-7BA2B4BFC92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7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71446F-1C87-D52A-9D38-52CF4A8AB87C}"/>
                </a:ext>
              </a:extLst>
            </p:cNvPr>
            <p:cNvGrpSpPr/>
            <p:nvPr/>
          </p:nvGrpSpPr>
          <p:grpSpPr>
            <a:xfrm>
              <a:off x="6511821" y="2662059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2190C87A-F7B0-EC71-108A-F262721809E3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2190C87A-F7B0-EC71-108A-F262721809E3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3DFE6AB2-5DFD-FB54-634F-9282AE288327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3DFE6AB2-5DFD-FB54-634F-9282AE288327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275553-CC96-30B7-879D-980078A4A58A}"/>
              </a:ext>
            </a:extLst>
          </p:cNvPr>
          <p:cNvGrpSpPr/>
          <p:nvPr/>
        </p:nvGrpSpPr>
        <p:grpSpPr>
          <a:xfrm>
            <a:off x="6602565" y="3652306"/>
            <a:ext cx="932976" cy="934171"/>
            <a:chOff x="6306582" y="4592931"/>
            <a:chExt cx="932976" cy="93417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390F933-5136-212E-18C6-942BD2F68110}"/>
                </a:ext>
              </a:extLst>
            </p:cNvPr>
            <p:cNvGrpSpPr/>
            <p:nvPr/>
          </p:nvGrpSpPr>
          <p:grpSpPr>
            <a:xfrm>
              <a:off x="6897661" y="5108328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90750C78-E9BD-C518-5A46-C0ED3D0D3649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90750C78-E9BD-C518-5A46-C0ED3D0D364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3F8CB8A0-47A1-A7D4-19A0-010264795CB5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3F8CB8A0-47A1-A7D4-19A0-010264795CB5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8AAC134-8E1D-1BF4-C96B-470050FCD45C}"/>
                </a:ext>
              </a:extLst>
            </p:cNvPr>
            <p:cNvGrpSpPr/>
            <p:nvPr/>
          </p:nvGrpSpPr>
          <p:grpSpPr>
            <a:xfrm>
              <a:off x="6306582" y="5123883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9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49050C1A-E724-DC91-332C-B428FE577667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49050C1A-E724-DC91-332C-B428FE577667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0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5DDBA2CF-93E0-C956-753E-99F2E49ACFFB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5DDBA2CF-93E0-C956-753E-99F2E49ACFFB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601EF80-DC70-D8FC-74E5-536C6B9D23BB}"/>
                </a:ext>
              </a:extLst>
            </p:cNvPr>
            <p:cNvGrpSpPr/>
            <p:nvPr/>
          </p:nvGrpSpPr>
          <p:grpSpPr>
            <a:xfrm>
              <a:off x="6306582" y="4592931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54188953-B43B-3C48-8FC8-BB9A9DCFC54D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54188953-B43B-3C48-8FC8-BB9A9DCFC54D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1D0D513C-1972-2DF6-F055-98C4E81F6289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1D0D513C-1972-2DF6-F055-98C4E81F628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79A4E11-71CD-524A-E708-F972C40FA0CD}"/>
                </a:ext>
              </a:extLst>
            </p:cNvPr>
            <p:cNvGrpSpPr/>
            <p:nvPr/>
          </p:nvGrpSpPr>
          <p:grpSpPr>
            <a:xfrm>
              <a:off x="6820955" y="4618637"/>
              <a:ext cx="341897" cy="403219"/>
              <a:chOff x="2971980" y="1142460"/>
              <a:chExt cx="425520" cy="501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3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2EAFAD72-0B53-9812-A781-20EA5E7A58D7}"/>
                      </a:ext>
                    </a:extLst>
                  </p14:cNvPr>
                  <p14:cNvContentPartPr/>
                  <p14:nvPr/>
                </p14:nvContentPartPr>
                <p14:xfrm>
                  <a:off x="2971980" y="1142460"/>
                  <a:ext cx="425520" cy="488160"/>
                </p14:xfrm>
              </p:contentPart>
            </mc:Choice>
            <mc:Fallback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2EAFAD72-0B53-9812-A781-20EA5E7A58D7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949584" y="1120047"/>
                    <a:ext cx="469864" cy="5325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4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F39B96DA-7706-0EF2-5DFD-E3615C53B77D}"/>
                      </a:ext>
                    </a:extLst>
                  </p14:cNvPr>
                  <p14:cNvContentPartPr/>
                  <p14:nvPr/>
                </p14:nvContentPartPr>
                <p14:xfrm>
                  <a:off x="3065580" y="1142460"/>
                  <a:ext cx="272160" cy="501840"/>
                </p14:xfrm>
              </p:contentPart>
            </mc:Choice>
            <mc:Fallback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F39B96DA-7706-0EF2-5DFD-E3615C53B77D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043198" y="1120056"/>
                    <a:ext cx="316476" cy="5461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03969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56615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99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0.57622 0.008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2 0.00857 L -4.72222E-6 1.48148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19" y="-7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15 0.00556 L -3.05556E-6 2.59259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99" y="-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3KN27SNVY5CS-90160594-429897</_dlc_DocId>
    <_dlc_DocIdUrl xmlns="f315eb64-a02b-4bd5-a84c-38ab918c4ccd">
      <Url>https://ggsaus.sharepoint.com/sites/Curriculum/_layouts/15/DocIdRedir.aspx?ID=3KN27SNVY5CS-90160594-429897</Url>
      <Description>3KN27SNVY5CS-90160594-429897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E20B12-7CA4-4095-859D-D7E93C4FA5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purl.org/dc/terms/"/>
    <ds:schemaRef ds:uri="http://schemas.microsoft.com/office/infopath/2007/PartnerControls"/>
    <ds:schemaRef ds:uri="http://schemas.microsoft.com/sharepoint/v3/fields"/>
    <ds:schemaRef ds:uri="http://schemas.microsoft.com/office/2006/metadata/properties"/>
    <ds:schemaRef ds:uri="d63ea73a-d7e6-4e3a-bf41-d78273581467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f315eb64-a02b-4bd5-a84c-38ab918c4ccd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295</TotalTime>
  <Words>43</Words>
  <Application>Microsoft Office PowerPoint</Application>
  <PresentationFormat>On-screen Show (4:3)</PresentationFormat>
  <Paragraphs>8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American Typewriter</vt:lpstr>
      <vt:lpstr>Arial</vt:lpstr>
      <vt:lpstr>Calibr</vt:lpstr>
      <vt:lpstr>Calibri</vt:lpstr>
      <vt:lpstr>Copperplate</vt:lpstr>
      <vt:lpstr>Edu QLD Beginner</vt:lpstr>
      <vt:lpstr>Gotham-Book</vt:lpstr>
      <vt:lpstr>Times New Roman</vt:lpstr>
      <vt:lpstr>GGSA_CharacterDev_PPT_Theme</vt:lpstr>
      <vt:lpstr>Office Theme</vt:lpstr>
      <vt:lpstr>Mission Relay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Ricky  Orcine</cp:lastModifiedBy>
  <cp:revision>1</cp:revision>
  <cp:lastPrinted>2021-04-07T01:54:21Z</cp:lastPrinted>
  <dcterms:created xsi:type="dcterms:W3CDTF">2024-04-29T10:07:44Z</dcterms:created>
  <dcterms:modified xsi:type="dcterms:W3CDTF">2026-03-30T21:50:03Z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d1dc619f-ea60-4cce-8171-2b47e8cb7639</vt:lpwstr>
  </property>
</Properties>
</file>