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notesSlides/notesSlide5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notesSlides/notesSlide6.xml" ContentType="application/vnd.openxmlformats-officedocument.presentationml.notesSlide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notesSlides/notesSlide10.xml" ContentType="application/vnd.openxmlformats-officedocument.presentationml.notesSlide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notesSlides/notesSlide11.xml" ContentType="application/vnd.openxmlformats-officedocument.presentationml.notesSlide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  <p:sldMasterId id="2147486353" r:id="rId6"/>
  </p:sldMasterIdLst>
  <p:notesMasterIdLst>
    <p:notesMasterId r:id="rId19"/>
  </p:notesMasterIdLst>
  <p:handoutMasterIdLst>
    <p:handoutMasterId r:id="rId20"/>
  </p:handoutMasterIdLst>
  <p:sldIdLst>
    <p:sldId id="256" r:id="rId7"/>
    <p:sldId id="316" r:id="rId8"/>
    <p:sldId id="308" r:id="rId9"/>
    <p:sldId id="303" r:id="rId10"/>
    <p:sldId id="320" r:id="rId11"/>
    <p:sldId id="321" r:id="rId12"/>
    <p:sldId id="319" r:id="rId13"/>
    <p:sldId id="317" r:id="rId14"/>
    <p:sldId id="325" r:id="rId15"/>
    <p:sldId id="326" r:id="rId16"/>
    <p:sldId id="327" r:id="rId17"/>
    <p:sldId id="298" r:id="rId18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" userId="S::epiaquadio@goodtogreatschools.org.au::52767243-7565-4b68-b9c1-5d2bede989b0" providerId="AD"/>
  <p188:author id="{C4288552-6D0E-8CC2-62D5-390F7A912CEC}" name="Abbas Kassem" initials="" userId="S::akassem@goodtogreatschools.org.au::b5422da9-d130-411e-8a14-2c174765e2f3" providerId="AD"/>
  <p188:author id="{886C0F5E-60D4-7021-4ADF-5889116CC97C}" name="Monica Bennett" initials="MB" userId="S::mbennett@goodtogreatschools.org.au::a878a5d4-89bf-4f61-b999-31e96cd05c98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  <p188:author id="{AECB47EB-8748-0FB2-6017-DB8A5AC40F19}" name="Ashli Wasik" initials="AW" userId="S::awasik@goodtogreatschools.org.au::967b9bef-1458-40ba-ab3f-0307621bad9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C1BE"/>
    <a:srgbClr val="C1E7EA"/>
    <a:srgbClr val="FFEAAB"/>
    <a:srgbClr val="FFEBAB"/>
    <a:srgbClr val="FFFDF5"/>
    <a:srgbClr val="FFFEFA"/>
    <a:srgbClr val="FAFFFF"/>
    <a:srgbClr val="F5FFFF"/>
    <a:srgbClr val="FFF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F6B66D-968F-4464-919C-EAD1DFB580BC}" v="1" dt="2026-03-27T19:40:06.4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67708" autoAdjust="0"/>
  </p:normalViewPr>
  <p:slideViewPr>
    <p:cSldViewPr snapToGrid="0">
      <p:cViewPr varScale="1">
        <p:scale>
          <a:sx n="60" d="100"/>
          <a:sy n="60" d="100"/>
        </p:scale>
        <p:origin x="522" y="78"/>
      </p:cViewPr>
      <p:guideLst>
        <p:guide orient="horz" pos="527"/>
        <p:guide pos="272"/>
        <p:guide pos="2880"/>
        <p:guide pos="5465"/>
        <p:guide orient="horz" pos="2137"/>
        <p:guide orient="horz" pos="3974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a Beegan" userId="4c05f302-eb34-4b48-a27e-a525affba11d" providerId="ADAL" clId="{C64F27B7-0214-51B6-AEBC-46A80069714E}"/>
    <pc:docChg chg="custSel modSld">
      <pc:chgData name="Juliana Beegan" userId="4c05f302-eb34-4b48-a27e-a525affba11d" providerId="ADAL" clId="{C64F27B7-0214-51B6-AEBC-46A80069714E}" dt="2026-03-16T21:49:17.612" v="8" actId="478"/>
      <pc:docMkLst>
        <pc:docMk/>
      </pc:docMkLst>
      <pc:sldChg chg="addSp delSp modSp mod">
        <pc:chgData name="Juliana Beegan" userId="4c05f302-eb34-4b48-a27e-a525affba11d" providerId="ADAL" clId="{C64F27B7-0214-51B6-AEBC-46A80069714E}" dt="2026-03-16T21:49:17.612" v="8" actId="478"/>
        <pc:sldMkLst>
          <pc:docMk/>
          <pc:sldMk cId="3373419600" sldId="316"/>
        </pc:sldMkLst>
      </pc:sldChg>
      <pc:sldChg chg="delSp modSp mod">
        <pc:chgData name="Juliana Beegan" userId="4c05f302-eb34-4b48-a27e-a525affba11d" providerId="ADAL" clId="{C64F27B7-0214-51B6-AEBC-46A80069714E}" dt="2026-03-16T21:14:46.772" v="4" actId="478"/>
        <pc:sldMkLst>
          <pc:docMk/>
          <pc:sldMk cId="3967930649" sldId="317"/>
        </pc:sldMkLst>
      </pc:sldChg>
    </pc:docChg>
  </pc:docChgLst>
  <pc:docChgLst>
    <pc:chgData name="Tara Tyrrell" userId="67dc6626-2ece-4dc7-ac5a-9add06ec429c" providerId="ADAL" clId="{19B3F894-1FCB-46F2-98B7-33FD822CACFC}"/>
    <pc:docChg chg="modSld">
      <pc:chgData name="Tara Tyrrell" userId="67dc6626-2ece-4dc7-ac5a-9add06ec429c" providerId="ADAL" clId="{19B3F894-1FCB-46F2-98B7-33FD822CACFC}" dt="2026-03-16T20:01:05.550" v="3" actId="1076"/>
      <pc:docMkLst>
        <pc:docMk/>
      </pc:docMkLst>
      <pc:sldChg chg="modSp mod">
        <pc:chgData name="Tara Tyrrell" userId="67dc6626-2ece-4dc7-ac5a-9add06ec429c" providerId="ADAL" clId="{19B3F894-1FCB-46F2-98B7-33FD822CACFC}" dt="2026-03-16T20:00:49.939" v="1" actId="1076"/>
        <pc:sldMkLst>
          <pc:docMk/>
          <pc:sldMk cId="3135073904" sldId="308"/>
        </pc:sldMkLst>
        <pc:picChg chg="mod">
          <ac:chgData name="Tara Tyrrell" userId="67dc6626-2ece-4dc7-ac5a-9add06ec429c" providerId="ADAL" clId="{19B3F894-1FCB-46F2-98B7-33FD822CACFC}" dt="2026-03-16T20:00:49.939" v="1" actId="1076"/>
          <ac:picMkLst>
            <pc:docMk/>
            <pc:sldMk cId="3135073904" sldId="308"/>
            <ac:picMk id="3" creationId="{62F0F576-C6E8-EFAE-47CA-951874F8DAB7}"/>
          </ac:picMkLst>
        </pc:picChg>
      </pc:sldChg>
      <pc:sldChg chg="modSp mod">
        <pc:chgData name="Tara Tyrrell" userId="67dc6626-2ece-4dc7-ac5a-9add06ec429c" providerId="ADAL" clId="{19B3F894-1FCB-46F2-98B7-33FD822CACFC}" dt="2026-03-16T20:01:05.550" v="3" actId="1076"/>
        <pc:sldMkLst>
          <pc:docMk/>
          <pc:sldMk cId="3967930649" sldId="317"/>
        </pc:sldMkLst>
        <pc:picChg chg="mod">
          <ac:chgData name="Tara Tyrrell" userId="67dc6626-2ece-4dc7-ac5a-9add06ec429c" providerId="ADAL" clId="{19B3F894-1FCB-46F2-98B7-33FD822CACFC}" dt="2026-03-16T20:01:05.550" v="3" actId="1076"/>
          <ac:picMkLst>
            <pc:docMk/>
            <pc:sldMk cId="3967930649" sldId="317"/>
            <ac:picMk id="3" creationId="{D50367B8-BE4C-40A2-CE68-E1584567E87E}"/>
          </ac:picMkLst>
        </pc:picChg>
      </pc:sldChg>
    </pc:docChg>
  </pc:docChgLst>
  <pc:docChgLst>
    <pc:chgData name="Monica Bennett" userId="a878a5d4-89bf-4f61-b999-31e96cd05c98" providerId="ADAL" clId="{CAF369FA-829B-40D8-BD2A-4EF96B6D10D6}"/>
    <pc:docChg chg="undo redo custSel addSld delSld modSld sldOrd modMainMaster">
      <pc:chgData name="Monica Bennett" userId="a878a5d4-89bf-4f61-b999-31e96cd05c98" providerId="ADAL" clId="{CAF369FA-829B-40D8-BD2A-4EF96B6D10D6}" dt="2026-03-27T19:40:06.480" v="10508"/>
      <pc:docMkLst>
        <pc:docMk/>
      </pc:docMkLst>
      <pc:sldChg chg="addSp delSp modSp mod modNotesTx">
        <pc:chgData name="Monica Bennett" userId="a878a5d4-89bf-4f61-b999-31e96cd05c98" providerId="ADAL" clId="{CAF369FA-829B-40D8-BD2A-4EF96B6D10D6}" dt="2026-03-17T15:02:49.588" v="10506" actId="1076"/>
        <pc:sldMkLst>
          <pc:docMk/>
          <pc:sldMk cId="2585116655" sldId="256"/>
        </pc:sldMkLst>
        <pc:spChg chg="mod">
          <ac:chgData name="Monica Bennett" userId="a878a5d4-89bf-4f61-b999-31e96cd05c98" providerId="ADAL" clId="{CAF369FA-829B-40D8-BD2A-4EF96B6D10D6}" dt="2026-03-02T23:30:00.736" v="8170" actId="20577"/>
          <ac:spMkLst>
            <pc:docMk/>
            <pc:sldMk cId="2585116655" sldId="256"/>
            <ac:spMk id="3" creationId="{176BE2D8-01D7-388E-1FE8-C8D44498FA86}"/>
          </ac:spMkLst>
        </pc:spChg>
        <pc:spChg chg="mod">
          <ac:chgData name="Monica Bennett" userId="a878a5d4-89bf-4f61-b999-31e96cd05c98" providerId="ADAL" clId="{CAF369FA-829B-40D8-BD2A-4EF96B6D10D6}" dt="2026-03-02T23:31:09.459" v="8198" actId="20577"/>
          <ac:spMkLst>
            <pc:docMk/>
            <pc:sldMk cId="2585116655" sldId="256"/>
            <ac:spMk id="4" creationId="{CDB0C13C-9BCD-7DF8-5BD2-292FE8A15367}"/>
          </ac:spMkLst>
        </pc:spChg>
        <pc:picChg chg="mod modCrop">
          <ac:chgData name="Monica Bennett" userId="a878a5d4-89bf-4f61-b999-31e96cd05c98" providerId="ADAL" clId="{CAF369FA-829B-40D8-BD2A-4EF96B6D10D6}" dt="2026-03-17T15:02:49.588" v="10506" actId="1076"/>
          <ac:picMkLst>
            <pc:docMk/>
            <pc:sldMk cId="2585116655" sldId="256"/>
            <ac:picMk id="6" creationId="{B1D31F94-6455-54D5-2707-8E4151E3B442}"/>
          </ac:picMkLst>
        </pc:picChg>
      </pc:sldChg>
      <pc:sldChg chg="addSp delSp mod modNotesTx">
        <pc:chgData name="Monica Bennett" userId="a878a5d4-89bf-4f61-b999-31e96cd05c98" providerId="ADAL" clId="{CAF369FA-829B-40D8-BD2A-4EF96B6D10D6}" dt="2026-03-17T14:59:41.158" v="10498" actId="20577"/>
        <pc:sldMkLst>
          <pc:docMk/>
          <pc:sldMk cId="1823500892" sldId="303"/>
        </pc:sldMkLst>
        <pc:spChg chg="add del">
          <ac:chgData name="Monica Bennett" userId="a878a5d4-89bf-4f61-b999-31e96cd05c98" providerId="ADAL" clId="{CAF369FA-829B-40D8-BD2A-4EF96B6D10D6}" dt="2026-03-02T23:47:08.314" v="8891" actId="478"/>
          <ac:spMkLst>
            <pc:docMk/>
            <pc:sldMk cId="1823500892" sldId="303"/>
            <ac:spMk id="3" creationId="{B929D45A-3892-DB59-640D-6FAD1630993E}"/>
          </ac:spMkLst>
        </pc:spChg>
      </pc:sldChg>
      <pc:sldChg chg="modSp mod modNotesTx">
        <pc:chgData name="Monica Bennett" userId="a878a5d4-89bf-4f61-b999-31e96cd05c98" providerId="ADAL" clId="{CAF369FA-829B-40D8-BD2A-4EF96B6D10D6}" dt="2026-03-17T14:59:34.590" v="10497" actId="20577"/>
        <pc:sldMkLst>
          <pc:docMk/>
          <pc:sldMk cId="3135073904" sldId="308"/>
        </pc:sldMkLst>
        <pc:spChg chg="mod">
          <ac:chgData name="Monica Bennett" userId="a878a5d4-89bf-4f61-b999-31e96cd05c98" providerId="ADAL" clId="{CAF369FA-829B-40D8-BD2A-4EF96B6D10D6}" dt="2026-03-02T23:34:08.129" v="8280" actId="20577"/>
          <ac:spMkLst>
            <pc:docMk/>
            <pc:sldMk cId="3135073904" sldId="308"/>
            <ac:spMk id="2" creationId="{684E841A-0852-CE1B-CFC7-3A9B8C33283A}"/>
          </ac:spMkLst>
        </pc:spChg>
        <pc:picChg chg="mod modCrop">
          <ac:chgData name="Monica Bennett" userId="a878a5d4-89bf-4f61-b999-31e96cd05c98" providerId="ADAL" clId="{CAF369FA-829B-40D8-BD2A-4EF96B6D10D6}" dt="2026-03-09T14:28:13.119" v="10494" actId="1076"/>
          <ac:picMkLst>
            <pc:docMk/>
            <pc:sldMk cId="3135073904" sldId="308"/>
            <ac:picMk id="3" creationId="{62F0F576-C6E8-EFAE-47CA-951874F8DAB7}"/>
          </ac:picMkLst>
        </pc:picChg>
      </pc:sldChg>
      <pc:sldChg chg="modSp mod modNotesTx">
        <pc:chgData name="Monica Bennett" userId="a878a5d4-89bf-4f61-b999-31e96cd05c98" providerId="ADAL" clId="{CAF369FA-829B-40D8-BD2A-4EF96B6D10D6}" dt="2026-03-17T14:59:32.353" v="10496" actId="20577"/>
        <pc:sldMkLst>
          <pc:docMk/>
          <pc:sldMk cId="3373419600" sldId="316"/>
        </pc:sldMkLst>
        <pc:spChg chg="mod">
          <ac:chgData name="Monica Bennett" userId="a878a5d4-89bf-4f61-b999-31e96cd05c98" providerId="ADAL" clId="{CAF369FA-829B-40D8-BD2A-4EF96B6D10D6}" dt="2026-03-02T23:32:33.157" v="8212" actId="255"/>
          <ac:spMkLst>
            <pc:docMk/>
            <pc:sldMk cId="3373419600" sldId="316"/>
            <ac:spMk id="3" creationId="{C1E22BC6-6824-E468-C527-21983AFF8A99}"/>
          </ac:spMkLst>
        </pc:spChg>
        <pc:picChg chg="mod">
          <ac:chgData name="Monica Bennett" userId="a878a5d4-89bf-4f61-b999-31e96cd05c98" providerId="ADAL" clId="{CAF369FA-829B-40D8-BD2A-4EF96B6D10D6}" dt="2026-03-03T15:31:48.910" v="10036" actId="14826"/>
          <ac:picMkLst>
            <pc:docMk/>
            <pc:sldMk cId="3373419600" sldId="316"/>
            <ac:picMk id="2" creationId="{D767C8AB-71F8-EE88-82D6-F4CCC906B4E3}"/>
          </ac:picMkLst>
        </pc:picChg>
      </pc:sldChg>
      <pc:sldChg chg="modSp mod modNotesTx">
        <pc:chgData name="Monica Bennett" userId="a878a5d4-89bf-4f61-b999-31e96cd05c98" providerId="ADAL" clId="{CAF369FA-829B-40D8-BD2A-4EF96B6D10D6}" dt="2026-03-17T15:01:02.301" v="10502" actId="20577"/>
        <pc:sldMkLst>
          <pc:docMk/>
          <pc:sldMk cId="3967930649" sldId="317"/>
        </pc:sldMkLst>
        <pc:spChg chg="mod">
          <ac:chgData name="Monica Bennett" userId="a878a5d4-89bf-4f61-b999-31e96cd05c98" providerId="ADAL" clId="{CAF369FA-829B-40D8-BD2A-4EF96B6D10D6}" dt="2026-03-02T23:34:28.232" v="8333" actId="20577"/>
          <ac:spMkLst>
            <pc:docMk/>
            <pc:sldMk cId="3967930649" sldId="317"/>
            <ac:spMk id="2" creationId="{3C6EFB4B-ABC0-787C-32E0-0CEBBBF061BA}"/>
          </ac:spMkLst>
        </pc:spChg>
        <pc:picChg chg="mod">
          <ac:chgData name="Monica Bennett" userId="a878a5d4-89bf-4f61-b999-31e96cd05c98" providerId="ADAL" clId="{CAF369FA-829B-40D8-BD2A-4EF96B6D10D6}" dt="2026-03-03T15:31:06.368" v="10032"/>
          <ac:picMkLst>
            <pc:docMk/>
            <pc:sldMk cId="3967930649" sldId="317"/>
            <ac:picMk id="3" creationId="{D50367B8-BE4C-40A2-CE68-E1584567E87E}"/>
          </ac:picMkLst>
        </pc:picChg>
      </pc:sldChg>
      <pc:sldChg chg="modSp mod modNotesTx">
        <pc:chgData name="Monica Bennett" userId="a878a5d4-89bf-4f61-b999-31e96cd05c98" providerId="ADAL" clId="{CAF369FA-829B-40D8-BD2A-4EF96B6D10D6}" dt="2026-03-17T15:00:59.080" v="10501" actId="20577"/>
        <pc:sldMkLst>
          <pc:docMk/>
          <pc:sldMk cId="356928781" sldId="319"/>
        </pc:sldMkLst>
        <pc:spChg chg="mod">
          <ac:chgData name="Monica Bennett" userId="a878a5d4-89bf-4f61-b999-31e96cd05c98" providerId="ADAL" clId="{CAF369FA-829B-40D8-BD2A-4EF96B6D10D6}" dt="2026-03-02T23:32:21.373" v="8211" actId="255"/>
          <ac:spMkLst>
            <pc:docMk/>
            <pc:sldMk cId="356928781" sldId="319"/>
            <ac:spMk id="3" creationId="{C1E22BC6-6824-E468-C527-21983AFF8A99}"/>
          </ac:spMkLst>
        </pc:spChg>
        <pc:picChg chg="mod">
          <ac:chgData name="Monica Bennett" userId="a878a5d4-89bf-4f61-b999-31e96cd05c98" providerId="ADAL" clId="{CAF369FA-829B-40D8-BD2A-4EF96B6D10D6}" dt="2026-03-03T15:27:59.318" v="10027"/>
          <ac:picMkLst>
            <pc:docMk/>
            <pc:sldMk cId="356928781" sldId="319"/>
            <ac:picMk id="5" creationId="{2BABD15E-D42C-4739-06EC-FB3C5C46641A}"/>
          </ac:picMkLst>
        </pc:picChg>
      </pc:sldChg>
      <pc:sldChg chg="delSp mod modAnim modNotesTx">
        <pc:chgData name="Monica Bennett" userId="a878a5d4-89bf-4f61-b999-31e96cd05c98" providerId="ADAL" clId="{CAF369FA-829B-40D8-BD2A-4EF96B6D10D6}" dt="2026-03-17T14:59:50.652" v="10499" actId="20577"/>
        <pc:sldMkLst>
          <pc:docMk/>
          <pc:sldMk cId="219385720" sldId="320"/>
        </pc:sldMkLst>
      </pc:sldChg>
      <pc:sldChg chg="addSp delSp modSp mod modAnim modNotesTx">
        <pc:chgData name="Monica Bennett" userId="a878a5d4-89bf-4f61-b999-31e96cd05c98" providerId="ADAL" clId="{CAF369FA-829B-40D8-BD2A-4EF96B6D10D6}" dt="2026-03-27T19:40:06.480" v="10508"/>
        <pc:sldMkLst>
          <pc:docMk/>
          <pc:sldMk cId="2007081953" sldId="321"/>
        </pc:sldMkLst>
        <pc:spChg chg="mod">
          <ac:chgData name="Monica Bennett" userId="a878a5d4-89bf-4f61-b999-31e96cd05c98" providerId="ADAL" clId="{CAF369FA-829B-40D8-BD2A-4EF96B6D10D6}" dt="2026-03-03T15:40:42.324" v="10064" actId="1076"/>
          <ac:spMkLst>
            <pc:docMk/>
            <pc:sldMk cId="2007081953" sldId="321"/>
            <ac:spMk id="3" creationId="{7C1BCA76-EDB4-8E15-57DC-7A97D686F132}"/>
          </ac:spMkLst>
        </pc:spChg>
        <pc:grpChg chg="add mod">
          <ac:chgData name="Monica Bennett" userId="a878a5d4-89bf-4f61-b999-31e96cd05c98" providerId="ADAL" clId="{CAF369FA-829B-40D8-BD2A-4EF96B6D10D6}" dt="2026-03-03T15:40:16.547" v="10059" actId="1076"/>
          <ac:grpSpMkLst>
            <pc:docMk/>
            <pc:sldMk cId="2007081953" sldId="321"/>
            <ac:grpSpMk id="4" creationId="{213D87DC-67A8-217D-352D-BDDE858FB865}"/>
          </ac:grpSpMkLst>
        </pc:grpChg>
        <pc:grpChg chg="add mod">
          <ac:chgData name="Monica Bennett" userId="a878a5d4-89bf-4f61-b999-31e96cd05c98" providerId="ADAL" clId="{CAF369FA-829B-40D8-BD2A-4EF96B6D10D6}" dt="2026-03-03T15:40:54.046" v="10066" actId="1076"/>
          <ac:grpSpMkLst>
            <pc:docMk/>
            <pc:sldMk cId="2007081953" sldId="321"/>
            <ac:grpSpMk id="5" creationId="{5E649BD2-4948-448A-DCA9-8EF133161E55}"/>
          </ac:grpSpMkLst>
        </pc:grpChg>
        <pc:grpChg chg="add mod">
          <ac:chgData name="Monica Bennett" userId="a878a5d4-89bf-4f61-b999-31e96cd05c98" providerId="ADAL" clId="{CAF369FA-829B-40D8-BD2A-4EF96B6D10D6}" dt="2026-03-03T15:39:47.525" v="10055" actId="164"/>
          <ac:grpSpMkLst>
            <pc:docMk/>
            <pc:sldMk cId="2007081953" sldId="321"/>
            <ac:grpSpMk id="6" creationId="{E9807189-5F76-225C-9F79-4FEE147AD36B}"/>
          </ac:grpSpMkLst>
        </pc:grpChg>
        <pc:grpChg chg="add mod">
          <ac:chgData name="Monica Bennett" userId="a878a5d4-89bf-4f61-b999-31e96cd05c98" providerId="ADAL" clId="{CAF369FA-829B-40D8-BD2A-4EF96B6D10D6}" dt="2026-03-03T15:39:57.405" v="10056" actId="164"/>
          <ac:grpSpMkLst>
            <pc:docMk/>
            <pc:sldMk cId="2007081953" sldId="321"/>
            <ac:grpSpMk id="8" creationId="{586C7F07-E930-2F11-C8DC-752736EA9A73}"/>
          </ac:grpSpMkLst>
        </pc:grpChg>
        <pc:grpChg chg="add mod">
          <ac:chgData name="Monica Bennett" userId="a878a5d4-89bf-4f61-b999-31e96cd05c98" providerId="ADAL" clId="{CAF369FA-829B-40D8-BD2A-4EF96B6D10D6}" dt="2026-03-03T15:40:01.899" v="10057" actId="164"/>
          <ac:grpSpMkLst>
            <pc:docMk/>
            <pc:sldMk cId="2007081953" sldId="321"/>
            <ac:grpSpMk id="9" creationId="{71681B9D-6C20-5E6A-3060-8FC7A936F8F6}"/>
          </ac:grpSpMkLst>
        </pc:grpChg>
        <pc:grpChg chg="add mod">
          <ac:chgData name="Monica Bennett" userId="a878a5d4-89bf-4f61-b999-31e96cd05c98" providerId="ADAL" clId="{CAF369FA-829B-40D8-BD2A-4EF96B6D10D6}" dt="2026-03-03T15:40:08.034" v="10058" actId="164"/>
          <ac:grpSpMkLst>
            <pc:docMk/>
            <pc:sldMk cId="2007081953" sldId="321"/>
            <ac:grpSpMk id="11" creationId="{FC48758A-E380-E229-CF03-601EA5609195}"/>
          </ac:grpSpMkLst>
        </pc:grpChg>
        <pc:grpChg chg="mod">
          <ac:chgData name="Monica Bennett" userId="a878a5d4-89bf-4f61-b999-31e96cd05c98" providerId="ADAL" clId="{CAF369FA-829B-40D8-BD2A-4EF96B6D10D6}" dt="2026-03-03T15:39:29.607" v="10053" actId="164"/>
          <ac:grpSpMkLst>
            <pc:docMk/>
            <pc:sldMk cId="2007081953" sldId="321"/>
            <ac:grpSpMk id="26" creationId="{ED63335F-5EB5-4677-F950-D625869BCC36}"/>
          </ac:grpSpMkLst>
        </pc:grpChg>
        <pc:grpChg chg="add del mod">
          <ac:chgData name="Monica Bennett" userId="a878a5d4-89bf-4f61-b999-31e96cd05c98" providerId="ADAL" clId="{CAF369FA-829B-40D8-BD2A-4EF96B6D10D6}" dt="2026-03-03T15:39:29.607" v="10053" actId="164"/>
          <ac:grpSpMkLst>
            <pc:docMk/>
            <pc:sldMk cId="2007081953" sldId="321"/>
            <ac:grpSpMk id="29" creationId="{D28976B5-B9BB-A989-07C8-6187F0224C56}"/>
          </ac:grpSpMkLst>
        </pc:grpChg>
        <pc:grpChg chg="mod">
          <ac:chgData name="Monica Bennett" userId="a878a5d4-89bf-4f61-b999-31e96cd05c98" providerId="ADAL" clId="{CAF369FA-829B-40D8-BD2A-4EF96B6D10D6}" dt="2026-03-03T15:39:47.525" v="10055" actId="164"/>
          <ac:grpSpMkLst>
            <pc:docMk/>
            <pc:sldMk cId="2007081953" sldId="321"/>
            <ac:grpSpMk id="34" creationId="{8902CECB-F36E-F07B-E8AA-8220742EB9A1}"/>
          </ac:grpSpMkLst>
        </pc:grpChg>
        <pc:grpChg chg="mod">
          <ac:chgData name="Monica Bennett" userId="a878a5d4-89bf-4f61-b999-31e96cd05c98" providerId="ADAL" clId="{CAF369FA-829B-40D8-BD2A-4EF96B6D10D6}" dt="2026-03-03T15:39:47.525" v="10055" actId="164"/>
          <ac:grpSpMkLst>
            <pc:docMk/>
            <pc:sldMk cId="2007081953" sldId="321"/>
            <ac:grpSpMk id="37" creationId="{288FC424-AAEB-B10A-2A96-3CD2450394B2}"/>
          </ac:grpSpMkLst>
        </pc:grpChg>
        <pc:grpChg chg="mod">
          <ac:chgData name="Monica Bennett" userId="a878a5d4-89bf-4f61-b999-31e96cd05c98" providerId="ADAL" clId="{CAF369FA-829B-40D8-BD2A-4EF96B6D10D6}" dt="2026-03-03T15:40:01.899" v="10057" actId="164"/>
          <ac:grpSpMkLst>
            <pc:docMk/>
            <pc:sldMk cId="2007081953" sldId="321"/>
            <ac:grpSpMk id="40" creationId="{8FE98005-8805-2D16-FBB8-B834D0AAF8DE}"/>
          </ac:grpSpMkLst>
        </pc:grpChg>
        <pc:grpChg chg="mod">
          <ac:chgData name="Monica Bennett" userId="a878a5d4-89bf-4f61-b999-31e96cd05c98" providerId="ADAL" clId="{CAF369FA-829B-40D8-BD2A-4EF96B6D10D6}" dt="2026-03-03T15:40:01.899" v="10057" actId="164"/>
          <ac:grpSpMkLst>
            <pc:docMk/>
            <pc:sldMk cId="2007081953" sldId="321"/>
            <ac:grpSpMk id="43" creationId="{CD9B3193-18DE-4F13-77DC-B7C9F393FF4F}"/>
          </ac:grpSpMkLst>
        </pc:grpChg>
        <pc:grpChg chg="mod">
          <ac:chgData name="Monica Bennett" userId="a878a5d4-89bf-4f61-b999-31e96cd05c98" providerId="ADAL" clId="{CAF369FA-829B-40D8-BD2A-4EF96B6D10D6}" dt="2026-03-03T15:39:33.991" v="10054" actId="164"/>
          <ac:grpSpMkLst>
            <pc:docMk/>
            <pc:sldMk cId="2007081953" sldId="321"/>
            <ac:grpSpMk id="56" creationId="{77F4FD92-1331-7A53-FD78-9DF1998BB01E}"/>
          </ac:grpSpMkLst>
        </pc:grpChg>
        <pc:grpChg chg="mod">
          <ac:chgData name="Monica Bennett" userId="a878a5d4-89bf-4f61-b999-31e96cd05c98" providerId="ADAL" clId="{CAF369FA-829B-40D8-BD2A-4EF96B6D10D6}" dt="2026-03-03T15:39:33.991" v="10054" actId="164"/>
          <ac:grpSpMkLst>
            <pc:docMk/>
            <pc:sldMk cId="2007081953" sldId="321"/>
            <ac:grpSpMk id="68" creationId="{B460BB54-9D2C-5104-B21A-E51B1A179784}"/>
          </ac:grpSpMkLst>
        </pc:grpChg>
        <pc:grpChg chg="mod">
          <ac:chgData name="Monica Bennett" userId="a878a5d4-89bf-4f61-b999-31e96cd05c98" providerId="ADAL" clId="{CAF369FA-829B-40D8-BD2A-4EF96B6D10D6}" dt="2026-03-03T15:40:08.034" v="10058" actId="164"/>
          <ac:grpSpMkLst>
            <pc:docMk/>
            <pc:sldMk cId="2007081953" sldId="321"/>
            <ac:grpSpMk id="71" creationId="{4403C376-BF70-EF75-9D3A-797610BF8684}"/>
          </ac:grpSpMkLst>
        </pc:grpChg>
        <pc:grpChg chg="mod">
          <ac:chgData name="Monica Bennett" userId="a878a5d4-89bf-4f61-b999-31e96cd05c98" providerId="ADAL" clId="{CAF369FA-829B-40D8-BD2A-4EF96B6D10D6}" dt="2026-03-03T15:39:57.405" v="10056" actId="164"/>
          <ac:grpSpMkLst>
            <pc:docMk/>
            <pc:sldMk cId="2007081953" sldId="321"/>
            <ac:grpSpMk id="74" creationId="{7E557B7C-CAA5-2D39-2883-73694D72BFA7}"/>
          </ac:grpSpMkLst>
        </pc:grpChg>
        <pc:grpChg chg="mod">
          <ac:chgData name="Monica Bennett" userId="a878a5d4-89bf-4f61-b999-31e96cd05c98" providerId="ADAL" clId="{CAF369FA-829B-40D8-BD2A-4EF96B6D10D6}" dt="2026-03-03T15:39:57.405" v="10056" actId="164"/>
          <ac:grpSpMkLst>
            <pc:docMk/>
            <pc:sldMk cId="2007081953" sldId="321"/>
            <ac:grpSpMk id="77" creationId="{E36DF597-BCFF-9D9E-6C49-805563B57311}"/>
          </ac:grpSpMkLst>
        </pc:grpChg>
        <pc:grpChg chg="mod">
          <ac:chgData name="Monica Bennett" userId="a878a5d4-89bf-4f61-b999-31e96cd05c98" providerId="ADAL" clId="{CAF369FA-829B-40D8-BD2A-4EF96B6D10D6}" dt="2026-03-03T15:40:08.034" v="10058" actId="164"/>
          <ac:grpSpMkLst>
            <pc:docMk/>
            <pc:sldMk cId="2007081953" sldId="321"/>
            <ac:grpSpMk id="83" creationId="{2FE2A355-DDCB-598B-7C84-BA4426C6BA14}"/>
          </ac:grpSpMkLst>
        </pc:grpChg>
        <pc:picChg chg="del">
          <ac:chgData name="Monica Bennett" userId="a878a5d4-89bf-4f61-b999-31e96cd05c98" providerId="ADAL" clId="{CAF369FA-829B-40D8-BD2A-4EF96B6D10D6}" dt="2026-03-27T19:40:05.525" v="10507" actId="478"/>
          <ac:picMkLst>
            <pc:docMk/>
            <pc:sldMk cId="2007081953" sldId="321"/>
            <ac:picMk id="10" creationId="{0CAE3F82-6E55-21C0-01E1-EA1FDC675189}"/>
          </ac:picMkLst>
        </pc:picChg>
        <pc:picChg chg="add mod">
          <ac:chgData name="Monica Bennett" userId="a878a5d4-89bf-4f61-b999-31e96cd05c98" providerId="ADAL" clId="{CAF369FA-829B-40D8-BD2A-4EF96B6D10D6}" dt="2026-03-27T19:40:06.480" v="10508"/>
          <ac:picMkLst>
            <pc:docMk/>
            <pc:sldMk cId="2007081953" sldId="321"/>
            <ac:picMk id="12" creationId="{291229D6-6755-736C-6885-53426ACAC5A9}"/>
          </ac:picMkLst>
        </pc:picChg>
        <pc:inkChg chg="add del topLvl">
          <ac:chgData name="Monica Bennett" userId="a878a5d4-89bf-4f61-b999-31e96cd05c98" providerId="ADAL" clId="{CAF369FA-829B-40D8-BD2A-4EF96B6D10D6}" dt="2026-03-03T15:39:22.315" v="10050" actId="34122"/>
          <ac:inkMkLst>
            <pc:docMk/>
            <pc:sldMk cId="2007081953" sldId="321"/>
            <ac:inkMk id="30" creationId="{AEF2F875-3C99-79CE-280F-25D1A212111A}"/>
          </ac:inkMkLst>
        </pc:inkChg>
        <pc:inkChg chg="add del topLvl">
          <ac:chgData name="Monica Bennett" userId="a878a5d4-89bf-4f61-b999-31e96cd05c98" providerId="ADAL" clId="{CAF369FA-829B-40D8-BD2A-4EF96B6D10D6}" dt="2026-03-03T15:39:22.315" v="10050" actId="34122"/>
          <ac:inkMkLst>
            <pc:docMk/>
            <pc:sldMk cId="2007081953" sldId="321"/>
            <ac:inkMk id="52" creationId="{17575E09-A797-E465-0B2E-93C68DC21959}"/>
          </ac:inkMkLst>
        </pc:inkChg>
        <pc:inkChg chg="mod">
          <ac:chgData name="Monica Bennett" userId="a878a5d4-89bf-4f61-b999-31e96cd05c98" providerId="ADAL" clId="{CAF369FA-829B-40D8-BD2A-4EF96B6D10D6}" dt="2026-03-03T15:38:54.900" v="10042" actId="1036"/>
          <ac:inkMkLst>
            <pc:docMk/>
            <pc:sldMk cId="2007081953" sldId="321"/>
            <ac:inkMk id="73" creationId="{C09B93FB-E522-CEDA-7658-30CFD3870CF6}"/>
          </ac:inkMkLst>
        </pc:inkChg>
      </pc:sldChg>
      <pc:sldChg chg="add modNotesTx">
        <pc:chgData name="Monica Bennett" userId="a878a5d4-89bf-4f61-b999-31e96cd05c98" providerId="ADAL" clId="{CAF369FA-829B-40D8-BD2A-4EF96B6D10D6}" dt="2026-03-17T15:01:12.419" v="10503" actId="20577"/>
        <pc:sldMkLst>
          <pc:docMk/>
          <pc:sldMk cId="2053993723" sldId="325"/>
        </pc:sldMkLst>
      </pc:sldChg>
      <pc:sldChg chg="add modNotesTx">
        <pc:chgData name="Monica Bennett" userId="a878a5d4-89bf-4f61-b999-31e96cd05c98" providerId="ADAL" clId="{CAF369FA-829B-40D8-BD2A-4EF96B6D10D6}" dt="2026-03-17T15:01:14.434" v="10504" actId="20577"/>
        <pc:sldMkLst>
          <pc:docMk/>
          <pc:sldMk cId="3686472028" sldId="326"/>
        </pc:sldMkLst>
      </pc:sldChg>
      <pc:sldChg chg="delSp add mod modAnim modNotesTx">
        <pc:chgData name="Monica Bennett" userId="a878a5d4-89bf-4f61-b999-31e96cd05c98" providerId="ADAL" clId="{CAF369FA-829B-40D8-BD2A-4EF96B6D10D6}" dt="2026-03-17T15:01:16.543" v="10505" actId="20577"/>
        <pc:sldMkLst>
          <pc:docMk/>
          <pc:sldMk cId="2451725489" sldId="327"/>
        </pc:sldMkLst>
      </pc:sldChg>
      <pc:sldMasterChg chg="modSldLayout">
        <pc:chgData name="Monica Bennett" userId="a878a5d4-89bf-4f61-b999-31e96cd05c98" providerId="ADAL" clId="{CAF369FA-829B-40D8-BD2A-4EF96B6D10D6}" dt="2026-03-02T23:31:22.284" v="8204" actId="20577"/>
        <pc:sldMasterMkLst>
          <pc:docMk/>
          <pc:sldMasterMk cId="2142349000" sldId="2147486213"/>
        </pc:sldMasterMkLst>
        <pc:sldLayoutChg chg="modSp mod">
          <pc:chgData name="Monica Bennett" userId="a878a5d4-89bf-4f61-b999-31e96cd05c98" providerId="ADAL" clId="{CAF369FA-829B-40D8-BD2A-4EF96B6D10D6}" dt="2026-03-02T23:31:22.284" v="8204" actId="20577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Monica Bennett" userId="a878a5d4-89bf-4f61-b999-31e96cd05c98" providerId="ADAL" clId="{CAF369FA-829B-40D8-BD2A-4EF96B6D10D6}" dt="2026-03-02T23:31:22.284" v="8204" actId="20577"/>
            <ac:spMkLst>
              <pc:docMk/>
              <pc:sldMasterMk cId="2142349000" sldId="2147486213"/>
              <pc:sldLayoutMk cId="1573683159" sldId="2147486252"/>
              <ac:spMk id="15" creationId="{844DC64F-5389-EA4E-95EE-A08FF97304CA}"/>
            </ac:spMkLst>
          </pc:spChg>
        </pc:sldLayoutChg>
      </pc:sldMasterChg>
    </pc:docChg>
  </pc:docChgLst>
  <pc:docChgLst>
    <pc:chgData name="Juliana Beegan" userId="S::jbeegan@goodtogreatschools.org.au::4c05f302-eb34-4b48-a27e-a525affba11d" providerId="AD" clId="Web-{AA62BFB2-953F-AD7B-5A12-350B5D73AD3E}"/>
    <pc:docChg chg="modSld">
      <pc:chgData name="Juliana Beegan" userId="S::jbeegan@goodtogreatschools.org.au::4c05f302-eb34-4b48-a27e-a525affba11d" providerId="AD" clId="Web-{AA62BFB2-953F-AD7B-5A12-350B5D73AD3E}" dt="2026-03-16T20:08:02.728" v="2"/>
      <pc:docMkLst>
        <pc:docMk/>
      </pc:docMkLst>
      <pc:sldChg chg="addSp delSp modSp">
        <pc:chgData name="Juliana Beegan" userId="S::jbeegan@goodtogreatschools.org.au::4c05f302-eb34-4b48-a27e-a525affba11d" providerId="AD" clId="Web-{AA62BFB2-953F-AD7B-5A12-350B5D73AD3E}" dt="2026-03-16T20:08:02.728" v="2"/>
        <pc:sldMkLst>
          <pc:docMk/>
          <pc:sldMk cId="356928781" sldId="319"/>
        </pc:sldMkLst>
      </pc:sldChg>
    </pc:docChg>
  </pc:docChgLst>
  <pc:docChgLst>
    <pc:chgData name="Juliana Beegan" userId="S::jbeegan@goodtogreatschools.org.au::4c05f302-eb34-4b48-a27e-a525affba11d" providerId="AD" clId="Web-{79EF96B6-B039-9646-9075-56B6634B96E6}"/>
    <pc:docChg chg="modSld">
      <pc:chgData name="Juliana Beegan" userId="S::jbeegan@goodtogreatschools.org.au::4c05f302-eb34-4b48-a27e-a525affba11d" providerId="AD" clId="Web-{79EF96B6-B039-9646-9075-56B6634B96E6}" dt="2026-03-16T21:13:08.776" v="2" actId="1076"/>
      <pc:docMkLst>
        <pc:docMk/>
      </pc:docMkLst>
      <pc:sldChg chg="addSp modSp">
        <pc:chgData name="Juliana Beegan" userId="S::jbeegan@goodtogreatschools.org.au::4c05f302-eb34-4b48-a27e-a525affba11d" providerId="AD" clId="Web-{79EF96B6-B039-9646-9075-56B6634B96E6}" dt="2026-03-16T21:13:08.776" v="2" actId="1076"/>
        <pc:sldMkLst>
          <pc:docMk/>
          <pc:sldMk cId="3967930649" sldId="31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2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2.9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5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5.7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10.2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10.2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2.6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2.6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5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2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5.2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2.9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2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2.9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10.2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10.2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5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5.7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10.2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10.2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2.6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2.6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5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5.2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2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2.9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5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5.7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10.2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10.2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2.6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2.6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5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5.2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5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5.7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2.6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2.6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5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5.2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10.2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10.2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2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2.9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5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5.7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10.2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10.2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2.6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2.6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5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5.2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DE18C-AA9F-5B32-2483-86EB2907C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FBBEFE-ECD4-7B05-D16D-B44495860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CAB00B-A95B-466C-5ED6-EE341E2A3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182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98B97-4F9D-0BE6-190F-ABA8E647A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B6ABB5-BA3F-B60D-05AD-9371A360FC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EF631B-AE53-E4AC-D02B-551CFFE1A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716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7224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2496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090EE-1774-BDDC-DABD-999689561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A916BF-C6ED-AE55-C235-BBBADEDF93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CA1EB-340D-6B88-FEC1-CCF40F3FD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21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B8672-3BFE-F932-0386-DF71E3A8A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5CB24E-78B2-22C2-A3A4-75EB71A641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5128E5-CA9B-4644-6277-55C5051C8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894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AC2E0-85ED-22A2-E91B-DD64245C8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3B44AA-9FB7-B825-5242-A2A2A795A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3BA8FE-A1AB-63C6-B1FD-67E837553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92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01966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00F89-C525-F4E3-89BB-0EEEB8C19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AB6B7A-8F29-B76F-5086-FD35DED1C2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532677-76E3-F288-6F56-3E7311003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2942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8C724-EC14-B296-D94E-C0D20FEF8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BAF359-3941-2AF7-89FF-C235EED01F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E831F8-1323-4995-179A-2E347EC8E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592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5028941-7444-85C4-756C-A21B287F0E53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32879" y="211186"/>
            <a:ext cx="1976506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 dirty="0">
                <a:solidFill>
                  <a:srgbClr val="000000"/>
                </a:solidFill>
                <a:latin typeface="Calibri"/>
                <a:cs typeface="Calibri"/>
              </a:rPr>
              <a:t>Year</a:t>
            </a:r>
            <a:r>
              <a:rPr lang="en-US" sz="5000" i="0" dirty="0">
                <a:solidFill>
                  <a:srgbClr val="000000"/>
                </a:solidFill>
                <a:latin typeface="Calibri"/>
                <a:cs typeface="Calibri"/>
              </a:rPr>
              <a:t> 1-2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C44C5-F806-F203-8639-347682770455}"/>
              </a:ext>
            </a:extLst>
          </p:cNvPr>
          <p:cNvSpPr txBox="1"/>
          <p:nvPr userDrawn="1"/>
        </p:nvSpPr>
        <p:spPr>
          <a:xfrm>
            <a:off x="505236" y="508499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 dirty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2400" b="0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08C092-78C4-B206-F6CE-5193972823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814" y="-313102"/>
            <a:ext cx="4161186" cy="25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161E0F-ADCF-D114-F0B1-96C1198E3AA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FD2B1C-0E18-9CF3-E157-DD33FCCE9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161E0F-ADCF-D114-F0B1-96C1198E3AA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FD2B1C-0E18-9CF3-E157-DD33FCCE9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32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0C69E-EB6D-7A4E-DD37-B1F39F7B0B2B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5FAAEF7-F1CF-1C76-9C9E-E1ADE76721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A1CFB4-E0AF-4041-FE3C-DB8FABC3635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EA3FD-03DF-7C9C-CB45-31F78CDA4A8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9CD8FB8-57E0-F7C0-92BD-810540F703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1F96E-4EB7-D58A-8A41-E17FA2C29C4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83358-5B83-1A37-00F3-126943A37CDA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2CD3F07-12F8-A8D8-097E-0F759BDCC8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cover cus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E47A-5C5A-E824-C1D6-C503988C26CE}"/>
              </a:ext>
            </a:extLst>
          </p:cNvPr>
          <p:cNvSpPr txBox="1"/>
          <p:nvPr userDrawn="1"/>
        </p:nvSpPr>
        <p:spPr>
          <a:xfrm>
            <a:off x="1352811" y="3213069"/>
            <a:ext cx="18681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Click to Read</a:t>
            </a:r>
            <a:endParaRPr lang="en-US" sz="1600"/>
          </a:p>
        </p:txBody>
      </p:sp>
      <p:pic>
        <p:nvPicPr>
          <p:cNvPr id="7" name="Picture 6" descr="A black and white sign with a white arrow&#10;&#10;Description automatically generated">
            <a:extLst>
              <a:ext uri="{FF2B5EF4-FFF2-40B4-BE49-F238E27FC236}">
                <a16:creationId xmlns:a16="http://schemas.microsoft.com/office/drawing/2014/main" id="{D5F70223-1A33-F7A8-F38A-2061C9FFF9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0936" y="3104372"/>
            <a:ext cx="424932" cy="555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78F17-3FE1-2BE9-5C78-A5A9DC44FFA4}"/>
              </a:ext>
            </a:extLst>
          </p:cNvPr>
          <p:cNvSpPr txBox="1"/>
          <p:nvPr userDrawn="1"/>
        </p:nvSpPr>
        <p:spPr>
          <a:xfrm>
            <a:off x="5584371" y="2745921"/>
            <a:ext cx="249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tx1"/>
                </a:solidFill>
              </a:rPr>
              <a:t>Image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6E0971-4185-023A-B539-6F2071299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9776" y="1878013"/>
            <a:ext cx="3925887" cy="3638895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Insert book cover image here – click on the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E8C638-BB76-DFCD-FB0D-C7DE17A6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9777" y="725488"/>
            <a:ext cx="3925887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487F566-0E44-534A-341C-E51BB96E9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775" y="5893904"/>
            <a:ext cx="3925887" cy="5871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98F566-833F-1379-E227-348F1B592FE3}"/>
              </a:ext>
            </a:extLst>
          </p:cNvPr>
          <p:cNvGrpSpPr/>
          <p:nvPr userDrawn="1"/>
        </p:nvGrpSpPr>
        <p:grpSpPr>
          <a:xfrm>
            <a:off x="5187214" y="5923409"/>
            <a:ext cx="3468101" cy="585060"/>
            <a:chOff x="874777" y="5777831"/>
            <a:chExt cx="3468101" cy="585060"/>
          </a:xfrm>
        </p:grpSpPr>
        <p:sp>
          <p:nvSpPr>
            <p:cNvPr id="3" name="Text Placeholder 4">
              <a:extLst>
                <a:ext uri="{FF2B5EF4-FFF2-40B4-BE49-F238E27FC236}">
                  <a16:creationId xmlns:a16="http://schemas.microsoft.com/office/drawing/2014/main" id="{D4C5527B-8A72-8386-B949-C04BBE4E296C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7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  <a:endParaRPr lang="en-US">
                <a:solidFill>
                  <a:schemeClr val="tx1"/>
                </a:solidFill>
                <a:latin typeface="Times New Roman"/>
                <a:ea typeface="Calibri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249E579-3286-97D4-2EB0-3FB1BD353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D1284D-BFCB-6D7F-2A7F-8CB3836B08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7D7A82-48B4-F4C5-B023-3469CD5E3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812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or image here.</a:t>
            </a:r>
          </a:p>
        </p:txBody>
      </p:sp>
    </p:spTree>
    <p:extLst>
      <p:ext uri="{BB962C8B-B14F-4D97-AF65-F5344CB8AC3E}">
        <p14:creationId xmlns:p14="http://schemas.microsoft.com/office/powerpoint/2010/main" val="10550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97700-2C80-3A2A-5654-8C00FFDE45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503165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894C80-530E-5304-9FED-7BB1CEF9BAE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7F9BB7F-7A9A-98EA-9331-586C8E322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3192C-36B4-8D07-FF7C-DEB792702E6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B89FB5-6E9C-BFC9-D200-2184D509119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9788403-35B9-9862-33D0-54F8D8324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2851-6F4B-9813-856F-E5FCFC56F51D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81CEA-E3E7-FCB5-EF30-71BAAC9D60A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7462459-C03D-56FF-B1E6-1ED6B849E8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316D4-5DDF-F3C6-A7CE-301DDFEB1C74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B566F-07A5-C2BB-CA14-23687FF2B86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94A0C04-012F-E946-553B-C6A2C7A1EA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C69FC4-9A78-4E0F-61D3-1D7D402F8C5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379C7DE-D292-24E1-F951-1B745BE0AD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6D9F68-E151-2094-0383-C92B6E8CB72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D8FE93-BB7C-8D1E-147E-4AC2B676D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923C2-380F-79FF-3B73-797281DD10B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226FB-01FF-BD8E-72EC-F8FA6304D90C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F9CF1F7-E4EB-5713-0475-7586DB94E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44790-256A-7E85-C82D-9C8A1812B58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11CC3-0863-1569-2024-AC999A9976A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143AF02-D6ED-52AD-FD6B-5E0771010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full. </a:t>
            </a:r>
            <a:r>
              <a:rPr lang="en-US" sz="1400" i="0" u="sng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>
                <a:solidFill>
                  <a:srgbClr val="000000"/>
                </a:solidFill>
                <a:latin typeface="Calibri"/>
                <a:cs typeface="Calibri"/>
              </a:rPr>
              <a:t> stretch the image. Crop it.</a:t>
            </a:r>
            <a:endParaRPr lang="en-US" sz="1400" i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233138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92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Lesson Titl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486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43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997274"/>
            <a:ext cx="7286625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43312"/>
            <a:ext cx="600075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5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68354-2197-7A34-40F1-91F7BFCCD4D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D732B4-0140-6C56-081B-39DCD9914A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75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68" y="4131469"/>
            <a:ext cx="7286625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31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08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9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09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34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63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88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77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4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6CF58-4FF9-A17E-123F-5FEB7D5A645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C7F962-C5B4-69D0-4FC9-938D38A12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99169-4992-BA7B-03A4-A1F0FA55622F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1B5A1-348E-C9F8-DE5D-37D71AAA3E31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AB5390-A84D-0C6D-DB68-4A251ABA9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57544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8EB52-170F-A4FD-9664-846C6B265BA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02F5935-13EE-B86D-56DA-28376F6B8D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6A593A-485E-C20B-274B-F08833947DC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334F8AB-3874-90B2-F567-B88AFA2F5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26D0B-E491-9B29-B959-FFC5E44175A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D51EC-0C17-8ADB-E210-E1E1EFEF44C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5DEBFE6-C9EE-AE5A-EED2-948F94447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6909F-C02E-08E8-D24D-771C3431C10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0F54B-F406-0609-2CF4-92D70A6EDFE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12D8696-7889-CD5F-C8A6-A1C5EC0C9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52" r:id="rId11"/>
    <p:sldLayoutId id="2147486329" r:id="rId12"/>
    <p:sldLayoutId id="2147486330" r:id="rId13"/>
    <p:sldLayoutId id="2147486334" r:id="rId14"/>
    <p:sldLayoutId id="2147486345" r:id="rId15"/>
    <p:sldLayoutId id="2147486347" r:id="rId16"/>
    <p:sldLayoutId id="2147486348" r:id="rId17"/>
    <p:sldLayoutId id="2147486336" r:id="rId18"/>
    <p:sldLayoutId id="2147486337" r:id="rId19"/>
    <p:sldLayoutId id="2147486338" r:id="rId20"/>
    <p:sldLayoutId id="2147486339" r:id="rId21"/>
    <p:sldLayoutId id="2147486340" r:id="rId22"/>
    <p:sldLayoutId id="2147486342" r:id="rId23"/>
    <p:sldLayoutId id="2147486343" r:id="rId24"/>
    <p:sldLayoutId id="2147486349" r:id="rId25"/>
    <p:sldLayoutId id="2147486351" r:id="rId26"/>
    <p:sldLayoutId id="2147486365" r:id="rId27"/>
    <p:sldLayoutId id="2147486366" r:id="rId28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500188"/>
            <a:ext cx="771525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2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54" r:id="rId1"/>
    <p:sldLayoutId id="2147486355" r:id="rId2"/>
    <p:sldLayoutId id="2147486356" r:id="rId3"/>
    <p:sldLayoutId id="2147486357" r:id="rId4"/>
    <p:sldLayoutId id="2147486358" r:id="rId5"/>
    <p:sldLayoutId id="2147486359" r:id="rId6"/>
    <p:sldLayoutId id="2147486360" r:id="rId7"/>
    <p:sldLayoutId id="2147486361" r:id="rId8"/>
    <p:sldLayoutId id="2147486362" r:id="rId9"/>
    <p:sldLayoutId id="2147486363" r:id="rId10"/>
    <p:sldLayoutId id="2147486364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ustomXml" Target="../ink/ink97.xml"/><Relationship Id="rId18" Type="http://schemas.openxmlformats.org/officeDocument/2006/relationships/customXml" Target="../ink/ink102.xml"/><Relationship Id="rId26" Type="http://schemas.openxmlformats.org/officeDocument/2006/relationships/customXml" Target="../ink/ink110.xml"/><Relationship Id="rId3" Type="http://schemas.openxmlformats.org/officeDocument/2006/relationships/image" Target="../media/image21.jpeg"/><Relationship Id="rId21" Type="http://schemas.openxmlformats.org/officeDocument/2006/relationships/customXml" Target="../ink/ink105.xml"/><Relationship Id="rId7" Type="http://schemas.openxmlformats.org/officeDocument/2006/relationships/customXml" Target="../ink/ink92.xml"/><Relationship Id="rId12" Type="http://schemas.openxmlformats.org/officeDocument/2006/relationships/customXml" Target="../ink/ink96.xml"/><Relationship Id="rId17" Type="http://schemas.openxmlformats.org/officeDocument/2006/relationships/customXml" Target="../ink/ink101.xml"/><Relationship Id="rId25" Type="http://schemas.openxmlformats.org/officeDocument/2006/relationships/customXml" Target="../ink/ink109.xml"/><Relationship Id="rId2" Type="http://schemas.openxmlformats.org/officeDocument/2006/relationships/notesSlide" Target="../notesSlides/notesSlide10.xml"/><Relationship Id="rId16" Type="http://schemas.openxmlformats.org/officeDocument/2006/relationships/customXml" Target="../ink/ink100.xml"/><Relationship Id="rId20" Type="http://schemas.openxmlformats.org/officeDocument/2006/relationships/customXml" Target="../ink/ink104.xml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0.png"/><Relationship Id="rId11" Type="http://schemas.openxmlformats.org/officeDocument/2006/relationships/customXml" Target="../ink/ink95.xml"/><Relationship Id="rId24" Type="http://schemas.openxmlformats.org/officeDocument/2006/relationships/customXml" Target="../ink/ink108.xml"/><Relationship Id="rId5" Type="http://schemas.openxmlformats.org/officeDocument/2006/relationships/customXml" Target="../ink/ink91.xml"/><Relationship Id="rId15" Type="http://schemas.openxmlformats.org/officeDocument/2006/relationships/customXml" Target="../ink/ink99.xml"/><Relationship Id="rId23" Type="http://schemas.openxmlformats.org/officeDocument/2006/relationships/customXml" Target="../ink/ink107.xml"/><Relationship Id="rId28" Type="http://schemas.openxmlformats.org/officeDocument/2006/relationships/customXml" Target="../ink/ink112.xml"/><Relationship Id="rId10" Type="http://schemas.openxmlformats.org/officeDocument/2006/relationships/customXml" Target="../ink/ink94.xml"/><Relationship Id="rId19" Type="http://schemas.openxmlformats.org/officeDocument/2006/relationships/customXml" Target="../ink/ink103.xml"/><Relationship Id="rId4" Type="http://schemas.openxmlformats.org/officeDocument/2006/relationships/image" Target="../media/image22.png"/><Relationship Id="rId9" Type="http://schemas.openxmlformats.org/officeDocument/2006/relationships/customXml" Target="../ink/ink93.xml"/><Relationship Id="rId14" Type="http://schemas.openxmlformats.org/officeDocument/2006/relationships/customXml" Target="../ink/ink98.xml"/><Relationship Id="rId22" Type="http://schemas.openxmlformats.org/officeDocument/2006/relationships/customXml" Target="../ink/ink106.xml"/><Relationship Id="rId27" Type="http://schemas.openxmlformats.org/officeDocument/2006/relationships/customXml" Target="../ink/ink1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ustomXml" Target="../ink/ink119.xml"/><Relationship Id="rId18" Type="http://schemas.openxmlformats.org/officeDocument/2006/relationships/customXml" Target="../ink/ink124.xml"/><Relationship Id="rId3" Type="http://schemas.openxmlformats.org/officeDocument/2006/relationships/image" Target="../media/image21.jpeg"/><Relationship Id="rId21" Type="http://schemas.openxmlformats.org/officeDocument/2006/relationships/customXml" Target="../ink/ink127.xml"/><Relationship Id="rId7" Type="http://schemas.openxmlformats.org/officeDocument/2006/relationships/customXml" Target="../ink/ink114.xml"/><Relationship Id="rId12" Type="http://schemas.openxmlformats.org/officeDocument/2006/relationships/customXml" Target="../ink/ink118.xml"/><Relationship Id="rId17" Type="http://schemas.openxmlformats.org/officeDocument/2006/relationships/customXml" Target="../ink/ink123.xml"/><Relationship Id="rId2" Type="http://schemas.openxmlformats.org/officeDocument/2006/relationships/notesSlide" Target="../notesSlides/notesSlide11.xml"/><Relationship Id="rId16" Type="http://schemas.openxmlformats.org/officeDocument/2006/relationships/customXml" Target="../ink/ink122.xml"/><Relationship Id="rId20" Type="http://schemas.openxmlformats.org/officeDocument/2006/relationships/customXml" Target="../ink/ink12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0.png"/><Relationship Id="rId11" Type="http://schemas.openxmlformats.org/officeDocument/2006/relationships/customXml" Target="../ink/ink117.xml"/><Relationship Id="rId5" Type="http://schemas.openxmlformats.org/officeDocument/2006/relationships/customXml" Target="../ink/ink113.xml"/><Relationship Id="rId15" Type="http://schemas.openxmlformats.org/officeDocument/2006/relationships/customXml" Target="../ink/ink121.xml"/><Relationship Id="rId23" Type="http://schemas.openxmlformats.org/officeDocument/2006/relationships/image" Target="../media/image24.png"/><Relationship Id="rId10" Type="http://schemas.openxmlformats.org/officeDocument/2006/relationships/customXml" Target="../ink/ink116.xml"/><Relationship Id="rId19" Type="http://schemas.openxmlformats.org/officeDocument/2006/relationships/customXml" Target="../ink/ink125.xml"/><Relationship Id="rId4" Type="http://schemas.openxmlformats.org/officeDocument/2006/relationships/image" Target="../media/image22.png"/><Relationship Id="rId9" Type="http://schemas.openxmlformats.org/officeDocument/2006/relationships/customXml" Target="../ink/ink115.xml"/><Relationship Id="rId14" Type="http://schemas.openxmlformats.org/officeDocument/2006/relationships/customXml" Target="../ink/ink120.xml"/><Relationship Id="rId22" Type="http://schemas.openxmlformats.org/officeDocument/2006/relationships/customXml" Target="../ink/ink1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ustomXml" Target="../ink/ink7.xml"/><Relationship Id="rId18" Type="http://schemas.openxmlformats.org/officeDocument/2006/relationships/customXml" Target="../ink/ink12.xml"/><Relationship Id="rId26" Type="http://schemas.openxmlformats.org/officeDocument/2006/relationships/customXml" Target="../ink/ink20.xml"/><Relationship Id="rId3" Type="http://schemas.openxmlformats.org/officeDocument/2006/relationships/image" Target="../media/image21.jpeg"/><Relationship Id="rId21" Type="http://schemas.openxmlformats.org/officeDocument/2006/relationships/customXml" Target="../ink/ink15.xml"/><Relationship Id="rId7" Type="http://schemas.openxmlformats.org/officeDocument/2006/relationships/customXml" Target="../ink/ink2.xml"/><Relationship Id="rId12" Type="http://schemas.openxmlformats.org/officeDocument/2006/relationships/customXml" Target="../ink/ink6.xml"/><Relationship Id="rId17" Type="http://schemas.openxmlformats.org/officeDocument/2006/relationships/customXml" Target="../ink/ink11.xml"/><Relationship Id="rId25" Type="http://schemas.openxmlformats.org/officeDocument/2006/relationships/customXml" Target="../ink/ink19.xml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10.xml"/><Relationship Id="rId20" Type="http://schemas.openxmlformats.org/officeDocument/2006/relationships/customXml" Target="../ink/ink14.xml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0.png"/><Relationship Id="rId11" Type="http://schemas.openxmlformats.org/officeDocument/2006/relationships/customXml" Target="../ink/ink5.xml"/><Relationship Id="rId24" Type="http://schemas.openxmlformats.org/officeDocument/2006/relationships/customXml" Target="../ink/ink18.xml"/><Relationship Id="rId5" Type="http://schemas.openxmlformats.org/officeDocument/2006/relationships/customXml" Target="../ink/ink1.xml"/><Relationship Id="rId15" Type="http://schemas.openxmlformats.org/officeDocument/2006/relationships/customXml" Target="../ink/ink9.xml"/><Relationship Id="rId23" Type="http://schemas.openxmlformats.org/officeDocument/2006/relationships/customXml" Target="../ink/ink17.xml"/><Relationship Id="rId28" Type="http://schemas.openxmlformats.org/officeDocument/2006/relationships/customXml" Target="../ink/ink22.xml"/><Relationship Id="rId10" Type="http://schemas.openxmlformats.org/officeDocument/2006/relationships/customXml" Target="../ink/ink4.xml"/><Relationship Id="rId19" Type="http://schemas.openxmlformats.org/officeDocument/2006/relationships/customXml" Target="../ink/ink13.xml"/><Relationship Id="rId4" Type="http://schemas.openxmlformats.org/officeDocument/2006/relationships/image" Target="../media/image22.png"/><Relationship Id="rId9" Type="http://schemas.openxmlformats.org/officeDocument/2006/relationships/customXml" Target="../ink/ink3.xml"/><Relationship Id="rId14" Type="http://schemas.openxmlformats.org/officeDocument/2006/relationships/customXml" Target="../ink/ink8.xml"/><Relationship Id="rId22" Type="http://schemas.openxmlformats.org/officeDocument/2006/relationships/customXml" Target="../ink/ink16.xml"/><Relationship Id="rId27" Type="http://schemas.openxmlformats.org/officeDocument/2006/relationships/customXml" Target="../ink/ink21.xml"/><Relationship Id="rId30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ustomXml" Target="../ink/ink29.xml"/><Relationship Id="rId18" Type="http://schemas.openxmlformats.org/officeDocument/2006/relationships/customXml" Target="../ink/ink34.xml"/><Relationship Id="rId26" Type="http://schemas.openxmlformats.org/officeDocument/2006/relationships/customXml" Target="../ink/ink42.xml"/><Relationship Id="rId3" Type="http://schemas.openxmlformats.org/officeDocument/2006/relationships/image" Target="../media/image21.jpeg"/><Relationship Id="rId21" Type="http://schemas.openxmlformats.org/officeDocument/2006/relationships/customXml" Target="../ink/ink37.xml"/><Relationship Id="rId7" Type="http://schemas.openxmlformats.org/officeDocument/2006/relationships/customXml" Target="../ink/ink24.xml"/><Relationship Id="rId12" Type="http://schemas.openxmlformats.org/officeDocument/2006/relationships/customXml" Target="../ink/ink28.xml"/><Relationship Id="rId17" Type="http://schemas.openxmlformats.org/officeDocument/2006/relationships/customXml" Target="../ink/ink33.xml"/><Relationship Id="rId25" Type="http://schemas.openxmlformats.org/officeDocument/2006/relationships/customXml" Target="../ink/ink41.xml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32.xml"/><Relationship Id="rId20" Type="http://schemas.openxmlformats.org/officeDocument/2006/relationships/customXml" Target="../ink/ink36.xml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0.png"/><Relationship Id="rId11" Type="http://schemas.openxmlformats.org/officeDocument/2006/relationships/customXml" Target="../ink/ink27.xml"/><Relationship Id="rId24" Type="http://schemas.openxmlformats.org/officeDocument/2006/relationships/customXml" Target="../ink/ink40.xml"/><Relationship Id="rId5" Type="http://schemas.openxmlformats.org/officeDocument/2006/relationships/customXml" Target="../ink/ink23.xml"/><Relationship Id="rId15" Type="http://schemas.openxmlformats.org/officeDocument/2006/relationships/customXml" Target="../ink/ink31.xml"/><Relationship Id="rId23" Type="http://schemas.openxmlformats.org/officeDocument/2006/relationships/customXml" Target="../ink/ink39.xml"/><Relationship Id="rId28" Type="http://schemas.openxmlformats.org/officeDocument/2006/relationships/customXml" Target="../ink/ink44.xml"/><Relationship Id="rId10" Type="http://schemas.openxmlformats.org/officeDocument/2006/relationships/customXml" Target="../ink/ink26.xml"/><Relationship Id="rId19" Type="http://schemas.openxmlformats.org/officeDocument/2006/relationships/customXml" Target="../ink/ink35.xml"/><Relationship Id="rId4" Type="http://schemas.openxmlformats.org/officeDocument/2006/relationships/image" Target="../media/image22.png"/><Relationship Id="rId9" Type="http://schemas.openxmlformats.org/officeDocument/2006/relationships/customXml" Target="../ink/ink25.xml"/><Relationship Id="rId14" Type="http://schemas.openxmlformats.org/officeDocument/2006/relationships/customXml" Target="../ink/ink30.xml"/><Relationship Id="rId22" Type="http://schemas.openxmlformats.org/officeDocument/2006/relationships/customXml" Target="../ink/ink38.xml"/><Relationship Id="rId27" Type="http://schemas.openxmlformats.org/officeDocument/2006/relationships/customXml" Target="../ink/ink43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1.xml"/><Relationship Id="rId18" Type="http://schemas.openxmlformats.org/officeDocument/2006/relationships/image" Target="../media/image270.png"/><Relationship Id="rId26" Type="http://schemas.openxmlformats.org/officeDocument/2006/relationships/customXml" Target="../ink/ink62.xml"/><Relationship Id="rId3" Type="http://schemas.openxmlformats.org/officeDocument/2006/relationships/image" Target="../media/image21.jpeg"/><Relationship Id="rId21" Type="http://schemas.openxmlformats.org/officeDocument/2006/relationships/customXml" Target="../ink/ink57.xml"/><Relationship Id="rId7" Type="http://schemas.openxmlformats.org/officeDocument/2006/relationships/customXml" Target="../ink/ink46.xml"/><Relationship Id="rId12" Type="http://schemas.openxmlformats.org/officeDocument/2006/relationships/customXml" Target="../ink/ink50.xml"/><Relationship Id="rId17" Type="http://schemas.openxmlformats.org/officeDocument/2006/relationships/customXml" Target="../ink/ink55.xml"/><Relationship Id="rId25" Type="http://schemas.openxmlformats.org/officeDocument/2006/relationships/customXml" Target="../ink/ink61.xml"/><Relationship Id="rId3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54.xml"/><Relationship Id="rId20" Type="http://schemas.openxmlformats.org/officeDocument/2006/relationships/image" Target="../media/image28.png"/><Relationship Id="rId29" Type="http://schemas.openxmlformats.org/officeDocument/2006/relationships/customXml" Target="../ink/ink6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0.png"/><Relationship Id="rId11" Type="http://schemas.openxmlformats.org/officeDocument/2006/relationships/customXml" Target="../ink/ink49.xml"/><Relationship Id="rId24" Type="http://schemas.openxmlformats.org/officeDocument/2006/relationships/customXml" Target="../ink/ink60.xml"/><Relationship Id="rId32" Type="http://schemas.openxmlformats.org/officeDocument/2006/relationships/customXml" Target="../ink/ink68.xml"/><Relationship Id="rId5" Type="http://schemas.openxmlformats.org/officeDocument/2006/relationships/customXml" Target="../ink/ink45.xml"/><Relationship Id="rId15" Type="http://schemas.openxmlformats.org/officeDocument/2006/relationships/customXml" Target="../ink/ink53.xml"/><Relationship Id="rId23" Type="http://schemas.openxmlformats.org/officeDocument/2006/relationships/customXml" Target="../ink/ink59.xml"/><Relationship Id="rId28" Type="http://schemas.openxmlformats.org/officeDocument/2006/relationships/customXml" Target="../ink/ink64.xml"/><Relationship Id="rId10" Type="http://schemas.openxmlformats.org/officeDocument/2006/relationships/customXml" Target="../ink/ink48.xml"/><Relationship Id="rId19" Type="http://schemas.openxmlformats.org/officeDocument/2006/relationships/customXml" Target="../ink/ink56.xml"/><Relationship Id="rId31" Type="http://schemas.openxmlformats.org/officeDocument/2006/relationships/customXml" Target="../ink/ink67.xml"/><Relationship Id="rId4" Type="http://schemas.openxmlformats.org/officeDocument/2006/relationships/image" Target="../media/image22.png"/><Relationship Id="rId9" Type="http://schemas.openxmlformats.org/officeDocument/2006/relationships/customXml" Target="../ink/ink47.xml"/><Relationship Id="rId14" Type="http://schemas.openxmlformats.org/officeDocument/2006/relationships/customXml" Target="../ink/ink52.xml"/><Relationship Id="rId22" Type="http://schemas.openxmlformats.org/officeDocument/2006/relationships/customXml" Target="../ink/ink58.xml"/><Relationship Id="rId27" Type="http://schemas.openxmlformats.org/officeDocument/2006/relationships/customXml" Target="../ink/ink63.xml"/><Relationship Id="rId30" Type="http://schemas.openxmlformats.org/officeDocument/2006/relationships/customXml" Target="../ink/ink66.xml"/><Relationship Id="rId8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ustomXml" Target="../ink/ink75.xml"/><Relationship Id="rId18" Type="http://schemas.openxmlformats.org/officeDocument/2006/relationships/customXml" Target="../ink/ink80.xml"/><Relationship Id="rId26" Type="http://schemas.openxmlformats.org/officeDocument/2006/relationships/customXml" Target="../ink/ink88.xml"/><Relationship Id="rId3" Type="http://schemas.openxmlformats.org/officeDocument/2006/relationships/image" Target="../media/image21.jpeg"/><Relationship Id="rId21" Type="http://schemas.openxmlformats.org/officeDocument/2006/relationships/customXml" Target="../ink/ink83.xml"/><Relationship Id="rId7" Type="http://schemas.openxmlformats.org/officeDocument/2006/relationships/customXml" Target="../ink/ink70.xml"/><Relationship Id="rId12" Type="http://schemas.openxmlformats.org/officeDocument/2006/relationships/customXml" Target="../ink/ink74.xml"/><Relationship Id="rId17" Type="http://schemas.openxmlformats.org/officeDocument/2006/relationships/customXml" Target="../ink/ink79.xml"/><Relationship Id="rId25" Type="http://schemas.openxmlformats.org/officeDocument/2006/relationships/customXml" Target="../ink/ink87.xml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78.xml"/><Relationship Id="rId20" Type="http://schemas.openxmlformats.org/officeDocument/2006/relationships/customXml" Target="../ink/ink82.xml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0.png"/><Relationship Id="rId11" Type="http://schemas.openxmlformats.org/officeDocument/2006/relationships/customXml" Target="../ink/ink73.xml"/><Relationship Id="rId24" Type="http://schemas.openxmlformats.org/officeDocument/2006/relationships/customXml" Target="../ink/ink86.xml"/><Relationship Id="rId5" Type="http://schemas.openxmlformats.org/officeDocument/2006/relationships/customXml" Target="../ink/ink69.xml"/><Relationship Id="rId15" Type="http://schemas.openxmlformats.org/officeDocument/2006/relationships/customXml" Target="../ink/ink77.xml"/><Relationship Id="rId23" Type="http://schemas.openxmlformats.org/officeDocument/2006/relationships/customXml" Target="../ink/ink85.xml"/><Relationship Id="rId28" Type="http://schemas.openxmlformats.org/officeDocument/2006/relationships/customXml" Target="../ink/ink90.xml"/><Relationship Id="rId10" Type="http://schemas.openxmlformats.org/officeDocument/2006/relationships/customXml" Target="../ink/ink72.xml"/><Relationship Id="rId19" Type="http://schemas.openxmlformats.org/officeDocument/2006/relationships/customXml" Target="../ink/ink81.xml"/><Relationship Id="rId4" Type="http://schemas.openxmlformats.org/officeDocument/2006/relationships/image" Target="../media/image22.png"/><Relationship Id="rId9" Type="http://schemas.openxmlformats.org/officeDocument/2006/relationships/customXml" Target="../ink/ink71.xml"/><Relationship Id="rId14" Type="http://schemas.openxmlformats.org/officeDocument/2006/relationships/customXml" Target="../ink/ink76.xml"/><Relationship Id="rId22" Type="http://schemas.openxmlformats.org/officeDocument/2006/relationships/customXml" Target="../ink/ink84.xml"/><Relationship Id="rId27" Type="http://schemas.openxmlformats.org/officeDocument/2006/relationships/customXml" Target="../ink/ink89.xml"/><Relationship Id="rId30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1D31F94-6455-54D5-2707-8E4151E3B4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21" r="24140" b="4280"/>
          <a:stretch>
            <a:fillRect/>
          </a:stretch>
        </p:blipFill>
        <p:spPr>
          <a:xfrm>
            <a:off x="33594" y="1242756"/>
            <a:ext cx="4486275" cy="4994275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6BE2D8-01D7-388E-1FE8-C8D44498F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628811"/>
            <a:ext cx="3974996" cy="800189"/>
          </a:xfrm>
        </p:spPr>
        <p:txBody>
          <a:bodyPr/>
          <a:lstStyle/>
          <a:p>
            <a:pPr marL="1270"/>
            <a:r>
              <a:rPr lang="en-US" dirty="0">
                <a:latin typeface="Calibri"/>
                <a:ea typeface="Calibri"/>
                <a:cs typeface="Calibri"/>
              </a:rPr>
              <a:t>Balloon Keep-Up</a:t>
            </a:r>
            <a:endParaRPr lang="en-US" dirty="0">
              <a:ea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DB0C13C-9BCD-7DF8-5BD2-292FE8A15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8"/>
            <a:ext cx="3974996" cy="691500"/>
          </a:xfrm>
        </p:spPr>
        <p:txBody>
          <a:bodyPr/>
          <a:lstStyle/>
          <a:p>
            <a:r>
              <a:rPr lang="en-US" dirty="0"/>
              <a:t>Unit 3: Better Together</a:t>
            </a:r>
          </a:p>
          <a:p>
            <a:r>
              <a:rPr lang="en-US" dirty="0"/>
              <a:t>Lesson 3,</a:t>
            </a:r>
          </a:p>
          <a:p>
            <a:r>
              <a:rPr lang="en-US" dirty="0"/>
              <a:t>Lesson 8 (Extension 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A8F8A-B2CB-C535-5BB6-46EA641E6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0CB3B06-795B-52DD-F798-07CDB7448D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78104EF-31AD-1ADB-0C83-398427510F4D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4A3432-F037-44FA-B957-17251E5B9C21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E40F298-DC4C-4EB2-8C1E-BB2A8A27393B}"/>
              </a:ext>
            </a:extLst>
          </p:cNvPr>
          <p:cNvGrpSpPr/>
          <p:nvPr/>
        </p:nvGrpSpPr>
        <p:grpSpPr>
          <a:xfrm>
            <a:off x="5297215" y="187110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0CA6F2E-809C-BE27-C6F5-639EC4C190A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DF42E76-2CA9-FA99-B1A7-EFAC663F09A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BDA074D-58BD-FA4F-C02B-C2477F1512C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0846DD0-DD92-0C58-FE14-D3D39C11B29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E6E41FA-4FC8-3710-55E9-D5AD55731BE2}"/>
              </a:ext>
            </a:extLst>
          </p:cNvPr>
          <p:cNvGrpSpPr/>
          <p:nvPr/>
        </p:nvGrpSpPr>
        <p:grpSpPr>
          <a:xfrm>
            <a:off x="5806118" y="160782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887899F-190E-F756-1780-77065D2BFFD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1D41D09-6C81-D059-61CD-FB5FFF52005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58705CA-45D5-A5E0-04CC-55234D48FD53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1FD59C6-189B-8746-1DF9-CFB8BC34A7A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0E1F9C1-AFC3-C3E2-2916-B3ED1794DF7D}"/>
              </a:ext>
            </a:extLst>
          </p:cNvPr>
          <p:cNvGrpSpPr/>
          <p:nvPr/>
        </p:nvGrpSpPr>
        <p:grpSpPr>
          <a:xfrm>
            <a:off x="3324984" y="203847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FB1B3DB-2B06-85A7-62C8-A47A564FF4B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3A3F65A-B280-1BD4-4217-E6259565688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60E9B3A-E904-378A-83F8-313C2477B4C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B227A6E-C728-031C-ACB0-8BD50C03C35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CA300CB-FDA6-2741-E86A-E1D1D580C43B}"/>
              </a:ext>
            </a:extLst>
          </p:cNvPr>
          <p:cNvGrpSpPr/>
          <p:nvPr/>
        </p:nvGrpSpPr>
        <p:grpSpPr>
          <a:xfrm>
            <a:off x="1612006" y="299880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A20DF76-0E67-842F-1FD2-38BB1F61D8E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E94D70C-EF1E-C354-A251-C039970B494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84087EF-BB51-5C4E-A20E-85674351530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48B72FA-3B5D-46D2-2783-4DA8731E9C1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85B6491-A927-9539-CA17-624D163DF3E0}"/>
              </a:ext>
            </a:extLst>
          </p:cNvPr>
          <p:cNvGrpSpPr/>
          <p:nvPr/>
        </p:nvGrpSpPr>
        <p:grpSpPr>
          <a:xfrm>
            <a:off x="1630334" y="180943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F5C59EF-2118-2C7E-D0B7-3301489C2EC3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53C6E80-567B-D813-8669-388FD8EF345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B871310-FB5E-E336-3B45-F161D5CF969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CF8FB73-14FE-F2C2-6DFA-39E5C8CAB0D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E7CD2C4-026F-4CA5-0B81-6930BC38F6CA}"/>
              </a:ext>
            </a:extLst>
          </p:cNvPr>
          <p:cNvGrpSpPr/>
          <p:nvPr/>
        </p:nvGrpSpPr>
        <p:grpSpPr>
          <a:xfrm>
            <a:off x="2284971" y="407899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3864A56-EC83-FB18-94CE-A08B9E8BBE0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5E47621-13B2-6741-09DC-CA610949992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FEE39DB-33CF-8C94-2463-F93A7A85969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F028DC06-DE0B-A61C-8CC9-0B2C9F9839D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BE31773-2733-45CB-F97B-FA6FFE8B12E2}"/>
              </a:ext>
            </a:extLst>
          </p:cNvPr>
          <p:cNvGrpSpPr/>
          <p:nvPr/>
        </p:nvGrpSpPr>
        <p:grpSpPr>
          <a:xfrm>
            <a:off x="2922199" y="3029249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EE50AF81-1059-FD86-A178-341BD5089E1F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B02F657-994D-1DF4-BE3B-5E4CC4AF635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2E5DF811-FBCE-5C86-C460-A89A8175A70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3E45EF6-5C94-CF8D-A0DD-1E86B3569CA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BD560FD-7BC9-0703-1ACA-761757588DEC}"/>
              </a:ext>
            </a:extLst>
          </p:cNvPr>
          <p:cNvGrpSpPr/>
          <p:nvPr/>
        </p:nvGrpSpPr>
        <p:grpSpPr>
          <a:xfrm>
            <a:off x="5412839" y="339103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4EAEC1A5-AD36-7D3E-4AF0-73B848C11773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8AA3E89-2261-7530-6101-49BFBEAA240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0305D1CF-C7B9-69FD-DB47-F818418FD93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A95E40D-54BD-B426-1489-B04986C1D63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2F51F57-70F5-A9C5-CF24-FB1AC5087563}"/>
              </a:ext>
            </a:extLst>
          </p:cNvPr>
          <p:cNvGrpSpPr/>
          <p:nvPr/>
        </p:nvGrpSpPr>
        <p:grpSpPr>
          <a:xfrm>
            <a:off x="6695405" y="260120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9FB8D64E-1EFB-1015-50FB-B5698B3569A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FCD81AD-C41F-B7BC-D53E-5CB98929945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DC0192E-6F71-25D8-4AE6-32FE523403A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F5D7FD2-11D8-4143-D1AA-D0A5653A9AD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96BC3A2-3B48-E737-49F1-63079864DD8B}"/>
              </a:ext>
            </a:extLst>
          </p:cNvPr>
          <p:cNvGrpSpPr/>
          <p:nvPr/>
        </p:nvGrpSpPr>
        <p:grpSpPr>
          <a:xfrm>
            <a:off x="6201608" y="294766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E3010EEB-958D-DB2D-5BEA-FBD46F676D8D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DB1FA52-B364-F86B-C339-22EBC659BB2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0B9D660-2DA2-FFF9-8197-263CC60EDA9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DD701E7F-64FA-4652-0CF8-4878117FB8B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6BB42D9-4092-C847-3AAD-5E1DD0654DAD}"/>
              </a:ext>
            </a:extLst>
          </p:cNvPr>
          <p:cNvGrpSpPr/>
          <p:nvPr/>
        </p:nvGrpSpPr>
        <p:grpSpPr>
          <a:xfrm>
            <a:off x="4034010" y="3429000"/>
            <a:ext cx="341897" cy="407957"/>
            <a:chOff x="2971980" y="1136563"/>
            <a:chExt cx="425520" cy="50773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F70A593-2025-1715-6D51-242B61CCE498}"/>
                    </a:ext>
                  </a:extLst>
                </p14:cNvPr>
                <p14:cNvContentPartPr/>
                <p14:nvPr/>
              </p14:nvContentPartPr>
              <p14:xfrm>
                <a:off x="2971980" y="1136563"/>
                <a:ext cx="425520" cy="4881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9B398E9-F018-2005-6CEC-9DAD02CC04A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14150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539FCA1-0C3A-725E-F056-E7233EF4358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9B40BF77-3FA6-5422-22CD-0033ED1BC03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9A974235-97A9-D8E0-DA80-983E4D753A5B}"/>
              </a:ext>
            </a:extLst>
          </p:cNvPr>
          <p:cNvSpPr/>
          <p:nvPr/>
        </p:nvSpPr>
        <p:spPr>
          <a:xfrm>
            <a:off x="4242462" y="2467181"/>
            <a:ext cx="457200" cy="457200"/>
          </a:xfrm>
          <a:custGeom>
            <a:avLst/>
            <a:gdLst>
              <a:gd name="csX0" fmla="*/ 0 w 457200"/>
              <a:gd name="csY0" fmla="*/ 228600 h 457200"/>
              <a:gd name="csX1" fmla="*/ 228600 w 457200"/>
              <a:gd name="csY1" fmla="*/ 0 h 457200"/>
              <a:gd name="csX2" fmla="*/ 457200 w 457200"/>
              <a:gd name="csY2" fmla="*/ 228600 h 457200"/>
              <a:gd name="csX3" fmla="*/ 228600 w 457200"/>
              <a:gd name="csY3" fmla="*/ 457200 h 457200"/>
              <a:gd name="csX4" fmla="*/ 0 w 457200"/>
              <a:gd name="csY4" fmla="*/ 228600 h 457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57200" h="457200" extrusionOk="0">
                <a:moveTo>
                  <a:pt x="0" y="228600"/>
                </a:moveTo>
                <a:cubicBezTo>
                  <a:pt x="-7743" y="115933"/>
                  <a:pt x="99486" y="-1182"/>
                  <a:pt x="228600" y="0"/>
                </a:cubicBezTo>
                <a:cubicBezTo>
                  <a:pt x="371180" y="-2410"/>
                  <a:pt x="451776" y="112227"/>
                  <a:pt x="457200" y="228600"/>
                </a:cubicBezTo>
                <a:cubicBezTo>
                  <a:pt x="436274" y="361846"/>
                  <a:pt x="349602" y="463408"/>
                  <a:pt x="228600" y="457200"/>
                </a:cubicBezTo>
                <a:cubicBezTo>
                  <a:pt x="103666" y="456347"/>
                  <a:pt x="-17189" y="358795"/>
                  <a:pt x="0" y="22860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4C3816-E901-C0BE-C368-13BFB5E8E99B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t="36568" b="36991"/>
          <a:stretch/>
        </p:blipFill>
        <p:spPr>
          <a:xfrm>
            <a:off x="3473360" y="717848"/>
            <a:ext cx="2057399" cy="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7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277 L -0.15017 0.0655 L -0.2849 -0.06181 L -0.30156 0.07338 L -0.24097 0.24537 L -0.04705 0.15439 L 0.10451 0.15023 L 0.11059 -0.05579 L 0.25 0.02708 " pathEditMode="relative" rAng="0" ptsTypes="AAAAAAAAA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6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5AB66-BA92-E0ED-80C8-DBF16D5B6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2C40D7C-72AE-8BD1-ADC6-25755117142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AAC9AC1-C145-8251-159D-9FF78FF4B01D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B0A9AE-C835-CB1A-E5C7-17D4B1D2E1DE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8B25B91-5B75-4708-57FF-2951FC56FECC}"/>
              </a:ext>
            </a:extLst>
          </p:cNvPr>
          <p:cNvGrpSpPr/>
          <p:nvPr/>
        </p:nvGrpSpPr>
        <p:grpSpPr>
          <a:xfrm>
            <a:off x="5806118" y="160782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4AFF9EE-AD64-F56C-1B9C-CB0F12E79CB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E22DF39-EA44-6E32-E7FD-4CA219922E2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9E5DE3A-E8EF-0928-A0E9-1115CF07D52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687FECD-7ADF-50FC-76D2-9B13225B63B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9E5B127-9DEF-AA03-32F9-49BB88D6F4A5}"/>
              </a:ext>
            </a:extLst>
          </p:cNvPr>
          <p:cNvGrpSpPr/>
          <p:nvPr/>
        </p:nvGrpSpPr>
        <p:grpSpPr>
          <a:xfrm>
            <a:off x="7083462" y="358164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A5C6F01-EF6A-2A28-A808-7E6F1C74A42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3C5F922-2745-A9D7-17BA-2E2F6E47072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8FE7697-7629-E84D-6B47-D00E673815B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24CD290-2C93-1434-FAC5-BE6D582EE32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107B838-3CDB-E6B7-C01E-EBC72F764B6B}"/>
              </a:ext>
            </a:extLst>
          </p:cNvPr>
          <p:cNvGrpSpPr/>
          <p:nvPr/>
        </p:nvGrpSpPr>
        <p:grpSpPr>
          <a:xfrm>
            <a:off x="3324984" y="203847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70B5886-7FDC-0CFE-6E8D-B29200951D7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438E66F-C55E-0213-2AD3-C2BD8898F6B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CCABF2B-ECEC-9423-BF6E-953781DCE04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BBA5CDE-AE21-2947-3C7F-426408A6334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A8ED700-A020-EC04-DEC4-3D35D1FC2E33}"/>
              </a:ext>
            </a:extLst>
          </p:cNvPr>
          <p:cNvGrpSpPr/>
          <p:nvPr/>
        </p:nvGrpSpPr>
        <p:grpSpPr>
          <a:xfrm>
            <a:off x="1612006" y="299880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A3F30D8-AC22-E155-315E-A0E45B24373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2363429-B29E-42CC-9A49-A2DD41D285A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D64011C-F996-8332-309D-FE1E42DA1A9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15EA28A-FC95-67E4-C390-D0E6B2D07AF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4D22C9E-0418-B5BD-67BB-069C2E895A52}"/>
              </a:ext>
            </a:extLst>
          </p:cNvPr>
          <p:cNvGrpSpPr/>
          <p:nvPr/>
        </p:nvGrpSpPr>
        <p:grpSpPr>
          <a:xfrm>
            <a:off x="1630334" y="180943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C2853DA-D5EA-CC08-1E09-7E6E3C577C0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EF2F875-3C99-79CE-280F-25D1A212111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082D078-8633-D68D-3E49-8799A0A45B63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7575E09-A797-E465-0B2E-93C68DC2195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3A25F69-D0DE-3115-5B28-1897B8E4606E}"/>
              </a:ext>
            </a:extLst>
          </p:cNvPr>
          <p:cNvGrpSpPr/>
          <p:nvPr/>
        </p:nvGrpSpPr>
        <p:grpSpPr>
          <a:xfrm>
            <a:off x="2284971" y="407899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6A25C92-E807-A556-CC69-E5F8BCD3ECB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1749955-79CF-973B-7AE0-AAFC5AA9B52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7E2A417D-9D1F-FED1-9C2E-9E9A5ABF137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EFC37B0-A371-2ADD-CF09-C8DBBCC5A76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3423619-CB0C-0DE6-39DE-E1ACFF554AAC}"/>
              </a:ext>
            </a:extLst>
          </p:cNvPr>
          <p:cNvGrpSpPr/>
          <p:nvPr/>
        </p:nvGrpSpPr>
        <p:grpSpPr>
          <a:xfrm>
            <a:off x="5412839" y="339103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77E35286-6B97-D494-C8F0-7A0F31FD072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832063B-7490-F180-6011-1A289386038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F2F44DB-C6CA-4316-CD10-3366A7B7C34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C09B93FB-E522-CEDA-7658-30CFD3870CF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802196D-25DF-381F-5AFD-7FE8F0F1BE3E}"/>
              </a:ext>
            </a:extLst>
          </p:cNvPr>
          <p:cNvGrpSpPr/>
          <p:nvPr/>
        </p:nvGrpSpPr>
        <p:grpSpPr>
          <a:xfrm>
            <a:off x="4034010" y="3429000"/>
            <a:ext cx="341897" cy="407957"/>
            <a:chOff x="2971980" y="1136563"/>
            <a:chExt cx="425520" cy="50773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E33892C-B8FB-9FDD-2A75-46F178154A31}"/>
                    </a:ext>
                  </a:extLst>
                </p14:cNvPr>
                <p14:cNvContentPartPr/>
                <p14:nvPr/>
              </p14:nvContentPartPr>
              <p14:xfrm>
                <a:off x="2971980" y="1136563"/>
                <a:ext cx="425520" cy="4881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EB1DD44-0A47-2FEF-7E99-95F728C6A48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14150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B16B6EFC-6395-8429-1119-27E33A89050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946878A6-0DA8-EFD2-CCAA-F1C2ECF80E6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9EEB16AD-2F78-6CA0-D35C-104786CB0513}"/>
              </a:ext>
            </a:extLst>
          </p:cNvPr>
          <p:cNvSpPr/>
          <p:nvPr/>
        </p:nvSpPr>
        <p:spPr>
          <a:xfrm>
            <a:off x="4242462" y="2467181"/>
            <a:ext cx="457200" cy="457200"/>
          </a:xfrm>
          <a:custGeom>
            <a:avLst/>
            <a:gdLst>
              <a:gd name="csX0" fmla="*/ 0 w 457200"/>
              <a:gd name="csY0" fmla="*/ 228600 h 457200"/>
              <a:gd name="csX1" fmla="*/ 228600 w 457200"/>
              <a:gd name="csY1" fmla="*/ 0 h 457200"/>
              <a:gd name="csX2" fmla="*/ 457200 w 457200"/>
              <a:gd name="csY2" fmla="*/ 228600 h 457200"/>
              <a:gd name="csX3" fmla="*/ 228600 w 457200"/>
              <a:gd name="csY3" fmla="*/ 457200 h 457200"/>
              <a:gd name="csX4" fmla="*/ 0 w 457200"/>
              <a:gd name="csY4" fmla="*/ 228600 h 457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57200" h="457200" extrusionOk="0">
                <a:moveTo>
                  <a:pt x="0" y="228600"/>
                </a:moveTo>
                <a:cubicBezTo>
                  <a:pt x="-7743" y="115933"/>
                  <a:pt x="99486" y="-1182"/>
                  <a:pt x="228600" y="0"/>
                </a:cubicBezTo>
                <a:cubicBezTo>
                  <a:pt x="371180" y="-2410"/>
                  <a:pt x="451776" y="112227"/>
                  <a:pt x="457200" y="228600"/>
                </a:cubicBezTo>
                <a:cubicBezTo>
                  <a:pt x="436274" y="361846"/>
                  <a:pt x="349602" y="463408"/>
                  <a:pt x="228600" y="457200"/>
                </a:cubicBezTo>
                <a:cubicBezTo>
                  <a:pt x="103666" y="456347"/>
                  <a:pt x="-17189" y="358795"/>
                  <a:pt x="0" y="22860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7A05DC-79D6-12AC-4D56-DEAA8E316751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-855" t="63063" r="855" b="10496"/>
          <a:stretch/>
        </p:blipFill>
        <p:spPr>
          <a:xfrm>
            <a:off x="3456926" y="708812"/>
            <a:ext cx="2057399" cy="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533 L -0.26667 0.05138 L -0.21858 0.17731 L -0.12049 0.07106 L -0.12049 0.07106 L -0.12049 0.07106 " pathEditMode="relative" ptsTypes="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11093 0.295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8" y="147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-0.0967 -0.0016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-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02552 0.145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72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13246 -0.0294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32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086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C1E22BC6-6824-E468-C527-21983AFF8A99}"/>
              </a:ext>
            </a:extLst>
          </p:cNvPr>
          <p:cNvSpPr txBox="1">
            <a:spLocks/>
          </p:cNvSpPr>
          <p:nvPr/>
        </p:nvSpPr>
        <p:spPr>
          <a:xfrm>
            <a:off x="490986" y="687408"/>
            <a:ext cx="8189463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3200" b="0" i="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marL="742950" lvl="1" indent="-2857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lvl="2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lvl="3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lvl="4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Edu QLD Beginner" pitchFamily="2" charset="0"/>
              </a:rPr>
              <a:t>Lesson 3</a:t>
            </a: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D767C8AB-71F8-EE88-82D6-F4CCC906B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3" r="12353"/>
          <a:stretch/>
        </p:blipFill>
        <p:spPr>
          <a:xfrm>
            <a:off x="1405979" y="2035382"/>
            <a:ext cx="6332043" cy="469377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178547-E289-E4C3-FDCB-70777A3B6F77}"/>
              </a:ext>
            </a:extLst>
          </p:cNvPr>
          <p:cNvSpPr txBox="1"/>
          <p:nvPr/>
        </p:nvSpPr>
        <p:spPr>
          <a:xfrm>
            <a:off x="7576457" y="-31350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3419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4E841A-0852-CE1B-CFC7-3A9B8C3328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1" y="1225087"/>
            <a:ext cx="8349365" cy="1569660"/>
          </a:xfrm>
        </p:spPr>
        <p:txBody>
          <a:bodyPr/>
          <a:lstStyle/>
          <a:p>
            <a:r>
              <a:rPr lang="en-US" sz="4800" dirty="0"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You will explore what good teammates do to help their team.</a:t>
            </a:r>
            <a:endParaRPr lang="en-AU" sz="4800" dirty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62F0F576-C6E8-EFAE-47CA-951874F8D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0" r="9238" b="25223"/>
          <a:stretch>
            <a:fillRect/>
          </a:stretch>
        </p:blipFill>
        <p:spPr>
          <a:xfrm>
            <a:off x="2284820" y="2917873"/>
            <a:ext cx="4574359" cy="339085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5073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1FBB0-2CA3-6989-4F6C-0DCA11AA3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98E4A13-A41A-A227-AF1A-7B5CFEE6840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929D45A-3892-DB59-640D-6FAD1630993E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D93C75-FD9C-BD54-3C22-091E89959DE0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5BBEDDA-9DF9-BDD8-C748-E9A8A604B0D8}"/>
              </a:ext>
            </a:extLst>
          </p:cNvPr>
          <p:cNvGrpSpPr/>
          <p:nvPr/>
        </p:nvGrpSpPr>
        <p:grpSpPr>
          <a:xfrm>
            <a:off x="5297215" y="187110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C7B45FF-156E-0737-4B18-6C04F6C9B56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C7B45FF-156E-0737-4B18-6C04F6C9B56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E294930-D63F-B416-7A16-B291D5BE447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E294930-D63F-B416-7A16-B291D5BE447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DDF866E-89EC-91AE-CFF5-EC6E2B18FD85}"/>
              </a:ext>
            </a:extLst>
          </p:cNvPr>
          <p:cNvGrpSpPr/>
          <p:nvPr/>
        </p:nvGrpSpPr>
        <p:grpSpPr>
          <a:xfrm>
            <a:off x="5806118" y="160782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70C85DF-0255-541D-EECE-4B7610513D7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70C85DF-0255-541D-EECE-4B7610513D7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203E419-6507-85EF-084F-928F4A449E8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203E419-6507-85EF-084F-928F4A449E8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D2F3032-7D8D-A49C-BC73-27AB4CE8CF41}"/>
              </a:ext>
            </a:extLst>
          </p:cNvPr>
          <p:cNvGrpSpPr/>
          <p:nvPr/>
        </p:nvGrpSpPr>
        <p:grpSpPr>
          <a:xfrm>
            <a:off x="3324984" y="203847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C3D84FD-0A30-D7F7-BEE0-EFB4F2BA083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C3D84FD-0A30-D7F7-BEE0-EFB4F2BA083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1BD7717-ECFF-92C6-235D-64A2A6C46BC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1BD7717-ECFF-92C6-235D-64A2A6C46BC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C9B7C4-AB94-135C-B939-337A4D92E8EE}"/>
              </a:ext>
            </a:extLst>
          </p:cNvPr>
          <p:cNvGrpSpPr/>
          <p:nvPr/>
        </p:nvGrpSpPr>
        <p:grpSpPr>
          <a:xfrm>
            <a:off x="1612006" y="299880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4477BAE-E293-249F-A13D-3BBE72B7EB5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4477BAE-E293-249F-A13D-3BBE72B7EB5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B0DECAA-7F69-A83F-0BD1-CBA55DF73F8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B0DECAA-7F69-A83F-0BD1-CBA55DF73F8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48084C7-00F1-C140-10A3-482D5F536769}"/>
              </a:ext>
            </a:extLst>
          </p:cNvPr>
          <p:cNvGrpSpPr/>
          <p:nvPr/>
        </p:nvGrpSpPr>
        <p:grpSpPr>
          <a:xfrm>
            <a:off x="1630334" y="180943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58C88BE-8108-499A-A022-2D41BF547BD7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58C88BE-8108-499A-A022-2D41BF547BD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AA32028-FAA3-37C7-B3A1-DB5E9071865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AA32028-FAA3-37C7-B3A1-DB5E9071865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276C29B-33F0-5E3D-D992-959724A1C0EF}"/>
              </a:ext>
            </a:extLst>
          </p:cNvPr>
          <p:cNvGrpSpPr/>
          <p:nvPr/>
        </p:nvGrpSpPr>
        <p:grpSpPr>
          <a:xfrm>
            <a:off x="2284971" y="407899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841E1EA-3F39-E3A7-1D9C-127FB91D5D3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841E1EA-3F39-E3A7-1D9C-127FB91D5D3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E0344CD-1E9E-60E5-4798-02BE3E3F938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E0344CD-1E9E-60E5-4798-02BE3E3F938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4135D2B-8611-9182-D6C1-D8414520F6F0}"/>
              </a:ext>
            </a:extLst>
          </p:cNvPr>
          <p:cNvGrpSpPr/>
          <p:nvPr/>
        </p:nvGrpSpPr>
        <p:grpSpPr>
          <a:xfrm>
            <a:off x="2922199" y="3029249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D59BB067-B740-DD8C-0D11-65D84AC6753F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D59BB067-B740-DD8C-0D11-65D84AC6753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7E6B05E-CD82-2232-1E5F-D16343021C7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7E6B05E-CD82-2232-1E5F-D16343021C7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AF7259F-8ABE-A4D5-DEB4-188DF88BF8AD}"/>
              </a:ext>
            </a:extLst>
          </p:cNvPr>
          <p:cNvGrpSpPr/>
          <p:nvPr/>
        </p:nvGrpSpPr>
        <p:grpSpPr>
          <a:xfrm>
            <a:off x="5412839" y="339103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30388E1E-81E6-C41C-4B17-7F6D1A62399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30388E1E-81E6-C41C-4B17-7F6D1A62399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4C6E0881-6D5C-3434-01E3-8D57F9095CD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4C6E0881-6D5C-3434-01E3-8D57F9095CD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D79EA51-5595-F257-7EBF-51596C7C1BFA}"/>
              </a:ext>
            </a:extLst>
          </p:cNvPr>
          <p:cNvGrpSpPr/>
          <p:nvPr/>
        </p:nvGrpSpPr>
        <p:grpSpPr>
          <a:xfrm>
            <a:off x="6695405" y="260120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A49A1A6-8D50-B2C8-3B58-46947D78770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A49A1A6-8D50-B2C8-3B58-46947D78770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6758C3C-AD2B-660E-DEFD-737CC973BE21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6758C3C-AD2B-660E-DEFD-737CC973BE2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205B60D-F7AF-D2AD-EC8D-5F85C85C39B8}"/>
              </a:ext>
            </a:extLst>
          </p:cNvPr>
          <p:cNvGrpSpPr/>
          <p:nvPr/>
        </p:nvGrpSpPr>
        <p:grpSpPr>
          <a:xfrm>
            <a:off x="6201608" y="294766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86EA49B-D570-4FBF-100D-C4EFB1D5B9B7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86EA49B-D570-4FBF-100D-C4EFB1D5B9B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3AD8FAD-C463-CED0-10BC-0D33B710C7E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3AD8FAD-C463-CED0-10BC-0D33B710C7E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4070509-01E6-9A25-0582-7E6223021641}"/>
              </a:ext>
            </a:extLst>
          </p:cNvPr>
          <p:cNvGrpSpPr/>
          <p:nvPr/>
        </p:nvGrpSpPr>
        <p:grpSpPr>
          <a:xfrm>
            <a:off x="4034010" y="3429000"/>
            <a:ext cx="341897" cy="407957"/>
            <a:chOff x="2971980" y="1136563"/>
            <a:chExt cx="425520" cy="50773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0380908-7711-BB1B-C72C-D7A88840BE63}"/>
                    </a:ext>
                  </a:extLst>
                </p14:cNvPr>
                <p14:cNvContentPartPr/>
                <p14:nvPr/>
              </p14:nvContentPartPr>
              <p14:xfrm>
                <a:off x="2971980" y="1136563"/>
                <a:ext cx="425520" cy="4881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0380908-7711-BB1B-C72C-D7A88840BE6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14150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77F1518-E2AB-5A79-436A-197633E41A7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77F1518-E2AB-5A79-436A-197633E41A7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AC3B2E2-BF4A-DEFB-4F8D-44AA5CAF2F39}"/>
              </a:ext>
            </a:extLst>
          </p:cNvPr>
          <p:cNvGrpSpPr/>
          <p:nvPr/>
        </p:nvGrpSpPr>
        <p:grpSpPr>
          <a:xfrm>
            <a:off x="3290954" y="703548"/>
            <a:ext cx="2126389" cy="506130"/>
            <a:chOff x="3290954" y="703548"/>
            <a:chExt cx="2126389" cy="5061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2B491B0-B3C9-F160-5ACB-1BC28FB1D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 l="82168" t="24155" b="55125"/>
            <a:stretch>
              <a:fillRect/>
            </a:stretch>
          </p:blipFill>
          <p:spPr>
            <a:xfrm>
              <a:off x="5007319" y="716924"/>
              <a:ext cx="410024" cy="47645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1D3512-F80D-8E1A-E2DB-9A9C4086C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 l="-10230" t="35961" r="31962" b="39439"/>
            <a:stretch>
              <a:fillRect/>
            </a:stretch>
          </p:blipFill>
          <p:spPr>
            <a:xfrm>
              <a:off x="3290954" y="703548"/>
              <a:ext cx="1610287" cy="506130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A0710FAF-2107-F261-61FD-C4EFA58F05BB}"/>
              </a:ext>
            </a:extLst>
          </p:cNvPr>
          <p:cNvSpPr/>
          <p:nvPr/>
        </p:nvSpPr>
        <p:spPr>
          <a:xfrm>
            <a:off x="4242462" y="2467181"/>
            <a:ext cx="457200" cy="457200"/>
          </a:xfrm>
          <a:custGeom>
            <a:avLst/>
            <a:gdLst>
              <a:gd name="csX0" fmla="*/ 0 w 457200"/>
              <a:gd name="csY0" fmla="*/ 228600 h 457200"/>
              <a:gd name="csX1" fmla="*/ 228600 w 457200"/>
              <a:gd name="csY1" fmla="*/ 0 h 457200"/>
              <a:gd name="csX2" fmla="*/ 457200 w 457200"/>
              <a:gd name="csY2" fmla="*/ 228600 h 457200"/>
              <a:gd name="csX3" fmla="*/ 228600 w 457200"/>
              <a:gd name="csY3" fmla="*/ 457200 h 457200"/>
              <a:gd name="csX4" fmla="*/ 0 w 457200"/>
              <a:gd name="csY4" fmla="*/ 228600 h 457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57200" h="457200" extrusionOk="0">
                <a:moveTo>
                  <a:pt x="0" y="228600"/>
                </a:moveTo>
                <a:cubicBezTo>
                  <a:pt x="-7743" y="115933"/>
                  <a:pt x="99486" y="-1182"/>
                  <a:pt x="228600" y="0"/>
                </a:cubicBezTo>
                <a:cubicBezTo>
                  <a:pt x="371180" y="-2410"/>
                  <a:pt x="451776" y="112227"/>
                  <a:pt x="457200" y="228600"/>
                </a:cubicBezTo>
                <a:cubicBezTo>
                  <a:pt x="436274" y="361846"/>
                  <a:pt x="349602" y="463408"/>
                  <a:pt x="228600" y="457200"/>
                </a:cubicBezTo>
                <a:cubicBezTo>
                  <a:pt x="103666" y="456347"/>
                  <a:pt x="-17189" y="358795"/>
                  <a:pt x="0" y="22860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350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5.30175E-17 L -0.15156 0.06273 L -0.28628 -0.06458 L -0.30295 0.0706 L -0.24236 0.24259 L -0.04843 0.15162 L 0.10313 0.14745 L 0.10921 -0.05856 L 0.24861 0.02431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6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24C9F-1305-5493-6916-05D80D887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620970-6231-3C79-DFA1-AD1F0CC560C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597CEDE-F76D-B720-6CBC-00EF492855B7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A6FE24-0986-9196-6DCA-D1C17244A810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6063A05-AEF0-73D0-1407-72B97BEE1870}"/>
              </a:ext>
            </a:extLst>
          </p:cNvPr>
          <p:cNvGrpSpPr/>
          <p:nvPr/>
        </p:nvGrpSpPr>
        <p:grpSpPr>
          <a:xfrm>
            <a:off x="5297215" y="187110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DF42E76-2CA9-FA99-B1A7-EFAC663F09A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DF42E76-2CA9-FA99-B1A7-EFAC663F09A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0846DD0-DD92-0C58-FE14-D3D39C11B29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0846DD0-DD92-0C58-FE14-D3D39C11B29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65214C3-D67C-9C28-71C6-75534F65B882}"/>
              </a:ext>
            </a:extLst>
          </p:cNvPr>
          <p:cNvGrpSpPr/>
          <p:nvPr/>
        </p:nvGrpSpPr>
        <p:grpSpPr>
          <a:xfrm>
            <a:off x="5806118" y="160782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1D41D09-6C81-D059-61CD-FB5FFF52005D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1D41D09-6C81-D059-61CD-FB5FFF52005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1FD59C6-189B-8746-1DF9-CFB8BC34A7A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1FD59C6-189B-8746-1DF9-CFB8BC34A7A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9336BA2-3E80-CEF8-AD23-160C7A037F2C}"/>
              </a:ext>
            </a:extLst>
          </p:cNvPr>
          <p:cNvGrpSpPr/>
          <p:nvPr/>
        </p:nvGrpSpPr>
        <p:grpSpPr>
          <a:xfrm>
            <a:off x="3324984" y="203847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3A3F65A-B280-1BD4-4217-E6259565688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3A3F65A-B280-1BD4-4217-E6259565688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B227A6E-C728-031C-ACB0-8BD50C03C35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B227A6E-C728-031C-ACB0-8BD50C03C35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74CEF7A-E048-4500-7C10-C25A5811086B}"/>
              </a:ext>
            </a:extLst>
          </p:cNvPr>
          <p:cNvGrpSpPr/>
          <p:nvPr/>
        </p:nvGrpSpPr>
        <p:grpSpPr>
          <a:xfrm>
            <a:off x="1612006" y="299880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E94D70C-EF1E-C354-A251-C039970B494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E94D70C-EF1E-C354-A251-C039970B494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48B72FA-3B5D-46D2-2783-4DA8731E9C17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48B72FA-3B5D-46D2-2783-4DA8731E9C1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2571F80-53CF-0C8E-19FC-F2DA0DC14C48}"/>
              </a:ext>
            </a:extLst>
          </p:cNvPr>
          <p:cNvGrpSpPr/>
          <p:nvPr/>
        </p:nvGrpSpPr>
        <p:grpSpPr>
          <a:xfrm>
            <a:off x="1630334" y="180943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53C6E80-567B-D813-8669-388FD8EF3453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53C6E80-567B-D813-8669-388FD8EF345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CF8FB73-14FE-F2C2-6DFA-39E5C8CAB0D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CF8FB73-14FE-F2C2-6DFA-39E5C8CAB0D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9DCA0EE-4687-ED2D-1ED9-7EC2DBE24A28}"/>
              </a:ext>
            </a:extLst>
          </p:cNvPr>
          <p:cNvGrpSpPr/>
          <p:nvPr/>
        </p:nvGrpSpPr>
        <p:grpSpPr>
          <a:xfrm>
            <a:off x="2284971" y="407899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5E47621-13B2-6741-09DC-CA610949992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5E47621-13B2-6741-09DC-CA610949992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F028DC06-DE0B-A61C-8CC9-0B2C9F9839D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F028DC06-DE0B-A61C-8CC9-0B2C9F9839D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3F5F0C3-FDBA-2D5E-6AEE-6F6AD9AA6F78}"/>
              </a:ext>
            </a:extLst>
          </p:cNvPr>
          <p:cNvGrpSpPr/>
          <p:nvPr/>
        </p:nvGrpSpPr>
        <p:grpSpPr>
          <a:xfrm>
            <a:off x="2922199" y="3029249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B02F657-994D-1DF4-BE3B-5E4CC4AF635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B02F657-994D-1DF4-BE3B-5E4CC4AF635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3E45EF6-5C94-CF8D-A0DD-1E86B3569CA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3E45EF6-5C94-CF8D-A0DD-1E86B3569CA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8BA8D5D-E036-610D-03F4-D181B244F072}"/>
              </a:ext>
            </a:extLst>
          </p:cNvPr>
          <p:cNvGrpSpPr/>
          <p:nvPr/>
        </p:nvGrpSpPr>
        <p:grpSpPr>
          <a:xfrm>
            <a:off x="5412839" y="339103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8AA3E89-2261-7530-6101-49BFBEAA240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8AA3E89-2261-7530-6101-49BFBEAA240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A95E40D-54BD-B426-1489-B04986C1D63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A95E40D-54BD-B426-1489-B04986C1D63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1C1C220-A68B-59D7-CE74-CC7C18551097}"/>
              </a:ext>
            </a:extLst>
          </p:cNvPr>
          <p:cNvGrpSpPr/>
          <p:nvPr/>
        </p:nvGrpSpPr>
        <p:grpSpPr>
          <a:xfrm>
            <a:off x="6695405" y="260120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FCD81AD-C41F-B7BC-D53E-5CB98929945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FCD81AD-C41F-B7BC-D53E-5CB98929945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F5D7FD2-11D8-4143-D1AA-D0A5653A9AD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F5D7FD2-11D8-4143-D1AA-D0A5653A9AD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5BED69F-0EB8-5726-2A03-14042CCD17F8}"/>
              </a:ext>
            </a:extLst>
          </p:cNvPr>
          <p:cNvGrpSpPr/>
          <p:nvPr/>
        </p:nvGrpSpPr>
        <p:grpSpPr>
          <a:xfrm>
            <a:off x="6201608" y="294766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2DB1FA52-B364-F86B-C339-22EBC659BB2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DB1FA52-B364-F86B-C339-22EBC659BB2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DD701E7F-64FA-4652-0CF8-4878117FB8B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DD701E7F-64FA-4652-0CF8-4878117FB8B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50F2CB0-4D90-DBDF-E32A-68D8E5389A0C}"/>
              </a:ext>
            </a:extLst>
          </p:cNvPr>
          <p:cNvGrpSpPr/>
          <p:nvPr/>
        </p:nvGrpSpPr>
        <p:grpSpPr>
          <a:xfrm>
            <a:off x="4034010" y="3429000"/>
            <a:ext cx="341897" cy="407957"/>
            <a:chOff x="2971980" y="1136563"/>
            <a:chExt cx="425520" cy="50773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9B398E9-F018-2005-6CEC-9DAD02CC04A3}"/>
                    </a:ext>
                  </a:extLst>
                </p14:cNvPr>
                <p14:cNvContentPartPr/>
                <p14:nvPr/>
              </p14:nvContentPartPr>
              <p14:xfrm>
                <a:off x="2971980" y="1136563"/>
                <a:ext cx="425520" cy="4881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9B398E9-F018-2005-6CEC-9DAD02CC04A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14150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9B40BF77-3FA6-5422-22CD-0033ED1BC03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9B40BF77-3FA6-5422-22CD-0033ED1BC03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96019226-63CD-0704-F27E-99DA497AE626}"/>
              </a:ext>
            </a:extLst>
          </p:cNvPr>
          <p:cNvSpPr/>
          <p:nvPr/>
        </p:nvSpPr>
        <p:spPr>
          <a:xfrm>
            <a:off x="4242462" y="2467181"/>
            <a:ext cx="457200" cy="457200"/>
          </a:xfrm>
          <a:custGeom>
            <a:avLst/>
            <a:gdLst>
              <a:gd name="csX0" fmla="*/ 0 w 457200"/>
              <a:gd name="csY0" fmla="*/ 228600 h 457200"/>
              <a:gd name="csX1" fmla="*/ 228600 w 457200"/>
              <a:gd name="csY1" fmla="*/ 0 h 457200"/>
              <a:gd name="csX2" fmla="*/ 457200 w 457200"/>
              <a:gd name="csY2" fmla="*/ 228600 h 457200"/>
              <a:gd name="csX3" fmla="*/ 228600 w 457200"/>
              <a:gd name="csY3" fmla="*/ 457200 h 457200"/>
              <a:gd name="csX4" fmla="*/ 0 w 457200"/>
              <a:gd name="csY4" fmla="*/ 228600 h 457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57200" h="457200" extrusionOk="0">
                <a:moveTo>
                  <a:pt x="0" y="228600"/>
                </a:moveTo>
                <a:cubicBezTo>
                  <a:pt x="-7743" y="115933"/>
                  <a:pt x="99486" y="-1182"/>
                  <a:pt x="228600" y="0"/>
                </a:cubicBezTo>
                <a:cubicBezTo>
                  <a:pt x="371180" y="-2410"/>
                  <a:pt x="451776" y="112227"/>
                  <a:pt x="457200" y="228600"/>
                </a:cubicBezTo>
                <a:cubicBezTo>
                  <a:pt x="436274" y="361846"/>
                  <a:pt x="349602" y="463408"/>
                  <a:pt x="228600" y="457200"/>
                </a:cubicBezTo>
                <a:cubicBezTo>
                  <a:pt x="103666" y="456347"/>
                  <a:pt x="-17189" y="358795"/>
                  <a:pt x="0" y="22860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E85AFF-7050-7CA2-9413-A909098163AD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t="36568" b="36991"/>
          <a:stretch/>
        </p:blipFill>
        <p:spPr>
          <a:xfrm>
            <a:off x="3473360" y="717848"/>
            <a:ext cx="2057399" cy="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277 L -0.15017 0.0655 L -0.2849 -0.06181 L -0.30156 0.07338 L -0.24097 0.24537 L -0.04705 0.15439 L 0.10451 0.15023 L 0.11059 -0.05579 L 0.25 0.02708 " pathEditMode="relative" rAng="0" ptsTypes="AAAAAAAAA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6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4AA37-5F42-72A8-E7FC-4519EBF42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8C69F73-2E53-5B7A-88A9-994D3CF512F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C1BCA76-EDB4-8E15-57DC-7A97D686F132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2A6111-E52C-443D-E624-C43C0247E238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807189-5F76-225C-9F79-4FEE147AD36B}"/>
              </a:ext>
            </a:extLst>
          </p:cNvPr>
          <p:cNvGrpSpPr/>
          <p:nvPr/>
        </p:nvGrpSpPr>
        <p:grpSpPr>
          <a:xfrm>
            <a:off x="5297215" y="1871104"/>
            <a:ext cx="680264" cy="414342"/>
            <a:chOff x="5297215" y="1871104"/>
            <a:chExt cx="680264" cy="41434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902CECB-F36E-F07B-E8AA-8220742EB9A1}"/>
                </a:ext>
              </a:extLst>
            </p:cNvPr>
            <p:cNvGrpSpPr/>
            <p:nvPr/>
          </p:nvGrpSpPr>
          <p:grpSpPr>
            <a:xfrm>
              <a:off x="5297215" y="1871104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C9A97456-CE3C-629A-1985-3B03CF54695B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C9A97456-CE3C-629A-1985-3B03CF54695B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0EBAA506-2C94-921C-BBA3-4DCFE1A3FB77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0EBAA506-2C94-921C-BBA3-4DCFE1A3FB77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88FC424-AAEB-B10A-2A96-3CD2450394B2}"/>
                </a:ext>
              </a:extLst>
            </p:cNvPr>
            <p:cNvGrpSpPr/>
            <p:nvPr/>
          </p:nvGrpSpPr>
          <p:grpSpPr>
            <a:xfrm>
              <a:off x="5635582" y="1882227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AE22DF39-EA44-6E32-E7FD-4CA219922E21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AE22DF39-EA44-6E32-E7FD-4CA219922E21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5687FECD-7ADF-50FC-76D2-9B13225B63B1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5687FECD-7ADF-50FC-76D2-9B13225B63B1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681B9D-6C20-5E6A-3060-8FC7A936F8F6}"/>
              </a:ext>
            </a:extLst>
          </p:cNvPr>
          <p:cNvGrpSpPr/>
          <p:nvPr/>
        </p:nvGrpSpPr>
        <p:grpSpPr>
          <a:xfrm>
            <a:off x="5710788" y="4214586"/>
            <a:ext cx="713291" cy="414211"/>
            <a:chOff x="5710788" y="4214586"/>
            <a:chExt cx="713291" cy="41421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FE98005-8805-2D16-FBB8-B834D0AAF8DE}"/>
                </a:ext>
              </a:extLst>
            </p:cNvPr>
            <p:cNvGrpSpPr/>
            <p:nvPr/>
          </p:nvGrpSpPr>
          <p:grpSpPr>
            <a:xfrm>
              <a:off x="5710788" y="4225578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03C5F922-2745-A9D7-17BA-2E2F6E470728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03C5F922-2745-A9D7-17BA-2E2F6E470728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524CD290-2C93-1434-FAC5-BE6D582EE328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524CD290-2C93-1434-FAC5-BE6D582EE328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D9B3193-18DE-4F13-77DC-B7C9F393FF4F}"/>
                </a:ext>
              </a:extLst>
            </p:cNvPr>
            <p:cNvGrpSpPr/>
            <p:nvPr/>
          </p:nvGrpSpPr>
          <p:grpSpPr>
            <a:xfrm>
              <a:off x="6082182" y="4214586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469A8978-59B0-5BE1-EEDB-97B63B3C3A4D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469A8978-59B0-5BE1-EEDB-97B63B3C3A4D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3D22F13-0B59-79B8-5718-9BF7846A73D2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3D22F13-0B59-79B8-5718-9BF7846A73D2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13D87DC-67A8-217D-352D-BDDE858FB865}"/>
              </a:ext>
            </a:extLst>
          </p:cNvPr>
          <p:cNvGrpSpPr/>
          <p:nvPr/>
        </p:nvGrpSpPr>
        <p:grpSpPr>
          <a:xfrm>
            <a:off x="1768406" y="3169339"/>
            <a:ext cx="661634" cy="414210"/>
            <a:chOff x="1630334" y="1798440"/>
            <a:chExt cx="661634" cy="41421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D63335F-5EB5-4677-F950-D625869BCC36}"/>
                </a:ext>
              </a:extLst>
            </p:cNvPr>
            <p:cNvGrpSpPr/>
            <p:nvPr/>
          </p:nvGrpSpPr>
          <p:grpSpPr>
            <a:xfrm>
              <a:off x="1950071" y="1798440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C2363429-B29E-42CC-9A49-A2DD41D285A3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C2363429-B29E-42CC-9A49-A2DD41D285A3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015EA28A-FC95-67E4-C390-D0E6B2D07AFF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015EA28A-FC95-67E4-C390-D0E6B2D07AFF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28976B5-B9BB-A989-07C8-6187F0224C56}"/>
                </a:ext>
              </a:extLst>
            </p:cNvPr>
            <p:cNvGrpSpPr/>
            <p:nvPr/>
          </p:nvGrpSpPr>
          <p:grpSpPr>
            <a:xfrm>
              <a:off x="1630334" y="1809431"/>
              <a:ext cx="341897" cy="403219"/>
              <a:chOff x="2971980" y="1142460"/>
              <a:chExt cx="425520" cy="50184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AEF2F875-3C99-79CE-280F-25D1A212111A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AEF2F875-3C99-79CE-280F-25D1A212111A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17575E09-A797-E465-0B2E-93C68DC21959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1"/>
                  <a:ext cx="272160" cy="50184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17575E09-A797-E465-0B2E-93C68DC21959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3043198" y="1120057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E649BD2-4948-448A-DCA9-8EF133161E55}"/>
              </a:ext>
            </a:extLst>
          </p:cNvPr>
          <p:cNvGrpSpPr/>
          <p:nvPr/>
        </p:nvGrpSpPr>
        <p:grpSpPr>
          <a:xfrm>
            <a:off x="3495939" y="2285446"/>
            <a:ext cx="680264" cy="428709"/>
            <a:chOff x="3324984" y="2038472"/>
            <a:chExt cx="680264" cy="42870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7F4FD92-1331-7A53-FD78-9DF1998BB01E}"/>
                </a:ext>
              </a:extLst>
            </p:cNvPr>
            <p:cNvGrpSpPr/>
            <p:nvPr/>
          </p:nvGrpSpPr>
          <p:grpSpPr>
            <a:xfrm>
              <a:off x="3324984" y="2038472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9438E66F-C55E-0213-2AD3-C2BD8898F6BD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9438E66F-C55E-0213-2AD3-C2BD8898F6BD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BBBA5CDE-AE21-2947-3C7F-426408A63341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BBBA5CDE-AE21-2947-3C7F-426408A63341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460BB54-9D2C-5104-B21A-E51B1A179784}"/>
                </a:ext>
              </a:extLst>
            </p:cNvPr>
            <p:cNvGrpSpPr/>
            <p:nvPr/>
          </p:nvGrpSpPr>
          <p:grpSpPr>
            <a:xfrm>
              <a:off x="3663351" y="2063962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4DF006DD-5D49-FAFD-EFCA-8456AADDF22D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4DF006DD-5D49-FAFD-EFCA-8456AADDF22D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86D436AB-CCC4-5588-DF0A-F1B626DC963B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86D436AB-CCC4-5588-DF0A-F1B626DC963B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86C7F07-E930-2F11-C8DC-752736EA9A73}"/>
              </a:ext>
            </a:extLst>
          </p:cNvPr>
          <p:cNvGrpSpPr/>
          <p:nvPr/>
        </p:nvGrpSpPr>
        <p:grpSpPr>
          <a:xfrm>
            <a:off x="6305492" y="2601203"/>
            <a:ext cx="731810" cy="411866"/>
            <a:chOff x="6305492" y="2601203"/>
            <a:chExt cx="731810" cy="411866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7E557B7C-CAA5-2D39-2883-73694D72BFA7}"/>
                </a:ext>
              </a:extLst>
            </p:cNvPr>
            <p:cNvGrpSpPr/>
            <p:nvPr/>
          </p:nvGrpSpPr>
          <p:grpSpPr>
            <a:xfrm>
              <a:off x="6695405" y="2601203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F2757E6C-DDCF-CC81-F152-FDA8A0FCDCF1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F2757E6C-DDCF-CC81-F152-FDA8A0FCDCF1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1AD015A4-D2C2-31C3-1939-A52948B8C395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1AD015A4-D2C2-31C3-1939-A52948B8C395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36DF597-BCFF-9D9E-6C49-805563B57311}"/>
                </a:ext>
              </a:extLst>
            </p:cNvPr>
            <p:cNvGrpSpPr/>
            <p:nvPr/>
          </p:nvGrpSpPr>
          <p:grpSpPr>
            <a:xfrm>
              <a:off x="6305492" y="2609850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07EE9522-DFBE-89AC-7B92-15FD8A2B0CAA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07EE9522-DFBE-89AC-7B92-15FD8A2B0CAA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60918081-BBA1-2C05-9C08-680560C6E340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60918081-BBA1-2C05-9C08-680560C6E340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48758A-E380-E229-CF03-601EA5609195}"/>
              </a:ext>
            </a:extLst>
          </p:cNvPr>
          <p:cNvGrpSpPr/>
          <p:nvPr/>
        </p:nvGrpSpPr>
        <p:grpSpPr>
          <a:xfrm>
            <a:off x="4034010" y="3391016"/>
            <a:ext cx="683794" cy="445941"/>
            <a:chOff x="4034010" y="3391016"/>
            <a:chExt cx="683794" cy="44594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403C376-BF70-EF75-9D3A-797610BF8684}"/>
                </a:ext>
              </a:extLst>
            </p:cNvPr>
            <p:cNvGrpSpPr/>
            <p:nvPr/>
          </p:nvGrpSpPr>
          <p:grpSpPr>
            <a:xfrm>
              <a:off x="4375907" y="3391016"/>
              <a:ext cx="341897" cy="420152"/>
              <a:chOff x="2971980" y="1142460"/>
              <a:chExt cx="425520" cy="522915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8832063B-7490-F180-6011-1A2893860385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8832063B-7490-F180-6011-1A2893860385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C09B93FB-E522-CEDA-7658-30CFD3870CF6}"/>
                      </a:ext>
                    </a:extLst>
                  </p14:cNvPr>
                  <p14:cNvContentPartPr/>
                  <p14:nvPr/>
                </p14:nvContentPartPr>
                <p14:xfrm>
                  <a:off x="3065580" y="1163535"/>
                  <a:ext cx="272160" cy="50184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C09B93FB-E522-CEDA-7658-30CFD3870CF6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3043198" y="1141131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FE2A355-DDCB-598B-7C84-BA4426C6BA14}"/>
                </a:ext>
              </a:extLst>
            </p:cNvPr>
            <p:cNvGrpSpPr/>
            <p:nvPr/>
          </p:nvGrpSpPr>
          <p:grpSpPr>
            <a:xfrm>
              <a:off x="4034010" y="3429000"/>
              <a:ext cx="341897" cy="407957"/>
              <a:chOff x="2971980" y="1136563"/>
              <a:chExt cx="425520" cy="507737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EEB1DD44-0A47-2FEF-7E99-95F728C6A481}"/>
                      </a:ext>
                    </a:extLst>
                  </p14:cNvPr>
                  <p14:cNvContentPartPr/>
                  <p14:nvPr/>
                </p14:nvContentPartPr>
                <p14:xfrm>
                  <a:off x="2971980" y="1136563"/>
                  <a:ext cx="425520" cy="48816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EEB1DD44-0A47-2FEF-7E99-95F728C6A481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949584" y="1114150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946878A6-0DA8-EFD2-CCAA-F1C2ECF80E60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946878A6-0DA8-EFD2-CCAA-F1C2ECF80E60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02F4D8FB-F13D-8772-62C9-2200EAFC0B37}"/>
              </a:ext>
            </a:extLst>
          </p:cNvPr>
          <p:cNvSpPr/>
          <p:nvPr/>
        </p:nvSpPr>
        <p:spPr>
          <a:xfrm>
            <a:off x="4242462" y="2467181"/>
            <a:ext cx="457200" cy="457200"/>
          </a:xfrm>
          <a:custGeom>
            <a:avLst/>
            <a:gdLst>
              <a:gd name="csX0" fmla="*/ 0 w 457200"/>
              <a:gd name="csY0" fmla="*/ 228600 h 457200"/>
              <a:gd name="csX1" fmla="*/ 228600 w 457200"/>
              <a:gd name="csY1" fmla="*/ 0 h 457200"/>
              <a:gd name="csX2" fmla="*/ 457200 w 457200"/>
              <a:gd name="csY2" fmla="*/ 228600 h 457200"/>
              <a:gd name="csX3" fmla="*/ 228600 w 457200"/>
              <a:gd name="csY3" fmla="*/ 457200 h 457200"/>
              <a:gd name="csX4" fmla="*/ 0 w 457200"/>
              <a:gd name="csY4" fmla="*/ 228600 h 457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57200" h="457200" extrusionOk="0">
                <a:moveTo>
                  <a:pt x="0" y="228600"/>
                </a:moveTo>
                <a:cubicBezTo>
                  <a:pt x="-7743" y="115933"/>
                  <a:pt x="99486" y="-1182"/>
                  <a:pt x="228600" y="0"/>
                </a:cubicBezTo>
                <a:cubicBezTo>
                  <a:pt x="371180" y="-2410"/>
                  <a:pt x="451776" y="112227"/>
                  <a:pt x="457200" y="228600"/>
                </a:cubicBezTo>
                <a:cubicBezTo>
                  <a:pt x="436274" y="361846"/>
                  <a:pt x="349602" y="463408"/>
                  <a:pt x="228600" y="457200"/>
                </a:cubicBezTo>
                <a:cubicBezTo>
                  <a:pt x="103666" y="456347"/>
                  <a:pt x="-17189" y="358795"/>
                  <a:pt x="0" y="22860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1229D6-6755-736C-6885-53426ACAC5A9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 l="-855" t="63063" r="855" b="10496"/>
          <a:stretch/>
        </p:blipFill>
        <p:spPr>
          <a:xfrm>
            <a:off x="3456926" y="708812"/>
            <a:ext cx="2057399" cy="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8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L 0.10278 0.06366 " pathEditMode="relative" rAng="0" ptsTypes="AA">
                                      <p:cBhvr>
                                        <p:cTn id="6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9" y="3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0439 L -0.11476 0.11296 L 0.13698 0.09814 L 0.11476 -0.0375 L 0.12205 0.17476 L 0.12205 0.17476 " pathEditMode="relative" ptsTypes="AAAAAA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3.88889E-6 7.40741E-7 L -0.05 0.0907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C1E22BC6-6824-E468-C527-21983AFF8A99}"/>
              </a:ext>
            </a:extLst>
          </p:cNvPr>
          <p:cNvSpPr txBox="1">
            <a:spLocks/>
          </p:cNvSpPr>
          <p:nvPr/>
        </p:nvSpPr>
        <p:spPr>
          <a:xfrm>
            <a:off x="490986" y="687408"/>
            <a:ext cx="8189463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3200" b="0" i="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marL="742950" lvl="1" indent="-2857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lvl="2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lvl="3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lvl="4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Edu QLD Beginner" pitchFamily="2" charset="0"/>
              </a:rPr>
              <a:t>Lesson 8</a:t>
            </a: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2BABD15E-D42C-4739-06EC-FB3C5C466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3" r="12353"/>
          <a:stretch/>
        </p:blipFill>
        <p:spPr>
          <a:xfrm>
            <a:off x="1405979" y="2035382"/>
            <a:ext cx="6332043" cy="469377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928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4642E-0BD4-1615-09D1-A60272999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6EFB4B-ABC0-787C-32E0-0CEBBBF061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1" y="1225087"/>
            <a:ext cx="8349365" cy="1569660"/>
          </a:xfrm>
        </p:spPr>
        <p:txBody>
          <a:bodyPr/>
          <a:lstStyle/>
          <a:p>
            <a:r>
              <a:rPr lang="en-US" sz="4800" dirty="0"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You will </a:t>
            </a:r>
            <a:r>
              <a:rPr lang="en-US" sz="4800" dirty="0" err="1"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4800" dirty="0"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 being a good friend through words and action. </a:t>
            </a:r>
            <a:endParaRPr lang="en-AU" sz="4800" dirty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D50367B8-BE4C-40A2-CE68-E1584567E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85" r="12785"/>
          <a:stretch/>
        </p:blipFill>
        <p:spPr>
          <a:xfrm>
            <a:off x="2304466" y="2946998"/>
            <a:ext cx="4535068" cy="336172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7930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BDAF0-7EFF-6EDB-7AAC-1D2738F8C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EEDDB71-3AA8-02A2-9CE5-F44CB0852E0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CEE1DE1-E98D-855C-3F6B-E6AB2864C345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F9D16B-C7DC-1C7A-6FD5-FB40C048C400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37D207-DF4E-AED1-42A2-F2C2536D117A}"/>
              </a:ext>
            </a:extLst>
          </p:cNvPr>
          <p:cNvGrpSpPr/>
          <p:nvPr/>
        </p:nvGrpSpPr>
        <p:grpSpPr>
          <a:xfrm>
            <a:off x="5297215" y="187110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8ACD359-D493-92FB-CBB1-80BB8E3ED47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C7B45FF-156E-0737-4B18-6C04F6C9B56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694B696-056C-0467-BC4C-5026637276D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E294930-D63F-B416-7A16-B291D5BE447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4F29FB9-A65E-F9FE-CE75-9A5D3770606C}"/>
              </a:ext>
            </a:extLst>
          </p:cNvPr>
          <p:cNvGrpSpPr/>
          <p:nvPr/>
        </p:nvGrpSpPr>
        <p:grpSpPr>
          <a:xfrm>
            <a:off x="5806118" y="160782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2F04FEA-15A3-078A-31B6-A287C0A4E4A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70C85DF-0255-541D-EECE-4B7610513D7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C9DA65D-D57E-63C7-DE55-9EE5AF575827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203E419-6507-85EF-084F-928F4A449E8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0BB36D5-F0E1-095C-1E27-38728775ABCE}"/>
              </a:ext>
            </a:extLst>
          </p:cNvPr>
          <p:cNvGrpSpPr/>
          <p:nvPr/>
        </p:nvGrpSpPr>
        <p:grpSpPr>
          <a:xfrm>
            <a:off x="3324984" y="203847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00A2754-839A-9B9B-516E-97217764D07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C3D84FD-0A30-D7F7-BEE0-EFB4F2BA083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AF0350A-1D9F-E042-9E77-E1A2614D456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1BD7717-ECFF-92C6-235D-64A2A6C46BC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47AA86-40DC-A4FB-F5C7-1F6F47084BD1}"/>
              </a:ext>
            </a:extLst>
          </p:cNvPr>
          <p:cNvGrpSpPr/>
          <p:nvPr/>
        </p:nvGrpSpPr>
        <p:grpSpPr>
          <a:xfrm>
            <a:off x="1612006" y="299880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60E5F8D-9FD9-8B57-7898-259A3503252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4477BAE-E293-249F-A13D-3BBE72B7EB5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91444AD-CAFE-3264-1FBE-DBE27FDA798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B0DECAA-7F69-A83F-0BD1-CBA55DF73F8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0F25B54-3ECE-1436-6C0E-8146844F4F5C}"/>
              </a:ext>
            </a:extLst>
          </p:cNvPr>
          <p:cNvGrpSpPr/>
          <p:nvPr/>
        </p:nvGrpSpPr>
        <p:grpSpPr>
          <a:xfrm>
            <a:off x="1630334" y="180943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0FD7B8C-4CFC-5A36-3417-95B8C8C191D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58C88BE-8108-499A-A022-2D41BF547BD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9D83314-A16F-BD66-958B-FCFC6B93F5F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AA32028-FAA3-37C7-B3A1-DB5E9071865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F2CD1AB-21F3-BE55-C069-4E215EEFE82A}"/>
              </a:ext>
            </a:extLst>
          </p:cNvPr>
          <p:cNvGrpSpPr/>
          <p:nvPr/>
        </p:nvGrpSpPr>
        <p:grpSpPr>
          <a:xfrm>
            <a:off x="2284971" y="407899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7667ED7-6942-C9FD-552E-8F49E8BB4BC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841E1EA-3F39-E3A7-1D9C-127FB91D5D3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E61B5FA-A6CA-E14E-48EB-CE0FC25E013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E0344CD-1E9E-60E5-4798-02BE3E3F938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A2AF631-C858-3D41-24E3-31A90D8CC363}"/>
              </a:ext>
            </a:extLst>
          </p:cNvPr>
          <p:cNvGrpSpPr/>
          <p:nvPr/>
        </p:nvGrpSpPr>
        <p:grpSpPr>
          <a:xfrm>
            <a:off x="2922199" y="3029249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40053BD1-5012-50E4-17F9-42C1AD69A0B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D59BB067-B740-DD8C-0D11-65D84AC6753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175FB8A-2345-CD9E-8311-B2C11230231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7E6B05E-CD82-2232-1E5F-D16343021C7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4999E05-77CD-CB89-5432-46643CF62B6B}"/>
              </a:ext>
            </a:extLst>
          </p:cNvPr>
          <p:cNvGrpSpPr/>
          <p:nvPr/>
        </p:nvGrpSpPr>
        <p:grpSpPr>
          <a:xfrm>
            <a:off x="5412839" y="339103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795FBCD4-9215-72FE-4B37-4C96F5DE1A67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30388E1E-81E6-C41C-4B17-7F6D1A62399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68BE538-F5F5-83F8-8D2E-8BEA17127193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4C6E0881-6D5C-3434-01E3-8D57F9095CD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1913913-1FAD-FAAF-6F66-85FA81EBAC0D}"/>
              </a:ext>
            </a:extLst>
          </p:cNvPr>
          <p:cNvGrpSpPr/>
          <p:nvPr/>
        </p:nvGrpSpPr>
        <p:grpSpPr>
          <a:xfrm>
            <a:off x="6695405" y="260120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034745E6-5734-965B-9C61-9B16A58C41E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A49A1A6-8D50-B2C8-3B58-46947D78770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C4841F73-6C88-CFE3-0FA6-CE92F94180D3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6758C3C-AD2B-660E-DEFD-737CC973BE2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30254F9-476A-EDFD-CBFE-A319BE106F78}"/>
              </a:ext>
            </a:extLst>
          </p:cNvPr>
          <p:cNvGrpSpPr/>
          <p:nvPr/>
        </p:nvGrpSpPr>
        <p:grpSpPr>
          <a:xfrm>
            <a:off x="6201608" y="294766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9792469C-D4FB-0ABE-A753-E6FE3FB15B7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86EA49B-D570-4FBF-100D-C4EFB1D5B9B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2B1A24F-D696-8695-7DC2-DAA2C4ECA3C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3AD8FAD-C463-CED0-10BC-0D33B710C7E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3D4E533-6A62-12F7-E61E-92B8162EC966}"/>
              </a:ext>
            </a:extLst>
          </p:cNvPr>
          <p:cNvGrpSpPr/>
          <p:nvPr/>
        </p:nvGrpSpPr>
        <p:grpSpPr>
          <a:xfrm>
            <a:off x="4034010" y="3429000"/>
            <a:ext cx="341897" cy="407957"/>
            <a:chOff x="2971980" y="1136563"/>
            <a:chExt cx="425520" cy="50773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47BE1F9E-4497-DB3D-B5B7-A8AF8061D182}"/>
                    </a:ext>
                  </a:extLst>
                </p14:cNvPr>
                <p14:cNvContentPartPr/>
                <p14:nvPr/>
              </p14:nvContentPartPr>
              <p14:xfrm>
                <a:off x="2971980" y="1136563"/>
                <a:ext cx="425520" cy="4881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0380908-7711-BB1B-C72C-D7A88840BE6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14150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1FEE75E-90A7-63F0-FC2E-AE8DA0643E5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77F1518-E2AB-5A79-436A-197633E41A7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8B2E7D-276B-FB8F-815D-0247A15A675F}"/>
              </a:ext>
            </a:extLst>
          </p:cNvPr>
          <p:cNvGrpSpPr/>
          <p:nvPr/>
        </p:nvGrpSpPr>
        <p:grpSpPr>
          <a:xfrm>
            <a:off x="3290954" y="703548"/>
            <a:ext cx="2126389" cy="506130"/>
            <a:chOff x="3290954" y="703548"/>
            <a:chExt cx="2126389" cy="5061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EFAEF69-67BB-65F4-7150-5DE218C88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 l="82168" t="24155" b="55125"/>
            <a:stretch>
              <a:fillRect/>
            </a:stretch>
          </p:blipFill>
          <p:spPr>
            <a:xfrm>
              <a:off x="5007319" y="716924"/>
              <a:ext cx="410024" cy="47645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F798675-FC25-D95E-46D9-358B62A3F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 l="-10230" t="35961" r="31962" b="39439"/>
            <a:stretch>
              <a:fillRect/>
            </a:stretch>
          </p:blipFill>
          <p:spPr>
            <a:xfrm>
              <a:off x="3290954" y="703548"/>
              <a:ext cx="1610287" cy="506130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51BF47FF-8AF7-BDF8-A94D-D1730DC4B87D}"/>
              </a:ext>
            </a:extLst>
          </p:cNvPr>
          <p:cNvSpPr/>
          <p:nvPr/>
        </p:nvSpPr>
        <p:spPr>
          <a:xfrm>
            <a:off x="4242462" y="2467181"/>
            <a:ext cx="457200" cy="457200"/>
          </a:xfrm>
          <a:custGeom>
            <a:avLst/>
            <a:gdLst>
              <a:gd name="csX0" fmla="*/ 0 w 457200"/>
              <a:gd name="csY0" fmla="*/ 228600 h 457200"/>
              <a:gd name="csX1" fmla="*/ 228600 w 457200"/>
              <a:gd name="csY1" fmla="*/ 0 h 457200"/>
              <a:gd name="csX2" fmla="*/ 457200 w 457200"/>
              <a:gd name="csY2" fmla="*/ 228600 h 457200"/>
              <a:gd name="csX3" fmla="*/ 228600 w 457200"/>
              <a:gd name="csY3" fmla="*/ 457200 h 457200"/>
              <a:gd name="csX4" fmla="*/ 0 w 457200"/>
              <a:gd name="csY4" fmla="*/ 228600 h 457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57200" h="457200" extrusionOk="0">
                <a:moveTo>
                  <a:pt x="0" y="228600"/>
                </a:moveTo>
                <a:cubicBezTo>
                  <a:pt x="-7743" y="115933"/>
                  <a:pt x="99486" y="-1182"/>
                  <a:pt x="228600" y="0"/>
                </a:cubicBezTo>
                <a:cubicBezTo>
                  <a:pt x="371180" y="-2410"/>
                  <a:pt x="451776" y="112227"/>
                  <a:pt x="457200" y="228600"/>
                </a:cubicBezTo>
                <a:cubicBezTo>
                  <a:pt x="436274" y="361846"/>
                  <a:pt x="349602" y="463408"/>
                  <a:pt x="228600" y="457200"/>
                </a:cubicBezTo>
                <a:cubicBezTo>
                  <a:pt x="103666" y="456347"/>
                  <a:pt x="-17189" y="358795"/>
                  <a:pt x="0" y="22860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399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5.30175E-17 L -0.15156 0.06273 L -0.28628 -0.06458 L -0.30295 0.0706 L -0.24236 0.24259 L -0.04843 0.15162 L 0.10313 0.14745 L 0.10921 -0.05856 L 0.24861 0.02431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6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3KN27SNVY5CS-90160594-429898</_dlc_DocId>
    <_dlc_DocIdUrl xmlns="f315eb64-a02b-4bd5-a84c-38ab918c4ccd">
      <Url>https://ggsaus.sharepoint.com/sites/Curriculum/_layouts/15/DocIdRedir.aspx?ID=3KN27SNVY5CS-90160594-429898</Url>
      <Description>3KN27SNVY5CS-90160594-429898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Props1.xml><?xml version="1.0" encoding="utf-8"?>
<ds:datastoreItem xmlns:ds="http://schemas.openxmlformats.org/officeDocument/2006/customXml" ds:itemID="{253D1E40-0A66-48D5-B5B7-CB623478AC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http://schemas.microsoft.com/office/2006/metadata/properties"/>
    <ds:schemaRef ds:uri="http://purl.org/dc/elements/1.1/"/>
    <ds:schemaRef ds:uri="http://schemas.microsoft.com/sharepoint/v3/fields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f315eb64-a02b-4bd5-a84c-38ab918c4ccd"/>
    <ds:schemaRef ds:uri="d63ea73a-d7e6-4e3a-bf41-d78273581467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195</TotalTime>
  <Words>44</Words>
  <Application>Microsoft Office PowerPoint</Application>
  <PresentationFormat>On-screen Show (4:3)</PresentationFormat>
  <Paragraphs>8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American Typewriter</vt:lpstr>
      <vt:lpstr>Arial</vt:lpstr>
      <vt:lpstr>Calibr</vt:lpstr>
      <vt:lpstr>Calibri</vt:lpstr>
      <vt:lpstr>Copperplate</vt:lpstr>
      <vt:lpstr>Edu QLD Beginner</vt:lpstr>
      <vt:lpstr>Gotham-Book</vt:lpstr>
      <vt:lpstr>Ink Free</vt:lpstr>
      <vt:lpstr>Times New Roman</vt:lpstr>
      <vt:lpstr>GGSA_CharacterDev_PPT_Theme</vt:lpstr>
      <vt:lpstr>Office Theme</vt:lpstr>
      <vt:lpstr>Balloon Keep-Up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Monica Bennett</cp:lastModifiedBy>
  <cp:revision>2</cp:revision>
  <cp:lastPrinted>2021-04-07T01:54:21Z</cp:lastPrinted>
  <dcterms:created xsi:type="dcterms:W3CDTF">2024-04-29T10:07:44Z</dcterms:created>
  <dcterms:modified xsi:type="dcterms:W3CDTF">2026-03-27T19:40:18Z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a38961a2-33bd-4a8b-869e-c2797cd0af75</vt:lpwstr>
  </property>
</Properties>
</file>