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notesSlides/notesSlide5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notesSlides/notesSlide6.xml" ContentType="application/vnd.openxmlformats-officedocument.presentationml.notesSlide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notesSlides/notesSlide10.xml" ContentType="application/vnd.openxmlformats-officedocument.presentationml.notesSlide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notesSlides/notesSlide11.xml" ContentType="application/vnd.openxmlformats-officedocument.presentationml.notesSlide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353" r:id="rId6"/>
  </p:sldMasterIdLst>
  <p:notesMasterIdLst>
    <p:notesMasterId r:id="rId19"/>
  </p:notesMasterIdLst>
  <p:handoutMasterIdLst>
    <p:handoutMasterId r:id="rId20"/>
  </p:handoutMasterIdLst>
  <p:sldIdLst>
    <p:sldId id="256" r:id="rId7"/>
    <p:sldId id="316" r:id="rId8"/>
    <p:sldId id="308" r:id="rId9"/>
    <p:sldId id="303" r:id="rId10"/>
    <p:sldId id="325" r:id="rId11"/>
    <p:sldId id="326" r:id="rId12"/>
    <p:sldId id="319" r:id="rId13"/>
    <p:sldId id="317" r:id="rId14"/>
    <p:sldId id="328" r:id="rId15"/>
    <p:sldId id="327" r:id="rId16"/>
    <p:sldId id="329" r:id="rId17"/>
    <p:sldId id="298" r:id="rId18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  <p188:author id="{AECB47EB-8748-0FB2-6017-DB8A5AC40F19}" name="Ashli Wasik" initials="AW" userId="S::awasik@goodtogreatschools.org.au::967b9bef-1458-40ba-ab3f-0307621bad9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C1E7EA"/>
    <a:srgbClr val="FFEAAB"/>
    <a:srgbClr val="FFEBAB"/>
    <a:srgbClr val="FFFDF5"/>
    <a:srgbClr val="FFFEFA"/>
    <a:srgbClr val="FAFFFF"/>
    <a:srgbClr val="F5FFFF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374" autoAdjust="0"/>
  </p:normalViewPr>
  <p:slideViewPr>
    <p:cSldViewPr snapToGrid="0">
      <p:cViewPr varScale="1">
        <p:scale>
          <a:sx n="68" d="100"/>
          <a:sy n="68" d="100"/>
        </p:scale>
        <p:origin x="2766" y="48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raine Sage" userId="492655dd-2671-48ce-be84-1cb87887afd8" providerId="ADAL" clId="{14A81716-6CAB-4684-AAC4-30FF1F97DAF2}"/>
    <pc:docChg chg="undo custSel modSld">
      <pc:chgData name="Lorraine Sage" userId="492655dd-2671-48ce-be84-1cb87887afd8" providerId="ADAL" clId="{14A81716-6CAB-4684-AAC4-30FF1F97DAF2}" dt="2026-03-22T08:42:32.971" v="7" actId="732"/>
      <pc:docMkLst>
        <pc:docMk/>
      </pc:docMkLst>
      <pc:sldChg chg="modSp mod">
        <pc:chgData name="Lorraine Sage" userId="492655dd-2671-48ce-be84-1cb87887afd8" providerId="ADAL" clId="{14A81716-6CAB-4684-AAC4-30FF1F97DAF2}" dt="2026-03-22T08:42:32.971" v="7" actId="732"/>
        <pc:sldMkLst>
          <pc:docMk/>
          <pc:sldMk cId="2585116655" sldId="256"/>
        </pc:sldMkLst>
        <pc:picChg chg="mod modCrop">
          <ac:chgData name="Lorraine Sage" userId="492655dd-2671-48ce-be84-1cb87887afd8" providerId="ADAL" clId="{14A81716-6CAB-4684-AAC4-30FF1F97DAF2}" dt="2026-03-22T08:42:32.971" v="7" actId="732"/>
          <ac:picMkLst>
            <pc:docMk/>
            <pc:sldMk cId="2585116655" sldId="256"/>
            <ac:picMk id="6" creationId="{B1D31F94-6455-54D5-2707-8E4151E3B442}"/>
          </ac:picMkLst>
        </pc:picChg>
      </pc:sldChg>
    </pc:docChg>
  </pc:docChgLst>
  <pc:docChgLst>
    <pc:chgData name="Tara Tyrrell" userId="67dc6626-2ece-4dc7-ac5a-9add06ec429c" providerId="ADAL" clId="{19B3F894-1FCB-46F2-98B7-33FD822CACFC}"/>
    <pc:docChg chg="modSld">
      <pc:chgData name="Tara Tyrrell" userId="67dc6626-2ece-4dc7-ac5a-9add06ec429c" providerId="ADAL" clId="{19B3F894-1FCB-46F2-98B7-33FD822CACFC}" dt="2026-03-16T20:01:38.051" v="0" actId="1076"/>
      <pc:docMkLst>
        <pc:docMk/>
      </pc:docMkLst>
      <pc:sldChg chg="modSp mod">
        <pc:chgData name="Tara Tyrrell" userId="67dc6626-2ece-4dc7-ac5a-9add06ec429c" providerId="ADAL" clId="{19B3F894-1FCB-46F2-98B7-33FD822CACFC}" dt="2026-03-16T20:01:38.051" v="0" actId="1076"/>
        <pc:sldMkLst>
          <pc:docMk/>
          <pc:sldMk cId="3967930649" sldId="317"/>
        </pc:sldMkLst>
        <pc:picChg chg="mod">
          <ac:chgData name="Tara Tyrrell" userId="67dc6626-2ece-4dc7-ac5a-9add06ec429c" providerId="ADAL" clId="{19B3F894-1FCB-46F2-98B7-33FD822CACFC}" dt="2026-03-16T20:01:38.051" v="0" actId="1076"/>
          <ac:picMkLst>
            <pc:docMk/>
            <pc:sldMk cId="3967930649" sldId="317"/>
            <ac:picMk id="3" creationId="{D50367B8-BE4C-40A2-CE68-E1584567E87E}"/>
          </ac:picMkLst>
        </pc:picChg>
      </pc:sldChg>
    </pc:docChg>
  </pc:docChgLst>
  <pc:docChgLst>
    <pc:chgData name="Monica Bennett" userId="a878a5d4-89bf-4f61-b999-31e96cd05c98" providerId="ADAL" clId="{CAF369FA-829B-40D8-BD2A-4EF96B6D10D6}"/>
    <pc:docChg chg="undo redo custSel addSld delSld modSld sldOrd modMainMaster">
      <pc:chgData name="Monica Bennett" userId="a878a5d4-89bf-4f61-b999-31e96cd05c98" providerId="ADAL" clId="{CAF369FA-829B-40D8-BD2A-4EF96B6D10D6}" dt="2026-03-17T15:06:24.192" v="11625" actId="20577"/>
      <pc:docMkLst>
        <pc:docMk/>
      </pc:docMkLst>
      <pc:sldChg chg="modSp mod modNotesTx">
        <pc:chgData name="Monica Bennett" userId="a878a5d4-89bf-4f61-b999-31e96cd05c98" providerId="ADAL" clId="{CAF369FA-829B-40D8-BD2A-4EF96B6D10D6}" dt="2026-03-17T15:04:20.169" v="11609" actId="20577"/>
        <pc:sldMkLst>
          <pc:docMk/>
          <pc:sldMk cId="2585116655" sldId="256"/>
        </pc:sldMkLst>
        <pc:picChg chg="mod modCrop">
          <ac:chgData name="Monica Bennett" userId="a878a5d4-89bf-4f61-b999-31e96cd05c98" providerId="ADAL" clId="{CAF369FA-829B-40D8-BD2A-4EF96B6D10D6}" dt="2026-02-26T22:12:39.534" v="8037" actId="18131"/>
          <ac:picMkLst>
            <pc:docMk/>
            <pc:sldMk cId="2585116655" sldId="256"/>
            <ac:picMk id="6" creationId="{B1D31F94-6455-54D5-2707-8E4151E3B442}"/>
          </ac:picMkLst>
        </pc:picChg>
      </pc:sldChg>
      <pc:sldChg chg="addSp delSp modSp mod delAnim modAnim modNotesTx">
        <pc:chgData name="Monica Bennett" userId="a878a5d4-89bf-4f61-b999-31e96cd05c98" providerId="ADAL" clId="{CAF369FA-829B-40D8-BD2A-4EF96B6D10D6}" dt="2026-03-17T15:04:33.149" v="11612" actId="20577"/>
        <pc:sldMkLst>
          <pc:docMk/>
          <pc:sldMk cId="1823500892" sldId="303"/>
        </pc:sldMkLst>
        <pc:spChg chg="add mod">
          <ac:chgData name="Monica Bennett" userId="a878a5d4-89bf-4f61-b999-31e96cd05c98" providerId="ADAL" clId="{CAF369FA-829B-40D8-BD2A-4EF96B6D10D6}" dt="2026-02-26T22:56:36.643" v="8410" actId="164"/>
          <ac:spMkLst>
            <pc:docMk/>
            <pc:sldMk cId="1823500892" sldId="303"/>
            <ac:spMk id="7" creationId="{ECDCEBC6-96C8-877E-2A93-F5AF0637F1AE}"/>
          </ac:spMkLst>
        </pc:spChg>
        <pc:spChg chg="mod topLvl">
          <ac:chgData name="Monica Bennett" userId="a878a5d4-89bf-4f61-b999-31e96cd05c98" providerId="ADAL" clId="{CAF369FA-829B-40D8-BD2A-4EF96B6D10D6}" dt="2026-02-26T23:02:35.543" v="8490" actId="1037"/>
          <ac:spMkLst>
            <pc:docMk/>
            <pc:sldMk cId="1823500892" sldId="303"/>
            <ac:spMk id="73" creationId="{C7B0B87F-3D2B-2239-15D1-8A3C5146FA0A}"/>
          </ac:spMkLst>
        </pc:spChg>
        <pc:spChg chg="mod">
          <ac:chgData name="Monica Bennett" userId="a878a5d4-89bf-4f61-b999-31e96cd05c98" providerId="ADAL" clId="{CAF369FA-829B-40D8-BD2A-4EF96B6D10D6}" dt="2026-02-26T23:02:40.771" v="8491"/>
          <ac:spMkLst>
            <pc:docMk/>
            <pc:sldMk cId="1823500892" sldId="303"/>
            <ac:spMk id="110" creationId="{AEEE313D-1552-0C55-36CC-17700658E64D}"/>
          </ac:spMkLst>
        </pc:spChg>
        <pc:spChg chg="mod">
          <ac:chgData name="Monica Bennett" userId="a878a5d4-89bf-4f61-b999-31e96cd05c98" providerId="ADAL" clId="{CAF369FA-829B-40D8-BD2A-4EF96B6D10D6}" dt="2026-02-26T23:03:00.565" v="8496"/>
          <ac:spMkLst>
            <pc:docMk/>
            <pc:sldMk cId="1823500892" sldId="303"/>
            <ac:spMk id="119" creationId="{DCFC3D94-C9C3-5AC4-C7D0-98ED37BBF168}"/>
          </ac:spMkLst>
        </pc:spChg>
        <pc:spChg chg="mod">
          <ac:chgData name="Monica Bennett" userId="a878a5d4-89bf-4f61-b999-31e96cd05c98" providerId="ADAL" clId="{CAF369FA-829B-40D8-BD2A-4EF96B6D10D6}" dt="2026-02-26T23:03:06.659" v="8498"/>
          <ac:spMkLst>
            <pc:docMk/>
            <pc:sldMk cId="1823500892" sldId="303"/>
            <ac:spMk id="128" creationId="{6833A203-6DD8-5551-7B37-A0B6B9BE1B9C}"/>
          </ac:spMkLst>
        </pc:spChg>
        <pc:spChg chg="mod">
          <ac:chgData name="Monica Bennett" userId="a878a5d4-89bf-4f61-b999-31e96cd05c98" providerId="ADAL" clId="{CAF369FA-829B-40D8-BD2A-4EF96B6D10D6}" dt="2026-02-26T23:07:04.644" v="8588"/>
          <ac:spMkLst>
            <pc:docMk/>
            <pc:sldMk cId="1823500892" sldId="303"/>
            <ac:spMk id="162" creationId="{EDE22170-BD71-71E9-2F9F-76508202A0D9}"/>
          </ac:spMkLst>
        </pc:spChg>
        <pc:spChg chg="mod">
          <ac:chgData name="Monica Bennett" userId="a878a5d4-89bf-4f61-b999-31e96cd05c98" providerId="ADAL" clId="{CAF369FA-829B-40D8-BD2A-4EF96B6D10D6}" dt="2026-02-26T23:07:08.451" v="8590"/>
          <ac:spMkLst>
            <pc:docMk/>
            <pc:sldMk cId="1823500892" sldId="303"/>
            <ac:spMk id="173" creationId="{D238AC0F-56A4-8AF3-58BF-07982C939F31}"/>
          </ac:spMkLst>
        </pc:spChg>
        <pc:spChg chg="mod">
          <ac:chgData name="Monica Bennett" userId="a878a5d4-89bf-4f61-b999-31e96cd05c98" providerId="ADAL" clId="{CAF369FA-829B-40D8-BD2A-4EF96B6D10D6}" dt="2026-02-26T23:07:14.966" v="8592"/>
          <ac:spMkLst>
            <pc:docMk/>
            <pc:sldMk cId="1823500892" sldId="303"/>
            <ac:spMk id="184" creationId="{34759A9A-DA2B-A5A0-9774-7421C8E04DA0}"/>
          </ac:spMkLst>
        </pc:spChg>
        <pc:spChg chg="add mod ord">
          <ac:chgData name="Monica Bennett" userId="a878a5d4-89bf-4f61-b999-31e96cd05c98" providerId="ADAL" clId="{CAF369FA-829B-40D8-BD2A-4EF96B6D10D6}" dt="2026-02-26T23:25:17.293" v="9407" actId="1076"/>
          <ac:spMkLst>
            <pc:docMk/>
            <pc:sldMk cId="1823500892" sldId="303"/>
            <ac:spMk id="189" creationId="{53DFB0E2-83BD-B6F4-7B5A-FE35A881B698}"/>
          </ac:spMkLst>
        </pc:spChg>
        <pc:grpChg chg="mod">
          <ac:chgData name="Monica Bennett" userId="a878a5d4-89bf-4f61-b999-31e96cd05c98" providerId="ADAL" clId="{CAF369FA-829B-40D8-BD2A-4EF96B6D10D6}" dt="2026-02-26T22:56:36.643" v="8410" actId="164"/>
          <ac:grpSpMkLst>
            <pc:docMk/>
            <pc:sldMk cId="1823500892" sldId="303"/>
            <ac:grpSpMk id="38" creationId="{7BD81F43-D960-A744-0507-9CDA4DA1D9EE}"/>
          </ac:grpSpMkLst>
        </pc:grpChg>
        <pc:grpChg chg="add mod">
          <ac:chgData name="Monica Bennett" userId="a878a5d4-89bf-4f61-b999-31e96cd05c98" providerId="ADAL" clId="{CAF369FA-829B-40D8-BD2A-4EF96B6D10D6}" dt="2026-02-26T23:06:51.034" v="8586" actId="164"/>
          <ac:grpSpMkLst>
            <pc:docMk/>
            <pc:sldMk cId="1823500892" sldId="303"/>
            <ac:grpSpMk id="51" creationId="{358110B8-F7AC-4150-CB8B-4F2FC25992C9}"/>
          </ac:grpSpMkLst>
        </pc:grpChg>
        <pc:grpChg chg="add mod">
          <ac:chgData name="Monica Bennett" userId="a878a5d4-89bf-4f61-b999-31e96cd05c98" providerId="ADAL" clId="{CAF369FA-829B-40D8-BD2A-4EF96B6D10D6}" dt="2026-02-26T23:01:37.149" v="8471" actId="164"/>
          <ac:grpSpMkLst>
            <pc:docMk/>
            <pc:sldMk cId="1823500892" sldId="303"/>
            <ac:grpSpMk id="95" creationId="{45232C58-1506-2021-1B68-D2E0FC7C5129}"/>
          </ac:grpSpMkLst>
        </pc:grpChg>
        <pc:grpChg chg="add mod">
          <ac:chgData name="Monica Bennett" userId="a878a5d4-89bf-4f61-b999-31e96cd05c98" providerId="ADAL" clId="{CAF369FA-829B-40D8-BD2A-4EF96B6D10D6}" dt="2026-02-26T23:02:31.803" v="8485" actId="164"/>
          <ac:grpSpMkLst>
            <pc:docMk/>
            <pc:sldMk cId="1823500892" sldId="303"/>
            <ac:grpSpMk id="96" creationId="{A00E57FE-8974-120F-FBD0-CFDF82756FB3}"/>
          </ac:grpSpMkLst>
        </pc:grpChg>
        <pc:grpChg chg="add mod">
          <ac:chgData name="Monica Bennett" userId="a878a5d4-89bf-4f61-b999-31e96cd05c98" providerId="ADAL" clId="{CAF369FA-829B-40D8-BD2A-4EF96B6D10D6}" dt="2026-02-26T23:09:20.717" v="8616" actId="1076"/>
          <ac:grpSpMkLst>
            <pc:docMk/>
            <pc:sldMk cId="1823500892" sldId="303"/>
            <ac:grpSpMk id="103" creationId="{9E61952D-AB97-071F-C936-D4192AF71CEF}"/>
          </ac:grpSpMkLst>
        </pc:grpChg>
        <pc:grpChg chg="add mod">
          <ac:chgData name="Monica Bennett" userId="a878a5d4-89bf-4f61-b999-31e96cd05c98" providerId="ADAL" clId="{CAF369FA-829B-40D8-BD2A-4EF96B6D10D6}" dt="2026-02-26T23:09:24.914" v="8617" actId="1076"/>
          <ac:grpSpMkLst>
            <pc:docMk/>
            <pc:sldMk cId="1823500892" sldId="303"/>
            <ac:grpSpMk id="104" creationId="{DFC64861-77BE-71F6-C925-FEA74C60927E}"/>
          </ac:grpSpMkLst>
        </pc:grpChg>
        <pc:grpChg chg="mod">
          <ac:chgData name="Monica Bennett" userId="a878a5d4-89bf-4f61-b999-31e96cd05c98" providerId="ADAL" clId="{CAF369FA-829B-40D8-BD2A-4EF96B6D10D6}" dt="2026-02-26T23:02:40.771" v="8491"/>
          <ac:grpSpMkLst>
            <pc:docMk/>
            <pc:sldMk cId="1823500892" sldId="303"/>
            <ac:grpSpMk id="105" creationId="{9719E345-204C-2D0E-6E62-510760DBCA4F}"/>
          </ac:grpSpMkLst>
        </pc:grpChg>
        <pc:grpChg chg="mod">
          <ac:chgData name="Monica Bennett" userId="a878a5d4-89bf-4f61-b999-31e96cd05c98" providerId="ADAL" clId="{CAF369FA-829B-40D8-BD2A-4EF96B6D10D6}" dt="2026-02-26T23:02:40.771" v="8491"/>
          <ac:grpSpMkLst>
            <pc:docMk/>
            <pc:sldMk cId="1823500892" sldId="303"/>
            <ac:grpSpMk id="109" creationId="{3B024B98-82D0-3230-F216-167F4146FFE6}"/>
          </ac:grpSpMkLst>
        </pc:grpChg>
        <pc:grpChg chg="add mod">
          <ac:chgData name="Monica Bennett" userId="a878a5d4-89bf-4f61-b999-31e96cd05c98" providerId="ADAL" clId="{CAF369FA-829B-40D8-BD2A-4EF96B6D10D6}" dt="2026-02-26T23:03:38.563" v="8507" actId="1076"/>
          <ac:grpSpMkLst>
            <pc:docMk/>
            <pc:sldMk cId="1823500892" sldId="303"/>
            <ac:grpSpMk id="113" creationId="{FD547E43-4FAA-83E3-E0D4-78A9D74719C1}"/>
          </ac:grpSpMkLst>
        </pc:grpChg>
        <pc:grpChg chg="mod">
          <ac:chgData name="Monica Bennett" userId="a878a5d4-89bf-4f61-b999-31e96cd05c98" providerId="ADAL" clId="{CAF369FA-829B-40D8-BD2A-4EF96B6D10D6}" dt="2026-02-26T23:03:00.565" v="8496"/>
          <ac:grpSpMkLst>
            <pc:docMk/>
            <pc:sldMk cId="1823500892" sldId="303"/>
            <ac:grpSpMk id="114" creationId="{F5C417B5-055A-8D8E-D7BE-1788695AF4AF}"/>
          </ac:grpSpMkLst>
        </pc:grpChg>
        <pc:grpChg chg="mod">
          <ac:chgData name="Monica Bennett" userId="a878a5d4-89bf-4f61-b999-31e96cd05c98" providerId="ADAL" clId="{CAF369FA-829B-40D8-BD2A-4EF96B6D10D6}" dt="2026-02-26T23:03:00.565" v="8496"/>
          <ac:grpSpMkLst>
            <pc:docMk/>
            <pc:sldMk cId="1823500892" sldId="303"/>
            <ac:grpSpMk id="118" creationId="{8AEE7623-C0F7-4D57-65B8-02FF4BB668D9}"/>
          </ac:grpSpMkLst>
        </pc:grpChg>
        <pc:grpChg chg="add mod">
          <ac:chgData name="Monica Bennett" userId="a878a5d4-89bf-4f61-b999-31e96cd05c98" providerId="ADAL" clId="{CAF369FA-829B-40D8-BD2A-4EF96B6D10D6}" dt="2026-02-26T23:03:23.289" v="8503" actId="1076"/>
          <ac:grpSpMkLst>
            <pc:docMk/>
            <pc:sldMk cId="1823500892" sldId="303"/>
            <ac:grpSpMk id="122" creationId="{9A5FF17A-8ED3-9FF6-9D32-4F60C01593CE}"/>
          </ac:grpSpMkLst>
        </pc:grpChg>
        <pc:grpChg chg="mod">
          <ac:chgData name="Monica Bennett" userId="a878a5d4-89bf-4f61-b999-31e96cd05c98" providerId="ADAL" clId="{CAF369FA-829B-40D8-BD2A-4EF96B6D10D6}" dt="2026-02-26T23:03:06.659" v="8498"/>
          <ac:grpSpMkLst>
            <pc:docMk/>
            <pc:sldMk cId="1823500892" sldId="303"/>
            <ac:grpSpMk id="123" creationId="{92BAE5DF-4992-89A6-E132-920979A6ED2D}"/>
          </ac:grpSpMkLst>
        </pc:grpChg>
        <pc:grpChg chg="mod">
          <ac:chgData name="Monica Bennett" userId="a878a5d4-89bf-4f61-b999-31e96cd05c98" providerId="ADAL" clId="{CAF369FA-829B-40D8-BD2A-4EF96B6D10D6}" dt="2026-02-26T23:03:06.659" v="8498"/>
          <ac:grpSpMkLst>
            <pc:docMk/>
            <pc:sldMk cId="1823500892" sldId="303"/>
            <ac:grpSpMk id="127" creationId="{E97FFF29-F078-E51A-E3D0-DD813836CCFD}"/>
          </ac:grpSpMkLst>
        </pc:grpChg>
        <pc:grpChg chg="mod">
          <ac:chgData name="Monica Bennett" userId="a878a5d4-89bf-4f61-b999-31e96cd05c98" providerId="ADAL" clId="{CAF369FA-829B-40D8-BD2A-4EF96B6D10D6}" dt="2026-02-26T23:06:51.034" v="8586" actId="164"/>
          <ac:grpSpMkLst>
            <pc:docMk/>
            <pc:sldMk cId="1823500892" sldId="303"/>
            <ac:grpSpMk id="154" creationId="{A8B1D21E-70AC-86C1-0D6E-9C11B943879B}"/>
          </ac:grpSpMkLst>
        </pc:grpChg>
        <pc:grpChg chg="add mod">
          <ac:chgData name="Monica Bennett" userId="a878a5d4-89bf-4f61-b999-31e96cd05c98" providerId="ADAL" clId="{CAF369FA-829B-40D8-BD2A-4EF96B6D10D6}" dt="2026-02-26T23:07:13.801" v="8591" actId="1076"/>
          <ac:grpSpMkLst>
            <pc:docMk/>
            <pc:sldMk cId="1823500892" sldId="303"/>
            <ac:grpSpMk id="155" creationId="{02199C3E-60FA-9605-7003-B171BFA96016}"/>
          </ac:grpSpMkLst>
        </pc:grpChg>
        <pc:grpChg chg="add mod">
          <ac:chgData name="Monica Bennett" userId="a878a5d4-89bf-4f61-b999-31e96cd05c98" providerId="ADAL" clId="{CAF369FA-829B-40D8-BD2A-4EF96B6D10D6}" dt="2026-02-26T23:07:04.644" v="8588"/>
          <ac:grpSpMkLst>
            <pc:docMk/>
            <pc:sldMk cId="1823500892" sldId="303"/>
            <ac:grpSpMk id="156" creationId="{C98037DC-68A4-9A44-3353-902DF932F413}"/>
          </ac:grpSpMkLst>
        </pc:grpChg>
        <pc:grpChg chg="mod">
          <ac:chgData name="Monica Bennett" userId="a878a5d4-89bf-4f61-b999-31e96cd05c98" providerId="ADAL" clId="{CAF369FA-829B-40D8-BD2A-4EF96B6D10D6}" dt="2026-02-26T23:07:04.644" v="8588"/>
          <ac:grpSpMkLst>
            <pc:docMk/>
            <pc:sldMk cId="1823500892" sldId="303"/>
            <ac:grpSpMk id="157" creationId="{E77FCF3A-0504-B6CB-B53B-BD6CB0383D80}"/>
          </ac:grpSpMkLst>
        </pc:grpChg>
        <pc:grpChg chg="mod">
          <ac:chgData name="Monica Bennett" userId="a878a5d4-89bf-4f61-b999-31e96cd05c98" providerId="ADAL" clId="{CAF369FA-829B-40D8-BD2A-4EF96B6D10D6}" dt="2026-02-26T23:07:04.644" v="8588"/>
          <ac:grpSpMkLst>
            <pc:docMk/>
            <pc:sldMk cId="1823500892" sldId="303"/>
            <ac:grpSpMk id="158" creationId="{C318662B-8C7B-278E-7280-FFA438746DB7}"/>
          </ac:grpSpMkLst>
        </pc:grpChg>
        <pc:grpChg chg="mod">
          <ac:chgData name="Monica Bennett" userId="a878a5d4-89bf-4f61-b999-31e96cd05c98" providerId="ADAL" clId="{CAF369FA-829B-40D8-BD2A-4EF96B6D10D6}" dt="2026-02-26T23:07:04.644" v="8588"/>
          <ac:grpSpMkLst>
            <pc:docMk/>
            <pc:sldMk cId="1823500892" sldId="303"/>
            <ac:grpSpMk id="164" creationId="{97927BBB-EDC3-4669-2B8A-9636454DDEEC}"/>
          </ac:grpSpMkLst>
        </pc:grpChg>
        <pc:grpChg chg="add mod">
          <ac:chgData name="Monica Bennett" userId="a878a5d4-89bf-4f61-b999-31e96cd05c98" providerId="ADAL" clId="{CAF369FA-829B-40D8-BD2A-4EF96B6D10D6}" dt="2026-02-26T23:09:33.054" v="8620" actId="1076"/>
          <ac:grpSpMkLst>
            <pc:docMk/>
            <pc:sldMk cId="1823500892" sldId="303"/>
            <ac:grpSpMk id="167" creationId="{55E6DC80-782E-B627-3B29-3B38C52208EA}"/>
          </ac:grpSpMkLst>
        </pc:grpChg>
        <pc:grpChg chg="mod">
          <ac:chgData name="Monica Bennett" userId="a878a5d4-89bf-4f61-b999-31e96cd05c98" providerId="ADAL" clId="{CAF369FA-829B-40D8-BD2A-4EF96B6D10D6}" dt="2026-02-26T23:07:08.451" v="8590"/>
          <ac:grpSpMkLst>
            <pc:docMk/>
            <pc:sldMk cId="1823500892" sldId="303"/>
            <ac:grpSpMk id="168" creationId="{0EBA584C-2530-EC8B-825E-E66C1D7C481D}"/>
          </ac:grpSpMkLst>
        </pc:grpChg>
        <pc:grpChg chg="mod">
          <ac:chgData name="Monica Bennett" userId="a878a5d4-89bf-4f61-b999-31e96cd05c98" providerId="ADAL" clId="{CAF369FA-829B-40D8-BD2A-4EF96B6D10D6}" dt="2026-02-26T23:07:08.451" v="8590"/>
          <ac:grpSpMkLst>
            <pc:docMk/>
            <pc:sldMk cId="1823500892" sldId="303"/>
            <ac:grpSpMk id="169" creationId="{AE06E5A8-88E8-C567-384B-DC08D87834B6}"/>
          </ac:grpSpMkLst>
        </pc:grpChg>
        <pc:grpChg chg="mod">
          <ac:chgData name="Monica Bennett" userId="a878a5d4-89bf-4f61-b999-31e96cd05c98" providerId="ADAL" clId="{CAF369FA-829B-40D8-BD2A-4EF96B6D10D6}" dt="2026-02-26T23:07:08.451" v="8590"/>
          <ac:grpSpMkLst>
            <pc:docMk/>
            <pc:sldMk cId="1823500892" sldId="303"/>
            <ac:grpSpMk id="175" creationId="{2E9C0CB0-AEBC-BB6E-6589-B5A19D7C417D}"/>
          </ac:grpSpMkLst>
        </pc:grpChg>
        <pc:grpChg chg="add mod">
          <ac:chgData name="Monica Bennett" userId="a878a5d4-89bf-4f61-b999-31e96cd05c98" providerId="ADAL" clId="{CAF369FA-829B-40D8-BD2A-4EF96B6D10D6}" dt="2026-02-26T23:07:14.966" v="8592"/>
          <ac:grpSpMkLst>
            <pc:docMk/>
            <pc:sldMk cId="1823500892" sldId="303"/>
            <ac:grpSpMk id="178" creationId="{20B25A57-5726-7ABA-AECE-DDEB713E85B7}"/>
          </ac:grpSpMkLst>
        </pc:grpChg>
        <pc:grpChg chg="mod">
          <ac:chgData name="Monica Bennett" userId="a878a5d4-89bf-4f61-b999-31e96cd05c98" providerId="ADAL" clId="{CAF369FA-829B-40D8-BD2A-4EF96B6D10D6}" dt="2026-02-26T23:07:14.966" v="8592"/>
          <ac:grpSpMkLst>
            <pc:docMk/>
            <pc:sldMk cId="1823500892" sldId="303"/>
            <ac:grpSpMk id="179" creationId="{43F17276-4EEC-8847-E996-583D4E8CE9C0}"/>
          </ac:grpSpMkLst>
        </pc:grpChg>
        <pc:grpChg chg="mod">
          <ac:chgData name="Monica Bennett" userId="a878a5d4-89bf-4f61-b999-31e96cd05c98" providerId="ADAL" clId="{CAF369FA-829B-40D8-BD2A-4EF96B6D10D6}" dt="2026-02-26T23:07:14.966" v="8592"/>
          <ac:grpSpMkLst>
            <pc:docMk/>
            <pc:sldMk cId="1823500892" sldId="303"/>
            <ac:grpSpMk id="180" creationId="{50039CDD-3556-2DEB-3D5A-A97216311B07}"/>
          </ac:grpSpMkLst>
        </pc:grpChg>
        <pc:grpChg chg="mod">
          <ac:chgData name="Monica Bennett" userId="a878a5d4-89bf-4f61-b999-31e96cd05c98" providerId="ADAL" clId="{CAF369FA-829B-40D8-BD2A-4EF96B6D10D6}" dt="2026-02-26T23:07:14.966" v="8592"/>
          <ac:grpSpMkLst>
            <pc:docMk/>
            <pc:sldMk cId="1823500892" sldId="303"/>
            <ac:grpSpMk id="186" creationId="{798410B5-99EF-44ED-6026-3FE0B3AD0AC6}"/>
          </ac:grpSpMkLst>
        </pc:grpChg>
        <pc:picChg chg="add ord">
          <ac:chgData name="Monica Bennett" userId="a878a5d4-89bf-4f61-b999-31e96cd05c98" providerId="ADAL" clId="{CAF369FA-829B-40D8-BD2A-4EF96B6D10D6}" dt="2026-02-26T23:08:48.802" v="8607" actId="167"/>
          <ac:picMkLst>
            <pc:docMk/>
            <pc:sldMk cId="1823500892" sldId="303"/>
            <ac:picMk id="190" creationId="{9192F5F3-F5F2-706F-7B32-561889C8A774}"/>
          </ac:picMkLst>
        </pc:picChg>
        <pc:inkChg chg="add mod">
          <ac:chgData name="Monica Bennett" userId="a878a5d4-89bf-4f61-b999-31e96cd05c98" providerId="ADAL" clId="{CAF369FA-829B-40D8-BD2A-4EF96B6D10D6}" dt="2026-02-26T22:56:36.643" v="8410" actId="164"/>
          <ac:inkMkLst>
            <pc:docMk/>
            <pc:sldMk cId="1823500892" sldId="303"/>
            <ac:inkMk id="35" creationId="{66328E77-C784-34F1-915A-2689CDD11F20}"/>
          </ac:inkMkLst>
        </pc:inkChg>
        <pc:inkChg chg="add mod">
          <ac:chgData name="Monica Bennett" userId="a878a5d4-89bf-4f61-b999-31e96cd05c98" providerId="ADAL" clId="{CAF369FA-829B-40D8-BD2A-4EF96B6D10D6}" dt="2026-02-26T22:53:22.976" v="8296"/>
          <ac:inkMkLst>
            <pc:docMk/>
            <pc:sldMk cId="1823500892" sldId="303"/>
            <ac:inkMk id="36" creationId="{6C952EDD-62B8-8525-413B-55D6D2177738}"/>
          </ac:inkMkLst>
        </pc:inkChg>
        <pc:inkChg chg="add mod">
          <ac:chgData name="Monica Bennett" userId="a878a5d4-89bf-4f61-b999-31e96cd05c98" providerId="ADAL" clId="{CAF369FA-829B-40D8-BD2A-4EF96B6D10D6}" dt="2026-02-26T22:53:22.976" v="8296"/>
          <ac:inkMkLst>
            <pc:docMk/>
            <pc:sldMk cId="1823500892" sldId="303"/>
            <ac:inkMk id="37" creationId="{349BC653-6CF1-341A-F165-8EE0F4065308}"/>
          </ac:inkMkLst>
        </pc:inkChg>
        <pc:inkChg chg="mod topLvl">
          <ac:chgData name="Monica Bennett" userId="a878a5d4-89bf-4f61-b999-31e96cd05c98" providerId="ADAL" clId="{CAF369FA-829B-40D8-BD2A-4EF96B6D10D6}" dt="2026-02-26T23:01:19.484" v="8468" actId="164"/>
          <ac:inkMkLst>
            <pc:docMk/>
            <pc:sldMk cId="1823500892" sldId="303"/>
            <ac:inkMk id="77" creationId="{15B84C4F-BE84-44B8-4A7C-C7F1F77C9BDC}"/>
          </ac:inkMkLst>
        </pc:inkChg>
        <pc:inkChg chg="add mod">
          <ac:chgData name="Monica Bennett" userId="a878a5d4-89bf-4f61-b999-31e96cd05c98" providerId="ADAL" clId="{CAF369FA-829B-40D8-BD2A-4EF96B6D10D6}" dt="2026-02-26T23:01:37.149" v="8471" actId="164"/>
          <ac:inkMkLst>
            <pc:docMk/>
            <pc:sldMk cId="1823500892" sldId="303"/>
            <ac:inkMk id="91" creationId="{3D318AFE-33FF-5389-CB32-A349FCC6DD82}"/>
          </ac:inkMkLst>
        </pc:inkChg>
        <pc:inkChg chg="add mod">
          <ac:chgData name="Monica Bennett" userId="a878a5d4-89bf-4f61-b999-31e96cd05c98" providerId="ADAL" clId="{CAF369FA-829B-40D8-BD2A-4EF96B6D10D6}" dt="2026-02-26T23:01:19.484" v="8468" actId="164"/>
          <ac:inkMkLst>
            <pc:docMk/>
            <pc:sldMk cId="1823500892" sldId="303"/>
            <ac:inkMk id="94" creationId="{0299CC16-DBF1-94DB-3678-0511E32F772A}"/>
          </ac:inkMkLst>
        </pc:inkChg>
        <pc:inkChg chg="add mod">
          <ac:chgData name="Monica Bennett" userId="a878a5d4-89bf-4f61-b999-31e96cd05c98" providerId="ADAL" clId="{CAF369FA-829B-40D8-BD2A-4EF96B6D10D6}" dt="2026-02-26T23:02:31.803" v="8485" actId="164"/>
          <ac:inkMkLst>
            <pc:docMk/>
            <pc:sldMk cId="1823500892" sldId="303"/>
            <ac:inkMk id="99" creationId="{941E7AD8-55B5-B001-784C-141C6451006B}"/>
          </ac:inkMkLst>
        </pc:inkChg>
        <pc:inkChg chg="add mod">
          <ac:chgData name="Monica Bennett" userId="a878a5d4-89bf-4f61-b999-31e96cd05c98" providerId="ADAL" clId="{CAF369FA-829B-40D8-BD2A-4EF96B6D10D6}" dt="2026-02-26T23:02:31.803" v="8485" actId="164"/>
          <ac:inkMkLst>
            <pc:docMk/>
            <pc:sldMk cId="1823500892" sldId="303"/>
            <ac:inkMk id="102" creationId="{E695E9FD-1955-5374-DD1B-CDECB90D8943}"/>
          </ac:inkMkLst>
        </pc:inkChg>
        <pc:inkChg chg="mod">
          <ac:chgData name="Monica Bennett" userId="a878a5d4-89bf-4f61-b999-31e96cd05c98" providerId="ADAL" clId="{CAF369FA-829B-40D8-BD2A-4EF96B6D10D6}" dt="2026-02-26T23:02:40.771" v="8491"/>
          <ac:inkMkLst>
            <pc:docMk/>
            <pc:sldMk cId="1823500892" sldId="303"/>
            <ac:inkMk id="106" creationId="{E0692C96-EB5C-CEB1-8058-63871F7A93CA}"/>
          </ac:inkMkLst>
        </pc:inkChg>
        <pc:inkChg chg="mod">
          <ac:chgData name="Monica Bennett" userId="a878a5d4-89bf-4f61-b999-31e96cd05c98" providerId="ADAL" clId="{CAF369FA-829B-40D8-BD2A-4EF96B6D10D6}" dt="2026-02-26T23:02:40.771" v="8491"/>
          <ac:inkMkLst>
            <pc:docMk/>
            <pc:sldMk cId="1823500892" sldId="303"/>
            <ac:inkMk id="107" creationId="{8E13CD9B-50E4-B88B-36DE-598117F0EAC9}"/>
          </ac:inkMkLst>
        </pc:inkChg>
        <pc:inkChg chg="mod">
          <ac:chgData name="Monica Bennett" userId="a878a5d4-89bf-4f61-b999-31e96cd05c98" providerId="ADAL" clId="{CAF369FA-829B-40D8-BD2A-4EF96B6D10D6}" dt="2026-02-26T23:02:40.771" v="8491"/>
          <ac:inkMkLst>
            <pc:docMk/>
            <pc:sldMk cId="1823500892" sldId="303"/>
            <ac:inkMk id="108" creationId="{4480D58B-44ED-7167-DB31-B80C1B6C675A}"/>
          </ac:inkMkLst>
        </pc:inkChg>
        <pc:inkChg chg="mod">
          <ac:chgData name="Monica Bennett" userId="a878a5d4-89bf-4f61-b999-31e96cd05c98" providerId="ADAL" clId="{CAF369FA-829B-40D8-BD2A-4EF96B6D10D6}" dt="2026-02-26T23:02:40.771" v="8491"/>
          <ac:inkMkLst>
            <pc:docMk/>
            <pc:sldMk cId="1823500892" sldId="303"/>
            <ac:inkMk id="111" creationId="{391E6BC8-1927-8375-5F69-571C66C040F7}"/>
          </ac:inkMkLst>
        </pc:inkChg>
        <pc:inkChg chg="mod">
          <ac:chgData name="Monica Bennett" userId="a878a5d4-89bf-4f61-b999-31e96cd05c98" providerId="ADAL" clId="{CAF369FA-829B-40D8-BD2A-4EF96B6D10D6}" dt="2026-02-26T23:02:40.771" v="8491"/>
          <ac:inkMkLst>
            <pc:docMk/>
            <pc:sldMk cId="1823500892" sldId="303"/>
            <ac:inkMk id="112" creationId="{AA3A575E-5C62-04FC-6908-3DE02A8931B9}"/>
          </ac:inkMkLst>
        </pc:inkChg>
        <pc:inkChg chg="mod">
          <ac:chgData name="Monica Bennett" userId="a878a5d4-89bf-4f61-b999-31e96cd05c98" providerId="ADAL" clId="{CAF369FA-829B-40D8-BD2A-4EF96B6D10D6}" dt="2026-02-26T23:03:00.565" v="8496"/>
          <ac:inkMkLst>
            <pc:docMk/>
            <pc:sldMk cId="1823500892" sldId="303"/>
            <ac:inkMk id="115" creationId="{CC4C908A-761F-CAED-3D2E-35A4AA7E7B41}"/>
          </ac:inkMkLst>
        </pc:inkChg>
        <pc:inkChg chg="mod">
          <ac:chgData name="Monica Bennett" userId="a878a5d4-89bf-4f61-b999-31e96cd05c98" providerId="ADAL" clId="{CAF369FA-829B-40D8-BD2A-4EF96B6D10D6}" dt="2026-02-26T23:03:00.565" v="8496"/>
          <ac:inkMkLst>
            <pc:docMk/>
            <pc:sldMk cId="1823500892" sldId="303"/>
            <ac:inkMk id="116" creationId="{95720264-53DF-25E7-E6F0-FBA749547FAA}"/>
          </ac:inkMkLst>
        </pc:inkChg>
        <pc:inkChg chg="mod">
          <ac:chgData name="Monica Bennett" userId="a878a5d4-89bf-4f61-b999-31e96cd05c98" providerId="ADAL" clId="{CAF369FA-829B-40D8-BD2A-4EF96B6D10D6}" dt="2026-02-26T23:03:00.565" v="8496"/>
          <ac:inkMkLst>
            <pc:docMk/>
            <pc:sldMk cId="1823500892" sldId="303"/>
            <ac:inkMk id="117" creationId="{4C9366B2-8D8A-0841-5243-A8AB4FFCF1F4}"/>
          </ac:inkMkLst>
        </pc:inkChg>
        <pc:inkChg chg="mod">
          <ac:chgData name="Monica Bennett" userId="a878a5d4-89bf-4f61-b999-31e96cd05c98" providerId="ADAL" clId="{CAF369FA-829B-40D8-BD2A-4EF96B6D10D6}" dt="2026-02-26T23:03:00.565" v="8496"/>
          <ac:inkMkLst>
            <pc:docMk/>
            <pc:sldMk cId="1823500892" sldId="303"/>
            <ac:inkMk id="120" creationId="{8A50AEFE-CF6A-238E-D2DD-83E688842302}"/>
          </ac:inkMkLst>
        </pc:inkChg>
        <pc:inkChg chg="mod">
          <ac:chgData name="Monica Bennett" userId="a878a5d4-89bf-4f61-b999-31e96cd05c98" providerId="ADAL" clId="{CAF369FA-829B-40D8-BD2A-4EF96B6D10D6}" dt="2026-02-26T23:03:00.565" v="8496"/>
          <ac:inkMkLst>
            <pc:docMk/>
            <pc:sldMk cId="1823500892" sldId="303"/>
            <ac:inkMk id="121" creationId="{000E421F-BA7E-3439-A123-48D710009A73}"/>
          </ac:inkMkLst>
        </pc:inkChg>
        <pc:inkChg chg="mod">
          <ac:chgData name="Monica Bennett" userId="a878a5d4-89bf-4f61-b999-31e96cd05c98" providerId="ADAL" clId="{CAF369FA-829B-40D8-BD2A-4EF96B6D10D6}" dt="2026-02-26T23:03:06.659" v="8498"/>
          <ac:inkMkLst>
            <pc:docMk/>
            <pc:sldMk cId="1823500892" sldId="303"/>
            <ac:inkMk id="124" creationId="{06061AF4-1D67-EC50-457F-E68263ACC33F}"/>
          </ac:inkMkLst>
        </pc:inkChg>
        <pc:inkChg chg="mod">
          <ac:chgData name="Monica Bennett" userId="a878a5d4-89bf-4f61-b999-31e96cd05c98" providerId="ADAL" clId="{CAF369FA-829B-40D8-BD2A-4EF96B6D10D6}" dt="2026-02-26T23:03:06.659" v="8498"/>
          <ac:inkMkLst>
            <pc:docMk/>
            <pc:sldMk cId="1823500892" sldId="303"/>
            <ac:inkMk id="125" creationId="{FD866072-7204-B207-49BC-273FE6308A80}"/>
          </ac:inkMkLst>
        </pc:inkChg>
        <pc:inkChg chg="mod">
          <ac:chgData name="Monica Bennett" userId="a878a5d4-89bf-4f61-b999-31e96cd05c98" providerId="ADAL" clId="{CAF369FA-829B-40D8-BD2A-4EF96B6D10D6}" dt="2026-02-26T23:03:06.659" v="8498"/>
          <ac:inkMkLst>
            <pc:docMk/>
            <pc:sldMk cId="1823500892" sldId="303"/>
            <ac:inkMk id="126" creationId="{F17EC339-2DD9-C625-4639-2F6D7180DAD4}"/>
          </ac:inkMkLst>
        </pc:inkChg>
        <pc:inkChg chg="mod">
          <ac:chgData name="Monica Bennett" userId="a878a5d4-89bf-4f61-b999-31e96cd05c98" providerId="ADAL" clId="{CAF369FA-829B-40D8-BD2A-4EF96B6D10D6}" dt="2026-02-26T23:03:06.659" v="8498"/>
          <ac:inkMkLst>
            <pc:docMk/>
            <pc:sldMk cId="1823500892" sldId="303"/>
            <ac:inkMk id="129" creationId="{5FA7F74F-E94F-7CF2-58BC-71C81DFE9404}"/>
          </ac:inkMkLst>
        </pc:inkChg>
        <pc:inkChg chg="mod">
          <ac:chgData name="Monica Bennett" userId="a878a5d4-89bf-4f61-b999-31e96cd05c98" providerId="ADAL" clId="{CAF369FA-829B-40D8-BD2A-4EF96B6D10D6}" dt="2026-02-26T23:03:06.659" v="8498"/>
          <ac:inkMkLst>
            <pc:docMk/>
            <pc:sldMk cId="1823500892" sldId="303"/>
            <ac:inkMk id="130" creationId="{7C63CE0B-253B-788D-3D87-4EC26445A9E7}"/>
          </ac:inkMkLst>
        </pc:inkChg>
        <pc:inkChg chg="add mod">
          <ac:chgData name="Monica Bennett" userId="a878a5d4-89bf-4f61-b999-31e96cd05c98" providerId="ADAL" clId="{CAF369FA-829B-40D8-BD2A-4EF96B6D10D6}" dt="2026-02-26T23:09:35.519" v="8621" actId="1076"/>
          <ac:inkMkLst>
            <pc:docMk/>
            <pc:sldMk cId="1823500892" sldId="303"/>
            <ac:inkMk id="133" creationId="{E5E43288-681B-45E4-A08C-D5E57995EF7C}"/>
          </ac:inkMkLst>
        </pc:inkChg>
        <pc:inkChg chg="add mod">
          <ac:chgData name="Monica Bennett" userId="a878a5d4-89bf-4f61-b999-31e96cd05c98" providerId="ADAL" clId="{CAF369FA-829B-40D8-BD2A-4EF96B6D10D6}" dt="2026-02-26T23:05:33.775" v="8562" actId="688"/>
          <ac:inkMkLst>
            <pc:docMk/>
            <pc:sldMk cId="1823500892" sldId="303"/>
            <ac:inkMk id="147" creationId="{03235196-F3A6-851E-EEE6-8D36368B96B3}"/>
          </ac:inkMkLst>
        </pc:inkChg>
        <pc:inkChg chg="add mod">
          <ac:chgData name="Monica Bennett" userId="a878a5d4-89bf-4f61-b999-31e96cd05c98" providerId="ADAL" clId="{CAF369FA-829B-40D8-BD2A-4EF96B6D10D6}" dt="2026-02-26T23:05:23.813" v="8560" actId="1076"/>
          <ac:inkMkLst>
            <pc:docMk/>
            <pc:sldMk cId="1823500892" sldId="303"/>
            <ac:inkMk id="148" creationId="{FB897CFC-F2E6-E765-9B5C-DC0653A2D438}"/>
          </ac:inkMkLst>
        </pc:inkChg>
        <pc:inkChg chg="add mod">
          <ac:chgData name="Monica Bennett" userId="a878a5d4-89bf-4f61-b999-31e96cd05c98" providerId="ADAL" clId="{CAF369FA-829B-40D8-BD2A-4EF96B6D10D6}" dt="2026-02-26T23:09:30.746" v="8619" actId="1076"/>
          <ac:inkMkLst>
            <pc:docMk/>
            <pc:sldMk cId="1823500892" sldId="303"/>
            <ac:inkMk id="149" creationId="{9D45107B-E131-A0C4-319C-F40E83211298}"/>
          </ac:inkMkLst>
        </pc:inkChg>
        <pc:inkChg chg="add mod">
          <ac:chgData name="Monica Bennett" userId="a878a5d4-89bf-4f61-b999-31e96cd05c98" providerId="ADAL" clId="{CAF369FA-829B-40D8-BD2A-4EF96B6D10D6}" dt="2026-02-26T23:06:35.173" v="8584"/>
          <ac:inkMkLst>
            <pc:docMk/>
            <pc:sldMk cId="1823500892" sldId="303"/>
            <ac:inkMk id="151" creationId="{63F603A2-39AC-9509-DD64-ED223318F5CC}"/>
          </ac:inkMkLst>
        </pc:inkChg>
        <pc:inkChg chg="add mod">
          <ac:chgData name="Monica Bennett" userId="a878a5d4-89bf-4f61-b999-31e96cd05c98" providerId="ADAL" clId="{CAF369FA-829B-40D8-BD2A-4EF96B6D10D6}" dt="2026-02-26T23:06:35.173" v="8584"/>
          <ac:inkMkLst>
            <pc:docMk/>
            <pc:sldMk cId="1823500892" sldId="303"/>
            <ac:inkMk id="152" creationId="{27CABDB1-96F2-3CE4-C65D-F848A2F59C16}"/>
          </ac:inkMkLst>
        </pc:inkChg>
        <pc:inkChg chg="add mod">
          <ac:chgData name="Monica Bennett" userId="a878a5d4-89bf-4f61-b999-31e96cd05c98" providerId="ADAL" clId="{CAF369FA-829B-40D8-BD2A-4EF96B6D10D6}" dt="2026-02-26T23:06:35.173" v="8584"/>
          <ac:inkMkLst>
            <pc:docMk/>
            <pc:sldMk cId="1823500892" sldId="303"/>
            <ac:inkMk id="153" creationId="{08EF804B-C1E7-DAA6-80BF-13DE169D13C1}"/>
          </ac:inkMkLst>
        </pc:inkChg>
        <pc:inkChg chg="mod">
          <ac:chgData name="Monica Bennett" userId="a878a5d4-89bf-4f61-b999-31e96cd05c98" providerId="ADAL" clId="{CAF369FA-829B-40D8-BD2A-4EF96B6D10D6}" dt="2026-02-26T23:07:04.644" v="8588"/>
          <ac:inkMkLst>
            <pc:docMk/>
            <pc:sldMk cId="1823500892" sldId="303"/>
            <ac:inkMk id="159" creationId="{9D7A22D1-6644-63A1-5E46-9B90F3591D90}"/>
          </ac:inkMkLst>
        </pc:inkChg>
        <pc:inkChg chg="mod">
          <ac:chgData name="Monica Bennett" userId="a878a5d4-89bf-4f61-b999-31e96cd05c98" providerId="ADAL" clId="{CAF369FA-829B-40D8-BD2A-4EF96B6D10D6}" dt="2026-02-26T23:07:04.644" v="8588"/>
          <ac:inkMkLst>
            <pc:docMk/>
            <pc:sldMk cId="1823500892" sldId="303"/>
            <ac:inkMk id="161" creationId="{996BF596-FADA-7815-0506-BDCD91E606BE}"/>
          </ac:inkMkLst>
        </pc:inkChg>
        <pc:inkChg chg="mod">
          <ac:chgData name="Monica Bennett" userId="a878a5d4-89bf-4f61-b999-31e96cd05c98" providerId="ADAL" clId="{CAF369FA-829B-40D8-BD2A-4EF96B6D10D6}" dt="2026-02-26T23:07:04.644" v="8588"/>
          <ac:inkMkLst>
            <pc:docMk/>
            <pc:sldMk cId="1823500892" sldId="303"/>
            <ac:inkMk id="163" creationId="{A54AC1CF-4E03-A709-BE15-3617A9A6E602}"/>
          </ac:inkMkLst>
        </pc:inkChg>
        <pc:inkChg chg="mod">
          <ac:chgData name="Monica Bennett" userId="a878a5d4-89bf-4f61-b999-31e96cd05c98" providerId="ADAL" clId="{CAF369FA-829B-40D8-BD2A-4EF96B6D10D6}" dt="2026-02-26T23:07:04.644" v="8588"/>
          <ac:inkMkLst>
            <pc:docMk/>
            <pc:sldMk cId="1823500892" sldId="303"/>
            <ac:inkMk id="165" creationId="{34916B36-0A87-AD75-C8FB-97FF089E4876}"/>
          </ac:inkMkLst>
        </pc:inkChg>
        <pc:inkChg chg="mod">
          <ac:chgData name="Monica Bennett" userId="a878a5d4-89bf-4f61-b999-31e96cd05c98" providerId="ADAL" clId="{CAF369FA-829B-40D8-BD2A-4EF96B6D10D6}" dt="2026-02-26T23:07:04.644" v="8588"/>
          <ac:inkMkLst>
            <pc:docMk/>
            <pc:sldMk cId="1823500892" sldId="303"/>
            <ac:inkMk id="166" creationId="{48554287-FFB2-AF80-945E-124175C446F3}"/>
          </ac:inkMkLst>
        </pc:inkChg>
        <pc:inkChg chg="mod">
          <ac:chgData name="Monica Bennett" userId="a878a5d4-89bf-4f61-b999-31e96cd05c98" providerId="ADAL" clId="{CAF369FA-829B-40D8-BD2A-4EF96B6D10D6}" dt="2026-02-26T23:07:08.451" v="8590"/>
          <ac:inkMkLst>
            <pc:docMk/>
            <pc:sldMk cId="1823500892" sldId="303"/>
            <ac:inkMk id="170" creationId="{1B49F5E8-0311-83BC-C9D5-6BA56AB7C511}"/>
          </ac:inkMkLst>
        </pc:inkChg>
        <pc:inkChg chg="mod">
          <ac:chgData name="Monica Bennett" userId="a878a5d4-89bf-4f61-b999-31e96cd05c98" providerId="ADAL" clId="{CAF369FA-829B-40D8-BD2A-4EF96B6D10D6}" dt="2026-02-26T23:07:08.451" v="8590"/>
          <ac:inkMkLst>
            <pc:docMk/>
            <pc:sldMk cId="1823500892" sldId="303"/>
            <ac:inkMk id="171" creationId="{9FE54058-C835-FB0E-C30A-4A825ECAFD80}"/>
          </ac:inkMkLst>
        </pc:inkChg>
        <pc:inkChg chg="mod">
          <ac:chgData name="Monica Bennett" userId="a878a5d4-89bf-4f61-b999-31e96cd05c98" providerId="ADAL" clId="{CAF369FA-829B-40D8-BD2A-4EF96B6D10D6}" dt="2026-02-26T23:07:08.451" v="8590"/>
          <ac:inkMkLst>
            <pc:docMk/>
            <pc:sldMk cId="1823500892" sldId="303"/>
            <ac:inkMk id="172" creationId="{4D59C152-7C7F-A49B-2EC8-F10CF4A01416}"/>
          </ac:inkMkLst>
        </pc:inkChg>
        <pc:inkChg chg="mod">
          <ac:chgData name="Monica Bennett" userId="a878a5d4-89bf-4f61-b999-31e96cd05c98" providerId="ADAL" clId="{CAF369FA-829B-40D8-BD2A-4EF96B6D10D6}" dt="2026-02-26T23:07:08.451" v="8590"/>
          <ac:inkMkLst>
            <pc:docMk/>
            <pc:sldMk cId="1823500892" sldId="303"/>
            <ac:inkMk id="174" creationId="{EA5475BB-5619-662B-21F4-CA620425441F}"/>
          </ac:inkMkLst>
        </pc:inkChg>
        <pc:inkChg chg="mod">
          <ac:chgData name="Monica Bennett" userId="a878a5d4-89bf-4f61-b999-31e96cd05c98" providerId="ADAL" clId="{CAF369FA-829B-40D8-BD2A-4EF96B6D10D6}" dt="2026-02-26T23:07:08.451" v="8590"/>
          <ac:inkMkLst>
            <pc:docMk/>
            <pc:sldMk cId="1823500892" sldId="303"/>
            <ac:inkMk id="176" creationId="{9D2EADD3-998C-D40F-4257-EFE6BBBF02E5}"/>
          </ac:inkMkLst>
        </pc:inkChg>
        <pc:inkChg chg="mod">
          <ac:chgData name="Monica Bennett" userId="a878a5d4-89bf-4f61-b999-31e96cd05c98" providerId="ADAL" clId="{CAF369FA-829B-40D8-BD2A-4EF96B6D10D6}" dt="2026-02-26T23:07:14.966" v="8592"/>
          <ac:inkMkLst>
            <pc:docMk/>
            <pc:sldMk cId="1823500892" sldId="303"/>
            <ac:inkMk id="181" creationId="{0263AA59-94D4-AC71-2225-558B76F33452}"/>
          </ac:inkMkLst>
        </pc:inkChg>
        <pc:inkChg chg="mod">
          <ac:chgData name="Monica Bennett" userId="a878a5d4-89bf-4f61-b999-31e96cd05c98" providerId="ADAL" clId="{CAF369FA-829B-40D8-BD2A-4EF96B6D10D6}" dt="2026-02-26T23:07:14.966" v="8592"/>
          <ac:inkMkLst>
            <pc:docMk/>
            <pc:sldMk cId="1823500892" sldId="303"/>
            <ac:inkMk id="182" creationId="{3FACF31E-8CE1-58C7-F507-BDCDB2BCD59B}"/>
          </ac:inkMkLst>
        </pc:inkChg>
        <pc:inkChg chg="mod">
          <ac:chgData name="Monica Bennett" userId="a878a5d4-89bf-4f61-b999-31e96cd05c98" providerId="ADAL" clId="{CAF369FA-829B-40D8-BD2A-4EF96B6D10D6}" dt="2026-02-26T23:07:14.966" v="8592"/>
          <ac:inkMkLst>
            <pc:docMk/>
            <pc:sldMk cId="1823500892" sldId="303"/>
            <ac:inkMk id="183" creationId="{A0BE516A-E14A-6E71-FE51-F1E5982933DE}"/>
          </ac:inkMkLst>
        </pc:inkChg>
        <pc:inkChg chg="mod">
          <ac:chgData name="Monica Bennett" userId="a878a5d4-89bf-4f61-b999-31e96cd05c98" providerId="ADAL" clId="{CAF369FA-829B-40D8-BD2A-4EF96B6D10D6}" dt="2026-02-26T23:07:14.966" v="8592"/>
          <ac:inkMkLst>
            <pc:docMk/>
            <pc:sldMk cId="1823500892" sldId="303"/>
            <ac:inkMk id="185" creationId="{9D757F84-CCF2-1587-187E-D3BEE8204CC0}"/>
          </ac:inkMkLst>
        </pc:inkChg>
        <pc:inkChg chg="mod">
          <ac:chgData name="Monica Bennett" userId="a878a5d4-89bf-4f61-b999-31e96cd05c98" providerId="ADAL" clId="{CAF369FA-829B-40D8-BD2A-4EF96B6D10D6}" dt="2026-02-26T23:07:14.966" v="8592"/>
          <ac:inkMkLst>
            <pc:docMk/>
            <pc:sldMk cId="1823500892" sldId="303"/>
            <ac:inkMk id="187" creationId="{9DEB5D59-D120-1445-5070-B54D3BC60221}"/>
          </ac:inkMkLst>
        </pc:inkChg>
      </pc:sldChg>
      <pc:sldChg chg="addSp modSp mod modNotesTx">
        <pc:chgData name="Monica Bennett" userId="a878a5d4-89bf-4f61-b999-31e96cd05c98" providerId="ADAL" clId="{CAF369FA-829B-40D8-BD2A-4EF96B6D10D6}" dt="2026-03-17T15:04:27.101" v="11611" actId="20577"/>
        <pc:sldMkLst>
          <pc:docMk/>
          <pc:sldMk cId="3135073904" sldId="308"/>
        </pc:sldMkLst>
        <pc:picChg chg="add mod">
          <ac:chgData name="Monica Bennett" userId="a878a5d4-89bf-4f61-b999-31e96cd05c98" providerId="ADAL" clId="{CAF369FA-829B-40D8-BD2A-4EF96B6D10D6}" dt="2026-02-26T22:13:02.643" v="8040" actId="1076"/>
          <ac:picMkLst>
            <pc:docMk/>
            <pc:sldMk cId="3135073904" sldId="308"/>
            <ac:picMk id="3" creationId="{BD3D7FBA-1CA4-4638-68C3-7B4DA9151F24}"/>
          </ac:picMkLst>
        </pc:picChg>
      </pc:sldChg>
      <pc:sldChg chg="modSp add mod modNotesTx">
        <pc:chgData name="Monica Bennett" userId="a878a5d4-89bf-4f61-b999-31e96cd05c98" providerId="ADAL" clId="{CAF369FA-829B-40D8-BD2A-4EF96B6D10D6}" dt="2026-03-17T15:04:23.251" v="11610" actId="20577"/>
        <pc:sldMkLst>
          <pc:docMk/>
          <pc:sldMk cId="3373419600" sldId="316"/>
        </pc:sldMkLst>
        <pc:picChg chg="mod">
          <ac:chgData name="Monica Bennett" userId="a878a5d4-89bf-4f61-b999-31e96cd05c98" providerId="ADAL" clId="{CAF369FA-829B-40D8-BD2A-4EF96B6D10D6}" dt="2026-03-02T17:35:33.833" v="11266" actId="14826"/>
          <ac:picMkLst>
            <pc:docMk/>
            <pc:sldMk cId="3373419600" sldId="316"/>
            <ac:picMk id="2" creationId="{D767C8AB-71F8-EE88-82D6-F4CCC906B4E3}"/>
          </ac:picMkLst>
        </pc:picChg>
      </pc:sldChg>
      <pc:sldChg chg="modSp modNotesTx">
        <pc:chgData name="Monica Bennett" userId="a878a5d4-89bf-4f61-b999-31e96cd05c98" providerId="ADAL" clId="{CAF369FA-829B-40D8-BD2A-4EF96B6D10D6}" dt="2026-03-17T15:06:09.443" v="11622" actId="20577"/>
        <pc:sldMkLst>
          <pc:docMk/>
          <pc:sldMk cId="3967930649" sldId="317"/>
        </pc:sldMkLst>
        <pc:picChg chg="mod">
          <ac:chgData name="Monica Bennett" userId="a878a5d4-89bf-4f61-b999-31e96cd05c98" providerId="ADAL" clId="{CAF369FA-829B-40D8-BD2A-4EF96B6D10D6}" dt="2026-02-26T22:08:56.650" v="8009" actId="14826"/>
          <ac:picMkLst>
            <pc:docMk/>
            <pc:sldMk cId="3967930649" sldId="317"/>
            <ac:picMk id="3" creationId="{D50367B8-BE4C-40A2-CE68-E1584567E87E}"/>
          </ac:picMkLst>
        </pc:picChg>
      </pc:sldChg>
      <pc:sldChg chg="modSp mod modNotesTx">
        <pc:chgData name="Monica Bennett" userId="a878a5d4-89bf-4f61-b999-31e96cd05c98" providerId="ADAL" clId="{CAF369FA-829B-40D8-BD2A-4EF96B6D10D6}" dt="2026-03-17T15:05:50.844" v="11621" actId="20577"/>
        <pc:sldMkLst>
          <pc:docMk/>
          <pc:sldMk cId="356928781" sldId="319"/>
        </pc:sldMkLst>
        <pc:spChg chg="mod">
          <ac:chgData name="Monica Bennett" userId="a878a5d4-89bf-4f61-b999-31e96cd05c98" providerId="ADAL" clId="{CAF369FA-829B-40D8-BD2A-4EF96B6D10D6}" dt="2026-02-26T22:23:39.752" v="8073" actId="20577"/>
          <ac:spMkLst>
            <pc:docMk/>
            <pc:sldMk cId="356928781" sldId="319"/>
            <ac:spMk id="3" creationId="{C1E22BC6-6824-E468-C527-21983AFF8A99}"/>
          </ac:spMkLst>
        </pc:spChg>
        <pc:picChg chg="mod">
          <ac:chgData name="Monica Bennett" userId="a878a5d4-89bf-4f61-b999-31e96cd05c98" providerId="ADAL" clId="{CAF369FA-829B-40D8-BD2A-4EF96B6D10D6}" dt="2026-02-26T22:17:08.885" v="8041" actId="14826"/>
          <ac:picMkLst>
            <pc:docMk/>
            <pc:sldMk cId="356928781" sldId="319"/>
            <ac:picMk id="5" creationId="{2BABD15E-D42C-4739-06EC-FB3C5C46641A}"/>
          </ac:picMkLst>
        </pc:picChg>
      </pc:sldChg>
      <pc:sldChg chg="addSp delSp modSp add mod modAnim modNotesTx">
        <pc:chgData name="Monica Bennett" userId="a878a5d4-89bf-4f61-b999-31e96cd05c98" providerId="ADAL" clId="{CAF369FA-829B-40D8-BD2A-4EF96B6D10D6}" dt="2026-03-17T15:05:40.497" v="11619" actId="20577"/>
        <pc:sldMkLst>
          <pc:docMk/>
          <pc:sldMk cId="2647929618" sldId="325"/>
        </pc:sldMkLst>
        <pc:spChg chg="mod">
          <ac:chgData name="Monica Bennett" userId="a878a5d4-89bf-4f61-b999-31e96cd05c98" providerId="ADAL" clId="{CAF369FA-829B-40D8-BD2A-4EF96B6D10D6}" dt="2026-02-26T23:14:49.514" v="9274"/>
          <ac:spMkLst>
            <pc:docMk/>
            <pc:sldMk cId="2647929618" sldId="325"/>
            <ac:spMk id="13" creationId="{1B0448C1-D669-9F61-2F1C-8848BD082FEC}"/>
          </ac:spMkLst>
        </pc:spChg>
        <pc:spChg chg="mod">
          <ac:chgData name="Monica Bennett" userId="a878a5d4-89bf-4f61-b999-31e96cd05c98" providerId="ADAL" clId="{CAF369FA-829B-40D8-BD2A-4EF96B6D10D6}" dt="2026-02-26T23:14:53.069" v="9276"/>
          <ac:spMkLst>
            <pc:docMk/>
            <pc:sldMk cId="2647929618" sldId="325"/>
            <ac:spMk id="25" creationId="{5F66117B-3AE7-E73D-4227-E8913465DCE3}"/>
          </ac:spMkLst>
        </pc:spChg>
        <pc:spChg chg="add mod ord">
          <ac:chgData name="Monica Bennett" userId="a878a5d4-89bf-4f61-b999-31e96cd05c98" providerId="ADAL" clId="{CAF369FA-829B-40D8-BD2A-4EF96B6D10D6}" dt="2026-02-26T23:46:39.021" v="9732" actId="167"/>
          <ac:spMkLst>
            <pc:docMk/>
            <pc:sldMk cId="2647929618" sldId="325"/>
            <ac:spMk id="40" creationId="{0337DF27-1A0A-3DE5-DD9E-7DEBED604727}"/>
          </ac:spMkLst>
        </pc:spChg>
        <pc:grpChg chg="add mod">
          <ac:chgData name="Monica Bennett" userId="a878a5d4-89bf-4f61-b999-31e96cd05c98" providerId="ADAL" clId="{CAF369FA-829B-40D8-BD2A-4EF96B6D10D6}" dt="2026-02-26T23:20:05.965" v="9350" actId="1076"/>
          <ac:grpSpMkLst>
            <pc:docMk/>
            <pc:sldMk cId="2647929618" sldId="325"/>
            <ac:grpSpMk id="3" creationId="{F3390E53-0BF0-9DD5-86F2-3F38D361446C}"/>
          </ac:grpSpMkLst>
        </pc:grpChg>
        <pc:grpChg chg="mod">
          <ac:chgData name="Monica Bennett" userId="a878a5d4-89bf-4f61-b999-31e96cd05c98" providerId="ADAL" clId="{CAF369FA-829B-40D8-BD2A-4EF96B6D10D6}" dt="2026-02-26T23:14:49.514" v="9274"/>
          <ac:grpSpMkLst>
            <pc:docMk/>
            <pc:sldMk cId="2647929618" sldId="325"/>
            <ac:grpSpMk id="8" creationId="{F364560E-1115-7F3A-FDCF-3B8D4B12DBA2}"/>
          </ac:grpSpMkLst>
        </pc:grpChg>
        <pc:grpChg chg="mod">
          <ac:chgData name="Monica Bennett" userId="a878a5d4-89bf-4f61-b999-31e96cd05c98" providerId="ADAL" clId="{CAF369FA-829B-40D8-BD2A-4EF96B6D10D6}" dt="2026-02-26T23:14:49.514" v="9274"/>
          <ac:grpSpMkLst>
            <pc:docMk/>
            <pc:sldMk cId="2647929618" sldId="325"/>
            <ac:grpSpMk id="9" creationId="{13BC0E29-6E71-2448-A2CC-8F34A19ADFAE}"/>
          </ac:grpSpMkLst>
        </pc:grpChg>
        <pc:grpChg chg="mod">
          <ac:chgData name="Monica Bennett" userId="a878a5d4-89bf-4f61-b999-31e96cd05c98" providerId="ADAL" clId="{CAF369FA-829B-40D8-BD2A-4EF96B6D10D6}" dt="2026-02-26T23:14:49.514" v="9274"/>
          <ac:grpSpMkLst>
            <pc:docMk/>
            <pc:sldMk cId="2647929618" sldId="325"/>
            <ac:grpSpMk id="15" creationId="{68790132-C26D-74E2-360B-B4A4F4375CC0}"/>
          </ac:grpSpMkLst>
        </pc:grpChg>
        <pc:grpChg chg="add mod">
          <ac:chgData name="Monica Bennett" userId="a878a5d4-89bf-4f61-b999-31e96cd05c98" providerId="ADAL" clId="{CAF369FA-829B-40D8-BD2A-4EF96B6D10D6}" dt="2026-02-26T23:19:48.415" v="9348" actId="1076"/>
          <ac:grpSpMkLst>
            <pc:docMk/>
            <pc:sldMk cId="2647929618" sldId="325"/>
            <ac:grpSpMk id="19" creationId="{40A73351-B6C5-EEAC-160C-E2836262F098}"/>
          </ac:grpSpMkLst>
        </pc:grpChg>
        <pc:grpChg chg="mod">
          <ac:chgData name="Monica Bennett" userId="a878a5d4-89bf-4f61-b999-31e96cd05c98" providerId="ADAL" clId="{CAF369FA-829B-40D8-BD2A-4EF96B6D10D6}" dt="2026-02-26T23:14:53.069" v="9276"/>
          <ac:grpSpMkLst>
            <pc:docMk/>
            <pc:sldMk cId="2647929618" sldId="325"/>
            <ac:grpSpMk id="20" creationId="{F024F5B2-D970-76D1-3665-DBFE63915260}"/>
          </ac:grpSpMkLst>
        </pc:grpChg>
        <pc:grpChg chg="mod">
          <ac:chgData name="Monica Bennett" userId="a878a5d4-89bf-4f61-b999-31e96cd05c98" providerId="ADAL" clId="{CAF369FA-829B-40D8-BD2A-4EF96B6D10D6}" dt="2026-02-26T23:14:53.069" v="9276"/>
          <ac:grpSpMkLst>
            <pc:docMk/>
            <pc:sldMk cId="2647929618" sldId="325"/>
            <ac:grpSpMk id="21" creationId="{04C2AE9D-C9A0-4888-BBB4-15259DEC97F5}"/>
          </ac:grpSpMkLst>
        </pc:grpChg>
        <pc:grpChg chg="mod">
          <ac:chgData name="Monica Bennett" userId="a878a5d4-89bf-4f61-b999-31e96cd05c98" providerId="ADAL" clId="{CAF369FA-829B-40D8-BD2A-4EF96B6D10D6}" dt="2026-02-26T23:14:53.069" v="9276"/>
          <ac:grpSpMkLst>
            <pc:docMk/>
            <pc:sldMk cId="2647929618" sldId="325"/>
            <ac:grpSpMk id="27" creationId="{8AD3B5E0-5295-D616-1EF6-B7022AD72165}"/>
          </ac:grpSpMkLst>
        </pc:grpChg>
        <pc:grpChg chg="mod">
          <ac:chgData name="Monica Bennett" userId="a878a5d4-89bf-4f61-b999-31e96cd05c98" providerId="ADAL" clId="{CAF369FA-829B-40D8-BD2A-4EF96B6D10D6}" dt="2026-02-26T23:19:20.514" v="9346" actId="1076"/>
          <ac:grpSpMkLst>
            <pc:docMk/>
            <pc:sldMk cId="2647929618" sldId="325"/>
            <ac:grpSpMk id="103" creationId="{7880E2D6-F2FD-2E29-81D7-7C82CADDF8A2}"/>
          </ac:grpSpMkLst>
        </pc:grpChg>
        <pc:grpChg chg="mod">
          <ac:chgData name="Monica Bennett" userId="a878a5d4-89bf-4f61-b999-31e96cd05c98" providerId="ADAL" clId="{CAF369FA-829B-40D8-BD2A-4EF96B6D10D6}" dt="2026-02-26T23:26:17.308" v="9417" actId="1037"/>
          <ac:grpSpMkLst>
            <pc:docMk/>
            <pc:sldMk cId="2647929618" sldId="325"/>
            <ac:grpSpMk id="104" creationId="{FF43CDDB-081A-E44E-ECD2-C199253D42F8}"/>
          </ac:grpSpMkLst>
        </pc:grpChg>
        <pc:grpChg chg="mod">
          <ac:chgData name="Monica Bennett" userId="a878a5d4-89bf-4f61-b999-31e96cd05c98" providerId="ADAL" clId="{CAF369FA-829B-40D8-BD2A-4EF96B6D10D6}" dt="2026-02-26T23:18:06.960" v="9317" actId="208"/>
          <ac:grpSpMkLst>
            <pc:docMk/>
            <pc:sldMk cId="2647929618" sldId="325"/>
            <ac:grpSpMk id="122" creationId="{5DE11A1C-C32D-5F5C-45B7-2D755B5CAC19}"/>
          </ac:grpSpMkLst>
        </pc:grpChg>
        <pc:grpChg chg="mod">
          <ac:chgData name="Monica Bennett" userId="a878a5d4-89bf-4f61-b999-31e96cd05c98" providerId="ADAL" clId="{CAF369FA-829B-40D8-BD2A-4EF96B6D10D6}" dt="2026-02-26T23:20:21.318" v="9353" actId="1076"/>
          <ac:grpSpMkLst>
            <pc:docMk/>
            <pc:sldMk cId="2647929618" sldId="325"/>
            <ac:grpSpMk id="155" creationId="{C77F018D-C7C4-7A70-A95C-DEEF72285817}"/>
          </ac:grpSpMkLst>
        </pc:grpChg>
        <pc:grpChg chg="mod">
          <ac:chgData name="Monica Bennett" userId="a878a5d4-89bf-4f61-b999-31e96cd05c98" providerId="ADAL" clId="{CAF369FA-829B-40D8-BD2A-4EF96B6D10D6}" dt="2026-02-26T23:14:40.249" v="9272" actId="208"/>
          <ac:grpSpMkLst>
            <pc:docMk/>
            <pc:sldMk cId="2647929618" sldId="325"/>
            <ac:grpSpMk id="156" creationId="{F734939E-7EDF-8714-2EDD-AEC47F600074}"/>
          </ac:grpSpMkLst>
        </pc:grpChg>
        <pc:grpChg chg="mod">
          <ac:chgData name="Monica Bennett" userId="a878a5d4-89bf-4f61-b999-31e96cd05c98" providerId="ADAL" clId="{CAF369FA-829B-40D8-BD2A-4EF96B6D10D6}" dt="2026-02-26T23:20:00.578" v="9349" actId="1076"/>
          <ac:grpSpMkLst>
            <pc:docMk/>
            <pc:sldMk cId="2647929618" sldId="325"/>
            <ac:grpSpMk id="167" creationId="{A10AB35B-47B2-B413-3907-E743DF9159C4}"/>
          </ac:grpSpMkLst>
        </pc:grpChg>
        <pc:grpChg chg="mod">
          <ac:chgData name="Monica Bennett" userId="a878a5d4-89bf-4f61-b999-31e96cd05c98" providerId="ADAL" clId="{CAF369FA-829B-40D8-BD2A-4EF96B6D10D6}" dt="2026-02-26T23:14:36.490" v="9271" actId="208"/>
          <ac:grpSpMkLst>
            <pc:docMk/>
            <pc:sldMk cId="2647929618" sldId="325"/>
            <ac:grpSpMk id="178" creationId="{C09C2B9B-6681-B135-3972-6D76C6FE8F3B}"/>
          </ac:grpSpMkLst>
        </pc:grpChg>
        <pc:picChg chg="add mod">
          <ac:chgData name="Monica Bennett" userId="a878a5d4-89bf-4f61-b999-31e96cd05c98" providerId="ADAL" clId="{CAF369FA-829B-40D8-BD2A-4EF96B6D10D6}" dt="2026-03-17T15:05:06.451" v="11617"/>
          <ac:picMkLst>
            <pc:docMk/>
            <pc:sldMk cId="2647929618" sldId="325"/>
            <ac:picMk id="4" creationId="{6482A821-1D18-1C5D-00E8-7285EE6EDD78}"/>
          </ac:picMkLst>
        </pc:picChg>
        <pc:picChg chg="add mod ord">
          <ac:chgData name="Monica Bennett" userId="a878a5d4-89bf-4f61-b999-31e96cd05c98" providerId="ADAL" clId="{CAF369FA-829B-40D8-BD2A-4EF96B6D10D6}" dt="2026-02-26T23:46:40.691" v="9733" actId="167"/>
          <ac:picMkLst>
            <pc:docMk/>
            <pc:sldMk cId="2647929618" sldId="325"/>
            <ac:picMk id="39" creationId="{741F5B13-BC22-828D-35C0-4C16EAFC04F4}"/>
          </ac:picMkLst>
        </pc:picChg>
        <pc:inkChg chg="mod">
          <ac:chgData name="Monica Bennett" userId="a878a5d4-89bf-4f61-b999-31e96cd05c98" providerId="ADAL" clId="{CAF369FA-829B-40D8-BD2A-4EF96B6D10D6}" dt="2026-02-26T23:14:49.514" v="9274"/>
          <ac:inkMkLst>
            <pc:docMk/>
            <pc:sldMk cId="2647929618" sldId="325"/>
            <ac:inkMk id="11" creationId="{4A924BA0-7B0D-5BD3-F445-73BFB20E2449}"/>
          </ac:inkMkLst>
        </pc:inkChg>
        <pc:inkChg chg="mod">
          <ac:chgData name="Monica Bennett" userId="a878a5d4-89bf-4f61-b999-31e96cd05c98" providerId="ADAL" clId="{CAF369FA-829B-40D8-BD2A-4EF96B6D10D6}" dt="2026-02-26T23:14:49.514" v="9274"/>
          <ac:inkMkLst>
            <pc:docMk/>
            <pc:sldMk cId="2647929618" sldId="325"/>
            <ac:inkMk id="12" creationId="{65FBD8DF-3102-B799-9346-F616EA7A4675}"/>
          </ac:inkMkLst>
        </pc:inkChg>
        <pc:inkChg chg="mod">
          <ac:chgData name="Monica Bennett" userId="a878a5d4-89bf-4f61-b999-31e96cd05c98" providerId="ADAL" clId="{CAF369FA-829B-40D8-BD2A-4EF96B6D10D6}" dt="2026-02-26T23:14:49.514" v="9274"/>
          <ac:inkMkLst>
            <pc:docMk/>
            <pc:sldMk cId="2647929618" sldId="325"/>
            <ac:inkMk id="14" creationId="{36F0F1ED-61CC-22FB-1DED-887C1526E84E}"/>
          </ac:inkMkLst>
        </pc:inkChg>
        <pc:inkChg chg="mod">
          <ac:chgData name="Monica Bennett" userId="a878a5d4-89bf-4f61-b999-31e96cd05c98" providerId="ADAL" clId="{CAF369FA-829B-40D8-BD2A-4EF96B6D10D6}" dt="2026-02-26T23:14:49.514" v="9274"/>
          <ac:inkMkLst>
            <pc:docMk/>
            <pc:sldMk cId="2647929618" sldId="325"/>
            <ac:inkMk id="16" creationId="{C8CCAD21-A60E-40A0-F6BF-B45B2A5BAC7A}"/>
          </ac:inkMkLst>
        </pc:inkChg>
        <pc:inkChg chg="mod">
          <ac:chgData name="Monica Bennett" userId="a878a5d4-89bf-4f61-b999-31e96cd05c98" providerId="ADAL" clId="{CAF369FA-829B-40D8-BD2A-4EF96B6D10D6}" dt="2026-02-26T23:14:49.514" v="9274"/>
          <ac:inkMkLst>
            <pc:docMk/>
            <pc:sldMk cId="2647929618" sldId="325"/>
            <ac:inkMk id="17" creationId="{BCC4F949-B649-D4A7-3A9A-A13A147D0478}"/>
          </ac:inkMkLst>
        </pc:inkChg>
        <pc:inkChg chg="mod">
          <ac:chgData name="Monica Bennett" userId="a878a5d4-89bf-4f61-b999-31e96cd05c98" providerId="ADAL" clId="{CAF369FA-829B-40D8-BD2A-4EF96B6D10D6}" dt="2026-02-26T23:14:56.696" v="9278" actId="1076"/>
          <ac:inkMkLst>
            <pc:docMk/>
            <pc:sldMk cId="2647929618" sldId="325"/>
            <ac:inkMk id="22" creationId="{1988382D-F7DE-3F73-F4B3-1DC821A68EF5}"/>
          </ac:inkMkLst>
        </pc:inkChg>
        <pc:inkChg chg="mod">
          <ac:chgData name="Monica Bennett" userId="a878a5d4-89bf-4f61-b999-31e96cd05c98" providerId="ADAL" clId="{CAF369FA-829B-40D8-BD2A-4EF96B6D10D6}" dt="2026-02-26T23:14:53.069" v="9276"/>
          <ac:inkMkLst>
            <pc:docMk/>
            <pc:sldMk cId="2647929618" sldId="325"/>
            <ac:inkMk id="24" creationId="{8778D74B-67CA-6704-EF54-276D92574460}"/>
          </ac:inkMkLst>
        </pc:inkChg>
        <pc:inkChg chg="mod">
          <ac:chgData name="Monica Bennett" userId="a878a5d4-89bf-4f61-b999-31e96cd05c98" providerId="ADAL" clId="{CAF369FA-829B-40D8-BD2A-4EF96B6D10D6}" dt="2026-02-26T23:14:53.069" v="9276"/>
          <ac:inkMkLst>
            <pc:docMk/>
            <pc:sldMk cId="2647929618" sldId="325"/>
            <ac:inkMk id="26" creationId="{9CF13DB7-DD3B-C78B-2B66-413902AE9EFA}"/>
          </ac:inkMkLst>
        </pc:inkChg>
        <pc:inkChg chg="mod">
          <ac:chgData name="Monica Bennett" userId="a878a5d4-89bf-4f61-b999-31e96cd05c98" providerId="ADAL" clId="{CAF369FA-829B-40D8-BD2A-4EF96B6D10D6}" dt="2026-02-26T23:14:53.069" v="9276"/>
          <ac:inkMkLst>
            <pc:docMk/>
            <pc:sldMk cId="2647929618" sldId="325"/>
            <ac:inkMk id="28" creationId="{BFCF6FF4-D96F-3BA7-268D-17C91D8BEF2B}"/>
          </ac:inkMkLst>
        </pc:inkChg>
        <pc:inkChg chg="mod">
          <ac:chgData name="Monica Bennett" userId="a878a5d4-89bf-4f61-b999-31e96cd05c98" providerId="ADAL" clId="{CAF369FA-829B-40D8-BD2A-4EF96B6D10D6}" dt="2026-02-26T23:14:53.069" v="9276"/>
          <ac:inkMkLst>
            <pc:docMk/>
            <pc:sldMk cId="2647929618" sldId="325"/>
            <ac:inkMk id="29" creationId="{136C00B7-34A6-8CCA-48CD-5C68725BE84E}"/>
          </ac:inkMkLst>
        </pc:inkChg>
        <pc:inkChg chg="add mod">
          <ac:chgData name="Monica Bennett" userId="a878a5d4-89bf-4f61-b999-31e96cd05c98" providerId="ADAL" clId="{CAF369FA-829B-40D8-BD2A-4EF96B6D10D6}" dt="2026-02-26T23:15:50.700" v="9290" actId="208"/>
          <ac:inkMkLst>
            <pc:docMk/>
            <pc:sldMk cId="2647929618" sldId="325"/>
            <ac:inkMk id="31" creationId="{5C8B5DC3-BC2E-1176-4706-CDB24EDB07A0}"/>
          </ac:inkMkLst>
        </pc:inkChg>
        <pc:inkChg chg="add mod">
          <ac:chgData name="Monica Bennett" userId="a878a5d4-89bf-4f61-b999-31e96cd05c98" providerId="ADAL" clId="{CAF369FA-829B-40D8-BD2A-4EF96B6D10D6}" dt="2026-02-26T23:15:53.290" v="9291" actId="208"/>
          <ac:inkMkLst>
            <pc:docMk/>
            <pc:sldMk cId="2647929618" sldId="325"/>
            <ac:inkMk id="32" creationId="{19ED1880-DAF8-E509-9156-E190A114CB6C}"/>
          </ac:inkMkLst>
        </pc:inkChg>
        <pc:inkChg chg="add mod">
          <ac:chgData name="Monica Bennett" userId="a878a5d4-89bf-4f61-b999-31e96cd05c98" providerId="ADAL" clId="{CAF369FA-829B-40D8-BD2A-4EF96B6D10D6}" dt="2026-02-26T23:20:23.748" v="9354" actId="1076"/>
          <ac:inkMkLst>
            <pc:docMk/>
            <pc:sldMk cId="2647929618" sldId="325"/>
            <ac:inkMk id="33" creationId="{77812BB3-92DF-20CC-BA27-AE7FB54C85DA}"/>
          </ac:inkMkLst>
        </pc:inkChg>
        <pc:inkChg chg="mod">
          <ac:chgData name="Monica Bennett" userId="a878a5d4-89bf-4f61-b999-31e96cd05c98" providerId="ADAL" clId="{CAF369FA-829B-40D8-BD2A-4EF96B6D10D6}" dt="2026-02-26T23:24:57.076" v="9404" actId="1035"/>
          <ac:inkMkLst>
            <pc:docMk/>
            <pc:sldMk cId="2647929618" sldId="325"/>
            <ac:inkMk id="133" creationId="{C0E974A1-A82D-6CBE-77DE-D71FC743DB82}"/>
          </ac:inkMkLst>
        </pc:inkChg>
        <pc:inkChg chg="mod">
          <ac:chgData name="Monica Bennett" userId="a878a5d4-89bf-4f61-b999-31e96cd05c98" providerId="ADAL" clId="{CAF369FA-829B-40D8-BD2A-4EF96B6D10D6}" dt="2026-02-26T23:24:43.078" v="9398" actId="688"/>
          <ac:inkMkLst>
            <pc:docMk/>
            <pc:sldMk cId="2647929618" sldId="325"/>
            <ac:inkMk id="147" creationId="{76A46BB6-3B3F-1AD4-A5EF-5394C77797EB}"/>
          </ac:inkMkLst>
        </pc:inkChg>
        <pc:inkChg chg="mod">
          <ac:chgData name="Monica Bennett" userId="a878a5d4-89bf-4f61-b999-31e96cd05c98" providerId="ADAL" clId="{CAF369FA-829B-40D8-BD2A-4EF96B6D10D6}" dt="2026-02-26T23:19:16.897" v="9345" actId="1076"/>
          <ac:inkMkLst>
            <pc:docMk/>
            <pc:sldMk cId="2647929618" sldId="325"/>
            <ac:inkMk id="149" creationId="{344B139F-B635-7B82-AC8E-D6956ADA051E}"/>
          </ac:inkMkLst>
        </pc:inkChg>
      </pc:sldChg>
      <pc:sldChg chg="addSp delSp modSp add mod modAnim modNotesTx">
        <pc:chgData name="Monica Bennett" userId="a878a5d4-89bf-4f61-b999-31e96cd05c98" providerId="ADAL" clId="{CAF369FA-829B-40D8-BD2A-4EF96B6D10D6}" dt="2026-03-17T15:05:43.880" v="11620" actId="20577"/>
        <pc:sldMkLst>
          <pc:docMk/>
          <pc:sldMk cId="2215816073" sldId="326"/>
        </pc:sldMkLst>
        <pc:spChg chg="mod">
          <ac:chgData name="Monica Bennett" userId="a878a5d4-89bf-4f61-b999-31e96cd05c98" providerId="ADAL" clId="{CAF369FA-829B-40D8-BD2A-4EF96B6D10D6}" dt="2026-02-26T23:51:26.841" v="9754" actId="164"/>
          <ac:spMkLst>
            <pc:docMk/>
            <pc:sldMk cId="2215816073" sldId="326"/>
            <ac:spMk id="39" creationId="{E22AC410-45C5-8C57-3250-C65AE7914C47}"/>
          </ac:spMkLst>
        </pc:spChg>
        <pc:spChg chg="mod topLvl">
          <ac:chgData name="Monica Bennett" userId="a878a5d4-89bf-4f61-b999-31e96cd05c98" providerId="ADAL" clId="{CAF369FA-829B-40D8-BD2A-4EF96B6D10D6}" dt="2026-02-26T23:40:24.365" v="9607" actId="164"/>
          <ac:spMkLst>
            <pc:docMk/>
            <pc:sldMk cId="2215816073" sldId="326"/>
            <ac:spMk id="53" creationId="{42B86EC6-8D8D-CC0C-BDC0-F3091E129D1E}"/>
          </ac:spMkLst>
        </pc:spChg>
        <pc:spChg chg="mod">
          <ac:chgData name="Monica Bennett" userId="a878a5d4-89bf-4f61-b999-31e96cd05c98" providerId="ADAL" clId="{CAF369FA-829B-40D8-BD2A-4EF96B6D10D6}" dt="2026-02-26T23:42:15.360" v="9635"/>
          <ac:spMkLst>
            <pc:docMk/>
            <pc:sldMk cId="2215816073" sldId="326"/>
            <ac:spMk id="56" creationId="{F1AEE570-913E-7362-87DD-F7DE7745CFE8}"/>
          </ac:spMkLst>
        </pc:spChg>
        <pc:spChg chg="mod">
          <ac:chgData name="Monica Bennett" userId="a878a5d4-89bf-4f61-b999-31e96cd05c98" providerId="ADAL" clId="{CAF369FA-829B-40D8-BD2A-4EF96B6D10D6}" dt="2026-02-26T23:42:34.621" v="9644"/>
          <ac:spMkLst>
            <pc:docMk/>
            <pc:sldMk cId="2215816073" sldId="326"/>
            <ac:spMk id="68" creationId="{5E7D3B39-0469-CC09-A970-EFD2EE6E2B82}"/>
          </ac:spMkLst>
        </pc:spChg>
        <pc:spChg chg="mod">
          <ac:chgData name="Monica Bennett" userId="a878a5d4-89bf-4f61-b999-31e96cd05c98" providerId="ADAL" clId="{CAF369FA-829B-40D8-BD2A-4EF96B6D10D6}" dt="2026-02-26T23:42:52.750" v="9649"/>
          <ac:spMkLst>
            <pc:docMk/>
            <pc:sldMk cId="2215816073" sldId="326"/>
            <ac:spMk id="76" creationId="{BCB69008-D88F-0085-B1B0-3B9512CB0B6E}"/>
          </ac:spMkLst>
        </pc:spChg>
        <pc:spChg chg="add mod ord">
          <ac:chgData name="Monica Bennett" userId="a878a5d4-89bf-4f61-b999-31e96cd05c98" providerId="ADAL" clId="{CAF369FA-829B-40D8-BD2A-4EF96B6D10D6}" dt="2026-02-27T00:41:56.040" v="10882" actId="1076"/>
          <ac:spMkLst>
            <pc:docMk/>
            <pc:sldMk cId="2215816073" sldId="326"/>
            <ac:spMk id="93" creationId="{009175D7-6E9A-6279-E864-B1907F411904}"/>
          </ac:spMkLst>
        </pc:spChg>
        <pc:grpChg chg="mod">
          <ac:chgData name="Monica Bennett" userId="a878a5d4-89bf-4f61-b999-31e96cd05c98" providerId="ADAL" clId="{CAF369FA-829B-40D8-BD2A-4EF96B6D10D6}" dt="2026-02-26T23:46:04.532" v="9721" actId="1037"/>
          <ac:grpSpMkLst>
            <pc:docMk/>
            <pc:sldMk cId="2215816073" sldId="326"/>
            <ac:grpSpMk id="3" creationId="{FFE82986-FB9B-42A5-EADE-B96EC8B08C51}"/>
          </ac:grpSpMkLst>
        </pc:grpChg>
        <pc:grpChg chg="add mod">
          <ac:chgData name="Monica Bennett" userId="a878a5d4-89bf-4f61-b999-31e96cd05c98" providerId="ADAL" clId="{CAF369FA-829B-40D8-BD2A-4EF96B6D10D6}" dt="2026-02-26T23:40:42.068" v="9611" actId="164"/>
          <ac:grpSpMkLst>
            <pc:docMk/>
            <pc:sldMk cId="2215816073" sldId="326"/>
            <ac:grpSpMk id="4" creationId="{963039AD-CD7C-86A1-5F79-9570E4844437}"/>
          </ac:grpSpMkLst>
        </pc:grpChg>
        <pc:grpChg chg="add mod">
          <ac:chgData name="Monica Bennett" userId="a878a5d4-89bf-4f61-b999-31e96cd05c98" providerId="ADAL" clId="{CAF369FA-829B-40D8-BD2A-4EF96B6D10D6}" dt="2026-02-26T23:52:28.355" v="9766" actId="164"/>
          <ac:grpSpMkLst>
            <pc:docMk/>
            <pc:sldMk cId="2215816073" sldId="326"/>
            <ac:grpSpMk id="5" creationId="{211A8900-2DF7-8511-E518-2EE25069FBBC}"/>
          </ac:grpSpMkLst>
        </pc:grpChg>
        <pc:grpChg chg="add mod">
          <ac:chgData name="Monica Bennett" userId="a878a5d4-89bf-4f61-b999-31e96cd05c98" providerId="ADAL" clId="{CAF369FA-829B-40D8-BD2A-4EF96B6D10D6}" dt="2026-02-26T23:51:32.862" v="9755" actId="164"/>
          <ac:grpSpMkLst>
            <pc:docMk/>
            <pc:sldMk cId="2215816073" sldId="326"/>
            <ac:grpSpMk id="6" creationId="{F695ABD9-FDFB-7DD1-FE4F-46C1D102C846}"/>
          </ac:grpSpMkLst>
        </pc:grpChg>
        <pc:grpChg chg="mod">
          <ac:chgData name="Monica Bennett" userId="a878a5d4-89bf-4f61-b999-31e96cd05c98" providerId="ADAL" clId="{CAF369FA-829B-40D8-BD2A-4EF96B6D10D6}" dt="2026-02-26T23:46:04.532" v="9721" actId="1037"/>
          <ac:grpSpMkLst>
            <pc:docMk/>
            <pc:sldMk cId="2215816073" sldId="326"/>
            <ac:grpSpMk id="19" creationId="{B10ABEBE-03CC-622C-B860-074A6EB116AC}"/>
          </ac:grpSpMkLst>
        </pc:grpChg>
        <pc:grpChg chg="mod">
          <ac:chgData name="Monica Bennett" userId="a878a5d4-89bf-4f61-b999-31e96cd05c98" providerId="ADAL" clId="{CAF369FA-829B-40D8-BD2A-4EF96B6D10D6}" dt="2026-02-26T23:51:26.841" v="9754" actId="164"/>
          <ac:grpSpMkLst>
            <pc:docMk/>
            <pc:sldMk cId="2215816073" sldId="326"/>
            <ac:grpSpMk id="34" creationId="{449FA8D4-E940-1A37-2F31-5EB618066763}"/>
          </ac:grpSpMkLst>
        </pc:grpChg>
        <pc:grpChg chg="add mod">
          <ac:chgData name="Monica Bennett" userId="a878a5d4-89bf-4f61-b999-31e96cd05c98" providerId="ADAL" clId="{CAF369FA-829B-40D8-BD2A-4EF96B6D10D6}" dt="2026-02-26T23:42:26.129" v="9642" actId="688"/>
          <ac:grpSpMkLst>
            <pc:docMk/>
            <pc:sldMk cId="2215816073" sldId="326"/>
            <ac:grpSpMk id="45" creationId="{19803577-8BB5-300C-3AD9-DB55FDD80057}"/>
          </ac:grpSpMkLst>
        </pc:grpChg>
        <pc:grpChg chg="mod">
          <ac:chgData name="Monica Bennett" userId="a878a5d4-89bf-4f61-b999-31e96cd05c98" providerId="ADAL" clId="{CAF369FA-829B-40D8-BD2A-4EF96B6D10D6}" dt="2026-02-26T23:42:15.360" v="9635"/>
          <ac:grpSpMkLst>
            <pc:docMk/>
            <pc:sldMk cId="2215816073" sldId="326"/>
            <ac:grpSpMk id="46" creationId="{460D3788-1794-C0E9-1370-E555CF60E81F}"/>
          </ac:grpSpMkLst>
        </pc:grpChg>
        <pc:grpChg chg="mod">
          <ac:chgData name="Monica Bennett" userId="a878a5d4-89bf-4f61-b999-31e96cd05c98" providerId="ADAL" clId="{CAF369FA-829B-40D8-BD2A-4EF96B6D10D6}" dt="2026-02-26T23:42:15.360" v="9635"/>
          <ac:grpSpMkLst>
            <pc:docMk/>
            <pc:sldMk cId="2215816073" sldId="326"/>
            <ac:grpSpMk id="50" creationId="{71011D22-DC95-8F34-BCBA-176A09D5A59A}"/>
          </ac:grpSpMkLst>
        </pc:grpChg>
        <pc:grpChg chg="add mod">
          <ac:chgData name="Monica Bennett" userId="a878a5d4-89bf-4f61-b999-31e96cd05c98" providerId="ADAL" clId="{CAF369FA-829B-40D8-BD2A-4EF96B6D10D6}" dt="2026-02-26T23:46:04.532" v="9721" actId="1037"/>
          <ac:grpSpMkLst>
            <pc:docMk/>
            <pc:sldMk cId="2215816073" sldId="326"/>
            <ac:grpSpMk id="62" creationId="{D5D00509-245C-EEAE-28B6-546CB41A9AE8}"/>
          </ac:grpSpMkLst>
        </pc:grpChg>
        <pc:grpChg chg="mod">
          <ac:chgData name="Monica Bennett" userId="a878a5d4-89bf-4f61-b999-31e96cd05c98" providerId="ADAL" clId="{CAF369FA-829B-40D8-BD2A-4EF96B6D10D6}" dt="2026-02-26T23:42:34.621" v="9644"/>
          <ac:grpSpMkLst>
            <pc:docMk/>
            <pc:sldMk cId="2215816073" sldId="326"/>
            <ac:grpSpMk id="63" creationId="{7A2A1FDB-BE55-F0B2-F3E6-B0CA6CAACCB3}"/>
          </ac:grpSpMkLst>
        </pc:grpChg>
        <pc:grpChg chg="mod">
          <ac:chgData name="Monica Bennett" userId="a878a5d4-89bf-4f61-b999-31e96cd05c98" providerId="ADAL" clId="{CAF369FA-829B-40D8-BD2A-4EF96B6D10D6}" dt="2026-02-26T23:42:34.621" v="9644"/>
          <ac:grpSpMkLst>
            <pc:docMk/>
            <pc:sldMk cId="2215816073" sldId="326"/>
            <ac:grpSpMk id="67" creationId="{E8E2961A-4F1A-D9D7-E648-F9DC267571A7}"/>
          </ac:grpSpMkLst>
        </pc:grpChg>
        <pc:grpChg chg="add mod">
          <ac:chgData name="Monica Bennett" userId="a878a5d4-89bf-4f61-b999-31e96cd05c98" providerId="ADAL" clId="{CAF369FA-829B-40D8-BD2A-4EF96B6D10D6}" dt="2026-02-26T23:50:56.268" v="9747" actId="164"/>
          <ac:grpSpMkLst>
            <pc:docMk/>
            <pc:sldMk cId="2215816073" sldId="326"/>
            <ac:grpSpMk id="72" creationId="{90979AB0-15C4-B0D4-7E34-B709DB356407}"/>
          </ac:grpSpMkLst>
        </pc:grpChg>
        <pc:grpChg chg="mod">
          <ac:chgData name="Monica Bennett" userId="a878a5d4-89bf-4f61-b999-31e96cd05c98" providerId="ADAL" clId="{CAF369FA-829B-40D8-BD2A-4EF96B6D10D6}" dt="2026-02-26T23:42:52.750" v="9649"/>
          <ac:grpSpMkLst>
            <pc:docMk/>
            <pc:sldMk cId="2215816073" sldId="326"/>
            <ac:grpSpMk id="75" creationId="{A7DDAD10-D6C0-F66F-EE2B-2E469B04B91A}"/>
          </ac:grpSpMkLst>
        </pc:grpChg>
        <pc:grpChg chg="mod">
          <ac:chgData name="Monica Bennett" userId="a878a5d4-89bf-4f61-b999-31e96cd05c98" providerId="ADAL" clId="{CAF369FA-829B-40D8-BD2A-4EF96B6D10D6}" dt="2026-02-26T23:46:04.532" v="9721" actId="1037"/>
          <ac:grpSpMkLst>
            <pc:docMk/>
            <pc:sldMk cId="2215816073" sldId="326"/>
            <ac:grpSpMk id="103" creationId="{C62F76B6-39B9-91CE-5C58-4270C19785E0}"/>
          </ac:grpSpMkLst>
        </pc:grpChg>
        <pc:grpChg chg="add mod">
          <ac:chgData name="Monica Bennett" userId="a878a5d4-89bf-4f61-b999-31e96cd05c98" providerId="ADAL" clId="{CAF369FA-829B-40D8-BD2A-4EF96B6D10D6}" dt="2026-02-26T23:50:56.268" v="9747" actId="164"/>
          <ac:grpSpMkLst>
            <pc:docMk/>
            <pc:sldMk cId="2215816073" sldId="326"/>
            <ac:grpSpMk id="131" creationId="{6357A649-0105-CD23-A4B7-5C9D077D046D}"/>
          </ac:grpSpMkLst>
        </pc:grpChg>
        <pc:grpChg chg="add mod">
          <ac:chgData name="Monica Bennett" userId="a878a5d4-89bf-4f61-b999-31e96cd05c98" providerId="ADAL" clId="{CAF369FA-829B-40D8-BD2A-4EF96B6D10D6}" dt="2026-02-26T23:51:32.862" v="9755" actId="164"/>
          <ac:grpSpMkLst>
            <pc:docMk/>
            <pc:sldMk cId="2215816073" sldId="326"/>
            <ac:grpSpMk id="134" creationId="{69536FFB-7982-CA78-30E5-FE64C25F80E9}"/>
          </ac:grpSpMkLst>
        </pc:grpChg>
        <pc:grpChg chg="add mod">
          <ac:chgData name="Monica Bennett" userId="a878a5d4-89bf-4f61-b999-31e96cd05c98" providerId="ADAL" clId="{CAF369FA-829B-40D8-BD2A-4EF96B6D10D6}" dt="2026-02-26T23:52:28.355" v="9766" actId="164"/>
          <ac:grpSpMkLst>
            <pc:docMk/>
            <pc:sldMk cId="2215816073" sldId="326"/>
            <ac:grpSpMk id="136" creationId="{CAF660C1-A111-D02C-A073-F1FA71C9C48F}"/>
          </ac:grpSpMkLst>
        </pc:grpChg>
        <pc:grpChg chg="mod">
          <ac:chgData name="Monica Bennett" userId="a878a5d4-89bf-4f61-b999-31e96cd05c98" providerId="ADAL" clId="{CAF369FA-829B-40D8-BD2A-4EF96B6D10D6}" dt="2026-02-26T23:45:32.798" v="9688" actId="1076"/>
          <ac:grpSpMkLst>
            <pc:docMk/>
            <pc:sldMk cId="2215816073" sldId="326"/>
            <ac:grpSpMk id="155" creationId="{279D310E-CF11-DCF4-79AD-2F3C9529647B}"/>
          </ac:grpSpMkLst>
        </pc:grpChg>
        <pc:grpChg chg="mod">
          <ac:chgData name="Monica Bennett" userId="a878a5d4-89bf-4f61-b999-31e96cd05c98" providerId="ADAL" clId="{CAF369FA-829B-40D8-BD2A-4EF96B6D10D6}" dt="2026-02-26T23:46:04.532" v="9721" actId="1037"/>
          <ac:grpSpMkLst>
            <pc:docMk/>
            <pc:sldMk cId="2215816073" sldId="326"/>
            <ac:grpSpMk id="156" creationId="{887B944A-C166-F533-3106-57D3DC2C98A4}"/>
          </ac:grpSpMkLst>
        </pc:grpChg>
        <pc:grpChg chg="mod">
          <ac:chgData name="Monica Bennett" userId="a878a5d4-89bf-4f61-b999-31e96cd05c98" providerId="ADAL" clId="{CAF369FA-829B-40D8-BD2A-4EF96B6D10D6}" dt="2026-02-26T23:46:04.532" v="9721" actId="1037"/>
          <ac:grpSpMkLst>
            <pc:docMk/>
            <pc:sldMk cId="2215816073" sldId="326"/>
            <ac:grpSpMk id="167" creationId="{57B716A7-0995-9BB4-670E-F3F37538FC8F}"/>
          </ac:grpSpMkLst>
        </pc:grpChg>
        <pc:grpChg chg="mod">
          <ac:chgData name="Monica Bennett" userId="a878a5d4-89bf-4f61-b999-31e96cd05c98" providerId="ADAL" clId="{CAF369FA-829B-40D8-BD2A-4EF96B6D10D6}" dt="2026-02-26T23:45:19.643" v="9686" actId="1076"/>
          <ac:grpSpMkLst>
            <pc:docMk/>
            <pc:sldMk cId="2215816073" sldId="326"/>
            <ac:grpSpMk id="178" creationId="{73B762A4-405B-4C94-04B4-E4BD3A0BB203}"/>
          </ac:grpSpMkLst>
        </pc:grpChg>
        <pc:picChg chg="add mod">
          <ac:chgData name="Monica Bennett" userId="a878a5d4-89bf-4f61-b999-31e96cd05c98" providerId="ADAL" clId="{CAF369FA-829B-40D8-BD2A-4EF96B6D10D6}" dt="2026-03-17T15:04:48.254" v="11615"/>
          <ac:picMkLst>
            <pc:docMk/>
            <pc:sldMk cId="2215816073" sldId="326"/>
            <ac:picMk id="2" creationId="{1D24550A-F2A6-3269-D0CC-184FB0F85F5E}"/>
          </ac:picMkLst>
        </pc:picChg>
        <pc:picChg chg="add mod ord">
          <ac:chgData name="Monica Bennett" userId="a878a5d4-89bf-4f61-b999-31e96cd05c98" providerId="ADAL" clId="{CAF369FA-829B-40D8-BD2A-4EF96B6D10D6}" dt="2026-02-26T23:46:26.205" v="9728" actId="167"/>
          <ac:picMkLst>
            <pc:docMk/>
            <pc:sldMk cId="2215816073" sldId="326"/>
            <ac:picMk id="97" creationId="{515D4FDA-6127-E4CD-2FCC-5421FEA1B34D}"/>
          </ac:picMkLst>
        </pc:picChg>
        <pc:inkChg chg="mod">
          <ac:chgData name="Monica Bennett" userId="a878a5d4-89bf-4f61-b999-31e96cd05c98" providerId="ADAL" clId="{CAF369FA-829B-40D8-BD2A-4EF96B6D10D6}" dt="2026-02-26T23:51:26.841" v="9754" actId="164"/>
          <ac:inkMkLst>
            <pc:docMk/>
            <pc:sldMk cId="2215816073" sldId="326"/>
            <ac:inkMk id="30" creationId="{0AD51C9C-14D7-FC4A-FEF1-DA898CE569E8}"/>
          </ac:inkMkLst>
        </pc:inkChg>
        <pc:inkChg chg="mod">
          <ac:chgData name="Monica Bennett" userId="a878a5d4-89bf-4f61-b999-31e96cd05c98" providerId="ADAL" clId="{CAF369FA-829B-40D8-BD2A-4EF96B6D10D6}" dt="2026-02-26T23:51:26.841" v="9754" actId="164"/>
          <ac:inkMkLst>
            <pc:docMk/>
            <pc:sldMk cId="2215816073" sldId="326"/>
            <ac:inkMk id="41" creationId="{1E012C0B-48D2-6E8F-CEB6-E8EAFC3F9E32}"/>
          </ac:inkMkLst>
        </pc:inkChg>
        <pc:inkChg chg="mod">
          <ac:chgData name="Monica Bennett" userId="a878a5d4-89bf-4f61-b999-31e96cd05c98" providerId="ADAL" clId="{CAF369FA-829B-40D8-BD2A-4EF96B6D10D6}" dt="2026-02-26T23:51:26.841" v="9754" actId="164"/>
          <ac:inkMkLst>
            <pc:docMk/>
            <pc:sldMk cId="2215816073" sldId="326"/>
            <ac:inkMk id="42" creationId="{FFA096DF-B259-86B8-08C4-25B5DE59367E}"/>
          </ac:inkMkLst>
        </pc:inkChg>
        <pc:inkChg chg="mod">
          <ac:chgData name="Monica Bennett" userId="a878a5d4-89bf-4f61-b999-31e96cd05c98" providerId="ADAL" clId="{CAF369FA-829B-40D8-BD2A-4EF96B6D10D6}" dt="2026-02-26T23:51:26.841" v="9754" actId="164"/>
          <ac:inkMkLst>
            <pc:docMk/>
            <pc:sldMk cId="2215816073" sldId="326"/>
            <ac:inkMk id="44" creationId="{F6688729-2A37-6F5A-915C-F350FB7CFD39}"/>
          </ac:inkMkLst>
        </pc:inkChg>
        <pc:inkChg chg="mod">
          <ac:chgData name="Monica Bennett" userId="a878a5d4-89bf-4f61-b999-31e96cd05c98" providerId="ADAL" clId="{CAF369FA-829B-40D8-BD2A-4EF96B6D10D6}" dt="2026-02-26T23:42:15.360" v="9635"/>
          <ac:inkMkLst>
            <pc:docMk/>
            <pc:sldMk cId="2215816073" sldId="326"/>
            <ac:inkMk id="47" creationId="{F3735B06-0CEC-4FA3-3D1D-E6DC03244101}"/>
          </ac:inkMkLst>
        </pc:inkChg>
        <pc:inkChg chg="mod">
          <ac:chgData name="Monica Bennett" userId="a878a5d4-89bf-4f61-b999-31e96cd05c98" providerId="ADAL" clId="{CAF369FA-829B-40D8-BD2A-4EF96B6D10D6}" dt="2026-02-26T23:42:15.360" v="9635"/>
          <ac:inkMkLst>
            <pc:docMk/>
            <pc:sldMk cId="2215816073" sldId="326"/>
            <ac:inkMk id="48" creationId="{008B424D-3C71-C840-A4EA-F4210FC25E25}"/>
          </ac:inkMkLst>
        </pc:inkChg>
        <pc:inkChg chg="mod">
          <ac:chgData name="Monica Bennett" userId="a878a5d4-89bf-4f61-b999-31e96cd05c98" providerId="ADAL" clId="{CAF369FA-829B-40D8-BD2A-4EF96B6D10D6}" dt="2026-02-26T23:42:15.360" v="9635"/>
          <ac:inkMkLst>
            <pc:docMk/>
            <pc:sldMk cId="2215816073" sldId="326"/>
            <ac:inkMk id="49" creationId="{FCDFEEE4-BE68-F2B9-58CC-998E32727AAD}"/>
          </ac:inkMkLst>
        </pc:inkChg>
        <pc:inkChg chg="mod topLvl">
          <ac:chgData name="Monica Bennett" userId="a878a5d4-89bf-4f61-b999-31e96cd05c98" providerId="ADAL" clId="{CAF369FA-829B-40D8-BD2A-4EF96B6D10D6}" dt="2026-02-26T23:40:42.068" v="9611" actId="164"/>
          <ac:inkMkLst>
            <pc:docMk/>
            <pc:sldMk cId="2215816073" sldId="326"/>
            <ac:inkMk id="54" creationId="{49EBF318-3273-C827-BE6A-4C183C9D72D6}"/>
          </ac:inkMkLst>
        </pc:inkChg>
        <pc:inkChg chg="mod">
          <ac:chgData name="Monica Bennett" userId="a878a5d4-89bf-4f61-b999-31e96cd05c98" providerId="ADAL" clId="{CAF369FA-829B-40D8-BD2A-4EF96B6D10D6}" dt="2026-02-26T23:42:15.360" v="9635"/>
          <ac:inkMkLst>
            <pc:docMk/>
            <pc:sldMk cId="2215816073" sldId="326"/>
            <ac:inkMk id="57" creationId="{556DA74E-3E67-87EB-7E8D-CCB4EF85E606}"/>
          </ac:inkMkLst>
        </pc:inkChg>
        <pc:inkChg chg="mod">
          <ac:chgData name="Monica Bennett" userId="a878a5d4-89bf-4f61-b999-31e96cd05c98" providerId="ADAL" clId="{CAF369FA-829B-40D8-BD2A-4EF96B6D10D6}" dt="2026-02-26T23:42:15.360" v="9635"/>
          <ac:inkMkLst>
            <pc:docMk/>
            <pc:sldMk cId="2215816073" sldId="326"/>
            <ac:inkMk id="58" creationId="{02F0902A-F628-09B1-4BD6-BB3710BFCD38}"/>
          </ac:inkMkLst>
        </pc:inkChg>
        <pc:inkChg chg="mod topLvl">
          <ac:chgData name="Monica Bennett" userId="a878a5d4-89bf-4f61-b999-31e96cd05c98" providerId="ADAL" clId="{CAF369FA-829B-40D8-BD2A-4EF96B6D10D6}" dt="2026-02-26T23:40:24.365" v="9607" actId="164"/>
          <ac:inkMkLst>
            <pc:docMk/>
            <pc:sldMk cId="2215816073" sldId="326"/>
            <ac:inkMk id="59" creationId="{ADCF1BEA-5506-59D3-2769-68BF6AFD5E48}"/>
          </ac:inkMkLst>
        </pc:inkChg>
        <pc:inkChg chg="mod topLvl">
          <ac:chgData name="Monica Bennett" userId="a878a5d4-89bf-4f61-b999-31e96cd05c98" providerId="ADAL" clId="{CAF369FA-829B-40D8-BD2A-4EF96B6D10D6}" dt="2026-02-26T23:40:24.365" v="9607" actId="164"/>
          <ac:inkMkLst>
            <pc:docMk/>
            <pc:sldMk cId="2215816073" sldId="326"/>
            <ac:inkMk id="60" creationId="{F1D171E6-499E-2379-7D12-08DD49BEC02B}"/>
          </ac:inkMkLst>
        </pc:inkChg>
        <pc:inkChg chg="mod">
          <ac:chgData name="Monica Bennett" userId="a878a5d4-89bf-4f61-b999-31e96cd05c98" providerId="ADAL" clId="{CAF369FA-829B-40D8-BD2A-4EF96B6D10D6}" dt="2026-02-26T23:42:34.621" v="9644"/>
          <ac:inkMkLst>
            <pc:docMk/>
            <pc:sldMk cId="2215816073" sldId="326"/>
            <ac:inkMk id="64" creationId="{05F27493-BC7D-D6AF-F18E-C56A4F8FEC85}"/>
          </ac:inkMkLst>
        </pc:inkChg>
        <pc:inkChg chg="mod">
          <ac:chgData name="Monica Bennett" userId="a878a5d4-89bf-4f61-b999-31e96cd05c98" providerId="ADAL" clId="{CAF369FA-829B-40D8-BD2A-4EF96B6D10D6}" dt="2026-02-26T23:42:34.621" v="9644"/>
          <ac:inkMkLst>
            <pc:docMk/>
            <pc:sldMk cId="2215816073" sldId="326"/>
            <ac:inkMk id="65" creationId="{062F5B82-B282-3FD4-3195-5FFD08644069}"/>
          </ac:inkMkLst>
        </pc:inkChg>
        <pc:inkChg chg="mod">
          <ac:chgData name="Monica Bennett" userId="a878a5d4-89bf-4f61-b999-31e96cd05c98" providerId="ADAL" clId="{CAF369FA-829B-40D8-BD2A-4EF96B6D10D6}" dt="2026-02-26T23:42:34.621" v="9644"/>
          <ac:inkMkLst>
            <pc:docMk/>
            <pc:sldMk cId="2215816073" sldId="326"/>
            <ac:inkMk id="66" creationId="{33F1C0F5-06C3-1998-1ABF-FEA09D1A54B7}"/>
          </ac:inkMkLst>
        </pc:inkChg>
        <pc:inkChg chg="mod">
          <ac:chgData name="Monica Bennett" userId="a878a5d4-89bf-4f61-b999-31e96cd05c98" providerId="ADAL" clId="{CAF369FA-829B-40D8-BD2A-4EF96B6D10D6}" dt="2026-02-26T23:42:34.621" v="9644"/>
          <ac:inkMkLst>
            <pc:docMk/>
            <pc:sldMk cId="2215816073" sldId="326"/>
            <ac:inkMk id="69" creationId="{1F2409A8-E22D-4797-7C74-FF1787215D9A}"/>
          </ac:inkMkLst>
        </pc:inkChg>
        <pc:inkChg chg="mod">
          <ac:chgData name="Monica Bennett" userId="a878a5d4-89bf-4f61-b999-31e96cd05c98" providerId="ADAL" clId="{CAF369FA-829B-40D8-BD2A-4EF96B6D10D6}" dt="2026-02-26T23:42:34.621" v="9644"/>
          <ac:inkMkLst>
            <pc:docMk/>
            <pc:sldMk cId="2215816073" sldId="326"/>
            <ac:inkMk id="70" creationId="{18C23651-0FB6-81BE-6B94-1CADDCBD815E}"/>
          </ac:inkMkLst>
        </pc:inkChg>
        <pc:inkChg chg="mod">
          <ac:chgData name="Monica Bennett" userId="a878a5d4-89bf-4f61-b999-31e96cd05c98" providerId="ADAL" clId="{CAF369FA-829B-40D8-BD2A-4EF96B6D10D6}" dt="2026-02-26T23:39:45.415" v="9601" actId="165"/>
          <ac:inkMkLst>
            <pc:docMk/>
            <pc:sldMk cId="2215816073" sldId="326"/>
            <ac:inkMk id="71" creationId="{A580FFF5-847D-F03A-AA47-1C1F554B7E70}"/>
          </ac:inkMkLst>
        </pc:inkChg>
        <pc:inkChg chg="mod">
          <ac:chgData name="Monica Bennett" userId="a878a5d4-89bf-4f61-b999-31e96cd05c98" providerId="ADAL" clId="{CAF369FA-829B-40D8-BD2A-4EF96B6D10D6}" dt="2026-02-26T23:42:52.750" v="9649"/>
          <ac:inkMkLst>
            <pc:docMk/>
            <pc:sldMk cId="2215816073" sldId="326"/>
            <ac:inkMk id="74" creationId="{ACD8D673-B42B-D4F5-DD83-CF5ADCFC9734}"/>
          </ac:inkMkLst>
        </pc:inkChg>
        <pc:inkChg chg="mod">
          <ac:chgData name="Monica Bennett" userId="a878a5d4-89bf-4f61-b999-31e96cd05c98" providerId="ADAL" clId="{CAF369FA-829B-40D8-BD2A-4EF96B6D10D6}" dt="2026-02-26T23:42:52.750" v="9649"/>
          <ac:inkMkLst>
            <pc:docMk/>
            <pc:sldMk cId="2215816073" sldId="326"/>
            <ac:inkMk id="79" creationId="{383BCF77-97E0-8B90-50FD-466D1CA02025}"/>
          </ac:inkMkLst>
        </pc:inkChg>
        <pc:inkChg chg="mod">
          <ac:chgData name="Monica Bennett" userId="a878a5d4-89bf-4f61-b999-31e96cd05c98" providerId="ADAL" clId="{CAF369FA-829B-40D8-BD2A-4EF96B6D10D6}" dt="2026-02-26T23:42:52.750" v="9649"/>
          <ac:inkMkLst>
            <pc:docMk/>
            <pc:sldMk cId="2215816073" sldId="326"/>
            <ac:inkMk id="80" creationId="{6D37D5F5-C3FA-9D44-C1F2-CED82CC2A0B4}"/>
          </ac:inkMkLst>
        </pc:inkChg>
        <pc:inkChg chg="mod">
          <ac:chgData name="Monica Bennett" userId="a878a5d4-89bf-4f61-b999-31e96cd05c98" providerId="ADAL" clId="{CAF369FA-829B-40D8-BD2A-4EF96B6D10D6}" dt="2026-02-26T23:43:19.375" v="9656" actId="14100"/>
          <ac:inkMkLst>
            <pc:docMk/>
            <pc:sldMk cId="2215816073" sldId="326"/>
            <ac:inkMk id="82" creationId="{94B401B2-6F6E-7BA8-5B71-478548A8F4A3}"/>
          </ac:inkMkLst>
        </pc:inkChg>
        <pc:inkChg chg="add mod">
          <ac:chgData name="Monica Bennett" userId="a878a5d4-89bf-4f61-b999-31e96cd05c98" providerId="ADAL" clId="{CAF369FA-829B-40D8-BD2A-4EF96B6D10D6}" dt="2026-02-26T23:51:32.862" v="9755" actId="164"/>
          <ac:inkMkLst>
            <pc:docMk/>
            <pc:sldMk cId="2215816073" sldId="326"/>
            <ac:inkMk id="100" creationId="{58935481-9D94-4779-F559-DF3F71CEAC6E}"/>
          </ac:inkMkLst>
        </pc:inkChg>
        <pc:inkChg chg="add mod">
          <ac:chgData name="Monica Bennett" userId="a878a5d4-89bf-4f61-b999-31e96cd05c98" providerId="ADAL" clId="{CAF369FA-829B-40D8-BD2A-4EF96B6D10D6}" dt="2026-02-26T23:50:56.268" v="9747" actId="164"/>
          <ac:inkMkLst>
            <pc:docMk/>
            <pc:sldMk cId="2215816073" sldId="326"/>
            <ac:inkMk id="101" creationId="{AE071CDF-4960-933C-4679-A3DAAFD9B127}"/>
          </ac:inkMkLst>
        </pc:inkChg>
        <pc:inkChg chg="mod">
          <ac:chgData name="Monica Bennett" userId="a878a5d4-89bf-4f61-b999-31e96cd05c98" providerId="ADAL" clId="{CAF369FA-829B-40D8-BD2A-4EF96B6D10D6}" dt="2026-02-26T23:50:44.693" v="9743" actId="1076"/>
          <ac:inkMkLst>
            <pc:docMk/>
            <pc:sldMk cId="2215816073" sldId="326"/>
            <ac:inkMk id="133" creationId="{1688BCD4-F453-3D8A-4C34-13E9FAFC4B89}"/>
          </ac:inkMkLst>
        </pc:inkChg>
        <pc:inkChg chg="add mod">
          <ac:chgData name="Monica Bennett" userId="a878a5d4-89bf-4f61-b999-31e96cd05c98" providerId="ADAL" clId="{CAF369FA-829B-40D8-BD2A-4EF96B6D10D6}" dt="2026-02-26T23:52:28.355" v="9766" actId="164"/>
          <ac:inkMkLst>
            <pc:docMk/>
            <pc:sldMk cId="2215816073" sldId="326"/>
            <ac:inkMk id="135" creationId="{A6723C21-7341-CF3A-695B-971D997DF7E1}"/>
          </ac:inkMkLst>
        </pc:inkChg>
        <pc:inkChg chg="mod">
          <ac:chgData name="Monica Bennett" userId="a878a5d4-89bf-4f61-b999-31e96cd05c98" providerId="ADAL" clId="{CAF369FA-829B-40D8-BD2A-4EF96B6D10D6}" dt="2026-02-26T23:44:04.117" v="9668" actId="1038"/>
          <ac:inkMkLst>
            <pc:docMk/>
            <pc:sldMk cId="2215816073" sldId="326"/>
            <ac:inkMk id="147" creationId="{34BE0B73-3339-73AC-F984-F89A596814A0}"/>
          </ac:inkMkLst>
        </pc:inkChg>
        <pc:inkChg chg="mod">
          <ac:chgData name="Monica Bennett" userId="a878a5d4-89bf-4f61-b999-31e96cd05c98" providerId="ADAL" clId="{CAF369FA-829B-40D8-BD2A-4EF96B6D10D6}" dt="2026-02-26T23:42:09.096" v="9633" actId="14100"/>
          <ac:inkMkLst>
            <pc:docMk/>
            <pc:sldMk cId="2215816073" sldId="326"/>
            <ac:inkMk id="149" creationId="{A4FF6500-0C1D-1E97-674F-3C8F891BE64E}"/>
          </ac:inkMkLst>
        </pc:inkChg>
      </pc:sldChg>
      <pc:sldChg chg="addSp delSp modSp add mod modAnim modNotesTx">
        <pc:chgData name="Monica Bennett" userId="a878a5d4-89bf-4f61-b999-31e96cd05c98" providerId="ADAL" clId="{CAF369FA-829B-40D8-BD2A-4EF96B6D10D6}" dt="2026-03-17T15:06:18.347" v="11624" actId="20577"/>
        <pc:sldMkLst>
          <pc:docMk/>
          <pc:sldMk cId="4009472400" sldId="327"/>
        </pc:sldMkLst>
        <pc:spChg chg="mod">
          <ac:chgData name="Monica Bennett" userId="a878a5d4-89bf-4f61-b999-31e96cd05c98" providerId="ADAL" clId="{CAF369FA-829B-40D8-BD2A-4EF96B6D10D6}" dt="2026-02-27T00:42:54.958" v="10888"/>
          <ac:spMkLst>
            <pc:docMk/>
            <pc:sldMk cId="4009472400" sldId="327"/>
            <ac:spMk id="14" creationId="{6716AE3E-BB89-F959-6041-95FAB62F61C4}"/>
          </ac:spMkLst>
        </pc:spChg>
        <pc:spChg chg="mod">
          <ac:chgData name="Monica Bennett" userId="a878a5d4-89bf-4f61-b999-31e96cd05c98" providerId="ADAL" clId="{CAF369FA-829B-40D8-BD2A-4EF96B6D10D6}" dt="2026-02-27T00:43:00.051" v="10891"/>
          <ac:spMkLst>
            <pc:docMk/>
            <pc:sldMk cId="4009472400" sldId="327"/>
            <ac:spMk id="26" creationId="{FBEF2AF3-B569-C4D5-65A7-3E614CC86D7B}"/>
          </ac:spMkLst>
        </pc:spChg>
        <pc:spChg chg="add mod">
          <ac:chgData name="Monica Bennett" userId="a878a5d4-89bf-4f61-b999-31e96cd05c98" providerId="ADAL" clId="{CAF369FA-829B-40D8-BD2A-4EF96B6D10D6}" dt="2026-02-27T00:48:11.767" v="11021" actId="1037"/>
          <ac:spMkLst>
            <pc:docMk/>
            <pc:sldMk cId="4009472400" sldId="327"/>
            <ac:spMk id="67" creationId="{8F5EB577-3C30-9CA8-6801-9A0557D095ED}"/>
          </ac:spMkLst>
        </pc:spChg>
        <pc:spChg chg="mod">
          <ac:chgData name="Monica Bennett" userId="a878a5d4-89bf-4f61-b999-31e96cd05c98" providerId="ADAL" clId="{CAF369FA-829B-40D8-BD2A-4EF96B6D10D6}" dt="2026-02-27T00:47:37.638" v="10996"/>
          <ac:spMkLst>
            <pc:docMk/>
            <pc:sldMk cId="4009472400" sldId="327"/>
            <ac:spMk id="76" creationId="{1F82A798-5A6D-93CE-2257-56C509D36F4D}"/>
          </ac:spMkLst>
        </pc:spChg>
        <pc:spChg chg="mod">
          <ac:chgData name="Monica Bennett" userId="a878a5d4-89bf-4f61-b999-31e96cd05c98" providerId="ADAL" clId="{CAF369FA-829B-40D8-BD2A-4EF96B6D10D6}" dt="2026-02-27T00:50:32.428" v="11063"/>
          <ac:spMkLst>
            <pc:docMk/>
            <pc:sldMk cId="4009472400" sldId="327"/>
            <ac:spMk id="87" creationId="{6ACCFBF8-832D-D825-FEE6-48501AB5984A}"/>
          </ac:spMkLst>
        </pc:spChg>
        <pc:spChg chg="add mod ord">
          <ac:chgData name="Monica Bennett" userId="a878a5d4-89bf-4f61-b999-31e96cd05c98" providerId="ADAL" clId="{CAF369FA-829B-40D8-BD2A-4EF96B6D10D6}" dt="2026-02-27T00:58:15.272" v="11234" actId="167"/>
          <ac:spMkLst>
            <pc:docMk/>
            <pc:sldMk cId="4009472400" sldId="327"/>
            <ac:spMk id="93" creationId="{24F3CA80-8B03-0A69-70A0-421215C72007}"/>
          </ac:spMkLst>
        </pc:spChg>
        <pc:grpChg chg="add mod">
          <ac:chgData name="Monica Bennett" userId="a878a5d4-89bf-4f61-b999-31e96cd05c98" providerId="ADAL" clId="{CAF369FA-829B-40D8-BD2A-4EF96B6D10D6}" dt="2026-02-27T00:43:03.724" v="10892" actId="1076"/>
          <ac:grpSpMkLst>
            <pc:docMk/>
            <pc:sldMk cId="4009472400" sldId="327"/>
            <ac:grpSpMk id="8" creationId="{58E943AB-718C-5062-ED15-4ECB9CCFFF22}"/>
          </ac:grpSpMkLst>
        </pc:grpChg>
        <pc:grpChg chg="mod">
          <ac:chgData name="Monica Bennett" userId="a878a5d4-89bf-4f61-b999-31e96cd05c98" providerId="ADAL" clId="{CAF369FA-829B-40D8-BD2A-4EF96B6D10D6}" dt="2026-02-27T00:42:54.958" v="10888"/>
          <ac:grpSpMkLst>
            <pc:docMk/>
            <pc:sldMk cId="4009472400" sldId="327"/>
            <ac:grpSpMk id="9" creationId="{F30407AC-A0DF-D51D-7B59-9376D55B6DC7}"/>
          </ac:grpSpMkLst>
        </pc:grpChg>
        <pc:grpChg chg="mod">
          <ac:chgData name="Monica Bennett" userId="a878a5d4-89bf-4f61-b999-31e96cd05c98" providerId="ADAL" clId="{CAF369FA-829B-40D8-BD2A-4EF96B6D10D6}" dt="2026-02-27T00:42:54.958" v="10888"/>
          <ac:grpSpMkLst>
            <pc:docMk/>
            <pc:sldMk cId="4009472400" sldId="327"/>
            <ac:grpSpMk id="10" creationId="{FAB137D7-82C3-8854-C109-7D20C4EED0EA}"/>
          </ac:grpSpMkLst>
        </pc:grpChg>
        <pc:grpChg chg="mod">
          <ac:chgData name="Monica Bennett" userId="a878a5d4-89bf-4f61-b999-31e96cd05c98" providerId="ADAL" clId="{CAF369FA-829B-40D8-BD2A-4EF96B6D10D6}" dt="2026-02-27T00:42:54.958" v="10888"/>
          <ac:grpSpMkLst>
            <pc:docMk/>
            <pc:sldMk cId="4009472400" sldId="327"/>
            <ac:grpSpMk id="16" creationId="{36D17983-EFD7-65CC-4EE5-641C794666CB}"/>
          </ac:grpSpMkLst>
        </pc:grpChg>
        <pc:grpChg chg="add mod">
          <ac:chgData name="Monica Bennett" userId="a878a5d4-89bf-4f61-b999-31e96cd05c98" providerId="ADAL" clId="{CAF369FA-829B-40D8-BD2A-4EF96B6D10D6}" dt="2026-02-27T00:43:00.051" v="10891"/>
          <ac:grpSpMkLst>
            <pc:docMk/>
            <pc:sldMk cId="4009472400" sldId="327"/>
            <ac:grpSpMk id="20" creationId="{1C8CA5BB-88B2-A1EC-37AA-430B588C661F}"/>
          </ac:grpSpMkLst>
        </pc:grpChg>
        <pc:grpChg chg="mod">
          <ac:chgData name="Monica Bennett" userId="a878a5d4-89bf-4f61-b999-31e96cd05c98" providerId="ADAL" clId="{CAF369FA-829B-40D8-BD2A-4EF96B6D10D6}" dt="2026-02-27T00:43:00.051" v="10891"/>
          <ac:grpSpMkLst>
            <pc:docMk/>
            <pc:sldMk cId="4009472400" sldId="327"/>
            <ac:grpSpMk id="21" creationId="{8B121674-AA89-76AF-2760-8416EDAA4313}"/>
          </ac:grpSpMkLst>
        </pc:grpChg>
        <pc:grpChg chg="mod">
          <ac:chgData name="Monica Bennett" userId="a878a5d4-89bf-4f61-b999-31e96cd05c98" providerId="ADAL" clId="{CAF369FA-829B-40D8-BD2A-4EF96B6D10D6}" dt="2026-02-27T00:43:00.051" v="10891"/>
          <ac:grpSpMkLst>
            <pc:docMk/>
            <pc:sldMk cId="4009472400" sldId="327"/>
            <ac:grpSpMk id="22" creationId="{FB22B744-AEB3-B648-2F9C-60EBEE062461}"/>
          </ac:grpSpMkLst>
        </pc:grpChg>
        <pc:grpChg chg="mod">
          <ac:chgData name="Monica Bennett" userId="a878a5d4-89bf-4f61-b999-31e96cd05c98" providerId="ADAL" clId="{CAF369FA-829B-40D8-BD2A-4EF96B6D10D6}" dt="2026-02-27T00:43:00.051" v="10891"/>
          <ac:grpSpMkLst>
            <pc:docMk/>
            <pc:sldMk cId="4009472400" sldId="327"/>
            <ac:grpSpMk id="28" creationId="{C1B87533-E02B-F37B-C315-CA24C9443D81}"/>
          </ac:grpSpMkLst>
        </pc:grpChg>
        <pc:grpChg chg="mod">
          <ac:chgData name="Monica Bennett" userId="a878a5d4-89bf-4f61-b999-31e96cd05c98" providerId="ADAL" clId="{CAF369FA-829B-40D8-BD2A-4EF96B6D10D6}" dt="2026-02-27T00:48:07.961" v="11016" actId="1037"/>
          <ac:grpSpMkLst>
            <pc:docMk/>
            <pc:sldMk cId="4009472400" sldId="327"/>
            <ac:grpSpMk id="66" creationId="{EA3D7DEA-0245-DCA5-8F2B-73C3860B532D}"/>
          </ac:grpSpMkLst>
        </pc:grpChg>
        <pc:grpChg chg="add mod">
          <ac:chgData name="Monica Bennett" userId="a878a5d4-89bf-4f61-b999-31e96cd05c98" providerId="ADAL" clId="{CAF369FA-829B-40D8-BD2A-4EF96B6D10D6}" dt="2026-02-27T00:50:22.587" v="11061" actId="1076"/>
          <ac:grpSpMkLst>
            <pc:docMk/>
            <pc:sldMk cId="4009472400" sldId="327"/>
            <ac:grpSpMk id="69" creationId="{6C46E5C2-E49B-4C18-8559-921167FB497E}"/>
          </ac:grpSpMkLst>
        </pc:grpChg>
        <pc:grpChg chg="mod">
          <ac:chgData name="Monica Bennett" userId="a878a5d4-89bf-4f61-b999-31e96cd05c98" providerId="ADAL" clId="{CAF369FA-829B-40D8-BD2A-4EF96B6D10D6}" dt="2026-02-27T00:47:37.638" v="10996"/>
          <ac:grpSpMkLst>
            <pc:docMk/>
            <pc:sldMk cId="4009472400" sldId="327"/>
            <ac:grpSpMk id="70" creationId="{754F530C-DDB6-A8F5-BB9A-E739B65267F9}"/>
          </ac:grpSpMkLst>
        </pc:grpChg>
        <pc:grpChg chg="mod">
          <ac:chgData name="Monica Bennett" userId="a878a5d4-89bf-4f61-b999-31e96cd05c98" providerId="ADAL" clId="{CAF369FA-829B-40D8-BD2A-4EF96B6D10D6}" dt="2026-02-27T00:47:37.638" v="10996"/>
          <ac:grpSpMkLst>
            <pc:docMk/>
            <pc:sldMk cId="4009472400" sldId="327"/>
            <ac:grpSpMk id="75" creationId="{A577B042-2D13-BB43-1B8A-BCD3B82A315D}"/>
          </ac:grpSpMkLst>
        </pc:grpChg>
        <pc:grpChg chg="add mod">
          <ac:chgData name="Monica Bennett" userId="a878a5d4-89bf-4f61-b999-31e96cd05c98" providerId="ADAL" clId="{CAF369FA-829B-40D8-BD2A-4EF96B6D10D6}" dt="2026-02-27T00:50:38.410" v="11064" actId="1076"/>
          <ac:grpSpMkLst>
            <pc:docMk/>
            <pc:sldMk cId="4009472400" sldId="327"/>
            <ac:grpSpMk id="81" creationId="{9E2D4FD8-7BDE-D31B-EF01-A88FC9552FFE}"/>
          </ac:grpSpMkLst>
        </pc:grpChg>
        <pc:grpChg chg="mod">
          <ac:chgData name="Monica Bennett" userId="a878a5d4-89bf-4f61-b999-31e96cd05c98" providerId="ADAL" clId="{CAF369FA-829B-40D8-BD2A-4EF96B6D10D6}" dt="2026-02-27T00:50:32.428" v="11063"/>
          <ac:grpSpMkLst>
            <pc:docMk/>
            <pc:sldMk cId="4009472400" sldId="327"/>
            <ac:grpSpMk id="82" creationId="{AEDFB40E-14DB-8080-ABC0-C31A4BDBB025}"/>
          </ac:grpSpMkLst>
        </pc:grpChg>
        <pc:grpChg chg="mod">
          <ac:chgData name="Monica Bennett" userId="a878a5d4-89bf-4f61-b999-31e96cd05c98" providerId="ADAL" clId="{CAF369FA-829B-40D8-BD2A-4EF96B6D10D6}" dt="2026-02-27T00:50:32.428" v="11063"/>
          <ac:grpSpMkLst>
            <pc:docMk/>
            <pc:sldMk cId="4009472400" sldId="327"/>
            <ac:grpSpMk id="86" creationId="{D0C620A7-5855-4D8B-A7CF-1B95DF7C7BC4}"/>
          </ac:grpSpMkLst>
        </pc:grpChg>
        <pc:grpChg chg="mod">
          <ac:chgData name="Monica Bennett" userId="a878a5d4-89bf-4f61-b999-31e96cd05c98" providerId="ADAL" clId="{CAF369FA-829B-40D8-BD2A-4EF96B6D10D6}" dt="2026-02-27T00:47:54.681" v="11010" actId="1038"/>
          <ac:grpSpMkLst>
            <pc:docMk/>
            <pc:sldMk cId="4009472400" sldId="327"/>
            <ac:grpSpMk id="103" creationId="{571297B1-CA36-F9F4-D189-9BA2C32526BC}"/>
          </ac:grpSpMkLst>
        </pc:grpChg>
        <pc:grpChg chg="mod">
          <ac:chgData name="Monica Bennett" userId="a878a5d4-89bf-4f61-b999-31e96cd05c98" providerId="ADAL" clId="{CAF369FA-829B-40D8-BD2A-4EF96B6D10D6}" dt="2026-02-27T00:47:54.681" v="11010" actId="1038"/>
          <ac:grpSpMkLst>
            <pc:docMk/>
            <pc:sldMk cId="4009472400" sldId="327"/>
            <ac:grpSpMk id="104" creationId="{AEABAE66-2689-38E4-FCB2-68686A84E544}"/>
          </ac:grpSpMkLst>
        </pc:grpChg>
        <pc:grpChg chg="mod">
          <ac:chgData name="Monica Bennett" userId="a878a5d4-89bf-4f61-b999-31e96cd05c98" providerId="ADAL" clId="{CAF369FA-829B-40D8-BD2A-4EF96B6D10D6}" dt="2026-02-27T00:47:54.681" v="11010" actId="1038"/>
          <ac:grpSpMkLst>
            <pc:docMk/>
            <pc:sldMk cId="4009472400" sldId="327"/>
            <ac:grpSpMk id="113" creationId="{6E931EFB-EC91-1F31-58E4-49688DD6A3DB}"/>
          </ac:grpSpMkLst>
        </pc:grpChg>
        <pc:grpChg chg="mod">
          <ac:chgData name="Monica Bennett" userId="a878a5d4-89bf-4f61-b999-31e96cd05c98" providerId="ADAL" clId="{CAF369FA-829B-40D8-BD2A-4EF96B6D10D6}" dt="2026-02-27T00:47:54.681" v="11010" actId="1038"/>
          <ac:grpSpMkLst>
            <pc:docMk/>
            <pc:sldMk cId="4009472400" sldId="327"/>
            <ac:grpSpMk id="122" creationId="{D75A7103-F26D-3DFB-AA92-9A25F04C5D6E}"/>
          </ac:grpSpMkLst>
        </pc:grpChg>
        <pc:grpChg chg="mod">
          <ac:chgData name="Monica Bennett" userId="a878a5d4-89bf-4f61-b999-31e96cd05c98" providerId="ADAL" clId="{CAF369FA-829B-40D8-BD2A-4EF96B6D10D6}" dt="2026-02-27T00:11:20.764" v="9784" actId="208"/>
          <ac:grpSpMkLst>
            <pc:docMk/>
            <pc:sldMk cId="4009472400" sldId="327"/>
            <ac:grpSpMk id="155" creationId="{EC39E4B9-D4AD-A8EC-5938-A0CDB30224BB}"/>
          </ac:grpSpMkLst>
        </pc:grpChg>
        <pc:grpChg chg="mod">
          <ac:chgData name="Monica Bennett" userId="a878a5d4-89bf-4f61-b999-31e96cd05c98" providerId="ADAL" clId="{CAF369FA-829B-40D8-BD2A-4EF96B6D10D6}" dt="2026-02-27T00:11:20.764" v="9784" actId="208"/>
          <ac:grpSpMkLst>
            <pc:docMk/>
            <pc:sldMk cId="4009472400" sldId="327"/>
            <ac:grpSpMk id="156" creationId="{23F69263-CC5E-C3F3-6BC3-0D4D247F5A20}"/>
          </ac:grpSpMkLst>
        </pc:grpChg>
        <pc:grpChg chg="mod">
          <ac:chgData name="Monica Bennett" userId="a878a5d4-89bf-4f61-b999-31e96cd05c98" providerId="ADAL" clId="{CAF369FA-829B-40D8-BD2A-4EF96B6D10D6}" dt="2026-02-27T00:11:27.111" v="9785" actId="208"/>
          <ac:grpSpMkLst>
            <pc:docMk/>
            <pc:sldMk cId="4009472400" sldId="327"/>
            <ac:grpSpMk id="167" creationId="{6B8F4054-84AE-933B-81CF-6D0CE9A7CE19}"/>
          </ac:grpSpMkLst>
        </pc:grpChg>
        <pc:grpChg chg="mod">
          <ac:chgData name="Monica Bennett" userId="a878a5d4-89bf-4f61-b999-31e96cd05c98" providerId="ADAL" clId="{CAF369FA-829B-40D8-BD2A-4EF96B6D10D6}" dt="2026-02-27T00:42:58.305" v="10890" actId="1076"/>
          <ac:grpSpMkLst>
            <pc:docMk/>
            <pc:sldMk cId="4009472400" sldId="327"/>
            <ac:grpSpMk id="178" creationId="{CF00065A-6C97-851A-FAA5-A87E9176F3CC}"/>
          </ac:grpSpMkLst>
        </pc:grpChg>
        <pc:picChg chg="add mod">
          <ac:chgData name="Monica Bennett" userId="a878a5d4-89bf-4f61-b999-31e96cd05c98" providerId="ADAL" clId="{CAF369FA-829B-40D8-BD2A-4EF96B6D10D6}" dt="2026-03-17T15:05:10.789" v="11618"/>
          <ac:picMkLst>
            <pc:docMk/>
            <pc:sldMk cId="4009472400" sldId="327"/>
            <ac:picMk id="2" creationId="{B7ED8264-D90D-02EF-D883-CB84CA42A754}"/>
          </ac:picMkLst>
        </pc:picChg>
        <pc:picChg chg="add mod ord">
          <ac:chgData name="Monica Bennett" userId="a878a5d4-89bf-4f61-b999-31e96cd05c98" providerId="ADAL" clId="{CAF369FA-829B-40D8-BD2A-4EF96B6D10D6}" dt="2026-02-27T00:58:24.596" v="11238" actId="167"/>
          <ac:picMkLst>
            <pc:docMk/>
            <pc:sldMk cId="4009472400" sldId="327"/>
            <ac:picMk id="97" creationId="{759C7111-F2A0-A240-1D93-A5BF5B130A97}"/>
          </ac:picMkLst>
        </pc:picChg>
        <pc:inkChg chg="mod">
          <ac:chgData name="Monica Bennett" userId="a878a5d4-89bf-4f61-b999-31e96cd05c98" providerId="ADAL" clId="{CAF369FA-829B-40D8-BD2A-4EF96B6D10D6}" dt="2026-02-27T00:42:54.958" v="10888"/>
          <ac:inkMkLst>
            <pc:docMk/>
            <pc:sldMk cId="4009472400" sldId="327"/>
            <ac:inkMk id="11" creationId="{FD3570B2-80A8-AC39-DED0-E7A54CB13023}"/>
          </ac:inkMkLst>
        </pc:inkChg>
        <pc:inkChg chg="mod">
          <ac:chgData name="Monica Bennett" userId="a878a5d4-89bf-4f61-b999-31e96cd05c98" providerId="ADAL" clId="{CAF369FA-829B-40D8-BD2A-4EF96B6D10D6}" dt="2026-02-27T00:42:54.958" v="10888"/>
          <ac:inkMkLst>
            <pc:docMk/>
            <pc:sldMk cId="4009472400" sldId="327"/>
            <ac:inkMk id="13" creationId="{0C42DE9F-9D5A-FD34-8CC5-A001792C41D4}"/>
          </ac:inkMkLst>
        </pc:inkChg>
        <pc:inkChg chg="mod">
          <ac:chgData name="Monica Bennett" userId="a878a5d4-89bf-4f61-b999-31e96cd05c98" providerId="ADAL" clId="{CAF369FA-829B-40D8-BD2A-4EF96B6D10D6}" dt="2026-02-27T00:42:54.958" v="10888"/>
          <ac:inkMkLst>
            <pc:docMk/>
            <pc:sldMk cId="4009472400" sldId="327"/>
            <ac:inkMk id="15" creationId="{E08F7E2B-1E6D-3B72-40F3-722831F1E00A}"/>
          </ac:inkMkLst>
        </pc:inkChg>
        <pc:inkChg chg="mod">
          <ac:chgData name="Monica Bennett" userId="a878a5d4-89bf-4f61-b999-31e96cd05c98" providerId="ADAL" clId="{CAF369FA-829B-40D8-BD2A-4EF96B6D10D6}" dt="2026-02-27T00:42:54.958" v="10888"/>
          <ac:inkMkLst>
            <pc:docMk/>
            <pc:sldMk cId="4009472400" sldId="327"/>
            <ac:inkMk id="17" creationId="{E71EF611-887D-E23D-C563-84866A01E524}"/>
          </ac:inkMkLst>
        </pc:inkChg>
        <pc:inkChg chg="mod">
          <ac:chgData name="Monica Bennett" userId="a878a5d4-89bf-4f61-b999-31e96cd05c98" providerId="ADAL" clId="{CAF369FA-829B-40D8-BD2A-4EF96B6D10D6}" dt="2026-02-27T00:42:54.958" v="10888"/>
          <ac:inkMkLst>
            <pc:docMk/>
            <pc:sldMk cId="4009472400" sldId="327"/>
            <ac:inkMk id="19" creationId="{BE44CD1C-26EE-740F-3150-16990FA25F60}"/>
          </ac:inkMkLst>
        </pc:inkChg>
        <pc:inkChg chg="mod">
          <ac:chgData name="Monica Bennett" userId="a878a5d4-89bf-4f61-b999-31e96cd05c98" providerId="ADAL" clId="{CAF369FA-829B-40D8-BD2A-4EF96B6D10D6}" dt="2026-02-27T00:43:00.051" v="10891"/>
          <ac:inkMkLst>
            <pc:docMk/>
            <pc:sldMk cId="4009472400" sldId="327"/>
            <ac:inkMk id="23" creationId="{AC52BC1F-C574-CF92-202F-DE4CECBD5BAD}"/>
          </ac:inkMkLst>
        </pc:inkChg>
        <pc:inkChg chg="mod">
          <ac:chgData name="Monica Bennett" userId="a878a5d4-89bf-4f61-b999-31e96cd05c98" providerId="ADAL" clId="{CAF369FA-829B-40D8-BD2A-4EF96B6D10D6}" dt="2026-02-27T00:43:00.051" v="10891"/>
          <ac:inkMkLst>
            <pc:docMk/>
            <pc:sldMk cId="4009472400" sldId="327"/>
            <ac:inkMk id="25" creationId="{624B732F-099B-7BED-4FFD-3DE2B04E50E3}"/>
          </ac:inkMkLst>
        </pc:inkChg>
        <pc:inkChg chg="mod">
          <ac:chgData name="Monica Bennett" userId="a878a5d4-89bf-4f61-b999-31e96cd05c98" providerId="ADAL" clId="{CAF369FA-829B-40D8-BD2A-4EF96B6D10D6}" dt="2026-02-27T00:43:00.051" v="10891"/>
          <ac:inkMkLst>
            <pc:docMk/>
            <pc:sldMk cId="4009472400" sldId="327"/>
            <ac:inkMk id="27" creationId="{D193DD74-5632-2856-F3C3-B9F9CAE00008}"/>
          </ac:inkMkLst>
        </pc:inkChg>
        <pc:inkChg chg="mod">
          <ac:chgData name="Monica Bennett" userId="a878a5d4-89bf-4f61-b999-31e96cd05c98" providerId="ADAL" clId="{CAF369FA-829B-40D8-BD2A-4EF96B6D10D6}" dt="2026-02-27T00:43:00.051" v="10891"/>
          <ac:inkMkLst>
            <pc:docMk/>
            <pc:sldMk cId="4009472400" sldId="327"/>
            <ac:inkMk id="29" creationId="{637A21F5-F126-8DA0-9612-121D7BBA6DFE}"/>
          </ac:inkMkLst>
        </pc:inkChg>
        <pc:inkChg chg="mod">
          <ac:chgData name="Monica Bennett" userId="a878a5d4-89bf-4f61-b999-31e96cd05c98" providerId="ADAL" clId="{CAF369FA-829B-40D8-BD2A-4EF96B6D10D6}" dt="2026-02-27T00:43:00.051" v="10891"/>
          <ac:inkMkLst>
            <pc:docMk/>
            <pc:sldMk cId="4009472400" sldId="327"/>
            <ac:inkMk id="30" creationId="{0F5BA865-86D4-6037-06A1-EECFE07A0EE9}"/>
          </ac:inkMkLst>
        </pc:inkChg>
        <pc:inkChg chg="add mod">
          <ac:chgData name="Monica Bennett" userId="a878a5d4-89bf-4f61-b999-31e96cd05c98" providerId="ADAL" clId="{CAF369FA-829B-40D8-BD2A-4EF96B6D10D6}" dt="2026-02-27T00:43:37.274" v="10896" actId="1076"/>
          <ac:inkMkLst>
            <pc:docMk/>
            <pc:sldMk cId="4009472400" sldId="327"/>
            <ac:inkMk id="46" creationId="{F77EFBF2-686A-A32C-586B-B07596213F05}"/>
          </ac:inkMkLst>
        </pc:inkChg>
        <pc:inkChg chg="add mod">
          <ac:chgData name="Monica Bennett" userId="a878a5d4-89bf-4f61-b999-31e96cd05c98" providerId="ADAL" clId="{CAF369FA-829B-40D8-BD2A-4EF96B6D10D6}" dt="2026-02-27T00:44:19.119" v="10925"/>
          <ac:inkMkLst>
            <pc:docMk/>
            <pc:sldMk cId="4009472400" sldId="327"/>
            <ac:inkMk id="58" creationId="{EAED1640-2006-EF46-AE20-60F4E1A6219B}"/>
          </ac:inkMkLst>
        </pc:inkChg>
        <pc:inkChg chg="add mod">
          <ac:chgData name="Monica Bennett" userId="a878a5d4-89bf-4f61-b999-31e96cd05c98" providerId="ADAL" clId="{CAF369FA-829B-40D8-BD2A-4EF96B6D10D6}" dt="2026-02-27T00:44:19.119" v="10925"/>
          <ac:inkMkLst>
            <pc:docMk/>
            <pc:sldMk cId="4009472400" sldId="327"/>
            <ac:inkMk id="59" creationId="{95DD66F7-9C14-E8A2-84CF-8B49BE1DC546}"/>
          </ac:inkMkLst>
        </pc:inkChg>
        <pc:inkChg chg="add mod">
          <ac:chgData name="Monica Bennett" userId="a878a5d4-89bf-4f61-b999-31e96cd05c98" providerId="ADAL" clId="{CAF369FA-829B-40D8-BD2A-4EF96B6D10D6}" dt="2026-02-27T00:44:19.119" v="10925"/>
          <ac:inkMkLst>
            <pc:docMk/>
            <pc:sldMk cId="4009472400" sldId="327"/>
            <ac:inkMk id="60" creationId="{42CF2842-55DA-D665-F27B-782AB04C518F}"/>
          </ac:inkMkLst>
        </pc:inkChg>
        <pc:inkChg chg="add mod">
          <ac:chgData name="Monica Bennett" userId="a878a5d4-89bf-4f61-b999-31e96cd05c98" providerId="ADAL" clId="{CAF369FA-829B-40D8-BD2A-4EF96B6D10D6}" dt="2026-02-27T00:44:19.119" v="10925"/>
          <ac:inkMkLst>
            <pc:docMk/>
            <pc:sldMk cId="4009472400" sldId="327"/>
            <ac:inkMk id="61" creationId="{2F375326-C67B-6433-5CE2-F6FA3E39CE0C}"/>
          </ac:inkMkLst>
        </pc:inkChg>
        <pc:inkChg chg="add mod">
          <ac:chgData name="Monica Bennett" userId="a878a5d4-89bf-4f61-b999-31e96cd05c98" providerId="ADAL" clId="{CAF369FA-829B-40D8-BD2A-4EF96B6D10D6}" dt="2026-02-27T00:44:19.119" v="10925"/>
          <ac:inkMkLst>
            <pc:docMk/>
            <pc:sldMk cId="4009472400" sldId="327"/>
            <ac:inkMk id="63" creationId="{AAA55AB6-A5E6-B19C-BF30-BA218DCC9DC8}"/>
          </ac:inkMkLst>
        </pc:inkChg>
        <pc:inkChg chg="add mod">
          <ac:chgData name="Monica Bennett" userId="a878a5d4-89bf-4f61-b999-31e96cd05c98" providerId="ADAL" clId="{CAF369FA-829B-40D8-BD2A-4EF96B6D10D6}" dt="2026-02-27T00:44:19.119" v="10925"/>
          <ac:inkMkLst>
            <pc:docMk/>
            <pc:sldMk cId="4009472400" sldId="327"/>
            <ac:inkMk id="64" creationId="{5C79F54D-40E8-5EA7-89A2-2F220968B5C2}"/>
          </ac:inkMkLst>
        </pc:inkChg>
        <pc:inkChg chg="add mod">
          <ac:chgData name="Monica Bennett" userId="a878a5d4-89bf-4f61-b999-31e96cd05c98" providerId="ADAL" clId="{CAF369FA-829B-40D8-BD2A-4EF96B6D10D6}" dt="2026-02-27T00:44:19.119" v="10925"/>
          <ac:inkMkLst>
            <pc:docMk/>
            <pc:sldMk cId="4009472400" sldId="327"/>
            <ac:inkMk id="65" creationId="{466EC29D-EE4A-8185-9137-B851C107FA31}"/>
          </ac:inkMkLst>
        </pc:inkChg>
        <pc:inkChg chg="add mod">
          <ac:chgData name="Monica Bennett" userId="a878a5d4-89bf-4f61-b999-31e96cd05c98" providerId="ADAL" clId="{CAF369FA-829B-40D8-BD2A-4EF96B6D10D6}" dt="2026-02-27T00:46:47.161" v="10988" actId="1076"/>
          <ac:inkMkLst>
            <pc:docMk/>
            <pc:sldMk cId="4009472400" sldId="327"/>
            <ac:inkMk id="68" creationId="{D65664D1-B975-33ED-911A-EDD23EBC5C6C}"/>
          </ac:inkMkLst>
        </pc:inkChg>
        <pc:inkChg chg="mod">
          <ac:chgData name="Monica Bennett" userId="a878a5d4-89bf-4f61-b999-31e96cd05c98" providerId="ADAL" clId="{CAF369FA-829B-40D8-BD2A-4EF96B6D10D6}" dt="2026-02-27T00:47:37.638" v="10996"/>
          <ac:inkMkLst>
            <pc:docMk/>
            <pc:sldMk cId="4009472400" sldId="327"/>
            <ac:inkMk id="71" creationId="{FBB00386-F259-1B49-EDCD-74861AB09A6D}"/>
          </ac:inkMkLst>
        </pc:inkChg>
        <pc:inkChg chg="mod">
          <ac:chgData name="Monica Bennett" userId="a878a5d4-89bf-4f61-b999-31e96cd05c98" providerId="ADAL" clId="{CAF369FA-829B-40D8-BD2A-4EF96B6D10D6}" dt="2026-02-27T00:47:37.638" v="10996"/>
          <ac:inkMkLst>
            <pc:docMk/>
            <pc:sldMk cId="4009472400" sldId="327"/>
            <ac:inkMk id="72" creationId="{5DB424D5-BE41-9A7C-EFC8-822F7DE39EB6}"/>
          </ac:inkMkLst>
        </pc:inkChg>
        <pc:inkChg chg="mod">
          <ac:chgData name="Monica Bennett" userId="a878a5d4-89bf-4f61-b999-31e96cd05c98" providerId="ADAL" clId="{CAF369FA-829B-40D8-BD2A-4EF96B6D10D6}" dt="2026-02-27T00:47:37.638" v="10996"/>
          <ac:inkMkLst>
            <pc:docMk/>
            <pc:sldMk cId="4009472400" sldId="327"/>
            <ac:inkMk id="74" creationId="{B9D6CAAF-5412-3231-25E5-88E8F3E76A04}"/>
          </ac:inkMkLst>
        </pc:inkChg>
        <pc:inkChg chg="mod">
          <ac:chgData name="Monica Bennett" userId="a878a5d4-89bf-4f61-b999-31e96cd05c98" providerId="ADAL" clId="{CAF369FA-829B-40D8-BD2A-4EF96B6D10D6}" dt="2026-02-27T00:47:37.638" v="10996"/>
          <ac:inkMkLst>
            <pc:docMk/>
            <pc:sldMk cId="4009472400" sldId="327"/>
            <ac:inkMk id="78" creationId="{733FAC56-2F3F-D8D8-B518-AB8AB04F3489}"/>
          </ac:inkMkLst>
        </pc:inkChg>
        <pc:inkChg chg="mod">
          <ac:chgData name="Monica Bennett" userId="a878a5d4-89bf-4f61-b999-31e96cd05c98" providerId="ADAL" clId="{CAF369FA-829B-40D8-BD2A-4EF96B6D10D6}" dt="2026-02-27T00:47:37.638" v="10996"/>
          <ac:inkMkLst>
            <pc:docMk/>
            <pc:sldMk cId="4009472400" sldId="327"/>
            <ac:inkMk id="79" creationId="{6954DBE7-12CF-3708-A337-93558B673CB5}"/>
          </ac:inkMkLst>
        </pc:inkChg>
        <pc:inkChg chg="add mod">
          <ac:chgData name="Monica Bennett" userId="a878a5d4-89bf-4f61-b999-31e96cd05c98" providerId="ADAL" clId="{CAF369FA-829B-40D8-BD2A-4EF96B6D10D6}" dt="2026-02-27T00:49:47.953" v="11039" actId="1076"/>
          <ac:inkMkLst>
            <pc:docMk/>
            <pc:sldMk cId="4009472400" sldId="327"/>
            <ac:inkMk id="80" creationId="{4B39BFF3-308B-997D-0F4A-98A35C528BCF}"/>
          </ac:inkMkLst>
        </pc:inkChg>
        <pc:inkChg chg="mod">
          <ac:chgData name="Monica Bennett" userId="a878a5d4-89bf-4f61-b999-31e96cd05c98" providerId="ADAL" clId="{CAF369FA-829B-40D8-BD2A-4EF96B6D10D6}" dt="2026-02-27T00:50:32.428" v="11063"/>
          <ac:inkMkLst>
            <pc:docMk/>
            <pc:sldMk cId="4009472400" sldId="327"/>
            <ac:inkMk id="83" creationId="{2CF4AE3C-1E0A-7E2F-3A0D-20F3EC5017E1}"/>
          </ac:inkMkLst>
        </pc:inkChg>
        <pc:inkChg chg="mod">
          <ac:chgData name="Monica Bennett" userId="a878a5d4-89bf-4f61-b999-31e96cd05c98" providerId="ADAL" clId="{CAF369FA-829B-40D8-BD2A-4EF96B6D10D6}" dt="2026-02-27T00:50:32.428" v="11063"/>
          <ac:inkMkLst>
            <pc:docMk/>
            <pc:sldMk cId="4009472400" sldId="327"/>
            <ac:inkMk id="84" creationId="{A8C93751-6136-A099-B3C0-9EEA5E1B5E3D}"/>
          </ac:inkMkLst>
        </pc:inkChg>
        <pc:inkChg chg="mod">
          <ac:chgData name="Monica Bennett" userId="a878a5d4-89bf-4f61-b999-31e96cd05c98" providerId="ADAL" clId="{CAF369FA-829B-40D8-BD2A-4EF96B6D10D6}" dt="2026-02-27T00:50:32.428" v="11063"/>
          <ac:inkMkLst>
            <pc:docMk/>
            <pc:sldMk cId="4009472400" sldId="327"/>
            <ac:inkMk id="85" creationId="{73C504F7-324B-8580-9BAE-B0E97F870B9B}"/>
          </ac:inkMkLst>
        </pc:inkChg>
        <pc:inkChg chg="mod">
          <ac:chgData name="Monica Bennett" userId="a878a5d4-89bf-4f61-b999-31e96cd05c98" providerId="ADAL" clId="{CAF369FA-829B-40D8-BD2A-4EF96B6D10D6}" dt="2026-02-27T00:50:32.428" v="11063"/>
          <ac:inkMkLst>
            <pc:docMk/>
            <pc:sldMk cId="4009472400" sldId="327"/>
            <ac:inkMk id="88" creationId="{512DB8DC-CE85-0308-C5A9-1396344137D9}"/>
          </ac:inkMkLst>
        </pc:inkChg>
        <pc:inkChg chg="mod">
          <ac:chgData name="Monica Bennett" userId="a878a5d4-89bf-4f61-b999-31e96cd05c98" providerId="ADAL" clId="{CAF369FA-829B-40D8-BD2A-4EF96B6D10D6}" dt="2026-02-27T00:50:32.428" v="11063"/>
          <ac:inkMkLst>
            <pc:docMk/>
            <pc:sldMk cId="4009472400" sldId="327"/>
            <ac:inkMk id="89" creationId="{E64E0597-49C9-D5F0-069E-7641B5FCDEA1}"/>
          </ac:inkMkLst>
        </pc:inkChg>
        <pc:inkChg chg="add mod">
          <ac:chgData name="Monica Bennett" userId="a878a5d4-89bf-4f61-b999-31e96cd05c98" providerId="ADAL" clId="{CAF369FA-829B-40D8-BD2A-4EF96B6D10D6}" dt="2026-02-27T00:55:14.953" v="11201" actId="688"/>
          <ac:inkMkLst>
            <pc:docMk/>
            <pc:sldMk cId="4009472400" sldId="327"/>
            <ac:inkMk id="90" creationId="{C75E6890-40D1-D95D-F05E-8D2E96441C1D}"/>
          </ac:inkMkLst>
        </pc:inkChg>
        <pc:inkChg chg="add mod">
          <ac:chgData name="Monica Bennett" userId="a878a5d4-89bf-4f61-b999-31e96cd05c98" providerId="ADAL" clId="{CAF369FA-829B-40D8-BD2A-4EF96B6D10D6}" dt="2026-02-27T00:56:48.770" v="11232" actId="1076"/>
          <ac:inkMkLst>
            <pc:docMk/>
            <pc:sldMk cId="4009472400" sldId="327"/>
            <ac:inkMk id="92" creationId="{B4C0FA31-C178-7333-3F40-6B109FEB6C96}"/>
          </ac:inkMkLst>
        </pc:inkChg>
      </pc:sldChg>
      <pc:sldChg chg="addSp delSp modSp add mod modNotesTx">
        <pc:chgData name="Monica Bennett" userId="a878a5d4-89bf-4f61-b999-31e96cd05c98" providerId="ADAL" clId="{CAF369FA-829B-40D8-BD2A-4EF96B6D10D6}" dt="2026-03-17T15:06:15.756" v="11623" actId="20577"/>
        <pc:sldMkLst>
          <pc:docMk/>
          <pc:sldMk cId="2292454571" sldId="328"/>
        </pc:sldMkLst>
        <pc:grpChg chg="mod">
          <ac:chgData name="Monica Bennett" userId="a878a5d4-89bf-4f61-b999-31e96cd05c98" providerId="ADAL" clId="{CAF369FA-829B-40D8-BD2A-4EF96B6D10D6}" dt="2026-02-27T00:13:50.857" v="10000" actId="208"/>
          <ac:grpSpMkLst>
            <pc:docMk/>
            <pc:sldMk cId="2292454571" sldId="328"/>
            <ac:grpSpMk id="103" creationId="{91E1E9EB-BA29-B773-5D59-97AEDB34E6FD}"/>
          </ac:grpSpMkLst>
        </pc:grpChg>
        <pc:grpChg chg="mod">
          <ac:chgData name="Monica Bennett" userId="a878a5d4-89bf-4f61-b999-31e96cd05c98" providerId="ADAL" clId="{CAF369FA-829B-40D8-BD2A-4EF96B6D10D6}" dt="2026-02-27T00:13:56.183" v="10001" actId="208"/>
          <ac:grpSpMkLst>
            <pc:docMk/>
            <pc:sldMk cId="2292454571" sldId="328"/>
            <ac:grpSpMk id="104" creationId="{98A4B24C-5A51-A5CC-528B-2A10E0326E68}"/>
          </ac:grpSpMkLst>
        </pc:grpChg>
        <pc:grpChg chg="mod">
          <ac:chgData name="Monica Bennett" userId="a878a5d4-89bf-4f61-b999-31e96cd05c98" providerId="ADAL" clId="{CAF369FA-829B-40D8-BD2A-4EF96B6D10D6}" dt="2026-02-27T00:13:50.857" v="10000" actId="208"/>
          <ac:grpSpMkLst>
            <pc:docMk/>
            <pc:sldMk cId="2292454571" sldId="328"/>
            <ac:grpSpMk id="113" creationId="{3242B8DC-B1EF-9412-BDF1-F91438298DA3}"/>
          </ac:grpSpMkLst>
        </pc:grpChg>
        <pc:grpChg chg="mod">
          <ac:chgData name="Monica Bennett" userId="a878a5d4-89bf-4f61-b999-31e96cd05c98" providerId="ADAL" clId="{CAF369FA-829B-40D8-BD2A-4EF96B6D10D6}" dt="2026-02-27T00:13:50.857" v="10000" actId="208"/>
          <ac:grpSpMkLst>
            <pc:docMk/>
            <pc:sldMk cId="2292454571" sldId="328"/>
            <ac:grpSpMk id="122" creationId="{D1E36022-C5CE-352E-C791-FA96D3E8F6B9}"/>
          </ac:grpSpMkLst>
        </pc:grpChg>
        <pc:grpChg chg="mod">
          <ac:chgData name="Monica Bennett" userId="a878a5d4-89bf-4f61-b999-31e96cd05c98" providerId="ADAL" clId="{CAF369FA-829B-40D8-BD2A-4EF96B6D10D6}" dt="2026-02-27T00:13:56.183" v="10001" actId="208"/>
          <ac:grpSpMkLst>
            <pc:docMk/>
            <pc:sldMk cId="2292454571" sldId="328"/>
            <ac:grpSpMk id="155" creationId="{49C88B61-66B6-0168-6CE2-FF5AAEB904D0}"/>
          </ac:grpSpMkLst>
        </pc:grpChg>
        <pc:grpChg chg="mod">
          <ac:chgData name="Monica Bennett" userId="a878a5d4-89bf-4f61-b999-31e96cd05c98" providerId="ADAL" clId="{CAF369FA-829B-40D8-BD2A-4EF96B6D10D6}" dt="2026-02-27T00:13:50.857" v="10000" actId="208"/>
          <ac:grpSpMkLst>
            <pc:docMk/>
            <pc:sldMk cId="2292454571" sldId="328"/>
            <ac:grpSpMk id="156" creationId="{8C64EC7F-4E46-0087-5753-26D03AD8ACB9}"/>
          </ac:grpSpMkLst>
        </pc:grpChg>
        <pc:grpChg chg="mod">
          <ac:chgData name="Monica Bennett" userId="a878a5d4-89bf-4f61-b999-31e96cd05c98" providerId="ADAL" clId="{CAF369FA-829B-40D8-BD2A-4EF96B6D10D6}" dt="2026-02-27T00:13:57.883" v="10002" actId="208"/>
          <ac:grpSpMkLst>
            <pc:docMk/>
            <pc:sldMk cId="2292454571" sldId="328"/>
            <ac:grpSpMk id="167" creationId="{C4181CED-6A21-C141-5D3A-345C1E8E3802}"/>
          </ac:grpSpMkLst>
        </pc:grpChg>
        <pc:grpChg chg="mod">
          <ac:chgData name="Monica Bennett" userId="a878a5d4-89bf-4f61-b999-31e96cd05c98" providerId="ADAL" clId="{CAF369FA-829B-40D8-BD2A-4EF96B6D10D6}" dt="2026-02-27T00:13:56.183" v="10001" actId="208"/>
          <ac:grpSpMkLst>
            <pc:docMk/>
            <pc:sldMk cId="2292454571" sldId="328"/>
            <ac:grpSpMk id="178" creationId="{C63B4691-ECB2-06CC-E4D3-248A9D08E89D}"/>
          </ac:grpSpMkLst>
        </pc:grpChg>
      </pc:sldChg>
      <pc:sldChg chg="addSp delSp modSp add mod modAnim modNotesTx">
        <pc:chgData name="Monica Bennett" userId="a878a5d4-89bf-4f61-b999-31e96cd05c98" providerId="ADAL" clId="{CAF369FA-829B-40D8-BD2A-4EF96B6D10D6}" dt="2026-03-17T15:06:24.192" v="11625" actId="20577"/>
        <pc:sldMkLst>
          <pc:docMk/>
          <pc:sldMk cId="2969101286" sldId="329"/>
        </pc:sldMkLst>
        <pc:spChg chg="mod">
          <ac:chgData name="Monica Bennett" userId="a878a5d4-89bf-4f61-b999-31e96cd05c98" providerId="ADAL" clId="{CAF369FA-829B-40D8-BD2A-4EF96B6D10D6}" dt="2026-02-27T00:17:52.318" v="10084"/>
          <ac:spMkLst>
            <pc:docMk/>
            <pc:sldMk cId="2969101286" sldId="329"/>
            <ac:spMk id="9" creationId="{EC53548D-B6CA-4113-6A39-9D79690C7783}"/>
          </ac:spMkLst>
        </pc:spChg>
        <pc:spChg chg="mod">
          <ac:chgData name="Monica Bennett" userId="a878a5d4-89bf-4f61-b999-31e96cd05c98" providerId="ADAL" clId="{CAF369FA-829B-40D8-BD2A-4EF96B6D10D6}" dt="2026-02-27T00:18:23.336" v="10091"/>
          <ac:spMkLst>
            <pc:docMk/>
            <pc:sldMk cId="2969101286" sldId="329"/>
            <ac:spMk id="82" creationId="{D2871C67-BCCC-277B-B81D-967FEB61AE44}"/>
          </ac:spMkLst>
        </pc:spChg>
        <pc:spChg chg="mod">
          <ac:chgData name="Monica Bennett" userId="a878a5d4-89bf-4f61-b999-31e96cd05c98" providerId="ADAL" clId="{CAF369FA-829B-40D8-BD2A-4EF96B6D10D6}" dt="2026-02-27T00:18:23.336" v="10091"/>
          <ac:spMkLst>
            <pc:docMk/>
            <pc:sldMk cId="2969101286" sldId="329"/>
            <ac:spMk id="97" creationId="{FE8468A9-A524-D65D-6FB9-75D8C348E408}"/>
          </ac:spMkLst>
        </pc:spChg>
        <pc:spChg chg="mod">
          <ac:chgData name="Monica Bennett" userId="a878a5d4-89bf-4f61-b999-31e96cd05c98" providerId="ADAL" clId="{CAF369FA-829B-40D8-BD2A-4EF96B6D10D6}" dt="2026-02-27T00:18:23.336" v="10091"/>
          <ac:spMkLst>
            <pc:docMk/>
            <pc:sldMk cId="2969101286" sldId="329"/>
            <ac:spMk id="139" creationId="{8E0963B4-F05A-D0D3-8A9D-C95829D2B081}"/>
          </ac:spMkLst>
        </pc:spChg>
        <pc:spChg chg="mod">
          <ac:chgData name="Monica Bennett" userId="a878a5d4-89bf-4f61-b999-31e96cd05c98" providerId="ADAL" clId="{CAF369FA-829B-40D8-BD2A-4EF96B6D10D6}" dt="2026-02-27T00:18:23.336" v="10091"/>
          <ac:spMkLst>
            <pc:docMk/>
            <pc:sldMk cId="2969101286" sldId="329"/>
            <ac:spMk id="191" creationId="{DCC4BC20-327F-8A96-D964-1922E779E2DC}"/>
          </ac:spMkLst>
        </pc:spChg>
        <pc:spChg chg="mod">
          <ac:chgData name="Monica Bennett" userId="a878a5d4-89bf-4f61-b999-31e96cd05c98" providerId="ADAL" clId="{CAF369FA-829B-40D8-BD2A-4EF96B6D10D6}" dt="2026-02-27T00:18:23.336" v="10091"/>
          <ac:spMkLst>
            <pc:docMk/>
            <pc:sldMk cId="2969101286" sldId="329"/>
            <ac:spMk id="202" creationId="{7D6937E5-68C8-5475-6D45-CECDAD9F525E}"/>
          </ac:spMkLst>
        </pc:spChg>
        <pc:spChg chg="mod">
          <ac:chgData name="Monica Bennett" userId="a878a5d4-89bf-4f61-b999-31e96cd05c98" providerId="ADAL" clId="{CAF369FA-829B-40D8-BD2A-4EF96B6D10D6}" dt="2026-02-27T00:24:04.355" v="10170"/>
          <ac:spMkLst>
            <pc:docMk/>
            <pc:sldMk cId="2969101286" sldId="329"/>
            <ac:spMk id="301" creationId="{70F47C25-B1B6-724C-1311-A147DD7F09EE}"/>
          </ac:spMkLst>
        </pc:spChg>
        <pc:spChg chg="mod">
          <ac:chgData name="Monica Bennett" userId="a878a5d4-89bf-4f61-b999-31e96cd05c98" providerId="ADAL" clId="{CAF369FA-829B-40D8-BD2A-4EF96B6D10D6}" dt="2026-02-27T00:24:06.780" v="10172"/>
          <ac:spMkLst>
            <pc:docMk/>
            <pc:sldMk cId="2969101286" sldId="329"/>
            <ac:spMk id="312" creationId="{DD7CF5B9-F78E-C270-9708-5F4A46F373C9}"/>
          </ac:spMkLst>
        </pc:spChg>
        <pc:spChg chg="add mod ord">
          <ac:chgData name="Monica Bennett" userId="a878a5d4-89bf-4f61-b999-31e96cd05c98" providerId="ADAL" clId="{CAF369FA-829B-40D8-BD2A-4EF96B6D10D6}" dt="2026-02-27T00:58:20.700" v="11236" actId="1076"/>
          <ac:spMkLst>
            <pc:docMk/>
            <pc:sldMk cId="2969101286" sldId="329"/>
            <ac:spMk id="317" creationId="{C2E109FA-B7B3-A17A-7E8F-42494BC18126}"/>
          </ac:spMkLst>
        </pc:spChg>
        <pc:grpChg chg="add mod">
          <ac:chgData name="Monica Bennett" userId="a878a5d4-89bf-4f61-b999-31e96cd05c98" providerId="ADAL" clId="{CAF369FA-829B-40D8-BD2A-4EF96B6D10D6}" dt="2026-02-27T00:23:55.959" v="10168" actId="1076"/>
          <ac:grpSpMkLst>
            <pc:docMk/>
            <pc:sldMk cId="2969101286" sldId="329"/>
            <ac:grpSpMk id="2" creationId="{E949A7AC-A81D-D22E-DC78-FFEC28592B54}"/>
          </ac:grpSpMkLst>
        </pc:grpChg>
        <pc:grpChg chg="mod">
          <ac:chgData name="Monica Bennett" userId="a878a5d4-89bf-4f61-b999-31e96cd05c98" providerId="ADAL" clId="{CAF369FA-829B-40D8-BD2A-4EF96B6D10D6}" dt="2026-02-27T00:17:52.318" v="10084"/>
          <ac:grpSpMkLst>
            <pc:docMk/>
            <pc:sldMk cId="2969101286" sldId="329"/>
            <ac:grpSpMk id="3" creationId="{D27F847D-A266-564E-D771-E670AC77C2AC}"/>
          </ac:grpSpMkLst>
        </pc:grpChg>
        <pc:grpChg chg="mod">
          <ac:chgData name="Monica Bennett" userId="a878a5d4-89bf-4f61-b999-31e96cd05c98" providerId="ADAL" clId="{CAF369FA-829B-40D8-BD2A-4EF96B6D10D6}" dt="2026-02-27T00:17:52.318" v="10084"/>
          <ac:grpSpMkLst>
            <pc:docMk/>
            <pc:sldMk cId="2969101286" sldId="329"/>
            <ac:grpSpMk id="4" creationId="{A13BA78A-D68F-E350-4A89-751CDB1B5486}"/>
          </ac:grpSpMkLst>
        </pc:grpChg>
        <pc:grpChg chg="mod">
          <ac:chgData name="Monica Bennett" userId="a878a5d4-89bf-4f61-b999-31e96cd05c98" providerId="ADAL" clId="{CAF369FA-829B-40D8-BD2A-4EF96B6D10D6}" dt="2026-02-27T00:17:52.318" v="10084"/>
          <ac:grpSpMkLst>
            <pc:docMk/>
            <pc:sldMk cId="2969101286" sldId="329"/>
            <ac:grpSpMk id="11" creationId="{93BB0B6A-1B03-92DE-17C9-17835EDE3A34}"/>
          </ac:grpSpMkLst>
        </pc:grpChg>
        <pc:grpChg chg="mod">
          <ac:chgData name="Monica Bennett" userId="a878a5d4-89bf-4f61-b999-31e96cd05c98" providerId="ADAL" clId="{CAF369FA-829B-40D8-BD2A-4EF96B6D10D6}" dt="2026-02-27T00:21:35.619" v="10147" actId="164"/>
          <ac:grpSpMkLst>
            <pc:docMk/>
            <pc:sldMk cId="2969101286" sldId="329"/>
            <ac:grpSpMk id="75" creationId="{540355AE-6028-4642-1016-591BDDD13EE2}"/>
          </ac:grpSpMkLst>
        </pc:grpChg>
        <pc:grpChg chg="mod">
          <ac:chgData name="Monica Bennett" userId="a878a5d4-89bf-4f61-b999-31e96cd05c98" providerId="ADAL" clId="{CAF369FA-829B-40D8-BD2A-4EF96B6D10D6}" dt="2026-02-27T00:18:23.336" v="10091"/>
          <ac:grpSpMkLst>
            <pc:docMk/>
            <pc:sldMk cId="2969101286" sldId="329"/>
            <ac:grpSpMk id="76" creationId="{CD1277CD-6B76-C46C-BD5C-15CD9CAF6069}"/>
          </ac:grpSpMkLst>
        </pc:grpChg>
        <pc:grpChg chg="mod">
          <ac:chgData name="Monica Bennett" userId="a878a5d4-89bf-4f61-b999-31e96cd05c98" providerId="ADAL" clId="{CAF369FA-829B-40D8-BD2A-4EF96B6D10D6}" dt="2026-02-27T00:18:23.336" v="10091"/>
          <ac:grpSpMkLst>
            <pc:docMk/>
            <pc:sldMk cId="2969101286" sldId="329"/>
            <ac:grpSpMk id="78" creationId="{372FD205-C42C-EB71-5765-08717AB5C7ED}"/>
          </ac:grpSpMkLst>
        </pc:grpChg>
        <pc:grpChg chg="mod">
          <ac:chgData name="Monica Bennett" userId="a878a5d4-89bf-4f61-b999-31e96cd05c98" providerId="ADAL" clId="{CAF369FA-829B-40D8-BD2A-4EF96B6D10D6}" dt="2026-02-27T00:21:35.619" v="10147" actId="164"/>
          <ac:grpSpMkLst>
            <pc:docMk/>
            <pc:sldMk cId="2969101286" sldId="329"/>
            <ac:grpSpMk id="87" creationId="{9A62F520-7F58-E722-C853-F22B259301B3}"/>
          </ac:grpSpMkLst>
        </pc:grpChg>
        <pc:grpChg chg="mod">
          <ac:chgData name="Monica Bennett" userId="a878a5d4-89bf-4f61-b999-31e96cd05c98" providerId="ADAL" clId="{CAF369FA-829B-40D8-BD2A-4EF96B6D10D6}" dt="2026-02-27T00:18:23.336" v="10091"/>
          <ac:grpSpMkLst>
            <pc:docMk/>
            <pc:sldMk cId="2969101286" sldId="329"/>
            <ac:grpSpMk id="100" creationId="{5282593B-B1E4-05FF-0470-D3AB02A7AE93}"/>
          </ac:grpSpMkLst>
        </pc:grpChg>
        <pc:grpChg chg="mod">
          <ac:chgData name="Monica Bennett" userId="a878a5d4-89bf-4f61-b999-31e96cd05c98" providerId="ADAL" clId="{CAF369FA-829B-40D8-BD2A-4EF96B6D10D6}" dt="2026-02-27T00:21:35.619" v="10147" actId="164"/>
          <ac:grpSpMkLst>
            <pc:docMk/>
            <pc:sldMk cId="2969101286" sldId="329"/>
            <ac:grpSpMk id="132" creationId="{70F613C5-9C53-447F-8C97-26AD7D4262A1}"/>
          </ac:grpSpMkLst>
        </pc:grpChg>
        <pc:grpChg chg="mod">
          <ac:chgData name="Monica Bennett" userId="a878a5d4-89bf-4f61-b999-31e96cd05c98" providerId="ADAL" clId="{CAF369FA-829B-40D8-BD2A-4EF96B6D10D6}" dt="2026-02-27T00:21:35.619" v="10147" actId="164"/>
          <ac:grpSpMkLst>
            <pc:docMk/>
            <pc:sldMk cId="2969101286" sldId="329"/>
            <ac:grpSpMk id="144" creationId="{48B18750-B214-A804-0A1A-657F85F065D0}"/>
          </ac:grpSpMkLst>
        </pc:grpChg>
        <pc:grpChg chg="mod">
          <ac:chgData name="Monica Bennett" userId="a878a5d4-89bf-4f61-b999-31e96cd05c98" providerId="ADAL" clId="{CAF369FA-829B-40D8-BD2A-4EF96B6D10D6}" dt="2026-02-27T00:23:55.959" v="10168" actId="1076"/>
          <ac:grpSpMkLst>
            <pc:docMk/>
            <pc:sldMk cId="2969101286" sldId="329"/>
            <ac:grpSpMk id="155" creationId="{01A66E1A-59A7-D7E5-DBA9-4BE982D12CB3}"/>
          </ac:grpSpMkLst>
        </pc:grpChg>
        <pc:grpChg chg="mod">
          <ac:chgData name="Monica Bennett" userId="a878a5d4-89bf-4f61-b999-31e96cd05c98" providerId="ADAL" clId="{CAF369FA-829B-40D8-BD2A-4EF96B6D10D6}" dt="2026-02-27T00:21:35.619" v="10147" actId="164"/>
          <ac:grpSpMkLst>
            <pc:docMk/>
            <pc:sldMk cId="2969101286" sldId="329"/>
            <ac:grpSpMk id="156" creationId="{8448AB95-38C5-78D5-32E6-8AB5957894AF}"/>
          </ac:grpSpMkLst>
        </pc:grpChg>
        <pc:grpChg chg="mod">
          <ac:chgData name="Monica Bennett" userId="a878a5d4-89bf-4f61-b999-31e96cd05c98" providerId="ADAL" clId="{CAF369FA-829B-40D8-BD2A-4EF96B6D10D6}" dt="2026-02-27T00:23:55.959" v="10168" actId="1076"/>
          <ac:grpSpMkLst>
            <pc:docMk/>
            <pc:sldMk cId="2969101286" sldId="329"/>
            <ac:grpSpMk id="167" creationId="{631A2596-20DD-F955-8584-E07FEFDA7C36}"/>
          </ac:grpSpMkLst>
        </pc:grpChg>
        <pc:grpChg chg="mod">
          <ac:chgData name="Monica Bennett" userId="a878a5d4-89bf-4f61-b999-31e96cd05c98" providerId="ADAL" clId="{CAF369FA-829B-40D8-BD2A-4EF96B6D10D6}" dt="2026-02-27T00:23:55.959" v="10168" actId="1076"/>
          <ac:grpSpMkLst>
            <pc:docMk/>
            <pc:sldMk cId="2969101286" sldId="329"/>
            <ac:grpSpMk id="178" creationId="{09EF1078-934D-203A-659D-67AD74E1ED1D}"/>
          </ac:grpSpMkLst>
        </pc:grpChg>
        <pc:grpChg chg="mod">
          <ac:chgData name="Monica Bennett" userId="a878a5d4-89bf-4f61-b999-31e96cd05c98" providerId="ADAL" clId="{CAF369FA-829B-40D8-BD2A-4EF96B6D10D6}" dt="2026-02-27T00:21:35.619" v="10147" actId="164"/>
          <ac:grpSpMkLst>
            <pc:docMk/>
            <pc:sldMk cId="2969101286" sldId="329"/>
            <ac:grpSpMk id="196" creationId="{1169875F-E194-31AE-1450-215AC1C0FEBB}"/>
          </ac:grpSpMkLst>
        </pc:grpChg>
        <pc:grpChg chg="mod">
          <ac:chgData name="Monica Bennett" userId="a878a5d4-89bf-4f61-b999-31e96cd05c98" providerId="ADAL" clId="{CAF369FA-829B-40D8-BD2A-4EF96B6D10D6}" dt="2026-02-27T00:18:23.336" v="10091"/>
          <ac:grpSpMkLst>
            <pc:docMk/>
            <pc:sldMk cId="2969101286" sldId="329"/>
            <ac:grpSpMk id="197" creationId="{8F588DED-1791-19F4-0022-702835258A23}"/>
          </ac:grpSpMkLst>
        </pc:grpChg>
        <pc:grpChg chg="mod">
          <ac:chgData name="Monica Bennett" userId="a878a5d4-89bf-4f61-b999-31e96cd05c98" providerId="ADAL" clId="{CAF369FA-829B-40D8-BD2A-4EF96B6D10D6}" dt="2026-02-27T00:18:23.336" v="10091"/>
          <ac:grpSpMkLst>
            <pc:docMk/>
            <pc:sldMk cId="2969101286" sldId="329"/>
            <ac:grpSpMk id="198" creationId="{149C4BBB-675A-D958-A84F-62E5354564BD}"/>
          </ac:grpSpMkLst>
        </pc:grpChg>
        <pc:grpChg chg="add mod">
          <ac:chgData name="Monica Bennett" userId="a878a5d4-89bf-4f61-b999-31e96cd05c98" providerId="ADAL" clId="{CAF369FA-829B-40D8-BD2A-4EF96B6D10D6}" dt="2026-02-27T00:21:35.619" v="10147" actId="164"/>
          <ac:grpSpMkLst>
            <pc:docMk/>
            <pc:sldMk cId="2969101286" sldId="329"/>
            <ac:grpSpMk id="291" creationId="{6188FF14-8864-B3E5-8903-2ECDA30A3C60}"/>
          </ac:grpSpMkLst>
        </pc:grpChg>
        <pc:grpChg chg="add mod">
          <ac:chgData name="Monica Bennett" userId="a878a5d4-89bf-4f61-b999-31e96cd05c98" providerId="ADAL" clId="{CAF369FA-829B-40D8-BD2A-4EF96B6D10D6}" dt="2026-02-27T00:24:05.994" v="10171" actId="1076"/>
          <ac:grpSpMkLst>
            <pc:docMk/>
            <pc:sldMk cId="2969101286" sldId="329"/>
            <ac:grpSpMk id="295" creationId="{21536294-999A-DF32-CE4B-639F9548EA70}"/>
          </ac:grpSpMkLst>
        </pc:grpChg>
        <pc:grpChg chg="mod">
          <ac:chgData name="Monica Bennett" userId="a878a5d4-89bf-4f61-b999-31e96cd05c98" providerId="ADAL" clId="{CAF369FA-829B-40D8-BD2A-4EF96B6D10D6}" dt="2026-02-27T00:24:04.355" v="10170"/>
          <ac:grpSpMkLst>
            <pc:docMk/>
            <pc:sldMk cId="2969101286" sldId="329"/>
            <ac:grpSpMk id="296" creationId="{89E4A162-9BDE-B5D7-0EB0-D938EE2535F9}"/>
          </ac:grpSpMkLst>
        </pc:grpChg>
        <pc:grpChg chg="mod">
          <ac:chgData name="Monica Bennett" userId="a878a5d4-89bf-4f61-b999-31e96cd05c98" providerId="ADAL" clId="{CAF369FA-829B-40D8-BD2A-4EF96B6D10D6}" dt="2026-02-27T00:24:04.355" v="10170"/>
          <ac:grpSpMkLst>
            <pc:docMk/>
            <pc:sldMk cId="2969101286" sldId="329"/>
            <ac:grpSpMk id="297" creationId="{983D19E7-514F-28D0-D625-9989024311DD}"/>
          </ac:grpSpMkLst>
        </pc:grpChg>
        <pc:grpChg chg="mod">
          <ac:chgData name="Monica Bennett" userId="a878a5d4-89bf-4f61-b999-31e96cd05c98" providerId="ADAL" clId="{CAF369FA-829B-40D8-BD2A-4EF96B6D10D6}" dt="2026-02-27T00:24:04.355" v="10170"/>
          <ac:grpSpMkLst>
            <pc:docMk/>
            <pc:sldMk cId="2969101286" sldId="329"/>
            <ac:grpSpMk id="303" creationId="{8F4C2058-68EB-1C86-16DF-36DBCFC9A042}"/>
          </ac:grpSpMkLst>
        </pc:grpChg>
        <pc:grpChg chg="add mod">
          <ac:chgData name="Monica Bennett" userId="a878a5d4-89bf-4f61-b999-31e96cd05c98" providerId="ADAL" clId="{CAF369FA-829B-40D8-BD2A-4EF96B6D10D6}" dt="2026-02-27T00:24:09.664" v="10173" actId="1076"/>
          <ac:grpSpMkLst>
            <pc:docMk/>
            <pc:sldMk cId="2969101286" sldId="329"/>
            <ac:grpSpMk id="306" creationId="{2523D2F1-F50C-1602-467F-5AEC7EB5E072}"/>
          </ac:grpSpMkLst>
        </pc:grpChg>
        <pc:grpChg chg="mod">
          <ac:chgData name="Monica Bennett" userId="a878a5d4-89bf-4f61-b999-31e96cd05c98" providerId="ADAL" clId="{CAF369FA-829B-40D8-BD2A-4EF96B6D10D6}" dt="2026-02-27T00:24:06.780" v="10172"/>
          <ac:grpSpMkLst>
            <pc:docMk/>
            <pc:sldMk cId="2969101286" sldId="329"/>
            <ac:grpSpMk id="307" creationId="{731FB548-7237-602C-D45C-5605E7634CE1}"/>
          </ac:grpSpMkLst>
        </pc:grpChg>
        <pc:grpChg chg="mod">
          <ac:chgData name="Monica Bennett" userId="a878a5d4-89bf-4f61-b999-31e96cd05c98" providerId="ADAL" clId="{CAF369FA-829B-40D8-BD2A-4EF96B6D10D6}" dt="2026-02-27T00:24:06.780" v="10172"/>
          <ac:grpSpMkLst>
            <pc:docMk/>
            <pc:sldMk cId="2969101286" sldId="329"/>
            <ac:grpSpMk id="308" creationId="{293B8023-FD36-5983-E1E2-80B26544B29A}"/>
          </ac:grpSpMkLst>
        </pc:grpChg>
        <pc:grpChg chg="mod">
          <ac:chgData name="Monica Bennett" userId="a878a5d4-89bf-4f61-b999-31e96cd05c98" providerId="ADAL" clId="{CAF369FA-829B-40D8-BD2A-4EF96B6D10D6}" dt="2026-02-27T00:24:06.780" v="10172"/>
          <ac:grpSpMkLst>
            <pc:docMk/>
            <pc:sldMk cId="2969101286" sldId="329"/>
            <ac:grpSpMk id="314" creationId="{DAD204B1-CCF2-62E8-E111-301659DC6A48}"/>
          </ac:grpSpMkLst>
        </pc:grpChg>
        <pc:picChg chg="add mod">
          <ac:chgData name="Monica Bennett" userId="a878a5d4-89bf-4f61-b999-31e96cd05c98" providerId="ADAL" clId="{CAF369FA-829B-40D8-BD2A-4EF96B6D10D6}" dt="2026-02-27T00:41:47.390" v="10880"/>
          <ac:picMkLst>
            <pc:docMk/>
            <pc:sldMk cId="2969101286" sldId="329"/>
            <ac:picMk id="318" creationId="{F2C5C291-E682-FC27-5D1A-176AFD19EEB7}"/>
          </ac:picMkLst>
        </pc:picChg>
        <pc:picChg chg="add mod ord">
          <ac:chgData name="Monica Bennett" userId="a878a5d4-89bf-4f61-b999-31e96cd05c98" providerId="ADAL" clId="{CAF369FA-829B-40D8-BD2A-4EF96B6D10D6}" dt="2026-02-27T00:42:07.278" v="10886" actId="167"/>
          <ac:picMkLst>
            <pc:docMk/>
            <pc:sldMk cId="2969101286" sldId="329"/>
            <ac:picMk id="319" creationId="{9D07827E-59B8-554F-AD71-2F3134EB5FA8}"/>
          </ac:picMkLst>
        </pc:picChg>
        <pc:inkChg chg="mod">
          <ac:chgData name="Monica Bennett" userId="a878a5d4-89bf-4f61-b999-31e96cd05c98" providerId="ADAL" clId="{CAF369FA-829B-40D8-BD2A-4EF96B6D10D6}" dt="2026-02-27T00:17:52.318" v="10084"/>
          <ac:inkMkLst>
            <pc:docMk/>
            <pc:sldMk cId="2969101286" sldId="329"/>
            <ac:inkMk id="5" creationId="{A9956F65-EAB0-11D8-C056-A82B3896E414}"/>
          </ac:inkMkLst>
        </pc:inkChg>
        <pc:inkChg chg="mod">
          <ac:chgData name="Monica Bennett" userId="a878a5d4-89bf-4f61-b999-31e96cd05c98" providerId="ADAL" clId="{CAF369FA-829B-40D8-BD2A-4EF96B6D10D6}" dt="2026-02-27T00:17:52.318" v="10084"/>
          <ac:inkMkLst>
            <pc:docMk/>
            <pc:sldMk cId="2969101286" sldId="329"/>
            <ac:inkMk id="6" creationId="{B6B1308C-38B3-70B4-4F7B-7193797D9664}"/>
          </ac:inkMkLst>
        </pc:inkChg>
        <pc:inkChg chg="mod">
          <ac:chgData name="Monica Bennett" userId="a878a5d4-89bf-4f61-b999-31e96cd05c98" providerId="ADAL" clId="{CAF369FA-829B-40D8-BD2A-4EF96B6D10D6}" dt="2026-02-27T00:17:52.318" v="10084"/>
          <ac:inkMkLst>
            <pc:docMk/>
            <pc:sldMk cId="2969101286" sldId="329"/>
            <ac:inkMk id="8" creationId="{EB4420D3-8CAB-18B0-0D01-C0D5EE804D8E}"/>
          </ac:inkMkLst>
        </pc:inkChg>
        <pc:inkChg chg="mod">
          <ac:chgData name="Monica Bennett" userId="a878a5d4-89bf-4f61-b999-31e96cd05c98" providerId="ADAL" clId="{CAF369FA-829B-40D8-BD2A-4EF96B6D10D6}" dt="2026-02-27T00:17:52.318" v="10084"/>
          <ac:inkMkLst>
            <pc:docMk/>
            <pc:sldMk cId="2969101286" sldId="329"/>
            <ac:inkMk id="12" creationId="{291153E3-B21E-37F2-F62D-249BBFF5F477}"/>
          </ac:inkMkLst>
        </pc:inkChg>
        <pc:inkChg chg="mod">
          <ac:chgData name="Monica Bennett" userId="a878a5d4-89bf-4f61-b999-31e96cd05c98" providerId="ADAL" clId="{CAF369FA-829B-40D8-BD2A-4EF96B6D10D6}" dt="2026-02-27T00:17:52.318" v="10084"/>
          <ac:inkMkLst>
            <pc:docMk/>
            <pc:sldMk cId="2969101286" sldId="329"/>
            <ac:inkMk id="13" creationId="{F43D8CC6-5301-1C51-0A8D-221E40ED1EE5}"/>
          </ac:inkMkLst>
        </pc:inkChg>
        <pc:inkChg chg="add mod">
          <ac:chgData name="Monica Bennett" userId="a878a5d4-89bf-4f61-b999-31e96cd05c98" providerId="ADAL" clId="{CAF369FA-829B-40D8-BD2A-4EF96B6D10D6}" dt="2026-02-27T00:20:46.237" v="10141" actId="1076"/>
          <ac:inkMkLst>
            <pc:docMk/>
            <pc:sldMk cId="2969101286" sldId="329"/>
            <ac:inkMk id="223" creationId="{98A4D414-BE5C-6BA9-DF9D-153DD0C3EAD2}"/>
          </ac:inkMkLst>
        </pc:inkChg>
        <pc:inkChg chg="mod">
          <ac:chgData name="Monica Bennett" userId="a878a5d4-89bf-4f61-b999-31e96cd05c98" providerId="ADAL" clId="{CAF369FA-829B-40D8-BD2A-4EF96B6D10D6}" dt="2026-02-27T00:24:04.355" v="10170"/>
          <ac:inkMkLst>
            <pc:docMk/>
            <pc:sldMk cId="2969101286" sldId="329"/>
            <ac:inkMk id="298" creationId="{5748E78E-9E51-6B8C-AD3A-2B568736CFD6}"/>
          </ac:inkMkLst>
        </pc:inkChg>
        <pc:inkChg chg="mod">
          <ac:chgData name="Monica Bennett" userId="a878a5d4-89bf-4f61-b999-31e96cd05c98" providerId="ADAL" clId="{CAF369FA-829B-40D8-BD2A-4EF96B6D10D6}" dt="2026-02-27T00:24:04.355" v="10170"/>
          <ac:inkMkLst>
            <pc:docMk/>
            <pc:sldMk cId="2969101286" sldId="329"/>
            <ac:inkMk id="299" creationId="{3A3D2A90-6F4D-461F-423A-D11CCA6055EE}"/>
          </ac:inkMkLst>
        </pc:inkChg>
        <pc:inkChg chg="mod">
          <ac:chgData name="Monica Bennett" userId="a878a5d4-89bf-4f61-b999-31e96cd05c98" providerId="ADAL" clId="{CAF369FA-829B-40D8-BD2A-4EF96B6D10D6}" dt="2026-02-27T00:24:04.355" v="10170"/>
          <ac:inkMkLst>
            <pc:docMk/>
            <pc:sldMk cId="2969101286" sldId="329"/>
            <ac:inkMk id="300" creationId="{9684F6D8-9F1D-7E6A-FBB8-A3FD10A8D889}"/>
          </ac:inkMkLst>
        </pc:inkChg>
        <pc:inkChg chg="mod">
          <ac:chgData name="Monica Bennett" userId="a878a5d4-89bf-4f61-b999-31e96cd05c98" providerId="ADAL" clId="{CAF369FA-829B-40D8-BD2A-4EF96B6D10D6}" dt="2026-02-27T00:24:04.355" v="10170"/>
          <ac:inkMkLst>
            <pc:docMk/>
            <pc:sldMk cId="2969101286" sldId="329"/>
            <ac:inkMk id="302" creationId="{DE728368-6213-2900-9259-D5B99AD80BB7}"/>
          </ac:inkMkLst>
        </pc:inkChg>
        <pc:inkChg chg="mod">
          <ac:chgData name="Monica Bennett" userId="a878a5d4-89bf-4f61-b999-31e96cd05c98" providerId="ADAL" clId="{CAF369FA-829B-40D8-BD2A-4EF96B6D10D6}" dt="2026-02-27T00:24:04.355" v="10170"/>
          <ac:inkMkLst>
            <pc:docMk/>
            <pc:sldMk cId="2969101286" sldId="329"/>
            <ac:inkMk id="304" creationId="{51AA1F0E-8908-4F8C-F803-812DE9EE2A20}"/>
          </ac:inkMkLst>
        </pc:inkChg>
        <pc:inkChg chg="mod">
          <ac:chgData name="Monica Bennett" userId="a878a5d4-89bf-4f61-b999-31e96cd05c98" providerId="ADAL" clId="{CAF369FA-829B-40D8-BD2A-4EF96B6D10D6}" dt="2026-02-27T00:24:06.780" v="10172"/>
          <ac:inkMkLst>
            <pc:docMk/>
            <pc:sldMk cId="2969101286" sldId="329"/>
            <ac:inkMk id="309" creationId="{AA53066C-E8F1-E6C3-7D2D-BC5A537C4FD6}"/>
          </ac:inkMkLst>
        </pc:inkChg>
        <pc:inkChg chg="mod">
          <ac:chgData name="Monica Bennett" userId="a878a5d4-89bf-4f61-b999-31e96cd05c98" providerId="ADAL" clId="{CAF369FA-829B-40D8-BD2A-4EF96B6D10D6}" dt="2026-02-27T00:24:06.780" v="10172"/>
          <ac:inkMkLst>
            <pc:docMk/>
            <pc:sldMk cId="2969101286" sldId="329"/>
            <ac:inkMk id="311" creationId="{BB3584D2-F4F4-8BB1-B88F-06D506CB1F88}"/>
          </ac:inkMkLst>
        </pc:inkChg>
        <pc:inkChg chg="mod">
          <ac:chgData name="Monica Bennett" userId="a878a5d4-89bf-4f61-b999-31e96cd05c98" providerId="ADAL" clId="{CAF369FA-829B-40D8-BD2A-4EF96B6D10D6}" dt="2026-02-27T00:24:06.780" v="10172"/>
          <ac:inkMkLst>
            <pc:docMk/>
            <pc:sldMk cId="2969101286" sldId="329"/>
            <ac:inkMk id="313" creationId="{F245D4D4-12C7-A5B8-CA04-F3F96CDB0437}"/>
          </ac:inkMkLst>
        </pc:inkChg>
        <pc:inkChg chg="mod">
          <ac:chgData name="Monica Bennett" userId="a878a5d4-89bf-4f61-b999-31e96cd05c98" providerId="ADAL" clId="{CAF369FA-829B-40D8-BD2A-4EF96B6D10D6}" dt="2026-02-27T00:24:06.780" v="10172"/>
          <ac:inkMkLst>
            <pc:docMk/>
            <pc:sldMk cId="2969101286" sldId="329"/>
            <ac:inkMk id="315" creationId="{9779C6DF-7CFE-69EC-2829-9031E0EEE237}"/>
          </ac:inkMkLst>
        </pc:inkChg>
        <pc:inkChg chg="mod">
          <ac:chgData name="Monica Bennett" userId="a878a5d4-89bf-4f61-b999-31e96cd05c98" providerId="ADAL" clId="{CAF369FA-829B-40D8-BD2A-4EF96B6D10D6}" dt="2026-02-27T00:24:06.780" v="10172"/>
          <ac:inkMkLst>
            <pc:docMk/>
            <pc:sldMk cId="2969101286" sldId="329"/>
            <ac:inkMk id="316" creationId="{5A811EDA-C772-D217-9766-51FED63F2488}"/>
          </ac:inkMkLst>
        </pc:inkChg>
      </pc:sldChg>
    </pc:docChg>
  </pc:docChgLst>
  <pc:docChgLst>
    <pc:chgData name="Elizabeth Piaquadio" userId="52767243-7565-4b68-b9c1-5d2bede989b0" providerId="ADAL" clId="{38956DB9-FD3D-2B43-83FD-F1C879FDCDBC}"/>
    <pc:docChg chg="undo custSel modSld">
      <pc:chgData name="Elizabeth Piaquadio" userId="52767243-7565-4b68-b9c1-5d2bede989b0" providerId="ADAL" clId="{38956DB9-FD3D-2B43-83FD-F1C879FDCDBC}" dt="2026-03-15T07:39:41.245" v="30" actId="9405"/>
      <pc:docMkLst>
        <pc:docMk/>
      </pc:docMkLst>
      <pc:sldChg chg="addSp delSp modSp mod">
        <pc:chgData name="Elizabeth Piaquadio" userId="52767243-7565-4b68-b9c1-5d2bede989b0" providerId="ADAL" clId="{38956DB9-FD3D-2B43-83FD-F1C879FDCDBC}" dt="2026-03-15T07:39:41.245" v="30" actId="9405"/>
        <pc:sldMkLst>
          <pc:docMk/>
          <pc:sldMk cId="4009472400" sldId="327"/>
        </pc:sldMkLst>
        <pc:spChg chg="mod">
          <ac:chgData name="Elizabeth Piaquadio" userId="52767243-7565-4b68-b9c1-5d2bede989b0" providerId="ADAL" clId="{38956DB9-FD3D-2B43-83FD-F1C879FDCDBC}" dt="2026-03-15T07:39:36.855" v="19" actId="1076"/>
          <ac:spMkLst>
            <pc:docMk/>
            <pc:sldMk cId="4009472400" sldId="327"/>
            <ac:spMk id="67" creationId="{8F5EB577-3C30-9CA8-6801-9A0557D095ED}"/>
          </ac:spMkLst>
        </pc:spChg>
        <pc:grpChg chg="mod">
          <ac:chgData name="Elizabeth Piaquadio" userId="52767243-7565-4b68-b9c1-5d2bede989b0" providerId="ADAL" clId="{38956DB9-FD3D-2B43-83FD-F1C879FDCDBC}" dt="2026-03-15T07:39:40.706" v="29" actId="1076"/>
          <ac:grpSpMkLst>
            <pc:docMk/>
            <pc:sldMk cId="4009472400" sldId="327"/>
            <ac:grpSpMk id="66" creationId="{EA3D7DEA-0245-DCA5-8F2B-73C3860B532D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9:1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53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53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53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5:26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5:26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69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5:26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69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9:1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6:5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9:5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1:5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1:5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50.8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23706,'7728'852'0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4:14.8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1072 23706,'7114'-1072'0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4:39.9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0 860 23706,'7061'-857'0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1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19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22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2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4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4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49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49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49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49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49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49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53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53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53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53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53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53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15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15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15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15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15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34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1276 380 24575,'-36'0'0,"0"-2"0,0-1 0,-72-14 0,58 7 0,0-3 0,3-2 0,-1-1 0,-88-42 0,88 34 0,-60-21 0,37 20 0,-48-20 0,92 35 0,0 1 0,-52-12 0,28 8 0,1-6 0,41 15 0,1 0 0,0 1 0,0 0 0,-2 1 0,2-1 0,-1 1 0,-10-1 0,-35-4-1365,38 3-5461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34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21389,'0'1439'0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34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1276 380 24575,'-36'0'0,"0"-2"0,0-1 0,-72-14 0,58 7 0,0-3 0,3-2 0,-1-1 0,-88-42 0,88 34 0,-60-21 0,37 20 0,-48-20 0,92 35 0,0 1 0,-52-12 0,28 8 0,1-6 0,41 15 0,1 0 0,0 1 0,0 0 0,-2 1 0,2-1 0,-1 1 0,-10-1 0,-35-4-1365,38 3-5461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34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1201 162 23209,'-1201'-162'0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3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1234 195 23209,'-1201'-162'0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0:5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21389,'0'761'0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0:51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 24575,'-37'39'0,"-59"87"0,8-8 0,27-47 0,-16 19 0,-70 104 0,96-91 0,41-77 0,-1-3 0,-20 37 0,14-38-151,3 1-1,0 1 0,0 0 0,3 1 1,-1 0-1,3 1 0,0 1 1,-8 47-1,13-30-6674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0:51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1112 2030 24280,'-1111'-2030'0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0:51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2287 24259,'838'-2287'0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50:19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24047,'1587'608'0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52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0 762 21389,'0'-761'0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52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1161 1697 24575,'-58'-58'0,"-94"-124"0,11 10 0,44 69 0,-26-28 0,-110-152 0,153 133 0,64 113 0,-2 2 0,-31-51 0,22 53-151,4 0-1,1-2 0,0 1 0,4-3 1,0 0-1,2 0 0,3-2 1,-14-70-1,20 46-6674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52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1214 2 24280,'-1213'2030'0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42:52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24259,'915'2287'0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50:26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24047,'1902'608'0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6:4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21389,'0'761'0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6:42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 24575,'-37'39'0,"-59"87"0,8-8 0,27-47 0,-16 19 0,-70 104 0,96-91 0,41-77 0,-1-3 0,-20 37 0,14-38-151,3 1-1,0 1 0,0 0 0,3 1 1,-1 0-1,3 1 0,0 1 1,-8 47-1,13-30-6674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6:4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1112 2030 24280,'-1111'-2030'0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6:42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2287 24259,'838'-2287'0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50:19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34 24047,'1459'559'0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9:1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6:5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9:5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1:5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1:5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50.8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0 291 23706,'2500'-291'0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4:14.8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0 291 23706,'2500'-291'0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4:21.8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0 291 23706,'2500'-291'0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4:39.9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0 294 23706,'2500'-291'0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1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6:5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19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22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2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4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4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50.8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0 291 23706,'2500'-291'0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4:14.8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0 291 23706,'2500'-291'0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9:1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6:5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9:5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1:5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1:5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4:21.8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0 291 23706,'2500'-291'0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0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4:39.9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0 294 23706,'2500'-291'0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1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19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22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2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4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4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1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19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2:54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2:54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2:54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22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2:54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2:54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2:54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3:00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3:00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3:00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3:00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3:00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3:0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5:26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69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2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4:16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0 423 24575,'10'2'0,"1"0"0,-1 0 0,0 0 0,0 1 0,-1 1 0,1 0 0,16 9 0,11 4 0,-23-12 0,1-1 0,-1 0 0,1-1 0,0-1 0,18 1 0,78-3 0,-57-2 0,-32 2 0,97-5 0,-99 3 0,-1-1 0,1-1 0,36-12 0,-29 6 0,10-4 0,0 1 0,54-10 0,-71 18 0,31-11 0,11-2 0,129-30 0,-142 33 0,86-39 0,41-21 0,-49 24 0,-74 28 0,2 2 0,1 3 0,0 3 0,1 2 0,0 2 0,1 3 0,0 2 0,0 3 0,1 2 0,65 9 0,42 19 0,-140-20 0,-1 1 0,0 1 0,-1 0 0,34 20 0,161 105 0,-204-125 0,116 69 0,-109-63 0,-1 1 0,-1 1 0,32 33 0,-25-19 0,-1 1 0,-1 2 0,28 50 0,-40-62 0,-5-7 0,1 1 0,-2-1 0,0 1 0,5 18 0,-4 1 0,-2-1 0,-1 1 0,-2 1 0,-1 47 0,-1-52 0,9 50 0,0 20 0,-10-89 0,0-1 0,-2 1 0,1-1 0,-1 1 0,-1-1 0,0 0 0,-1 0 0,0 0 0,-1-1 0,0 1 0,0-1 0,-1 0 0,0-1 0,-1 1 0,0-1 0,-1 0 0,-9 8 0,-13 13 0,0-2 0,-2-1 0,-1-2 0,-1-1 0,-57 31 0,19-17 0,12-5 0,-82 31 0,123-58 0,-1 0 0,0-2 0,0 0 0,-36 1 0,-84-5 0,63-2 0,31 0 0,0-1 0,1-3 0,-1-1 0,-59-18 0,-200-57 0,194 55 0,53 14 0,-88-32 0,97 25 0,-60-33 0,92 43 0,0 0 0,1-2 0,0 0 0,1-1 0,1 0 0,-25-29 0,25 26 0,0 1 0,-2 1 0,0 1 0,-28-19 0,-4-3 0,37 25 0,8 8 0,0-1 0,0 1 0,0 0 0,0 0 0,0 0 0,0 0 0,-4-1 0,-93-45 0,61 28 0,-57-20 0,71 30 0,0-1 0,-28-17 0,28 14 0,-48-19 0,45 21 0,1 0 0,-39-26 0,-20-9 0,-81-48 0,157 89 0,-1-1 0,0 0 0,1-1 0,0 0 0,0-1 0,1 0 0,0 0 0,1-1 0,-13-17 0,11 13-35,0 0 0,-22-21 0,15 18-1225,6 5-5566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4:16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24575,'0'-4'0,"0"-5"0,0-1-8191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4:16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4:16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4:17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4:17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4:18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5:26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69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7:37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7:3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4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7:37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7:37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47:37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5:26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69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50:3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50:32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50:32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50:32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50:32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5:26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69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9:5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4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5:26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69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1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19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22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2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4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4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7:52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7:52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7:52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7:52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7:52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7:52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18:23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0:23.2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3893 107 24575,'-62'-10'0,"-1"1"0,-122-10 0,-141-5 0,86 8 0,94 6 0,-1 2 0,-177-1 0,-298 7 0,344 3 0,226-1 0,0 1 0,0 1 0,1 0 0,0 1 0,0 1 0,1 1 0,1 0 0,0 1 0,1 1 0,2 1 0,-46 9 0,-6 5 0,2 1 0,4 1 0,4 2 0,-92 34 0,165-55 0,-34 12 0,-84 37 0,120-48 0,0 1 0,2 0 0,1 0 0,0 0 0,2 0 0,0 1 0,2-1 0,0 1 0,-4 14 0,3 7 0,4-1 0,16 53 0,-5-67 0,1 0 0,2-1 0,2 0 0,2 0 0,1 0 0,23 13 0,142 70 0,-165-88 0,32 14 0,3-1 0,3-1 0,2-1 0,3 0 0,2-1 0,2-1 0,3-2 0,2 0 0,96 16 0,25-1 0,4-3 0,285 27 0,-276-36 0,2-3 0,1-3 0,3-3 0,0-3 0,385-6 0,-532-1 0,0-2 0,-1 0 0,0-2 0,0 0 0,-2-1 0,83-12 0,-4-5 0,176-37 0,-288 55 0,-1 0 0,-1 0 0,0-1 0,-1 0 0,-1 0 0,-1-1 0,-1 1 0,-1-1 0,0-1 0,-2 1 0,0-1 0,23-17 0,-26 14 0,9-7 0,-1 0 0,-3-1 0,-3 0 0,-2 0 0,-3 0 0,5-27 0,-15 14 0,-3 0 0,-18-35 0,12 52 0,-1-1 0,-3 1 0,-1 0 0,-2 0 0,-3 1 0,-30-18 0,-15-4 0,-6 2 0,-3 0 0,-5 2 0,-5 1 0,-3 1 0,-4 1 0,-4 2 0,-3 1 0,-4 1 0,-111-20 0,88 26-1365,72 13-5461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4:0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4:04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4:04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4:04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4:04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4:04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4:06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4:06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4:06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4:06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4:0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0:24:06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1:5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9:1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1:5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6:5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9:5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1:5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1:5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1060 195 23209,'-1027'-162'0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2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3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0 0 21389,'0'1230'0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4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0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1027 162 23209,'-1027'-162'0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1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1060 195 23209,'-1027'-162'0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60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61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0 0 21389,'0'1230'0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62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58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1027 162 23209,'-1027'-162'0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06.659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1060 195 23209,'-1027'-162'0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3:50.8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0 291 23706,'2031'-291'0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4:14.8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0 253 23706,'2285'-253'0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4:39.9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0 256 23706,'2500'-253'0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15.217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0 0 21389,'0'1230'0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19.632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2:53:22.022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2.268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4.216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6:34.331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 1 24575,'0'0'-8191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6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0 0 21389,'0'1230'0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7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8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3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4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4.645"/>
    </inkml:context>
    <inkml:brush xml:id="br0">
      <inkml:brushProperty name="width" value="0.05" units="cm"/>
      <inkml:brushProperty name="height" value="0.05" units="cm"/>
      <inkml:brushProperty name="color" value="#0070C0"/>
    </inkml:brush>
  </inkml:definitions>
  <inkml:trace contextRef="#ctx0" brushRef="#br0">1 1 24575,'0'0'-8191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1091 380 24575,'-31'0'0,"0"-2"0,0-1 0,-61-14 0,49 7 0,1-3 0,1-2 0,0-1 0,-75-42 0,75 34 0,-51-21 0,31 20 0,-41-20 0,79 35 0,0 1 0,-44-12 0,23 8 0,1-6 0,36 15 0,0 0 0,0 1 0,0 0 0,-1 1 0,1-1 0,-1 1 0,-8-1 0,-30-4-1365,32 3-5461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08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0 21389,'0'1230'0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70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71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6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7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2:4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1027 162 23209,'-1027'-162'0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07:14.96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1 24575,'0'0'-8191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49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49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49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49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1 870 24575,'2'-16'0,"1"0"0,0 0 0,2 0 0,-1 1 0,2 0 0,0 0 0,1 0 0,1 1 0,12-20 0,-11 19 0,77-110 0,-39 61 0,120-137 0,-122 151 0,56-53 96,15-18-1557,-101 102-5365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49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882 601 24575,'-4'0'0,"1"-1"0,0 0 0,-1 0 0,1-1 0,0 1 0,0-1 0,0 0 0,0 0 0,0 0 0,0 0 0,0 0 0,-3-4 0,-33-35 0,37 39 0,-33-40 0,21 24 0,-1 1 0,-32-31 0,-96-88 0,113 113 0,-1 1 0,-1 2 0,-45-22 0,-109-38 0,43 21 0,119 45-1365,4 1-5461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49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53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21389,'0'1230'0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53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24575,'19'17'0,"1"-1"0,1 0 0,34 18 0,-29-18 0,42 32 0,-18-6 0,-25-23 0,-1 1 0,0 2 0,-2 0 0,-1 1 0,21 29 0,-29-33 0,1-2 0,1 1 0,1-2 0,0 0 0,1-1 0,37 26 0,-43-32 0,0 0 0,0 2 0,-1-1 0,0 1 0,-1 1 0,0-1 0,7 14 0,-7-9 0,2-2 0,0 1 0,0-2 0,15 14 0,60 49-1365,-70-58-5461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6T23:14:53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24575,'-26'28'0,"-42"61"0,5-5 0,20-34 0,-12 14 0,-49 74 0,68-65 0,29-55 0,-1-1 0,-14 25 0,10-26-151,2 0-1,0 1 0,0 0 0,2 1 1,0 0-1,1 0 0,1 1 1,-6 34-1,9-22-6674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AD579-D193-7E4F-7F4B-2B69AEE46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BE377-9131-ECB0-DD64-05DCF28DB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F3CBA-DF2D-5C06-F3ED-ECAFC8890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59A6A-94B4-80C2-5532-E5686BB32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B428B-C1D5-F18D-9D37-E64561C6A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EFD5A2-F6EC-F94C-D6BF-20DFD73C9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30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309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249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90EE-1774-BDDC-DABD-999689561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916BF-C6ED-AE55-C235-BBBADEDF9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CA1EB-340D-6B88-FEC1-CCF40F3FD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F2C9F-6F2A-E5B3-EB16-D941612C4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2EF11E-F71B-1582-D43A-EF5330DA8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A86F08-D8FB-7E29-3BBF-832F6D9D9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039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02366-AC63-60D9-C885-A76B29B0D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ADEE07-0335-6398-B352-784D39B92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EBE72-5BE9-13E6-3A15-BFA532BEB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96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5444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00F89-C525-F4E3-89BB-0EEEB8C19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AB6B7A-8F29-B76F-5086-FD35DED1C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32677-76E3-F288-6F56-3E7311003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2942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1A3A5-8E00-8B1C-5482-4F480625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1C2E09-92E5-3FF9-E3DA-B47568179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629546-1554-77E0-67F6-068527375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2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27812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 3-4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0C69E-EB6D-7A4E-DD37-B1F39F7B0B2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FAAEF7-F1CF-1C76-9C9E-E1ADE7672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EA3FD-03DF-7C9C-CB45-31F78CDA4A8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CD8FB8-57E0-F7C0-92BD-810540F70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3358-5B83-1A37-00F3-126943A37CD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2CD3F07-12F8-A8D8-097E-0F759BDCC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94C80-530E-5304-9FED-7BB1CEF9BAE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F9BB7F-7A9A-98EA-9331-586C8E322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89FB5-6E9C-BFC9-D200-2184D509119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88403-35B9-9862-33D0-54F8D8324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B566F-07A5-C2BB-CA14-23687FF2B86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A0C04-012F-E946-553B-C6A2C7A1E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69FC4-9A78-4E0F-61D3-1D7D402F8C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79C7DE-D292-24E1-F951-1B745BE0A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226FB-01FF-BD8E-72EC-F8FA6304D90C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9CF1F7-E4EB-5713-0475-7586DB94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1CC3-0863-1569-2024-AC999A9976A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43AF02-D6ED-52AD-FD6B-5E0771010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48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43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5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31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08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9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0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34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3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7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1B5A1-348E-C9F8-DE5D-37D71AAA3E3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AB5390-A84D-0C6D-DB68-4A251ABA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8EB52-170F-A4FD-9664-846C6B265BA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2F5935-13EE-B86D-56DA-28376F6B8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593A-485E-C20B-274B-F08833947DC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4F8AB-3874-90B2-F567-B88AFA2F5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D51EC-0C17-8ADB-E210-E1E1EFEF44C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EBFE6-C9EE-AE5A-EED2-948F9444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F54B-F406-0609-2CF4-92D70A6EDF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2D8696-7889-CD5F-C8A6-A1C5EC0C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52" r:id="rId11"/>
    <p:sldLayoutId id="2147486329" r:id="rId12"/>
    <p:sldLayoutId id="2147486330" r:id="rId13"/>
    <p:sldLayoutId id="2147486334" r:id="rId14"/>
    <p:sldLayoutId id="2147486345" r:id="rId15"/>
    <p:sldLayoutId id="2147486347" r:id="rId16"/>
    <p:sldLayoutId id="2147486348" r:id="rId17"/>
    <p:sldLayoutId id="2147486336" r:id="rId18"/>
    <p:sldLayoutId id="2147486337" r:id="rId19"/>
    <p:sldLayoutId id="2147486338" r:id="rId20"/>
    <p:sldLayoutId id="2147486339" r:id="rId21"/>
    <p:sldLayoutId id="2147486340" r:id="rId22"/>
    <p:sldLayoutId id="2147486342" r:id="rId23"/>
    <p:sldLayoutId id="2147486343" r:id="rId24"/>
    <p:sldLayoutId id="2147486349" r:id="rId25"/>
    <p:sldLayoutId id="2147486351" r:id="rId26"/>
    <p:sldLayoutId id="2147486365" r:id="rId27"/>
    <p:sldLayoutId id="2147486366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4" r:id="rId1"/>
    <p:sldLayoutId id="2147486355" r:id="rId2"/>
    <p:sldLayoutId id="2147486356" r:id="rId3"/>
    <p:sldLayoutId id="2147486357" r:id="rId4"/>
    <p:sldLayoutId id="2147486358" r:id="rId5"/>
    <p:sldLayoutId id="2147486359" r:id="rId6"/>
    <p:sldLayoutId id="2147486360" r:id="rId7"/>
    <p:sldLayoutId id="2147486361" r:id="rId8"/>
    <p:sldLayoutId id="2147486362" r:id="rId9"/>
    <p:sldLayoutId id="2147486363" r:id="rId10"/>
    <p:sldLayoutId id="2147486364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1.xml"/><Relationship Id="rId21" Type="http://schemas.openxmlformats.org/officeDocument/2006/relationships/customXml" Target="../ink/ink236.xml"/><Relationship Id="rId42" Type="http://schemas.openxmlformats.org/officeDocument/2006/relationships/customXml" Target="../ink/ink252.xml"/><Relationship Id="rId47" Type="http://schemas.openxmlformats.org/officeDocument/2006/relationships/customXml" Target="../ink/ink257.xml"/><Relationship Id="rId63" Type="http://schemas.openxmlformats.org/officeDocument/2006/relationships/customXml" Target="../ink/ink273.xml"/><Relationship Id="rId68" Type="http://schemas.openxmlformats.org/officeDocument/2006/relationships/customXml" Target="../ink/ink278.xml"/><Relationship Id="rId84" Type="http://schemas.openxmlformats.org/officeDocument/2006/relationships/customXml" Target="../ink/ink291.xml"/><Relationship Id="rId89" Type="http://schemas.openxmlformats.org/officeDocument/2006/relationships/customXml" Target="../ink/ink296.xml"/><Relationship Id="rId16" Type="http://schemas.openxmlformats.org/officeDocument/2006/relationships/customXml" Target="../ink/ink231.xml"/><Relationship Id="rId11" Type="http://schemas.openxmlformats.org/officeDocument/2006/relationships/image" Target="../media/image27.png"/><Relationship Id="rId32" Type="http://schemas.openxmlformats.org/officeDocument/2006/relationships/image" Target="../media/image30.png"/><Relationship Id="rId37" Type="http://schemas.openxmlformats.org/officeDocument/2006/relationships/customXml" Target="../ink/ink248.xml"/><Relationship Id="rId53" Type="http://schemas.openxmlformats.org/officeDocument/2006/relationships/customXml" Target="../ink/ink263.xml"/><Relationship Id="rId58" Type="http://schemas.openxmlformats.org/officeDocument/2006/relationships/customXml" Target="../ink/ink268.xml"/><Relationship Id="rId74" Type="http://schemas.openxmlformats.org/officeDocument/2006/relationships/image" Target="../media/image71.png"/><Relationship Id="rId79" Type="http://schemas.openxmlformats.org/officeDocument/2006/relationships/customXml" Target="../ink/ink286.xml"/><Relationship Id="rId5" Type="http://schemas.openxmlformats.org/officeDocument/2006/relationships/customXml" Target="../ink/ink223.xml"/><Relationship Id="rId90" Type="http://schemas.openxmlformats.org/officeDocument/2006/relationships/customXml" Target="../ink/ink297.xml"/><Relationship Id="rId22" Type="http://schemas.openxmlformats.org/officeDocument/2006/relationships/customXml" Target="../ink/ink237.xml"/><Relationship Id="rId27" Type="http://schemas.openxmlformats.org/officeDocument/2006/relationships/customXml" Target="../ink/ink242.xml"/><Relationship Id="rId43" Type="http://schemas.openxmlformats.org/officeDocument/2006/relationships/customXml" Target="../ink/ink253.xml"/><Relationship Id="rId48" Type="http://schemas.openxmlformats.org/officeDocument/2006/relationships/customXml" Target="../ink/ink258.xml"/><Relationship Id="rId64" Type="http://schemas.openxmlformats.org/officeDocument/2006/relationships/customXml" Target="../ink/ink274.xml"/><Relationship Id="rId69" Type="http://schemas.openxmlformats.org/officeDocument/2006/relationships/customXml" Target="../ink/ink279.xml"/><Relationship Id="rId8" Type="http://schemas.openxmlformats.org/officeDocument/2006/relationships/image" Target="../media/image26.png"/><Relationship Id="rId51" Type="http://schemas.openxmlformats.org/officeDocument/2006/relationships/customXml" Target="../ink/ink261.xml"/><Relationship Id="rId72" Type="http://schemas.openxmlformats.org/officeDocument/2006/relationships/image" Target="../media/image70.png"/><Relationship Id="rId80" Type="http://schemas.openxmlformats.org/officeDocument/2006/relationships/customXml" Target="../ink/ink287.xml"/><Relationship Id="rId85" Type="http://schemas.openxmlformats.org/officeDocument/2006/relationships/customXml" Target="../ink/ink292.xml"/><Relationship Id="rId93" Type="http://schemas.openxmlformats.org/officeDocument/2006/relationships/customXml" Target="../ink/ink300.xml"/><Relationship Id="rId3" Type="http://schemas.openxmlformats.org/officeDocument/2006/relationships/image" Target="../media/image21.png"/><Relationship Id="rId12" Type="http://schemas.openxmlformats.org/officeDocument/2006/relationships/customXml" Target="../ink/ink227.xml"/><Relationship Id="rId17" Type="http://schemas.openxmlformats.org/officeDocument/2006/relationships/customXml" Target="../ink/ink232.xml"/><Relationship Id="rId25" Type="http://schemas.openxmlformats.org/officeDocument/2006/relationships/customXml" Target="../ink/ink240.xml"/><Relationship Id="rId33" Type="http://schemas.openxmlformats.org/officeDocument/2006/relationships/customXml" Target="../ink/ink246.xml"/><Relationship Id="rId38" Type="http://schemas.openxmlformats.org/officeDocument/2006/relationships/image" Target="../media/image33.png"/><Relationship Id="rId46" Type="http://schemas.openxmlformats.org/officeDocument/2006/relationships/customXml" Target="../ink/ink256.xml"/><Relationship Id="rId59" Type="http://schemas.openxmlformats.org/officeDocument/2006/relationships/customXml" Target="../ink/ink269.xml"/><Relationship Id="rId67" Type="http://schemas.openxmlformats.org/officeDocument/2006/relationships/customXml" Target="../ink/ink277.xml"/><Relationship Id="rId20" Type="http://schemas.openxmlformats.org/officeDocument/2006/relationships/customXml" Target="../ink/ink235.xml"/><Relationship Id="rId41" Type="http://schemas.openxmlformats.org/officeDocument/2006/relationships/customXml" Target="../ink/ink251.xml"/><Relationship Id="rId54" Type="http://schemas.openxmlformats.org/officeDocument/2006/relationships/customXml" Target="../ink/ink264.xml"/><Relationship Id="rId62" Type="http://schemas.openxmlformats.org/officeDocument/2006/relationships/customXml" Target="../ink/ink272.xml"/><Relationship Id="rId70" Type="http://schemas.openxmlformats.org/officeDocument/2006/relationships/image" Target="../media/image51.png"/><Relationship Id="rId75" Type="http://schemas.openxmlformats.org/officeDocument/2006/relationships/customXml" Target="../ink/ink282.xml"/><Relationship Id="rId83" Type="http://schemas.openxmlformats.org/officeDocument/2006/relationships/customXml" Target="../ink/ink290.xml"/><Relationship Id="rId88" Type="http://schemas.openxmlformats.org/officeDocument/2006/relationships/customXml" Target="../ink/ink295.xml"/><Relationship Id="rId91" Type="http://schemas.openxmlformats.org/officeDocument/2006/relationships/customXml" Target="../ink/ink29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15" Type="http://schemas.openxmlformats.org/officeDocument/2006/relationships/customXml" Target="../ink/ink230.xml"/><Relationship Id="rId23" Type="http://schemas.openxmlformats.org/officeDocument/2006/relationships/customXml" Target="../ink/ink238.xml"/><Relationship Id="rId28" Type="http://schemas.openxmlformats.org/officeDocument/2006/relationships/customXml" Target="../ink/ink243.xml"/><Relationship Id="rId36" Type="http://schemas.openxmlformats.org/officeDocument/2006/relationships/image" Target="../media/image32.png"/><Relationship Id="rId49" Type="http://schemas.openxmlformats.org/officeDocument/2006/relationships/customXml" Target="../ink/ink259.xml"/><Relationship Id="rId57" Type="http://schemas.openxmlformats.org/officeDocument/2006/relationships/customXml" Target="../ink/ink267.xml"/><Relationship Id="rId10" Type="http://schemas.openxmlformats.org/officeDocument/2006/relationships/customXml" Target="../ink/ink226.xml"/><Relationship Id="rId31" Type="http://schemas.openxmlformats.org/officeDocument/2006/relationships/customXml" Target="../ink/ink245.xml"/><Relationship Id="rId44" Type="http://schemas.openxmlformats.org/officeDocument/2006/relationships/customXml" Target="../ink/ink254.xml"/><Relationship Id="rId52" Type="http://schemas.openxmlformats.org/officeDocument/2006/relationships/customXml" Target="../ink/ink262.xml"/><Relationship Id="rId60" Type="http://schemas.openxmlformats.org/officeDocument/2006/relationships/customXml" Target="../ink/ink270.xml"/><Relationship Id="rId65" Type="http://schemas.openxmlformats.org/officeDocument/2006/relationships/customXml" Target="../ink/ink275.xml"/><Relationship Id="rId73" Type="http://schemas.openxmlformats.org/officeDocument/2006/relationships/customXml" Target="../ink/ink281.xml"/><Relationship Id="rId78" Type="http://schemas.openxmlformats.org/officeDocument/2006/relationships/customXml" Target="../ink/ink285.xml"/><Relationship Id="rId81" Type="http://schemas.openxmlformats.org/officeDocument/2006/relationships/customXml" Target="../ink/ink288.xml"/><Relationship Id="rId86" Type="http://schemas.openxmlformats.org/officeDocument/2006/relationships/customXml" Target="../ink/ink293.xml"/><Relationship Id="rId94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customXml" Target="../ink/ink225.xml"/><Relationship Id="rId13" Type="http://schemas.openxmlformats.org/officeDocument/2006/relationships/customXml" Target="../ink/ink228.xml"/><Relationship Id="rId18" Type="http://schemas.openxmlformats.org/officeDocument/2006/relationships/customXml" Target="../ink/ink233.xml"/><Relationship Id="rId39" Type="http://schemas.openxmlformats.org/officeDocument/2006/relationships/customXml" Target="../ink/ink249.xml"/><Relationship Id="rId34" Type="http://schemas.openxmlformats.org/officeDocument/2006/relationships/image" Target="../media/image31.png"/><Relationship Id="rId50" Type="http://schemas.openxmlformats.org/officeDocument/2006/relationships/customXml" Target="../ink/ink260.xml"/><Relationship Id="rId55" Type="http://schemas.openxmlformats.org/officeDocument/2006/relationships/customXml" Target="../ink/ink265.xml"/><Relationship Id="rId76" Type="http://schemas.openxmlformats.org/officeDocument/2006/relationships/customXml" Target="../ink/ink283.xml"/><Relationship Id="rId7" Type="http://schemas.openxmlformats.org/officeDocument/2006/relationships/customXml" Target="../ink/ink224.xml"/><Relationship Id="rId71" Type="http://schemas.openxmlformats.org/officeDocument/2006/relationships/customXml" Target="../ink/ink280.xml"/><Relationship Id="rId92" Type="http://schemas.openxmlformats.org/officeDocument/2006/relationships/customXml" Target="../ink/ink299.xml"/><Relationship Id="rId2" Type="http://schemas.openxmlformats.org/officeDocument/2006/relationships/notesSlide" Target="../notesSlides/notesSlide10.xml"/><Relationship Id="rId29" Type="http://schemas.openxmlformats.org/officeDocument/2006/relationships/customXml" Target="../ink/ink244.xml"/><Relationship Id="rId24" Type="http://schemas.openxmlformats.org/officeDocument/2006/relationships/customXml" Target="../ink/ink239.xml"/><Relationship Id="rId40" Type="http://schemas.openxmlformats.org/officeDocument/2006/relationships/customXml" Target="../ink/ink250.xml"/><Relationship Id="rId45" Type="http://schemas.openxmlformats.org/officeDocument/2006/relationships/customXml" Target="../ink/ink255.xml"/><Relationship Id="rId66" Type="http://schemas.openxmlformats.org/officeDocument/2006/relationships/customXml" Target="../ink/ink276.xml"/><Relationship Id="rId87" Type="http://schemas.openxmlformats.org/officeDocument/2006/relationships/customXml" Target="../ink/ink294.xml"/><Relationship Id="rId61" Type="http://schemas.openxmlformats.org/officeDocument/2006/relationships/customXml" Target="../ink/ink271.xml"/><Relationship Id="rId82" Type="http://schemas.openxmlformats.org/officeDocument/2006/relationships/customXml" Target="../ink/ink289.xml"/><Relationship Id="rId19" Type="http://schemas.openxmlformats.org/officeDocument/2006/relationships/customXml" Target="../ink/ink234.xml"/><Relationship Id="rId14" Type="http://schemas.openxmlformats.org/officeDocument/2006/relationships/customXml" Target="../ink/ink229.xml"/><Relationship Id="rId30" Type="http://schemas.openxmlformats.org/officeDocument/2006/relationships/image" Target="../media/image29.png"/><Relationship Id="rId35" Type="http://schemas.openxmlformats.org/officeDocument/2006/relationships/customXml" Target="../ink/ink247.xml"/><Relationship Id="rId56" Type="http://schemas.openxmlformats.org/officeDocument/2006/relationships/customXml" Target="../ink/ink266.xml"/><Relationship Id="rId77" Type="http://schemas.openxmlformats.org/officeDocument/2006/relationships/customXml" Target="../ink/ink284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6.xml"/><Relationship Id="rId21" Type="http://schemas.openxmlformats.org/officeDocument/2006/relationships/customXml" Target="../ink/ink311.xml"/><Relationship Id="rId42" Type="http://schemas.openxmlformats.org/officeDocument/2006/relationships/customXml" Target="../ink/ink332.xml"/><Relationship Id="rId47" Type="http://schemas.openxmlformats.org/officeDocument/2006/relationships/customXml" Target="../ink/ink337.xml"/><Relationship Id="rId63" Type="http://schemas.openxmlformats.org/officeDocument/2006/relationships/customXml" Target="../ink/ink353.xml"/><Relationship Id="rId68" Type="http://schemas.openxmlformats.org/officeDocument/2006/relationships/customXml" Target="../ink/ink358.xml"/><Relationship Id="rId84" Type="http://schemas.openxmlformats.org/officeDocument/2006/relationships/customXml" Target="../ink/ink373.xml"/><Relationship Id="rId16" Type="http://schemas.openxmlformats.org/officeDocument/2006/relationships/image" Target="../media/image33.png"/><Relationship Id="rId11" Type="http://schemas.openxmlformats.org/officeDocument/2006/relationships/customXml" Target="../ink/ink304.xml"/><Relationship Id="rId32" Type="http://schemas.openxmlformats.org/officeDocument/2006/relationships/customXml" Target="../ink/ink322.xml"/><Relationship Id="rId37" Type="http://schemas.openxmlformats.org/officeDocument/2006/relationships/customXml" Target="../ink/ink327.xml"/><Relationship Id="rId53" Type="http://schemas.openxmlformats.org/officeDocument/2006/relationships/customXml" Target="../ink/ink343.xml"/><Relationship Id="rId58" Type="http://schemas.openxmlformats.org/officeDocument/2006/relationships/customXml" Target="../ink/ink348.xml"/><Relationship Id="rId74" Type="http://schemas.openxmlformats.org/officeDocument/2006/relationships/customXml" Target="../ink/ink363.xml"/><Relationship Id="rId79" Type="http://schemas.openxmlformats.org/officeDocument/2006/relationships/customXml" Target="../ink/ink368.xml"/><Relationship Id="rId5" Type="http://schemas.openxmlformats.org/officeDocument/2006/relationships/customXml" Target="../ink/ink301.xml"/><Relationship Id="rId19" Type="http://schemas.openxmlformats.org/officeDocument/2006/relationships/customXml" Target="../ink/ink309.xml"/><Relationship Id="rId14" Type="http://schemas.openxmlformats.org/officeDocument/2006/relationships/image" Target="../media/image32.png"/><Relationship Id="rId22" Type="http://schemas.openxmlformats.org/officeDocument/2006/relationships/customXml" Target="../ink/ink312.xml"/><Relationship Id="rId27" Type="http://schemas.openxmlformats.org/officeDocument/2006/relationships/customXml" Target="../ink/ink317.xml"/><Relationship Id="rId30" Type="http://schemas.openxmlformats.org/officeDocument/2006/relationships/customXml" Target="../ink/ink320.xml"/><Relationship Id="rId35" Type="http://schemas.openxmlformats.org/officeDocument/2006/relationships/customXml" Target="../ink/ink325.xml"/><Relationship Id="rId43" Type="http://schemas.openxmlformats.org/officeDocument/2006/relationships/customXml" Target="../ink/ink333.xml"/><Relationship Id="rId48" Type="http://schemas.openxmlformats.org/officeDocument/2006/relationships/customXml" Target="../ink/ink338.xml"/><Relationship Id="rId56" Type="http://schemas.openxmlformats.org/officeDocument/2006/relationships/customXml" Target="../ink/ink346.xml"/><Relationship Id="rId64" Type="http://schemas.openxmlformats.org/officeDocument/2006/relationships/customXml" Target="../ink/ink354.xml"/><Relationship Id="rId69" Type="http://schemas.openxmlformats.org/officeDocument/2006/relationships/customXml" Target="../ink/ink359.xml"/><Relationship Id="rId77" Type="http://schemas.openxmlformats.org/officeDocument/2006/relationships/customXml" Target="../ink/ink366.xml"/><Relationship Id="rId8" Type="http://schemas.openxmlformats.org/officeDocument/2006/relationships/image" Target="../media/image29.png"/><Relationship Id="rId51" Type="http://schemas.openxmlformats.org/officeDocument/2006/relationships/customXml" Target="../ink/ink341.xml"/><Relationship Id="rId72" Type="http://schemas.openxmlformats.org/officeDocument/2006/relationships/image" Target="../media/image72.png"/><Relationship Id="rId80" Type="http://schemas.openxmlformats.org/officeDocument/2006/relationships/customXml" Target="../ink/ink369.xml"/><Relationship Id="rId85" Type="http://schemas.openxmlformats.org/officeDocument/2006/relationships/image" Target="../media/image24.png"/><Relationship Id="rId3" Type="http://schemas.openxmlformats.org/officeDocument/2006/relationships/image" Target="../media/image21.png"/><Relationship Id="rId12" Type="http://schemas.openxmlformats.org/officeDocument/2006/relationships/image" Target="../media/image31.png"/><Relationship Id="rId17" Type="http://schemas.openxmlformats.org/officeDocument/2006/relationships/customXml" Target="../ink/ink307.xml"/><Relationship Id="rId25" Type="http://schemas.openxmlformats.org/officeDocument/2006/relationships/customXml" Target="../ink/ink315.xml"/><Relationship Id="rId33" Type="http://schemas.openxmlformats.org/officeDocument/2006/relationships/customXml" Target="../ink/ink323.xml"/><Relationship Id="rId38" Type="http://schemas.openxmlformats.org/officeDocument/2006/relationships/customXml" Target="../ink/ink328.xml"/><Relationship Id="rId46" Type="http://schemas.openxmlformats.org/officeDocument/2006/relationships/customXml" Target="../ink/ink336.xml"/><Relationship Id="rId59" Type="http://schemas.openxmlformats.org/officeDocument/2006/relationships/customXml" Target="../ink/ink349.xml"/><Relationship Id="rId67" Type="http://schemas.openxmlformats.org/officeDocument/2006/relationships/customXml" Target="../ink/ink357.xml"/><Relationship Id="rId20" Type="http://schemas.openxmlformats.org/officeDocument/2006/relationships/customXml" Target="../ink/ink310.xml"/><Relationship Id="rId41" Type="http://schemas.openxmlformats.org/officeDocument/2006/relationships/customXml" Target="../ink/ink331.xml"/><Relationship Id="rId54" Type="http://schemas.openxmlformats.org/officeDocument/2006/relationships/customXml" Target="../ink/ink344.xml"/><Relationship Id="rId62" Type="http://schemas.openxmlformats.org/officeDocument/2006/relationships/customXml" Target="../ink/ink352.xml"/><Relationship Id="rId70" Type="http://schemas.openxmlformats.org/officeDocument/2006/relationships/customXml" Target="../ink/ink360.xml"/><Relationship Id="rId75" Type="http://schemas.openxmlformats.org/officeDocument/2006/relationships/customXml" Target="../ink/ink364.xml"/><Relationship Id="rId83" Type="http://schemas.openxmlformats.org/officeDocument/2006/relationships/customXml" Target="../ink/ink37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15" Type="http://schemas.openxmlformats.org/officeDocument/2006/relationships/customXml" Target="../ink/ink306.xml"/><Relationship Id="rId23" Type="http://schemas.openxmlformats.org/officeDocument/2006/relationships/customXml" Target="../ink/ink313.xml"/><Relationship Id="rId28" Type="http://schemas.openxmlformats.org/officeDocument/2006/relationships/customXml" Target="../ink/ink318.xml"/><Relationship Id="rId36" Type="http://schemas.openxmlformats.org/officeDocument/2006/relationships/customXml" Target="../ink/ink326.xml"/><Relationship Id="rId49" Type="http://schemas.openxmlformats.org/officeDocument/2006/relationships/customXml" Target="../ink/ink339.xml"/><Relationship Id="rId57" Type="http://schemas.openxmlformats.org/officeDocument/2006/relationships/customXml" Target="../ink/ink347.xml"/><Relationship Id="rId10" Type="http://schemas.openxmlformats.org/officeDocument/2006/relationships/image" Target="../media/image30.png"/><Relationship Id="rId31" Type="http://schemas.openxmlformats.org/officeDocument/2006/relationships/customXml" Target="../ink/ink321.xml"/><Relationship Id="rId44" Type="http://schemas.openxmlformats.org/officeDocument/2006/relationships/customXml" Target="../ink/ink334.xml"/><Relationship Id="rId52" Type="http://schemas.openxmlformats.org/officeDocument/2006/relationships/customXml" Target="../ink/ink342.xml"/><Relationship Id="rId60" Type="http://schemas.openxmlformats.org/officeDocument/2006/relationships/customXml" Target="../ink/ink350.xml"/><Relationship Id="rId65" Type="http://schemas.openxmlformats.org/officeDocument/2006/relationships/customXml" Target="../ink/ink355.xml"/><Relationship Id="rId73" Type="http://schemas.openxmlformats.org/officeDocument/2006/relationships/customXml" Target="../ink/ink362.xml"/><Relationship Id="rId78" Type="http://schemas.openxmlformats.org/officeDocument/2006/relationships/customXml" Target="../ink/ink367.xml"/><Relationship Id="rId81" Type="http://schemas.openxmlformats.org/officeDocument/2006/relationships/customXml" Target="../ink/ink370.xml"/><Relationship Id="rId4" Type="http://schemas.openxmlformats.org/officeDocument/2006/relationships/image" Target="../media/image22.png"/><Relationship Id="rId9" Type="http://schemas.openxmlformats.org/officeDocument/2006/relationships/customXml" Target="../ink/ink303.xml"/><Relationship Id="rId13" Type="http://schemas.openxmlformats.org/officeDocument/2006/relationships/customXml" Target="../ink/ink305.xml"/><Relationship Id="rId18" Type="http://schemas.openxmlformats.org/officeDocument/2006/relationships/customXml" Target="../ink/ink308.xml"/><Relationship Id="rId39" Type="http://schemas.openxmlformats.org/officeDocument/2006/relationships/customXml" Target="../ink/ink329.xml"/><Relationship Id="rId34" Type="http://schemas.openxmlformats.org/officeDocument/2006/relationships/customXml" Target="../ink/ink324.xml"/><Relationship Id="rId50" Type="http://schemas.openxmlformats.org/officeDocument/2006/relationships/customXml" Target="../ink/ink340.xml"/><Relationship Id="rId55" Type="http://schemas.openxmlformats.org/officeDocument/2006/relationships/customXml" Target="../ink/ink345.xml"/><Relationship Id="rId76" Type="http://schemas.openxmlformats.org/officeDocument/2006/relationships/customXml" Target="../ink/ink365.xml"/><Relationship Id="rId7" Type="http://schemas.openxmlformats.org/officeDocument/2006/relationships/customXml" Target="../ink/ink302.xml"/><Relationship Id="rId71" Type="http://schemas.openxmlformats.org/officeDocument/2006/relationships/customXml" Target="../ink/ink361.xml"/><Relationship Id="rId2" Type="http://schemas.openxmlformats.org/officeDocument/2006/relationships/notesSlide" Target="../notesSlides/notesSlide11.xml"/><Relationship Id="rId29" Type="http://schemas.openxmlformats.org/officeDocument/2006/relationships/customXml" Target="../ink/ink319.xml"/><Relationship Id="rId24" Type="http://schemas.openxmlformats.org/officeDocument/2006/relationships/customXml" Target="../ink/ink314.xml"/><Relationship Id="rId40" Type="http://schemas.openxmlformats.org/officeDocument/2006/relationships/customXml" Target="../ink/ink330.xml"/><Relationship Id="rId45" Type="http://schemas.openxmlformats.org/officeDocument/2006/relationships/customXml" Target="../ink/ink335.xml"/><Relationship Id="rId66" Type="http://schemas.openxmlformats.org/officeDocument/2006/relationships/customXml" Target="../ink/ink356.xml"/><Relationship Id="rId61" Type="http://schemas.openxmlformats.org/officeDocument/2006/relationships/customXml" Target="../ink/ink351.xml"/><Relationship Id="rId82" Type="http://schemas.openxmlformats.org/officeDocument/2006/relationships/customXml" Target="../ink/ink37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customXml" Target="../ink/ink9.xml"/><Relationship Id="rId26" Type="http://schemas.openxmlformats.org/officeDocument/2006/relationships/customXml" Target="../ink/ink17.xml"/><Relationship Id="rId39" Type="http://schemas.openxmlformats.org/officeDocument/2006/relationships/image" Target="../media/image30.png"/><Relationship Id="rId21" Type="http://schemas.openxmlformats.org/officeDocument/2006/relationships/customXml" Target="../ink/ink12.xml"/><Relationship Id="rId34" Type="http://schemas.openxmlformats.org/officeDocument/2006/relationships/customXml" Target="../ink/ink24.xml"/><Relationship Id="rId42" Type="http://schemas.openxmlformats.org/officeDocument/2006/relationships/customXml" Target="../ink/ink29.xml"/><Relationship Id="rId47" Type="http://schemas.openxmlformats.org/officeDocument/2006/relationships/customXml" Target="../ink/ink32.xml"/><Relationship Id="rId50" Type="http://schemas.openxmlformats.org/officeDocument/2006/relationships/customXml" Target="../ink/ink35.xml"/><Relationship Id="rId55" Type="http://schemas.openxmlformats.org/officeDocument/2006/relationships/customXml" Target="../ink/ink40.xml"/><Relationship Id="rId63" Type="http://schemas.openxmlformats.org/officeDocument/2006/relationships/customXml" Target="../ink/ink48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7.xml"/><Relationship Id="rId29" Type="http://schemas.openxmlformats.org/officeDocument/2006/relationships/customXml" Target="../ink/ink20.xml"/><Relationship Id="rId11" Type="http://schemas.openxmlformats.org/officeDocument/2006/relationships/customXml" Target="../ink/ink3.xml"/><Relationship Id="rId24" Type="http://schemas.openxmlformats.org/officeDocument/2006/relationships/customXml" Target="../ink/ink15.xml"/><Relationship Id="rId32" Type="http://schemas.openxmlformats.org/officeDocument/2006/relationships/customXml" Target="../ink/ink22.xml"/><Relationship Id="rId37" Type="http://schemas.openxmlformats.org/officeDocument/2006/relationships/image" Target="../media/image29.png"/><Relationship Id="rId40" Type="http://schemas.openxmlformats.org/officeDocument/2006/relationships/customXml" Target="../ink/ink28.xml"/><Relationship Id="rId45" Type="http://schemas.openxmlformats.org/officeDocument/2006/relationships/image" Target="../media/image33.png"/><Relationship Id="rId53" Type="http://schemas.openxmlformats.org/officeDocument/2006/relationships/customXml" Target="../ink/ink38.xml"/><Relationship Id="rId58" Type="http://schemas.openxmlformats.org/officeDocument/2006/relationships/customXml" Target="../ink/ink43.xml"/><Relationship Id="rId5" Type="http://schemas.openxmlformats.org/officeDocument/2006/relationships/image" Target="../media/image23.png"/><Relationship Id="rId61" Type="http://schemas.openxmlformats.org/officeDocument/2006/relationships/customXml" Target="../ink/ink46.xml"/><Relationship Id="rId19" Type="http://schemas.openxmlformats.org/officeDocument/2006/relationships/customXml" Target="../ink/ink10.xml"/><Relationship Id="rId14" Type="http://schemas.openxmlformats.org/officeDocument/2006/relationships/customXml" Target="../ink/ink5.xml"/><Relationship Id="rId22" Type="http://schemas.openxmlformats.org/officeDocument/2006/relationships/customXml" Target="../ink/ink13.xml"/><Relationship Id="rId27" Type="http://schemas.openxmlformats.org/officeDocument/2006/relationships/customXml" Target="../ink/ink18.xml"/><Relationship Id="rId30" Type="http://schemas.openxmlformats.org/officeDocument/2006/relationships/customXml" Target="../ink/ink21.xml"/><Relationship Id="rId35" Type="http://schemas.openxmlformats.org/officeDocument/2006/relationships/customXml" Target="../ink/ink25.xml"/><Relationship Id="rId43" Type="http://schemas.openxmlformats.org/officeDocument/2006/relationships/image" Target="../media/image32.png"/><Relationship Id="rId48" Type="http://schemas.openxmlformats.org/officeDocument/2006/relationships/customXml" Target="../ink/ink33.xml"/><Relationship Id="rId56" Type="http://schemas.openxmlformats.org/officeDocument/2006/relationships/customXml" Target="../ink/ink41.xml"/><Relationship Id="rId8" Type="http://schemas.openxmlformats.org/officeDocument/2006/relationships/image" Target="../media/image25.png"/><Relationship Id="rId51" Type="http://schemas.openxmlformats.org/officeDocument/2006/relationships/customXml" Target="../ink/ink36.xml"/><Relationship Id="rId3" Type="http://schemas.openxmlformats.org/officeDocument/2006/relationships/image" Target="../media/image21.png"/><Relationship Id="rId12" Type="http://schemas.openxmlformats.org/officeDocument/2006/relationships/customXml" Target="../ink/ink4.xml"/><Relationship Id="rId17" Type="http://schemas.openxmlformats.org/officeDocument/2006/relationships/customXml" Target="../ink/ink8.xml"/><Relationship Id="rId25" Type="http://schemas.openxmlformats.org/officeDocument/2006/relationships/customXml" Target="../ink/ink16.xml"/><Relationship Id="rId33" Type="http://schemas.openxmlformats.org/officeDocument/2006/relationships/customXml" Target="../ink/ink23.xml"/><Relationship Id="rId38" Type="http://schemas.openxmlformats.org/officeDocument/2006/relationships/customXml" Target="../ink/ink27.xml"/><Relationship Id="rId46" Type="http://schemas.openxmlformats.org/officeDocument/2006/relationships/customXml" Target="../ink/ink31.xml"/><Relationship Id="rId59" Type="http://schemas.openxmlformats.org/officeDocument/2006/relationships/customXml" Target="../ink/ink44.xml"/><Relationship Id="rId20" Type="http://schemas.openxmlformats.org/officeDocument/2006/relationships/customXml" Target="../ink/ink11.xml"/><Relationship Id="rId41" Type="http://schemas.openxmlformats.org/officeDocument/2006/relationships/image" Target="../media/image31.png"/><Relationship Id="rId54" Type="http://schemas.openxmlformats.org/officeDocument/2006/relationships/customXml" Target="../ink/ink39.xml"/><Relationship Id="rId62" Type="http://schemas.openxmlformats.org/officeDocument/2006/relationships/customXml" Target="../ink/ink4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5" Type="http://schemas.openxmlformats.org/officeDocument/2006/relationships/customXml" Target="../ink/ink6.xml"/><Relationship Id="rId23" Type="http://schemas.openxmlformats.org/officeDocument/2006/relationships/customXml" Target="../ink/ink14.xml"/><Relationship Id="rId28" Type="http://schemas.openxmlformats.org/officeDocument/2006/relationships/customXml" Target="../ink/ink19.xml"/><Relationship Id="rId36" Type="http://schemas.openxmlformats.org/officeDocument/2006/relationships/customXml" Target="../ink/ink26.xml"/><Relationship Id="rId49" Type="http://schemas.openxmlformats.org/officeDocument/2006/relationships/customXml" Target="../ink/ink34.xml"/><Relationship Id="rId57" Type="http://schemas.openxmlformats.org/officeDocument/2006/relationships/customXml" Target="../ink/ink42.xml"/><Relationship Id="rId10" Type="http://schemas.openxmlformats.org/officeDocument/2006/relationships/image" Target="../media/image26.png"/><Relationship Id="rId31" Type="http://schemas.openxmlformats.org/officeDocument/2006/relationships/image" Target="../media/image28.png"/><Relationship Id="rId44" Type="http://schemas.openxmlformats.org/officeDocument/2006/relationships/customXml" Target="../ink/ink30.xml"/><Relationship Id="rId52" Type="http://schemas.openxmlformats.org/officeDocument/2006/relationships/customXml" Target="../ink/ink37.xml"/><Relationship Id="rId60" Type="http://schemas.openxmlformats.org/officeDocument/2006/relationships/customXml" Target="../ink/ink45.xml"/><Relationship Id="rId4" Type="http://schemas.openxmlformats.org/officeDocument/2006/relationships/image" Target="../media/image22.png"/><Relationship Id="rId9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4.xml"/><Relationship Id="rId21" Type="http://schemas.openxmlformats.org/officeDocument/2006/relationships/customXml" Target="../ink/ink59.xml"/><Relationship Id="rId42" Type="http://schemas.openxmlformats.org/officeDocument/2006/relationships/image" Target="../media/image44.png"/><Relationship Id="rId47" Type="http://schemas.openxmlformats.org/officeDocument/2006/relationships/customXml" Target="../ink/ink77.xml"/><Relationship Id="rId63" Type="http://schemas.openxmlformats.org/officeDocument/2006/relationships/image" Target="../media/image46.png"/><Relationship Id="rId68" Type="http://schemas.openxmlformats.org/officeDocument/2006/relationships/customXml" Target="../ink/ink89.xml"/><Relationship Id="rId84" Type="http://schemas.openxmlformats.org/officeDocument/2006/relationships/customXml" Target="../ink/ink103.xml"/><Relationship Id="rId16" Type="http://schemas.openxmlformats.org/officeDocument/2006/relationships/image" Target="../media/image35.png"/><Relationship Id="rId11" Type="http://schemas.openxmlformats.org/officeDocument/2006/relationships/image" Target="../media/image27.png"/><Relationship Id="rId32" Type="http://schemas.openxmlformats.org/officeDocument/2006/relationships/customXml" Target="../ink/ink67.xml"/><Relationship Id="rId37" Type="http://schemas.openxmlformats.org/officeDocument/2006/relationships/customXml" Target="../ink/ink70.xml"/><Relationship Id="rId53" Type="http://schemas.openxmlformats.org/officeDocument/2006/relationships/image" Target="../media/image30.png"/><Relationship Id="rId58" Type="http://schemas.openxmlformats.org/officeDocument/2006/relationships/customXml" Target="../ink/ink84.xml"/><Relationship Id="rId74" Type="http://schemas.openxmlformats.org/officeDocument/2006/relationships/customXml" Target="../ink/ink93.xml"/><Relationship Id="rId79" Type="http://schemas.openxmlformats.org/officeDocument/2006/relationships/customXml" Target="../ink/ink98.xml"/><Relationship Id="rId5" Type="http://schemas.openxmlformats.org/officeDocument/2006/relationships/customXml" Target="../ink/ink49.xml"/><Relationship Id="rId19" Type="http://schemas.openxmlformats.org/officeDocument/2006/relationships/image" Target="../media/image36.png"/><Relationship Id="rId14" Type="http://schemas.openxmlformats.org/officeDocument/2006/relationships/image" Target="../media/image34.png"/><Relationship Id="rId22" Type="http://schemas.openxmlformats.org/officeDocument/2006/relationships/customXml" Target="../ink/ink60.xml"/><Relationship Id="rId27" Type="http://schemas.openxmlformats.org/officeDocument/2006/relationships/image" Target="../media/image37.png"/><Relationship Id="rId30" Type="http://schemas.openxmlformats.org/officeDocument/2006/relationships/customXml" Target="../ink/ink66.xml"/><Relationship Id="rId35" Type="http://schemas.openxmlformats.org/officeDocument/2006/relationships/customXml" Target="../ink/ink69.xml"/><Relationship Id="rId43" Type="http://schemas.openxmlformats.org/officeDocument/2006/relationships/customXml" Target="../ink/ink73.xml"/><Relationship Id="rId48" Type="http://schemas.openxmlformats.org/officeDocument/2006/relationships/customXml" Target="../ink/ink78.xml"/><Relationship Id="rId56" Type="http://schemas.openxmlformats.org/officeDocument/2006/relationships/customXml" Target="../ink/ink83.xml"/><Relationship Id="rId64" Type="http://schemas.openxmlformats.org/officeDocument/2006/relationships/customXml" Target="../ink/ink87.xml"/><Relationship Id="rId69" Type="http://schemas.openxmlformats.org/officeDocument/2006/relationships/image" Target="../media/image49.png"/><Relationship Id="rId77" Type="http://schemas.openxmlformats.org/officeDocument/2006/relationships/customXml" Target="../ink/ink96.xml"/><Relationship Id="rId8" Type="http://schemas.openxmlformats.org/officeDocument/2006/relationships/image" Target="../media/image26.png"/><Relationship Id="rId51" Type="http://schemas.openxmlformats.org/officeDocument/2006/relationships/image" Target="../media/image29.png"/><Relationship Id="rId72" Type="http://schemas.openxmlformats.org/officeDocument/2006/relationships/customXml" Target="../ink/ink91.xml"/><Relationship Id="rId80" Type="http://schemas.openxmlformats.org/officeDocument/2006/relationships/customXml" Target="../ink/ink99.xml"/><Relationship Id="rId85" Type="http://schemas.openxmlformats.org/officeDocument/2006/relationships/image" Target="../media/image51.png"/><Relationship Id="rId3" Type="http://schemas.openxmlformats.org/officeDocument/2006/relationships/image" Target="../media/image21.png"/><Relationship Id="rId12" Type="http://schemas.openxmlformats.org/officeDocument/2006/relationships/customXml" Target="../ink/ink53.xml"/><Relationship Id="rId17" Type="http://schemas.openxmlformats.org/officeDocument/2006/relationships/customXml" Target="../ink/ink56.xml"/><Relationship Id="rId25" Type="http://schemas.openxmlformats.org/officeDocument/2006/relationships/customXml" Target="../ink/ink63.xml"/><Relationship Id="rId33" Type="http://schemas.openxmlformats.org/officeDocument/2006/relationships/customXml" Target="../ink/ink68.xml"/><Relationship Id="rId38" Type="http://schemas.openxmlformats.org/officeDocument/2006/relationships/image" Target="../media/image42.png"/><Relationship Id="rId46" Type="http://schemas.openxmlformats.org/officeDocument/2006/relationships/customXml" Target="../ink/ink76.xml"/><Relationship Id="rId59" Type="http://schemas.openxmlformats.org/officeDocument/2006/relationships/image" Target="../media/image33.png"/><Relationship Id="rId67" Type="http://schemas.openxmlformats.org/officeDocument/2006/relationships/image" Target="../media/image48.png"/><Relationship Id="rId20" Type="http://schemas.openxmlformats.org/officeDocument/2006/relationships/customXml" Target="../ink/ink58.xml"/><Relationship Id="rId41" Type="http://schemas.openxmlformats.org/officeDocument/2006/relationships/customXml" Target="../ink/ink72.xml"/><Relationship Id="rId54" Type="http://schemas.openxmlformats.org/officeDocument/2006/relationships/customXml" Target="../ink/ink82.xml"/><Relationship Id="rId62" Type="http://schemas.openxmlformats.org/officeDocument/2006/relationships/customXml" Target="../ink/ink86.xml"/><Relationship Id="rId70" Type="http://schemas.openxmlformats.org/officeDocument/2006/relationships/customXml" Target="../ink/ink90.xml"/><Relationship Id="rId75" Type="http://schemas.openxmlformats.org/officeDocument/2006/relationships/customXml" Target="../ink/ink94.xml"/><Relationship Id="rId83" Type="http://schemas.openxmlformats.org/officeDocument/2006/relationships/customXml" Target="../ink/ink102.xml"/><Relationship Id="rId88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15" Type="http://schemas.openxmlformats.org/officeDocument/2006/relationships/customXml" Target="../ink/ink55.xml"/><Relationship Id="rId23" Type="http://schemas.openxmlformats.org/officeDocument/2006/relationships/customXml" Target="../ink/ink61.xml"/><Relationship Id="rId28" Type="http://schemas.openxmlformats.org/officeDocument/2006/relationships/customXml" Target="../ink/ink65.xml"/><Relationship Id="rId36" Type="http://schemas.openxmlformats.org/officeDocument/2006/relationships/image" Target="../media/image41.png"/><Relationship Id="rId49" Type="http://schemas.openxmlformats.org/officeDocument/2006/relationships/customXml" Target="../ink/ink79.xml"/><Relationship Id="rId57" Type="http://schemas.openxmlformats.org/officeDocument/2006/relationships/image" Target="../media/image32.png"/><Relationship Id="rId10" Type="http://schemas.openxmlformats.org/officeDocument/2006/relationships/customXml" Target="../ink/ink52.xml"/><Relationship Id="rId31" Type="http://schemas.openxmlformats.org/officeDocument/2006/relationships/image" Target="../media/image39.png"/><Relationship Id="rId44" Type="http://schemas.openxmlformats.org/officeDocument/2006/relationships/customXml" Target="../ink/ink74.xml"/><Relationship Id="rId52" Type="http://schemas.openxmlformats.org/officeDocument/2006/relationships/customXml" Target="../ink/ink81.xml"/><Relationship Id="rId60" Type="http://schemas.openxmlformats.org/officeDocument/2006/relationships/customXml" Target="../ink/ink85.xml"/><Relationship Id="rId65" Type="http://schemas.openxmlformats.org/officeDocument/2006/relationships/image" Target="../media/image47.png"/><Relationship Id="rId73" Type="http://schemas.openxmlformats.org/officeDocument/2006/relationships/customXml" Target="../ink/ink92.xml"/><Relationship Id="rId78" Type="http://schemas.openxmlformats.org/officeDocument/2006/relationships/customXml" Target="../ink/ink97.xml"/><Relationship Id="rId81" Type="http://schemas.openxmlformats.org/officeDocument/2006/relationships/customXml" Target="../ink/ink100.xml"/><Relationship Id="rId86" Type="http://schemas.openxmlformats.org/officeDocument/2006/relationships/customXml" Target="../ink/ink104.xml"/><Relationship Id="rId4" Type="http://schemas.openxmlformats.org/officeDocument/2006/relationships/image" Target="../media/image22.png"/><Relationship Id="rId9" Type="http://schemas.openxmlformats.org/officeDocument/2006/relationships/customXml" Target="../ink/ink51.xml"/><Relationship Id="rId13" Type="http://schemas.openxmlformats.org/officeDocument/2006/relationships/customXml" Target="../ink/ink54.xml"/><Relationship Id="rId18" Type="http://schemas.openxmlformats.org/officeDocument/2006/relationships/customXml" Target="../ink/ink57.xml"/><Relationship Id="rId39" Type="http://schemas.openxmlformats.org/officeDocument/2006/relationships/customXml" Target="../ink/ink71.xml"/><Relationship Id="rId34" Type="http://schemas.openxmlformats.org/officeDocument/2006/relationships/image" Target="../media/image40.png"/><Relationship Id="rId50" Type="http://schemas.openxmlformats.org/officeDocument/2006/relationships/customXml" Target="../ink/ink80.xml"/><Relationship Id="rId55" Type="http://schemas.openxmlformats.org/officeDocument/2006/relationships/image" Target="../media/image31.png"/><Relationship Id="rId76" Type="http://schemas.openxmlformats.org/officeDocument/2006/relationships/customXml" Target="../ink/ink95.xml"/><Relationship Id="rId7" Type="http://schemas.openxmlformats.org/officeDocument/2006/relationships/customXml" Target="../ink/ink50.xml"/><Relationship Id="rId71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38.png"/><Relationship Id="rId24" Type="http://schemas.openxmlformats.org/officeDocument/2006/relationships/customXml" Target="../ink/ink62.xml"/><Relationship Id="rId40" Type="http://schemas.openxmlformats.org/officeDocument/2006/relationships/image" Target="../media/image43.png"/><Relationship Id="rId45" Type="http://schemas.openxmlformats.org/officeDocument/2006/relationships/customXml" Target="../ink/ink75.xml"/><Relationship Id="rId66" Type="http://schemas.openxmlformats.org/officeDocument/2006/relationships/customXml" Target="../ink/ink88.xml"/><Relationship Id="rId87" Type="http://schemas.openxmlformats.org/officeDocument/2006/relationships/customXml" Target="../ink/ink105.xml"/><Relationship Id="rId61" Type="http://schemas.openxmlformats.org/officeDocument/2006/relationships/image" Target="../media/image45.png"/><Relationship Id="rId82" Type="http://schemas.openxmlformats.org/officeDocument/2006/relationships/customXml" Target="../ink/ink101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8.xml"/><Relationship Id="rId21" Type="http://schemas.openxmlformats.org/officeDocument/2006/relationships/image" Target="../media/image29.png"/><Relationship Id="rId42" Type="http://schemas.openxmlformats.org/officeDocument/2006/relationships/customXml" Target="../ink/ink132.xml"/><Relationship Id="rId47" Type="http://schemas.openxmlformats.org/officeDocument/2006/relationships/customXml" Target="../ink/ink137.xml"/><Relationship Id="rId63" Type="http://schemas.openxmlformats.org/officeDocument/2006/relationships/customXml" Target="../ink/ink153.xml"/><Relationship Id="rId68" Type="http://schemas.openxmlformats.org/officeDocument/2006/relationships/image" Target="../media/image56.png"/><Relationship Id="rId84" Type="http://schemas.openxmlformats.org/officeDocument/2006/relationships/image" Target="../media/image63.png"/><Relationship Id="rId89" Type="http://schemas.openxmlformats.org/officeDocument/2006/relationships/customXml" Target="../ink/ink168.xml"/><Relationship Id="rId16" Type="http://schemas.openxmlformats.org/officeDocument/2006/relationships/image" Target="../media/image53.png"/><Relationship Id="rId11" Type="http://schemas.openxmlformats.org/officeDocument/2006/relationships/image" Target="../media/image27.png"/><Relationship Id="rId32" Type="http://schemas.openxmlformats.org/officeDocument/2006/relationships/customXml" Target="../ink/ink122.xml"/><Relationship Id="rId37" Type="http://schemas.openxmlformats.org/officeDocument/2006/relationships/customXml" Target="../ink/ink127.xml"/><Relationship Id="rId53" Type="http://schemas.openxmlformats.org/officeDocument/2006/relationships/customXml" Target="../ink/ink143.xml"/><Relationship Id="rId58" Type="http://schemas.openxmlformats.org/officeDocument/2006/relationships/customXml" Target="../ink/ink148.xml"/><Relationship Id="rId74" Type="http://schemas.openxmlformats.org/officeDocument/2006/relationships/image" Target="../media/image58.png"/><Relationship Id="rId79" Type="http://schemas.openxmlformats.org/officeDocument/2006/relationships/customXml" Target="../ink/ink163.xml"/><Relationship Id="rId5" Type="http://schemas.openxmlformats.org/officeDocument/2006/relationships/customXml" Target="../ink/ink106.xml"/><Relationship Id="rId90" Type="http://schemas.openxmlformats.org/officeDocument/2006/relationships/image" Target="../media/image66.png"/><Relationship Id="rId95" Type="http://schemas.openxmlformats.org/officeDocument/2006/relationships/customXml" Target="../ink/ink172.xml"/><Relationship Id="rId22" Type="http://schemas.openxmlformats.org/officeDocument/2006/relationships/customXml" Target="../ink/ink116.xml"/><Relationship Id="rId27" Type="http://schemas.openxmlformats.org/officeDocument/2006/relationships/image" Target="../media/image32.png"/><Relationship Id="rId43" Type="http://schemas.openxmlformats.org/officeDocument/2006/relationships/customXml" Target="../ink/ink133.xml"/><Relationship Id="rId48" Type="http://schemas.openxmlformats.org/officeDocument/2006/relationships/customXml" Target="../ink/ink138.xml"/><Relationship Id="rId64" Type="http://schemas.openxmlformats.org/officeDocument/2006/relationships/customXml" Target="../ink/ink154.xml"/><Relationship Id="rId69" Type="http://schemas.openxmlformats.org/officeDocument/2006/relationships/customXml" Target="../ink/ink157.xml"/><Relationship Id="rId80" Type="http://schemas.openxmlformats.org/officeDocument/2006/relationships/image" Target="../media/image61.png"/><Relationship Id="rId85" Type="http://schemas.openxmlformats.org/officeDocument/2006/relationships/customXml" Target="../ink/ink166.xml"/><Relationship Id="rId3" Type="http://schemas.openxmlformats.org/officeDocument/2006/relationships/image" Target="../media/image21.png"/><Relationship Id="rId12" Type="http://schemas.openxmlformats.org/officeDocument/2006/relationships/customXml" Target="../ink/ink110.xml"/><Relationship Id="rId17" Type="http://schemas.openxmlformats.org/officeDocument/2006/relationships/customXml" Target="../ink/ink113.xml"/><Relationship Id="rId25" Type="http://schemas.openxmlformats.org/officeDocument/2006/relationships/image" Target="../media/image31.png"/><Relationship Id="rId33" Type="http://schemas.openxmlformats.org/officeDocument/2006/relationships/customXml" Target="../ink/ink123.xml"/><Relationship Id="rId38" Type="http://schemas.openxmlformats.org/officeDocument/2006/relationships/customXml" Target="../ink/ink128.xml"/><Relationship Id="rId46" Type="http://schemas.openxmlformats.org/officeDocument/2006/relationships/customXml" Target="../ink/ink136.xml"/><Relationship Id="rId59" Type="http://schemas.openxmlformats.org/officeDocument/2006/relationships/customXml" Target="../ink/ink149.xml"/><Relationship Id="rId67" Type="http://schemas.openxmlformats.org/officeDocument/2006/relationships/customXml" Target="../ink/ink156.xml"/><Relationship Id="rId20" Type="http://schemas.openxmlformats.org/officeDocument/2006/relationships/customXml" Target="../ink/ink115.xml"/><Relationship Id="rId41" Type="http://schemas.openxmlformats.org/officeDocument/2006/relationships/customXml" Target="../ink/ink131.xml"/><Relationship Id="rId54" Type="http://schemas.openxmlformats.org/officeDocument/2006/relationships/customXml" Target="../ink/ink144.xml"/><Relationship Id="rId62" Type="http://schemas.openxmlformats.org/officeDocument/2006/relationships/customXml" Target="../ink/ink152.xml"/><Relationship Id="rId70" Type="http://schemas.openxmlformats.org/officeDocument/2006/relationships/customXml" Target="../ink/ink158.xml"/><Relationship Id="rId75" Type="http://schemas.openxmlformats.org/officeDocument/2006/relationships/customXml" Target="../ink/ink161.xml"/><Relationship Id="rId83" Type="http://schemas.openxmlformats.org/officeDocument/2006/relationships/customXml" Target="../ink/ink165.xml"/><Relationship Id="rId88" Type="http://schemas.openxmlformats.org/officeDocument/2006/relationships/image" Target="../media/image65.png"/><Relationship Id="rId91" Type="http://schemas.openxmlformats.org/officeDocument/2006/relationships/customXml" Target="../ink/ink169.xml"/><Relationship Id="rId96" Type="http://schemas.openxmlformats.org/officeDocument/2006/relationships/customXml" Target="../ink/ink17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15" Type="http://schemas.openxmlformats.org/officeDocument/2006/relationships/customXml" Target="../ink/ink112.xml"/><Relationship Id="rId23" Type="http://schemas.openxmlformats.org/officeDocument/2006/relationships/image" Target="../media/image30.png"/><Relationship Id="rId28" Type="http://schemas.openxmlformats.org/officeDocument/2006/relationships/customXml" Target="../ink/ink119.xml"/><Relationship Id="rId36" Type="http://schemas.openxmlformats.org/officeDocument/2006/relationships/customXml" Target="../ink/ink126.xml"/><Relationship Id="rId49" Type="http://schemas.openxmlformats.org/officeDocument/2006/relationships/customXml" Target="../ink/ink139.xml"/><Relationship Id="rId57" Type="http://schemas.openxmlformats.org/officeDocument/2006/relationships/customXml" Target="../ink/ink147.xml"/><Relationship Id="rId10" Type="http://schemas.openxmlformats.org/officeDocument/2006/relationships/customXml" Target="../ink/ink109.xml"/><Relationship Id="rId31" Type="http://schemas.openxmlformats.org/officeDocument/2006/relationships/customXml" Target="../ink/ink121.xml"/><Relationship Id="rId44" Type="http://schemas.openxmlformats.org/officeDocument/2006/relationships/customXml" Target="../ink/ink134.xml"/><Relationship Id="rId52" Type="http://schemas.openxmlformats.org/officeDocument/2006/relationships/customXml" Target="../ink/ink142.xml"/><Relationship Id="rId60" Type="http://schemas.openxmlformats.org/officeDocument/2006/relationships/customXml" Target="../ink/ink150.xml"/><Relationship Id="rId65" Type="http://schemas.openxmlformats.org/officeDocument/2006/relationships/customXml" Target="../ink/ink155.xml"/><Relationship Id="rId73" Type="http://schemas.openxmlformats.org/officeDocument/2006/relationships/customXml" Target="../ink/ink160.xml"/><Relationship Id="rId78" Type="http://schemas.openxmlformats.org/officeDocument/2006/relationships/image" Target="../media/image60.png"/><Relationship Id="rId81" Type="http://schemas.openxmlformats.org/officeDocument/2006/relationships/customXml" Target="../ink/ink164.xml"/><Relationship Id="rId86" Type="http://schemas.openxmlformats.org/officeDocument/2006/relationships/image" Target="../media/image64.png"/><Relationship Id="rId94" Type="http://schemas.openxmlformats.org/officeDocument/2006/relationships/customXml" Target="../ink/ink171.xml"/><Relationship Id="rId99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customXml" Target="../ink/ink108.xml"/><Relationship Id="rId13" Type="http://schemas.openxmlformats.org/officeDocument/2006/relationships/customXml" Target="../ink/ink111.xml"/><Relationship Id="rId18" Type="http://schemas.openxmlformats.org/officeDocument/2006/relationships/image" Target="../media/image54.png"/><Relationship Id="rId39" Type="http://schemas.openxmlformats.org/officeDocument/2006/relationships/customXml" Target="../ink/ink129.xml"/><Relationship Id="rId34" Type="http://schemas.openxmlformats.org/officeDocument/2006/relationships/customXml" Target="../ink/ink124.xml"/><Relationship Id="rId50" Type="http://schemas.openxmlformats.org/officeDocument/2006/relationships/customXml" Target="../ink/ink140.xml"/><Relationship Id="rId55" Type="http://schemas.openxmlformats.org/officeDocument/2006/relationships/customXml" Target="../ink/ink145.xml"/><Relationship Id="rId76" Type="http://schemas.openxmlformats.org/officeDocument/2006/relationships/image" Target="../media/image59.png"/><Relationship Id="rId97" Type="http://schemas.openxmlformats.org/officeDocument/2006/relationships/customXml" Target="../ink/ink174.xml"/><Relationship Id="rId7" Type="http://schemas.openxmlformats.org/officeDocument/2006/relationships/customXml" Target="../ink/ink107.xml"/><Relationship Id="rId71" Type="http://schemas.openxmlformats.org/officeDocument/2006/relationships/image" Target="../media/image57.png"/><Relationship Id="rId92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33.png"/><Relationship Id="rId24" Type="http://schemas.openxmlformats.org/officeDocument/2006/relationships/customXml" Target="../ink/ink117.xml"/><Relationship Id="rId40" Type="http://schemas.openxmlformats.org/officeDocument/2006/relationships/customXml" Target="../ink/ink130.xml"/><Relationship Id="rId45" Type="http://schemas.openxmlformats.org/officeDocument/2006/relationships/customXml" Target="../ink/ink135.xml"/><Relationship Id="rId66" Type="http://schemas.openxmlformats.org/officeDocument/2006/relationships/image" Target="../media/image55.png"/><Relationship Id="rId87" Type="http://schemas.openxmlformats.org/officeDocument/2006/relationships/customXml" Target="../ink/ink167.xml"/><Relationship Id="rId61" Type="http://schemas.openxmlformats.org/officeDocument/2006/relationships/customXml" Target="../ink/ink151.xml"/><Relationship Id="rId82" Type="http://schemas.openxmlformats.org/officeDocument/2006/relationships/image" Target="../media/image62.png"/><Relationship Id="rId19" Type="http://schemas.openxmlformats.org/officeDocument/2006/relationships/customXml" Target="../ink/ink114.xml"/><Relationship Id="rId14" Type="http://schemas.openxmlformats.org/officeDocument/2006/relationships/image" Target="../media/image52.png"/><Relationship Id="rId30" Type="http://schemas.openxmlformats.org/officeDocument/2006/relationships/customXml" Target="../ink/ink120.xml"/><Relationship Id="rId35" Type="http://schemas.openxmlformats.org/officeDocument/2006/relationships/customXml" Target="../ink/ink125.xml"/><Relationship Id="rId56" Type="http://schemas.openxmlformats.org/officeDocument/2006/relationships/customXml" Target="../ink/ink146.xml"/><Relationship Id="rId77" Type="http://schemas.openxmlformats.org/officeDocument/2006/relationships/customXml" Target="../ink/ink162.xml"/><Relationship Id="rId8" Type="http://schemas.openxmlformats.org/officeDocument/2006/relationships/image" Target="../media/image26.png"/><Relationship Id="rId51" Type="http://schemas.openxmlformats.org/officeDocument/2006/relationships/customXml" Target="../ink/ink141.xml"/><Relationship Id="rId72" Type="http://schemas.openxmlformats.org/officeDocument/2006/relationships/customXml" Target="../ink/ink159.xml"/><Relationship Id="rId93" Type="http://schemas.openxmlformats.org/officeDocument/2006/relationships/customXml" Target="../ink/ink170.xml"/><Relationship Id="rId98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customXml" Target="../ink/ink183.xml"/><Relationship Id="rId26" Type="http://schemas.openxmlformats.org/officeDocument/2006/relationships/customXml" Target="../ink/ink191.xml"/><Relationship Id="rId39" Type="http://schemas.openxmlformats.org/officeDocument/2006/relationships/image" Target="../media/image30.png"/><Relationship Id="rId21" Type="http://schemas.openxmlformats.org/officeDocument/2006/relationships/customXml" Target="../ink/ink186.xml"/><Relationship Id="rId34" Type="http://schemas.openxmlformats.org/officeDocument/2006/relationships/customXml" Target="../ink/ink198.xml"/><Relationship Id="rId42" Type="http://schemas.openxmlformats.org/officeDocument/2006/relationships/customXml" Target="../ink/ink203.xml"/><Relationship Id="rId47" Type="http://schemas.openxmlformats.org/officeDocument/2006/relationships/customXml" Target="../ink/ink206.xml"/><Relationship Id="rId50" Type="http://schemas.openxmlformats.org/officeDocument/2006/relationships/customXml" Target="../ink/ink209.xml"/><Relationship Id="rId55" Type="http://schemas.openxmlformats.org/officeDocument/2006/relationships/customXml" Target="../ink/ink214.xml"/><Relationship Id="rId63" Type="http://schemas.openxmlformats.org/officeDocument/2006/relationships/customXml" Target="../ink/ink222.xml"/><Relationship Id="rId7" Type="http://schemas.openxmlformats.org/officeDocument/2006/relationships/customXml" Target="../ink/ink175.xml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181.xml"/><Relationship Id="rId29" Type="http://schemas.openxmlformats.org/officeDocument/2006/relationships/customXml" Target="../ink/ink194.xml"/><Relationship Id="rId11" Type="http://schemas.openxmlformats.org/officeDocument/2006/relationships/customXml" Target="../ink/ink177.xml"/><Relationship Id="rId24" Type="http://schemas.openxmlformats.org/officeDocument/2006/relationships/customXml" Target="../ink/ink189.xml"/><Relationship Id="rId32" Type="http://schemas.openxmlformats.org/officeDocument/2006/relationships/customXml" Target="../ink/ink196.xml"/><Relationship Id="rId37" Type="http://schemas.openxmlformats.org/officeDocument/2006/relationships/image" Target="../media/image29.png"/><Relationship Id="rId40" Type="http://schemas.openxmlformats.org/officeDocument/2006/relationships/customXml" Target="../ink/ink202.xml"/><Relationship Id="rId45" Type="http://schemas.openxmlformats.org/officeDocument/2006/relationships/image" Target="../media/image33.png"/><Relationship Id="rId53" Type="http://schemas.openxmlformats.org/officeDocument/2006/relationships/customXml" Target="../ink/ink212.xml"/><Relationship Id="rId58" Type="http://schemas.openxmlformats.org/officeDocument/2006/relationships/customXml" Target="../ink/ink217.xml"/><Relationship Id="rId5" Type="http://schemas.openxmlformats.org/officeDocument/2006/relationships/image" Target="../media/image23.png"/><Relationship Id="rId61" Type="http://schemas.openxmlformats.org/officeDocument/2006/relationships/customXml" Target="../ink/ink220.xml"/><Relationship Id="rId19" Type="http://schemas.openxmlformats.org/officeDocument/2006/relationships/customXml" Target="../ink/ink184.xml"/><Relationship Id="rId14" Type="http://schemas.openxmlformats.org/officeDocument/2006/relationships/customXml" Target="../ink/ink179.xml"/><Relationship Id="rId22" Type="http://schemas.openxmlformats.org/officeDocument/2006/relationships/customXml" Target="../ink/ink187.xml"/><Relationship Id="rId27" Type="http://schemas.openxmlformats.org/officeDocument/2006/relationships/customXml" Target="../ink/ink192.xml"/><Relationship Id="rId30" Type="http://schemas.openxmlformats.org/officeDocument/2006/relationships/customXml" Target="../ink/ink195.xml"/><Relationship Id="rId35" Type="http://schemas.openxmlformats.org/officeDocument/2006/relationships/customXml" Target="../ink/ink199.xml"/><Relationship Id="rId43" Type="http://schemas.openxmlformats.org/officeDocument/2006/relationships/image" Target="../media/image32.png"/><Relationship Id="rId48" Type="http://schemas.openxmlformats.org/officeDocument/2006/relationships/customXml" Target="../ink/ink207.xml"/><Relationship Id="rId56" Type="http://schemas.openxmlformats.org/officeDocument/2006/relationships/customXml" Target="../ink/ink215.xml"/><Relationship Id="rId8" Type="http://schemas.openxmlformats.org/officeDocument/2006/relationships/image" Target="../media/image25.png"/><Relationship Id="rId51" Type="http://schemas.openxmlformats.org/officeDocument/2006/relationships/customXml" Target="../ink/ink210.xml"/><Relationship Id="rId3" Type="http://schemas.openxmlformats.org/officeDocument/2006/relationships/image" Target="../media/image21.png"/><Relationship Id="rId12" Type="http://schemas.openxmlformats.org/officeDocument/2006/relationships/customXml" Target="../ink/ink178.xml"/><Relationship Id="rId17" Type="http://schemas.openxmlformats.org/officeDocument/2006/relationships/customXml" Target="../ink/ink182.xml"/><Relationship Id="rId25" Type="http://schemas.openxmlformats.org/officeDocument/2006/relationships/customXml" Target="../ink/ink190.xml"/><Relationship Id="rId33" Type="http://schemas.openxmlformats.org/officeDocument/2006/relationships/customXml" Target="../ink/ink197.xml"/><Relationship Id="rId38" Type="http://schemas.openxmlformats.org/officeDocument/2006/relationships/customXml" Target="../ink/ink201.xml"/><Relationship Id="rId46" Type="http://schemas.openxmlformats.org/officeDocument/2006/relationships/customXml" Target="../ink/ink205.xml"/><Relationship Id="rId59" Type="http://schemas.openxmlformats.org/officeDocument/2006/relationships/customXml" Target="../ink/ink218.xml"/><Relationship Id="rId20" Type="http://schemas.openxmlformats.org/officeDocument/2006/relationships/customXml" Target="../ink/ink185.xml"/><Relationship Id="rId41" Type="http://schemas.openxmlformats.org/officeDocument/2006/relationships/image" Target="../media/image31.png"/><Relationship Id="rId54" Type="http://schemas.openxmlformats.org/officeDocument/2006/relationships/customXml" Target="../ink/ink213.xml"/><Relationship Id="rId62" Type="http://schemas.openxmlformats.org/officeDocument/2006/relationships/customXml" Target="../ink/ink2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15" Type="http://schemas.openxmlformats.org/officeDocument/2006/relationships/customXml" Target="../ink/ink180.xml"/><Relationship Id="rId23" Type="http://schemas.openxmlformats.org/officeDocument/2006/relationships/customXml" Target="../ink/ink188.xml"/><Relationship Id="rId28" Type="http://schemas.openxmlformats.org/officeDocument/2006/relationships/customXml" Target="../ink/ink193.xml"/><Relationship Id="rId36" Type="http://schemas.openxmlformats.org/officeDocument/2006/relationships/customXml" Target="../ink/ink200.xml"/><Relationship Id="rId49" Type="http://schemas.openxmlformats.org/officeDocument/2006/relationships/customXml" Target="../ink/ink208.xml"/><Relationship Id="rId57" Type="http://schemas.openxmlformats.org/officeDocument/2006/relationships/customXml" Target="../ink/ink216.xml"/><Relationship Id="rId10" Type="http://schemas.openxmlformats.org/officeDocument/2006/relationships/image" Target="../media/image26.png"/><Relationship Id="rId31" Type="http://schemas.openxmlformats.org/officeDocument/2006/relationships/image" Target="../media/image28.png"/><Relationship Id="rId44" Type="http://schemas.openxmlformats.org/officeDocument/2006/relationships/customXml" Target="../ink/ink204.xml"/><Relationship Id="rId52" Type="http://schemas.openxmlformats.org/officeDocument/2006/relationships/customXml" Target="../ink/ink211.xml"/><Relationship Id="rId60" Type="http://schemas.openxmlformats.org/officeDocument/2006/relationships/customXml" Target="../ink/ink219.xml"/><Relationship Id="rId4" Type="http://schemas.openxmlformats.org/officeDocument/2006/relationships/image" Target="../media/image22.png"/><Relationship Id="rId9" Type="http://schemas.openxmlformats.org/officeDocument/2006/relationships/customXml" Target="../ink/ink1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D31F94-6455-54D5-2707-8E4151E3B4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567" r="21503" b="1474"/>
          <a:stretch>
            <a:fillRect/>
          </a:stretch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>
                <a:latin typeface="Calibri"/>
                <a:ea typeface="Calibri"/>
                <a:cs typeface="Calibri"/>
              </a:rPr>
              <a:t>Human Shapes</a:t>
            </a:r>
            <a:endParaRPr lang="en-US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691500"/>
          </a:xfrm>
        </p:spPr>
        <p:txBody>
          <a:bodyPr/>
          <a:lstStyle/>
          <a:p>
            <a:r>
              <a:rPr lang="en-US"/>
              <a:t>Unit 3: Better Together</a:t>
            </a:r>
          </a:p>
          <a:p>
            <a:r>
              <a:rPr lang="en-US"/>
              <a:t>Lesson 1,</a:t>
            </a:r>
          </a:p>
          <a:p>
            <a:r>
              <a:rPr lang="en-US"/>
              <a:t>Lesson 2 (Extension 1)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078CF-1B0D-05BE-B34F-3F0777215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759C7111-F2A0-A240-1D93-A5BF5B130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3" name="Freeform 3">
            <a:extLst>
              <a:ext uri="{FF2B5EF4-FFF2-40B4-BE49-F238E27FC236}">
                <a16:creationId xmlns:a16="http://schemas.microsoft.com/office/drawing/2014/main" id="{24F3CA80-8B03-0A69-70A0-421215C72007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71297B1-CA36-F9F4-D189-9BA2C32526BC}"/>
              </a:ext>
            </a:extLst>
          </p:cNvPr>
          <p:cNvGrpSpPr/>
          <p:nvPr/>
        </p:nvGrpSpPr>
        <p:grpSpPr>
          <a:xfrm>
            <a:off x="4071351" y="2561765"/>
            <a:ext cx="1309517" cy="457200"/>
            <a:chOff x="3654626" y="2550063"/>
            <a:chExt cx="1309517" cy="45720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484EF93-97B1-7ADF-676C-FDF7A4835C40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5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E9380396-D76C-C42A-4195-8FB1315D5645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E9380396-D76C-C42A-4195-8FB1315D5645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6BC019C7-D813-2D89-5A3B-58FC80647FCC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FDE265DD-D173-BBE2-EB00-B8564F7C99D7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7">
                  <p14:nvContentPartPr>
                    <p14:cNvPr id="77" name="Ink 76">
                      <a:extLst>
                        <a:ext uri="{FF2B5EF4-FFF2-40B4-BE49-F238E27FC236}">
                          <a16:creationId xmlns:a16="http://schemas.microsoft.com/office/drawing/2014/main" id="{E0D2A3FF-2F23-A76A-194B-6507E2DD591A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77" name="Ink 76">
                      <a:extLst>
                        <a:ext uri="{FF2B5EF4-FFF2-40B4-BE49-F238E27FC236}">
                          <a16:creationId xmlns:a16="http://schemas.microsoft.com/office/drawing/2014/main" id="{E0D2A3FF-2F23-A76A-194B-6507E2DD591A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9">
                  <p14:nvContentPartPr>
                    <p14:cNvPr id="94" name="Ink 93">
                      <a:extLst>
                        <a:ext uri="{FF2B5EF4-FFF2-40B4-BE49-F238E27FC236}">
                          <a16:creationId xmlns:a16="http://schemas.microsoft.com/office/drawing/2014/main" id="{67498078-0B4E-0D88-FE21-45C58C9AAED0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94" name="Ink 93">
                      <a:extLst>
                        <a:ext uri="{FF2B5EF4-FFF2-40B4-BE49-F238E27FC236}">
                          <a16:creationId xmlns:a16="http://schemas.microsoft.com/office/drawing/2014/main" id="{67498078-0B4E-0D88-FE21-45C58C9AAED0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B69EF083-29BB-35CB-7D34-658DCC0A4B53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B69EF083-29BB-35CB-7D34-658DCC0A4B5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F124E1A-28D4-E45B-92F9-0209BF0E9514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F124E1A-28D4-E45B-92F9-0209BF0E951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EABAE66-2689-38E4-FCB2-68686A84E544}"/>
              </a:ext>
            </a:extLst>
          </p:cNvPr>
          <p:cNvGrpSpPr/>
          <p:nvPr/>
        </p:nvGrpSpPr>
        <p:grpSpPr>
          <a:xfrm rot="16200000">
            <a:off x="3228055" y="3090554"/>
            <a:ext cx="1309517" cy="457200"/>
            <a:chOff x="3654626" y="2550063"/>
            <a:chExt cx="1309517" cy="457200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3C280C6-A7C9-E152-2371-2C4DA441D59B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3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BBB52730-2C2C-A687-32B2-E8CB99219E5F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BBB52730-2C2C-A687-32B2-E8CB99219E5F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F323B205-A267-3EEF-C717-D71EF9283953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9C8D9BCF-7035-0556-7E5F-CAB18C30ED9D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14">
                  <p14:nvContentPartPr>
                    <p14:cNvPr id="111" name="Ink 110">
                      <a:extLst>
                        <a:ext uri="{FF2B5EF4-FFF2-40B4-BE49-F238E27FC236}">
                          <a16:creationId xmlns:a16="http://schemas.microsoft.com/office/drawing/2014/main" id="{4457C681-5D0C-E013-EEDA-67AD5931317F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111" name="Ink 110">
                      <a:extLst>
                        <a:ext uri="{FF2B5EF4-FFF2-40B4-BE49-F238E27FC236}">
                          <a16:creationId xmlns:a16="http://schemas.microsoft.com/office/drawing/2014/main" id="{4457C681-5D0C-E013-EEDA-67AD5931317F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5">
                  <p14:nvContentPartPr>
                    <p14:cNvPr id="112" name="Ink 111">
                      <a:extLst>
                        <a:ext uri="{FF2B5EF4-FFF2-40B4-BE49-F238E27FC236}">
                          <a16:creationId xmlns:a16="http://schemas.microsoft.com/office/drawing/2014/main" id="{9F302072-E9C8-853B-8F4A-9A289954D60D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112" name="Ink 111">
                      <a:extLst>
                        <a:ext uri="{FF2B5EF4-FFF2-40B4-BE49-F238E27FC236}">
                          <a16:creationId xmlns:a16="http://schemas.microsoft.com/office/drawing/2014/main" id="{9F302072-E9C8-853B-8F4A-9A289954D60D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FBF4788-07E1-5FEF-A673-4802333AB465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FBF4788-07E1-5FEF-A673-4802333AB46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6B80E36-FE40-3AD6-C7DF-E336D12CE12A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6B80E36-FE40-3AD6-C7DF-E336D12CE1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E931EFB-EC91-1F31-58E4-49688DD6A3DB}"/>
              </a:ext>
            </a:extLst>
          </p:cNvPr>
          <p:cNvGrpSpPr/>
          <p:nvPr/>
        </p:nvGrpSpPr>
        <p:grpSpPr>
          <a:xfrm rot="5400000">
            <a:off x="4588862" y="3442758"/>
            <a:ext cx="1309517" cy="457200"/>
            <a:chOff x="3654626" y="2550063"/>
            <a:chExt cx="1309517" cy="45720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8E5F88A5-A903-4183-EF1E-2D08D511DBC9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8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A1B3CC12-7FA7-F69B-1140-BB7CECA7D60A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A1B3CC12-7FA7-F69B-1140-BB7CECA7D60A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3208CA9A-DF44-C728-2633-6BB0B3D19167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9FF3443E-AF2F-BD90-1001-26986D97B382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19">
                  <p14:nvContentPartPr>
                    <p14:cNvPr id="120" name="Ink 119">
                      <a:extLst>
                        <a:ext uri="{FF2B5EF4-FFF2-40B4-BE49-F238E27FC236}">
                          <a16:creationId xmlns:a16="http://schemas.microsoft.com/office/drawing/2014/main" id="{43DF1CF0-42ED-0AF8-0341-86DA81BB3E84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120" name="Ink 119">
                      <a:extLst>
                        <a:ext uri="{FF2B5EF4-FFF2-40B4-BE49-F238E27FC236}">
                          <a16:creationId xmlns:a16="http://schemas.microsoft.com/office/drawing/2014/main" id="{43DF1CF0-42ED-0AF8-0341-86DA81BB3E84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0">
                  <p14:nvContentPartPr>
                    <p14:cNvPr id="121" name="Ink 120">
                      <a:extLst>
                        <a:ext uri="{FF2B5EF4-FFF2-40B4-BE49-F238E27FC236}">
                          <a16:creationId xmlns:a16="http://schemas.microsoft.com/office/drawing/2014/main" id="{C7F2655D-4531-13FF-026D-60CEA0C0546E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121" name="Ink 120">
                      <a:extLst>
                        <a:ext uri="{FF2B5EF4-FFF2-40B4-BE49-F238E27FC236}">
                          <a16:creationId xmlns:a16="http://schemas.microsoft.com/office/drawing/2014/main" id="{C7F2655D-4531-13FF-026D-60CEA0C0546E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4E45584-01D0-3933-00F0-52A5D86DF48A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4E45584-01D0-3933-00F0-52A5D86DF48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256D213-910F-26F9-50F7-BA4413D9AC05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256D213-910F-26F9-50F7-BA4413D9AC0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75A7103-F26D-3DFB-AA92-9A25F04C5D6E}"/>
              </a:ext>
            </a:extLst>
          </p:cNvPr>
          <p:cNvGrpSpPr/>
          <p:nvPr/>
        </p:nvGrpSpPr>
        <p:grpSpPr>
          <a:xfrm rot="10800000">
            <a:off x="3730233" y="3962482"/>
            <a:ext cx="1309517" cy="457200"/>
            <a:chOff x="3654626" y="2550063"/>
            <a:chExt cx="1309517" cy="457200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ED3CE123-9C4F-817D-11D5-5E6A0FEA5A13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3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BDC42FB8-0B48-51F0-90E2-093352DBE93F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BDC42FB8-0B48-51F0-90E2-093352DBE93F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F395C77F-2D2A-F954-D60B-6816AAD09E5A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D5851AE0-E945-D436-5663-CF3260715B9C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24">
                  <p14:nvContentPartPr>
                    <p14:cNvPr id="129" name="Ink 128">
                      <a:extLst>
                        <a:ext uri="{FF2B5EF4-FFF2-40B4-BE49-F238E27FC236}">
                          <a16:creationId xmlns:a16="http://schemas.microsoft.com/office/drawing/2014/main" id="{22CCE55A-A93B-9EE4-EB74-5F87DCC3E8F6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129" name="Ink 128">
                      <a:extLst>
                        <a:ext uri="{FF2B5EF4-FFF2-40B4-BE49-F238E27FC236}">
                          <a16:creationId xmlns:a16="http://schemas.microsoft.com/office/drawing/2014/main" id="{22CCE55A-A93B-9EE4-EB74-5F87DCC3E8F6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5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7DE9C7C8-9BA1-2D63-31B3-AB2233EAEC3E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130" name="Ink 129">
                      <a:extLst>
                        <a:ext uri="{FF2B5EF4-FFF2-40B4-BE49-F238E27FC236}">
                          <a16:creationId xmlns:a16="http://schemas.microsoft.com/office/drawing/2014/main" id="{7DE9C7C8-9BA1-2D63-31B3-AB2233EAEC3E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C052D0D-7753-73E1-D370-20DAC34959CF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C052D0D-7753-73E1-D370-20DAC34959C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F6900EC-A168-4574-7D0D-DBDCB907D012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F6900EC-A168-4574-7D0D-DBDCB907D01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C39E4B9-D4AD-A8EC-5938-A0CDB30224BB}"/>
              </a:ext>
            </a:extLst>
          </p:cNvPr>
          <p:cNvGrpSpPr/>
          <p:nvPr/>
        </p:nvGrpSpPr>
        <p:grpSpPr>
          <a:xfrm>
            <a:off x="2926255" y="2791769"/>
            <a:ext cx="602235" cy="1255002"/>
            <a:chOff x="1078446" y="745485"/>
            <a:chExt cx="602235" cy="125500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431C264-0FAC-FD7D-4915-C25443E3E408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D04983A-E7CA-13B6-DB85-AD914992C165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28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1DAEDAAD-CDD6-FBF6-F62F-E69FAEDB8A2D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1DAEDAAD-CDD6-FBF6-F62F-E69FAEDB8A2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ACF4379-C273-479D-93BB-BC73036FA86E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29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526869F1-EB13-C3F3-7531-F24BE2086C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526869F1-EB13-C3F3-7531-F24BE2086C89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31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1DC62B1D-A745-5317-D469-DF5EA4A6AD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1DC62B1D-A745-5317-D469-DF5EA4A6AD6D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41DAA6F0-E4EA-8289-7E04-A6A4D5E921D6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75C40BDE-8D74-4CCB-C763-2366746F9EAB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75C40BDE-8D74-4CCB-C763-2366746F9EA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E43A22FD-F36D-8676-9C2F-8B5497701462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E43A22FD-F36D-8676-9C2F-8B5497701462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7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72205C30-F329-FCD9-4B25-DB6A640EF7E5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72205C30-F329-FCD9-4B25-DB6A640EF7E5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23F69263-CC5E-C3F3-6BC3-0D4D247F5A20}"/>
              </a:ext>
            </a:extLst>
          </p:cNvPr>
          <p:cNvGrpSpPr/>
          <p:nvPr/>
        </p:nvGrpSpPr>
        <p:grpSpPr>
          <a:xfrm>
            <a:off x="1672248" y="3204942"/>
            <a:ext cx="602235" cy="1255002"/>
            <a:chOff x="1078446" y="745485"/>
            <a:chExt cx="602235" cy="1255002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75A5999D-1611-2DF1-055C-477970DAA381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AFF404B8-34EE-0DE2-AB1B-CFE4A0E67833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39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B81B7AE8-75FF-6FD4-AAC8-78A277F42C3B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B81B7AE8-75FF-6FD4-AAC8-78A277F42C3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0F492B70-26BC-AA9A-8AA5-39CC7DC86B17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40">
                  <p14:nvContentPartPr>
                    <p14:cNvPr id="165" name="Ink 164">
                      <a:extLst>
                        <a:ext uri="{FF2B5EF4-FFF2-40B4-BE49-F238E27FC236}">
                          <a16:creationId xmlns:a16="http://schemas.microsoft.com/office/drawing/2014/main" id="{81BD6C6D-8E92-2E5C-2708-89D1FF0DBF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65" name="Ink 164">
                      <a:extLst>
                        <a:ext uri="{FF2B5EF4-FFF2-40B4-BE49-F238E27FC236}">
                          <a16:creationId xmlns:a16="http://schemas.microsoft.com/office/drawing/2014/main" id="{81BD6C6D-8E92-2E5C-2708-89D1FF0DBFC4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41">
                  <p14:nvContentPartPr>
                    <p14:cNvPr id="166" name="Ink 165">
                      <a:extLst>
                        <a:ext uri="{FF2B5EF4-FFF2-40B4-BE49-F238E27FC236}">
                          <a16:creationId xmlns:a16="http://schemas.microsoft.com/office/drawing/2014/main" id="{E0E6D1C1-D763-4E7E-37D9-9078AADE97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66" name="Ink 165">
                      <a:extLst>
                        <a:ext uri="{FF2B5EF4-FFF2-40B4-BE49-F238E27FC236}">
                          <a16:creationId xmlns:a16="http://schemas.microsoft.com/office/drawing/2014/main" id="{E0E6D1C1-D763-4E7E-37D9-9078AADE97D5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0627BEA8-6931-580C-F5E3-F81991DF6241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2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F3FB373C-99B8-BCB9-DEE4-437BF62C4004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F3FB373C-99B8-BCB9-DEE4-437BF62C4004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3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EAB25920-EB9A-3F0B-E93D-6414D7D96D44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EAB25920-EB9A-3F0B-E93D-6414D7D96D4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4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E50750E6-2596-18CF-F80B-CB92EE0748C5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E50750E6-2596-18CF-F80B-CB92EE0748C5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6B8F4054-84AE-933B-81CF-6D0CE9A7CE19}"/>
              </a:ext>
            </a:extLst>
          </p:cNvPr>
          <p:cNvGrpSpPr/>
          <p:nvPr/>
        </p:nvGrpSpPr>
        <p:grpSpPr>
          <a:xfrm>
            <a:off x="3799805" y="3024045"/>
            <a:ext cx="602235" cy="1255002"/>
            <a:chOff x="1078446" y="745485"/>
            <a:chExt cx="602235" cy="1255002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3525B3CE-208D-124F-6E18-5507EE37ACDB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CDF3E6DE-A640-4A84-8B66-8F6C17C91B91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45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E9B95211-16B3-030F-8A3E-7FFF7F813FED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E9B95211-16B3-030F-8A3E-7FFF7F813FE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0EC2D8-A181-3D59-6E4A-8C4B1F2683F9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46">
                  <p14:nvContentPartPr>
                    <p14:cNvPr id="176" name="Ink 175">
                      <a:extLst>
                        <a:ext uri="{FF2B5EF4-FFF2-40B4-BE49-F238E27FC236}">
                          <a16:creationId xmlns:a16="http://schemas.microsoft.com/office/drawing/2014/main" id="{9E461E33-B900-208C-2AAA-6732CD1799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76" name="Ink 175">
                      <a:extLst>
                        <a:ext uri="{FF2B5EF4-FFF2-40B4-BE49-F238E27FC236}">
                          <a16:creationId xmlns:a16="http://schemas.microsoft.com/office/drawing/2014/main" id="{9E461E33-B900-208C-2AAA-6732CD17992C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47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84897D4B-96C4-1276-A34F-3C8D4C0344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77" name="Ink 176">
                      <a:extLst>
                        <a:ext uri="{FF2B5EF4-FFF2-40B4-BE49-F238E27FC236}">
                          <a16:creationId xmlns:a16="http://schemas.microsoft.com/office/drawing/2014/main" id="{84897D4B-96C4-1276-A34F-3C8D4C03448E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E0AE99CF-9DA4-B097-1E13-DD8E90668733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8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21014483-4028-B247-3464-B858A5DAED46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21014483-4028-B247-3464-B858A5DAED46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9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38E47EB1-7117-DA90-CBF4-F2D1CA0EA754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38E47EB1-7117-DA90-CBF4-F2D1CA0EA75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0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F14B73F5-E5F0-4C71-BC08-D4C697E3BB15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F14B73F5-E5F0-4C71-BC08-D4C697E3BB15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CF00065A-6C97-851A-FAA5-A87E9176F3CC}"/>
              </a:ext>
            </a:extLst>
          </p:cNvPr>
          <p:cNvGrpSpPr/>
          <p:nvPr/>
        </p:nvGrpSpPr>
        <p:grpSpPr>
          <a:xfrm>
            <a:off x="2501237" y="3273233"/>
            <a:ext cx="602235" cy="1255002"/>
            <a:chOff x="1078446" y="745485"/>
            <a:chExt cx="602235" cy="1255002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FD30C66D-64B0-8260-5E06-247E95D87435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66EB30AD-BAB8-2C86-1DB4-841047BB7E5A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51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392D1E2E-A092-C4D0-F39A-ED2ECF9CDE64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392D1E2E-A092-C4D0-F39A-ED2ECF9CDE64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B006EB5C-52B0-5B6A-3A9D-10EFEBC31E0E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52">
                  <p14:nvContentPartPr>
                    <p14:cNvPr id="187" name="Ink 186">
                      <a:extLst>
                        <a:ext uri="{FF2B5EF4-FFF2-40B4-BE49-F238E27FC236}">
                          <a16:creationId xmlns:a16="http://schemas.microsoft.com/office/drawing/2014/main" id="{4409DB50-74A8-7D01-757F-769FBB032B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87" name="Ink 186">
                      <a:extLst>
                        <a:ext uri="{FF2B5EF4-FFF2-40B4-BE49-F238E27FC236}">
                          <a16:creationId xmlns:a16="http://schemas.microsoft.com/office/drawing/2014/main" id="{4409DB50-74A8-7D01-757F-769FBB032B53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53">
                  <p14:nvContentPartPr>
                    <p14:cNvPr id="188" name="Ink 187">
                      <a:extLst>
                        <a:ext uri="{FF2B5EF4-FFF2-40B4-BE49-F238E27FC236}">
                          <a16:creationId xmlns:a16="http://schemas.microsoft.com/office/drawing/2014/main" id="{E11CB852-FA8D-360A-9155-7841B0068E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88" name="Ink 187">
                      <a:extLst>
                        <a:ext uri="{FF2B5EF4-FFF2-40B4-BE49-F238E27FC236}">
                          <a16:creationId xmlns:a16="http://schemas.microsoft.com/office/drawing/2014/main" id="{E11CB852-FA8D-360A-9155-7841B0068E5C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671711E3-7480-DC4D-6ABB-A5AD62AC79AC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54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F30EF25E-FC48-78B0-7257-9B4FA22C1703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F30EF25E-FC48-78B0-7257-9B4FA22C1703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5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95F6CC46-2D97-5E45-C481-69877BC27389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95F6CC46-2D97-5E45-C481-69877BC2738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6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F90E9275-07F3-571C-170B-8308AC280FCA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F90E9275-07F3-571C-170B-8308AC280FC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8E943AB-718C-5062-ED15-4ECB9CCFFF22}"/>
              </a:ext>
            </a:extLst>
          </p:cNvPr>
          <p:cNvGrpSpPr/>
          <p:nvPr/>
        </p:nvGrpSpPr>
        <p:grpSpPr>
          <a:xfrm>
            <a:off x="4591819" y="3228505"/>
            <a:ext cx="602235" cy="1255002"/>
            <a:chOff x="1078446" y="745485"/>
            <a:chExt cx="602235" cy="125500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0407AC-A0DF-D51D-7B59-9376D55B6DC7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716AE3E-BB89-F959-6041-95FAB62F61C4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57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08F7E2B-1E6D-3B72-40F3-722831F1E00A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08F7E2B-1E6D-3B72-40F3-722831F1E00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6D17983-EFD7-65CC-4EE5-641C794666CB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58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E71EF611-887D-E23D-C563-84866A01E52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E71EF611-887D-E23D-C563-84866A01E524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59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BE44CD1C-26EE-740F-3150-16990FA25F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BE44CD1C-26EE-740F-3150-16990FA25F60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B137D7-82C3-8854-C109-7D20C4EED0EA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60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FD3570B2-80A8-AC39-DED0-E7A54CB13023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FD3570B2-80A8-AC39-DED0-E7A54CB13023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847AD8CA-ADE6-799C-5813-3656BCADAD3C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847AD8CA-ADE6-799C-5813-3656BCADAD3C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0C42DE9F-9D5A-FD34-8CC5-A001792C41D4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0C42DE9F-9D5A-FD34-8CC5-A001792C41D4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8CA5BB-88B2-A1EC-37AA-430B588C661F}"/>
              </a:ext>
            </a:extLst>
          </p:cNvPr>
          <p:cNvGrpSpPr/>
          <p:nvPr/>
        </p:nvGrpSpPr>
        <p:grpSpPr>
          <a:xfrm>
            <a:off x="2265019" y="1876914"/>
            <a:ext cx="602235" cy="1255002"/>
            <a:chOff x="1078446" y="745485"/>
            <a:chExt cx="602235" cy="125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B121674-AA89-76AF-2760-8416EDAA4313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BEF2AF3-B569-C4D5-65A7-3E614CC86D7B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63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D193DD74-5632-2856-F3C3-B9F9CAE00008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D193DD74-5632-2856-F3C3-B9F9CAE0000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1B87533-E02B-F37B-C315-CA24C9443D81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64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637A21F5-F126-8DA0-9612-121D7BBA6D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637A21F5-F126-8DA0-9612-121D7BBA6DFE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65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0F5BA865-86D4-6037-06A1-EECFE07A0E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0F5BA865-86D4-6037-06A1-EECFE07A0EE9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B22B744-AEB3-B648-2F9C-60EBEE062461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66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AC52BC1F-C574-CF92-202F-DE4CECBD5BAD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AC52BC1F-C574-CF92-202F-DE4CECBD5BAD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40D337AC-7BEA-9F30-F7CA-879F946C9AA4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40D337AC-7BEA-9F30-F7CA-879F946C9AA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8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624B732F-099B-7BED-4FFD-3DE2B04E50E3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624B732F-099B-7BED-4FFD-3DE2B04E50E3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77EFBF2-686A-A32C-586B-B07596213F05}"/>
                  </a:ext>
                </a:extLst>
              </p14:cNvPr>
              <p14:cNvContentPartPr/>
              <p14:nvPr/>
            </p14:nvContentPartPr>
            <p14:xfrm>
              <a:off x="1369758" y="1870736"/>
              <a:ext cx="742950" cy="436563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77EFBF2-686A-A32C-586B-B07596213F0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351769" y="1852741"/>
                <a:ext cx="778568" cy="472193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EA3D7DEA-0245-DCA5-8F2B-73C3860B532D}"/>
              </a:ext>
            </a:extLst>
          </p:cNvPr>
          <p:cNvGrpSpPr/>
          <p:nvPr/>
        </p:nvGrpSpPr>
        <p:grpSpPr>
          <a:xfrm rot="19253233">
            <a:off x="5084080" y="1913093"/>
            <a:ext cx="1220651" cy="611144"/>
            <a:chOff x="4868377" y="1767366"/>
            <a:chExt cx="1878840" cy="940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AED1640-2006-EF46-AE20-60F4E1A6219B}"/>
                    </a:ext>
                  </a:extLst>
                </p14:cNvPr>
                <p14:cNvContentPartPr/>
                <p14:nvPr/>
              </p14:nvContentPartPr>
              <p14:xfrm>
                <a:off x="4868377" y="1767366"/>
                <a:ext cx="1878840" cy="9406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AED1640-2006-EF46-AE20-60F4E1A6219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854525" y="1753516"/>
                  <a:ext cx="1905989" cy="9678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5DD66F7-9C14-E8A2-84CF-8B49BE1DC546}"/>
                    </a:ext>
                  </a:extLst>
                </p14:cNvPr>
                <p14:cNvContentPartPr/>
                <p14:nvPr/>
              </p14:nvContentPartPr>
              <p14:xfrm>
                <a:off x="4880977" y="2051046"/>
                <a:ext cx="360" cy="129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5DD66F7-9C14-E8A2-84CF-8B49BE1DC54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871977" y="2037546"/>
                  <a:ext cx="18000" cy="394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2CF2842-55DA-D665-F27B-782AB04C518F}"/>
                    </a:ext>
                  </a:extLst>
                </p14:cNvPr>
                <p14:cNvContentPartPr/>
                <p14:nvPr/>
              </p14:nvContentPartPr>
              <p14:xfrm>
                <a:off x="4880977" y="2013966"/>
                <a:ext cx="360" cy="3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2CF2842-55DA-D665-F27B-782AB04C518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71977" y="200496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F375326-C67B-6433-5CE2-F6FA3E39CE0C}"/>
                    </a:ext>
                  </a:extLst>
                </p14:cNvPr>
                <p14:cNvContentPartPr/>
                <p14:nvPr/>
              </p14:nvContentPartPr>
              <p14:xfrm>
                <a:off x="4880977" y="2013966"/>
                <a:ext cx="360" cy="3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F375326-C67B-6433-5CE2-F6FA3E39CE0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71977" y="200496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AA55AB6-A5E6-B19C-BF30-BA218DCC9DC8}"/>
                    </a:ext>
                  </a:extLst>
                </p14:cNvPr>
                <p14:cNvContentPartPr/>
                <p14:nvPr/>
              </p14:nvContentPartPr>
              <p14:xfrm>
                <a:off x="4880977" y="2013966"/>
                <a:ext cx="360" cy="3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AA55AB6-A5E6-B19C-BF30-BA218DCC9DC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71977" y="200496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C79F54D-40E8-5EA7-89A2-2F220968B5C2}"/>
                    </a:ext>
                  </a:extLst>
                </p14:cNvPr>
                <p14:cNvContentPartPr/>
                <p14:nvPr/>
              </p14:nvContentPartPr>
              <p14:xfrm>
                <a:off x="4880977" y="2013966"/>
                <a:ext cx="360" cy="3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C79F54D-40E8-5EA7-89A2-2F220968B5C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71977" y="200496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66EC29D-EE4A-8185-9137-B851C107FA31}"/>
                    </a:ext>
                  </a:extLst>
                </p14:cNvPr>
                <p14:cNvContentPartPr/>
                <p14:nvPr/>
              </p14:nvContentPartPr>
              <p14:xfrm>
                <a:off x="4892857" y="2051046"/>
                <a:ext cx="360" cy="3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66EC29D-EE4A-8185-9137-B851C107FA3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83857" y="20420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F5EB577-3C30-9CA8-6801-9A0557D095ED}"/>
              </a:ext>
            </a:extLst>
          </p:cNvPr>
          <p:cNvSpPr txBox="1"/>
          <p:nvPr/>
        </p:nvSpPr>
        <p:spPr>
          <a:xfrm rot="21354630">
            <a:off x="5464438" y="1931710"/>
            <a:ext cx="1210462" cy="428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0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Good!</a:t>
            </a:r>
            <a:endParaRPr lang="en-AU" sz="2000" i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65664D1-B975-33ED-911A-EDD23EBC5C6C}"/>
                  </a:ext>
                </a:extLst>
              </p14:cNvPr>
              <p14:cNvContentPartPr/>
              <p14:nvPr/>
            </p14:nvContentPartPr>
            <p14:xfrm>
              <a:off x="816060" y="3136981"/>
              <a:ext cx="742950" cy="436563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65664D1-B975-33ED-911A-EDD23EBC5C6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98071" y="3118986"/>
                <a:ext cx="778568" cy="472193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6C46E5C2-E49B-4C18-8559-921167FB497E}"/>
              </a:ext>
            </a:extLst>
          </p:cNvPr>
          <p:cNvGrpSpPr/>
          <p:nvPr/>
        </p:nvGrpSpPr>
        <p:grpSpPr>
          <a:xfrm rot="10800000">
            <a:off x="2370755" y="4020259"/>
            <a:ext cx="1309517" cy="457200"/>
            <a:chOff x="3654626" y="2550063"/>
            <a:chExt cx="1309517" cy="4572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54F530C-DDB6-A8F5-BB9A-E739B65267F9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81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B9D6CAAF-5412-3231-25E5-88E8F3E76A04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B9D6CAAF-5412-3231-25E5-88E8F3E76A04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577B042-2D13-BB43-1B8A-BCD3B82A315D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1F82A798-5A6D-93CE-2257-56C509D36F4D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82">
                  <p14:nvContentPartPr>
                    <p14:cNvPr id="78" name="Ink 77">
                      <a:extLst>
                        <a:ext uri="{FF2B5EF4-FFF2-40B4-BE49-F238E27FC236}">
                          <a16:creationId xmlns:a16="http://schemas.microsoft.com/office/drawing/2014/main" id="{733FAC56-2F3F-D8D8-B518-AB8AB04F3489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78" name="Ink 77">
                      <a:extLst>
                        <a:ext uri="{FF2B5EF4-FFF2-40B4-BE49-F238E27FC236}">
                          <a16:creationId xmlns:a16="http://schemas.microsoft.com/office/drawing/2014/main" id="{733FAC56-2F3F-D8D8-B518-AB8AB04F3489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83">
                  <p14:nvContentPartPr>
                    <p14:cNvPr id="79" name="Ink 78">
                      <a:extLst>
                        <a:ext uri="{FF2B5EF4-FFF2-40B4-BE49-F238E27FC236}">
                          <a16:creationId xmlns:a16="http://schemas.microsoft.com/office/drawing/2014/main" id="{6954DBE7-12CF-3708-A337-93558B673CB5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79" name="Ink 78">
                      <a:extLst>
                        <a:ext uri="{FF2B5EF4-FFF2-40B4-BE49-F238E27FC236}">
                          <a16:creationId xmlns:a16="http://schemas.microsoft.com/office/drawing/2014/main" id="{6954DBE7-12CF-3708-A337-93558B673CB5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BB00386-F259-1B49-EDCD-74861AB09A6D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BB00386-F259-1B49-EDCD-74861AB09A6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DB424D5-BE41-9A7C-EFC8-822F7DE39EB6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DB424D5-BE41-9A7C-EFC8-822F7DE39E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4B39BFF3-308B-997D-0F4A-98A35C528BCF}"/>
                  </a:ext>
                </a:extLst>
              </p14:cNvPr>
              <p14:cNvContentPartPr/>
              <p14:nvPr/>
            </p14:nvContentPartPr>
            <p14:xfrm rot="2317334">
              <a:off x="4220345" y="1975917"/>
              <a:ext cx="742950" cy="436563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4B39BFF3-308B-997D-0F4A-98A35C528BC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 rot="2317334">
                <a:off x="4202356" y="1957922"/>
                <a:ext cx="778568" cy="472193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9E2D4FD8-7BDE-D31B-EF01-A88FC9552FFE}"/>
              </a:ext>
            </a:extLst>
          </p:cNvPr>
          <p:cNvGrpSpPr/>
          <p:nvPr/>
        </p:nvGrpSpPr>
        <p:grpSpPr>
          <a:xfrm rot="10800000">
            <a:off x="2411233" y="2665101"/>
            <a:ext cx="1309517" cy="457200"/>
            <a:chOff x="3654626" y="2550063"/>
            <a:chExt cx="1309517" cy="45720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EDFB40E-14DB-8080-ABC0-C31A4BDBB025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87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73C504F7-324B-8580-9BAE-B0E97F870B9B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73C504F7-324B-8580-9BAE-B0E97F870B9B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0C620A7-5855-4D8B-A7CF-1B95DF7C7BC4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6ACCFBF8-832D-D825-FEE6-48501AB5984A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88">
                  <p14:nvContentPartPr>
                    <p14:cNvPr id="88" name="Ink 87">
                      <a:extLst>
                        <a:ext uri="{FF2B5EF4-FFF2-40B4-BE49-F238E27FC236}">
                          <a16:creationId xmlns:a16="http://schemas.microsoft.com/office/drawing/2014/main" id="{512DB8DC-CE85-0308-C5A9-1396344137D9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88" name="Ink 87">
                      <a:extLst>
                        <a:ext uri="{FF2B5EF4-FFF2-40B4-BE49-F238E27FC236}">
                          <a16:creationId xmlns:a16="http://schemas.microsoft.com/office/drawing/2014/main" id="{512DB8DC-CE85-0308-C5A9-1396344137D9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89">
                  <p14:nvContentPartPr>
                    <p14:cNvPr id="89" name="Ink 88">
                      <a:extLst>
                        <a:ext uri="{FF2B5EF4-FFF2-40B4-BE49-F238E27FC236}">
                          <a16:creationId xmlns:a16="http://schemas.microsoft.com/office/drawing/2014/main" id="{E64E0597-49C9-D5F0-069E-7641B5FCDEA1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89" name="Ink 88">
                      <a:extLst>
                        <a:ext uri="{FF2B5EF4-FFF2-40B4-BE49-F238E27FC236}">
                          <a16:creationId xmlns:a16="http://schemas.microsoft.com/office/drawing/2014/main" id="{E64E0597-49C9-D5F0-069E-7641B5FCDEA1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CF4AE3C-1E0A-7E2F-3A0D-20F3EC5017E1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CF4AE3C-1E0A-7E2F-3A0D-20F3EC5017E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8C93751-6136-A099-B3C0-9EEA5E1B5E3D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8C93751-6136-A099-B3C0-9EEA5E1B5E3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C75E6890-40D1-D95D-F05E-8D2E96441C1D}"/>
                  </a:ext>
                </a:extLst>
              </p14:cNvPr>
              <p14:cNvContentPartPr/>
              <p14:nvPr/>
            </p14:nvContentPartPr>
            <p14:xfrm rot="3669910">
              <a:off x="3013476" y="2159101"/>
              <a:ext cx="742950" cy="436563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C75E6890-40D1-D95D-F05E-8D2E96441C1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 rot="3669910">
                <a:off x="2995487" y="2141106"/>
                <a:ext cx="778568" cy="472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B4C0FA31-C178-7333-3F40-6B109FEB6C96}"/>
                  </a:ext>
                </a:extLst>
              </p14:cNvPr>
              <p14:cNvContentPartPr/>
              <p14:nvPr/>
            </p14:nvContentPartPr>
            <p14:xfrm rot="10357567">
              <a:off x="5624683" y="3797218"/>
              <a:ext cx="742950" cy="436563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B4C0FA31-C178-7333-3F40-6B109FEB6C9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 rot="10357567">
                <a:off x="5606694" y="3779223"/>
                <a:ext cx="778568" cy="472193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B7ED8264-D90D-02EF-D883-CB84CA42A754}"/>
              </a:ext>
            </a:extLst>
          </p:cNvPr>
          <p:cNvPicPr>
            <a:picLocks noChangeAspect="1"/>
          </p:cNvPicPr>
          <p:nvPr/>
        </p:nvPicPr>
        <p:blipFill>
          <a:blip r:embed="rId94"/>
          <a:srcRect t="36568" b="36991"/>
          <a:stretch/>
        </p:blipFill>
        <p:spPr>
          <a:xfrm>
            <a:off x="3369842" y="752354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7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18316 0.0236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6 L -0.02743 0.1449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" y="724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D600F-3144-D752-676D-BBBEAC877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318">
            <a:extLst>
              <a:ext uri="{FF2B5EF4-FFF2-40B4-BE49-F238E27FC236}">
                <a16:creationId xmlns:a16="http://schemas.microsoft.com/office/drawing/2014/main" id="{9D07827E-59B8-554F-AD71-2F3134EB5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17" name="Freeform 3">
            <a:extLst>
              <a:ext uri="{FF2B5EF4-FFF2-40B4-BE49-F238E27FC236}">
                <a16:creationId xmlns:a16="http://schemas.microsoft.com/office/drawing/2014/main" id="{C2E109FA-B7B3-A17A-7E8F-42494BC18126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1A66E1A-59A7-D7E5-DBA9-4BE982D12CB3}"/>
              </a:ext>
            </a:extLst>
          </p:cNvPr>
          <p:cNvGrpSpPr/>
          <p:nvPr/>
        </p:nvGrpSpPr>
        <p:grpSpPr>
          <a:xfrm>
            <a:off x="2197393" y="3506676"/>
            <a:ext cx="602235" cy="1255002"/>
            <a:chOff x="1078446" y="745485"/>
            <a:chExt cx="602235" cy="125500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6D70E56-85D1-EE39-22AA-7604562DD778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8D0A96D-D150-3EDB-1CA5-41C58289713F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5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6E2964E3-B1E5-F07C-C551-B7A1502802C8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6E2964E3-B1E5-F07C-C551-B7A1502802C8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FCBB99E-96C2-FD9D-1607-86BF70A26E67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7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2D2F0E4B-762A-08C8-C9E4-E8F8C3F295F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2D2F0E4B-762A-08C8-C9E4-E8F8C3F295FF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9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47EDE261-8BD8-9C2B-8AEF-F705B91AD4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47EDE261-8BD8-9C2B-8AEF-F705B91AD4D8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ED651842-7C2E-F2EE-EB62-F461BAC90626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1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685D147A-F9C8-AEF5-86D9-3F8EEAF63D42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685D147A-F9C8-AEF5-86D9-3F8EEAF63D42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99140594-AF93-0CF9-ACC7-4CBFE08C2FB8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99140594-AF93-0CF9-ACC7-4CBFE08C2FB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891B95C2-EB47-FF0D-E936-1D4EBB41DFBB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891B95C2-EB47-FF0D-E936-1D4EBB41DFBB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631A2596-20DD-F955-8584-E07FEFDA7C36}"/>
              </a:ext>
            </a:extLst>
          </p:cNvPr>
          <p:cNvGrpSpPr/>
          <p:nvPr/>
        </p:nvGrpSpPr>
        <p:grpSpPr>
          <a:xfrm>
            <a:off x="2986108" y="3630691"/>
            <a:ext cx="602235" cy="1255002"/>
            <a:chOff x="1078446" y="745485"/>
            <a:chExt cx="602235" cy="1255002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81162BDD-AA93-0D69-861E-DA7DDFBEF9F4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C9B1F8AD-DD00-DF87-2C1C-C7C7DF922670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17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14C08D5D-EA5E-9A18-F5BD-9AFA30D5CD36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14C08D5D-EA5E-9A18-F5BD-9AFA30D5CD36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FE566A48-EE54-D659-F768-0BD2CC3C80BE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18">
                  <p14:nvContentPartPr>
                    <p14:cNvPr id="176" name="Ink 175">
                      <a:extLst>
                        <a:ext uri="{FF2B5EF4-FFF2-40B4-BE49-F238E27FC236}">
                          <a16:creationId xmlns:a16="http://schemas.microsoft.com/office/drawing/2014/main" id="{6FE669BD-D415-4D35-98CD-3AAC5FF447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76" name="Ink 175">
                      <a:extLst>
                        <a:ext uri="{FF2B5EF4-FFF2-40B4-BE49-F238E27FC236}">
                          <a16:creationId xmlns:a16="http://schemas.microsoft.com/office/drawing/2014/main" id="{6FE669BD-D415-4D35-98CD-3AAC5FF447D6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9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78586C43-BC22-0CD2-6AFC-A0894843442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77" name="Ink 176">
                      <a:extLst>
                        <a:ext uri="{FF2B5EF4-FFF2-40B4-BE49-F238E27FC236}">
                          <a16:creationId xmlns:a16="http://schemas.microsoft.com/office/drawing/2014/main" id="{78586C43-BC22-0CD2-6AFC-A08948434429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1860CBB-1EB2-FA99-463E-DF102BE0FBB0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9012F3DB-3CE8-1D3F-0671-A76FDB4C7A26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9012F3DB-3CE8-1D3F-0671-A76FDB4C7A2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9931E0A7-65AC-859F-D078-E0ADF605A9F1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9931E0A7-65AC-859F-D078-E0ADF605A9F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54CF24C9-6FFA-3087-A3FF-12470C3AD64C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54CF24C9-6FFA-3087-A3FF-12470C3AD64C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09EF1078-934D-203A-659D-67AD74E1ED1D}"/>
              </a:ext>
            </a:extLst>
          </p:cNvPr>
          <p:cNvGrpSpPr/>
          <p:nvPr/>
        </p:nvGrpSpPr>
        <p:grpSpPr>
          <a:xfrm>
            <a:off x="1536157" y="2591821"/>
            <a:ext cx="602235" cy="1255002"/>
            <a:chOff x="1078446" y="745485"/>
            <a:chExt cx="602235" cy="1255002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8C61B445-1A12-36A1-5F54-FF33109DA549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3878AAEA-98DD-8468-7B38-E82BFB3025FB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23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1E15FD4A-42CD-B4F4-DE9E-5A64BA09EAB3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1E15FD4A-42CD-B4F4-DE9E-5A64BA09EAB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73C70117-F58A-1364-4762-0A3DDA3358AB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24">
                  <p14:nvContentPartPr>
                    <p14:cNvPr id="187" name="Ink 186">
                      <a:extLst>
                        <a:ext uri="{FF2B5EF4-FFF2-40B4-BE49-F238E27FC236}">
                          <a16:creationId xmlns:a16="http://schemas.microsoft.com/office/drawing/2014/main" id="{E9D0C02E-07FB-7E1D-F47B-20A6F68744C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87" name="Ink 186">
                      <a:extLst>
                        <a:ext uri="{FF2B5EF4-FFF2-40B4-BE49-F238E27FC236}">
                          <a16:creationId xmlns:a16="http://schemas.microsoft.com/office/drawing/2014/main" id="{E9D0C02E-07FB-7E1D-F47B-20A6F68744CE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5">
                  <p14:nvContentPartPr>
                    <p14:cNvPr id="188" name="Ink 187">
                      <a:extLst>
                        <a:ext uri="{FF2B5EF4-FFF2-40B4-BE49-F238E27FC236}">
                          <a16:creationId xmlns:a16="http://schemas.microsoft.com/office/drawing/2014/main" id="{FE4B9311-140C-333D-C32D-502BDBB7AD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88" name="Ink 187">
                      <a:extLst>
                        <a:ext uri="{FF2B5EF4-FFF2-40B4-BE49-F238E27FC236}">
                          <a16:creationId xmlns:a16="http://schemas.microsoft.com/office/drawing/2014/main" id="{FE4B9311-140C-333D-C32D-502BDBB7ADD2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3718D877-17D0-2437-5504-DB468044FD5E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6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16386F7A-F45F-570E-E953-1868371B5148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16386F7A-F45F-570E-E953-1868371B5148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7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FCC46B42-2ED0-E69C-6A24-880C96CEB432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FCC46B42-2ED0-E69C-6A24-880C96CEB432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8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C765A4D2-6392-9376-8280-31D12F6E27C0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C765A4D2-6392-9376-8280-31D12F6E27C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949A7AC-A81D-D22E-DC78-FFEC28592B54}"/>
              </a:ext>
            </a:extLst>
          </p:cNvPr>
          <p:cNvGrpSpPr/>
          <p:nvPr/>
        </p:nvGrpSpPr>
        <p:grpSpPr>
          <a:xfrm>
            <a:off x="3532621" y="3026335"/>
            <a:ext cx="602235" cy="1255002"/>
            <a:chOff x="1078446" y="745485"/>
            <a:chExt cx="602235" cy="12550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27F847D-A266-564E-D771-E670AC77C2AC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C53548D-B6CA-4113-6A39-9D79690C7783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29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73E760AD-B53F-705B-F873-CDFD24D84087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73E760AD-B53F-705B-F873-CDFD24D84087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3BB0B6A-1B03-92DE-17C9-17835EDE3A34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30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291153E3-B21E-37F2-F62D-249BBFF5F47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291153E3-B21E-37F2-F62D-249BBFF5F477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31">
                  <p14:nvContentPartPr>
                    <p14:cNvPr id="13" name="Ink 12">
                      <a:extLst>
                        <a:ext uri="{FF2B5EF4-FFF2-40B4-BE49-F238E27FC236}">
                          <a16:creationId xmlns:a16="http://schemas.microsoft.com/office/drawing/2014/main" id="{F43D8CC6-5301-1C51-0A8D-221E40ED1E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F43D8CC6-5301-1C51-0A8D-221E40ED1EE5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3BA78A-D68F-E350-4A89-751CDB1B5486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2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A9956F65-EAB0-11D8-C056-A82B3896E414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A9956F65-EAB0-11D8-C056-A82B3896E41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B6B1308C-38B3-70B4-4F7B-7193797D9664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B6B1308C-38B3-70B4-4F7B-7193797D9664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4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EB4420D3-8CAB-18B0-0D01-C0D5EE804D8E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EB4420D3-8CAB-18B0-0D01-C0D5EE804D8E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6188FF14-8864-B3E5-8903-2ECDA30A3C60}"/>
              </a:ext>
            </a:extLst>
          </p:cNvPr>
          <p:cNvGrpSpPr/>
          <p:nvPr/>
        </p:nvGrpSpPr>
        <p:grpSpPr>
          <a:xfrm>
            <a:off x="2414010" y="2091739"/>
            <a:ext cx="2373174" cy="2448211"/>
            <a:chOff x="2414010" y="2091739"/>
            <a:chExt cx="2373174" cy="2448211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448AB95-38C5-78D5-32E6-8AB5957894AF}"/>
                </a:ext>
              </a:extLst>
            </p:cNvPr>
            <p:cNvGrpSpPr/>
            <p:nvPr/>
          </p:nvGrpSpPr>
          <p:grpSpPr>
            <a:xfrm>
              <a:off x="3770977" y="3222302"/>
              <a:ext cx="602235" cy="1255002"/>
              <a:chOff x="1078446" y="745485"/>
              <a:chExt cx="602235" cy="1255002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E07DF6F9-3F12-B9B8-A79F-08975A6EE69E}"/>
                  </a:ext>
                </a:extLst>
              </p:cNvPr>
              <p:cNvGrpSpPr/>
              <p:nvPr/>
            </p:nvGrpSpPr>
            <p:grpSpPr>
              <a:xfrm>
                <a:off x="1128666" y="745485"/>
                <a:ext cx="552015" cy="1255002"/>
                <a:chOff x="3686175" y="2686053"/>
                <a:chExt cx="552015" cy="1255002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BDC33272-D172-3355-18A4-2E555D81F3C5}"/>
                    </a:ext>
                  </a:extLst>
                </p:cNvPr>
                <p:cNvSpPr/>
                <p:nvPr/>
              </p:nvSpPr>
              <p:spPr>
                <a:xfrm>
                  <a:off x="3686175" y="268605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35">
                  <p14:nvContentPartPr>
                    <p14:cNvPr id="163" name="Ink 162">
                      <a:extLst>
                        <a:ext uri="{FF2B5EF4-FFF2-40B4-BE49-F238E27FC236}">
                          <a16:creationId xmlns:a16="http://schemas.microsoft.com/office/drawing/2014/main" id="{87088691-AF51-52D6-376D-8F46BE488B0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186135"/>
                    <a:ext cx="360" cy="443160"/>
                  </p14:xfrm>
                </p:contentPart>
              </mc:Choice>
              <mc:Fallback>
                <p:pic>
                  <p:nvPicPr>
                    <p:cNvPr id="163" name="Ink 162">
                      <a:extLst>
                        <a:ext uri="{FF2B5EF4-FFF2-40B4-BE49-F238E27FC236}">
                          <a16:creationId xmlns:a16="http://schemas.microsoft.com/office/drawing/2014/main" id="{87088691-AF51-52D6-376D-8F46BE488B06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3933990" y="3177135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39CA40F1-5086-B4DB-5C90-B014CE386084}"/>
                    </a:ext>
                  </a:extLst>
                </p:cNvPr>
                <p:cNvGrpSpPr/>
                <p:nvPr/>
              </p:nvGrpSpPr>
              <p:grpSpPr>
                <a:xfrm>
                  <a:off x="3756510" y="3628935"/>
                  <a:ext cx="481680" cy="312120"/>
                  <a:chOff x="3756510" y="3628935"/>
                  <a:chExt cx="481680" cy="312120"/>
                </a:xfrm>
              </p:grpSpPr>
              <mc:AlternateContent xmlns:mc="http://schemas.openxmlformats.org/markup-compatibility/2006">
                <mc:Choice xmlns:p14="http://schemas.microsoft.com/office/powerpoint/2010/main" Requires="p14">
                  <p:contentPart p14:bwMode="auto" r:id="rId36">
                    <p14:nvContentPartPr>
                      <p14:cNvPr id="165" name="Ink 164">
                        <a:extLst>
                          <a:ext uri="{FF2B5EF4-FFF2-40B4-BE49-F238E27FC236}">
                            <a16:creationId xmlns:a16="http://schemas.microsoft.com/office/drawing/2014/main" id="{7C624ECC-98A8-B618-C054-690C6485DC4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942990" y="3628935"/>
                      <a:ext cx="295200" cy="276120"/>
                    </p14:xfrm>
                  </p:contentPart>
                </mc:Choice>
                <mc:Fallback>
                  <p:pic>
                    <p:nvPicPr>
                      <p:cNvPr id="165" name="Ink 164">
                        <a:extLst>
                          <a:ext uri="{FF2B5EF4-FFF2-40B4-BE49-F238E27FC236}">
                            <a16:creationId xmlns:a16="http://schemas.microsoft.com/office/drawing/2014/main" id="{7C624ECC-98A8-B618-C054-690C6485DC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33990" y="3619935"/>
                        <a:ext cx="312840" cy="293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>
                <mc:Choice xmlns:p14="http://schemas.microsoft.com/office/powerpoint/2010/main" Requires="p14">
                  <p:contentPart p14:bwMode="auto" r:id="rId37">
                    <p14:nvContentPartPr>
                      <p14:cNvPr id="166" name="Ink 165">
                        <a:extLst>
                          <a:ext uri="{FF2B5EF4-FFF2-40B4-BE49-F238E27FC236}">
                            <a16:creationId xmlns:a16="http://schemas.microsoft.com/office/drawing/2014/main" id="{D18DB2FD-55AC-02A1-8895-0B0D7B1F821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56510" y="3643335"/>
                      <a:ext cx="186840" cy="297720"/>
                    </p14:xfrm>
                  </p:contentPart>
                </mc:Choice>
                <mc:Fallback>
                  <p:pic>
                    <p:nvPicPr>
                      <p:cNvPr id="166" name="Ink 165">
                        <a:extLst>
                          <a:ext uri="{FF2B5EF4-FFF2-40B4-BE49-F238E27FC236}">
                            <a16:creationId xmlns:a16="http://schemas.microsoft.com/office/drawing/2014/main" id="{D18DB2FD-55AC-02A1-8895-0B0D7B1F82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47510" y="3634335"/>
                        <a:ext cx="204480" cy="315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69C844A2-D322-A1E3-EF38-2E315589FF87}"/>
                  </a:ext>
                </a:extLst>
              </p:cNvPr>
              <p:cNvGrpSpPr/>
              <p:nvPr/>
            </p:nvGrpSpPr>
            <p:grpSpPr>
              <a:xfrm>
                <a:off x="1078446" y="1183801"/>
                <a:ext cx="557640" cy="313200"/>
                <a:chOff x="1083046" y="1121622"/>
                <a:chExt cx="557640" cy="31320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38">
                  <p14:nvContentPartPr>
                    <p14:cNvPr id="159" name="Ink 158">
                      <a:extLst>
                        <a:ext uri="{FF2B5EF4-FFF2-40B4-BE49-F238E27FC236}">
                          <a16:creationId xmlns:a16="http://schemas.microsoft.com/office/drawing/2014/main" id="{315362B3-34AF-8103-862A-261AD91C0E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06326" y="1121622"/>
                    <a:ext cx="234360" cy="313200"/>
                  </p14:xfrm>
                </p:contentPart>
              </mc:Choice>
              <mc:Fallback>
                <p:pic>
                  <p:nvPicPr>
                    <p:cNvPr id="159" name="Ink 158">
                      <a:extLst>
                        <a:ext uri="{FF2B5EF4-FFF2-40B4-BE49-F238E27FC236}">
                          <a16:creationId xmlns:a16="http://schemas.microsoft.com/office/drawing/2014/main" id="{315362B3-34AF-8103-862A-261AD91C0EB1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397326" y="1112632"/>
                      <a:ext cx="252000" cy="3308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39">
                  <p14:nvContentPartPr>
                    <p14:cNvPr id="160" name="Ink 159">
                      <a:extLst>
                        <a:ext uri="{FF2B5EF4-FFF2-40B4-BE49-F238E27FC236}">
                          <a16:creationId xmlns:a16="http://schemas.microsoft.com/office/drawing/2014/main" id="{FC89A967-2589-291C-96CD-22E96464DA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9166" y="1204422"/>
                    <a:ext cx="317880" cy="216720"/>
                  </p14:xfrm>
                </p:contentPart>
              </mc:Choice>
              <mc:Fallback>
                <p:pic>
                  <p:nvPicPr>
                    <p:cNvPr id="160" name="Ink 159">
                      <a:extLst>
                        <a:ext uri="{FF2B5EF4-FFF2-40B4-BE49-F238E27FC236}">
                          <a16:creationId xmlns:a16="http://schemas.microsoft.com/office/drawing/2014/main" id="{FC89A967-2589-291C-96CD-22E96464DAD5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1080166" y="1195422"/>
                      <a:ext cx="335520" cy="23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40">
                  <p14:nvContentPartPr>
                    <p14:cNvPr id="161" name="Ink 160">
                      <a:extLst>
                        <a:ext uri="{FF2B5EF4-FFF2-40B4-BE49-F238E27FC236}">
                          <a16:creationId xmlns:a16="http://schemas.microsoft.com/office/drawing/2014/main" id="{67ACA4EB-5323-253F-BD73-62688DD282B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3046" y="1195782"/>
                    <a:ext cx="360" cy="360"/>
                  </p14:xfrm>
                </p:contentPart>
              </mc:Choice>
              <mc:Fallback>
                <p:pic>
                  <p:nvPicPr>
                    <p:cNvPr id="161" name="Ink 160">
                      <a:extLst>
                        <a:ext uri="{FF2B5EF4-FFF2-40B4-BE49-F238E27FC236}">
                          <a16:creationId xmlns:a16="http://schemas.microsoft.com/office/drawing/2014/main" id="{67ACA4EB-5323-253F-BD73-62688DD282B4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1074046" y="1186782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40355AE-6028-4642-1016-591BDDD13EE2}"/>
                </a:ext>
              </a:extLst>
            </p:cNvPr>
            <p:cNvGrpSpPr/>
            <p:nvPr/>
          </p:nvGrpSpPr>
          <p:grpSpPr>
            <a:xfrm rot="21169731">
              <a:off x="2788120" y="2141464"/>
              <a:ext cx="602235" cy="1255002"/>
              <a:chOff x="1078446" y="745485"/>
              <a:chExt cx="602235" cy="1255002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D1277CD-6B76-C46C-BD5C-15CD9CAF6069}"/>
                  </a:ext>
                </a:extLst>
              </p:cNvPr>
              <p:cNvGrpSpPr/>
              <p:nvPr/>
            </p:nvGrpSpPr>
            <p:grpSpPr>
              <a:xfrm>
                <a:off x="1128666" y="745485"/>
                <a:ext cx="552015" cy="1255002"/>
                <a:chOff x="3686175" y="2686053"/>
                <a:chExt cx="552015" cy="1255002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D2871C67-BCCC-277B-B81D-967FEB61AE44}"/>
                    </a:ext>
                  </a:extLst>
                </p:cNvPr>
                <p:cNvSpPr/>
                <p:nvPr/>
              </p:nvSpPr>
              <p:spPr>
                <a:xfrm>
                  <a:off x="3686175" y="268605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41">
                  <p14:nvContentPartPr>
                    <p14:cNvPr id="83" name="Ink 82">
                      <a:extLst>
                        <a:ext uri="{FF2B5EF4-FFF2-40B4-BE49-F238E27FC236}">
                          <a16:creationId xmlns:a16="http://schemas.microsoft.com/office/drawing/2014/main" id="{EF0A2800-CD6A-CFE9-5FD9-EEC474ADDC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186135"/>
                    <a:ext cx="360" cy="443160"/>
                  </p14:xfrm>
                </p:contentPart>
              </mc:Choice>
              <mc:Fallback>
                <p:pic>
                  <p:nvPicPr>
                    <p:cNvPr id="83" name="Ink 82">
                      <a:extLst>
                        <a:ext uri="{FF2B5EF4-FFF2-40B4-BE49-F238E27FC236}">
                          <a16:creationId xmlns:a16="http://schemas.microsoft.com/office/drawing/2014/main" id="{EF0A2800-CD6A-CFE9-5FD9-EEC474ADDC0F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3933990" y="3177135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914D5E06-0D89-C10F-6BE1-21C81BC07037}"/>
                    </a:ext>
                  </a:extLst>
                </p:cNvPr>
                <p:cNvGrpSpPr/>
                <p:nvPr/>
              </p:nvGrpSpPr>
              <p:grpSpPr>
                <a:xfrm>
                  <a:off x="3756510" y="3628935"/>
                  <a:ext cx="481680" cy="312120"/>
                  <a:chOff x="3756510" y="3628935"/>
                  <a:chExt cx="481680" cy="312120"/>
                </a:xfrm>
              </p:grpSpPr>
              <mc:AlternateContent xmlns:mc="http://schemas.openxmlformats.org/markup-compatibility/2006">
                <mc:Choice xmlns:p14="http://schemas.microsoft.com/office/powerpoint/2010/main" Requires="p14">
                  <p:contentPart p14:bwMode="auto" r:id="rId42">
                    <p14:nvContentPartPr>
                      <p14:cNvPr id="85" name="Ink 84">
                        <a:extLst>
                          <a:ext uri="{FF2B5EF4-FFF2-40B4-BE49-F238E27FC236}">
                            <a16:creationId xmlns:a16="http://schemas.microsoft.com/office/drawing/2014/main" id="{7FD855D4-E590-0599-11A2-68478FFE21F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942990" y="3628935"/>
                      <a:ext cx="295200" cy="276120"/>
                    </p14:xfrm>
                  </p:contentPart>
                </mc:Choice>
                <mc:Fallback>
                  <p:pic>
                    <p:nvPicPr>
                      <p:cNvPr id="85" name="Ink 84">
                        <a:extLst>
                          <a:ext uri="{FF2B5EF4-FFF2-40B4-BE49-F238E27FC236}">
                            <a16:creationId xmlns:a16="http://schemas.microsoft.com/office/drawing/2014/main" id="{7FD855D4-E590-0599-11A2-68478FFE21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33990" y="3619935"/>
                        <a:ext cx="312840" cy="293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>
                <mc:Choice xmlns:p14="http://schemas.microsoft.com/office/powerpoint/2010/main" Requires="p14">
                  <p:contentPart p14:bwMode="auto" r:id="rId43">
                    <p14:nvContentPartPr>
                      <p14:cNvPr id="86" name="Ink 85">
                        <a:extLst>
                          <a:ext uri="{FF2B5EF4-FFF2-40B4-BE49-F238E27FC236}">
                            <a16:creationId xmlns:a16="http://schemas.microsoft.com/office/drawing/2014/main" id="{B3E94C72-9CF7-F7D7-D6C6-83193452E9B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56510" y="3643335"/>
                      <a:ext cx="186840" cy="297720"/>
                    </p14:xfrm>
                  </p:contentPart>
                </mc:Choice>
                <mc:Fallback>
                  <p:pic>
                    <p:nvPicPr>
                      <p:cNvPr id="86" name="Ink 85">
                        <a:extLst>
                          <a:ext uri="{FF2B5EF4-FFF2-40B4-BE49-F238E27FC236}">
                            <a16:creationId xmlns:a16="http://schemas.microsoft.com/office/drawing/2014/main" id="{B3E94C72-9CF7-F7D7-D6C6-83193452E9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47510" y="3634335"/>
                        <a:ext cx="204480" cy="315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372FD205-C42C-EB71-5765-08717AB5C7ED}"/>
                  </a:ext>
                </a:extLst>
              </p:cNvPr>
              <p:cNvGrpSpPr/>
              <p:nvPr/>
            </p:nvGrpSpPr>
            <p:grpSpPr>
              <a:xfrm>
                <a:off x="1078446" y="1183801"/>
                <a:ext cx="557640" cy="313200"/>
                <a:chOff x="1083046" y="1121622"/>
                <a:chExt cx="557640" cy="31320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44">
                  <p14:nvContentPartPr>
                    <p14:cNvPr id="79" name="Ink 78">
                      <a:extLst>
                        <a:ext uri="{FF2B5EF4-FFF2-40B4-BE49-F238E27FC236}">
                          <a16:creationId xmlns:a16="http://schemas.microsoft.com/office/drawing/2014/main" id="{20EA92AE-98D3-88C0-6A93-D9C4DAB443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06326" y="1121622"/>
                    <a:ext cx="234360" cy="313200"/>
                  </p14:xfrm>
                </p:contentPart>
              </mc:Choice>
              <mc:Fallback>
                <p:pic>
                  <p:nvPicPr>
                    <p:cNvPr id="79" name="Ink 78">
                      <a:extLst>
                        <a:ext uri="{FF2B5EF4-FFF2-40B4-BE49-F238E27FC236}">
                          <a16:creationId xmlns:a16="http://schemas.microsoft.com/office/drawing/2014/main" id="{20EA92AE-98D3-88C0-6A93-D9C4DAB4439A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397326" y="1112632"/>
                      <a:ext cx="252000" cy="3308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45">
                  <p14:nvContentPartPr>
                    <p14:cNvPr id="80" name="Ink 79">
                      <a:extLst>
                        <a:ext uri="{FF2B5EF4-FFF2-40B4-BE49-F238E27FC236}">
                          <a16:creationId xmlns:a16="http://schemas.microsoft.com/office/drawing/2014/main" id="{ABD975F0-A27E-0648-169C-5A70AEDCF1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9166" y="1204422"/>
                    <a:ext cx="317880" cy="216720"/>
                  </p14:xfrm>
                </p:contentPart>
              </mc:Choice>
              <mc:Fallback>
                <p:pic>
                  <p:nvPicPr>
                    <p:cNvPr id="80" name="Ink 79">
                      <a:extLst>
                        <a:ext uri="{FF2B5EF4-FFF2-40B4-BE49-F238E27FC236}">
                          <a16:creationId xmlns:a16="http://schemas.microsoft.com/office/drawing/2014/main" id="{ABD975F0-A27E-0648-169C-5A70AEDCF155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1080166" y="1195422"/>
                      <a:ext cx="335520" cy="23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46">
                  <p14:nvContentPartPr>
                    <p14:cNvPr id="81" name="Ink 80">
                      <a:extLst>
                        <a:ext uri="{FF2B5EF4-FFF2-40B4-BE49-F238E27FC236}">
                          <a16:creationId xmlns:a16="http://schemas.microsoft.com/office/drawing/2014/main" id="{315F3DDA-DF56-2854-4B31-4A91262D417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3046" y="1195782"/>
                    <a:ext cx="360" cy="360"/>
                  </p14:xfrm>
                </p:contentPart>
              </mc:Choice>
              <mc:Fallback>
                <p:pic>
                  <p:nvPicPr>
                    <p:cNvPr id="81" name="Ink 80">
                      <a:extLst>
                        <a:ext uri="{FF2B5EF4-FFF2-40B4-BE49-F238E27FC236}">
                          <a16:creationId xmlns:a16="http://schemas.microsoft.com/office/drawing/2014/main" id="{315F3DDA-DF56-2854-4B31-4A91262D417F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1074046" y="1186782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A62F520-7F58-E722-C853-F22B259301B3}"/>
                </a:ext>
              </a:extLst>
            </p:cNvPr>
            <p:cNvGrpSpPr/>
            <p:nvPr/>
          </p:nvGrpSpPr>
          <p:grpSpPr>
            <a:xfrm>
              <a:off x="3106186" y="3284948"/>
              <a:ext cx="602235" cy="1255002"/>
              <a:chOff x="1078446" y="745485"/>
              <a:chExt cx="602235" cy="125500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6138CBE-43B8-38E6-7EC3-C6AA154B4D7A}"/>
                  </a:ext>
                </a:extLst>
              </p:cNvPr>
              <p:cNvGrpSpPr/>
              <p:nvPr/>
            </p:nvGrpSpPr>
            <p:grpSpPr>
              <a:xfrm>
                <a:off x="1128666" y="745485"/>
                <a:ext cx="552015" cy="1255002"/>
                <a:chOff x="3686175" y="2686053"/>
                <a:chExt cx="552015" cy="125500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FE8468A9-A524-D65D-6FB9-75D8C348E408}"/>
                    </a:ext>
                  </a:extLst>
                </p:cNvPr>
                <p:cNvSpPr/>
                <p:nvPr/>
              </p:nvSpPr>
              <p:spPr>
                <a:xfrm>
                  <a:off x="3686175" y="268605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47">
                  <p14:nvContentPartPr>
                    <p14:cNvPr id="98" name="Ink 97">
                      <a:extLst>
                        <a:ext uri="{FF2B5EF4-FFF2-40B4-BE49-F238E27FC236}">
                          <a16:creationId xmlns:a16="http://schemas.microsoft.com/office/drawing/2014/main" id="{AFC6ADF3-23A9-C86B-6CD7-C36E894F78A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186135"/>
                    <a:ext cx="360" cy="443160"/>
                  </p14:xfrm>
                </p:contentPart>
              </mc:Choice>
              <mc:Fallback>
                <p:pic>
                  <p:nvPicPr>
                    <p:cNvPr id="98" name="Ink 97">
                      <a:extLst>
                        <a:ext uri="{FF2B5EF4-FFF2-40B4-BE49-F238E27FC236}">
                          <a16:creationId xmlns:a16="http://schemas.microsoft.com/office/drawing/2014/main" id="{AFC6ADF3-23A9-C86B-6CD7-C36E894F78AF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3933990" y="3177135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5282593B-B1E4-05FF-0470-D3AB02A7AE93}"/>
                    </a:ext>
                  </a:extLst>
                </p:cNvPr>
                <p:cNvGrpSpPr/>
                <p:nvPr/>
              </p:nvGrpSpPr>
              <p:grpSpPr>
                <a:xfrm>
                  <a:off x="3756510" y="3628935"/>
                  <a:ext cx="481680" cy="312120"/>
                  <a:chOff x="3756510" y="3628935"/>
                  <a:chExt cx="481680" cy="312120"/>
                </a:xfrm>
              </p:grpSpPr>
              <mc:AlternateContent xmlns:mc="http://schemas.openxmlformats.org/markup-compatibility/2006">
                <mc:Choice xmlns:p14="http://schemas.microsoft.com/office/powerpoint/2010/main" Requires="p14">
                  <p:contentPart p14:bwMode="auto" r:id="rId48">
                    <p14:nvContentPartPr>
                      <p14:cNvPr id="101" name="Ink 100">
                        <a:extLst>
                          <a:ext uri="{FF2B5EF4-FFF2-40B4-BE49-F238E27FC236}">
                            <a16:creationId xmlns:a16="http://schemas.microsoft.com/office/drawing/2014/main" id="{D8C63EE3-1A29-18AC-18FB-4BBD147DAEA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942990" y="3628935"/>
                      <a:ext cx="295200" cy="276120"/>
                    </p14:xfrm>
                  </p:contentPart>
                </mc:Choice>
                <mc:Fallback>
                  <p:pic>
                    <p:nvPicPr>
                      <p:cNvPr id="101" name="Ink 100">
                        <a:extLst>
                          <a:ext uri="{FF2B5EF4-FFF2-40B4-BE49-F238E27FC236}">
                            <a16:creationId xmlns:a16="http://schemas.microsoft.com/office/drawing/2014/main" id="{D8C63EE3-1A29-18AC-18FB-4BBD147DAE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33990" y="3619935"/>
                        <a:ext cx="312840" cy="293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>
                <mc:Choice xmlns:p14="http://schemas.microsoft.com/office/powerpoint/2010/main" Requires="p14">
                  <p:contentPart p14:bwMode="auto" r:id="rId49">
                    <p14:nvContentPartPr>
                      <p14:cNvPr id="131" name="Ink 130">
                        <a:extLst>
                          <a:ext uri="{FF2B5EF4-FFF2-40B4-BE49-F238E27FC236}">
                            <a16:creationId xmlns:a16="http://schemas.microsoft.com/office/drawing/2014/main" id="{C1BB2BA5-8910-316B-8F42-4BDD05D1082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56510" y="3643335"/>
                      <a:ext cx="186840" cy="297720"/>
                    </p14:xfrm>
                  </p:contentPart>
                </mc:Choice>
                <mc:Fallback>
                  <p:pic>
                    <p:nvPicPr>
                      <p:cNvPr id="131" name="Ink 130">
                        <a:extLst>
                          <a:ext uri="{FF2B5EF4-FFF2-40B4-BE49-F238E27FC236}">
                            <a16:creationId xmlns:a16="http://schemas.microsoft.com/office/drawing/2014/main" id="{C1BB2BA5-8910-316B-8F42-4BDD05D108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47510" y="3634335"/>
                        <a:ext cx="204480" cy="315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B3BA893B-CB1D-FFA4-3D78-F016824D8BCC}"/>
                  </a:ext>
                </a:extLst>
              </p:cNvPr>
              <p:cNvGrpSpPr/>
              <p:nvPr/>
            </p:nvGrpSpPr>
            <p:grpSpPr>
              <a:xfrm>
                <a:off x="1078446" y="1183801"/>
                <a:ext cx="557640" cy="313200"/>
                <a:chOff x="1083046" y="1121622"/>
                <a:chExt cx="557640" cy="31320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50">
                  <p14:nvContentPartPr>
                    <p14:cNvPr id="90" name="Ink 89">
                      <a:extLst>
                        <a:ext uri="{FF2B5EF4-FFF2-40B4-BE49-F238E27FC236}">
                          <a16:creationId xmlns:a16="http://schemas.microsoft.com/office/drawing/2014/main" id="{217FBD85-351D-0FDF-FC54-787482C06A3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06326" y="1121622"/>
                    <a:ext cx="234360" cy="313200"/>
                  </p14:xfrm>
                </p:contentPart>
              </mc:Choice>
              <mc:Fallback>
                <p:pic>
                  <p:nvPicPr>
                    <p:cNvPr id="90" name="Ink 89">
                      <a:extLst>
                        <a:ext uri="{FF2B5EF4-FFF2-40B4-BE49-F238E27FC236}">
                          <a16:creationId xmlns:a16="http://schemas.microsoft.com/office/drawing/2014/main" id="{217FBD85-351D-0FDF-FC54-787482C06A3D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397326" y="1112632"/>
                      <a:ext cx="252000" cy="3308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51">
                  <p14:nvContentPartPr>
                    <p14:cNvPr id="92" name="Ink 91">
                      <a:extLst>
                        <a:ext uri="{FF2B5EF4-FFF2-40B4-BE49-F238E27FC236}">
                          <a16:creationId xmlns:a16="http://schemas.microsoft.com/office/drawing/2014/main" id="{DAA039D0-34E8-11BC-0B23-0D87E3B02F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9166" y="1204422"/>
                    <a:ext cx="317880" cy="216720"/>
                  </p14:xfrm>
                </p:contentPart>
              </mc:Choice>
              <mc:Fallback>
                <p:pic>
                  <p:nvPicPr>
                    <p:cNvPr id="92" name="Ink 91">
                      <a:extLst>
                        <a:ext uri="{FF2B5EF4-FFF2-40B4-BE49-F238E27FC236}">
                          <a16:creationId xmlns:a16="http://schemas.microsoft.com/office/drawing/2014/main" id="{DAA039D0-34E8-11BC-0B23-0D87E3B02F40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1080166" y="1195422"/>
                      <a:ext cx="335520" cy="23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52">
                  <p14:nvContentPartPr>
                    <p14:cNvPr id="93" name="Ink 92">
                      <a:extLst>
                        <a:ext uri="{FF2B5EF4-FFF2-40B4-BE49-F238E27FC236}">
                          <a16:creationId xmlns:a16="http://schemas.microsoft.com/office/drawing/2014/main" id="{AB715250-3845-1E92-E511-6367D25841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3046" y="1195782"/>
                    <a:ext cx="360" cy="360"/>
                  </p14:xfrm>
                </p:contentPart>
              </mc:Choice>
              <mc:Fallback>
                <p:pic>
                  <p:nvPicPr>
                    <p:cNvPr id="93" name="Ink 92">
                      <a:extLst>
                        <a:ext uri="{FF2B5EF4-FFF2-40B4-BE49-F238E27FC236}">
                          <a16:creationId xmlns:a16="http://schemas.microsoft.com/office/drawing/2014/main" id="{AB715250-3845-1E92-E511-6367D258415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1074046" y="1186782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0F613C5-9C53-447F-8C97-26AD7D4262A1}"/>
                </a:ext>
              </a:extLst>
            </p:cNvPr>
            <p:cNvGrpSpPr/>
            <p:nvPr/>
          </p:nvGrpSpPr>
          <p:grpSpPr>
            <a:xfrm rot="711734">
              <a:off x="4184949" y="2346510"/>
              <a:ext cx="602235" cy="1255002"/>
              <a:chOff x="1078446" y="745485"/>
              <a:chExt cx="602235" cy="1255002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D93E0C7D-1B18-3487-E6FD-845CDB3149AB}"/>
                  </a:ext>
                </a:extLst>
              </p:cNvPr>
              <p:cNvGrpSpPr/>
              <p:nvPr/>
            </p:nvGrpSpPr>
            <p:grpSpPr>
              <a:xfrm>
                <a:off x="1128666" y="745485"/>
                <a:ext cx="552015" cy="1255002"/>
                <a:chOff x="3686175" y="2686053"/>
                <a:chExt cx="552015" cy="1255002"/>
              </a:xfrm>
            </p:grpSpPr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8E0963B4-F05A-D0D3-8A9D-C95829D2B081}"/>
                    </a:ext>
                  </a:extLst>
                </p:cNvPr>
                <p:cNvSpPr/>
                <p:nvPr/>
              </p:nvSpPr>
              <p:spPr>
                <a:xfrm>
                  <a:off x="3686175" y="268605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53">
                  <p14:nvContentPartPr>
                    <p14:cNvPr id="140" name="Ink 139">
                      <a:extLst>
                        <a:ext uri="{FF2B5EF4-FFF2-40B4-BE49-F238E27FC236}">
                          <a16:creationId xmlns:a16="http://schemas.microsoft.com/office/drawing/2014/main" id="{547C7FDA-D602-2862-EEBE-537E8714A8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186135"/>
                    <a:ext cx="360" cy="443160"/>
                  </p14:xfrm>
                </p:contentPart>
              </mc:Choice>
              <mc:Fallback>
                <p:pic>
                  <p:nvPicPr>
                    <p:cNvPr id="140" name="Ink 139">
                      <a:extLst>
                        <a:ext uri="{FF2B5EF4-FFF2-40B4-BE49-F238E27FC236}">
                          <a16:creationId xmlns:a16="http://schemas.microsoft.com/office/drawing/2014/main" id="{547C7FDA-D602-2862-EEBE-537E8714A88B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3933990" y="3177135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E1131712-2B99-9EED-EE0B-BA1F313704E7}"/>
                    </a:ext>
                  </a:extLst>
                </p:cNvPr>
                <p:cNvGrpSpPr/>
                <p:nvPr/>
              </p:nvGrpSpPr>
              <p:grpSpPr>
                <a:xfrm>
                  <a:off x="3756510" y="3628935"/>
                  <a:ext cx="481680" cy="312120"/>
                  <a:chOff x="3756510" y="3628935"/>
                  <a:chExt cx="481680" cy="312120"/>
                </a:xfrm>
              </p:grpSpPr>
              <mc:AlternateContent xmlns:mc="http://schemas.openxmlformats.org/markup-compatibility/2006">
                <mc:Choice xmlns:p14="http://schemas.microsoft.com/office/powerpoint/2010/main" Requires="p14">
                  <p:contentPart p14:bwMode="auto" r:id="rId54">
                    <p14:nvContentPartPr>
                      <p14:cNvPr id="142" name="Ink 141">
                        <a:extLst>
                          <a:ext uri="{FF2B5EF4-FFF2-40B4-BE49-F238E27FC236}">
                            <a16:creationId xmlns:a16="http://schemas.microsoft.com/office/drawing/2014/main" id="{3644AB10-EA95-AD82-D10B-F133C47F68D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942990" y="3628935"/>
                      <a:ext cx="295200" cy="276120"/>
                    </p14:xfrm>
                  </p:contentPart>
                </mc:Choice>
                <mc:Fallback>
                  <p:pic>
                    <p:nvPicPr>
                      <p:cNvPr id="142" name="Ink 141">
                        <a:extLst>
                          <a:ext uri="{FF2B5EF4-FFF2-40B4-BE49-F238E27FC236}">
                            <a16:creationId xmlns:a16="http://schemas.microsoft.com/office/drawing/2014/main" id="{3644AB10-EA95-AD82-D10B-F133C47F68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33990" y="3619935"/>
                        <a:ext cx="312840" cy="293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>
                <mc:Choice xmlns:p14="http://schemas.microsoft.com/office/powerpoint/2010/main" Requires="p14">
                  <p:contentPart p14:bwMode="auto" r:id="rId55">
                    <p14:nvContentPartPr>
                      <p14:cNvPr id="143" name="Ink 142">
                        <a:extLst>
                          <a:ext uri="{FF2B5EF4-FFF2-40B4-BE49-F238E27FC236}">
                            <a16:creationId xmlns:a16="http://schemas.microsoft.com/office/drawing/2014/main" id="{386FB5E1-F69D-4AC2-901D-20988186D43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56510" y="3643335"/>
                      <a:ext cx="186840" cy="297720"/>
                    </p14:xfrm>
                  </p:contentPart>
                </mc:Choice>
                <mc:Fallback>
                  <p:pic>
                    <p:nvPicPr>
                      <p:cNvPr id="143" name="Ink 142">
                        <a:extLst>
                          <a:ext uri="{FF2B5EF4-FFF2-40B4-BE49-F238E27FC236}">
                            <a16:creationId xmlns:a16="http://schemas.microsoft.com/office/drawing/2014/main" id="{386FB5E1-F69D-4AC2-901D-20988186D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47510" y="3634335"/>
                        <a:ext cx="204480" cy="315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8B01EAD0-21E7-3A59-F54B-F31A8F8A4DCA}"/>
                  </a:ext>
                </a:extLst>
              </p:cNvPr>
              <p:cNvGrpSpPr/>
              <p:nvPr/>
            </p:nvGrpSpPr>
            <p:grpSpPr>
              <a:xfrm>
                <a:off x="1078446" y="1183801"/>
                <a:ext cx="557640" cy="313200"/>
                <a:chOff x="1083046" y="1121622"/>
                <a:chExt cx="557640" cy="31320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56">
                  <p14:nvContentPartPr>
                    <p14:cNvPr id="136" name="Ink 135">
                      <a:extLst>
                        <a:ext uri="{FF2B5EF4-FFF2-40B4-BE49-F238E27FC236}">
                          <a16:creationId xmlns:a16="http://schemas.microsoft.com/office/drawing/2014/main" id="{9A7ECB90-044F-25D2-3405-AE3F7C00C0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06326" y="1121622"/>
                    <a:ext cx="234360" cy="313200"/>
                  </p14:xfrm>
                </p:contentPart>
              </mc:Choice>
              <mc:Fallback>
                <p:pic>
                  <p:nvPicPr>
                    <p:cNvPr id="136" name="Ink 135">
                      <a:extLst>
                        <a:ext uri="{FF2B5EF4-FFF2-40B4-BE49-F238E27FC236}">
                          <a16:creationId xmlns:a16="http://schemas.microsoft.com/office/drawing/2014/main" id="{9A7ECB90-044F-25D2-3405-AE3F7C00C05E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397326" y="1112632"/>
                      <a:ext cx="252000" cy="3308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57">
                  <p14:nvContentPartPr>
                    <p14:cNvPr id="137" name="Ink 136">
                      <a:extLst>
                        <a:ext uri="{FF2B5EF4-FFF2-40B4-BE49-F238E27FC236}">
                          <a16:creationId xmlns:a16="http://schemas.microsoft.com/office/drawing/2014/main" id="{0913D3D6-0288-89AC-8346-56182761FF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9166" y="1204422"/>
                    <a:ext cx="317880" cy="216720"/>
                  </p14:xfrm>
                </p:contentPart>
              </mc:Choice>
              <mc:Fallback>
                <p:pic>
                  <p:nvPicPr>
                    <p:cNvPr id="137" name="Ink 136">
                      <a:extLst>
                        <a:ext uri="{FF2B5EF4-FFF2-40B4-BE49-F238E27FC236}">
                          <a16:creationId xmlns:a16="http://schemas.microsoft.com/office/drawing/2014/main" id="{0913D3D6-0288-89AC-8346-56182761FF8A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1080166" y="1195422"/>
                      <a:ext cx="335520" cy="23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58">
                  <p14:nvContentPartPr>
                    <p14:cNvPr id="138" name="Ink 137">
                      <a:extLst>
                        <a:ext uri="{FF2B5EF4-FFF2-40B4-BE49-F238E27FC236}">
                          <a16:creationId xmlns:a16="http://schemas.microsoft.com/office/drawing/2014/main" id="{107231E8-EE1F-6A83-727C-A8BC87E6FB2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3046" y="1195782"/>
                    <a:ext cx="360" cy="360"/>
                  </p14:xfrm>
                </p:contentPart>
              </mc:Choice>
              <mc:Fallback>
                <p:pic>
                  <p:nvPicPr>
                    <p:cNvPr id="138" name="Ink 137">
                      <a:extLst>
                        <a:ext uri="{FF2B5EF4-FFF2-40B4-BE49-F238E27FC236}">
                          <a16:creationId xmlns:a16="http://schemas.microsoft.com/office/drawing/2014/main" id="{107231E8-EE1F-6A83-727C-A8BC87E6FB27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1074046" y="1186782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48B18750-B214-A804-0A1A-657F85F065D0}"/>
                </a:ext>
              </a:extLst>
            </p:cNvPr>
            <p:cNvGrpSpPr/>
            <p:nvPr/>
          </p:nvGrpSpPr>
          <p:grpSpPr>
            <a:xfrm rot="21190984">
              <a:off x="2414010" y="2734989"/>
              <a:ext cx="602235" cy="1255002"/>
              <a:chOff x="1078446" y="745485"/>
              <a:chExt cx="602235" cy="1255002"/>
            </a:xfrm>
          </p:grpSpPr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F008BF46-6C72-D2C2-CB38-F8DEE557BC01}"/>
                  </a:ext>
                </a:extLst>
              </p:cNvPr>
              <p:cNvGrpSpPr/>
              <p:nvPr/>
            </p:nvGrpSpPr>
            <p:grpSpPr>
              <a:xfrm>
                <a:off x="1128666" y="745485"/>
                <a:ext cx="552015" cy="1255002"/>
                <a:chOff x="3686175" y="2686053"/>
                <a:chExt cx="552015" cy="1255002"/>
              </a:xfrm>
            </p:grpSpPr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DCC4BC20-327F-8A96-D964-1922E779E2DC}"/>
                    </a:ext>
                  </a:extLst>
                </p:cNvPr>
                <p:cNvSpPr/>
                <p:nvPr/>
              </p:nvSpPr>
              <p:spPr>
                <a:xfrm>
                  <a:off x="3686175" y="268605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59">
                  <p14:nvContentPartPr>
                    <p14:cNvPr id="192" name="Ink 191">
                      <a:extLst>
                        <a:ext uri="{FF2B5EF4-FFF2-40B4-BE49-F238E27FC236}">
                          <a16:creationId xmlns:a16="http://schemas.microsoft.com/office/drawing/2014/main" id="{09DB021B-6A2F-42F2-31F2-BEBD0E1A35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186135"/>
                    <a:ext cx="360" cy="443160"/>
                  </p14:xfrm>
                </p:contentPart>
              </mc:Choice>
              <mc:Fallback>
                <p:pic>
                  <p:nvPicPr>
                    <p:cNvPr id="192" name="Ink 191">
                      <a:extLst>
                        <a:ext uri="{FF2B5EF4-FFF2-40B4-BE49-F238E27FC236}">
                          <a16:creationId xmlns:a16="http://schemas.microsoft.com/office/drawing/2014/main" id="{09DB021B-6A2F-42F2-31F2-BEBD0E1A3540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3933990" y="3177135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5A201BBF-3367-5D8D-C624-3C5BC7FBA9D9}"/>
                    </a:ext>
                  </a:extLst>
                </p:cNvPr>
                <p:cNvGrpSpPr/>
                <p:nvPr/>
              </p:nvGrpSpPr>
              <p:grpSpPr>
                <a:xfrm>
                  <a:off x="3756510" y="3628935"/>
                  <a:ext cx="481680" cy="312120"/>
                  <a:chOff x="3756510" y="3628935"/>
                  <a:chExt cx="481680" cy="312120"/>
                </a:xfrm>
              </p:grpSpPr>
              <mc:AlternateContent xmlns:mc="http://schemas.openxmlformats.org/markup-compatibility/2006">
                <mc:Choice xmlns:p14="http://schemas.microsoft.com/office/powerpoint/2010/main" Requires="p14">
                  <p:contentPart p14:bwMode="auto" r:id="rId60">
                    <p14:nvContentPartPr>
                      <p14:cNvPr id="194" name="Ink 193">
                        <a:extLst>
                          <a:ext uri="{FF2B5EF4-FFF2-40B4-BE49-F238E27FC236}">
                            <a16:creationId xmlns:a16="http://schemas.microsoft.com/office/drawing/2014/main" id="{139B3738-9F47-F553-F39C-A501A603ACB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942990" y="3628935"/>
                      <a:ext cx="295200" cy="276120"/>
                    </p14:xfrm>
                  </p:contentPart>
                </mc:Choice>
                <mc:Fallback>
                  <p:pic>
                    <p:nvPicPr>
                      <p:cNvPr id="194" name="Ink 193">
                        <a:extLst>
                          <a:ext uri="{FF2B5EF4-FFF2-40B4-BE49-F238E27FC236}">
                            <a16:creationId xmlns:a16="http://schemas.microsoft.com/office/drawing/2014/main" id="{139B3738-9F47-F553-F39C-A501A603AC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33990" y="3619935"/>
                        <a:ext cx="312840" cy="293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>
                <mc:Choice xmlns:p14="http://schemas.microsoft.com/office/powerpoint/2010/main" Requires="p14">
                  <p:contentPart p14:bwMode="auto" r:id="rId61">
                    <p14:nvContentPartPr>
                      <p14:cNvPr id="195" name="Ink 194">
                        <a:extLst>
                          <a:ext uri="{FF2B5EF4-FFF2-40B4-BE49-F238E27FC236}">
                            <a16:creationId xmlns:a16="http://schemas.microsoft.com/office/drawing/2014/main" id="{0FE0CEA2-967B-C41A-CC3F-63F8F2D2AD1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56510" y="3643335"/>
                      <a:ext cx="186840" cy="297720"/>
                    </p14:xfrm>
                  </p:contentPart>
                </mc:Choice>
                <mc:Fallback>
                  <p:pic>
                    <p:nvPicPr>
                      <p:cNvPr id="195" name="Ink 194">
                        <a:extLst>
                          <a:ext uri="{FF2B5EF4-FFF2-40B4-BE49-F238E27FC236}">
                            <a16:creationId xmlns:a16="http://schemas.microsoft.com/office/drawing/2014/main" id="{0FE0CEA2-967B-C41A-CC3F-63F8F2D2AD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47510" y="3634335"/>
                        <a:ext cx="204480" cy="315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37A536B8-BE19-138F-D613-927A45C589F6}"/>
                  </a:ext>
                </a:extLst>
              </p:cNvPr>
              <p:cNvGrpSpPr/>
              <p:nvPr/>
            </p:nvGrpSpPr>
            <p:grpSpPr>
              <a:xfrm>
                <a:off x="1078446" y="1183801"/>
                <a:ext cx="557640" cy="313200"/>
                <a:chOff x="1083046" y="1121622"/>
                <a:chExt cx="557640" cy="31320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62">
                  <p14:nvContentPartPr>
                    <p14:cNvPr id="150" name="Ink 149">
                      <a:extLst>
                        <a:ext uri="{FF2B5EF4-FFF2-40B4-BE49-F238E27FC236}">
                          <a16:creationId xmlns:a16="http://schemas.microsoft.com/office/drawing/2014/main" id="{291F344E-7EA3-E6CB-490C-546419AC5DA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06326" y="1121622"/>
                    <a:ext cx="234360" cy="313200"/>
                  </p14:xfrm>
                </p:contentPart>
              </mc:Choice>
              <mc:Fallback>
                <p:pic>
                  <p:nvPicPr>
                    <p:cNvPr id="150" name="Ink 149">
                      <a:extLst>
                        <a:ext uri="{FF2B5EF4-FFF2-40B4-BE49-F238E27FC236}">
                          <a16:creationId xmlns:a16="http://schemas.microsoft.com/office/drawing/2014/main" id="{291F344E-7EA3-E6CB-490C-546419AC5DAB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397326" y="1112632"/>
                      <a:ext cx="252000" cy="3308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63">
                  <p14:nvContentPartPr>
                    <p14:cNvPr id="189" name="Ink 188">
                      <a:extLst>
                        <a:ext uri="{FF2B5EF4-FFF2-40B4-BE49-F238E27FC236}">
                          <a16:creationId xmlns:a16="http://schemas.microsoft.com/office/drawing/2014/main" id="{3554089F-F502-1076-5B42-55FFAEBE33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9166" y="1204422"/>
                    <a:ext cx="317880" cy="216720"/>
                  </p14:xfrm>
                </p:contentPart>
              </mc:Choice>
              <mc:Fallback>
                <p:pic>
                  <p:nvPicPr>
                    <p:cNvPr id="189" name="Ink 188">
                      <a:extLst>
                        <a:ext uri="{FF2B5EF4-FFF2-40B4-BE49-F238E27FC236}">
                          <a16:creationId xmlns:a16="http://schemas.microsoft.com/office/drawing/2014/main" id="{3554089F-F502-1076-5B42-55FFAEBE3349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1080166" y="1195422"/>
                      <a:ext cx="335520" cy="23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64">
                  <p14:nvContentPartPr>
                    <p14:cNvPr id="190" name="Ink 189">
                      <a:extLst>
                        <a:ext uri="{FF2B5EF4-FFF2-40B4-BE49-F238E27FC236}">
                          <a16:creationId xmlns:a16="http://schemas.microsoft.com/office/drawing/2014/main" id="{082237D2-9833-D9A2-7E8A-E4E7E00FB4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3046" y="1195782"/>
                    <a:ext cx="360" cy="360"/>
                  </p14:xfrm>
                </p:contentPart>
              </mc:Choice>
              <mc:Fallback>
                <p:pic>
                  <p:nvPicPr>
                    <p:cNvPr id="190" name="Ink 189">
                      <a:extLst>
                        <a:ext uri="{FF2B5EF4-FFF2-40B4-BE49-F238E27FC236}">
                          <a16:creationId xmlns:a16="http://schemas.microsoft.com/office/drawing/2014/main" id="{082237D2-9833-D9A2-7E8A-E4E7E00FB4F1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1074046" y="1186782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1169875F-E194-31AE-1450-215AC1C0FEBB}"/>
                </a:ext>
              </a:extLst>
            </p:cNvPr>
            <p:cNvGrpSpPr/>
            <p:nvPr/>
          </p:nvGrpSpPr>
          <p:grpSpPr>
            <a:xfrm>
              <a:off x="3480767" y="2091739"/>
              <a:ext cx="602235" cy="1255002"/>
              <a:chOff x="1078446" y="745485"/>
              <a:chExt cx="602235" cy="1255002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8F588DED-1791-19F4-0022-702835258A23}"/>
                  </a:ext>
                </a:extLst>
              </p:cNvPr>
              <p:cNvGrpSpPr/>
              <p:nvPr/>
            </p:nvGrpSpPr>
            <p:grpSpPr>
              <a:xfrm>
                <a:off x="1128666" y="745485"/>
                <a:ext cx="552015" cy="1255002"/>
                <a:chOff x="3686175" y="2686053"/>
                <a:chExt cx="552015" cy="1255002"/>
              </a:xfrm>
            </p:grpSpPr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7D6937E5-68C8-5475-6D45-CECDAD9F525E}"/>
                    </a:ext>
                  </a:extLst>
                </p:cNvPr>
                <p:cNvSpPr/>
                <p:nvPr/>
              </p:nvSpPr>
              <p:spPr>
                <a:xfrm>
                  <a:off x="3686175" y="268605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65">
                  <p14:nvContentPartPr>
                    <p14:cNvPr id="203" name="Ink 202">
                      <a:extLst>
                        <a:ext uri="{FF2B5EF4-FFF2-40B4-BE49-F238E27FC236}">
                          <a16:creationId xmlns:a16="http://schemas.microsoft.com/office/drawing/2014/main" id="{5F6CE76A-977D-69D1-69C0-446293609B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186135"/>
                    <a:ext cx="360" cy="443160"/>
                  </p14:xfrm>
                </p:contentPart>
              </mc:Choice>
              <mc:Fallback>
                <p:pic>
                  <p:nvPicPr>
                    <p:cNvPr id="203" name="Ink 202">
                      <a:extLst>
                        <a:ext uri="{FF2B5EF4-FFF2-40B4-BE49-F238E27FC236}">
                          <a16:creationId xmlns:a16="http://schemas.microsoft.com/office/drawing/2014/main" id="{5F6CE76A-977D-69D1-69C0-446293609B8B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3933990" y="3177135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A438222C-6383-759F-6E03-B8DC4BE78535}"/>
                    </a:ext>
                  </a:extLst>
                </p:cNvPr>
                <p:cNvGrpSpPr/>
                <p:nvPr/>
              </p:nvGrpSpPr>
              <p:grpSpPr>
                <a:xfrm>
                  <a:off x="3756510" y="3628935"/>
                  <a:ext cx="481680" cy="312120"/>
                  <a:chOff x="3756510" y="3628935"/>
                  <a:chExt cx="481680" cy="312120"/>
                </a:xfrm>
              </p:grpSpPr>
              <mc:AlternateContent xmlns:mc="http://schemas.openxmlformats.org/markup-compatibility/2006">
                <mc:Choice xmlns:p14="http://schemas.microsoft.com/office/powerpoint/2010/main" Requires="p14">
                  <p:contentPart p14:bwMode="auto" r:id="rId66">
                    <p14:nvContentPartPr>
                      <p14:cNvPr id="205" name="Ink 204">
                        <a:extLst>
                          <a:ext uri="{FF2B5EF4-FFF2-40B4-BE49-F238E27FC236}">
                            <a16:creationId xmlns:a16="http://schemas.microsoft.com/office/drawing/2014/main" id="{14AF11BB-7305-D611-3D68-6DB5FDA3951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942990" y="3628935"/>
                      <a:ext cx="295200" cy="276120"/>
                    </p14:xfrm>
                  </p:contentPart>
                </mc:Choice>
                <mc:Fallback>
                  <p:pic>
                    <p:nvPicPr>
                      <p:cNvPr id="205" name="Ink 204">
                        <a:extLst>
                          <a:ext uri="{FF2B5EF4-FFF2-40B4-BE49-F238E27FC236}">
                            <a16:creationId xmlns:a16="http://schemas.microsoft.com/office/drawing/2014/main" id="{14AF11BB-7305-D611-3D68-6DB5FDA395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33990" y="3619935"/>
                        <a:ext cx="312840" cy="293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>
                <mc:Choice xmlns:p14="http://schemas.microsoft.com/office/powerpoint/2010/main" Requires="p14">
                  <p:contentPart p14:bwMode="auto" r:id="rId67">
                    <p14:nvContentPartPr>
                      <p14:cNvPr id="206" name="Ink 205">
                        <a:extLst>
                          <a:ext uri="{FF2B5EF4-FFF2-40B4-BE49-F238E27FC236}">
                            <a16:creationId xmlns:a16="http://schemas.microsoft.com/office/drawing/2014/main" id="{8CD6C6B9-8BC8-AC5F-7FE5-A4947805312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56510" y="3643335"/>
                      <a:ext cx="186840" cy="297720"/>
                    </p14:xfrm>
                  </p:contentPart>
                </mc:Choice>
                <mc:Fallback>
                  <p:pic>
                    <p:nvPicPr>
                      <p:cNvPr id="206" name="Ink 205">
                        <a:extLst>
                          <a:ext uri="{FF2B5EF4-FFF2-40B4-BE49-F238E27FC236}">
                            <a16:creationId xmlns:a16="http://schemas.microsoft.com/office/drawing/2014/main" id="{8CD6C6B9-8BC8-AC5F-7FE5-A49478053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47510" y="3634335"/>
                        <a:ext cx="204480" cy="315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149C4BBB-675A-D958-A84F-62E5354564BD}"/>
                  </a:ext>
                </a:extLst>
              </p:cNvPr>
              <p:cNvGrpSpPr/>
              <p:nvPr/>
            </p:nvGrpSpPr>
            <p:grpSpPr>
              <a:xfrm>
                <a:off x="1078446" y="1183801"/>
                <a:ext cx="557640" cy="313200"/>
                <a:chOff x="1083046" y="1121622"/>
                <a:chExt cx="557640" cy="31320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68">
                  <p14:nvContentPartPr>
                    <p14:cNvPr id="199" name="Ink 198">
                      <a:extLst>
                        <a:ext uri="{FF2B5EF4-FFF2-40B4-BE49-F238E27FC236}">
                          <a16:creationId xmlns:a16="http://schemas.microsoft.com/office/drawing/2014/main" id="{F14F6B6C-D536-EF67-8195-A64550D7597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06326" y="1121622"/>
                    <a:ext cx="234360" cy="313200"/>
                  </p14:xfrm>
                </p:contentPart>
              </mc:Choice>
              <mc:Fallback>
                <p:pic>
                  <p:nvPicPr>
                    <p:cNvPr id="199" name="Ink 198">
                      <a:extLst>
                        <a:ext uri="{FF2B5EF4-FFF2-40B4-BE49-F238E27FC236}">
                          <a16:creationId xmlns:a16="http://schemas.microsoft.com/office/drawing/2014/main" id="{F14F6B6C-D536-EF67-8195-A64550D75971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397326" y="1112632"/>
                      <a:ext cx="252000" cy="3308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69">
                  <p14:nvContentPartPr>
                    <p14:cNvPr id="200" name="Ink 199">
                      <a:extLst>
                        <a:ext uri="{FF2B5EF4-FFF2-40B4-BE49-F238E27FC236}">
                          <a16:creationId xmlns:a16="http://schemas.microsoft.com/office/drawing/2014/main" id="{BBBD7214-503D-768D-1D38-5DD1E69E82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9166" y="1204422"/>
                    <a:ext cx="317880" cy="216720"/>
                  </p14:xfrm>
                </p:contentPart>
              </mc:Choice>
              <mc:Fallback>
                <p:pic>
                  <p:nvPicPr>
                    <p:cNvPr id="200" name="Ink 199">
                      <a:extLst>
                        <a:ext uri="{FF2B5EF4-FFF2-40B4-BE49-F238E27FC236}">
                          <a16:creationId xmlns:a16="http://schemas.microsoft.com/office/drawing/2014/main" id="{BBBD7214-503D-768D-1D38-5DD1E69E823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1080166" y="1195422"/>
                      <a:ext cx="335520" cy="23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70">
                  <p14:nvContentPartPr>
                    <p14:cNvPr id="201" name="Ink 200">
                      <a:extLst>
                        <a:ext uri="{FF2B5EF4-FFF2-40B4-BE49-F238E27FC236}">
                          <a16:creationId xmlns:a16="http://schemas.microsoft.com/office/drawing/2014/main" id="{572F74B4-9570-E827-7D82-E3915443A6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83046" y="1195782"/>
                    <a:ext cx="360" cy="360"/>
                  </p14:xfrm>
                </p:contentPart>
              </mc:Choice>
              <mc:Fallback>
                <p:pic>
                  <p:nvPicPr>
                    <p:cNvPr id="201" name="Ink 200">
                      <a:extLst>
                        <a:ext uri="{FF2B5EF4-FFF2-40B4-BE49-F238E27FC236}">
                          <a16:creationId xmlns:a16="http://schemas.microsoft.com/office/drawing/2014/main" id="{572F74B4-9570-E827-7D82-E3915443A607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1074046" y="1186782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98A4D414-BE5C-6BA9-DF9D-153DD0C3EAD2}"/>
                  </a:ext>
                </a:extLst>
              </p14:cNvPr>
              <p14:cNvContentPartPr/>
              <p14:nvPr/>
            </p14:nvContentPartPr>
            <p14:xfrm rot="20978662">
              <a:off x="2761519" y="2851209"/>
              <a:ext cx="1747617" cy="394184"/>
            </p14:xfrm>
          </p:contentPart>
        </mc:Choice>
        <mc:Fallback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98A4D414-BE5C-6BA9-DF9D-153DD0C3EAD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 rot="20978662">
                <a:off x="2743517" y="2833210"/>
                <a:ext cx="1783261" cy="429823"/>
              </a:xfrm>
              <a:prstGeom prst="rect">
                <a:avLst/>
              </a:prstGeom>
            </p:spPr>
          </p:pic>
        </mc:Fallback>
      </mc:AlternateContent>
      <p:grpSp>
        <p:nvGrpSpPr>
          <p:cNvPr id="295" name="Group 294">
            <a:extLst>
              <a:ext uri="{FF2B5EF4-FFF2-40B4-BE49-F238E27FC236}">
                <a16:creationId xmlns:a16="http://schemas.microsoft.com/office/drawing/2014/main" id="{21536294-999A-DF32-CE4B-639F9548EA70}"/>
              </a:ext>
            </a:extLst>
          </p:cNvPr>
          <p:cNvGrpSpPr/>
          <p:nvPr/>
        </p:nvGrpSpPr>
        <p:grpSpPr>
          <a:xfrm>
            <a:off x="2213875" y="2141149"/>
            <a:ext cx="602235" cy="1255002"/>
            <a:chOff x="1078446" y="745485"/>
            <a:chExt cx="602235" cy="1255002"/>
          </a:xfrm>
        </p:grpSpPr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89E4A162-9BDE-B5D7-0EB0-D938EE2535F9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70F47C25-B1B6-724C-1311-A147DD7F09EE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73">
                <p14:nvContentPartPr>
                  <p14:cNvPr id="302" name="Ink 301">
                    <a:extLst>
                      <a:ext uri="{FF2B5EF4-FFF2-40B4-BE49-F238E27FC236}">
                        <a16:creationId xmlns:a16="http://schemas.microsoft.com/office/drawing/2014/main" id="{DE728368-6213-2900-9259-D5B99AD80BB7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302" name="Ink 301">
                    <a:extLst>
                      <a:ext uri="{FF2B5EF4-FFF2-40B4-BE49-F238E27FC236}">
                        <a16:creationId xmlns:a16="http://schemas.microsoft.com/office/drawing/2014/main" id="{DE728368-6213-2900-9259-D5B99AD80BB7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8F4C2058-68EB-1C86-16DF-36DBCFC9A042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74">
                  <p14:nvContentPartPr>
                    <p14:cNvPr id="304" name="Ink 303">
                      <a:extLst>
                        <a:ext uri="{FF2B5EF4-FFF2-40B4-BE49-F238E27FC236}">
                          <a16:creationId xmlns:a16="http://schemas.microsoft.com/office/drawing/2014/main" id="{51AA1F0E-8908-4F8C-F803-812DE9EE2A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304" name="Ink 303">
                      <a:extLst>
                        <a:ext uri="{FF2B5EF4-FFF2-40B4-BE49-F238E27FC236}">
                          <a16:creationId xmlns:a16="http://schemas.microsoft.com/office/drawing/2014/main" id="{51AA1F0E-8908-4F8C-F803-812DE9EE2A20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75">
                  <p14:nvContentPartPr>
                    <p14:cNvPr id="305" name="Ink 304">
                      <a:extLst>
                        <a:ext uri="{FF2B5EF4-FFF2-40B4-BE49-F238E27FC236}">
                          <a16:creationId xmlns:a16="http://schemas.microsoft.com/office/drawing/2014/main" id="{AD46B352-9AE2-67A3-7F26-58D70BDE03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305" name="Ink 304">
                      <a:extLst>
                        <a:ext uri="{FF2B5EF4-FFF2-40B4-BE49-F238E27FC236}">
                          <a16:creationId xmlns:a16="http://schemas.microsoft.com/office/drawing/2014/main" id="{AD46B352-9AE2-67A3-7F26-58D70BDE032B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983D19E7-514F-28D0-D625-9989024311DD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76">
                <p14:nvContentPartPr>
                  <p14:cNvPr id="298" name="Ink 297">
                    <a:extLst>
                      <a:ext uri="{FF2B5EF4-FFF2-40B4-BE49-F238E27FC236}">
                        <a16:creationId xmlns:a16="http://schemas.microsoft.com/office/drawing/2014/main" id="{5748E78E-9E51-6B8C-AD3A-2B568736CFD6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298" name="Ink 297">
                    <a:extLst>
                      <a:ext uri="{FF2B5EF4-FFF2-40B4-BE49-F238E27FC236}">
                        <a16:creationId xmlns:a16="http://schemas.microsoft.com/office/drawing/2014/main" id="{5748E78E-9E51-6B8C-AD3A-2B568736CFD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7">
                <p14:nvContentPartPr>
                  <p14:cNvPr id="299" name="Ink 298">
                    <a:extLst>
                      <a:ext uri="{FF2B5EF4-FFF2-40B4-BE49-F238E27FC236}">
                        <a16:creationId xmlns:a16="http://schemas.microsoft.com/office/drawing/2014/main" id="{3A3D2A90-6F4D-461F-423A-D11CCA6055EE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299" name="Ink 298">
                    <a:extLst>
                      <a:ext uri="{FF2B5EF4-FFF2-40B4-BE49-F238E27FC236}">
                        <a16:creationId xmlns:a16="http://schemas.microsoft.com/office/drawing/2014/main" id="{3A3D2A90-6F4D-461F-423A-D11CCA6055E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8">
                <p14:nvContentPartPr>
                  <p14:cNvPr id="300" name="Ink 299">
                    <a:extLst>
                      <a:ext uri="{FF2B5EF4-FFF2-40B4-BE49-F238E27FC236}">
                        <a16:creationId xmlns:a16="http://schemas.microsoft.com/office/drawing/2014/main" id="{9684F6D8-9F1D-7E6A-FBB8-A3FD10A8D889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300" name="Ink 299">
                    <a:extLst>
                      <a:ext uri="{FF2B5EF4-FFF2-40B4-BE49-F238E27FC236}">
                        <a16:creationId xmlns:a16="http://schemas.microsoft.com/office/drawing/2014/main" id="{9684F6D8-9F1D-7E6A-FBB8-A3FD10A8D889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2523D2F1-F50C-1602-467F-5AEC7EB5E072}"/>
              </a:ext>
            </a:extLst>
          </p:cNvPr>
          <p:cNvGrpSpPr/>
          <p:nvPr/>
        </p:nvGrpSpPr>
        <p:grpSpPr>
          <a:xfrm>
            <a:off x="4526381" y="3163946"/>
            <a:ext cx="602235" cy="1255002"/>
            <a:chOff x="1078446" y="745485"/>
            <a:chExt cx="602235" cy="1255002"/>
          </a:xfrm>
        </p:grpSpPr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731FB548-7237-602C-D45C-5605E7634CE1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DD7CF5B9-F78E-C270-9708-5F4A46F373C9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79">
                <p14:nvContentPartPr>
                  <p14:cNvPr id="313" name="Ink 312">
                    <a:extLst>
                      <a:ext uri="{FF2B5EF4-FFF2-40B4-BE49-F238E27FC236}">
                        <a16:creationId xmlns:a16="http://schemas.microsoft.com/office/drawing/2014/main" id="{F245D4D4-12C7-A5B8-CA04-F3F96CDB0437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313" name="Ink 312">
                    <a:extLst>
                      <a:ext uri="{FF2B5EF4-FFF2-40B4-BE49-F238E27FC236}">
                        <a16:creationId xmlns:a16="http://schemas.microsoft.com/office/drawing/2014/main" id="{F245D4D4-12C7-A5B8-CA04-F3F96CDB0437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DAD204B1-CCF2-62E8-E111-301659DC6A48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80">
                  <p14:nvContentPartPr>
                    <p14:cNvPr id="315" name="Ink 314">
                      <a:extLst>
                        <a:ext uri="{FF2B5EF4-FFF2-40B4-BE49-F238E27FC236}">
                          <a16:creationId xmlns:a16="http://schemas.microsoft.com/office/drawing/2014/main" id="{9779C6DF-7CFE-69EC-2829-9031E0EEE23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315" name="Ink 314">
                      <a:extLst>
                        <a:ext uri="{FF2B5EF4-FFF2-40B4-BE49-F238E27FC236}">
                          <a16:creationId xmlns:a16="http://schemas.microsoft.com/office/drawing/2014/main" id="{9779C6DF-7CFE-69EC-2829-9031E0EEE237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81">
                  <p14:nvContentPartPr>
                    <p14:cNvPr id="316" name="Ink 315">
                      <a:extLst>
                        <a:ext uri="{FF2B5EF4-FFF2-40B4-BE49-F238E27FC236}">
                          <a16:creationId xmlns:a16="http://schemas.microsoft.com/office/drawing/2014/main" id="{5A811EDA-C772-D217-9766-51FED63F248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316" name="Ink 315">
                      <a:extLst>
                        <a:ext uri="{FF2B5EF4-FFF2-40B4-BE49-F238E27FC236}">
                          <a16:creationId xmlns:a16="http://schemas.microsoft.com/office/drawing/2014/main" id="{5A811EDA-C772-D217-9766-51FED63F2488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293B8023-FD36-5983-E1E2-80B26544B29A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82">
                <p14:nvContentPartPr>
                  <p14:cNvPr id="309" name="Ink 308">
                    <a:extLst>
                      <a:ext uri="{FF2B5EF4-FFF2-40B4-BE49-F238E27FC236}">
                        <a16:creationId xmlns:a16="http://schemas.microsoft.com/office/drawing/2014/main" id="{AA53066C-E8F1-E6C3-7D2D-BC5A537C4FD6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309" name="Ink 308">
                    <a:extLst>
                      <a:ext uri="{FF2B5EF4-FFF2-40B4-BE49-F238E27FC236}">
                        <a16:creationId xmlns:a16="http://schemas.microsoft.com/office/drawing/2014/main" id="{AA53066C-E8F1-E6C3-7D2D-BC5A537C4FD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3">
                <p14:nvContentPartPr>
                  <p14:cNvPr id="310" name="Ink 309">
                    <a:extLst>
                      <a:ext uri="{FF2B5EF4-FFF2-40B4-BE49-F238E27FC236}">
                        <a16:creationId xmlns:a16="http://schemas.microsoft.com/office/drawing/2014/main" id="{0E8C82F9-E1A5-9836-258A-CB610A4E6209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310" name="Ink 309">
                    <a:extLst>
                      <a:ext uri="{FF2B5EF4-FFF2-40B4-BE49-F238E27FC236}">
                        <a16:creationId xmlns:a16="http://schemas.microsoft.com/office/drawing/2014/main" id="{0E8C82F9-E1A5-9836-258A-CB610A4E6209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4">
                <p14:nvContentPartPr>
                  <p14:cNvPr id="311" name="Ink 310">
                    <a:extLst>
                      <a:ext uri="{FF2B5EF4-FFF2-40B4-BE49-F238E27FC236}">
                        <a16:creationId xmlns:a16="http://schemas.microsoft.com/office/drawing/2014/main" id="{BB3584D2-F4F4-8BB1-B88F-06D506CB1F88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311" name="Ink 310">
                    <a:extLst>
                      <a:ext uri="{FF2B5EF4-FFF2-40B4-BE49-F238E27FC236}">
                        <a16:creationId xmlns:a16="http://schemas.microsoft.com/office/drawing/2014/main" id="{BB3584D2-F4F4-8BB1-B88F-06D506CB1F8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318" name="Picture 317">
            <a:extLst>
              <a:ext uri="{FF2B5EF4-FFF2-40B4-BE49-F238E27FC236}">
                <a16:creationId xmlns:a16="http://schemas.microsoft.com/office/drawing/2014/main" id="{F2C5C291-E682-FC27-5D1A-176AFD19EEB7}"/>
              </a:ext>
            </a:extLst>
          </p:cNvPr>
          <p:cNvPicPr>
            <a:picLocks noChangeAspect="1"/>
          </p:cNvPicPr>
          <p:nvPr/>
        </p:nvPicPr>
        <p:blipFill>
          <a:blip r:embed="rId85"/>
          <a:srcRect l="-855" t="63063" r="855" b="10496"/>
          <a:stretch/>
        </p:blipFill>
        <p:spPr>
          <a:xfrm>
            <a:off x="3456926" y="708812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0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81481E-6 L 0.35122 -0.069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349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0.34358 -0.0745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0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Lesson 1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767C8AB-71F8-EE88-82D6-F4CCC906B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341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E841A-0852-CE1B-CFC7-3A9B8C332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830997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 identify what fairness looks and sounds like in a game setting.</a:t>
            </a:r>
            <a:endParaRPr lang="en-AU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BD3D7FBA-1CA4-4638-68C3-7B4DA9151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627461" y="1939848"/>
            <a:ext cx="5889077" cy="436541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507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FBB0-2CA3-6989-4F6C-0DCA11AA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9192F5F3-F5F2-706F-7B32-561889C8A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89" name="Freeform 3">
            <a:extLst>
              <a:ext uri="{FF2B5EF4-FFF2-40B4-BE49-F238E27FC236}">
                <a16:creationId xmlns:a16="http://schemas.microsoft.com/office/drawing/2014/main" id="{53DFB0E2-83BD-B6F4-7B5A-FE35A881B698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D93C75-FD9C-BD54-3C22-091E89959DE0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C3B2E2-BF4A-DEFB-4F8D-44AA5CAF2F39}"/>
              </a:ext>
            </a:extLst>
          </p:cNvPr>
          <p:cNvGrpSpPr/>
          <p:nvPr/>
        </p:nvGrpSpPr>
        <p:grpSpPr>
          <a:xfrm>
            <a:off x="3290954" y="703548"/>
            <a:ext cx="2126389" cy="506130"/>
            <a:chOff x="3290954" y="703548"/>
            <a:chExt cx="2126389" cy="5061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B491B0-B3C9-F160-5ACB-1BC28FB1D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2168" t="24155" b="55125"/>
            <a:stretch>
              <a:fillRect/>
            </a:stretch>
          </p:blipFill>
          <p:spPr>
            <a:xfrm>
              <a:off x="5007319" y="716924"/>
              <a:ext cx="410024" cy="4764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1D3512-F80D-8E1A-E2DB-9A9C4086C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10230" t="35961" r="31962" b="39439"/>
            <a:stretch>
              <a:fillRect/>
            </a:stretch>
          </p:blipFill>
          <p:spPr>
            <a:xfrm>
              <a:off x="3290954" y="703548"/>
              <a:ext cx="1610287" cy="506130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E61952D-AB97-071F-C936-D4192AF71CEF}"/>
              </a:ext>
            </a:extLst>
          </p:cNvPr>
          <p:cNvGrpSpPr/>
          <p:nvPr/>
        </p:nvGrpSpPr>
        <p:grpSpPr>
          <a:xfrm>
            <a:off x="3688290" y="2561765"/>
            <a:ext cx="1309517" cy="457200"/>
            <a:chOff x="3654626" y="2550063"/>
            <a:chExt cx="1309517" cy="45720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A00E57FE-8974-120F-FBD0-CFDF82756FB3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7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3D318AFE-33FF-5389-CB32-A349FCC6DD82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3D318AFE-33FF-5389-CB32-A349FCC6DD8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45232C58-1506-2021-1B68-D2E0FC7C5129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C7B0B87F-3D2B-2239-15D1-8A3C5146FA0A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9">
                  <p14:nvContentPartPr>
                    <p14:cNvPr id="77" name="Ink 76">
                      <a:extLst>
                        <a:ext uri="{FF2B5EF4-FFF2-40B4-BE49-F238E27FC236}">
                          <a16:creationId xmlns:a16="http://schemas.microsoft.com/office/drawing/2014/main" id="{15B84C4F-BE84-44B8-4A7C-C7F1F77C9BDC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77" name="Ink 76">
                      <a:extLst>
                        <a:ext uri="{FF2B5EF4-FFF2-40B4-BE49-F238E27FC236}">
                          <a16:creationId xmlns:a16="http://schemas.microsoft.com/office/drawing/2014/main" id="{15B84C4F-BE84-44B8-4A7C-C7F1F77C9BDC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1">
                  <p14:nvContentPartPr>
                    <p14:cNvPr id="94" name="Ink 93">
                      <a:extLst>
                        <a:ext uri="{FF2B5EF4-FFF2-40B4-BE49-F238E27FC236}">
                          <a16:creationId xmlns:a16="http://schemas.microsoft.com/office/drawing/2014/main" id="{0299CC16-DBF1-94DB-3678-0511E32F772A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94" name="Ink 93">
                      <a:extLst>
                        <a:ext uri="{FF2B5EF4-FFF2-40B4-BE49-F238E27FC236}">
                          <a16:creationId xmlns:a16="http://schemas.microsoft.com/office/drawing/2014/main" id="{0299CC16-DBF1-94DB-3678-0511E32F772A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41E7AD8-55B5-B001-784C-141C6451006B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41E7AD8-55B5-B001-784C-141C6451006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695E9FD-1955-5374-DD1B-CDECB90D8943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695E9FD-1955-5374-DD1B-CDECB90D894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FC64861-77BE-71F6-C925-FEA74C60927E}"/>
              </a:ext>
            </a:extLst>
          </p:cNvPr>
          <p:cNvGrpSpPr/>
          <p:nvPr/>
        </p:nvGrpSpPr>
        <p:grpSpPr>
          <a:xfrm rot="16200000">
            <a:off x="2844994" y="3090554"/>
            <a:ext cx="1309517" cy="457200"/>
            <a:chOff x="3654626" y="2550063"/>
            <a:chExt cx="1309517" cy="457200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9719E345-204C-2D0E-6E62-510760DBCA4F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5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4480D58B-44ED-7167-DB31-B80C1B6C675A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4480D58B-44ED-7167-DB31-B80C1B6C675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B024B98-82D0-3230-F216-167F4146FFE6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AEEE313D-1552-0C55-36CC-17700658E64D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16">
                  <p14:nvContentPartPr>
                    <p14:cNvPr id="111" name="Ink 110">
                      <a:extLst>
                        <a:ext uri="{FF2B5EF4-FFF2-40B4-BE49-F238E27FC236}">
                          <a16:creationId xmlns:a16="http://schemas.microsoft.com/office/drawing/2014/main" id="{391E6BC8-1927-8375-5F69-571C66C040F7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111" name="Ink 110">
                      <a:extLst>
                        <a:ext uri="{FF2B5EF4-FFF2-40B4-BE49-F238E27FC236}">
                          <a16:creationId xmlns:a16="http://schemas.microsoft.com/office/drawing/2014/main" id="{391E6BC8-1927-8375-5F69-571C66C040F7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7">
                  <p14:nvContentPartPr>
                    <p14:cNvPr id="112" name="Ink 111">
                      <a:extLst>
                        <a:ext uri="{FF2B5EF4-FFF2-40B4-BE49-F238E27FC236}">
                          <a16:creationId xmlns:a16="http://schemas.microsoft.com/office/drawing/2014/main" id="{AA3A575E-5C62-04FC-6908-3DE02A8931B9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112" name="Ink 111">
                      <a:extLst>
                        <a:ext uri="{FF2B5EF4-FFF2-40B4-BE49-F238E27FC236}">
                          <a16:creationId xmlns:a16="http://schemas.microsoft.com/office/drawing/2014/main" id="{AA3A575E-5C62-04FC-6908-3DE02A8931B9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0692C96-EB5C-CEB1-8058-63871F7A93CA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0692C96-EB5C-CEB1-8058-63871F7A93C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E13CD9B-50E4-B88B-36DE-598117F0EAC9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E13CD9B-50E4-B88B-36DE-598117F0EAC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D547E43-4FAA-83E3-E0D4-78A9D74719C1}"/>
              </a:ext>
            </a:extLst>
          </p:cNvPr>
          <p:cNvGrpSpPr/>
          <p:nvPr/>
        </p:nvGrpSpPr>
        <p:grpSpPr>
          <a:xfrm rot="5400000">
            <a:off x="4205801" y="3442758"/>
            <a:ext cx="1309517" cy="457200"/>
            <a:chOff x="3654626" y="2550063"/>
            <a:chExt cx="1309517" cy="45720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F5C417B5-055A-8D8E-D7BE-1788695AF4AF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4C9366B2-8D8A-0841-5243-A8AB4FFCF1F4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4C9366B2-8D8A-0841-5243-A8AB4FFCF1F4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8AEE7623-C0F7-4D57-65B8-02FF4BB668D9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DCFC3D94-C9C3-5AC4-C7D0-98ED37BBF168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21">
                  <p14:nvContentPartPr>
                    <p14:cNvPr id="120" name="Ink 119">
                      <a:extLst>
                        <a:ext uri="{FF2B5EF4-FFF2-40B4-BE49-F238E27FC236}">
                          <a16:creationId xmlns:a16="http://schemas.microsoft.com/office/drawing/2014/main" id="{8A50AEFE-CF6A-238E-D2DD-83E688842302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120" name="Ink 119">
                      <a:extLst>
                        <a:ext uri="{FF2B5EF4-FFF2-40B4-BE49-F238E27FC236}">
                          <a16:creationId xmlns:a16="http://schemas.microsoft.com/office/drawing/2014/main" id="{8A50AEFE-CF6A-238E-D2DD-83E688842302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2">
                  <p14:nvContentPartPr>
                    <p14:cNvPr id="121" name="Ink 120">
                      <a:extLst>
                        <a:ext uri="{FF2B5EF4-FFF2-40B4-BE49-F238E27FC236}">
                          <a16:creationId xmlns:a16="http://schemas.microsoft.com/office/drawing/2014/main" id="{000E421F-BA7E-3439-A123-48D710009A73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121" name="Ink 120">
                      <a:extLst>
                        <a:ext uri="{FF2B5EF4-FFF2-40B4-BE49-F238E27FC236}">
                          <a16:creationId xmlns:a16="http://schemas.microsoft.com/office/drawing/2014/main" id="{000E421F-BA7E-3439-A123-48D710009A73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C4C908A-761F-CAED-3D2E-35A4AA7E7B41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C4C908A-761F-CAED-3D2E-35A4AA7E7B4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5720264-53DF-25E7-E6F0-FBA749547FAA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5720264-53DF-25E7-E6F0-FBA749547FA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A5FF17A-8ED3-9FF6-9D32-4F60C01593CE}"/>
              </a:ext>
            </a:extLst>
          </p:cNvPr>
          <p:cNvGrpSpPr/>
          <p:nvPr/>
        </p:nvGrpSpPr>
        <p:grpSpPr>
          <a:xfrm rot="10800000">
            <a:off x="3347172" y="3962482"/>
            <a:ext cx="1309517" cy="457200"/>
            <a:chOff x="3654626" y="2550063"/>
            <a:chExt cx="1309517" cy="457200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2BAE5DF-4992-89A6-E132-920979A6ED2D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5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F17EC339-2DD9-C625-4639-2F6D7180DAD4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17EC339-2DD9-C625-4639-2F6D7180DAD4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E97FFF29-F078-E51A-E3D0-DD813836CCFD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6833A203-6DD8-5551-7B37-A0B6B9BE1B9C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26">
                  <p14:nvContentPartPr>
                    <p14:cNvPr id="129" name="Ink 128">
                      <a:extLst>
                        <a:ext uri="{FF2B5EF4-FFF2-40B4-BE49-F238E27FC236}">
                          <a16:creationId xmlns:a16="http://schemas.microsoft.com/office/drawing/2014/main" id="{5FA7F74F-E94F-7CF2-58BC-71C81DFE9404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129" name="Ink 128">
                      <a:extLst>
                        <a:ext uri="{FF2B5EF4-FFF2-40B4-BE49-F238E27FC236}">
                          <a16:creationId xmlns:a16="http://schemas.microsoft.com/office/drawing/2014/main" id="{5FA7F74F-E94F-7CF2-58BC-71C81DFE9404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7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7C63CE0B-253B-788D-3D87-4EC26445A9E7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130" name="Ink 129">
                      <a:extLst>
                        <a:ext uri="{FF2B5EF4-FFF2-40B4-BE49-F238E27FC236}">
                          <a16:creationId xmlns:a16="http://schemas.microsoft.com/office/drawing/2014/main" id="{7C63CE0B-253B-788D-3D87-4EC26445A9E7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6061AF4-1D67-EC50-457F-E68263ACC33F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6061AF4-1D67-EC50-457F-E68263ACC33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FD866072-7204-B207-49BC-273FE6308A80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FD866072-7204-B207-49BC-273FE6308A8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E5E43288-681B-45E4-A08C-D5E57995EF7C}"/>
                  </a:ext>
                </a:extLst>
              </p14:cNvPr>
              <p14:cNvContentPartPr/>
              <p14:nvPr/>
            </p14:nvContentPartPr>
            <p14:xfrm>
              <a:off x="3664061" y="2987439"/>
              <a:ext cx="900360" cy="10512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E5E43288-681B-45E4-A08C-D5E57995EF7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646061" y="2969439"/>
                <a:ext cx="9360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03235196-F3A6-851E-EEE6-8D36368B96B3}"/>
                  </a:ext>
                </a:extLst>
              </p14:cNvPr>
              <p14:cNvContentPartPr/>
              <p14:nvPr/>
            </p14:nvContentPartPr>
            <p14:xfrm rot="10800000">
              <a:off x="3779965" y="3898058"/>
              <a:ext cx="900360" cy="105120"/>
            </p14:xfrm>
          </p:contentPart>
        </mc:Choice>
        <mc:Fallback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03235196-F3A6-851E-EEE6-8D36368B96B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10800000">
                <a:off x="3761965" y="3880058"/>
                <a:ext cx="9360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FB897CFC-F2E6-E765-9B5C-DC0653A2D438}"/>
                  </a:ext>
                </a:extLst>
              </p14:cNvPr>
              <p14:cNvContentPartPr/>
              <p14:nvPr/>
            </p14:nvContentPartPr>
            <p14:xfrm rot="16200000">
              <a:off x="3227485" y="3491923"/>
              <a:ext cx="900360" cy="105120"/>
            </p14:xfrm>
          </p:contentPart>
        </mc:Choice>
        <mc:Fallback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FB897CFC-F2E6-E765-9B5C-DC0653A2D43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16200000">
                <a:off x="3209485" y="3473923"/>
                <a:ext cx="9360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9D45107B-E131-A0C4-319C-F40E83211298}"/>
                  </a:ext>
                </a:extLst>
              </p14:cNvPr>
              <p14:cNvContentPartPr/>
              <p14:nvPr/>
            </p14:nvContentPartPr>
            <p14:xfrm rot="5400000">
              <a:off x="4199224" y="3391110"/>
              <a:ext cx="900360" cy="105120"/>
            </p14:xfrm>
          </p:contentPart>
        </mc:Choice>
        <mc:Fallback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9D45107B-E131-A0C4-319C-F40E8321129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5400000">
                <a:off x="4181224" y="3373110"/>
                <a:ext cx="936000" cy="14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2199C3E-60FA-9605-7003-B171BFA96016}"/>
              </a:ext>
            </a:extLst>
          </p:cNvPr>
          <p:cNvGrpSpPr/>
          <p:nvPr/>
        </p:nvGrpSpPr>
        <p:grpSpPr>
          <a:xfrm>
            <a:off x="2926255" y="2791769"/>
            <a:ext cx="602235" cy="1255002"/>
            <a:chOff x="1078446" y="745485"/>
            <a:chExt cx="602235" cy="125500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58110B8-F7AC-4150-CB8B-4F2FC25992C9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CDCEBC6-96C8-877E-2A93-F5AF0637F1AE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66328E77-C784-34F1-915A-2689CDD11F20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66328E77-C784-34F1-915A-2689CDD11F20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BD81F43-D960-A744-0507-9CDA4DA1D9EE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36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6C952EDD-62B8-8525-413B-55D6D21777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6C952EDD-62B8-8525-413B-55D6D2177738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38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349BC653-6CF1-341A-F165-8EE0F40653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349BC653-6CF1-341A-F165-8EE0F4065308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A8B1D21E-70AC-86C1-0D6E-9C11B943879B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0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63F603A2-39AC-9509-DD64-ED223318F5CC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63F603A2-39AC-9509-DD64-ED223318F5CC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2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27CABDB1-96F2-3CE4-C65D-F848A2F59C16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27CABDB1-96F2-3CE4-C65D-F848A2F59C16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4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08EF804B-C1E7-DAA6-80BF-13DE169D13C1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08EF804B-C1E7-DAA6-80BF-13DE169D13C1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98037DC-68A4-9A44-3353-902DF932F413}"/>
              </a:ext>
            </a:extLst>
          </p:cNvPr>
          <p:cNvGrpSpPr/>
          <p:nvPr/>
        </p:nvGrpSpPr>
        <p:grpSpPr>
          <a:xfrm>
            <a:off x="1672248" y="3204942"/>
            <a:ext cx="602235" cy="1255002"/>
            <a:chOff x="1078446" y="745485"/>
            <a:chExt cx="602235" cy="1255002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E77FCF3A-0504-B6CB-B53B-BD6CB0383D80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EDE22170-BD71-71E9-2F9F-76508202A0D9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46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A54AC1CF-4E03-A709-BE15-3617A9A6E602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A54AC1CF-4E03-A709-BE15-3617A9A6E602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97927BBB-EDC3-4669-2B8A-9636454DDEEC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47">
                  <p14:nvContentPartPr>
                    <p14:cNvPr id="165" name="Ink 164">
                      <a:extLst>
                        <a:ext uri="{FF2B5EF4-FFF2-40B4-BE49-F238E27FC236}">
                          <a16:creationId xmlns:a16="http://schemas.microsoft.com/office/drawing/2014/main" id="{34916B36-0A87-AD75-C8FB-97FF089E48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65" name="Ink 164">
                      <a:extLst>
                        <a:ext uri="{FF2B5EF4-FFF2-40B4-BE49-F238E27FC236}">
                          <a16:creationId xmlns:a16="http://schemas.microsoft.com/office/drawing/2014/main" id="{34916B36-0A87-AD75-C8FB-97FF089E4876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48">
                  <p14:nvContentPartPr>
                    <p14:cNvPr id="166" name="Ink 165">
                      <a:extLst>
                        <a:ext uri="{FF2B5EF4-FFF2-40B4-BE49-F238E27FC236}">
                          <a16:creationId xmlns:a16="http://schemas.microsoft.com/office/drawing/2014/main" id="{48554287-FFB2-AF80-945E-124175C446F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66" name="Ink 165">
                      <a:extLst>
                        <a:ext uri="{FF2B5EF4-FFF2-40B4-BE49-F238E27FC236}">
                          <a16:creationId xmlns:a16="http://schemas.microsoft.com/office/drawing/2014/main" id="{48554287-FFB2-AF80-945E-124175C446F3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C318662B-8C7B-278E-7280-FFA438746DB7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9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9D7A22D1-6644-63A1-5E46-9B90F3591D90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9D7A22D1-6644-63A1-5E46-9B90F3591D90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0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1D70B602-1789-9A61-4D06-D6F8D77CC7E7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1D70B602-1789-9A61-4D06-D6F8D77CC7E7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1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996BF596-FADA-7815-0506-BDCD91E606BE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996BF596-FADA-7815-0506-BDCD91E606BE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55E6DC80-782E-B627-3B29-3B38C52208EA}"/>
              </a:ext>
            </a:extLst>
          </p:cNvPr>
          <p:cNvGrpSpPr/>
          <p:nvPr/>
        </p:nvGrpSpPr>
        <p:grpSpPr>
          <a:xfrm>
            <a:off x="3799805" y="3024045"/>
            <a:ext cx="602235" cy="1255002"/>
            <a:chOff x="1078446" y="745485"/>
            <a:chExt cx="602235" cy="1255002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0EBA584C-2530-EC8B-825E-E66C1D7C481D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D238AC0F-56A4-8AF3-58BF-07982C939F31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52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EA5475BB-5619-662B-21F4-CA620425441F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EA5475BB-5619-662B-21F4-CA620425441F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2E9C0CB0-AEBC-BB6E-6589-B5A19D7C417D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53">
                  <p14:nvContentPartPr>
                    <p14:cNvPr id="176" name="Ink 175">
                      <a:extLst>
                        <a:ext uri="{FF2B5EF4-FFF2-40B4-BE49-F238E27FC236}">
                          <a16:creationId xmlns:a16="http://schemas.microsoft.com/office/drawing/2014/main" id="{9D2EADD3-998C-D40F-4257-EFE6BBBF02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76" name="Ink 175">
                      <a:extLst>
                        <a:ext uri="{FF2B5EF4-FFF2-40B4-BE49-F238E27FC236}">
                          <a16:creationId xmlns:a16="http://schemas.microsoft.com/office/drawing/2014/main" id="{9D2EADD3-998C-D40F-4257-EFE6BBBF02E5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54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3221E148-E58C-C419-B291-6EE8ED2ACB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77" name="Ink 176">
                      <a:extLst>
                        <a:ext uri="{FF2B5EF4-FFF2-40B4-BE49-F238E27FC236}">
                          <a16:creationId xmlns:a16="http://schemas.microsoft.com/office/drawing/2014/main" id="{3221E148-E58C-C419-B291-6EE8ED2ACB25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E06E5A8-88E8-C567-384B-DC08D87834B6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55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1B49F5E8-0311-83BC-C9D5-6BA56AB7C511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1B49F5E8-0311-83BC-C9D5-6BA56AB7C511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6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9FE54058-C835-FB0E-C30A-4A825ECAFD80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9FE54058-C835-FB0E-C30A-4A825ECAFD80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7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4D59C152-7C7F-A49B-2EC8-F10CF4A01416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4D59C152-7C7F-A49B-2EC8-F10CF4A0141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0B25A57-5726-7ABA-AECE-DDEB713E85B7}"/>
              </a:ext>
            </a:extLst>
          </p:cNvPr>
          <p:cNvGrpSpPr/>
          <p:nvPr/>
        </p:nvGrpSpPr>
        <p:grpSpPr>
          <a:xfrm>
            <a:off x="2265019" y="1876914"/>
            <a:ext cx="602235" cy="1255002"/>
            <a:chOff x="1078446" y="745485"/>
            <a:chExt cx="602235" cy="1255002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43F17276-4EEC-8847-E996-583D4E8CE9C0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34759A9A-DA2B-A5A0-9774-7421C8E04DA0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58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9D757F84-CCF2-1587-187E-D3BEE8204CC0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9D757F84-CCF2-1587-187E-D3BEE8204CC0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798410B5-99EF-44ED-6026-3FE0B3AD0AC6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59">
                  <p14:nvContentPartPr>
                    <p14:cNvPr id="187" name="Ink 186">
                      <a:extLst>
                        <a:ext uri="{FF2B5EF4-FFF2-40B4-BE49-F238E27FC236}">
                          <a16:creationId xmlns:a16="http://schemas.microsoft.com/office/drawing/2014/main" id="{9DEB5D59-D120-1445-5070-B54D3BC602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87" name="Ink 186">
                      <a:extLst>
                        <a:ext uri="{FF2B5EF4-FFF2-40B4-BE49-F238E27FC236}">
                          <a16:creationId xmlns:a16="http://schemas.microsoft.com/office/drawing/2014/main" id="{9DEB5D59-D120-1445-5070-B54D3BC60221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60">
                  <p14:nvContentPartPr>
                    <p14:cNvPr id="188" name="Ink 187">
                      <a:extLst>
                        <a:ext uri="{FF2B5EF4-FFF2-40B4-BE49-F238E27FC236}">
                          <a16:creationId xmlns:a16="http://schemas.microsoft.com/office/drawing/2014/main" id="{A3F6F4F2-A338-BEEF-FCE4-EAB7A154C2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88" name="Ink 187">
                      <a:extLst>
                        <a:ext uri="{FF2B5EF4-FFF2-40B4-BE49-F238E27FC236}">
                          <a16:creationId xmlns:a16="http://schemas.microsoft.com/office/drawing/2014/main" id="{A3F6F4F2-A338-BEEF-FCE4-EAB7A154C2A0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50039CDD-3556-2DEB-3D5A-A97216311B07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61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0263AA59-94D4-AC71-2225-558B76F33452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0263AA59-94D4-AC71-2225-558B76F33452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2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3FACF31E-8CE1-58C7-F507-BDCDB2BCD59B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3FACF31E-8CE1-58C7-F507-BDCDB2BCD59B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3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A0BE516A-E14A-6E71-FE51-F1E5982933DE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A0BE516A-E14A-6E71-FE51-F1E5982933DE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82350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68F7B-4BE5-6F36-5465-0FD6BA22D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741F5B13-BC22-828D-35C0-4C16EAFC0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0" name="Freeform 3">
            <a:extLst>
              <a:ext uri="{FF2B5EF4-FFF2-40B4-BE49-F238E27FC236}">
                <a16:creationId xmlns:a16="http://schemas.microsoft.com/office/drawing/2014/main" id="{0337DF27-1A0A-3DE5-DD9E-7DEBED604727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880E2D6-F2FD-2E29-81D7-7C82CADDF8A2}"/>
              </a:ext>
            </a:extLst>
          </p:cNvPr>
          <p:cNvGrpSpPr/>
          <p:nvPr/>
        </p:nvGrpSpPr>
        <p:grpSpPr>
          <a:xfrm rot="14831076">
            <a:off x="3839146" y="3200400"/>
            <a:ext cx="1309517" cy="457200"/>
            <a:chOff x="3654626" y="2550063"/>
            <a:chExt cx="1309517" cy="45720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D77DB62-53C0-C055-8236-AD70DEED50E0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5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8327B53E-2333-F271-D454-A6AD8E4B30C6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8327B53E-2333-F271-D454-A6AD8E4B30C6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58616C39-3E52-7D10-2BB7-08A1B17A19DB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EED7AD12-5761-6CA9-0411-24AA9BA737DB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7">
                  <p14:nvContentPartPr>
                    <p14:cNvPr id="77" name="Ink 76">
                      <a:extLst>
                        <a:ext uri="{FF2B5EF4-FFF2-40B4-BE49-F238E27FC236}">
                          <a16:creationId xmlns:a16="http://schemas.microsoft.com/office/drawing/2014/main" id="{7B56DBB9-A152-5788-8E34-E32FDFB0CCAC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77" name="Ink 76">
                      <a:extLst>
                        <a:ext uri="{FF2B5EF4-FFF2-40B4-BE49-F238E27FC236}">
                          <a16:creationId xmlns:a16="http://schemas.microsoft.com/office/drawing/2014/main" id="{7B56DBB9-A152-5788-8E34-E32FDFB0CCAC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9">
                  <p14:nvContentPartPr>
                    <p14:cNvPr id="94" name="Ink 93">
                      <a:extLst>
                        <a:ext uri="{FF2B5EF4-FFF2-40B4-BE49-F238E27FC236}">
                          <a16:creationId xmlns:a16="http://schemas.microsoft.com/office/drawing/2014/main" id="{D835DB6A-6BE9-0E20-CF25-CB4132C944E4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94" name="Ink 93">
                      <a:extLst>
                        <a:ext uri="{FF2B5EF4-FFF2-40B4-BE49-F238E27FC236}">
                          <a16:creationId xmlns:a16="http://schemas.microsoft.com/office/drawing/2014/main" id="{D835DB6A-6BE9-0E20-CF25-CB4132C944E4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8A3370C-4628-40E4-4B5C-2123CB494935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8A3370C-4628-40E4-4B5C-2123CB4949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4F568DB-579B-AC0C-C082-F79E112D1A91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4F568DB-579B-AC0C-C082-F79E112D1A9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F43CDDB-081A-E44E-ECD2-C199253D42F8}"/>
              </a:ext>
            </a:extLst>
          </p:cNvPr>
          <p:cNvGrpSpPr/>
          <p:nvPr/>
        </p:nvGrpSpPr>
        <p:grpSpPr>
          <a:xfrm rot="17944155">
            <a:off x="3003879" y="3100079"/>
            <a:ext cx="1309517" cy="457200"/>
            <a:chOff x="3654626" y="2550063"/>
            <a:chExt cx="1309517" cy="457200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887B29C-CE92-1BAE-A9EF-DCFCFF78E066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3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6CA24341-99E1-3596-7F0C-83C18E8CF234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6CA24341-99E1-3596-7F0C-83C18E8CF234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67AA4A10-CC5B-FA90-9C14-C277E077B1FA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1D96DCEA-2995-379F-9F1E-BEC6D82F79C6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70C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15">
                  <p14:nvContentPartPr>
                    <p14:cNvPr id="111" name="Ink 110">
                      <a:extLst>
                        <a:ext uri="{FF2B5EF4-FFF2-40B4-BE49-F238E27FC236}">
                          <a16:creationId xmlns:a16="http://schemas.microsoft.com/office/drawing/2014/main" id="{288CD38D-5E35-65E7-3C3B-A08C7D7E8964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111" name="Ink 110">
                      <a:extLst>
                        <a:ext uri="{FF2B5EF4-FFF2-40B4-BE49-F238E27FC236}">
                          <a16:creationId xmlns:a16="http://schemas.microsoft.com/office/drawing/2014/main" id="{288CD38D-5E35-65E7-3C3B-A08C7D7E8964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7">
                  <p14:nvContentPartPr>
                    <p14:cNvPr id="112" name="Ink 111">
                      <a:extLst>
                        <a:ext uri="{FF2B5EF4-FFF2-40B4-BE49-F238E27FC236}">
                          <a16:creationId xmlns:a16="http://schemas.microsoft.com/office/drawing/2014/main" id="{37B86901-CA5D-D9BB-118B-D847A55301CE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112" name="Ink 111">
                      <a:extLst>
                        <a:ext uri="{FF2B5EF4-FFF2-40B4-BE49-F238E27FC236}">
                          <a16:creationId xmlns:a16="http://schemas.microsoft.com/office/drawing/2014/main" id="{37B86901-CA5D-D9BB-118B-D847A55301CE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73502EE-58FD-1616-5BDB-A55CFCBBBA60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73502EE-58FD-1616-5BDB-A55CFCBBBA6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B14E5E3-60D7-4D8E-D294-8AAAB9AD519E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B14E5E3-60D7-4D8E-D294-8AAAB9AD519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DE11A1C-C32D-5F5C-45B7-2D755B5CAC19}"/>
              </a:ext>
            </a:extLst>
          </p:cNvPr>
          <p:cNvGrpSpPr/>
          <p:nvPr/>
        </p:nvGrpSpPr>
        <p:grpSpPr>
          <a:xfrm rot="10800000">
            <a:off x="3347172" y="3962482"/>
            <a:ext cx="1309517" cy="457200"/>
            <a:chOff x="3654626" y="2550063"/>
            <a:chExt cx="1309517" cy="457200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C256F72-74DC-5E10-5904-0FF51EF545B4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1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1BA06E3A-31DA-9509-CF3E-402CF614AB29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1BA06E3A-31DA-9509-CF3E-402CF614AB29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72196287-7A14-0EEC-E02A-731EA41A2CD1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0B318917-6B8C-85A6-16CC-6B7B408AF17C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70C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22">
                  <p14:nvContentPartPr>
                    <p14:cNvPr id="129" name="Ink 128">
                      <a:extLst>
                        <a:ext uri="{FF2B5EF4-FFF2-40B4-BE49-F238E27FC236}">
                          <a16:creationId xmlns:a16="http://schemas.microsoft.com/office/drawing/2014/main" id="{6A75F5B2-52EA-E87E-1041-3E6A5A420C8A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129" name="Ink 128">
                      <a:extLst>
                        <a:ext uri="{FF2B5EF4-FFF2-40B4-BE49-F238E27FC236}">
                          <a16:creationId xmlns:a16="http://schemas.microsoft.com/office/drawing/2014/main" id="{6A75F5B2-52EA-E87E-1041-3E6A5A420C8A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3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BFB36161-D5D3-C3A4-E0FB-AD204FAECA36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130" name="Ink 129">
                      <a:extLst>
                        <a:ext uri="{FF2B5EF4-FFF2-40B4-BE49-F238E27FC236}">
                          <a16:creationId xmlns:a16="http://schemas.microsoft.com/office/drawing/2014/main" id="{BFB36161-D5D3-C3A4-E0FB-AD204FAECA36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89AB1D0-9CA0-DA80-1E1D-1B6C1FBE5721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89AB1D0-9CA0-DA80-1E1D-1B6C1FBE572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D7D4C02-17D5-0E07-8756-F42D49EAEB96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D7D4C02-17D5-0E07-8756-F42D49EAEB9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C0E974A1-A82D-6CBE-77DE-D71FC743DB82}"/>
                  </a:ext>
                </a:extLst>
              </p14:cNvPr>
              <p14:cNvContentPartPr/>
              <p14:nvPr/>
            </p14:nvContentPartPr>
            <p14:xfrm rot="10527774">
              <a:off x="3837468" y="3987041"/>
              <a:ext cx="731520" cy="10512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C0E974A1-A82D-6CBE-77DE-D71FC743DB8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 rot="10527774">
                <a:off x="3819468" y="3969041"/>
                <a:ext cx="76716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76A46BB6-3B3F-1AD4-A5EF-5394C77797EB}"/>
                  </a:ext>
                </a:extLst>
              </p14:cNvPr>
              <p14:cNvContentPartPr/>
              <p14:nvPr/>
            </p14:nvContentPartPr>
            <p14:xfrm rot="17041546">
              <a:off x="3491883" y="3620591"/>
              <a:ext cx="822960" cy="0"/>
            </p14:xfrm>
          </p:contentPart>
        </mc:Choice>
        <mc:Fallback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76A46BB6-3B3F-1AD4-A5EF-5394C77797E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 rot="17041546">
                <a:off x="3473883" y="3620591"/>
                <a:ext cx="8586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344B139F-B635-7B82-AC8E-D6956ADA051E}"/>
                  </a:ext>
                </a:extLst>
              </p14:cNvPr>
              <p14:cNvContentPartPr/>
              <p14:nvPr/>
            </p14:nvContentPartPr>
            <p14:xfrm rot="3393195">
              <a:off x="3818242" y="3544358"/>
              <a:ext cx="900360" cy="0"/>
            </p14:xfrm>
          </p:contentPart>
        </mc:Choice>
        <mc:Fallback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344B139F-B635-7B82-AC8E-D6956ADA051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3393195">
                <a:off x="3800242" y="3544358"/>
                <a:ext cx="936000" cy="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C77F018D-C7C4-7A70-A95C-DEEF72285817}"/>
              </a:ext>
            </a:extLst>
          </p:cNvPr>
          <p:cNvGrpSpPr/>
          <p:nvPr/>
        </p:nvGrpSpPr>
        <p:grpSpPr>
          <a:xfrm>
            <a:off x="3660374" y="1896617"/>
            <a:ext cx="602235" cy="1255002"/>
            <a:chOff x="1078446" y="745485"/>
            <a:chExt cx="602235" cy="125500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18DA7FA-3E98-02BD-0562-E2631727AE1A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5C7377F-E556-DFE1-4B6E-F4DEBED1C445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32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3A0D6F17-9324-C093-6056-294154B72972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3A0D6F17-9324-C093-6056-294154B7297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54BFE0C-A676-03D9-5D69-CFE9E152617F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33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5DE0FEAE-2D2A-B512-C728-546E3BF61D7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5DE0FEAE-2D2A-B512-C728-546E3BF61D7D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35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11260535-DA2A-1821-D19F-B2C9D8AD6B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11260535-DA2A-1821-D19F-B2C9D8AD6B60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CD797F64-FAF6-EF86-3A4B-F84220CB4E4F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7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139AF60B-C068-4D98-64D0-C4D2349FB428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139AF60B-C068-4D98-64D0-C4D2349FB428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9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159EA054-839D-022D-8265-FC73A32CA6BA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159EA054-839D-022D-8265-FC73A32CA6BA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1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025EDDEE-69D1-DC5C-5CC1-9EAB1B90AB9C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025EDDEE-69D1-DC5C-5CC1-9EAB1B90AB9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F734939E-7EDF-8714-2EDD-AEC47F600074}"/>
              </a:ext>
            </a:extLst>
          </p:cNvPr>
          <p:cNvGrpSpPr/>
          <p:nvPr/>
        </p:nvGrpSpPr>
        <p:grpSpPr>
          <a:xfrm>
            <a:off x="1672248" y="3204942"/>
            <a:ext cx="602235" cy="1255002"/>
            <a:chOff x="1078446" y="745485"/>
            <a:chExt cx="602235" cy="1255002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6B86F01F-DDE4-CAF7-773B-A1571B236B32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42B1D665-44BB-B0A7-1FAA-42DEA37C4D0B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43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63D6E17F-D404-ED0E-4998-B53EFA563F07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63D6E17F-D404-ED0E-4998-B53EFA563F07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4A78F356-F79D-245D-A534-1CB8F49229B4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44">
                  <p14:nvContentPartPr>
                    <p14:cNvPr id="165" name="Ink 164">
                      <a:extLst>
                        <a:ext uri="{FF2B5EF4-FFF2-40B4-BE49-F238E27FC236}">
                          <a16:creationId xmlns:a16="http://schemas.microsoft.com/office/drawing/2014/main" id="{04B27B49-054F-BF27-C044-B1497B731E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65" name="Ink 164">
                      <a:extLst>
                        <a:ext uri="{FF2B5EF4-FFF2-40B4-BE49-F238E27FC236}">
                          <a16:creationId xmlns:a16="http://schemas.microsoft.com/office/drawing/2014/main" id="{04B27B49-054F-BF27-C044-B1497B731EA4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45">
                  <p14:nvContentPartPr>
                    <p14:cNvPr id="166" name="Ink 165">
                      <a:extLst>
                        <a:ext uri="{FF2B5EF4-FFF2-40B4-BE49-F238E27FC236}">
                          <a16:creationId xmlns:a16="http://schemas.microsoft.com/office/drawing/2014/main" id="{D6C29113-4F79-FE9C-950B-5FD2109E47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66" name="Ink 165">
                      <a:extLst>
                        <a:ext uri="{FF2B5EF4-FFF2-40B4-BE49-F238E27FC236}">
                          <a16:creationId xmlns:a16="http://schemas.microsoft.com/office/drawing/2014/main" id="{D6C29113-4F79-FE9C-950B-5FD2109E47C7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6C138A7B-082F-10B1-CFDB-B69625E84389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6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AB872ACB-696F-51A6-3343-6DC3DE981E2B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AB872ACB-696F-51A6-3343-6DC3DE981E2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7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1582F851-D505-5EEF-8FE3-F09CAA35D5A5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1582F851-D505-5EEF-8FE3-F09CAA35D5A5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8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343F8E70-7E20-06ED-7393-4331B4F1E924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343F8E70-7E20-06ED-7393-4331B4F1E924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A10AB35B-47B2-B413-3907-E743DF9159C4}"/>
              </a:ext>
            </a:extLst>
          </p:cNvPr>
          <p:cNvGrpSpPr/>
          <p:nvPr/>
        </p:nvGrpSpPr>
        <p:grpSpPr>
          <a:xfrm>
            <a:off x="3086964" y="2801499"/>
            <a:ext cx="602235" cy="1255002"/>
            <a:chOff x="1078446" y="745485"/>
            <a:chExt cx="602235" cy="1255002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39D04543-709A-C528-A8E1-D417BFB554CD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04C77CC4-0308-3487-0A9B-F868BC5BD4AC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49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3EA47BE1-AAF7-4F9C-8769-EC15819E8257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3EA47BE1-AAF7-4F9C-8769-EC15819E825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D58E95CC-0724-0260-7AC8-4EAC687A106B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50">
                  <p14:nvContentPartPr>
                    <p14:cNvPr id="176" name="Ink 175">
                      <a:extLst>
                        <a:ext uri="{FF2B5EF4-FFF2-40B4-BE49-F238E27FC236}">
                          <a16:creationId xmlns:a16="http://schemas.microsoft.com/office/drawing/2014/main" id="{EC136C15-5F22-9230-B664-C2252C3839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76" name="Ink 175">
                      <a:extLst>
                        <a:ext uri="{FF2B5EF4-FFF2-40B4-BE49-F238E27FC236}">
                          <a16:creationId xmlns:a16="http://schemas.microsoft.com/office/drawing/2014/main" id="{EC136C15-5F22-9230-B664-C2252C383920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52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83DDF808-B7CD-4CD5-801F-76464C74EF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77" name="Ink 176">
                      <a:extLst>
                        <a:ext uri="{FF2B5EF4-FFF2-40B4-BE49-F238E27FC236}">
                          <a16:creationId xmlns:a16="http://schemas.microsoft.com/office/drawing/2014/main" id="{83DDF808-B7CD-4CD5-801F-76464C74EF8E}"/>
                        </a:ext>
                      </a:extLst>
                    </p:cNvPr>
                    <p:cNvPicPr/>
                    <p:nvPr/>
                  </p:nvPicPr>
                  <p:blipFill>
                    <a:blip r:embed="rId53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CAE10257-AFC4-23F3-561A-2A8D964F93B8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54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4B3EC140-E357-80CD-3662-B0992E107B3F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4B3EC140-E357-80CD-3662-B0992E107B3F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6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963F731D-5115-FDE1-3339-C948D9765915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963F731D-5115-FDE1-3339-C948D9765915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8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1E7C6BF2-17B6-1F38-0330-26A3D644C52E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1E7C6BF2-17B6-1F38-0330-26A3D644C52E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C09C2B9B-6681-B135-3972-6D76C6FE8F3B}"/>
              </a:ext>
            </a:extLst>
          </p:cNvPr>
          <p:cNvGrpSpPr/>
          <p:nvPr/>
        </p:nvGrpSpPr>
        <p:grpSpPr>
          <a:xfrm>
            <a:off x="2265019" y="1876914"/>
            <a:ext cx="602235" cy="1255002"/>
            <a:chOff x="1078446" y="745485"/>
            <a:chExt cx="602235" cy="1255002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42D81648-938F-5916-A195-AD7EC2AAB6B0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4B605518-F365-DFF1-A8CC-69F2A5E6B7AD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60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47C46F31-43F3-DA4E-D130-0234FA53BF99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47C46F31-43F3-DA4E-D130-0234FA53BF99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7A368077-6091-2F27-ADDA-D5CEBD4FDDF7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62">
                  <p14:nvContentPartPr>
                    <p14:cNvPr id="187" name="Ink 186">
                      <a:extLst>
                        <a:ext uri="{FF2B5EF4-FFF2-40B4-BE49-F238E27FC236}">
                          <a16:creationId xmlns:a16="http://schemas.microsoft.com/office/drawing/2014/main" id="{9939833D-7130-470B-AA17-B38869BC2EC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87" name="Ink 186">
                      <a:extLst>
                        <a:ext uri="{FF2B5EF4-FFF2-40B4-BE49-F238E27FC236}">
                          <a16:creationId xmlns:a16="http://schemas.microsoft.com/office/drawing/2014/main" id="{9939833D-7130-470B-AA17-B38869BC2ECE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64">
                  <p14:nvContentPartPr>
                    <p14:cNvPr id="188" name="Ink 187">
                      <a:extLst>
                        <a:ext uri="{FF2B5EF4-FFF2-40B4-BE49-F238E27FC236}">
                          <a16:creationId xmlns:a16="http://schemas.microsoft.com/office/drawing/2014/main" id="{232E412E-D99C-0F78-CFB5-A1728D44B7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88" name="Ink 187">
                      <a:extLst>
                        <a:ext uri="{FF2B5EF4-FFF2-40B4-BE49-F238E27FC236}">
                          <a16:creationId xmlns:a16="http://schemas.microsoft.com/office/drawing/2014/main" id="{232E412E-D99C-0F78-CFB5-A1728D44B77B}"/>
                        </a:ext>
                      </a:extLst>
                    </p:cNvPr>
                    <p:cNvPicPr/>
                    <p:nvPr/>
                  </p:nvPicPr>
                  <p:blipFill>
                    <a:blip r:embed="rId65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2E18F44-1204-B6A8-4DCC-3E7BEE419E29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66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A52C2610-3265-AB77-34EB-6F9F3145A0D3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A52C2610-3265-AB77-34EB-6F9F3145A0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8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92E14C19-F8B4-E220-576D-0168EB164B76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92E14C19-F8B4-E220-576D-0168EB164B76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0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662D701F-C1F5-8D70-17AD-5FBB9ABD0624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662D701F-C1F5-8D70-17AD-5FBB9ABD0624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3390E53-0BF0-9DD5-86F2-3F38D361446C}"/>
              </a:ext>
            </a:extLst>
          </p:cNvPr>
          <p:cNvGrpSpPr/>
          <p:nvPr/>
        </p:nvGrpSpPr>
        <p:grpSpPr>
          <a:xfrm>
            <a:off x="5024693" y="3280441"/>
            <a:ext cx="602235" cy="1255002"/>
            <a:chOff x="1078446" y="745485"/>
            <a:chExt cx="602235" cy="12550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64560E-1115-7F3A-FDCF-3B8D4B12DBA2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B0448C1-D669-9F61-2F1C-8848BD082FEC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72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36F0F1ED-61CC-22FB-1DED-887C1526E84E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36F0F1ED-61CC-22FB-1DED-887C1526E84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8790132-C26D-74E2-360B-B4A4F4375CC0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73">
                  <p14:nvContentPartPr>
                    <p14:cNvPr id="16" name="Ink 15">
                      <a:extLst>
                        <a:ext uri="{FF2B5EF4-FFF2-40B4-BE49-F238E27FC236}">
                          <a16:creationId xmlns:a16="http://schemas.microsoft.com/office/drawing/2014/main" id="{C8CCAD21-A60E-40A0-F6BF-B45B2A5BAC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6" name="Ink 15">
                      <a:extLst>
                        <a:ext uri="{FF2B5EF4-FFF2-40B4-BE49-F238E27FC236}">
                          <a16:creationId xmlns:a16="http://schemas.microsoft.com/office/drawing/2014/main" id="{C8CCAD21-A60E-40A0-F6BF-B45B2A5BAC7A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74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BCC4F949-B649-D4A7-3A9A-A13A147D04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BCC4F949-B649-D4A7-3A9A-A13A147D0478}"/>
                        </a:ext>
                      </a:extLst>
                    </p:cNvPr>
                    <p:cNvPicPr/>
                    <p:nvPr/>
                  </p:nvPicPr>
                  <p:blipFill>
                    <a:blip r:embed="rId53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3BC0E29-6E71-2448-A2CC-8F34A19ADFAE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75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E2954937-2A25-C5E7-952F-713B6F9D2595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E2954937-2A25-C5E7-952F-713B6F9D2595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6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4A924BA0-7B0D-5BD3-F445-73BFB20E2449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4A924BA0-7B0D-5BD3-F445-73BFB20E2449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7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65FBD8DF-3102-B799-9346-F616EA7A4675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65FBD8DF-3102-B799-9346-F616EA7A4675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A73351-B6C5-EEAC-160C-E2836262F098}"/>
              </a:ext>
            </a:extLst>
          </p:cNvPr>
          <p:cNvGrpSpPr/>
          <p:nvPr/>
        </p:nvGrpSpPr>
        <p:grpSpPr>
          <a:xfrm>
            <a:off x="2469791" y="3650704"/>
            <a:ext cx="602235" cy="1255002"/>
            <a:chOff x="1078446" y="745485"/>
            <a:chExt cx="602235" cy="125500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024F5B2-D970-76D1-3665-DBFE63915260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F66117B-3AE7-E73D-4227-E8913465DCE3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78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9CF13DB7-DD3B-C78B-2B66-413902AE9EFA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CF13DB7-DD3B-C78B-2B66-413902AE9EF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AD3B5E0-5295-D616-1EF6-B7022AD72165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79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BFCF6FF4-D96F-3BA7-268D-17C91D8BEF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BFCF6FF4-D96F-3BA7-268D-17C91D8BEF2B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80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136C00B7-34A6-8CCA-48CD-5C68725BE8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136C00B7-34A6-8CCA-48CD-5C68725BE84E}"/>
                        </a:ext>
                      </a:extLst>
                    </p:cNvPr>
                    <p:cNvPicPr/>
                    <p:nvPr/>
                  </p:nvPicPr>
                  <p:blipFill>
                    <a:blip r:embed="rId53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4C2AE9D-C9A0-4888-BBB4-15259DEC97F5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81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1988382D-F7DE-3F73-F4B3-1DC821A68EF5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1988382D-F7DE-3F73-F4B3-1DC821A68EF5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20EF206C-386E-E718-B049-5D2DA3CD0B34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20EF206C-386E-E718-B049-5D2DA3CD0B34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3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778D74B-67CA-6704-EF54-276D92574460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778D74B-67CA-6704-EF54-276D92574460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8B5DC3-BC2E-1176-4706-CDB24EDB07A0}"/>
                  </a:ext>
                </a:extLst>
              </p14:cNvPr>
              <p14:cNvContentPartPr/>
              <p14:nvPr/>
            </p14:nvContentPartPr>
            <p14:xfrm>
              <a:off x="1289826" y="1891386"/>
              <a:ext cx="743760" cy="4366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8B5DC3-BC2E-1176-4706-CDB24EDB07A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271817" y="1873386"/>
                <a:ext cx="779417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9ED1880-DAF8-E509-9156-E190A114CB6C}"/>
                  </a:ext>
                </a:extLst>
              </p14:cNvPr>
              <p14:cNvContentPartPr/>
              <p14:nvPr/>
            </p14:nvContentPartPr>
            <p14:xfrm>
              <a:off x="881559" y="3171861"/>
              <a:ext cx="742950" cy="436563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9ED1880-DAF8-E509-9156-E190A114CB6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63570" y="3153866"/>
                <a:ext cx="778568" cy="472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7812BB3-92DF-20CC-BA27-AE7FB54C85DA}"/>
                  </a:ext>
                </a:extLst>
              </p14:cNvPr>
              <p14:cNvContentPartPr/>
              <p14:nvPr/>
            </p14:nvContentPartPr>
            <p14:xfrm rot="8321871">
              <a:off x="4230079" y="1737374"/>
              <a:ext cx="742950" cy="436563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7812BB3-92DF-20CC-BA27-AE7FB54C85D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 rot="8321871">
                <a:off x="4212090" y="1719379"/>
                <a:ext cx="778568" cy="472193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482A821-1D18-1C5D-00E8-7285EE6EDD78}"/>
              </a:ext>
            </a:extLst>
          </p:cNvPr>
          <p:cNvPicPr>
            <a:picLocks noChangeAspect="1"/>
          </p:cNvPicPr>
          <p:nvPr/>
        </p:nvPicPr>
        <p:blipFill>
          <a:blip r:embed="rId88"/>
          <a:srcRect t="36568" b="36991"/>
          <a:stretch/>
        </p:blipFill>
        <p:spPr>
          <a:xfrm>
            <a:off x="3369842" y="752354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A9134-3C39-A586-FFBF-2CC2E2437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515D4FDA-6127-E4CD-2FCC-5421FEA1B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3" name="Freeform 3">
            <a:extLst>
              <a:ext uri="{FF2B5EF4-FFF2-40B4-BE49-F238E27FC236}">
                <a16:creationId xmlns:a16="http://schemas.microsoft.com/office/drawing/2014/main" id="{009175D7-6E9A-6279-E864-B1907F411904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62F76B6-39B9-91CE-5C58-4270C19785E0}"/>
              </a:ext>
            </a:extLst>
          </p:cNvPr>
          <p:cNvGrpSpPr/>
          <p:nvPr/>
        </p:nvGrpSpPr>
        <p:grpSpPr>
          <a:xfrm rot="17553612">
            <a:off x="2811414" y="2648868"/>
            <a:ext cx="1309517" cy="457200"/>
            <a:chOff x="3654626" y="2550063"/>
            <a:chExt cx="1309517" cy="45720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F6086D9-ED50-379E-E1D2-4E9D83259F5B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5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B55C7A5F-17E1-B30B-CCFC-96E376EBAFAB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B55C7A5F-17E1-B30B-CCFC-96E376EBAFAB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025AE2F6-FA3C-F79F-1942-DCB9DC7FFE50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27530009-AA39-B312-2A9B-BB2BDE049175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7">
                  <p14:nvContentPartPr>
                    <p14:cNvPr id="77" name="Ink 76">
                      <a:extLst>
                        <a:ext uri="{FF2B5EF4-FFF2-40B4-BE49-F238E27FC236}">
                          <a16:creationId xmlns:a16="http://schemas.microsoft.com/office/drawing/2014/main" id="{6D11A130-8AB9-416A-D2F2-840B39A75423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77" name="Ink 76">
                      <a:extLst>
                        <a:ext uri="{FF2B5EF4-FFF2-40B4-BE49-F238E27FC236}">
                          <a16:creationId xmlns:a16="http://schemas.microsoft.com/office/drawing/2014/main" id="{6D11A130-8AB9-416A-D2F2-840B39A75423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9">
                  <p14:nvContentPartPr>
                    <p14:cNvPr id="94" name="Ink 93">
                      <a:extLst>
                        <a:ext uri="{FF2B5EF4-FFF2-40B4-BE49-F238E27FC236}">
                          <a16:creationId xmlns:a16="http://schemas.microsoft.com/office/drawing/2014/main" id="{AE2DE9BD-CACB-CD8A-3BBE-77968523C14A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94" name="Ink 93">
                      <a:extLst>
                        <a:ext uri="{FF2B5EF4-FFF2-40B4-BE49-F238E27FC236}">
                          <a16:creationId xmlns:a16="http://schemas.microsoft.com/office/drawing/2014/main" id="{AE2DE9BD-CACB-CD8A-3BBE-77968523C14A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736AB13-1CCD-1132-8987-EA42A3B238B6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736AB13-1CCD-1132-8987-EA42A3B238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3DF76DE-CA9F-E13A-347E-BE2E110F7D79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3DF76DE-CA9F-E13A-347E-BE2E110F7D7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1688BCD4-F453-3D8A-4C34-13E9FAFC4B89}"/>
                  </a:ext>
                </a:extLst>
              </p14:cNvPr>
              <p14:cNvContentPartPr/>
              <p14:nvPr/>
            </p14:nvContentPartPr>
            <p14:xfrm rot="9891587" flipV="1">
              <a:off x="3155043" y="3989535"/>
              <a:ext cx="2783606" cy="30797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1688BCD4-F453-3D8A-4C34-13E9FAFC4B8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9891587" flipV="1">
                <a:off x="3137035" y="3971483"/>
                <a:ext cx="2819261" cy="3437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34BE0B73-3339-73AC-F984-F89A596814A0}"/>
                  </a:ext>
                </a:extLst>
              </p14:cNvPr>
              <p14:cNvContentPartPr/>
              <p14:nvPr/>
            </p14:nvContentPartPr>
            <p14:xfrm rot="18205386">
              <a:off x="2464530" y="2926284"/>
              <a:ext cx="2562101" cy="387289"/>
            </p14:xfrm>
          </p:contentPart>
        </mc:Choice>
        <mc:Fallback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34BE0B73-3339-73AC-F984-F89A596814A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rot="18205386">
                <a:off x="2446525" y="2908237"/>
                <a:ext cx="2597751" cy="423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A4FF6500-0C1D-1E97-674F-3C8F891BE64E}"/>
                  </a:ext>
                </a:extLst>
              </p14:cNvPr>
              <p14:cNvContentPartPr/>
              <p14:nvPr/>
            </p14:nvContentPartPr>
            <p14:xfrm rot="3393195" flipV="1">
              <a:off x="3870268" y="2768977"/>
              <a:ext cx="2542388" cy="309338"/>
            </p14:xfrm>
          </p:contentPart>
        </mc:Choice>
        <mc:Fallback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A4FF6500-0C1D-1E97-674F-3C8F891BE64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3393195" flipV="1">
                <a:off x="3852268" y="2750950"/>
                <a:ext cx="2578029" cy="345031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279D310E-CF11-DCF4-79AD-2F3C9529647B}"/>
              </a:ext>
            </a:extLst>
          </p:cNvPr>
          <p:cNvGrpSpPr/>
          <p:nvPr/>
        </p:nvGrpSpPr>
        <p:grpSpPr>
          <a:xfrm>
            <a:off x="5829498" y="3463443"/>
            <a:ext cx="602235" cy="1255002"/>
            <a:chOff x="1078446" y="745485"/>
            <a:chExt cx="602235" cy="125500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903D22D-5FD1-BC11-0F39-51A446F4DD64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C83E650-D39A-A325-547B-47258DF22B0C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1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CA14253-4B76-D00F-BBE3-B12D8015A780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CA14253-4B76-D00F-BBE3-B12D8015A78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D5C4E538-0D6E-7584-54EB-081A0E1EDE50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20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5BFB4486-7EA5-1A82-000C-ACABBD0CBE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5BFB4486-7EA5-1A82-000C-ACABBD0CBEA1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2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4932015F-9D69-C092-1A48-BE21F559F5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4932015F-9D69-C092-1A48-BE21F559F576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1B5A76D-9FAD-AEC0-7488-1C0125DD7377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4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5CDA7B4C-B3DF-FAB2-8AD8-B336044608DF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5CDA7B4C-B3DF-FAB2-8AD8-B336044608D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C4312B60-5FF9-7AA7-639B-D2E6550D6C63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C4312B60-5FF9-7AA7-639B-D2E6550D6C63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8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4C2A9DE1-127F-6461-E9F6-36DA2B519D7B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4C2A9DE1-127F-6461-E9F6-36DA2B519D7B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87B944A-C166-F533-3106-57D3DC2C98A4}"/>
              </a:ext>
            </a:extLst>
          </p:cNvPr>
          <p:cNvGrpSpPr/>
          <p:nvPr/>
        </p:nvGrpSpPr>
        <p:grpSpPr>
          <a:xfrm>
            <a:off x="5036590" y="3155556"/>
            <a:ext cx="602235" cy="1255002"/>
            <a:chOff x="1078446" y="745485"/>
            <a:chExt cx="602235" cy="1255002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44B3D647-BA99-E1EF-7BAA-3A306907BC68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0025E2AD-8F2B-520B-F673-235CA714AA36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30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03C47303-CFB9-8E47-9D66-11EB00450486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03C47303-CFB9-8E47-9D66-11EB0045048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19D1F76F-62DB-F346-AB2D-DAD03E278E9A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31">
                  <p14:nvContentPartPr>
                    <p14:cNvPr id="165" name="Ink 164">
                      <a:extLst>
                        <a:ext uri="{FF2B5EF4-FFF2-40B4-BE49-F238E27FC236}">
                          <a16:creationId xmlns:a16="http://schemas.microsoft.com/office/drawing/2014/main" id="{8B9EDCFB-FA05-7DEC-FA95-9E81B96FC72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65" name="Ink 164">
                      <a:extLst>
                        <a:ext uri="{FF2B5EF4-FFF2-40B4-BE49-F238E27FC236}">
                          <a16:creationId xmlns:a16="http://schemas.microsoft.com/office/drawing/2014/main" id="{8B9EDCFB-FA05-7DEC-FA95-9E81B96FC722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32">
                  <p14:nvContentPartPr>
                    <p14:cNvPr id="166" name="Ink 165">
                      <a:extLst>
                        <a:ext uri="{FF2B5EF4-FFF2-40B4-BE49-F238E27FC236}">
                          <a16:creationId xmlns:a16="http://schemas.microsoft.com/office/drawing/2014/main" id="{F4B976BB-4E83-273B-DD3B-4F4488F132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66" name="Ink 165">
                      <a:extLst>
                        <a:ext uri="{FF2B5EF4-FFF2-40B4-BE49-F238E27FC236}">
                          <a16:creationId xmlns:a16="http://schemas.microsoft.com/office/drawing/2014/main" id="{F4B976BB-4E83-273B-DD3B-4F4488F132F4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27FBC23F-480E-5573-C1B9-34B1310A1890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8B34B610-71A7-5E8B-2D90-B48B34284E67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8B34B610-71A7-5E8B-2D90-B48B34284E6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4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C5B6FF3A-68D1-30CD-538E-C50245A932F3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C5B6FF3A-68D1-30CD-538E-C50245A932F3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72A9CE9C-8C32-CB87-46EC-D79BD570028E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72A9CE9C-8C32-CB87-46EC-D79BD570028E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57B716A7-0995-9BB4-670E-F3F37538FC8F}"/>
              </a:ext>
            </a:extLst>
          </p:cNvPr>
          <p:cNvGrpSpPr/>
          <p:nvPr/>
        </p:nvGrpSpPr>
        <p:grpSpPr>
          <a:xfrm>
            <a:off x="3738939" y="2610909"/>
            <a:ext cx="602235" cy="1255002"/>
            <a:chOff x="1078446" y="745485"/>
            <a:chExt cx="602235" cy="1255002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9FDD05C1-BBAA-C055-4D16-9E06AADBBB00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766E7CB3-6863-BC15-852B-FAEB31DAF723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36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EE1D0257-69AB-99EB-55FA-2FF098DD6BFA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EE1D0257-69AB-99EB-55FA-2FF098DD6BF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4864D779-561E-10DF-8057-C78F5E2835DE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37">
                  <p14:nvContentPartPr>
                    <p14:cNvPr id="176" name="Ink 175">
                      <a:extLst>
                        <a:ext uri="{FF2B5EF4-FFF2-40B4-BE49-F238E27FC236}">
                          <a16:creationId xmlns:a16="http://schemas.microsoft.com/office/drawing/2014/main" id="{93564425-5E59-D9AB-04B4-1C283F6E731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76" name="Ink 175">
                      <a:extLst>
                        <a:ext uri="{FF2B5EF4-FFF2-40B4-BE49-F238E27FC236}">
                          <a16:creationId xmlns:a16="http://schemas.microsoft.com/office/drawing/2014/main" id="{93564425-5E59-D9AB-04B4-1C283F6E7317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38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CEC8968B-898A-73ED-5D0B-08420F2FEC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77" name="Ink 176">
                      <a:extLst>
                        <a:ext uri="{FF2B5EF4-FFF2-40B4-BE49-F238E27FC236}">
                          <a16:creationId xmlns:a16="http://schemas.microsoft.com/office/drawing/2014/main" id="{CEC8968B-898A-73ED-5D0B-08420F2FEC2B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1303D629-534A-3F7D-F937-C3E52D633287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9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22D8644A-3266-F72F-E00D-7563C5BC4976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22D8644A-3266-F72F-E00D-7563C5BC4976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0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1A1B71C3-6F10-FA9A-BD27-F71F12D6748D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1A1B71C3-6F10-FA9A-BD27-F71F12D6748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1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C9EA1D30-7385-5FB0-5722-09DB9106D8B3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C9EA1D30-7385-5FB0-5722-09DB9106D8B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73B762A4-405B-4C94-04B4-E4BD3A0BB203}"/>
              </a:ext>
            </a:extLst>
          </p:cNvPr>
          <p:cNvGrpSpPr/>
          <p:nvPr/>
        </p:nvGrpSpPr>
        <p:grpSpPr>
          <a:xfrm>
            <a:off x="2230962" y="3213532"/>
            <a:ext cx="602235" cy="1255002"/>
            <a:chOff x="1078446" y="745485"/>
            <a:chExt cx="602235" cy="1255002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44C81C21-39CE-C1FE-57C0-6AC6107EF312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1DD6C20-28A1-F19A-6C31-EA4E33B0AFFE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42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92B88BC9-A00D-0E40-6163-A312DB2389AA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92B88BC9-A00D-0E40-6163-A312DB2389A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C83B6BF9-4679-1FA5-864D-971CAA04B1F1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43">
                  <p14:nvContentPartPr>
                    <p14:cNvPr id="187" name="Ink 186">
                      <a:extLst>
                        <a:ext uri="{FF2B5EF4-FFF2-40B4-BE49-F238E27FC236}">
                          <a16:creationId xmlns:a16="http://schemas.microsoft.com/office/drawing/2014/main" id="{AE7091D5-BC98-9671-84E1-AE276321066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87" name="Ink 186">
                      <a:extLst>
                        <a:ext uri="{FF2B5EF4-FFF2-40B4-BE49-F238E27FC236}">
                          <a16:creationId xmlns:a16="http://schemas.microsoft.com/office/drawing/2014/main" id="{AE7091D5-BC98-9671-84E1-AE2763210667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44">
                  <p14:nvContentPartPr>
                    <p14:cNvPr id="188" name="Ink 187">
                      <a:extLst>
                        <a:ext uri="{FF2B5EF4-FFF2-40B4-BE49-F238E27FC236}">
                          <a16:creationId xmlns:a16="http://schemas.microsoft.com/office/drawing/2014/main" id="{85A4575B-7026-AB03-21BD-DF0D5E9D08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88" name="Ink 187">
                      <a:extLst>
                        <a:ext uri="{FF2B5EF4-FFF2-40B4-BE49-F238E27FC236}">
                          <a16:creationId xmlns:a16="http://schemas.microsoft.com/office/drawing/2014/main" id="{85A4575B-7026-AB03-21BD-DF0D5E9D08D6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60366FE4-1927-9CA8-7951-C9D3A2F70379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5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4D05118D-69CF-D5F1-291D-3DC86BF21172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4D05118D-69CF-D5F1-291D-3DC86BF21172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6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4010F548-0795-5653-1B98-B6EB80A18B4B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4010F548-0795-5653-1B98-B6EB80A18B4B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7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283D6BCB-F908-2EB4-69EA-1C2961021688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283D6BCB-F908-2EB4-69EA-1C296102168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E82986-FB9B-42A5-EADE-B96EC8B08C51}"/>
              </a:ext>
            </a:extLst>
          </p:cNvPr>
          <p:cNvGrpSpPr/>
          <p:nvPr/>
        </p:nvGrpSpPr>
        <p:grpSpPr>
          <a:xfrm>
            <a:off x="4311705" y="3895080"/>
            <a:ext cx="602235" cy="1255002"/>
            <a:chOff x="1078446" y="745485"/>
            <a:chExt cx="602235" cy="12550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030631F-4E5E-8D7D-4D91-13331D1C253F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333BFDF-71F9-39D3-9862-91748ACA174A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4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7E0883B1-A547-4429-B09F-C20B0445CB85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7E0883B1-A547-4429-B09F-C20B0445CB8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57B4888-23E7-AB6D-DA3B-73BCB19D229D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49">
                  <p14:nvContentPartPr>
                    <p14:cNvPr id="16" name="Ink 15">
                      <a:extLst>
                        <a:ext uri="{FF2B5EF4-FFF2-40B4-BE49-F238E27FC236}">
                          <a16:creationId xmlns:a16="http://schemas.microsoft.com/office/drawing/2014/main" id="{485EDCAB-C943-9A9C-BF8B-AC6323B9DC7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6" name="Ink 15">
                      <a:extLst>
                        <a:ext uri="{FF2B5EF4-FFF2-40B4-BE49-F238E27FC236}">
                          <a16:creationId xmlns:a16="http://schemas.microsoft.com/office/drawing/2014/main" id="{485EDCAB-C943-9A9C-BF8B-AC6323B9DC73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50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192BA5A7-9ACB-6AA3-08AE-F5AEEDFA0EC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192BA5A7-9ACB-6AA3-08AE-F5AEEDFA0EC3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864AE8F-3ACC-DC95-6F4F-AC0047E2EDFD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51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44D27698-5890-DF36-ECF9-C9C5D734B8CF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44D27698-5890-DF36-ECF9-C9C5D734B8C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2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A860EE68-EFD6-2CD3-D801-73EAE67F4180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A860EE68-EFD6-2CD3-D801-73EAE67F418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3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76F87C96-2583-8CFE-AB47-64E359BFB8F9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76F87C96-2583-8CFE-AB47-64E359BFB8F9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0ABEBE-03CC-622C-B860-074A6EB116AC}"/>
              </a:ext>
            </a:extLst>
          </p:cNvPr>
          <p:cNvGrpSpPr/>
          <p:nvPr/>
        </p:nvGrpSpPr>
        <p:grpSpPr>
          <a:xfrm>
            <a:off x="3350901" y="3732351"/>
            <a:ext cx="602235" cy="1255002"/>
            <a:chOff x="1078446" y="745485"/>
            <a:chExt cx="602235" cy="125500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344A44B-C404-2E1B-3366-1087AC59070D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0B76595-EA01-2621-8EEC-05AD2EFA701F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54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2D99251B-327A-4A84-2725-7F1090BF7BAB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2D99251B-327A-4A84-2725-7F1090BF7BA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316EBC6-49CB-86BD-9D9A-AC2741E679ED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55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1C0B3A9D-B41C-2D53-2407-20A8820B9D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1C0B3A9D-B41C-2D53-2407-20A8820B9DD8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56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C4A51D1F-1966-730A-027C-684D4C555B7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C4A51D1F-1966-730A-027C-684D4C555B77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1AF1F69-7EF0-C2D2-6ADE-EFF648E97958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57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82F2F1F-BAA0-B50B-9AB8-CD934C5E601F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82F2F1F-BAA0-B50B-9AB8-CD934C5E601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46A5CCC5-6EC7-2ABB-431B-A27E3DF09FA7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46A5CCC5-6EC7-2ABB-431B-A27E3DF09FA7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17A7465C-9B65-9EE3-8EFB-91C8A284EB2D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17A7465C-9B65-9EE3-8EFB-91C8A284EB2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9803577-8BB5-300C-3AD9-DB55FDD80057}"/>
              </a:ext>
            </a:extLst>
          </p:cNvPr>
          <p:cNvGrpSpPr/>
          <p:nvPr/>
        </p:nvGrpSpPr>
        <p:grpSpPr>
          <a:xfrm rot="13946141">
            <a:off x="4804605" y="2503299"/>
            <a:ext cx="1309517" cy="457200"/>
            <a:chOff x="3654626" y="2550063"/>
            <a:chExt cx="1309517" cy="4572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60D3788-1794-C0E9-1370-E555CF60E81F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60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FCDFEEE4-BE68-F2B9-58CC-998E32727AAD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FCDFEEE4-BE68-F2B9-58CC-998E32727AA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1011D22-DC95-8F34-BCBA-176A09D5A59A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F1AEE570-913E-7362-87DD-F7DE7745CFE8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61">
                  <p14:nvContentPartPr>
                    <p14:cNvPr id="57" name="Ink 56">
                      <a:extLst>
                        <a:ext uri="{FF2B5EF4-FFF2-40B4-BE49-F238E27FC236}">
                          <a16:creationId xmlns:a16="http://schemas.microsoft.com/office/drawing/2014/main" id="{556DA74E-3E67-87EB-7E8D-CCB4EF85E606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57" name="Ink 56">
                      <a:extLst>
                        <a:ext uri="{FF2B5EF4-FFF2-40B4-BE49-F238E27FC236}">
                          <a16:creationId xmlns:a16="http://schemas.microsoft.com/office/drawing/2014/main" id="{556DA74E-3E67-87EB-7E8D-CCB4EF85E606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62">
                  <p14:nvContentPartPr>
                    <p14:cNvPr id="58" name="Ink 57">
                      <a:extLst>
                        <a:ext uri="{FF2B5EF4-FFF2-40B4-BE49-F238E27FC236}">
                          <a16:creationId xmlns:a16="http://schemas.microsoft.com/office/drawing/2014/main" id="{02F0902A-F628-09B1-4BD6-BB3710BFCD38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58" name="Ink 57">
                      <a:extLst>
                        <a:ext uri="{FF2B5EF4-FFF2-40B4-BE49-F238E27FC236}">
                          <a16:creationId xmlns:a16="http://schemas.microsoft.com/office/drawing/2014/main" id="{02F0902A-F628-09B1-4BD6-BB3710BFCD38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3735B06-0CEC-4FA3-3D1D-E6DC03244101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3735B06-0CEC-4FA3-3D1D-E6DC0324410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08B424D-3C71-C840-A4EA-F4210FC25E25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08B424D-3C71-C840-A4EA-F4210FC25E2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5D00509-245C-EEAE-28B6-546CB41A9AE8}"/>
              </a:ext>
            </a:extLst>
          </p:cNvPr>
          <p:cNvGrpSpPr/>
          <p:nvPr/>
        </p:nvGrpSpPr>
        <p:grpSpPr>
          <a:xfrm rot="10227200">
            <a:off x="3731329" y="4222522"/>
            <a:ext cx="1532004" cy="457200"/>
            <a:chOff x="3654626" y="2550063"/>
            <a:chExt cx="1309517" cy="45720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A2A1FDB-BE55-F0B2-F3E6-B0CA6CAACCB3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65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33F1C0F5-06C3-1998-1ABF-FEA09D1A54B7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33F1C0F5-06C3-1998-1ABF-FEA09D1A54B7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 rot="21151773">
                    <a:off x="3646930" y="2689938"/>
                    <a:ext cx="408204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8E2961A-4F1A-D9D7-E648-F9DC267571A7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5E7D3B39-0469-CC09-A970-EFD2EE6E2B82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67">
                  <p14:nvContentPartPr>
                    <p14:cNvPr id="69" name="Ink 68">
                      <a:extLst>
                        <a:ext uri="{FF2B5EF4-FFF2-40B4-BE49-F238E27FC236}">
                          <a16:creationId xmlns:a16="http://schemas.microsoft.com/office/drawing/2014/main" id="{1F2409A8-E22D-4797-7C74-FF1787215D9A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69" name="Ink 68">
                      <a:extLst>
                        <a:ext uri="{FF2B5EF4-FFF2-40B4-BE49-F238E27FC236}">
                          <a16:creationId xmlns:a16="http://schemas.microsoft.com/office/drawing/2014/main" id="{1F2409A8-E22D-4797-7C74-FF1787215D9A}"/>
                        </a:ext>
                      </a:extLst>
                    </p:cNvPr>
                    <p:cNvPicPr/>
                    <p:nvPr/>
                  </p:nvPicPr>
                  <p:blipFill>
                    <a:blip r:embed="rId68"/>
                    <a:stretch>
                      <a:fillRect/>
                    </a:stretch>
                  </p:blipFill>
                  <p:spPr>
                    <a:xfrm rot="5400000">
                      <a:off x="4257621" y="2577784"/>
                      <a:ext cx="18000" cy="458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69">
                  <p14:nvContentPartPr>
                    <p14:cNvPr id="70" name="Ink 69">
                      <a:extLst>
                        <a:ext uri="{FF2B5EF4-FFF2-40B4-BE49-F238E27FC236}">
                          <a16:creationId xmlns:a16="http://schemas.microsoft.com/office/drawing/2014/main" id="{18C23651-0FB6-81BE-6B94-1CADDCBD815E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70" name="Ink 69">
                      <a:extLst>
                        <a:ext uri="{FF2B5EF4-FFF2-40B4-BE49-F238E27FC236}">
                          <a16:creationId xmlns:a16="http://schemas.microsoft.com/office/drawing/2014/main" id="{18C23651-0FB6-81BE-6B94-1CADDCBD815E}"/>
                        </a:ext>
                      </a:extLst>
                    </p:cNvPr>
                    <p:cNvPicPr/>
                    <p:nvPr/>
                  </p:nvPicPr>
                  <p:blipFill>
                    <a:blip r:embed="rId66"/>
                    <a:stretch>
                      <a:fillRect/>
                    </a:stretch>
                  </p:blipFill>
                  <p:spPr>
                    <a:xfrm rot="19937703">
                      <a:off x="3658804" y="2748486"/>
                      <a:ext cx="408204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5F27493-BC7D-D6AF-F18E-C56A4F8FEC85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5F27493-BC7D-D6AF-F18E-C56A4F8FEC8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020570" y="2714704"/>
                  <a:ext cx="385166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62F5B82-B282-3FD4-3195-5FFD08644069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62F5B82-B282-3FD4-3195-5FFD0864406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 rot="20333682">
                  <a:off x="3999731" y="2822695"/>
                  <a:ext cx="386618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9536FFB-7982-CA78-30E5-FE64C25F80E9}"/>
              </a:ext>
            </a:extLst>
          </p:cNvPr>
          <p:cNvGrpSpPr/>
          <p:nvPr/>
        </p:nvGrpSpPr>
        <p:grpSpPr>
          <a:xfrm>
            <a:off x="2652956" y="3415166"/>
            <a:ext cx="935263" cy="1219661"/>
            <a:chOff x="2652956" y="3415166"/>
            <a:chExt cx="935263" cy="12196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95ABD9-FDFB-7DD1-FE4F-46C1D102C846}"/>
                </a:ext>
              </a:extLst>
            </p:cNvPr>
            <p:cNvGrpSpPr/>
            <p:nvPr/>
          </p:nvGrpSpPr>
          <p:grpSpPr>
            <a:xfrm rot="16627030">
              <a:off x="2455032" y="3613090"/>
              <a:ext cx="1219661" cy="823814"/>
              <a:chOff x="4126560" y="1355055"/>
              <a:chExt cx="1219661" cy="823814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73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AD51C9C-14D7-FC4A-FEF1-DA898CE569E8}"/>
                      </a:ext>
                    </a:extLst>
                  </p14:cNvPr>
                  <p14:cNvContentPartPr/>
                  <p14:nvPr/>
                </p14:nvContentPartPr>
                <p14:xfrm rot="5400000">
                  <a:off x="4511481" y="1634771"/>
                  <a:ext cx="360" cy="274320"/>
                </p14:xfrm>
              </p:contentPart>
            </mc:Choice>
            <mc:Fallback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AD51C9C-14D7-FC4A-FEF1-DA898CE569E8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 rot="5400000">
                    <a:off x="4502481" y="1625771"/>
                    <a:ext cx="18000" cy="2919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49FA8D4-E940-1A37-2F31-5EB618066763}"/>
                  </a:ext>
                </a:extLst>
              </p:cNvPr>
              <p:cNvGrpSpPr/>
              <p:nvPr/>
            </p:nvGrpSpPr>
            <p:grpSpPr>
              <a:xfrm>
                <a:off x="4126560" y="1355055"/>
                <a:ext cx="1219661" cy="823814"/>
                <a:chOff x="4001994" y="1344406"/>
                <a:chExt cx="1219661" cy="823814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E22AC410-45C5-8C57-3250-C65AE7914C47}"/>
                    </a:ext>
                  </a:extLst>
                </p:cNvPr>
                <p:cNvSpPr/>
                <p:nvPr/>
              </p:nvSpPr>
              <p:spPr>
                <a:xfrm rot="5400000">
                  <a:off x="4691703" y="1514936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75">
                  <p14:nvContentPartPr>
                    <p14:cNvPr id="44" name="Ink 43">
                      <a:extLst>
                        <a:ext uri="{FF2B5EF4-FFF2-40B4-BE49-F238E27FC236}">
                          <a16:creationId xmlns:a16="http://schemas.microsoft.com/office/drawing/2014/main" id="{F6688729-2A37-6F5A-915C-F350FB7CFD39}"/>
                        </a:ext>
                      </a:extLst>
                    </p14:cNvPr>
                    <p14:cNvContentPartPr/>
                    <p14:nvPr/>
                  </p14:nvContentPartPr>
                  <p14:xfrm rot="21543653">
                    <a:off x="4001994" y="1748713"/>
                    <a:ext cx="263270" cy="419507"/>
                  </p14:xfrm>
                </p:contentPart>
              </mc:Choice>
              <mc:Fallback>
                <p:pic>
                  <p:nvPicPr>
                    <p:cNvPr id="44" name="Ink 43">
                      <a:extLst>
                        <a:ext uri="{FF2B5EF4-FFF2-40B4-BE49-F238E27FC236}">
                          <a16:creationId xmlns:a16="http://schemas.microsoft.com/office/drawing/2014/main" id="{F6688729-2A37-6F5A-915C-F350FB7CFD39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 rot="21543653">
                      <a:off x="3992990" y="1739711"/>
                      <a:ext cx="280917" cy="4371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77">
                  <p14:nvContentPartPr>
                    <p14:cNvPr id="41" name="Ink 40">
                      <a:extLst>
                        <a:ext uri="{FF2B5EF4-FFF2-40B4-BE49-F238E27FC236}">
                          <a16:creationId xmlns:a16="http://schemas.microsoft.com/office/drawing/2014/main" id="{1E012C0B-48D2-6E8F-CEB6-E8EAFC3F9E32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628301" y="1178806"/>
                    <a:ext cx="400320" cy="731520"/>
                  </p14:xfrm>
                </p:contentPart>
              </mc:Choice>
              <mc:Fallback>
                <p:pic>
                  <p:nvPicPr>
                    <p:cNvPr id="41" name="Ink 40">
                      <a:extLst>
                        <a:ext uri="{FF2B5EF4-FFF2-40B4-BE49-F238E27FC236}">
                          <a16:creationId xmlns:a16="http://schemas.microsoft.com/office/drawing/2014/main" id="{1E012C0B-48D2-6E8F-CEB6-E8EAFC3F9E32}"/>
                        </a:ext>
                      </a:extLst>
                    </p:cNvPr>
                    <p:cNvPicPr/>
                    <p:nvPr/>
                  </p:nvPicPr>
                  <p:blipFill>
                    <a:blip r:embed="rId78"/>
                    <a:stretch>
                      <a:fillRect/>
                    </a:stretch>
                  </p:blipFill>
                  <p:spPr>
                    <a:xfrm rot="5400000">
                      <a:off x="4619301" y="1169802"/>
                      <a:ext cx="417960" cy="7491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79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FFA096DF-B259-86B8-08C4-25B5DE59367E}"/>
                        </a:ext>
                      </a:extLst>
                    </p14:cNvPr>
                    <p14:cNvContentPartPr/>
                    <p14:nvPr/>
                  </p14:nvContentPartPr>
                  <p14:xfrm rot="5518960">
                    <a:off x="4658889" y="1510538"/>
                    <a:ext cx="302031" cy="823501"/>
                  </p14:xfrm>
                </p:contentPart>
              </mc:Choice>
              <mc:Fallback>
                <p:pic>
                  <p:nvPicPr>
                    <p:cNvPr id="42" name="Ink 41">
                      <a:extLst>
                        <a:ext uri="{FF2B5EF4-FFF2-40B4-BE49-F238E27FC236}">
                          <a16:creationId xmlns:a16="http://schemas.microsoft.com/office/drawing/2014/main" id="{FFA096DF-B259-86B8-08C4-25B5DE59367E}"/>
                        </a:ext>
                      </a:extLst>
                    </p:cNvPr>
                    <p:cNvPicPr/>
                    <p:nvPr/>
                  </p:nvPicPr>
                  <p:blipFill>
                    <a:blip r:embed="rId80"/>
                    <a:stretch>
                      <a:fillRect/>
                    </a:stretch>
                  </p:blipFill>
                  <p:spPr>
                    <a:xfrm rot="5518960">
                      <a:off x="4649889" y="1501540"/>
                      <a:ext cx="319670" cy="84113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8935481-9D94-4779-F559-DF3F71CEAC6E}"/>
                    </a:ext>
                  </a:extLst>
                </p14:cNvPr>
                <p14:cNvContentPartPr/>
                <p14:nvPr/>
              </p14:nvContentPartPr>
              <p14:xfrm rot="20897946">
                <a:off x="3016539" y="4326197"/>
                <a:ext cx="571680" cy="2192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8935481-9D94-4779-F559-DF3F71CEAC6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 rot="20897946">
                  <a:off x="3007539" y="4317197"/>
                  <a:ext cx="589320" cy="23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357A649-0105-CD23-A4B7-5C9D077D046D}"/>
              </a:ext>
            </a:extLst>
          </p:cNvPr>
          <p:cNvGrpSpPr/>
          <p:nvPr/>
        </p:nvGrpSpPr>
        <p:grpSpPr>
          <a:xfrm>
            <a:off x="5300433" y="3226285"/>
            <a:ext cx="1208082" cy="1317638"/>
            <a:chOff x="5300433" y="3226285"/>
            <a:chExt cx="1208082" cy="131763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0979AB0-15C4-B0D4-7E34-B709DB356407}"/>
                </a:ext>
              </a:extLst>
            </p:cNvPr>
            <p:cNvGrpSpPr/>
            <p:nvPr/>
          </p:nvGrpSpPr>
          <p:grpSpPr>
            <a:xfrm rot="16627030" flipV="1">
              <a:off x="5285146" y="3320554"/>
              <a:ext cx="1317638" cy="1129100"/>
              <a:chOff x="4028583" y="1355055"/>
              <a:chExt cx="1317638" cy="1033923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83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ACD8D673-B42B-D4F5-DD83-CF5ADCFC9734}"/>
                      </a:ext>
                    </a:extLst>
                  </p14:cNvPr>
                  <p14:cNvContentPartPr/>
                  <p14:nvPr/>
                </p14:nvContentPartPr>
                <p14:xfrm rot="5400000">
                  <a:off x="4511481" y="1634771"/>
                  <a:ext cx="360" cy="274320"/>
                </p14:xfrm>
              </p:contentPart>
            </mc:Choice>
            <mc:Fallback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ACD8D673-B42B-D4F5-DD83-CF5ADCFC973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 rot="5400000">
                    <a:off x="4502481" y="1625771"/>
                    <a:ext cx="18000" cy="2919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7DDAD10-D6C0-F66F-EE2B-2E469B04B91A}"/>
                  </a:ext>
                </a:extLst>
              </p:cNvPr>
              <p:cNvGrpSpPr/>
              <p:nvPr/>
            </p:nvGrpSpPr>
            <p:grpSpPr>
              <a:xfrm>
                <a:off x="4028583" y="1355055"/>
                <a:ext cx="1317638" cy="1033923"/>
                <a:chOff x="3904017" y="1344406"/>
                <a:chExt cx="1317638" cy="1033923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BCB69008-D88F-0085-B1B0-3B9512CB0B6E}"/>
                    </a:ext>
                  </a:extLst>
                </p:cNvPr>
                <p:cNvSpPr/>
                <p:nvPr/>
              </p:nvSpPr>
              <p:spPr>
                <a:xfrm rot="5400000">
                  <a:off x="4691703" y="1514936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85">
                  <p14:nvContentPartPr>
                    <p14:cNvPr id="82" name="Ink 81">
                      <a:extLst>
                        <a:ext uri="{FF2B5EF4-FFF2-40B4-BE49-F238E27FC236}">
                          <a16:creationId xmlns:a16="http://schemas.microsoft.com/office/drawing/2014/main" id="{94B401B2-6F6E-7BA8-5B71-478548A8F4A3}"/>
                        </a:ext>
                      </a:extLst>
                    </p14:cNvPr>
                    <p14:cNvContentPartPr/>
                    <p14:nvPr/>
                  </p14:nvContentPartPr>
                  <p14:xfrm rot="20702824">
                    <a:off x="3904017" y="1819151"/>
                    <a:ext cx="418504" cy="559178"/>
                  </p14:xfrm>
                </p:contentPart>
              </mc:Choice>
              <mc:Fallback>
                <p:pic>
                  <p:nvPicPr>
                    <p:cNvPr id="82" name="Ink 81">
                      <a:extLst>
                        <a:ext uri="{FF2B5EF4-FFF2-40B4-BE49-F238E27FC236}">
                          <a16:creationId xmlns:a16="http://schemas.microsoft.com/office/drawing/2014/main" id="{94B401B2-6F6E-7BA8-5B71-478548A8F4A3}"/>
                        </a:ext>
                      </a:extLst>
                    </p:cNvPr>
                    <p:cNvPicPr/>
                    <p:nvPr/>
                  </p:nvPicPr>
                  <p:blipFill>
                    <a:blip r:embed="rId86"/>
                    <a:stretch>
                      <a:fillRect/>
                    </a:stretch>
                  </p:blipFill>
                  <p:spPr>
                    <a:xfrm rot="20702824">
                      <a:off x="3895005" y="1810904"/>
                      <a:ext cx="436167" cy="5753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87">
                  <p14:nvContentPartPr>
                    <p14:cNvPr id="79" name="Ink 78">
                      <a:extLst>
                        <a:ext uri="{FF2B5EF4-FFF2-40B4-BE49-F238E27FC236}">
                          <a16:creationId xmlns:a16="http://schemas.microsoft.com/office/drawing/2014/main" id="{383BCF77-97E0-8B90-50FD-466D1CA02025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628301" y="1178806"/>
                    <a:ext cx="400320" cy="731520"/>
                  </p14:xfrm>
                </p:contentPart>
              </mc:Choice>
              <mc:Fallback>
                <p:pic>
                  <p:nvPicPr>
                    <p:cNvPr id="79" name="Ink 78">
                      <a:extLst>
                        <a:ext uri="{FF2B5EF4-FFF2-40B4-BE49-F238E27FC236}">
                          <a16:creationId xmlns:a16="http://schemas.microsoft.com/office/drawing/2014/main" id="{383BCF77-97E0-8B90-50FD-466D1CA02025}"/>
                        </a:ext>
                      </a:extLst>
                    </p:cNvPr>
                    <p:cNvPicPr/>
                    <p:nvPr/>
                  </p:nvPicPr>
                  <p:blipFill>
                    <a:blip r:embed="rId88"/>
                    <a:stretch>
                      <a:fillRect/>
                    </a:stretch>
                  </p:blipFill>
                  <p:spPr>
                    <a:xfrm rot="5400000">
                      <a:off x="4620057" y="1169802"/>
                      <a:ext cx="416478" cy="7491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89">
                  <p14:nvContentPartPr>
                    <p14:cNvPr id="80" name="Ink 79">
                      <a:extLst>
                        <a:ext uri="{FF2B5EF4-FFF2-40B4-BE49-F238E27FC236}">
                          <a16:creationId xmlns:a16="http://schemas.microsoft.com/office/drawing/2014/main" id="{6D37D5F5-C3FA-9D44-C1F2-CED82CC2A0B4}"/>
                        </a:ext>
                      </a:extLst>
                    </p14:cNvPr>
                    <p14:cNvContentPartPr/>
                    <p14:nvPr/>
                  </p14:nvContentPartPr>
                  <p14:xfrm rot="5518960">
                    <a:off x="4658889" y="1510538"/>
                    <a:ext cx="302031" cy="823501"/>
                  </p14:xfrm>
                </p:contentPart>
              </mc:Choice>
              <mc:Fallback>
                <p:pic>
                  <p:nvPicPr>
                    <p:cNvPr id="80" name="Ink 79">
                      <a:extLst>
                        <a:ext uri="{FF2B5EF4-FFF2-40B4-BE49-F238E27FC236}">
                          <a16:creationId xmlns:a16="http://schemas.microsoft.com/office/drawing/2014/main" id="{6D37D5F5-C3FA-9D44-C1F2-CED82CC2A0B4}"/>
                        </a:ext>
                      </a:extLst>
                    </p:cNvPr>
                    <p:cNvPicPr/>
                    <p:nvPr/>
                  </p:nvPicPr>
                  <p:blipFill>
                    <a:blip r:embed="rId90"/>
                    <a:stretch>
                      <a:fillRect/>
                    </a:stretch>
                  </p:blipFill>
                  <p:spPr>
                    <a:xfrm rot="5518960">
                      <a:off x="4650646" y="1501540"/>
                      <a:ext cx="318188" cy="84113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E071CDF-4960-933C-4679-A3DAAFD9B127}"/>
                    </a:ext>
                  </a:extLst>
                </p14:cNvPr>
                <p14:cNvContentPartPr/>
                <p14:nvPr/>
              </p14:nvContentPartPr>
              <p14:xfrm rot="20621737">
                <a:off x="5300433" y="4072552"/>
                <a:ext cx="685308" cy="2192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E071CDF-4960-933C-4679-A3DAAFD9B12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 rot="20621737">
                  <a:off x="5291430" y="4063552"/>
                  <a:ext cx="702954" cy="23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AF660C1-A111-D02C-A073-F1FA71C9C48F}"/>
              </a:ext>
            </a:extLst>
          </p:cNvPr>
          <p:cNvGrpSpPr/>
          <p:nvPr/>
        </p:nvGrpSpPr>
        <p:grpSpPr>
          <a:xfrm>
            <a:off x="3717239" y="1372214"/>
            <a:ext cx="1340223" cy="901723"/>
            <a:chOff x="3717239" y="1372214"/>
            <a:chExt cx="1340223" cy="90172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1A8900-2DF7-8511-E518-2EE25069FBBC}"/>
                </a:ext>
              </a:extLst>
            </p:cNvPr>
            <p:cNvGrpSpPr/>
            <p:nvPr/>
          </p:nvGrpSpPr>
          <p:grpSpPr>
            <a:xfrm>
              <a:off x="3717239" y="1372214"/>
              <a:ext cx="1340223" cy="876815"/>
              <a:chOff x="3979810" y="1355055"/>
              <a:chExt cx="1340223" cy="876815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9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9EBF318-3273-C827-BE6A-4C183C9D72D6}"/>
                      </a:ext>
                    </a:extLst>
                  </p14:cNvPr>
                  <p14:cNvContentPartPr/>
                  <p14:nvPr/>
                </p14:nvContentPartPr>
                <p14:xfrm rot="5400000">
                  <a:off x="4511481" y="1634771"/>
                  <a:ext cx="360" cy="274320"/>
                </p14:xfrm>
              </p:contentPart>
            </mc:Choice>
            <mc:Fallback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9EBF318-3273-C827-BE6A-4C183C9D72D6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 rot="5400000">
                    <a:off x="4502481" y="1625771"/>
                    <a:ext cx="18000" cy="2919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63039AD-CD7C-86A1-5F79-9570E4844437}"/>
                  </a:ext>
                </a:extLst>
              </p:cNvPr>
              <p:cNvGrpSpPr/>
              <p:nvPr/>
            </p:nvGrpSpPr>
            <p:grpSpPr>
              <a:xfrm>
                <a:off x="3979810" y="1355055"/>
                <a:ext cx="1340223" cy="876815"/>
                <a:chOff x="3855244" y="1344406"/>
                <a:chExt cx="1340223" cy="876815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42B86EC6-8D8D-CC0C-BDC0-F3091E129D1E}"/>
                    </a:ext>
                  </a:extLst>
                </p:cNvPr>
                <p:cNvSpPr/>
                <p:nvPr/>
              </p:nvSpPr>
              <p:spPr>
                <a:xfrm rot="5400000">
                  <a:off x="4691703" y="1514936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94">
                  <p14:nvContentPartPr>
                    <p14:cNvPr id="71" name="Ink 70">
                      <a:extLst>
                        <a:ext uri="{FF2B5EF4-FFF2-40B4-BE49-F238E27FC236}">
                          <a16:creationId xmlns:a16="http://schemas.microsoft.com/office/drawing/2014/main" id="{A580FFF5-847D-F03A-AA47-1C1F554B7E70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3933363" y="1430733"/>
                    <a:ext cx="263270" cy="419507"/>
                  </p14:xfrm>
                </p:contentPart>
              </mc:Choice>
              <mc:Fallback>
                <p:pic>
                  <p:nvPicPr>
                    <p:cNvPr id="71" name="Ink 70">
                      <a:extLst>
                        <a:ext uri="{FF2B5EF4-FFF2-40B4-BE49-F238E27FC236}">
                          <a16:creationId xmlns:a16="http://schemas.microsoft.com/office/drawing/2014/main" id="{A580FFF5-847D-F03A-AA47-1C1F554B7E70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 rot="5400000">
                      <a:off x="3924359" y="1421731"/>
                      <a:ext cx="280917" cy="4371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95">
                  <p14:nvContentPartPr>
                    <p14:cNvPr id="59" name="Ink 58">
                      <a:extLst>
                        <a:ext uri="{FF2B5EF4-FFF2-40B4-BE49-F238E27FC236}">
                          <a16:creationId xmlns:a16="http://schemas.microsoft.com/office/drawing/2014/main" id="{ADCF1BEA-5506-59D3-2769-68BF6AFD5E48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628301" y="1178806"/>
                    <a:ext cx="400320" cy="731520"/>
                  </p14:xfrm>
                </p:contentPart>
              </mc:Choice>
              <mc:Fallback>
                <p:pic>
                  <p:nvPicPr>
                    <p:cNvPr id="59" name="Ink 58">
                      <a:extLst>
                        <a:ext uri="{FF2B5EF4-FFF2-40B4-BE49-F238E27FC236}">
                          <a16:creationId xmlns:a16="http://schemas.microsoft.com/office/drawing/2014/main" id="{ADCF1BEA-5506-59D3-2769-68BF6AFD5E48}"/>
                        </a:ext>
                      </a:extLst>
                    </p:cNvPr>
                    <p:cNvPicPr/>
                    <p:nvPr/>
                  </p:nvPicPr>
                  <p:blipFill>
                    <a:blip r:embed="rId78"/>
                    <a:stretch>
                      <a:fillRect/>
                    </a:stretch>
                  </p:blipFill>
                  <p:spPr>
                    <a:xfrm rot="5400000">
                      <a:off x="4619301" y="1169802"/>
                      <a:ext cx="417960" cy="7491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96">
                  <p14:nvContentPartPr>
                    <p14:cNvPr id="60" name="Ink 59">
                      <a:extLst>
                        <a:ext uri="{FF2B5EF4-FFF2-40B4-BE49-F238E27FC236}">
                          <a16:creationId xmlns:a16="http://schemas.microsoft.com/office/drawing/2014/main" id="{F1D171E6-499E-2379-7D12-08DD49BEC02B}"/>
                        </a:ext>
                      </a:extLst>
                    </p14:cNvPr>
                    <p14:cNvContentPartPr/>
                    <p14:nvPr/>
                  </p14:nvContentPartPr>
                  <p14:xfrm rot="6970984">
                    <a:off x="4632701" y="1658455"/>
                    <a:ext cx="302031" cy="823501"/>
                  </p14:xfrm>
                </p:contentPart>
              </mc:Choice>
              <mc:Fallback>
                <p:pic>
                  <p:nvPicPr>
                    <p:cNvPr id="60" name="Ink 59">
                      <a:extLst>
                        <a:ext uri="{FF2B5EF4-FFF2-40B4-BE49-F238E27FC236}">
                          <a16:creationId xmlns:a16="http://schemas.microsoft.com/office/drawing/2014/main" id="{F1D171E6-499E-2379-7D12-08DD49BEC02B}"/>
                        </a:ext>
                      </a:extLst>
                    </p:cNvPr>
                    <p:cNvPicPr/>
                    <p:nvPr/>
                  </p:nvPicPr>
                  <p:blipFill>
                    <a:blip r:embed="rId80"/>
                    <a:stretch>
                      <a:fillRect/>
                    </a:stretch>
                  </p:blipFill>
                  <p:spPr>
                    <a:xfrm rot="6970984">
                      <a:off x="4623701" y="1649457"/>
                      <a:ext cx="319670" cy="84113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A6723C21-7341-CF3A-695B-971D997DF7E1}"/>
                    </a:ext>
                  </a:extLst>
                </p14:cNvPr>
                <p14:cNvContentPartPr/>
                <p14:nvPr/>
              </p14:nvContentPartPr>
              <p14:xfrm rot="6320432">
                <a:off x="3692011" y="1910643"/>
                <a:ext cx="525245" cy="201344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A6723C21-7341-CF3A-695B-971D997DF7E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 rot="6320432">
                  <a:off x="3683017" y="1901654"/>
                  <a:ext cx="542873" cy="218962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24550A-F2A6-3269-D0CC-184FB0F85F5E}"/>
              </a:ext>
            </a:extLst>
          </p:cNvPr>
          <p:cNvPicPr>
            <a:picLocks noChangeAspect="1"/>
          </p:cNvPicPr>
          <p:nvPr/>
        </p:nvPicPr>
        <p:blipFill>
          <a:blip r:embed="rId99"/>
          <a:srcRect l="-855" t="63063" r="855" b="10496"/>
          <a:stretch/>
        </p:blipFill>
        <p:spPr>
          <a:xfrm>
            <a:off x="3456926" y="708812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1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Lesson 2 (Extension)</a:t>
            </a: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2BABD15E-D42C-4739-06EC-FB3C5C466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928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4642E-0BD4-1615-09D1-A60272999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6EFB4B-ABC0-787C-32E0-0CEBBBF061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830997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 learn what good teamwork really means and how each member can play a role.</a:t>
            </a:r>
            <a:endParaRPr lang="en-AU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D50367B8-BE4C-40A2-CE68-E1584567E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830414" y="2244194"/>
            <a:ext cx="5483172" cy="4064531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7930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E1CC9-0D6D-8FE0-F0A0-752B87A79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437B2EF6-D58F-2CB3-BDF5-3DA106C79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89" name="Freeform 3">
            <a:extLst>
              <a:ext uri="{FF2B5EF4-FFF2-40B4-BE49-F238E27FC236}">
                <a16:creationId xmlns:a16="http://schemas.microsoft.com/office/drawing/2014/main" id="{4D94E94F-76AF-4C73-45FD-677276E2C5A4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8D9693-6704-7DBA-710D-57D2FCB4A033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A619A9-CEDB-4DA6-604F-60530F1C1BDF}"/>
              </a:ext>
            </a:extLst>
          </p:cNvPr>
          <p:cNvGrpSpPr/>
          <p:nvPr/>
        </p:nvGrpSpPr>
        <p:grpSpPr>
          <a:xfrm>
            <a:off x="3290954" y="703548"/>
            <a:ext cx="2126389" cy="506130"/>
            <a:chOff x="3290954" y="703548"/>
            <a:chExt cx="2126389" cy="5061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41FA576-4C45-334F-6B31-AA470A87C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2168" t="24155" b="55125"/>
            <a:stretch>
              <a:fillRect/>
            </a:stretch>
          </p:blipFill>
          <p:spPr>
            <a:xfrm>
              <a:off x="5007319" y="716924"/>
              <a:ext cx="410024" cy="4764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6DD9E6-A210-82A7-4729-F68618D9D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10230" t="35961" r="31962" b="39439"/>
            <a:stretch>
              <a:fillRect/>
            </a:stretch>
          </p:blipFill>
          <p:spPr>
            <a:xfrm>
              <a:off x="3290954" y="703548"/>
              <a:ext cx="1610287" cy="506130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1E1E9EB-BA29-B773-5D59-97AEDB34E6FD}"/>
              </a:ext>
            </a:extLst>
          </p:cNvPr>
          <p:cNvGrpSpPr/>
          <p:nvPr/>
        </p:nvGrpSpPr>
        <p:grpSpPr>
          <a:xfrm>
            <a:off x="3688290" y="2561765"/>
            <a:ext cx="1309517" cy="457200"/>
            <a:chOff x="3654626" y="2550063"/>
            <a:chExt cx="1309517" cy="45720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8F1CEE-20C7-CF76-BFA4-BA3D53A4EB6F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7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B630C0C8-858C-8C96-4798-55DEADAB7F4A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B630C0C8-858C-8C96-4798-55DEADAB7F4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8C712F03-D4B2-A5DF-8463-FA8D35CFF605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F51E5878-12E9-8235-36EF-15468727494B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9">
                  <p14:nvContentPartPr>
                    <p14:cNvPr id="77" name="Ink 76">
                      <a:extLst>
                        <a:ext uri="{FF2B5EF4-FFF2-40B4-BE49-F238E27FC236}">
                          <a16:creationId xmlns:a16="http://schemas.microsoft.com/office/drawing/2014/main" id="{4CB1C77A-698F-E374-809C-D73E876E9E97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77" name="Ink 76">
                      <a:extLst>
                        <a:ext uri="{FF2B5EF4-FFF2-40B4-BE49-F238E27FC236}">
                          <a16:creationId xmlns:a16="http://schemas.microsoft.com/office/drawing/2014/main" id="{4CB1C77A-698F-E374-809C-D73E876E9E97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1">
                  <p14:nvContentPartPr>
                    <p14:cNvPr id="94" name="Ink 93">
                      <a:extLst>
                        <a:ext uri="{FF2B5EF4-FFF2-40B4-BE49-F238E27FC236}">
                          <a16:creationId xmlns:a16="http://schemas.microsoft.com/office/drawing/2014/main" id="{8414C6C1-B54D-0463-FD97-9DFD378079AE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94" name="Ink 93">
                      <a:extLst>
                        <a:ext uri="{FF2B5EF4-FFF2-40B4-BE49-F238E27FC236}">
                          <a16:creationId xmlns:a16="http://schemas.microsoft.com/office/drawing/2014/main" id="{8414C6C1-B54D-0463-FD97-9DFD378079AE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ED8B0D3-ECC1-A0D4-2352-D83577C2AF25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ED8B0D3-ECC1-A0D4-2352-D83577C2AF2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D7CA061-C3D6-22A2-3B2D-8AA1B4A1C2D9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D7CA061-C3D6-22A2-3B2D-8AA1B4A1C2D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8A4B24C-5A51-A5CC-528B-2A10E0326E68}"/>
              </a:ext>
            </a:extLst>
          </p:cNvPr>
          <p:cNvGrpSpPr/>
          <p:nvPr/>
        </p:nvGrpSpPr>
        <p:grpSpPr>
          <a:xfrm rot="16200000">
            <a:off x="2844994" y="3090554"/>
            <a:ext cx="1309517" cy="457200"/>
            <a:chOff x="3654626" y="2550063"/>
            <a:chExt cx="1309517" cy="457200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54666D6-1CE5-A9C9-513F-D22F193D3FB5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5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0F3EF168-EC88-85B7-1F4D-83540B3BC372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0F3EF168-EC88-85B7-1F4D-83540B3BC37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261BAD95-5F88-2319-8E9E-10943F63401A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7BBA2EFD-67BF-EE3A-B2F9-26C37167659B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16">
                  <p14:nvContentPartPr>
                    <p14:cNvPr id="111" name="Ink 110">
                      <a:extLst>
                        <a:ext uri="{FF2B5EF4-FFF2-40B4-BE49-F238E27FC236}">
                          <a16:creationId xmlns:a16="http://schemas.microsoft.com/office/drawing/2014/main" id="{DAA0BC36-CB9D-E078-F198-5B8124034D50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111" name="Ink 110">
                      <a:extLst>
                        <a:ext uri="{FF2B5EF4-FFF2-40B4-BE49-F238E27FC236}">
                          <a16:creationId xmlns:a16="http://schemas.microsoft.com/office/drawing/2014/main" id="{DAA0BC36-CB9D-E078-F198-5B8124034D5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7">
                  <p14:nvContentPartPr>
                    <p14:cNvPr id="112" name="Ink 111">
                      <a:extLst>
                        <a:ext uri="{FF2B5EF4-FFF2-40B4-BE49-F238E27FC236}">
                          <a16:creationId xmlns:a16="http://schemas.microsoft.com/office/drawing/2014/main" id="{475CFADF-5DB5-779C-CC9A-A71C9EBE1B05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112" name="Ink 111">
                      <a:extLst>
                        <a:ext uri="{FF2B5EF4-FFF2-40B4-BE49-F238E27FC236}">
                          <a16:creationId xmlns:a16="http://schemas.microsoft.com/office/drawing/2014/main" id="{475CFADF-5DB5-779C-CC9A-A71C9EBE1B05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54BF53B-BEAE-8823-98D4-88D36D7BD728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54BF53B-BEAE-8823-98D4-88D36D7BD72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E040613-668F-6798-181D-F5138EEC3B28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E040613-668F-6798-181D-F5138EEC3B2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242B8DC-B1EF-9412-BDF1-F91438298DA3}"/>
              </a:ext>
            </a:extLst>
          </p:cNvPr>
          <p:cNvGrpSpPr/>
          <p:nvPr/>
        </p:nvGrpSpPr>
        <p:grpSpPr>
          <a:xfrm rot="5400000">
            <a:off x="4205801" y="3442758"/>
            <a:ext cx="1309517" cy="457200"/>
            <a:chOff x="3654626" y="2550063"/>
            <a:chExt cx="1309517" cy="45720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5E14858-3101-857D-65D9-A74870FDEFF5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8DCDCE20-5AD5-01C8-FAC0-BB28E50FD26E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8DCDCE20-5AD5-01C8-FAC0-BB28E50FD26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930EE6FB-7B14-3308-92F0-BCA41E56EB28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677C69EB-D652-7379-DF22-9A1BB0B8598D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21">
                  <p14:nvContentPartPr>
                    <p14:cNvPr id="120" name="Ink 119">
                      <a:extLst>
                        <a:ext uri="{FF2B5EF4-FFF2-40B4-BE49-F238E27FC236}">
                          <a16:creationId xmlns:a16="http://schemas.microsoft.com/office/drawing/2014/main" id="{100159F6-C5EE-3357-9B9C-A058E2E6076F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120" name="Ink 119">
                      <a:extLst>
                        <a:ext uri="{FF2B5EF4-FFF2-40B4-BE49-F238E27FC236}">
                          <a16:creationId xmlns:a16="http://schemas.microsoft.com/office/drawing/2014/main" id="{100159F6-C5EE-3357-9B9C-A058E2E6076F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2">
                  <p14:nvContentPartPr>
                    <p14:cNvPr id="121" name="Ink 120">
                      <a:extLst>
                        <a:ext uri="{FF2B5EF4-FFF2-40B4-BE49-F238E27FC236}">
                          <a16:creationId xmlns:a16="http://schemas.microsoft.com/office/drawing/2014/main" id="{2C30362B-D629-433B-653F-BB1F4BF78680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121" name="Ink 120">
                      <a:extLst>
                        <a:ext uri="{FF2B5EF4-FFF2-40B4-BE49-F238E27FC236}">
                          <a16:creationId xmlns:a16="http://schemas.microsoft.com/office/drawing/2014/main" id="{2C30362B-D629-433B-653F-BB1F4BF78680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F9DDD03-D868-4039-3F1E-CD89E0BD0B9B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F9DDD03-D868-4039-3F1E-CD89E0BD0B9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FD4D30B-A0D7-2861-9252-34B90ACAF09C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FD4D30B-A0D7-2861-9252-34B90ACAF09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1E36022-C5CE-352E-C791-FA96D3E8F6B9}"/>
              </a:ext>
            </a:extLst>
          </p:cNvPr>
          <p:cNvGrpSpPr/>
          <p:nvPr/>
        </p:nvGrpSpPr>
        <p:grpSpPr>
          <a:xfrm rot="10800000">
            <a:off x="3347172" y="3962482"/>
            <a:ext cx="1309517" cy="457200"/>
            <a:chOff x="3654626" y="2550063"/>
            <a:chExt cx="1309517" cy="457200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C3267E1-9C19-0001-450B-D931B4D7A604}"/>
                </a:ext>
              </a:extLst>
            </p:cNvPr>
            <p:cNvGrpSpPr/>
            <p:nvPr/>
          </p:nvGrpSpPr>
          <p:grpSpPr>
            <a:xfrm>
              <a:off x="3654626" y="2550063"/>
              <a:ext cx="1309517" cy="457200"/>
              <a:chOff x="3654626" y="2550063"/>
              <a:chExt cx="1309517" cy="45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5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99CB626D-C90B-8072-D61A-8A2250E214C8}"/>
                      </a:ext>
                    </a:extLst>
                  </p14:cNvPr>
                  <p14:cNvContentPartPr/>
                  <p14:nvPr/>
                </p14:nvContentPartPr>
                <p14:xfrm rot="21151773">
                  <a:off x="3654626" y="2698938"/>
                  <a:ext cx="393120" cy="137160"/>
                </p14:xfrm>
              </p:contentPart>
            </mc:Choice>
            <mc:Fallback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99CB626D-C90B-8072-D61A-8A2250E214C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1151773">
                    <a:off x="3645626" y="2689938"/>
                    <a:ext cx="410760" cy="154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86CDE51A-F34E-1B82-4455-34B914573A61}"/>
                  </a:ext>
                </a:extLst>
              </p:cNvPr>
              <p:cNvGrpSpPr/>
              <p:nvPr/>
            </p:nvGrpSpPr>
            <p:grpSpPr>
              <a:xfrm>
                <a:off x="3666500" y="2550063"/>
                <a:ext cx="1297643" cy="457200"/>
                <a:chOff x="3666500" y="2550063"/>
                <a:chExt cx="1297643" cy="457200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46F07168-6E57-2A36-B150-4717D20D280C}"/>
                    </a:ext>
                  </a:extLst>
                </p:cNvPr>
                <p:cNvSpPr/>
                <p:nvPr/>
              </p:nvSpPr>
              <p:spPr>
                <a:xfrm rot="5400000">
                  <a:off x="4506943" y="2550063"/>
                  <a:ext cx="457200" cy="457200"/>
                </a:xfrm>
                <a:custGeom>
                  <a:avLst/>
                  <a:gdLst>
                    <a:gd name="connsiteX0" fmla="*/ 0 w 457200"/>
                    <a:gd name="connsiteY0" fmla="*/ 228600 h 457200"/>
                    <a:gd name="connsiteX1" fmla="*/ 228600 w 457200"/>
                    <a:gd name="connsiteY1" fmla="*/ 0 h 457200"/>
                    <a:gd name="connsiteX2" fmla="*/ 457200 w 457200"/>
                    <a:gd name="connsiteY2" fmla="*/ 228600 h 457200"/>
                    <a:gd name="connsiteX3" fmla="*/ 228600 w 457200"/>
                    <a:gd name="connsiteY3" fmla="*/ 457200 h 457200"/>
                    <a:gd name="connsiteX4" fmla="*/ 0 w 457200"/>
                    <a:gd name="connsiteY4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200" h="457200" extrusionOk="0">
                      <a:moveTo>
                        <a:pt x="0" y="228600"/>
                      </a:moveTo>
                      <a:cubicBezTo>
                        <a:pt x="-8548" y="102714"/>
                        <a:pt x="106094" y="3683"/>
                        <a:pt x="228600" y="0"/>
                      </a:cubicBezTo>
                      <a:cubicBezTo>
                        <a:pt x="364824" y="20465"/>
                        <a:pt x="458022" y="127429"/>
                        <a:pt x="457200" y="228600"/>
                      </a:cubicBezTo>
                      <a:cubicBezTo>
                        <a:pt x="455052" y="351612"/>
                        <a:pt x="363860" y="468092"/>
                        <a:pt x="228600" y="457200"/>
                      </a:cubicBezTo>
                      <a:cubicBezTo>
                        <a:pt x="105082" y="447030"/>
                        <a:pt x="1432" y="357522"/>
                        <a:pt x="0" y="228600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000000"/>
                  </a:solidFill>
                  <a:extLst>
                    <a:ext uri="{C807C97D-BFC1-408E-A445-0C87EB9F89A2}">
                      <ask:lineSketchStyleProps xmlns:ask="http://schemas.microsoft.com/office/drawing/2018/sketchyshapes" sd="265021699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mc:AlternateContent xmlns:mc="http://schemas.openxmlformats.org/markup-compatibility/2006">
              <mc:Choice xmlns:p14="http://schemas.microsoft.com/office/powerpoint/2010/main" Requires="p14">
                <p:contentPart p14:bwMode="auto" r:id="rId26">
                  <p14:nvContentPartPr>
                    <p14:cNvPr id="129" name="Ink 128">
                      <a:extLst>
                        <a:ext uri="{FF2B5EF4-FFF2-40B4-BE49-F238E27FC236}">
                          <a16:creationId xmlns:a16="http://schemas.microsoft.com/office/drawing/2014/main" id="{9A64EB94-24E8-ED70-CB8D-898060A69D15}"/>
                        </a:ext>
                      </a:extLst>
                    </p14:cNvPr>
                    <p14:cNvContentPartPr/>
                    <p14:nvPr/>
                  </p14:nvContentPartPr>
                  <p14:xfrm rot="5400000">
                    <a:off x="4266621" y="2585478"/>
                    <a:ext cx="360" cy="443160"/>
                  </p14:xfrm>
                </p:contentPart>
              </mc:Choice>
              <mc:Fallback>
                <p:pic>
                  <p:nvPicPr>
                    <p:cNvPr id="129" name="Ink 128">
                      <a:extLst>
                        <a:ext uri="{FF2B5EF4-FFF2-40B4-BE49-F238E27FC236}">
                          <a16:creationId xmlns:a16="http://schemas.microsoft.com/office/drawing/2014/main" id="{9A64EB94-24E8-ED70-CB8D-898060A69D15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 rot="5400000">
                      <a:off x="4257621" y="2576478"/>
                      <a:ext cx="18000" cy="46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7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693C8DA0-5834-F00E-4566-F6D0C1FA31CB}"/>
                        </a:ext>
                      </a:extLst>
                    </p14:cNvPr>
                    <p14:cNvContentPartPr/>
                    <p14:nvPr/>
                  </p14:nvContentPartPr>
                  <p14:xfrm rot="19937703">
                    <a:off x="3666500" y="2757486"/>
                    <a:ext cx="393120" cy="137160"/>
                  </p14:xfrm>
                </p:contentPart>
              </mc:Choice>
              <mc:Fallback>
                <p:pic>
                  <p:nvPicPr>
                    <p:cNvPr id="130" name="Ink 129">
                      <a:extLst>
                        <a:ext uri="{FF2B5EF4-FFF2-40B4-BE49-F238E27FC236}">
                          <a16:creationId xmlns:a16="http://schemas.microsoft.com/office/drawing/2014/main" id="{693C8DA0-5834-F00E-4566-F6D0C1FA31CB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 rot="19937703">
                      <a:off x="3657500" y="2748486"/>
                      <a:ext cx="410760" cy="154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642043E-D7FD-99F1-039B-028841E4FB46}"/>
                    </a:ext>
                  </a:extLst>
                </p14:cNvPr>
                <p14:cNvContentPartPr/>
                <p14:nvPr/>
              </p14:nvContentPartPr>
              <p14:xfrm>
                <a:off x="4028267" y="2723704"/>
                <a:ext cx="370080" cy="5868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642043E-D7FD-99F1-039B-028841E4FB4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19267" y="2714704"/>
                  <a:ext cx="3877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54364459-2DA8-3D57-A760-3293C11879B1}"/>
                    </a:ext>
                  </a:extLst>
                </p14:cNvPr>
                <p14:cNvContentPartPr/>
                <p14:nvPr/>
              </p14:nvContentPartPr>
              <p14:xfrm rot="20333682">
                <a:off x="4007457" y="2831704"/>
                <a:ext cx="371475" cy="58737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54364459-2DA8-3D57-A760-3293C11879B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20333682">
                  <a:off x="3998423" y="2822695"/>
                  <a:ext cx="389181" cy="7639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45CD8452-F467-1B34-581E-14A30CC04442}"/>
                  </a:ext>
                </a:extLst>
              </p14:cNvPr>
              <p14:cNvContentPartPr/>
              <p14:nvPr/>
            </p14:nvContentPartPr>
            <p14:xfrm>
              <a:off x="3664061" y="2987439"/>
              <a:ext cx="900360" cy="10512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45CD8452-F467-1B34-581E-14A30CC0444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646061" y="2969439"/>
                <a:ext cx="9360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4B48864C-9CFD-4194-CD22-554947166395}"/>
                  </a:ext>
                </a:extLst>
              </p14:cNvPr>
              <p14:cNvContentPartPr/>
              <p14:nvPr/>
            </p14:nvContentPartPr>
            <p14:xfrm rot="10800000">
              <a:off x="3779965" y="3898058"/>
              <a:ext cx="900360" cy="105120"/>
            </p14:xfrm>
          </p:contentPart>
        </mc:Choice>
        <mc:Fallback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4B48864C-9CFD-4194-CD22-55494716639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10800000">
                <a:off x="3761965" y="3880058"/>
                <a:ext cx="9360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14EF8E80-4314-EC99-D4E6-98FA787062BB}"/>
                  </a:ext>
                </a:extLst>
              </p14:cNvPr>
              <p14:cNvContentPartPr/>
              <p14:nvPr/>
            </p14:nvContentPartPr>
            <p14:xfrm rot="16200000">
              <a:off x="3227485" y="3491923"/>
              <a:ext cx="900360" cy="105120"/>
            </p14:xfrm>
          </p:contentPart>
        </mc:Choice>
        <mc:Fallback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14EF8E80-4314-EC99-D4E6-98FA787062B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16200000">
                <a:off x="3209485" y="3473923"/>
                <a:ext cx="9360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368C3B94-1584-3343-D27C-A81E38EBD22F}"/>
                  </a:ext>
                </a:extLst>
              </p14:cNvPr>
              <p14:cNvContentPartPr/>
              <p14:nvPr/>
            </p14:nvContentPartPr>
            <p14:xfrm rot="5400000">
              <a:off x="4199224" y="3391110"/>
              <a:ext cx="900360" cy="105120"/>
            </p14:xfrm>
          </p:contentPart>
        </mc:Choice>
        <mc:Fallback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368C3B94-1584-3343-D27C-A81E38EBD22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5400000">
                <a:off x="4181224" y="3373110"/>
                <a:ext cx="936000" cy="14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49C88B61-66B6-0168-6CE2-FF5AAEB904D0}"/>
              </a:ext>
            </a:extLst>
          </p:cNvPr>
          <p:cNvGrpSpPr/>
          <p:nvPr/>
        </p:nvGrpSpPr>
        <p:grpSpPr>
          <a:xfrm>
            <a:off x="2926255" y="2791769"/>
            <a:ext cx="602235" cy="1255002"/>
            <a:chOff x="1078446" y="745485"/>
            <a:chExt cx="602235" cy="125500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84AC39A-EA4F-FCE9-F5F5-ADB34C0F19F0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B7FADE6-DFB6-E2CE-CCF4-89FA91D69779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56D8DDBB-9DE8-CCC3-FE53-21BE2A8A94B9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56D8DDBB-9DE8-CCC3-FE53-21BE2A8A94B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0F323A7-29BD-D700-8B1C-8A31DF801D66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36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BB458D95-34F8-68C9-AE5F-8B63380835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BB458D95-34F8-68C9-AE5F-8B6338083580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38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5A295DCB-15D0-56DA-A884-974275A9D8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5A295DCB-15D0-56DA-A884-974275A9D86A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E9BD68A8-73B9-8D4F-45F2-C78653540FFB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0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EFAE8C07-AE6F-753B-5059-20DFA34CE147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EFAE8C07-AE6F-753B-5059-20DFA34CE147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2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7ECA7516-1B4F-E70C-90C6-73F4AC588F0F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7ECA7516-1B4F-E70C-90C6-73F4AC588F0F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4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6E26DE60-32B2-9CE9-F413-EAA81CD90A44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6E26DE60-32B2-9CE9-F413-EAA81CD90A4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C64EC7F-4E46-0087-5753-26D03AD8ACB9}"/>
              </a:ext>
            </a:extLst>
          </p:cNvPr>
          <p:cNvGrpSpPr/>
          <p:nvPr/>
        </p:nvGrpSpPr>
        <p:grpSpPr>
          <a:xfrm>
            <a:off x="1672248" y="3204942"/>
            <a:ext cx="602235" cy="1255002"/>
            <a:chOff x="1078446" y="745485"/>
            <a:chExt cx="602235" cy="1255002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EB10F1D5-992B-513D-CE52-3E1979947A8A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22304287-6B0F-6479-F192-2C68442E7E3B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46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08827309-E705-D956-57F8-782371539772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08827309-E705-D956-57F8-782371539772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CFA2B482-5159-308F-F53B-F64D69F1367E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47">
                  <p14:nvContentPartPr>
                    <p14:cNvPr id="165" name="Ink 164">
                      <a:extLst>
                        <a:ext uri="{FF2B5EF4-FFF2-40B4-BE49-F238E27FC236}">
                          <a16:creationId xmlns:a16="http://schemas.microsoft.com/office/drawing/2014/main" id="{E79DA3EF-B3B5-979F-A78E-B5177CCD82A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65" name="Ink 164">
                      <a:extLst>
                        <a:ext uri="{FF2B5EF4-FFF2-40B4-BE49-F238E27FC236}">
                          <a16:creationId xmlns:a16="http://schemas.microsoft.com/office/drawing/2014/main" id="{E79DA3EF-B3B5-979F-A78E-B5177CCD82A7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48">
                  <p14:nvContentPartPr>
                    <p14:cNvPr id="166" name="Ink 165">
                      <a:extLst>
                        <a:ext uri="{FF2B5EF4-FFF2-40B4-BE49-F238E27FC236}">
                          <a16:creationId xmlns:a16="http://schemas.microsoft.com/office/drawing/2014/main" id="{CF2921A7-96EA-751D-845A-6B8B8534FDA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66" name="Ink 165">
                      <a:extLst>
                        <a:ext uri="{FF2B5EF4-FFF2-40B4-BE49-F238E27FC236}">
                          <a16:creationId xmlns:a16="http://schemas.microsoft.com/office/drawing/2014/main" id="{CF2921A7-96EA-751D-845A-6B8B8534FDAA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50C52AB9-BA71-453A-31F4-C8B15905F589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9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3F7C177C-0F82-D695-B269-FFEB3A1F9823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3F7C177C-0F82-D695-B269-FFEB3A1F9823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0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31B96CFD-4000-B9F3-2F3D-1676E6C5F034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31B96CFD-4000-B9F3-2F3D-1676E6C5F034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1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69B2AAD0-579B-FE0B-E88A-512B99436B6A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69B2AAD0-579B-FE0B-E88A-512B99436B6A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4181CED-6A21-C141-5D3A-345C1E8E3802}"/>
              </a:ext>
            </a:extLst>
          </p:cNvPr>
          <p:cNvGrpSpPr/>
          <p:nvPr/>
        </p:nvGrpSpPr>
        <p:grpSpPr>
          <a:xfrm>
            <a:off x="3799805" y="3024045"/>
            <a:ext cx="602235" cy="1255002"/>
            <a:chOff x="1078446" y="745485"/>
            <a:chExt cx="602235" cy="1255002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C778597-D383-B850-31E4-45CCF2297899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CBC6D4B3-FD36-8B0C-C3C7-6A89C172479E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52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86E6AA07-12AA-404B-F519-F404E27B2B17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86E6AA07-12AA-404B-F519-F404E27B2B1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4BDE1872-D8A0-3F5C-DB62-D49DD0A1C6FB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53">
                  <p14:nvContentPartPr>
                    <p14:cNvPr id="176" name="Ink 175">
                      <a:extLst>
                        <a:ext uri="{FF2B5EF4-FFF2-40B4-BE49-F238E27FC236}">
                          <a16:creationId xmlns:a16="http://schemas.microsoft.com/office/drawing/2014/main" id="{86820241-0CE1-9F51-2A52-83F9287471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76" name="Ink 175">
                      <a:extLst>
                        <a:ext uri="{FF2B5EF4-FFF2-40B4-BE49-F238E27FC236}">
                          <a16:creationId xmlns:a16="http://schemas.microsoft.com/office/drawing/2014/main" id="{86820241-0CE1-9F51-2A52-83F9287471A3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54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9E69E098-DCB4-ED58-BED7-6CD1C77896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77" name="Ink 176">
                      <a:extLst>
                        <a:ext uri="{FF2B5EF4-FFF2-40B4-BE49-F238E27FC236}">
                          <a16:creationId xmlns:a16="http://schemas.microsoft.com/office/drawing/2014/main" id="{9E69E098-DCB4-ED58-BED7-6CD1C7789602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1B2058B0-F720-9F20-886C-4883C6206DC2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55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71579E75-0A15-D85B-523C-2115E4DA8C64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71579E75-0A15-D85B-523C-2115E4DA8C64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6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0FFD160B-1750-9DEF-D594-FA1DB755830F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0FFD160B-1750-9DEF-D594-FA1DB755830F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7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B092D1A5-9F55-DE20-0990-9D5EE6FCA60C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B092D1A5-9F55-DE20-0990-9D5EE6FCA60C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C63B4691-ECB2-06CC-E4D3-248A9D08E89D}"/>
              </a:ext>
            </a:extLst>
          </p:cNvPr>
          <p:cNvGrpSpPr/>
          <p:nvPr/>
        </p:nvGrpSpPr>
        <p:grpSpPr>
          <a:xfrm>
            <a:off x="2265019" y="1876914"/>
            <a:ext cx="602235" cy="1255002"/>
            <a:chOff x="1078446" y="745485"/>
            <a:chExt cx="602235" cy="1255002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11CCD551-69A0-975E-9679-E3BB72877915}"/>
                </a:ext>
              </a:extLst>
            </p:cNvPr>
            <p:cNvGrpSpPr/>
            <p:nvPr/>
          </p:nvGrpSpPr>
          <p:grpSpPr>
            <a:xfrm>
              <a:off x="1128666" y="745485"/>
              <a:ext cx="552015" cy="1255002"/>
              <a:chOff x="3686175" y="2686053"/>
              <a:chExt cx="552015" cy="1255002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83BCF5E0-C096-1342-5DFA-604939433FF5}"/>
                  </a:ext>
                </a:extLst>
              </p:cNvPr>
              <p:cNvSpPr/>
              <p:nvPr/>
            </p:nvSpPr>
            <p:spPr>
              <a:xfrm>
                <a:off x="3686175" y="2686053"/>
                <a:ext cx="457200" cy="457200"/>
              </a:xfrm>
              <a:custGeom>
                <a:avLst/>
                <a:gdLst>
                  <a:gd name="connsiteX0" fmla="*/ 0 w 457200"/>
                  <a:gd name="connsiteY0" fmla="*/ 228600 h 457200"/>
                  <a:gd name="connsiteX1" fmla="*/ 228600 w 457200"/>
                  <a:gd name="connsiteY1" fmla="*/ 0 h 457200"/>
                  <a:gd name="connsiteX2" fmla="*/ 457200 w 457200"/>
                  <a:gd name="connsiteY2" fmla="*/ 228600 h 457200"/>
                  <a:gd name="connsiteX3" fmla="*/ 228600 w 457200"/>
                  <a:gd name="connsiteY3" fmla="*/ 457200 h 457200"/>
                  <a:gd name="connsiteX4" fmla="*/ 0 w 457200"/>
                  <a:gd name="connsiteY4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200" extrusionOk="0">
                    <a:moveTo>
                      <a:pt x="0" y="228600"/>
                    </a:moveTo>
                    <a:cubicBezTo>
                      <a:pt x="-8548" y="102714"/>
                      <a:pt x="106094" y="3683"/>
                      <a:pt x="228600" y="0"/>
                    </a:cubicBezTo>
                    <a:cubicBezTo>
                      <a:pt x="364824" y="20465"/>
                      <a:pt x="458022" y="127429"/>
                      <a:pt x="457200" y="228600"/>
                    </a:cubicBezTo>
                    <a:cubicBezTo>
                      <a:pt x="455052" y="351612"/>
                      <a:pt x="363860" y="468092"/>
                      <a:pt x="228600" y="457200"/>
                    </a:cubicBezTo>
                    <a:cubicBezTo>
                      <a:pt x="105082" y="447030"/>
                      <a:pt x="1432" y="357522"/>
                      <a:pt x="0" y="228600"/>
                    </a:cubicBezTo>
                    <a:close/>
                  </a:path>
                </a:pathLst>
              </a:custGeom>
              <a:noFill/>
              <a:ln>
                <a:solidFill>
                  <a:srgbClr val="000000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>
            <mc:Choice xmlns:p14="http://schemas.microsoft.com/office/powerpoint/2010/main" Requires="p14">
              <p:contentPart p14:bwMode="auto" r:id="rId58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DB6198B3-255B-42A5-A54B-5713751C746E}"/>
                      </a:ext>
                    </a:extLst>
                  </p14:cNvPr>
                  <p14:cNvContentPartPr/>
                  <p14:nvPr/>
                </p14:nvContentPartPr>
                <p14:xfrm>
                  <a:off x="3942990" y="3186135"/>
                  <a:ext cx="360" cy="443160"/>
                </p14:xfrm>
              </p:contentPart>
            </mc:Choice>
            <mc:Fallback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DB6198B3-255B-42A5-A54B-5713751C746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933990" y="3177135"/>
                    <a:ext cx="18000" cy="460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D3CF4842-7E72-D4BA-4EB0-BB2B8456DBEC}"/>
                  </a:ext>
                </a:extLst>
              </p:cNvPr>
              <p:cNvGrpSpPr/>
              <p:nvPr/>
            </p:nvGrpSpPr>
            <p:grpSpPr>
              <a:xfrm>
                <a:off x="3756510" y="3628935"/>
                <a:ext cx="481680" cy="312120"/>
                <a:chOff x="3756510" y="3628935"/>
                <a:chExt cx="481680" cy="31212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59">
                  <p14:nvContentPartPr>
                    <p14:cNvPr id="187" name="Ink 186">
                      <a:extLst>
                        <a:ext uri="{FF2B5EF4-FFF2-40B4-BE49-F238E27FC236}">
                          <a16:creationId xmlns:a16="http://schemas.microsoft.com/office/drawing/2014/main" id="{8DA45B5D-2457-100A-69E6-44DFA0DB2B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2990" y="3628935"/>
                    <a:ext cx="295200" cy="276120"/>
                  </p14:xfrm>
                </p:contentPart>
              </mc:Choice>
              <mc:Fallback>
                <p:pic>
                  <p:nvPicPr>
                    <p:cNvPr id="187" name="Ink 186">
                      <a:extLst>
                        <a:ext uri="{FF2B5EF4-FFF2-40B4-BE49-F238E27FC236}">
                          <a16:creationId xmlns:a16="http://schemas.microsoft.com/office/drawing/2014/main" id="{8DA45B5D-2457-100A-69E6-44DFA0DB2B55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3933990" y="3619935"/>
                      <a:ext cx="312840" cy="293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60">
                  <p14:nvContentPartPr>
                    <p14:cNvPr id="188" name="Ink 187">
                      <a:extLst>
                        <a:ext uri="{FF2B5EF4-FFF2-40B4-BE49-F238E27FC236}">
                          <a16:creationId xmlns:a16="http://schemas.microsoft.com/office/drawing/2014/main" id="{9BE28C08-7197-D35A-DBEA-57F320AA683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56510" y="3643335"/>
                    <a:ext cx="186840" cy="297720"/>
                  </p14:xfrm>
                </p:contentPart>
              </mc:Choice>
              <mc:Fallback>
                <p:pic>
                  <p:nvPicPr>
                    <p:cNvPr id="188" name="Ink 187">
                      <a:extLst>
                        <a:ext uri="{FF2B5EF4-FFF2-40B4-BE49-F238E27FC236}">
                          <a16:creationId xmlns:a16="http://schemas.microsoft.com/office/drawing/2014/main" id="{9BE28C08-7197-D35A-DBEA-57F320AA683D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3747510" y="3634335"/>
                      <a:ext cx="20448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04C62A43-1810-9F6C-AFD0-4F30F7ABED10}"/>
                </a:ext>
              </a:extLst>
            </p:cNvPr>
            <p:cNvGrpSpPr/>
            <p:nvPr/>
          </p:nvGrpSpPr>
          <p:grpSpPr>
            <a:xfrm>
              <a:off x="1078446" y="1183801"/>
              <a:ext cx="557640" cy="313200"/>
              <a:chOff x="1083046" y="1121622"/>
              <a:chExt cx="557640" cy="313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61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461622D7-3D74-561C-39D8-644949BABF1E}"/>
                      </a:ext>
                    </a:extLst>
                  </p14:cNvPr>
                  <p14:cNvContentPartPr/>
                  <p14:nvPr/>
                </p14:nvContentPartPr>
                <p14:xfrm>
                  <a:off x="1406326" y="1121622"/>
                  <a:ext cx="234360" cy="313200"/>
                </p14:xfrm>
              </p:contentPart>
            </mc:Choice>
            <mc:Fallback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461622D7-3D74-561C-39D8-644949BABF1E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397326" y="1112632"/>
                    <a:ext cx="252000" cy="33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2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330D1119-FFC8-7FD5-AA77-8F4FDD655A15}"/>
                      </a:ext>
                    </a:extLst>
                  </p14:cNvPr>
                  <p14:cNvContentPartPr/>
                  <p14:nvPr/>
                </p14:nvContentPartPr>
                <p14:xfrm>
                  <a:off x="1089166" y="1204422"/>
                  <a:ext cx="317880" cy="216720"/>
                </p14:xfrm>
              </p:contentPart>
            </mc:Choice>
            <mc:Fallback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330D1119-FFC8-7FD5-AA77-8F4FDD655A15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1080166" y="1195422"/>
                    <a:ext cx="33552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3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C9F5BCB1-91F4-A176-6BDC-19C94434DB99}"/>
                      </a:ext>
                    </a:extLst>
                  </p14:cNvPr>
                  <p14:cNvContentPartPr/>
                  <p14:nvPr/>
                </p14:nvContentPartPr>
                <p14:xfrm>
                  <a:off x="1083046" y="1195782"/>
                  <a:ext cx="360" cy="360"/>
                </p14:xfrm>
              </p:contentPart>
            </mc:Choice>
            <mc:Fallback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C9F5BCB1-91F4-A176-6BDC-19C94434DB99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1074046" y="118678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9245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3KN27SNVY5CS-90160594-428139</_dlc_DocId>
    <_dlc_DocIdUrl xmlns="f315eb64-a02b-4bd5-a84c-38ab918c4ccd">
      <Url>https://ggsaus.sharepoint.com/sites/Curriculum/_layouts/15/DocIdRedir.aspx?ID=3KN27SNVY5CS-90160594-428139</Url>
      <Description>3KN27SNVY5CS-90160594-428139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AA891A-D21B-456E-A076-058B6B3EC37A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schemas.microsoft.com/office/2006/metadata/properties"/>
    <ds:schemaRef ds:uri="http://www.w3.org/XML/1998/namespace"/>
    <ds:schemaRef ds:uri="f315eb64-a02b-4bd5-a84c-38ab918c4ccd"/>
    <ds:schemaRef ds:uri="http://schemas.microsoft.com/office/2006/documentManagement/types"/>
    <ds:schemaRef ds:uri="http://purl.org/dc/dcmitype/"/>
    <ds:schemaRef ds:uri="http://schemas.microsoft.com/office/infopath/2007/PartnerControls"/>
    <ds:schemaRef ds:uri="d63ea73a-d7e6-4e3a-bf41-d78273581467"/>
    <ds:schemaRef ds:uri="http://purl.org/dc/elements/1.1/"/>
    <ds:schemaRef ds:uri="http://schemas.openxmlformats.org/package/2006/metadata/core-properties"/>
    <ds:schemaRef ds:uri="http://schemas.microsoft.com/sharepoint/v3/field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6</TotalTime>
  <Words>57</Words>
  <Application>Microsoft Office PowerPoint</Application>
  <PresentationFormat>On-screen Show (4:3)</PresentationFormat>
  <Paragraphs>10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American Typewriter</vt:lpstr>
      <vt:lpstr>Arial</vt:lpstr>
      <vt:lpstr>Calibr</vt:lpstr>
      <vt:lpstr>Calibri</vt:lpstr>
      <vt:lpstr>Copperplate</vt:lpstr>
      <vt:lpstr>Dreaming Outloud Pro</vt:lpstr>
      <vt:lpstr>Gotham-Book</vt:lpstr>
      <vt:lpstr>Ink Free</vt:lpstr>
      <vt:lpstr>Times New Roman</vt:lpstr>
      <vt:lpstr>GGSA_CharacterDev_PPT_Theme</vt:lpstr>
      <vt:lpstr>Office Theme</vt:lpstr>
      <vt:lpstr>Human Shapes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Lorraine Sage</cp:lastModifiedBy>
  <cp:revision>1</cp:revision>
  <cp:lastPrinted>2021-04-07T01:54:21Z</cp:lastPrinted>
  <dcterms:created xsi:type="dcterms:W3CDTF">2024-04-29T10:07:44Z</dcterms:created>
  <dcterms:modified xsi:type="dcterms:W3CDTF">2026-03-22T08:42:39Z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69d075ef-e504-417e-aa88-6ed84a536e3f</vt:lpwstr>
  </property>
</Properties>
</file>