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7" r:id="rId7"/>
    <p:sldId id="258" r:id="rId8"/>
    <p:sldId id="259" r:id="rId9"/>
    <p:sldId id="261" r:id="rId10"/>
    <p:sldId id="319" r:id="rId11"/>
    <p:sldId id="285" r:id="rId12"/>
    <p:sldId id="331" r:id="rId13"/>
    <p:sldId id="1969" r:id="rId14"/>
    <p:sldId id="1977" r:id="rId15"/>
    <p:sldId id="332" r:id="rId16"/>
    <p:sldId id="1971" r:id="rId17"/>
    <p:sldId id="1972" r:id="rId18"/>
    <p:sldId id="1973" r:id="rId19"/>
    <p:sldId id="297" r:id="rId20"/>
    <p:sldId id="1976" r:id="rId21"/>
    <p:sldId id="1975" r:id="rId22"/>
    <p:sldId id="275" r:id="rId23"/>
    <p:sldId id="329" r:id="rId24"/>
    <p:sldId id="277" r:id="rId25"/>
    <p:sldId id="298" r:id="rId26"/>
  </p:sldIdLst>
  <p:sldSz cx="9144000" cy="6858000" type="screen4x3"/>
  <p:notesSz cx="7019925" cy="9305925"/>
  <p:embeddedFontLst>
    <p:embeddedFont>
      <p:font typeface="American Typewriter" panose="020B0604020202020204" charset="0"/>
      <p:regular r:id="rId29"/>
    </p:embeddedFont>
    <p:embeddedFont>
      <p:font typeface="Dreaming Outloud Pro" panose="03050502040302030504" pitchFamily="66" charset="0"/>
      <p:regular r:id="rId30"/>
      <p:italic r:id="rId31"/>
    </p:embeddedFont>
    <p:embeddedFont>
      <p:font typeface="Gotham-Book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F3A441D6-6F02-665D-5AC6-34A1AF2D56A9}" name="Lorraine Sage" initials="LS" userId="S::lsage@goodtogreatschools.org.au::492655dd-2671-48ce-be84-1cb87887afd8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8ACBC2"/>
    <a:srgbClr val="C1E7EA"/>
    <a:srgbClr val="F5CE7F"/>
    <a:srgbClr val="FFEAAB"/>
    <a:srgbClr val="FFEBAB"/>
    <a:srgbClr val="FFFDF5"/>
    <a:srgbClr val="FFFEFA"/>
    <a:srgbClr val="FA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B0E42-6037-4ED9-A4C1-103DDCEC6C3D}" v="11" dt="2026-04-07T07:01:18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708" autoAdjust="0"/>
  </p:normalViewPr>
  <p:slideViewPr>
    <p:cSldViewPr snapToGrid="0">
      <p:cViewPr>
        <p:scale>
          <a:sx n="215" d="100"/>
          <a:sy n="215" d="100"/>
        </p:scale>
        <p:origin x="125" y="173"/>
      </p:cViewPr>
      <p:guideLst>
        <p:guide orient="horz" pos="527"/>
        <p:guide pos="272"/>
        <p:guide pos="2880"/>
        <p:guide pos="5465"/>
        <p:guide orient="horz" pos="2160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DA1221B4-52B5-5748-B081-D8072DAB0FE5}"/>
    <pc:docChg chg="modSld">
      <pc:chgData name="Elizabeth Piaquadio" userId="52767243-7565-4b68-b9c1-5d2bede989b0" providerId="ADAL" clId="{DA1221B4-52B5-5748-B081-D8072DAB0FE5}" dt="2026-03-26T02:32:18.231" v="20" actId="1035"/>
      <pc:docMkLst>
        <pc:docMk/>
      </pc:docMkLst>
      <pc:sldChg chg="modSp mod">
        <pc:chgData name="Elizabeth Piaquadio" userId="52767243-7565-4b68-b9c1-5d2bede989b0" providerId="ADAL" clId="{DA1221B4-52B5-5748-B081-D8072DAB0FE5}" dt="2026-03-26T02:32:18.231" v="20" actId="1035"/>
        <pc:sldMkLst>
          <pc:docMk/>
          <pc:sldMk cId="774264941" sldId="1969"/>
        </pc:sldMkLst>
        <pc:spChg chg="mod">
          <ac:chgData name="Elizabeth Piaquadio" userId="52767243-7565-4b68-b9c1-5d2bede989b0" providerId="ADAL" clId="{DA1221B4-52B5-5748-B081-D8072DAB0FE5}" dt="2026-03-26T02:32:18.231" v="20" actId="1035"/>
          <ac:spMkLst>
            <pc:docMk/>
            <pc:sldMk cId="774264941" sldId="1969"/>
            <ac:spMk id="2" creationId="{75896EFD-403B-748C-8E45-2385F15EFB24}"/>
          </ac:spMkLst>
        </pc:spChg>
        <pc:spChg chg="mod">
          <ac:chgData name="Elizabeth Piaquadio" userId="52767243-7565-4b68-b9c1-5d2bede989b0" providerId="ADAL" clId="{DA1221B4-52B5-5748-B081-D8072DAB0FE5}" dt="2026-03-26T02:32:18.231" v="20" actId="1035"/>
          <ac:spMkLst>
            <pc:docMk/>
            <pc:sldMk cId="774264941" sldId="1969"/>
            <ac:spMk id="15" creationId="{389491B8-2D73-9719-7780-9187D1D5CD5C}"/>
          </ac:spMkLst>
        </pc:spChg>
        <pc:spChg chg="mod">
          <ac:chgData name="Elizabeth Piaquadio" userId="52767243-7565-4b68-b9c1-5d2bede989b0" providerId="ADAL" clId="{DA1221B4-52B5-5748-B081-D8072DAB0FE5}" dt="2026-03-26T02:32:18.231" v="20" actId="1035"/>
          <ac:spMkLst>
            <pc:docMk/>
            <pc:sldMk cId="774264941" sldId="1969"/>
            <ac:spMk id="16" creationId="{FB490831-76E0-D978-BB09-79ED2CE0A242}"/>
          </ac:spMkLst>
        </pc:spChg>
        <pc:picChg chg="mod">
          <ac:chgData name="Elizabeth Piaquadio" userId="52767243-7565-4b68-b9c1-5d2bede989b0" providerId="ADAL" clId="{DA1221B4-52B5-5748-B081-D8072DAB0FE5}" dt="2026-03-26T02:32:18.231" v="20" actId="1035"/>
          <ac:picMkLst>
            <pc:docMk/>
            <pc:sldMk cId="774264941" sldId="1969"/>
            <ac:picMk id="3" creationId="{AB4D4993-9DB4-3787-C079-3764C197212F}"/>
          </ac:picMkLst>
        </pc:picChg>
        <pc:picChg chg="mod">
          <ac:chgData name="Elizabeth Piaquadio" userId="52767243-7565-4b68-b9c1-5d2bede989b0" providerId="ADAL" clId="{DA1221B4-52B5-5748-B081-D8072DAB0FE5}" dt="2026-03-26T02:32:18.231" v="20" actId="1035"/>
          <ac:picMkLst>
            <pc:docMk/>
            <pc:sldMk cId="774264941" sldId="1969"/>
            <ac:picMk id="12" creationId="{00F1DAD1-A295-686D-1EC8-E0C642C031F8}"/>
          </ac:picMkLst>
        </pc:picChg>
        <pc:picChg chg="mod">
          <ac:chgData name="Elizabeth Piaquadio" userId="52767243-7565-4b68-b9c1-5d2bede989b0" providerId="ADAL" clId="{DA1221B4-52B5-5748-B081-D8072DAB0FE5}" dt="2026-03-26T02:32:18.231" v="20" actId="1035"/>
          <ac:picMkLst>
            <pc:docMk/>
            <pc:sldMk cId="774264941" sldId="1969"/>
            <ac:picMk id="14" creationId="{2CE39072-A14B-1D61-CF52-EDE8940FEE12}"/>
          </ac:picMkLst>
        </pc:picChg>
      </pc:sldChg>
    </pc:docChg>
  </pc:docChgLst>
  <pc:docChgLst>
    <pc:chgData name="Juliana Beegan" userId="4c05f302-eb34-4b48-a27e-a525affba11d" providerId="ADAL" clId="{C64F27B7-0214-51B6-AEBC-46A80069714E}"/>
    <pc:docChg chg="undo custSel modSld">
      <pc:chgData name="Juliana Beegan" userId="4c05f302-eb34-4b48-a27e-a525affba11d" providerId="ADAL" clId="{C64F27B7-0214-51B6-AEBC-46A80069714E}" dt="2026-03-29T21:16:17.225" v="27"/>
      <pc:docMkLst>
        <pc:docMk/>
      </pc:docMkLst>
      <pc:sldChg chg="addSp delSp modSp mod">
        <pc:chgData name="Juliana Beegan" userId="4c05f302-eb34-4b48-a27e-a525affba11d" providerId="ADAL" clId="{C64F27B7-0214-51B6-AEBC-46A80069714E}" dt="2026-03-29T21:16:17.225" v="27"/>
        <pc:sldMkLst>
          <pc:docMk/>
          <pc:sldMk cId="2585116655" sldId="256"/>
        </pc:sldMkLst>
        <pc:picChg chg="mod">
          <ac:chgData name="Juliana Beegan" userId="4c05f302-eb34-4b48-a27e-a525affba11d" providerId="ADAL" clId="{C64F27B7-0214-51B6-AEBC-46A80069714E}" dt="2026-03-29T21:12:41.370" v="3" actId="1076"/>
          <ac:picMkLst>
            <pc:docMk/>
            <pc:sldMk cId="2585116655" sldId="256"/>
            <ac:picMk id="21" creationId="{E1D6F01C-A736-EF7C-4538-C54F2CC4AE5E}"/>
          </ac:picMkLst>
        </pc:picChg>
      </pc:sldChg>
      <pc:sldChg chg="modNotesTx">
        <pc:chgData name="Juliana Beegan" userId="4c05f302-eb34-4b48-a27e-a525affba11d" providerId="ADAL" clId="{C64F27B7-0214-51B6-AEBC-46A80069714E}" dt="2026-03-29T21:11:21.258" v="0" actId="20577"/>
        <pc:sldMkLst>
          <pc:docMk/>
          <pc:sldMk cId="4286388394" sldId="259"/>
        </pc:sldMkLst>
      </pc:sldChg>
      <pc:sldChg chg="modNotesTx">
        <pc:chgData name="Juliana Beegan" userId="4c05f302-eb34-4b48-a27e-a525affba11d" providerId="ADAL" clId="{C64F27B7-0214-51B6-AEBC-46A80069714E}" dt="2026-03-29T21:12:05.066" v="1" actId="20577"/>
        <pc:sldMkLst>
          <pc:docMk/>
          <pc:sldMk cId="1224502873" sldId="285"/>
        </pc:sldMkLst>
      </pc:sldChg>
      <pc:sldChg chg="modNotesTx">
        <pc:chgData name="Juliana Beegan" userId="4c05f302-eb34-4b48-a27e-a525affba11d" providerId="ADAL" clId="{C64F27B7-0214-51B6-AEBC-46A80069714E}" dt="2026-03-29T21:14:17.758" v="5" actId="114"/>
        <pc:sldMkLst>
          <pc:docMk/>
          <pc:sldMk cId="2728915691" sldId="331"/>
        </pc:sldMkLst>
      </pc:sldChg>
      <pc:sldChg chg="modNotesTx">
        <pc:chgData name="Juliana Beegan" userId="4c05f302-eb34-4b48-a27e-a525affba11d" providerId="ADAL" clId="{C64F27B7-0214-51B6-AEBC-46A80069714E}" dt="2026-03-29T21:15:27.531" v="26" actId="20577"/>
        <pc:sldMkLst>
          <pc:docMk/>
          <pc:sldMk cId="774264941" sldId="1969"/>
        </pc:sldMkLst>
      </pc:sldChg>
    </pc:docChg>
  </pc:docChgLst>
  <pc:docChgLst>
    <pc:chgData name="Nicka Kwan" userId="S::nkwan@goodtogreatschools.org.au::2fba2cb5-618a-4c34-8946-c7d02407e963" providerId="AD" clId="Web-{FD444EB1-4EEE-BDC2-8100-2EA19A0FF315}"/>
    <pc:docChg chg="modSld">
      <pc:chgData name="Nicka Kwan" userId="S::nkwan@goodtogreatschools.org.au::2fba2cb5-618a-4c34-8946-c7d02407e963" providerId="AD" clId="Web-{FD444EB1-4EEE-BDC2-8100-2EA19A0FF315}" dt="2026-03-11T09:16:50.152" v="3" actId="1076"/>
      <pc:docMkLst>
        <pc:docMk/>
      </pc:docMkLst>
      <pc:sldChg chg="modSp">
        <pc:chgData name="Nicka Kwan" userId="S::nkwan@goodtogreatschools.org.au::2fba2cb5-618a-4c34-8946-c7d02407e963" providerId="AD" clId="Web-{FD444EB1-4EEE-BDC2-8100-2EA19A0FF315}" dt="2026-03-11T09:16:50.152" v="3" actId="1076"/>
        <pc:sldMkLst>
          <pc:docMk/>
          <pc:sldMk cId="1224502873" sldId="285"/>
        </pc:sldMkLst>
        <pc:picChg chg="mod">
          <ac:chgData name="Nicka Kwan" userId="S::nkwan@goodtogreatschools.org.au::2fba2cb5-618a-4c34-8946-c7d02407e963" providerId="AD" clId="Web-{FD444EB1-4EEE-BDC2-8100-2EA19A0FF315}" dt="2026-03-11T09:16:50.152" v="3" actId="1076"/>
          <ac:picMkLst>
            <pc:docMk/>
            <pc:sldMk cId="1224502873" sldId="285"/>
            <ac:picMk id="5" creationId="{6C0418FF-BB16-95A4-F026-9B43B9C6DFDA}"/>
          </ac:picMkLst>
        </pc:picChg>
      </pc:sldChg>
    </pc:docChg>
  </pc:docChgLst>
  <pc:docChgLst>
    <pc:chgData name="Tara Tyrrell" userId="67dc6626-2ece-4dc7-ac5a-9add06ec429c" providerId="ADAL" clId="{19B3F894-1FCB-46F2-98B7-33FD822CACFC}"/>
    <pc:docChg chg="modSld modMainMaster">
      <pc:chgData name="Tara Tyrrell" userId="67dc6626-2ece-4dc7-ac5a-9add06ec429c" providerId="ADAL" clId="{19B3F894-1FCB-46F2-98B7-33FD822CACFC}" dt="2026-04-06T22:57:50.783" v="58" actId="14100"/>
      <pc:docMkLst>
        <pc:docMk/>
      </pc:docMkLst>
      <pc:sldChg chg="modSp mod">
        <pc:chgData name="Tara Tyrrell" userId="67dc6626-2ece-4dc7-ac5a-9add06ec429c" providerId="ADAL" clId="{19B3F894-1FCB-46F2-98B7-33FD822CACFC}" dt="2026-04-06T22:48:06.492" v="5" actId="1035"/>
        <pc:sldMkLst>
          <pc:docMk/>
          <pc:sldMk cId="2962364362" sldId="257"/>
        </pc:sldMkLst>
        <pc:spChg chg="mod">
          <ac:chgData name="Tara Tyrrell" userId="67dc6626-2ece-4dc7-ac5a-9add06ec429c" providerId="ADAL" clId="{19B3F894-1FCB-46F2-98B7-33FD822CACFC}" dt="2026-04-06T22:48:06.492" v="5" actId="1035"/>
          <ac:spMkLst>
            <pc:docMk/>
            <pc:sldMk cId="2962364362" sldId="257"/>
            <ac:spMk id="4" creationId="{872B1CF7-E004-1466-DC66-70D1649F7A23}"/>
          </ac:spMkLst>
        </pc:spChg>
      </pc:sldChg>
      <pc:sldChg chg="modSp mod">
        <pc:chgData name="Tara Tyrrell" userId="67dc6626-2ece-4dc7-ac5a-9add06ec429c" providerId="ADAL" clId="{19B3F894-1FCB-46F2-98B7-33FD822CACFC}" dt="2026-04-06T22:48:46.048" v="6" actId="14100"/>
        <pc:sldMkLst>
          <pc:docMk/>
          <pc:sldMk cId="4221246315" sldId="261"/>
        </pc:sldMkLst>
        <pc:picChg chg="mod">
          <ac:chgData name="Tara Tyrrell" userId="67dc6626-2ece-4dc7-ac5a-9add06ec429c" providerId="ADAL" clId="{19B3F894-1FCB-46F2-98B7-33FD822CACFC}" dt="2026-04-06T22:48:46.048" v="6" actId="14100"/>
          <ac:picMkLst>
            <pc:docMk/>
            <pc:sldMk cId="4221246315" sldId="261"/>
            <ac:picMk id="2" creationId="{B7AFC3E2-BA86-84FF-D6B7-C37BA93F5C29}"/>
          </ac:picMkLst>
        </pc:picChg>
      </pc:sldChg>
      <pc:sldChg chg="modSp mod">
        <pc:chgData name="Tara Tyrrell" userId="67dc6626-2ece-4dc7-ac5a-9add06ec429c" providerId="ADAL" clId="{19B3F894-1FCB-46F2-98B7-33FD822CACFC}" dt="2026-04-06T22:57:50.783" v="58" actId="14100"/>
        <pc:sldMkLst>
          <pc:docMk/>
          <pc:sldMk cId="521185421" sldId="275"/>
        </pc:sldMkLst>
        <pc:spChg chg="mod">
          <ac:chgData name="Tara Tyrrell" userId="67dc6626-2ece-4dc7-ac5a-9add06ec429c" providerId="ADAL" clId="{19B3F894-1FCB-46F2-98B7-33FD822CACFC}" dt="2026-04-06T22:57:50.783" v="58" actId="14100"/>
          <ac:spMkLst>
            <pc:docMk/>
            <pc:sldMk cId="521185421" sldId="275"/>
            <ac:spMk id="4" creationId="{45A27C71-028B-C6A9-8E49-A03634841C5D}"/>
          </ac:spMkLst>
        </pc:spChg>
      </pc:sldChg>
      <pc:sldChg chg="modSp mod">
        <pc:chgData name="Tara Tyrrell" userId="67dc6626-2ece-4dc7-ac5a-9add06ec429c" providerId="ADAL" clId="{19B3F894-1FCB-46F2-98B7-33FD822CACFC}" dt="2026-04-06T22:52:09.489" v="48" actId="1035"/>
        <pc:sldMkLst>
          <pc:docMk/>
          <pc:sldMk cId="117387710" sldId="297"/>
        </pc:sldMkLst>
        <pc:spChg chg="mod">
          <ac:chgData name="Tara Tyrrell" userId="67dc6626-2ece-4dc7-ac5a-9add06ec429c" providerId="ADAL" clId="{19B3F894-1FCB-46F2-98B7-33FD822CACFC}" dt="2026-04-06T22:52:09.489" v="48" actId="1035"/>
          <ac:spMkLst>
            <pc:docMk/>
            <pc:sldMk cId="117387710" sldId="297"/>
            <ac:spMk id="3" creationId="{775A5306-BD2E-5AE1-A9B1-2FED33F221BD}"/>
          </ac:spMkLst>
        </pc:spChg>
      </pc:sldChg>
      <pc:sldChg chg="modSp mod">
        <pc:chgData name="Tara Tyrrell" userId="67dc6626-2ece-4dc7-ac5a-9add06ec429c" providerId="ADAL" clId="{19B3F894-1FCB-46F2-98B7-33FD822CACFC}" dt="2026-04-06T22:50:29.425" v="22" actId="1035"/>
        <pc:sldMkLst>
          <pc:docMk/>
          <pc:sldMk cId="2728915691" sldId="331"/>
        </pc:sldMkLst>
        <pc:spChg chg="mod">
          <ac:chgData name="Tara Tyrrell" userId="67dc6626-2ece-4dc7-ac5a-9add06ec429c" providerId="ADAL" clId="{19B3F894-1FCB-46F2-98B7-33FD822CACFC}" dt="2026-04-06T22:50:29.425" v="22" actId="1035"/>
          <ac:spMkLst>
            <pc:docMk/>
            <pc:sldMk cId="2728915691" sldId="331"/>
            <ac:spMk id="3" creationId="{CD808468-6586-67ED-2C01-49555B22B2AA}"/>
          </ac:spMkLst>
        </pc:spChg>
      </pc:sldChg>
      <pc:sldChg chg="modSp mod">
        <pc:chgData name="Tara Tyrrell" userId="67dc6626-2ece-4dc7-ac5a-9add06ec429c" providerId="ADAL" clId="{19B3F894-1FCB-46F2-98B7-33FD822CACFC}" dt="2026-04-06T22:50:58.529" v="30" actId="1035"/>
        <pc:sldMkLst>
          <pc:docMk/>
          <pc:sldMk cId="774264941" sldId="1969"/>
        </pc:sldMkLst>
        <pc:spChg chg="mod">
          <ac:chgData name="Tara Tyrrell" userId="67dc6626-2ece-4dc7-ac5a-9add06ec429c" providerId="ADAL" clId="{19B3F894-1FCB-46F2-98B7-33FD822CACFC}" dt="2026-04-06T22:50:58.529" v="30" actId="1035"/>
          <ac:spMkLst>
            <pc:docMk/>
            <pc:sldMk cId="774264941" sldId="1969"/>
            <ac:spMk id="4" creationId="{ADE6A9E0-950D-A595-B1FE-14FFB37C5F89}"/>
          </ac:spMkLst>
        </pc:spChg>
      </pc:sldChg>
      <pc:sldChg chg="modSp mod">
        <pc:chgData name="Tara Tyrrell" userId="67dc6626-2ece-4dc7-ac5a-9add06ec429c" providerId="ADAL" clId="{19B3F894-1FCB-46F2-98B7-33FD822CACFC}" dt="2026-04-06T22:51:19.211" v="38" actId="20577"/>
        <pc:sldMkLst>
          <pc:docMk/>
          <pc:sldMk cId="1822030748" sldId="1971"/>
        </pc:sldMkLst>
        <pc:spChg chg="mod">
          <ac:chgData name="Tara Tyrrell" userId="67dc6626-2ece-4dc7-ac5a-9add06ec429c" providerId="ADAL" clId="{19B3F894-1FCB-46F2-98B7-33FD822CACFC}" dt="2026-04-06T22:51:19.211" v="38" actId="20577"/>
          <ac:spMkLst>
            <pc:docMk/>
            <pc:sldMk cId="1822030748" sldId="1971"/>
            <ac:spMk id="3" creationId="{F4B66F73-5976-3734-57F9-AE227B8DBF35}"/>
          </ac:spMkLst>
        </pc:spChg>
      </pc:sldChg>
      <pc:sldChg chg="modSp mod">
        <pc:chgData name="Tara Tyrrell" userId="67dc6626-2ece-4dc7-ac5a-9add06ec429c" providerId="ADAL" clId="{19B3F894-1FCB-46F2-98B7-33FD822CACFC}" dt="2026-04-06T22:51:46.433" v="41" actId="1035"/>
        <pc:sldMkLst>
          <pc:docMk/>
          <pc:sldMk cId="1077445800" sldId="1972"/>
        </pc:sldMkLst>
        <pc:spChg chg="mod">
          <ac:chgData name="Tara Tyrrell" userId="67dc6626-2ece-4dc7-ac5a-9add06ec429c" providerId="ADAL" clId="{19B3F894-1FCB-46F2-98B7-33FD822CACFC}" dt="2026-04-06T22:51:46.433" v="41" actId="1035"/>
          <ac:spMkLst>
            <pc:docMk/>
            <pc:sldMk cId="1077445800" sldId="1972"/>
            <ac:spMk id="3" creationId="{F4E217C4-2841-8AC0-1EC1-752AD54C05A4}"/>
          </ac:spMkLst>
        </pc:spChg>
      </pc:sldChg>
      <pc:sldChg chg="modSp mod">
        <pc:chgData name="Tara Tyrrell" userId="67dc6626-2ece-4dc7-ac5a-9add06ec429c" providerId="ADAL" clId="{19B3F894-1FCB-46F2-98B7-33FD822CACFC}" dt="2026-04-06T22:51:52.819" v="43" actId="1035"/>
        <pc:sldMkLst>
          <pc:docMk/>
          <pc:sldMk cId="3568959625" sldId="1973"/>
        </pc:sldMkLst>
        <pc:spChg chg="mod">
          <ac:chgData name="Tara Tyrrell" userId="67dc6626-2ece-4dc7-ac5a-9add06ec429c" providerId="ADAL" clId="{19B3F894-1FCB-46F2-98B7-33FD822CACFC}" dt="2026-04-06T22:51:52.819" v="43" actId="1035"/>
          <ac:spMkLst>
            <pc:docMk/>
            <pc:sldMk cId="3568959625" sldId="1973"/>
            <ac:spMk id="3" creationId="{D616093B-5884-3931-844E-497111302C95}"/>
          </ac:spMkLst>
        </pc:spChg>
      </pc:sldChg>
      <pc:sldChg chg="modSp mod">
        <pc:chgData name="Tara Tyrrell" userId="67dc6626-2ece-4dc7-ac5a-9add06ec429c" providerId="ADAL" clId="{19B3F894-1FCB-46F2-98B7-33FD822CACFC}" dt="2026-04-06T22:52:17.939" v="49" actId="1035"/>
        <pc:sldMkLst>
          <pc:docMk/>
          <pc:sldMk cId="804914244" sldId="1976"/>
        </pc:sldMkLst>
        <pc:spChg chg="mod">
          <ac:chgData name="Tara Tyrrell" userId="67dc6626-2ece-4dc7-ac5a-9add06ec429c" providerId="ADAL" clId="{19B3F894-1FCB-46F2-98B7-33FD822CACFC}" dt="2026-04-06T22:52:17.939" v="49" actId="1035"/>
          <ac:spMkLst>
            <pc:docMk/>
            <pc:sldMk cId="804914244" sldId="1976"/>
            <ac:spMk id="3" creationId="{58E93F45-4CC2-54E6-0C7F-EF0C9C69D978}"/>
          </ac:spMkLst>
        </pc:spChg>
      </pc:sldChg>
      <pc:sldChg chg="modSp mod">
        <pc:chgData name="Tara Tyrrell" userId="67dc6626-2ece-4dc7-ac5a-9add06ec429c" providerId="ADAL" clId="{19B3F894-1FCB-46F2-98B7-33FD822CACFC}" dt="2026-04-06T22:51:02.374" v="32" actId="1035"/>
        <pc:sldMkLst>
          <pc:docMk/>
          <pc:sldMk cId="615172169" sldId="1977"/>
        </pc:sldMkLst>
        <pc:spChg chg="mod">
          <ac:chgData name="Tara Tyrrell" userId="67dc6626-2ece-4dc7-ac5a-9add06ec429c" providerId="ADAL" clId="{19B3F894-1FCB-46F2-98B7-33FD822CACFC}" dt="2026-04-06T22:51:02.374" v="32" actId="1035"/>
          <ac:spMkLst>
            <pc:docMk/>
            <pc:sldMk cId="615172169" sldId="1977"/>
            <ac:spMk id="3" creationId="{2EDECED5-124C-7473-86DE-9BD3307D6CEB}"/>
          </ac:spMkLst>
        </pc:spChg>
      </pc:sldChg>
      <pc:sldMasterChg chg="modSldLayout">
        <pc:chgData name="Tara Tyrrell" userId="67dc6626-2ece-4dc7-ac5a-9add06ec429c" providerId="ADAL" clId="{19B3F894-1FCB-46F2-98B7-33FD822CACFC}" dt="2026-04-06T22:52:46.015" v="55" actId="1035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19B3F894-1FCB-46F2-98B7-33FD822CACFC}" dt="2026-04-06T22:49:47.404" v="14" actId="1035"/>
          <pc:sldLayoutMkLst>
            <pc:docMk/>
            <pc:sldMasterMk cId="2142349000" sldId="2147486213"/>
            <pc:sldLayoutMk cId="1191239313" sldId="2147486238"/>
          </pc:sldLayoutMkLst>
          <pc:spChg chg="mod">
            <ac:chgData name="Tara Tyrrell" userId="67dc6626-2ece-4dc7-ac5a-9add06ec429c" providerId="ADAL" clId="{19B3F894-1FCB-46F2-98B7-33FD822CACFC}" dt="2026-04-06T22:49:47.404" v="14" actId="1035"/>
            <ac:spMkLst>
              <pc:docMk/>
              <pc:sldMasterMk cId="2142349000" sldId="2147486213"/>
              <pc:sldLayoutMk cId="1191239313" sldId="2147486238"/>
              <ac:spMk id="8" creationId="{93F05A65-0C38-FB1F-447B-4E4839E35BDD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49:37.215" v="12" actId="1035"/>
          <pc:sldLayoutMkLst>
            <pc:docMk/>
            <pc:sldMasterMk cId="2142349000" sldId="2147486213"/>
            <pc:sldLayoutMk cId="3014489599" sldId="2147486289"/>
          </pc:sldLayoutMkLst>
          <pc:spChg chg="mod">
            <ac:chgData name="Tara Tyrrell" userId="67dc6626-2ece-4dc7-ac5a-9add06ec429c" providerId="ADAL" clId="{19B3F894-1FCB-46F2-98B7-33FD822CACFC}" dt="2026-04-06T22:49:37.215" v="12" actId="1035"/>
            <ac:spMkLst>
              <pc:docMk/>
              <pc:sldMasterMk cId="2142349000" sldId="2147486213"/>
              <pc:sldLayoutMk cId="3014489599" sldId="2147486289"/>
              <ac:spMk id="2" creationId="{2DA12FD3-1DBC-8317-0F72-9F08E76CCC8A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49:20.393" v="8" actId="1035"/>
          <pc:sldLayoutMkLst>
            <pc:docMk/>
            <pc:sldMasterMk cId="2142349000" sldId="2147486213"/>
            <pc:sldLayoutMk cId="3074696802" sldId="2147486324"/>
          </pc:sldLayoutMkLst>
          <pc:spChg chg="mod">
            <ac:chgData name="Tara Tyrrell" userId="67dc6626-2ece-4dc7-ac5a-9add06ec429c" providerId="ADAL" clId="{19B3F894-1FCB-46F2-98B7-33FD822CACFC}" dt="2026-04-06T22:49:20.393" v="8" actId="1035"/>
            <ac:spMkLst>
              <pc:docMk/>
              <pc:sldMasterMk cId="2142349000" sldId="2147486213"/>
              <pc:sldLayoutMk cId="3074696802" sldId="2147486324"/>
              <ac:spMk id="4" creationId="{1C6C26B8-FBF4-4CE7-05F8-CC3EAD3B3D6F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49:23.545" v="10" actId="1035"/>
          <pc:sldLayoutMkLst>
            <pc:docMk/>
            <pc:sldMasterMk cId="2142349000" sldId="2147486213"/>
            <pc:sldLayoutMk cId="4240223557" sldId="2147486325"/>
          </pc:sldLayoutMkLst>
          <pc:spChg chg="mod">
            <ac:chgData name="Tara Tyrrell" userId="67dc6626-2ece-4dc7-ac5a-9add06ec429c" providerId="ADAL" clId="{19B3F894-1FCB-46F2-98B7-33FD822CACFC}" dt="2026-04-06T22:49:23.545" v="10" actId="1035"/>
            <ac:spMkLst>
              <pc:docMk/>
              <pc:sldMasterMk cId="2142349000" sldId="2147486213"/>
              <pc:sldLayoutMk cId="4240223557" sldId="2147486325"/>
              <ac:spMk id="29" creationId="{2B47DDC1-79AE-FE98-6388-F2DCB26B7848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0:03.450" v="16" actId="1035"/>
          <pc:sldLayoutMkLst>
            <pc:docMk/>
            <pc:sldMasterMk cId="2142349000" sldId="2147486213"/>
            <pc:sldLayoutMk cId="4170180545" sldId="2147486326"/>
          </pc:sldLayoutMkLst>
          <pc:spChg chg="mod">
            <ac:chgData name="Tara Tyrrell" userId="67dc6626-2ece-4dc7-ac5a-9add06ec429c" providerId="ADAL" clId="{19B3F894-1FCB-46F2-98B7-33FD822CACFC}" dt="2026-04-06T22:50:03.450" v="16" actId="1035"/>
            <ac:spMkLst>
              <pc:docMk/>
              <pc:sldMasterMk cId="2142349000" sldId="2147486213"/>
              <pc:sldLayoutMk cId="4170180545" sldId="2147486326"/>
              <ac:spMk id="2" creationId="{A684E99C-6C02-1BEC-BC32-7587DF139265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0:12.690" v="18" actId="1035"/>
          <pc:sldLayoutMkLst>
            <pc:docMk/>
            <pc:sldMasterMk cId="2142349000" sldId="2147486213"/>
            <pc:sldLayoutMk cId="1288723905" sldId="2147486327"/>
          </pc:sldLayoutMkLst>
          <pc:spChg chg="mod">
            <ac:chgData name="Tara Tyrrell" userId="67dc6626-2ece-4dc7-ac5a-9add06ec429c" providerId="ADAL" clId="{19B3F894-1FCB-46F2-98B7-33FD822CACFC}" dt="2026-04-06T22:50:12.690" v="18" actId="1035"/>
            <ac:spMkLst>
              <pc:docMk/>
              <pc:sldMasterMk cId="2142349000" sldId="2147486213"/>
              <pc:sldLayoutMk cId="1288723905" sldId="2147486327"/>
              <ac:spMk id="10" creationId="{74B6A5D2-AE0B-C9DA-09D7-5E073D78C568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0:21.527" v="20" actId="1035"/>
          <pc:sldLayoutMkLst>
            <pc:docMk/>
            <pc:sldMasterMk cId="2142349000" sldId="2147486213"/>
            <pc:sldLayoutMk cId="3152440496" sldId="2147486328"/>
          </pc:sldLayoutMkLst>
          <pc:spChg chg="mod">
            <ac:chgData name="Tara Tyrrell" userId="67dc6626-2ece-4dc7-ac5a-9add06ec429c" providerId="ADAL" clId="{19B3F894-1FCB-46F2-98B7-33FD822CACFC}" dt="2026-04-06T22:50:21.527" v="20" actId="1035"/>
            <ac:spMkLst>
              <pc:docMk/>
              <pc:sldMasterMk cId="2142349000" sldId="2147486213"/>
              <pc:sldLayoutMk cId="3152440496" sldId="2147486328"/>
              <ac:spMk id="15" creationId="{E2547FC7-2D6A-9B29-7BA2-5399F8C57E2F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0:35.946" v="24" actId="1035"/>
          <pc:sldLayoutMkLst>
            <pc:docMk/>
            <pc:sldMasterMk cId="2142349000" sldId="2147486213"/>
            <pc:sldLayoutMk cId="280357843" sldId="2147486331"/>
          </pc:sldLayoutMkLst>
          <pc:spChg chg="mod">
            <ac:chgData name="Tara Tyrrell" userId="67dc6626-2ece-4dc7-ac5a-9add06ec429c" providerId="ADAL" clId="{19B3F894-1FCB-46F2-98B7-33FD822CACFC}" dt="2026-04-06T22:50:35.946" v="24" actId="1035"/>
            <ac:spMkLst>
              <pc:docMk/>
              <pc:sldMasterMk cId="2142349000" sldId="2147486213"/>
              <pc:sldLayoutMk cId="280357843" sldId="2147486331"/>
              <ac:spMk id="3" creationId="{21145D46-BF62-057D-F9CB-14929562ADBD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0:54.624" v="28" actId="1035"/>
          <pc:sldLayoutMkLst>
            <pc:docMk/>
            <pc:sldMasterMk cId="2142349000" sldId="2147486213"/>
            <pc:sldLayoutMk cId="1425174283" sldId="2147486332"/>
          </pc:sldLayoutMkLst>
          <pc:spChg chg="mod">
            <ac:chgData name="Tara Tyrrell" userId="67dc6626-2ece-4dc7-ac5a-9add06ec429c" providerId="ADAL" clId="{19B3F894-1FCB-46F2-98B7-33FD822CACFC}" dt="2026-04-06T22:50:52.967" v="26" actId="1035"/>
            <ac:spMkLst>
              <pc:docMk/>
              <pc:sldMasterMk cId="2142349000" sldId="2147486213"/>
              <pc:sldLayoutMk cId="1425174283" sldId="2147486332"/>
              <ac:spMk id="3" creationId="{35976D45-9966-C63E-F593-748F13206570}"/>
            </ac:spMkLst>
          </pc:spChg>
          <pc:spChg chg="mod">
            <ac:chgData name="Tara Tyrrell" userId="67dc6626-2ece-4dc7-ac5a-9add06ec429c" providerId="ADAL" clId="{19B3F894-1FCB-46F2-98B7-33FD822CACFC}" dt="2026-04-06T22:50:54.624" v="28" actId="1035"/>
            <ac:spMkLst>
              <pc:docMk/>
              <pc:sldMasterMk cId="2142349000" sldId="2147486213"/>
              <pc:sldLayoutMk cId="1425174283" sldId="2147486332"/>
              <ac:spMk id="9" creationId="{77C3B25B-748D-857C-5972-3F546B984270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2:26.619" v="51" actId="1035"/>
          <pc:sldLayoutMkLst>
            <pc:docMk/>
            <pc:sldMasterMk cId="2142349000" sldId="2147486213"/>
            <pc:sldLayoutMk cId="3741792728" sldId="2147486338"/>
          </pc:sldLayoutMkLst>
          <pc:spChg chg="mod">
            <ac:chgData name="Tara Tyrrell" userId="67dc6626-2ece-4dc7-ac5a-9add06ec429c" providerId="ADAL" clId="{19B3F894-1FCB-46F2-98B7-33FD822CACFC}" dt="2026-04-06T22:52:26.619" v="51" actId="1035"/>
            <ac:spMkLst>
              <pc:docMk/>
              <pc:sldMasterMk cId="2142349000" sldId="2147486213"/>
              <pc:sldLayoutMk cId="3741792728" sldId="2147486338"/>
              <ac:spMk id="2" creationId="{985BA3D6-C092-80EA-1821-E37E5F6446B3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2:38.071" v="53" actId="1035"/>
          <pc:sldLayoutMkLst>
            <pc:docMk/>
            <pc:sldMasterMk cId="2142349000" sldId="2147486213"/>
            <pc:sldLayoutMk cId="519802119" sldId="2147486339"/>
          </pc:sldLayoutMkLst>
          <pc:spChg chg="mod">
            <ac:chgData name="Tara Tyrrell" userId="67dc6626-2ece-4dc7-ac5a-9add06ec429c" providerId="ADAL" clId="{19B3F894-1FCB-46F2-98B7-33FD822CACFC}" dt="2026-04-06T22:52:38.071" v="53" actId="1035"/>
            <ac:spMkLst>
              <pc:docMk/>
              <pc:sldMasterMk cId="2142349000" sldId="2147486213"/>
              <pc:sldLayoutMk cId="519802119" sldId="2147486339"/>
              <ac:spMk id="12" creationId="{FEB2073B-CF95-D3A7-2A5C-BE2FF6376B45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2:46.015" v="55" actId="1035"/>
          <pc:sldLayoutMkLst>
            <pc:docMk/>
            <pc:sldMasterMk cId="2142349000" sldId="2147486213"/>
            <pc:sldLayoutMk cId="973100101" sldId="2147486340"/>
          </pc:sldLayoutMkLst>
          <pc:spChg chg="mod">
            <ac:chgData name="Tara Tyrrell" userId="67dc6626-2ece-4dc7-ac5a-9add06ec429c" providerId="ADAL" clId="{19B3F894-1FCB-46F2-98B7-33FD822CACFC}" dt="2026-04-06T22:52:46.015" v="55" actId="1035"/>
            <ac:spMkLst>
              <pc:docMk/>
              <pc:sldMasterMk cId="2142349000" sldId="2147486213"/>
              <pc:sldLayoutMk cId="973100101" sldId="2147486340"/>
              <ac:spMk id="2" creationId="{9F150CFA-E9FE-D6CA-C0F2-AD14E24AB321}"/>
            </ac:spMkLst>
          </pc:spChg>
        </pc:sldLayoutChg>
        <pc:sldLayoutChg chg="modSp mod">
          <pc:chgData name="Tara Tyrrell" userId="67dc6626-2ece-4dc7-ac5a-9add06ec429c" providerId="ADAL" clId="{19B3F894-1FCB-46F2-98B7-33FD822CACFC}" dt="2026-04-06T22:52:05.264" v="45" actId="1035"/>
          <pc:sldLayoutMkLst>
            <pc:docMk/>
            <pc:sldMasterMk cId="2142349000" sldId="2147486213"/>
            <pc:sldLayoutMk cId="2205273666" sldId="2147486350"/>
          </pc:sldLayoutMkLst>
          <pc:spChg chg="mod">
            <ac:chgData name="Tara Tyrrell" userId="67dc6626-2ece-4dc7-ac5a-9add06ec429c" providerId="ADAL" clId="{19B3F894-1FCB-46F2-98B7-33FD822CACFC}" dt="2026-04-06T22:52:05.264" v="45" actId="1035"/>
            <ac:spMkLst>
              <pc:docMk/>
              <pc:sldMasterMk cId="2142349000" sldId="2147486213"/>
              <pc:sldLayoutMk cId="2205273666" sldId="2147486350"/>
              <ac:spMk id="15" creationId="{303A4515-9A6A-1929-8026-91FBD0132661}"/>
            </ac:spMkLst>
          </pc:spChg>
        </pc:sldLayoutChg>
      </pc:sldMasterChg>
    </pc:docChg>
  </pc:docChgLst>
  <pc:docChgLst>
    <pc:chgData name="Ricky  Orcine" userId="S::rorcine@goodtogreatschools.org.au::765419cf-2e63-4d31-9644-d0910ddf7b1a" providerId="AD" clId="Web-{ACDFD16A-499C-9AAD-7BA0-8F7BF6B9DC2A}"/>
    <pc:docChg chg="modSld">
      <pc:chgData name="Ricky  Orcine" userId="S::rorcine@goodtogreatschools.org.au::765419cf-2e63-4d31-9644-d0910ddf7b1a" providerId="AD" clId="Web-{ACDFD16A-499C-9AAD-7BA0-8F7BF6B9DC2A}" dt="2026-03-11T09:21:36.614" v="1" actId="1076"/>
      <pc:docMkLst>
        <pc:docMk/>
      </pc:docMkLst>
      <pc:sldChg chg="modSp">
        <pc:chgData name="Ricky  Orcine" userId="S::rorcine@goodtogreatschools.org.au::765419cf-2e63-4d31-9644-d0910ddf7b1a" providerId="AD" clId="Web-{ACDFD16A-499C-9AAD-7BA0-8F7BF6B9DC2A}" dt="2026-03-11T09:21:36.614" v="1" actId="1076"/>
        <pc:sldMkLst>
          <pc:docMk/>
          <pc:sldMk cId="2962364362" sldId="257"/>
        </pc:sldMkLst>
        <pc:picChg chg="mod">
          <ac:chgData name="Ricky  Orcine" userId="S::rorcine@goodtogreatschools.org.au::765419cf-2e63-4d31-9644-d0910ddf7b1a" providerId="AD" clId="Web-{ACDFD16A-499C-9AAD-7BA0-8F7BF6B9DC2A}" dt="2026-03-11T09:21:36.614" v="1" actId="1076"/>
          <ac:picMkLst>
            <pc:docMk/>
            <pc:sldMk cId="2962364362" sldId="257"/>
            <ac:picMk id="2" creationId="{D93EC617-4F60-1B54-CF4D-AA5D5E7B8FEF}"/>
          </ac:picMkLst>
        </pc:picChg>
      </pc:sldChg>
    </pc:docChg>
  </pc:docChgLst>
  <pc:docChgLst>
    <pc:chgData name="Nicka Kwan" userId="S::nkwan@goodtogreatschools.org.au::2fba2cb5-618a-4c34-8946-c7d02407e963" providerId="AD" clId="Web-{CAED8873-3FD1-4271-0837-C17B81C05F8A}"/>
    <pc:docChg chg="modSld">
      <pc:chgData name="Nicka Kwan" userId="S::nkwan@goodtogreatschools.org.au::2fba2cb5-618a-4c34-8946-c7d02407e963" providerId="AD" clId="Web-{CAED8873-3FD1-4271-0837-C17B81C05F8A}" dt="2026-03-23T23:24:29.999" v="3" actId="1076"/>
      <pc:docMkLst>
        <pc:docMk/>
      </pc:docMkLst>
    </pc:docChg>
  </pc:docChgLst>
  <pc:docChgLst>
    <pc:chgData name="Lorraine Sage" userId="492655dd-2671-48ce-be84-1cb87887afd8" providerId="ADAL" clId="{C57B0E42-6037-4ED9-A4C1-103DDCEC6C3D}"/>
    <pc:docChg chg="undo redo custSel addSld delSld modSld sldOrd">
      <pc:chgData name="Lorraine Sage" userId="492655dd-2671-48ce-be84-1cb87887afd8" providerId="ADAL" clId="{C57B0E42-6037-4ED9-A4C1-103DDCEC6C3D}" dt="2026-04-07T07:01:18.949" v="14617"/>
      <pc:docMkLst>
        <pc:docMk/>
      </pc:docMkLst>
      <pc:sldChg chg="addSp delSp modSp mod modAnim modNotesTx">
        <pc:chgData name="Lorraine Sage" userId="492655dd-2671-48ce-be84-1cb87887afd8" providerId="ADAL" clId="{C57B0E42-6037-4ED9-A4C1-103DDCEC6C3D}" dt="2026-04-06T07:00:39.517" v="14550" actId="20577"/>
        <pc:sldMkLst>
          <pc:docMk/>
          <pc:sldMk cId="2585116655" sldId="256"/>
        </pc:sldMkLst>
        <pc:picChg chg="add mod">
          <ac:chgData name="Lorraine Sage" userId="492655dd-2671-48ce-be84-1cb87887afd8" providerId="ADAL" clId="{C57B0E42-6037-4ED9-A4C1-103DDCEC6C3D}" dt="2026-03-25T08:35:09.824" v="14395" actId="962"/>
          <ac:picMkLst>
            <pc:docMk/>
            <pc:sldMk cId="2585116655" sldId="256"/>
            <ac:picMk id="21" creationId="{E1D6F01C-A736-EF7C-4538-C54F2CC4AE5E}"/>
          </ac:picMkLst>
        </pc:picChg>
      </pc:sldChg>
      <pc:sldChg chg="addSp modSp mod modNotesTx">
        <pc:chgData name="Lorraine Sage" userId="492655dd-2671-48ce-be84-1cb87887afd8" providerId="ADAL" clId="{C57B0E42-6037-4ED9-A4C1-103DDCEC6C3D}" dt="2026-04-06T07:35:17.031" v="14575" actId="1076"/>
        <pc:sldMkLst>
          <pc:docMk/>
          <pc:sldMk cId="2962364362" sldId="257"/>
        </pc:sldMkLst>
        <pc:picChg chg="add mod">
          <ac:chgData name="Lorraine Sage" userId="492655dd-2671-48ce-be84-1cb87887afd8" providerId="ADAL" clId="{C57B0E42-6037-4ED9-A4C1-103DDCEC6C3D}" dt="2026-04-06T07:35:17.031" v="14575" actId="1076"/>
          <ac:picMkLst>
            <pc:docMk/>
            <pc:sldMk cId="2962364362" sldId="257"/>
            <ac:picMk id="2" creationId="{D93EC617-4F60-1B54-CF4D-AA5D5E7B8FEF}"/>
          </ac:picMkLst>
        </pc:picChg>
      </pc:sldChg>
      <pc:sldChg chg="addSp delSp modSp mod delAnim modAnim modNotesTx">
        <pc:chgData name="Lorraine Sage" userId="492655dd-2671-48ce-be84-1cb87887afd8" providerId="ADAL" clId="{C57B0E42-6037-4ED9-A4C1-103DDCEC6C3D}" dt="2026-04-06T07:00:47.624" v="14552" actId="20577"/>
        <pc:sldMkLst>
          <pc:docMk/>
          <pc:sldMk cId="2302989805" sldId="258"/>
        </pc:sldMkLst>
        <pc:picChg chg="add mod">
          <ac:chgData name="Lorraine Sage" userId="492655dd-2671-48ce-be84-1cb87887afd8" providerId="ADAL" clId="{C57B0E42-6037-4ED9-A4C1-103DDCEC6C3D}" dt="2026-04-04T07:37:18.036" v="14544" actId="1076"/>
          <ac:picMkLst>
            <pc:docMk/>
            <pc:sldMk cId="2302989805" sldId="258"/>
            <ac:picMk id="17" creationId="{D10CE6C6-4FFB-9402-D38F-40458DAF34BA}"/>
          </ac:picMkLst>
        </pc:picChg>
      </pc:sldChg>
      <pc:sldChg chg="addSp delSp modSp mod modAnim modNotesTx">
        <pc:chgData name="Lorraine Sage" userId="492655dd-2671-48ce-be84-1cb87887afd8" providerId="ADAL" clId="{C57B0E42-6037-4ED9-A4C1-103DDCEC6C3D}" dt="2026-04-06T07:00:58.399" v="14553" actId="20577"/>
        <pc:sldMkLst>
          <pc:docMk/>
          <pc:sldMk cId="4286388394" sldId="259"/>
        </pc:sldMkLst>
      </pc:sldChg>
      <pc:sldChg chg="addSp modSp mod modNotesTx">
        <pc:chgData name="Lorraine Sage" userId="492655dd-2671-48ce-be84-1cb87887afd8" providerId="ADAL" clId="{C57B0E42-6037-4ED9-A4C1-103DDCEC6C3D}" dt="2026-04-06T07:35:22.512" v="14576" actId="1076"/>
        <pc:sldMkLst>
          <pc:docMk/>
          <pc:sldMk cId="4221246315" sldId="261"/>
        </pc:sldMkLst>
        <pc:picChg chg="add mod">
          <ac:chgData name="Lorraine Sage" userId="492655dd-2671-48ce-be84-1cb87887afd8" providerId="ADAL" clId="{C57B0E42-6037-4ED9-A4C1-103DDCEC6C3D}" dt="2026-04-06T07:35:22.512" v="14576" actId="1076"/>
          <ac:picMkLst>
            <pc:docMk/>
            <pc:sldMk cId="4221246315" sldId="261"/>
            <ac:picMk id="2" creationId="{B7AFC3E2-BA86-84FF-D6B7-C37BA93F5C29}"/>
          </ac:picMkLst>
        </pc:picChg>
      </pc:sldChg>
      <pc:sldChg chg="modSp mod modNotesTx">
        <pc:chgData name="Lorraine Sage" userId="492655dd-2671-48ce-be84-1cb87887afd8" providerId="ADAL" clId="{C57B0E42-6037-4ED9-A4C1-103DDCEC6C3D}" dt="2026-04-06T07:32:41.776" v="14572" actId="20577"/>
        <pc:sldMkLst>
          <pc:docMk/>
          <pc:sldMk cId="521185421" sldId="275"/>
        </pc:sldMkLst>
        <pc:spChg chg="mod">
          <ac:chgData name="Lorraine Sage" userId="492655dd-2671-48ce-be84-1cb87887afd8" providerId="ADAL" clId="{C57B0E42-6037-4ED9-A4C1-103DDCEC6C3D}" dt="2026-03-09T12:29:14.812" v="12857" actId="20577"/>
          <ac:spMkLst>
            <pc:docMk/>
            <pc:sldMk cId="521185421" sldId="275"/>
            <ac:spMk id="4" creationId="{45A27C71-028B-C6A9-8E49-A03634841C5D}"/>
          </ac:spMkLst>
        </pc:spChg>
      </pc:sldChg>
      <pc:sldChg chg="addSp modSp mod modNotesTx">
        <pc:chgData name="Lorraine Sage" userId="492655dd-2671-48ce-be84-1cb87887afd8" providerId="ADAL" clId="{C57B0E42-6037-4ED9-A4C1-103DDCEC6C3D}" dt="2026-04-06T07:39:12.918" v="14587" actId="1076"/>
        <pc:sldMkLst>
          <pc:docMk/>
          <pc:sldMk cId="809941416" sldId="277"/>
        </pc:sldMkLst>
        <pc:picChg chg="add mod">
          <ac:chgData name="Lorraine Sage" userId="492655dd-2671-48ce-be84-1cb87887afd8" providerId="ADAL" clId="{C57B0E42-6037-4ED9-A4C1-103DDCEC6C3D}" dt="2026-04-06T07:39:12.918" v="14587" actId="1076"/>
          <ac:picMkLst>
            <pc:docMk/>
            <pc:sldMk cId="809941416" sldId="277"/>
            <ac:picMk id="2" creationId="{F2A02D37-81D7-7928-9704-4F959732A6A8}"/>
          </ac:picMkLst>
        </pc:picChg>
      </pc:sldChg>
      <pc:sldChg chg="addSp delSp modSp mod addAnim delAnim modAnim modNotesTx">
        <pc:chgData name="Lorraine Sage" userId="492655dd-2671-48ce-be84-1cb87887afd8" providerId="ADAL" clId="{C57B0E42-6037-4ED9-A4C1-103DDCEC6C3D}" dt="2026-04-06T07:01:23.287" v="14556" actId="20577"/>
        <pc:sldMkLst>
          <pc:docMk/>
          <pc:sldMk cId="1224502873" sldId="285"/>
        </pc:sldMkLst>
        <pc:picChg chg="mod">
          <ac:chgData name="Lorraine Sage" userId="492655dd-2671-48ce-be84-1cb87887afd8" providerId="ADAL" clId="{C57B0E42-6037-4ED9-A4C1-103DDCEC6C3D}" dt="2026-03-20T09:25:09.586" v="12957" actId="1076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Lorraine Sage" userId="492655dd-2671-48ce-be84-1cb87887afd8" providerId="ADAL" clId="{C57B0E42-6037-4ED9-A4C1-103DDCEC6C3D}" dt="2026-03-20T10:21:25.697" v="12980" actId="1076"/>
          <ac:picMkLst>
            <pc:docMk/>
            <pc:sldMk cId="1224502873" sldId="285"/>
            <ac:picMk id="5" creationId="{6C0418FF-BB16-95A4-F026-9B43B9C6DFDA}"/>
          </ac:picMkLst>
        </pc:picChg>
        <pc:picChg chg="add del mod">
          <ac:chgData name="Lorraine Sage" userId="492655dd-2671-48ce-be84-1cb87887afd8" providerId="ADAL" clId="{C57B0E42-6037-4ED9-A4C1-103DDCEC6C3D}" dt="2026-03-20T10:21:26.282" v="12981" actId="1076"/>
          <ac:picMkLst>
            <pc:docMk/>
            <pc:sldMk cId="1224502873" sldId="285"/>
            <ac:picMk id="7" creationId="{8F32C435-B847-56FD-8DA0-BC4BB8B1D3D8}"/>
          </ac:picMkLst>
        </pc:picChg>
      </pc:sldChg>
      <pc:sldChg chg="addSp delSp modSp mod ord delAnim modAnim modNotesTx">
        <pc:chgData name="Lorraine Sage" userId="492655dd-2671-48ce-be84-1cb87887afd8" providerId="ADAL" clId="{C57B0E42-6037-4ED9-A4C1-103DDCEC6C3D}" dt="2026-04-07T07:01:18.949" v="14617"/>
        <pc:sldMkLst>
          <pc:docMk/>
          <pc:sldMk cId="117387710" sldId="297"/>
        </pc:sldMkLst>
        <pc:spChg chg="mod">
          <ac:chgData name="Lorraine Sage" userId="492655dd-2671-48ce-be84-1cb87887afd8" providerId="ADAL" clId="{C57B0E42-6037-4ED9-A4C1-103DDCEC6C3D}" dt="2026-03-17T10:30:10.268" v="12901" actId="20577"/>
          <ac:spMkLst>
            <pc:docMk/>
            <pc:sldMk cId="117387710" sldId="297"/>
            <ac:spMk id="2" creationId="{FC29C32A-04DC-2D70-FA2A-C5BC95A9A9AA}"/>
          </ac:spMkLst>
        </pc:spChg>
        <pc:spChg chg="del mod">
          <ac:chgData name="Lorraine Sage" userId="492655dd-2671-48ce-be84-1cb87887afd8" providerId="ADAL" clId="{C57B0E42-6037-4ED9-A4C1-103DDCEC6C3D}" dt="2026-04-07T07:01:08.535" v="14612" actId="478"/>
          <ac:spMkLst>
            <pc:docMk/>
            <pc:sldMk cId="117387710" sldId="297"/>
            <ac:spMk id="3" creationId="{775A5306-BD2E-5AE1-A9B1-2FED33F221BD}"/>
          </ac:spMkLst>
        </pc:spChg>
        <pc:spChg chg="add del mod">
          <ac:chgData name="Lorraine Sage" userId="492655dd-2671-48ce-be84-1cb87887afd8" providerId="ADAL" clId="{C57B0E42-6037-4ED9-A4C1-103DDCEC6C3D}" dt="2026-04-07T07:01:18.400" v="14616" actId="478"/>
          <ac:spMkLst>
            <pc:docMk/>
            <pc:sldMk cId="117387710" sldId="297"/>
            <ac:spMk id="6" creationId="{DDF2E127-ABDD-7938-DE53-1B60DEF8B1F1}"/>
          </ac:spMkLst>
        </pc:spChg>
        <pc:spChg chg="add mod">
          <ac:chgData name="Lorraine Sage" userId="492655dd-2671-48ce-be84-1cb87887afd8" providerId="ADAL" clId="{C57B0E42-6037-4ED9-A4C1-103DDCEC6C3D}" dt="2026-04-07T07:01:16.454" v="14615"/>
          <ac:spMkLst>
            <pc:docMk/>
            <pc:sldMk cId="117387710" sldId="297"/>
            <ac:spMk id="7" creationId="{05A9F7A1-4EC3-29B6-B2EA-7E7347B6EA63}"/>
          </ac:spMkLst>
        </pc:spChg>
        <pc:spChg chg="add mod">
          <ac:chgData name="Lorraine Sage" userId="492655dd-2671-48ce-be84-1cb87887afd8" providerId="ADAL" clId="{C57B0E42-6037-4ED9-A4C1-103DDCEC6C3D}" dt="2026-03-17T10:28:21.815" v="12891" actId="14100"/>
          <ac:spMkLst>
            <pc:docMk/>
            <pc:sldMk cId="117387710" sldId="297"/>
            <ac:spMk id="8" creationId="{448EB0FF-C7BA-258F-A7FF-A74FD2B86595}"/>
          </ac:spMkLst>
        </pc:spChg>
        <pc:spChg chg="add mod">
          <ac:chgData name="Lorraine Sage" userId="492655dd-2671-48ce-be84-1cb87887afd8" providerId="ADAL" clId="{C57B0E42-6037-4ED9-A4C1-103DDCEC6C3D}" dt="2026-03-09T11:31:18.179" v="12410"/>
          <ac:spMkLst>
            <pc:docMk/>
            <pc:sldMk cId="117387710" sldId="297"/>
            <ac:spMk id="9" creationId="{C66B1753-2B3A-6883-B03E-A728F5FC52A6}"/>
          </ac:spMkLst>
        </pc:spChg>
        <pc:spChg chg="add mod">
          <ac:chgData name="Lorraine Sage" userId="492655dd-2671-48ce-be84-1cb87887afd8" providerId="ADAL" clId="{C57B0E42-6037-4ED9-A4C1-103DDCEC6C3D}" dt="2026-03-17T10:28:28.313" v="12893" actId="1076"/>
          <ac:spMkLst>
            <pc:docMk/>
            <pc:sldMk cId="117387710" sldId="297"/>
            <ac:spMk id="10" creationId="{E63AB302-4D12-68E9-3B4C-F9EB1C4CF83B}"/>
          </ac:spMkLst>
        </pc:spChg>
        <pc:spChg chg="add mod">
          <ac:chgData name="Lorraine Sage" userId="492655dd-2671-48ce-be84-1cb87887afd8" providerId="ADAL" clId="{C57B0E42-6037-4ED9-A4C1-103DDCEC6C3D}" dt="2026-03-17T10:28:24.953" v="12892" actId="1076"/>
          <ac:spMkLst>
            <pc:docMk/>
            <pc:sldMk cId="117387710" sldId="297"/>
            <ac:spMk id="11" creationId="{401024B4-16BF-962D-EADA-879D0B5DB434}"/>
          </ac:spMkLst>
        </pc:spChg>
        <pc:spChg chg="add mod">
          <ac:chgData name="Lorraine Sage" userId="492655dd-2671-48ce-be84-1cb87887afd8" providerId="ADAL" clId="{C57B0E42-6037-4ED9-A4C1-103DDCEC6C3D}" dt="2026-03-17T10:28:31.860" v="12894" actId="1076"/>
          <ac:spMkLst>
            <pc:docMk/>
            <pc:sldMk cId="117387710" sldId="297"/>
            <ac:spMk id="12" creationId="{E2CB6678-098B-63D8-81D1-FF34473B06DD}"/>
          </ac:spMkLst>
        </pc:spChg>
        <pc:spChg chg="add mod">
          <ac:chgData name="Lorraine Sage" userId="492655dd-2671-48ce-be84-1cb87887afd8" providerId="ADAL" clId="{C57B0E42-6037-4ED9-A4C1-103DDCEC6C3D}" dt="2026-03-17T10:28:08.143" v="12887" actId="1076"/>
          <ac:spMkLst>
            <pc:docMk/>
            <pc:sldMk cId="117387710" sldId="297"/>
            <ac:spMk id="13" creationId="{AB48A9C9-85BD-D34A-E3E1-560ACFF891BB}"/>
          </ac:spMkLst>
        </pc:spChg>
        <pc:spChg chg="add mod">
          <ac:chgData name="Lorraine Sage" userId="492655dd-2671-48ce-be84-1cb87887afd8" providerId="ADAL" clId="{C57B0E42-6037-4ED9-A4C1-103DDCEC6C3D}" dt="2026-04-07T07:01:18.949" v="14617"/>
          <ac:spMkLst>
            <pc:docMk/>
            <pc:sldMk cId="117387710" sldId="297"/>
            <ac:spMk id="15" creationId="{7CEFDB34-3512-FBC3-F8F2-F84D323F75FE}"/>
          </ac:spMkLst>
        </pc:spChg>
        <pc:picChg chg="add mod">
          <ac:chgData name="Lorraine Sage" userId="492655dd-2671-48ce-be84-1cb87887afd8" providerId="ADAL" clId="{C57B0E42-6037-4ED9-A4C1-103DDCEC6C3D}" dt="2026-04-07T06:52:19.293" v="14591" actId="1076"/>
          <ac:picMkLst>
            <pc:docMk/>
            <pc:sldMk cId="117387710" sldId="297"/>
            <ac:picMk id="4" creationId="{4E51B6D9-BAB8-395E-4400-EF0C03F97A01}"/>
          </ac:picMkLst>
        </pc:picChg>
        <pc:picChg chg="add del mod">
          <ac:chgData name="Lorraine Sage" userId="492655dd-2671-48ce-be84-1cb87887afd8" providerId="ADAL" clId="{C57B0E42-6037-4ED9-A4C1-103DDCEC6C3D}" dt="2026-04-07T06:51:47.187" v="14588" actId="478"/>
          <ac:picMkLst>
            <pc:docMk/>
            <pc:sldMk cId="117387710" sldId="297"/>
            <ac:picMk id="14" creationId="{DC80930E-FE4A-A3C4-EA61-8498392206E0}"/>
          </ac:picMkLst>
        </pc:picChg>
      </pc:sldChg>
      <pc:sldChg chg="modSp mod modNotesTx">
        <pc:chgData name="Lorraine Sage" userId="492655dd-2671-48ce-be84-1cb87887afd8" providerId="ADAL" clId="{C57B0E42-6037-4ED9-A4C1-103DDCEC6C3D}" dt="2026-04-06T07:01:19.954" v="14555" actId="20577"/>
        <pc:sldMkLst>
          <pc:docMk/>
          <pc:sldMk cId="2264914209" sldId="319"/>
        </pc:sldMkLst>
      </pc:sldChg>
      <pc:sldChg chg="modSp mod modNotesTx">
        <pc:chgData name="Lorraine Sage" userId="492655dd-2671-48ce-be84-1cb87887afd8" providerId="ADAL" clId="{C57B0E42-6037-4ED9-A4C1-103DDCEC6C3D}" dt="2026-04-06T07:32:53.616" v="14573" actId="20577"/>
        <pc:sldMkLst>
          <pc:docMk/>
          <pc:sldMk cId="1684439996" sldId="329"/>
        </pc:sldMkLst>
      </pc:sldChg>
      <pc:sldChg chg="addSp delSp modSp new mod delAnim modAnim modNotesTx">
        <pc:chgData name="Lorraine Sage" userId="492655dd-2671-48ce-be84-1cb87887afd8" providerId="ADAL" clId="{C57B0E42-6037-4ED9-A4C1-103DDCEC6C3D}" dt="2026-04-06T07:02:35.127" v="14558" actId="20577"/>
        <pc:sldMkLst>
          <pc:docMk/>
          <pc:sldMk cId="2728915691" sldId="331"/>
        </pc:sldMkLst>
        <pc:spChg chg="mod">
          <ac:chgData name="Lorraine Sage" userId="492655dd-2671-48ce-be84-1cb87887afd8" providerId="ADAL" clId="{C57B0E42-6037-4ED9-A4C1-103DDCEC6C3D}" dt="2026-03-09T08:20:19.766" v="2454" actId="255"/>
          <ac:spMkLst>
            <pc:docMk/>
            <pc:sldMk cId="2728915691" sldId="331"/>
            <ac:spMk id="3" creationId="{CD808468-6586-67ED-2C01-49555B22B2AA}"/>
          </ac:spMkLst>
        </pc:spChg>
        <pc:spChg chg="add mod ord">
          <ac:chgData name="Lorraine Sage" userId="492655dd-2671-48ce-be84-1cb87887afd8" providerId="ADAL" clId="{C57B0E42-6037-4ED9-A4C1-103DDCEC6C3D}" dt="2026-03-09T08:22:33.576" v="2479" actId="167"/>
          <ac:spMkLst>
            <pc:docMk/>
            <pc:sldMk cId="2728915691" sldId="331"/>
            <ac:spMk id="4" creationId="{6E72C066-3522-EEA8-876A-1B2A146E5632}"/>
          </ac:spMkLst>
        </pc:spChg>
        <pc:spChg chg="add mod">
          <ac:chgData name="Lorraine Sage" userId="492655dd-2671-48ce-be84-1cb87887afd8" providerId="ADAL" clId="{C57B0E42-6037-4ED9-A4C1-103DDCEC6C3D}" dt="2026-03-09T08:26:24.707" v="2542"/>
          <ac:spMkLst>
            <pc:docMk/>
            <pc:sldMk cId="2728915691" sldId="331"/>
            <ac:spMk id="16" creationId="{7E5CABD5-ED30-0F20-5373-08A7AC639EF2}"/>
          </ac:spMkLst>
        </pc:spChg>
        <pc:spChg chg="add mod">
          <ac:chgData name="Lorraine Sage" userId="492655dd-2671-48ce-be84-1cb87887afd8" providerId="ADAL" clId="{C57B0E42-6037-4ED9-A4C1-103DDCEC6C3D}" dt="2026-03-09T08:26:24.707" v="2542"/>
          <ac:spMkLst>
            <pc:docMk/>
            <pc:sldMk cId="2728915691" sldId="331"/>
            <ac:spMk id="17" creationId="{AAC8F085-F8EF-CAB1-0F33-567C240A1F59}"/>
          </ac:spMkLst>
        </pc:spChg>
        <pc:spChg chg="add mod">
          <ac:chgData name="Lorraine Sage" userId="492655dd-2671-48ce-be84-1cb87887afd8" providerId="ADAL" clId="{C57B0E42-6037-4ED9-A4C1-103DDCEC6C3D}" dt="2026-03-09T08:26:24.707" v="2542"/>
          <ac:spMkLst>
            <pc:docMk/>
            <pc:sldMk cId="2728915691" sldId="331"/>
            <ac:spMk id="18" creationId="{011E87B5-DB8A-975D-DDB9-8C6DC30C1BD4}"/>
          </ac:spMkLst>
        </pc:spChg>
        <pc:picChg chg="add mod">
          <ac:chgData name="Lorraine Sage" userId="492655dd-2671-48ce-be84-1cb87887afd8" providerId="ADAL" clId="{C57B0E42-6037-4ED9-A4C1-103DDCEC6C3D}" dt="2026-03-09T08:21:56.470" v="2473" actId="1076"/>
          <ac:picMkLst>
            <pc:docMk/>
            <pc:sldMk cId="2728915691" sldId="331"/>
            <ac:picMk id="7" creationId="{BF1403F6-6B25-5409-04B3-600F314B6F77}"/>
          </ac:picMkLst>
        </pc:picChg>
        <pc:picChg chg="add mod">
          <ac:chgData name="Lorraine Sage" userId="492655dd-2671-48ce-be84-1cb87887afd8" providerId="ADAL" clId="{C57B0E42-6037-4ED9-A4C1-103DDCEC6C3D}" dt="2026-03-09T08:26:24.707" v="2542"/>
          <ac:picMkLst>
            <pc:docMk/>
            <pc:sldMk cId="2728915691" sldId="331"/>
            <ac:picMk id="14" creationId="{3DCCB273-F693-DF1A-84E3-4DEC5DE45A38}"/>
          </ac:picMkLst>
        </pc:picChg>
        <pc:picChg chg="add mod">
          <ac:chgData name="Lorraine Sage" userId="492655dd-2671-48ce-be84-1cb87887afd8" providerId="ADAL" clId="{C57B0E42-6037-4ED9-A4C1-103DDCEC6C3D}" dt="2026-03-09T08:26:24.707" v="2542"/>
          <ac:picMkLst>
            <pc:docMk/>
            <pc:sldMk cId="2728915691" sldId="331"/>
            <ac:picMk id="15" creationId="{ED17C7B4-01BA-1A43-B4AD-25D6776FB8B2}"/>
          </ac:picMkLst>
        </pc:picChg>
        <pc:picChg chg="add mod">
          <ac:chgData name="Lorraine Sage" userId="492655dd-2671-48ce-be84-1cb87887afd8" providerId="ADAL" clId="{C57B0E42-6037-4ED9-A4C1-103DDCEC6C3D}" dt="2026-03-09T08:26:24.707" v="2542"/>
          <ac:picMkLst>
            <pc:docMk/>
            <pc:sldMk cId="2728915691" sldId="331"/>
            <ac:picMk id="19" creationId="{1DAF56AA-9235-1582-7CD0-EC868758A10A}"/>
          </ac:picMkLst>
        </pc:picChg>
      </pc:sldChg>
      <pc:sldChg chg="addSp delSp modSp new mod ord modAnim modNotesTx">
        <pc:chgData name="Lorraine Sage" userId="492655dd-2671-48ce-be84-1cb87887afd8" providerId="ADAL" clId="{C57B0E42-6037-4ED9-A4C1-103DDCEC6C3D}" dt="2026-04-06T07:36:00.606" v="14579" actId="1076"/>
        <pc:sldMkLst>
          <pc:docMk/>
          <pc:sldMk cId="4203817451" sldId="332"/>
        </pc:sldMkLst>
        <pc:spChg chg="mod">
          <ac:chgData name="Lorraine Sage" userId="492655dd-2671-48ce-be84-1cb87887afd8" providerId="ADAL" clId="{C57B0E42-6037-4ED9-A4C1-103DDCEC6C3D}" dt="2026-03-09T10:55:13.938" v="10325" actId="20577"/>
          <ac:spMkLst>
            <pc:docMk/>
            <pc:sldMk cId="4203817451" sldId="332"/>
            <ac:spMk id="3" creationId="{8F77D19F-C86A-EE36-46EF-8DD3AD7BE266}"/>
          </ac:spMkLst>
        </pc:spChg>
        <pc:picChg chg="mod">
          <ac:chgData name="Lorraine Sage" userId="492655dd-2671-48ce-be84-1cb87887afd8" providerId="ADAL" clId="{C57B0E42-6037-4ED9-A4C1-103DDCEC6C3D}" dt="2026-04-06T07:36:00.606" v="14579" actId="1076"/>
          <ac:picMkLst>
            <pc:docMk/>
            <pc:sldMk cId="4203817451" sldId="332"/>
            <ac:picMk id="6" creationId="{C69A1C9A-0929-AF1C-8CF4-A3D2D3267872}"/>
          </ac:picMkLst>
        </pc:picChg>
      </pc:sldChg>
      <pc:sldChg chg="addSp modSp add mod modAnim modNotesTx">
        <pc:chgData name="Lorraine Sage" userId="492655dd-2671-48ce-be84-1cb87887afd8" providerId="ADAL" clId="{C57B0E42-6037-4ED9-A4C1-103DDCEC6C3D}" dt="2026-04-06T07:03:57.899" v="14559" actId="20577"/>
        <pc:sldMkLst>
          <pc:docMk/>
          <pc:sldMk cId="774264941" sldId="1969"/>
        </pc:sldMkLst>
        <pc:spChg chg="mod">
          <ac:chgData name="Lorraine Sage" userId="492655dd-2671-48ce-be84-1cb87887afd8" providerId="ADAL" clId="{C57B0E42-6037-4ED9-A4C1-103DDCEC6C3D}" dt="2026-03-09T08:38:38.977" v="3008" actId="1076"/>
          <ac:spMkLst>
            <pc:docMk/>
            <pc:sldMk cId="774264941" sldId="1969"/>
            <ac:spMk id="2" creationId="{75896EFD-403B-748C-8E45-2385F15EFB24}"/>
          </ac:spMkLst>
        </pc:spChg>
        <pc:spChg chg="mod">
          <ac:chgData name="Lorraine Sage" userId="492655dd-2671-48ce-be84-1cb87887afd8" providerId="ADAL" clId="{C57B0E42-6037-4ED9-A4C1-103DDCEC6C3D}" dt="2026-03-09T08:29:07.155" v="2580" actId="20577"/>
          <ac:spMkLst>
            <pc:docMk/>
            <pc:sldMk cId="774264941" sldId="1969"/>
            <ac:spMk id="4" creationId="{ADE6A9E0-950D-A595-B1FE-14FFB37C5F89}"/>
          </ac:spMkLst>
        </pc:spChg>
        <pc:spChg chg="mod">
          <ac:chgData name="Lorraine Sage" userId="492655dd-2671-48ce-be84-1cb87887afd8" providerId="ADAL" clId="{C57B0E42-6037-4ED9-A4C1-103DDCEC6C3D}" dt="2026-03-09T08:38:38.977" v="3008" actId="1076"/>
          <ac:spMkLst>
            <pc:docMk/>
            <pc:sldMk cId="774264941" sldId="1969"/>
            <ac:spMk id="15" creationId="{389491B8-2D73-9719-7780-9187D1D5CD5C}"/>
          </ac:spMkLst>
        </pc:spChg>
        <pc:spChg chg="mod">
          <ac:chgData name="Lorraine Sage" userId="492655dd-2671-48ce-be84-1cb87887afd8" providerId="ADAL" clId="{C57B0E42-6037-4ED9-A4C1-103DDCEC6C3D}" dt="2026-03-09T08:38:38.977" v="3008" actId="1076"/>
          <ac:spMkLst>
            <pc:docMk/>
            <pc:sldMk cId="774264941" sldId="1969"/>
            <ac:spMk id="16" creationId="{FB490831-76E0-D978-BB09-79ED2CE0A242}"/>
          </ac:spMkLst>
        </pc:spChg>
        <pc:picChg chg="mod">
          <ac:chgData name="Lorraine Sage" userId="492655dd-2671-48ce-be84-1cb87887afd8" providerId="ADAL" clId="{C57B0E42-6037-4ED9-A4C1-103DDCEC6C3D}" dt="2026-03-09T08:38:52.099" v="3011" actId="1076"/>
          <ac:picMkLst>
            <pc:docMk/>
            <pc:sldMk cId="774264941" sldId="1969"/>
            <ac:picMk id="3" creationId="{AB4D4993-9DB4-3787-C079-3764C197212F}"/>
          </ac:picMkLst>
        </pc:picChg>
        <pc:picChg chg="mod">
          <ac:chgData name="Lorraine Sage" userId="492655dd-2671-48ce-be84-1cb87887afd8" providerId="ADAL" clId="{C57B0E42-6037-4ED9-A4C1-103DDCEC6C3D}" dt="2026-03-09T08:38:52.099" v="3011" actId="1076"/>
          <ac:picMkLst>
            <pc:docMk/>
            <pc:sldMk cId="774264941" sldId="1969"/>
            <ac:picMk id="12" creationId="{00F1DAD1-A295-686D-1EC8-E0C642C031F8}"/>
          </ac:picMkLst>
        </pc:picChg>
        <pc:picChg chg="mod">
          <ac:chgData name="Lorraine Sage" userId="492655dd-2671-48ce-be84-1cb87887afd8" providerId="ADAL" clId="{C57B0E42-6037-4ED9-A4C1-103DDCEC6C3D}" dt="2026-03-09T08:38:52.099" v="3011" actId="1076"/>
          <ac:picMkLst>
            <pc:docMk/>
            <pc:sldMk cId="774264941" sldId="1969"/>
            <ac:picMk id="14" creationId="{2CE39072-A14B-1D61-CF52-EDE8940FEE12}"/>
          </ac:picMkLst>
        </pc:picChg>
      </pc:sldChg>
      <pc:sldChg chg="addSp delSp modSp new mod delAnim modAnim modNotesTx">
        <pc:chgData name="Lorraine Sage" userId="492655dd-2671-48ce-be84-1cb87887afd8" providerId="ADAL" clId="{C57B0E42-6037-4ED9-A4C1-103DDCEC6C3D}" dt="2026-04-06T07:07:18.582" v="14564" actId="20577"/>
        <pc:sldMkLst>
          <pc:docMk/>
          <pc:sldMk cId="1822030748" sldId="1971"/>
        </pc:sldMkLst>
        <pc:spChg chg="mod">
          <ac:chgData name="Lorraine Sage" userId="492655dd-2671-48ce-be84-1cb87887afd8" providerId="ADAL" clId="{C57B0E42-6037-4ED9-A4C1-103DDCEC6C3D}" dt="2026-03-09T10:03:12.157" v="8524" actId="20577"/>
          <ac:spMkLst>
            <pc:docMk/>
            <pc:sldMk cId="1822030748" sldId="1971"/>
            <ac:spMk id="3" creationId="{F4B66F73-5976-3734-57F9-AE227B8DBF35}"/>
          </ac:spMkLst>
        </pc:spChg>
        <pc:spChg chg="add mod">
          <ac:chgData name="Lorraine Sage" userId="492655dd-2671-48ce-be84-1cb87887afd8" providerId="ADAL" clId="{C57B0E42-6037-4ED9-A4C1-103DDCEC6C3D}" dt="2026-03-09T09:41:44.308" v="7164" actId="20577"/>
          <ac:spMkLst>
            <pc:docMk/>
            <pc:sldMk cId="1822030748" sldId="1971"/>
            <ac:spMk id="5" creationId="{89E47816-D512-825D-F6E3-C4BC774785C8}"/>
          </ac:spMkLst>
        </pc:spChg>
        <pc:spChg chg="add mod">
          <ac:chgData name="Lorraine Sage" userId="492655dd-2671-48ce-be84-1cb87887afd8" providerId="ADAL" clId="{C57B0E42-6037-4ED9-A4C1-103DDCEC6C3D}" dt="2026-03-09T09:27:34.230" v="6034"/>
          <ac:spMkLst>
            <pc:docMk/>
            <pc:sldMk cId="1822030748" sldId="1971"/>
            <ac:spMk id="6" creationId="{09B0FAEC-F881-6D3B-C7CC-6224538D6955}"/>
          </ac:spMkLst>
        </pc:spChg>
        <pc:spChg chg="add mod">
          <ac:chgData name="Lorraine Sage" userId="492655dd-2671-48ce-be84-1cb87887afd8" providerId="ADAL" clId="{C57B0E42-6037-4ED9-A4C1-103DDCEC6C3D}" dt="2026-03-09T09:45:06.209" v="7279" actId="1076"/>
          <ac:spMkLst>
            <pc:docMk/>
            <pc:sldMk cId="1822030748" sldId="1971"/>
            <ac:spMk id="7" creationId="{57EE3660-3ACA-FE1F-C1BA-DF37E49D9A43}"/>
          </ac:spMkLst>
        </pc:spChg>
        <pc:spChg chg="mod">
          <ac:chgData name="Lorraine Sage" userId="492655dd-2671-48ce-be84-1cb87887afd8" providerId="ADAL" clId="{C57B0E42-6037-4ED9-A4C1-103DDCEC6C3D}" dt="2026-03-09T09:43:42.819" v="7240" actId="1076"/>
          <ac:spMkLst>
            <pc:docMk/>
            <pc:sldMk cId="1822030748" sldId="1971"/>
            <ac:spMk id="8" creationId="{8CCA9FCC-AA3D-AAC5-9F98-F4C74FF9A65B}"/>
          </ac:spMkLst>
        </pc:spChg>
        <pc:spChg chg="add mod">
          <ac:chgData name="Lorraine Sage" userId="492655dd-2671-48ce-be84-1cb87887afd8" providerId="ADAL" clId="{C57B0E42-6037-4ED9-A4C1-103DDCEC6C3D}" dt="2026-03-09T10:27:22.627" v="10022" actId="1076"/>
          <ac:spMkLst>
            <pc:docMk/>
            <pc:sldMk cId="1822030748" sldId="1971"/>
            <ac:spMk id="9" creationId="{E0FBA503-B05C-7DA2-B6B4-E4647F9575A7}"/>
          </ac:spMkLst>
        </pc:spChg>
        <pc:spChg chg="mod">
          <ac:chgData name="Lorraine Sage" userId="492655dd-2671-48ce-be84-1cb87887afd8" providerId="ADAL" clId="{C57B0E42-6037-4ED9-A4C1-103DDCEC6C3D}" dt="2026-03-09T09:41:31.484" v="7158" actId="1076"/>
          <ac:spMkLst>
            <pc:docMk/>
            <pc:sldMk cId="1822030748" sldId="1971"/>
            <ac:spMk id="10" creationId="{6561C0AF-35EA-B4B3-E93A-AC7589340247}"/>
          </ac:spMkLst>
        </pc:spChg>
        <pc:spChg chg="add mod">
          <ac:chgData name="Lorraine Sage" userId="492655dd-2671-48ce-be84-1cb87887afd8" providerId="ADAL" clId="{C57B0E42-6037-4ED9-A4C1-103DDCEC6C3D}" dt="2026-03-09T09:41:31.484" v="7158" actId="1076"/>
          <ac:spMkLst>
            <pc:docMk/>
            <pc:sldMk cId="1822030748" sldId="1971"/>
            <ac:spMk id="11" creationId="{89E1425F-DF88-1615-9045-E794B2987971}"/>
          </ac:spMkLst>
        </pc:spChg>
        <pc:spChg chg="add mod">
          <ac:chgData name="Lorraine Sage" userId="492655dd-2671-48ce-be84-1cb87887afd8" providerId="ADAL" clId="{C57B0E42-6037-4ED9-A4C1-103DDCEC6C3D}" dt="2026-03-09T10:30:53.915" v="10064" actId="14100"/>
          <ac:spMkLst>
            <pc:docMk/>
            <pc:sldMk cId="1822030748" sldId="1971"/>
            <ac:spMk id="12" creationId="{966374B2-5D87-8D95-82A8-B6F5576E8B6F}"/>
          </ac:spMkLst>
        </pc:spChg>
        <pc:spChg chg="mod">
          <ac:chgData name="Lorraine Sage" userId="492655dd-2671-48ce-be84-1cb87887afd8" providerId="ADAL" clId="{C57B0E42-6037-4ED9-A4C1-103DDCEC6C3D}" dt="2026-03-09T10:30:56.594" v="10065" actId="1076"/>
          <ac:spMkLst>
            <pc:docMk/>
            <pc:sldMk cId="1822030748" sldId="1971"/>
            <ac:spMk id="13" creationId="{E62447F0-6F5B-EE94-C239-EF9AD2D8FAD6}"/>
          </ac:spMkLst>
        </pc:spChg>
        <pc:spChg chg="mod">
          <ac:chgData name="Lorraine Sage" userId="492655dd-2671-48ce-be84-1cb87887afd8" providerId="ADAL" clId="{C57B0E42-6037-4ED9-A4C1-103DDCEC6C3D}" dt="2026-03-09T10:30:36.393" v="10051" actId="1076"/>
          <ac:spMkLst>
            <pc:docMk/>
            <pc:sldMk cId="1822030748" sldId="1971"/>
            <ac:spMk id="14" creationId="{F94FC72E-6522-F10D-34A9-31228B106504}"/>
          </ac:spMkLst>
        </pc:spChg>
        <pc:spChg chg="add mod">
          <ac:chgData name="Lorraine Sage" userId="492655dd-2671-48ce-be84-1cb87887afd8" providerId="ADAL" clId="{C57B0E42-6037-4ED9-A4C1-103DDCEC6C3D}" dt="2026-03-09T10:30:39.627" v="10052" actId="1076"/>
          <ac:spMkLst>
            <pc:docMk/>
            <pc:sldMk cId="1822030748" sldId="1971"/>
            <ac:spMk id="15" creationId="{C7AB1200-20EA-5B89-E034-9506CA5AC037}"/>
          </ac:spMkLst>
        </pc:spChg>
        <pc:spChg chg="add mod">
          <ac:chgData name="Lorraine Sage" userId="492655dd-2671-48ce-be84-1cb87887afd8" providerId="ADAL" clId="{C57B0E42-6037-4ED9-A4C1-103DDCEC6C3D}" dt="2026-03-09T09:27:34.230" v="6034"/>
          <ac:spMkLst>
            <pc:docMk/>
            <pc:sldMk cId="1822030748" sldId="1971"/>
            <ac:spMk id="18" creationId="{B1BFE80C-BF98-A084-C27C-9AD943C3F037}"/>
          </ac:spMkLst>
        </pc:spChg>
        <pc:spChg chg="add mod">
          <ac:chgData name="Lorraine Sage" userId="492655dd-2671-48ce-be84-1cb87887afd8" providerId="ADAL" clId="{C57B0E42-6037-4ED9-A4C1-103DDCEC6C3D}" dt="2026-03-09T10:31:03.683" v="10067" actId="1076"/>
          <ac:spMkLst>
            <pc:docMk/>
            <pc:sldMk cId="1822030748" sldId="1971"/>
            <ac:spMk id="33" creationId="{ACF01769-51BD-231F-73D8-0196369E20D7}"/>
          </ac:spMkLst>
        </pc:spChg>
        <pc:spChg chg="mod topLvl">
          <ac:chgData name="Lorraine Sage" userId="492655dd-2671-48ce-be84-1cb87887afd8" providerId="ADAL" clId="{C57B0E42-6037-4ED9-A4C1-103DDCEC6C3D}" dt="2026-03-09T10:29:22.031" v="10046" actId="164"/>
          <ac:spMkLst>
            <pc:docMk/>
            <pc:sldMk cId="1822030748" sldId="1971"/>
            <ac:spMk id="37" creationId="{63907B36-347B-483F-6B6C-4191D7E9D8BC}"/>
          </ac:spMkLst>
        </pc:spChg>
        <pc:spChg chg="add mod">
          <ac:chgData name="Lorraine Sage" userId="492655dd-2671-48ce-be84-1cb87887afd8" providerId="ADAL" clId="{C57B0E42-6037-4ED9-A4C1-103DDCEC6C3D}" dt="2026-03-09T10:29:22.031" v="10046" actId="164"/>
          <ac:spMkLst>
            <pc:docMk/>
            <pc:sldMk cId="1822030748" sldId="1971"/>
            <ac:spMk id="43" creationId="{EDB031BB-9BF0-9F5B-6B9D-FECB92793F0E}"/>
          </ac:spMkLst>
        </pc:spChg>
        <pc:grpChg chg="add mod">
          <ac:chgData name="Lorraine Sage" userId="492655dd-2671-48ce-be84-1cb87887afd8" providerId="ADAL" clId="{C57B0E42-6037-4ED9-A4C1-103DDCEC6C3D}" dt="2026-03-09T10:36:16.630" v="10128" actId="1076"/>
          <ac:grpSpMkLst>
            <pc:docMk/>
            <pc:sldMk cId="1822030748" sldId="1971"/>
            <ac:grpSpMk id="44" creationId="{9A7E75B6-F74C-E9FF-91AB-FFB8EC0D45A9}"/>
          </ac:grpSpMkLst>
        </pc:grpChg>
        <pc:picChg chg="add mod ord">
          <ac:chgData name="Lorraine Sage" userId="492655dd-2671-48ce-be84-1cb87887afd8" providerId="ADAL" clId="{C57B0E42-6037-4ED9-A4C1-103DDCEC6C3D}" dt="2026-03-09T09:29:45.200" v="6288" actId="167"/>
          <ac:picMkLst>
            <pc:docMk/>
            <pc:sldMk cId="1822030748" sldId="1971"/>
            <ac:picMk id="20" creationId="{80E79920-793F-D4B2-34AC-E50B8F826FBB}"/>
          </ac:picMkLst>
        </pc:picChg>
      </pc:sldChg>
      <pc:sldChg chg="addSp delSp modSp new mod delAnim modAnim modNotesTx">
        <pc:chgData name="Lorraine Sage" userId="492655dd-2671-48ce-be84-1cb87887afd8" providerId="ADAL" clId="{C57B0E42-6037-4ED9-A4C1-103DDCEC6C3D}" dt="2026-04-07T07:00:38.099" v="14611" actId="20577"/>
        <pc:sldMkLst>
          <pc:docMk/>
          <pc:sldMk cId="1077445800" sldId="1972"/>
        </pc:sldMkLst>
        <pc:spChg chg="add mod">
          <ac:chgData name="Lorraine Sage" userId="492655dd-2671-48ce-be84-1cb87887afd8" providerId="ADAL" clId="{C57B0E42-6037-4ED9-A4C1-103DDCEC6C3D}" dt="2026-04-07T07:00:25.042" v="14596"/>
          <ac:spMkLst>
            <pc:docMk/>
            <pc:sldMk cId="1077445800" sldId="1972"/>
            <ac:spMk id="2" creationId="{9CD65445-C238-FA6B-EDC0-56DA10BCFDA2}"/>
          </ac:spMkLst>
        </pc:spChg>
        <pc:spChg chg="del mod">
          <ac:chgData name="Lorraine Sage" userId="492655dd-2671-48ce-be84-1cb87887afd8" providerId="ADAL" clId="{C57B0E42-6037-4ED9-A4C1-103DDCEC6C3D}" dt="2026-04-07T07:00:28.225" v="14597" actId="478"/>
          <ac:spMkLst>
            <pc:docMk/>
            <pc:sldMk cId="1077445800" sldId="1972"/>
            <ac:spMk id="3" creationId="{F4E217C4-2841-8AC0-1EC1-752AD54C05A4}"/>
          </ac:spMkLst>
        </pc:spChg>
        <pc:spChg chg="add mo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4" creationId="{388B0760-16BF-B898-1078-6CA7E4A4A57C}"/>
          </ac:spMkLst>
        </pc:spChg>
        <pc:spChg chg="add mod or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5" creationId="{0B130559-CA0E-47D8-8320-B9B7DA552375}"/>
          </ac:spMkLst>
        </pc:spChg>
        <pc:spChg chg="add mo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6" creationId="{ECD5CB22-1B06-2303-6A59-2E4275DA08FF}"/>
          </ac:spMkLst>
        </pc:spChg>
        <pc:spChg chg="add mod ord">
          <ac:chgData name="Lorraine Sage" userId="492655dd-2671-48ce-be84-1cb87887afd8" providerId="ADAL" clId="{C57B0E42-6037-4ED9-A4C1-103DDCEC6C3D}" dt="2026-03-09T10:31:42.534" v="10077" actId="1076"/>
          <ac:spMkLst>
            <pc:docMk/>
            <pc:sldMk cId="1077445800" sldId="1972"/>
            <ac:spMk id="7" creationId="{8F67F140-7FC1-B1C8-9D5A-0FBE0B072F17}"/>
          </ac:spMkLst>
        </pc:spChg>
        <pc:spChg chg="add mod">
          <ac:chgData name="Lorraine Sage" userId="492655dd-2671-48ce-be84-1cb87887afd8" providerId="ADAL" clId="{C57B0E42-6037-4ED9-A4C1-103DDCEC6C3D}" dt="2026-03-23T10:02:43.556" v="13588" actId="1076"/>
          <ac:spMkLst>
            <pc:docMk/>
            <pc:sldMk cId="1077445800" sldId="1972"/>
            <ac:spMk id="8" creationId="{8E99BDDC-EFD4-23DA-6AE2-8E0D230DC164}"/>
          </ac:spMkLst>
        </pc:spChg>
        <pc:spChg chg="add mod">
          <ac:chgData name="Lorraine Sage" userId="492655dd-2671-48ce-be84-1cb87887afd8" providerId="ADAL" clId="{C57B0E42-6037-4ED9-A4C1-103DDCEC6C3D}" dt="2026-03-09T10:32:15.804" v="10083" actId="1076"/>
          <ac:spMkLst>
            <pc:docMk/>
            <pc:sldMk cId="1077445800" sldId="1972"/>
            <ac:spMk id="9" creationId="{58085B75-0B43-62EC-DD74-0804C3552C8B}"/>
          </ac:spMkLst>
        </pc:spChg>
        <pc:spChg chg="add mod">
          <ac:chgData name="Lorraine Sage" userId="492655dd-2671-48ce-be84-1cb87887afd8" providerId="ADAL" clId="{C57B0E42-6037-4ED9-A4C1-103DDCEC6C3D}" dt="2026-03-23T10:02:47.291" v="13589" actId="1076"/>
          <ac:spMkLst>
            <pc:docMk/>
            <pc:sldMk cId="1077445800" sldId="1972"/>
            <ac:spMk id="10" creationId="{1EA17246-ACDF-A25C-FF9D-E6814FC84006}"/>
          </ac:spMkLst>
        </pc:spChg>
        <pc:spChg chg="add mod">
          <ac:chgData name="Lorraine Sage" userId="492655dd-2671-48ce-be84-1cb87887afd8" providerId="ADAL" clId="{C57B0E42-6037-4ED9-A4C1-103DDCEC6C3D}" dt="2026-03-09T10:31:47.789" v="10078" actId="1076"/>
          <ac:spMkLst>
            <pc:docMk/>
            <pc:sldMk cId="1077445800" sldId="1972"/>
            <ac:spMk id="11" creationId="{D9155A2A-78E0-E906-43A1-FB919C7CCA66}"/>
          </ac:spMkLst>
        </pc:spChg>
        <pc:spChg chg="add del mod">
          <ac:chgData name="Lorraine Sage" userId="492655dd-2671-48ce-be84-1cb87887afd8" providerId="ADAL" clId="{C57B0E42-6037-4ED9-A4C1-103DDCEC6C3D}" dt="2026-04-07T07:00:32.951" v="14601" actId="478"/>
          <ac:spMkLst>
            <pc:docMk/>
            <pc:sldMk cId="1077445800" sldId="1972"/>
            <ac:spMk id="13" creationId="{61B15A4F-E288-45A0-304E-9EC7F638BB64}"/>
          </ac:spMkLst>
        </pc:spChg>
        <pc:spChg chg="add mod">
          <ac:chgData name="Lorraine Sage" userId="492655dd-2671-48ce-be84-1cb87887afd8" providerId="ADAL" clId="{C57B0E42-6037-4ED9-A4C1-103DDCEC6C3D}" dt="2026-04-07T07:00:31.643" v="14600"/>
          <ac:spMkLst>
            <pc:docMk/>
            <pc:sldMk cId="1077445800" sldId="1972"/>
            <ac:spMk id="14" creationId="{5A3F567C-376F-1F0B-8789-F970CA4AAF4C}"/>
          </ac:spMkLst>
        </pc:spChg>
        <pc:spChg chg="add mod">
          <ac:chgData name="Lorraine Sage" userId="492655dd-2671-48ce-be84-1cb87887afd8" providerId="ADAL" clId="{C57B0E42-6037-4ED9-A4C1-103DDCEC6C3D}" dt="2026-04-07T07:00:38.099" v="14611" actId="20577"/>
          <ac:spMkLst>
            <pc:docMk/>
            <pc:sldMk cId="1077445800" sldId="1972"/>
            <ac:spMk id="15" creationId="{4BBDD0D8-6D3F-1886-6B62-DFBCAC01E708}"/>
          </ac:spMkLst>
        </pc:spChg>
        <pc:spChg chg="add mod">
          <ac:chgData name="Lorraine Sage" userId="492655dd-2671-48ce-be84-1cb87887afd8" providerId="ADAL" clId="{C57B0E42-6037-4ED9-A4C1-103DDCEC6C3D}" dt="2026-03-09T10:31:42.534" v="10077" actId="1076"/>
          <ac:spMkLst>
            <pc:docMk/>
            <pc:sldMk cId="1077445800" sldId="1972"/>
            <ac:spMk id="20" creationId="{0A2DE788-7CC2-9D4E-D685-E01F25583876}"/>
          </ac:spMkLst>
        </pc:spChg>
        <pc:spChg chg="add mo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21" creationId="{764E1E06-F476-2FF0-913B-30FABBCC66C9}"/>
          </ac:spMkLst>
        </pc:spChg>
        <pc:spChg chg="add mo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22" creationId="{A3B59E45-7244-269A-E5E4-68E1A353B63C}"/>
          </ac:spMkLst>
        </pc:spChg>
        <pc:spChg chg="add mod">
          <ac:chgData name="Lorraine Sage" userId="492655dd-2671-48ce-be84-1cb87887afd8" providerId="ADAL" clId="{C57B0E42-6037-4ED9-A4C1-103DDCEC6C3D}" dt="2026-03-09T10:02:48.566" v="8505" actId="1076"/>
          <ac:spMkLst>
            <pc:docMk/>
            <pc:sldMk cId="1077445800" sldId="1972"/>
            <ac:spMk id="23" creationId="{E9C8F0D5-F09C-7313-4B02-6046461B108E}"/>
          </ac:spMkLst>
        </pc:spChg>
        <pc:spChg chg="add mod">
          <ac:chgData name="Lorraine Sage" userId="492655dd-2671-48ce-be84-1cb87887afd8" providerId="ADAL" clId="{C57B0E42-6037-4ED9-A4C1-103DDCEC6C3D}" dt="2026-03-09T10:02:38.802" v="8504" actId="1076"/>
          <ac:spMkLst>
            <pc:docMk/>
            <pc:sldMk cId="1077445800" sldId="1972"/>
            <ac:spMk id="24" creationId="{08A21627-F32F-7371-349E-6880F291FF7B}"/>
          </ac:spMkLst>
        </pc:spChg>
        <pc:spChg chg="add mod">
          <ac:chgData name="Lorraine Sage" userId="492655dd-2671-48ce-be84-1cb87887afd8" providerId="ADAL" clId="{C57B0E42-6037-4ED9-A4C1-103DDCEC6C3D}" dt="2026-03-09T10:02:38.802" v="8504" actId="1076"/>
          <ac:spMkLst>
            <pc:docMk/>
            <pc:sldMk cId="1077445800" sldId="1972"/>
            <ac:spMk id="25" creationId="{1F10675A-12C0-111B-A0D8-D4A03C04D6F0}"/>
          </ac:spMkLst>
        </pc:spChg>
        <pc:spChg chg="mod ord topLvl">
          <ac:chgData name="Lorraine Sage" userId="492655dd-2671-48ce-be84-1cb87887afd8" providerId="ADAL" clId="{C57B0E42-6037-4ED9-A4C1-103DDCEC6C3D}" dt="2026-03-09T10:38:14.559" v="10151" actId="164"/>
          <ac:spMkLst>
            <pc:docMk/>
            <pc:sldMk cId="1077445800" sldId="1972"/>
            <ac:spMk id="32" creationId="{B9CA4781-98FD-142E-C6E9-8FA20BD12664}"/>
          </ac:spMkLst>
        </pc:spChg>
        <pc:spChg chg="add mod">
          <ac:chgData name="Lorraine Sage" userId="492655dd-2671-48ce-be84-1cb87887afd8" providerId="ADAL" clId="{C57B0E42-6037-4ED9-A4C1-103DDCEC6C3D}" dt="2026-03-23T10:02:52.426" v="13590" actId="1076"/>
          <ac:spMkLst>
            <pc:docMk/>
            <pc:sldMk cId="1077445800" sldId="1972"/>
            <ac:spMk id="35" creationId="{C585D182-B741-56FD-1346-02BDFD4F350A}"/>
          </ac:spMkLst>
        </pc:spChg>
        <pc:spChg chg="add mod">
          <ac:chgData name="Lorraine Sage" userId="492655dd-2671-48ce-be84-1cb87887afd8" providerId="ADAL" clId="{C57B0E42-6037-4ED9-A4C1-103DDCEC6C3D}" dt="2026-03-09T10:38:14.559" v="10151" actId="164"/>
          <ac:spMkLst>
            <pc:docMk/>
            <pc:sldMk cId="1077445800" sldId="1972"/>
            <ac:spMk id="36" creationId="{9FF84770-9B8C-CC56-97AD-991F05248C72}"/>
          </ac:spMkLst>
        </pc:spChg>
        <pc:grpChg chg="add mod">
          <ac:chgData name="Lorraine Sage" userId="492655dd-2671-48ce-be84-1cb87887afd8" providerId="ADAL" clId="{C57B0E42-6037-4ED9-A4C1-103DDCEC6C3D}" dt="2026-03-23T10:02:33.877" v="13586" actId="1076"/>
          <ac:grpSpMkLst>
            <pc:docMk/>
            <pc:sldMk cId="1077445800" sldId="1972"/>
            <ac:grpSpMk id="37" creationId="{961D0E93-1071-6C26-0083-180AE26D1030}"/>
          </ac:grpSpMkLst>
        </pc:grpChg>
        <pc:picChg chg="add mod ord">
          <ac:chgData name="Lorraine Sage" userId="492655dd-2671-48ce-be84-1cb87887afd8" providerId="ADAL" clId="{C57B0E42-6037-4ED9-A4C1-103DDCEC6C3D}" dt="2026-03-23T10:02:38.488" v="13587" actId="167"/>
          <ac:picMkLst>
            <pc:docMk/>
            <pc:sldMk cId="1077445800" sldId="1972"/>
            <ac:picMk id="38" creationId="{83BFE7AA-12E8-749D-97A1-335A68E60E06}"/>
          </ac:picMkLst>
        </pc:picChg>
      </pc:sldChg>
      <pc:sldChg chg="addSp delSp modSp new mod delAnim modAnim modNotesTx">
        <pc:chgData name="Lorraine Sage" userId="492655dd-2671-48ce-be84-1cb87887afd8" providerId="ADAL" clId="{C57B0E42-6037-4ED9-A4C1-103DDCEC6C3D}" dt="2026-04-06T07:08:57.369" v="14566" actId="20577"/>
        <pc:sldMkLst>
          <pc:docMk/>
          <pc:sldMk cId="3568959625" sldId="1973"/>
        </pc:sldMkLst>
        <pc:spChg chg="add del mod">
          <ac:chgData name="Lorraine Sage" userId="492655dd-2671-48ce-be84-1cb87887afd8" providerId="ADAL" clId="{C57B0E42-6037-4ED9-A4C1-103DDCEC6C3D}" dt="2026-03-09T10:53:59.996" v="10308" actId="20577"/>
          <ac:spMkLst>
            <pc:docMk/>
            <pc:sldMk cId="3568959625" sldId="1973"/>
            <ac:spMk id="2" creationId="{9219F616-A087-02FB-0970-7F115511AE0F}"/>
          </ac:spMkLst>
        </pc:spChg>
        <pc:spChg chg="mod">
          <ac:chgData name="Lorraine Sage" userId="492655dd-2671-48ce-be84-1cb87887afd8" providerId="ADAL" clId="{C57B0E42-6037-4ED9-A4C1-103DDCEC6C3D}" dt="2026-03-09T10:03:34.659" v="8554" actId="255"/>
          <ac:spMkLst>
            <pc:docMk/>
            <pc:sldMk cId="3568959625" sldId="1973"/>
            <ac:spMk id="3" creationId="{D616093B-5884-3931-844E-497111302C95}"/>
          </ac:spMkLst>
        </pc:spChg>
        <pc:spChg chg="add mod">
          <ac:chgData name="Lorraine Sage" userId="492655dd-2671-48ce-be84-1cb87887afd8" providerId="ADAL" clId="{C57B0E42-6037-4ED9-A4C1-103DDCEC6C3D}" dt="2026-03-09T10:53:19.790" v="10298" actId="14100"/>
          <ac:spMkLst>
            <pc:docMk/>
            <pc:sldMk cId="3568959625" sldId="1973"/>
            <ac:spMk id="4" creationId="{54F3CBA1-2C06-E8C0-A6B0-A5BA702705D0}"/>
          </ac:spMkLst>
        </pc:spChg>
        <pc:spChg chg="add mod">
          <ac:chgData name="Lorraine Sage" userId="492655dd-2671-48ce-be84-1cb87887afd8" providerId="ADAL" clId="{C57B0E42-6037-4ED9-A4C1-103DDCEC6C3D}" dt="2026-03-09T10:53:24.795" v="10299" actId="14100"/>
          <ac:spMkLst>
            <pc:docMk/>
            <pc:sldMk cId="3568959625" sldId="1973"/>
            <ac:spMk id="5" creationId="{EDA240EF-1FF3-A31A-4D77-1D99365A7ECE}"/>
          </ac:spMkLst>
        </pc:spChg>
        <pc:spChg chg="add mod">
          <ac:chgData name="Lorraine Sage" userId="492655dd-2671-48ce-be84-1cb87887afd8" providerId="ADAL" clId="{C57B0E42-6037-4ED9-A4C1-103DDCEC6C3D}" dt="2026-03-09T10:53:27.793" v="10300" actId="1076"/>
          <ac:spMkLst>
            <pc:docMk/>
            <pc:sldMk cId="3568959625" sldId="1973"/>
            <ac:spMk id="11" creationId="{E0E75104-F95C-46C6-1A29-83226C4FCE69}"/>
          </ac:spMkLst>
        </pc:spChg>
        <pc:spChg chg="add mod">
          <ac:chgData name="Lorraine Sage" userId="492655dd-2671-48ce-be84-1cb87887afd8" providerId="ADAL" clId="{C57B0E42-6037-4ED9-A4C1-103DDCEC6C3D}" dt="2026-03-09T10:53:14.679" v="10297" actId="14100"/>
          <ac:spMkLst>
            <pc:docMk/>
            <pc:sldMk cId="3568959625" sldId="1973"/>
            <ac:spMk id="13" creationId="{228DC787-F7D9-1CFE-3E28-DC67E0D06A74}"/>
          </ac:spMkLst>
        </pc:spChg>
        <pc:spChg chg="add mod">
          <ac:chgData name="Lorraine Sage" userId="492655dd-2671-48ce-be84-1cb87887afd8" providerId="ADAL" clId="{C57B0E42-6037-4ED9-A4C1-103DDCEC6C3D}" dt="2026-03-09T10:52:42.921" v="10293" actId="1076"/>
          <ac:spMkLst>
            <pc:docMk/>
            <pc:sldMk cId="3568959625" sldId="1973"/>
            <ac:spMk id="14" creationId="{ED04B761-3CAD-8E09-FF30-354D61A47826}"/>
          </ac:spMkLst>
        </pc:spChg>
        <pc:spChg chg="add mod">
          <ac:chgData name="Lorraine Sage" userId="492655dd-2671-48ce-be84-1cb87887afd8" providerId="ADAL" clId="{C57B0E42-6037-4ED9-A4C1-103DDCEC6C3D}" dt="2026-03-09T10:52:55.373" v="10295" actId="14100"/>
          <ac:spMkLst>
            <pc:docMk/>
            <pc:sldMk cId="3568959625" sldId="1973"/>
            <ac:spMk id="15" creationId="{FFCE54A8-F029-B8A1-2DEB-DEE3C70691A3}"/>
          </ac:spMkLst>
        </pc:spChg>
        <pc:spChg chg="add mod">
          <ac:chgData name="Lorraine Sage" userId="492655dd-2671-48ce-be84-1cb87887afd8" providerId="ADAL" clId="{C57B0E42-6037-4ED9-A4C1-103DDCEC6C3D}" dt="2026-03-09T10:53:41.429" v="10302" actId="1076"/>
          <ac:spMkLst>
            <pc:docMk/>
            <pc:sldMk cId="3568959625" sldId="1973"/>
            <ac:spMk id="16" creationId="{83EA420B-8B19-CA11-CEE0-3ED393701233}"/>
          </ac:spMkLst>
        </pc:spChg>
        <pc:spChg chg="add mod">
          <ac:chgData name="Lorraine Sage" userId="492655dd-2671-48ce-be84-1cb87887afd8" providerId="ADAL" clId="{C57B0E42-6037-4ED9-A4C1-103DDCEC6C3D}" dt="2026-03-09T10:54:02.172" v="10310" actId="1076"/>
          <ac:spMkLst>
            <pc:docMk/>
            <pc:sldMk cId="3568959625" sldId="1973"/>
            <ac:spMk id="17" creationId="{890C186C-1168-D914-B9D1-35FE126CE631}"/>
          </ac:spMkLst>
        </pc:spChg>
        <pc:spChg chg="mod topLvl">
          <ac:chgData name="Lorraine Sage" userId="492655dd-2671-48ce-be84-1cb87887afd8" providerId="ADAL" clId="{C57B0E42-6037-4ED9-A4C1-103DDCEC6C3D}" dt="2026-03-09T10:51:51.344" v="10281" actId="164"/>
          <ac:spMkLst>
            <pc:docMk/>
            <pc:sldMk cId="3568959625" sldId="1973"/>
            <ac:spMk id="40" creationId="{33E34955-3009-8800-917E-940CE5508331}"/>
          </ac:spMkLst>
        </pc:spChg>
        <pc:spChg chg="add mod">
          <ac:chgData name="Lorraine Sage" userId="492655dd-2671-48ce-be84-1cb87887afd8" providerId="ADAL" clId="{C57B0E42-6037-4ED9-A4C1-103DDCEC6C3D}" dt="2026-03-09T10:50:25.172" v="10263" actId="1076"/>
          <ac:spMkLst>
            <pc:docMk/>
            <pc:sldMk cId="3568959625" sldId="1973"/>
            <ac:spMk id="42" creationId="{94DC59AF-8D56-6589-24AD-5A4EE3B40EBD}"/>
          </ac:spMkLst>
        </pc:spChg>
        <pc:grpChg chg="add mod ord">
          <ac:chgData name="Lorraine Sage" userId="492655dd-2671-48ce-be84-1cb87887afd8" providerId="ADAL" clId="{C57B0E42-6037-4ED9-A4C1-103DDCEC6C3D}" dt="2026-03-24T11:50:34.969" v="13606" actId="14100"/>
          <ac:grpSpMkLst>
            <pc:docMk/>
            <pc:sldMk cId="3568959625" sldId="1973"/>
            <ac:grpSpMk id="24" creationId="{D200B6AF-EB64-14C6-2805-69A03008EE19}"/>
          </ac:grpSpMkLst>
        </pc:grpChg>
        <pc:picChg chg="add mod ord">
          <ac:chgData name="Lorraine Sage" userId="492655dd-2671-48ce-be84-1cb87887afd8" providerId="ADAL" clId="{C57B0E42-6037-4ED9-A4C1-103DDCEC6C3D}" dt="2026-03-23T10:08:07.363" v="13593" actId="167"/>
          <ac:picMkLst>
            <pc:docMk/>
            <pc:sldMk cId="3568959625" sldId="1973"/>
            <ac:picMk id="6" creationId="{BD996FF3-9692-EBED-757E-E10BA8C6EABA}"/>
          </ac:picMkLst>
        </pc:picChg>
        <pc:picChg chg="mod">
          <ac:chgData name="Lorraine Sage" userId="492655dd-2671-48ce-be84-1cb87887afd8" providerId="ADAL" clId="{C57B0E42-6037-4ED9-A4C1-103DDCEC6C3D}" dt="2026-03-09T10:51:51.344" v="10281" actId="164"/>
          <ac:picMkLst>
            <pc:docMk/>
            <pc:sldMk cId="3568959625" sldId="1973"/>
            <ac:picMk id="23" creationId="{27A09C1F-92D9-EE96-60A7-27886AA33DDD}"/>
          </ac:picMkLst>
        </pc:picChg>
      </pc:sldChg>
      <pc:sldChg chg="addSp delSp modSp new mod delAnim modAnim modNotesTx">
        <pc:chgData name="Lorraine Sage" userId="492655dd-2671-48ce-be84-1cb87887afd8" providerId="ADAL" clId="{C57B0E42-6037-4ED9-A4C1-103DDCEC6C3D}" dt="2026-04-06T07:36:50.640" v="14585" actId="1076"/>
        <pc:sldMkLst>
          <pc:docMk/>
          <pc:sldMk cId="3672070174" sldId="1975"/>
        </pc:sldMkLst>
        <pc:spChg chg="mod">
          <ac:chgData name="Lorraine Sage" userId="492655dd-2671-48ce-be84-1cb87887afd8" providerId="ADAL" clId="{C57B0E42-6037-4ED9-A4C1-103DDCEC6C3D}" dt="2026-03-09T10:56:01.853" v="10355" actId="255"/>
          <ac:spMkLst>
            <pc:docMk/>
            <pc:sldMk cId="3672070174" sldId="1975"/>
            <ac:spMk id="3" creationId="{4272C054-9CFD-7418-5C78-04B594455238}"/>
          </ac:spMkLst>
        </pc:spChg>
        <pc:spChg chg="mod">
          <ac:chgData name="Lorraine Sage" userId="492655dd-2671-48ce-be84-1cb87887afd8" providerId="ADAL" clId="{C57B0E42-6037-4ED9-A4C1-103DDCEC6C3D}" dt="2026-03-09T11:19:05.057" v="11369"/>
          <ac:spMkLst>
            <pc:docMk/>
            <pc:sldMk cId="3672070174" sldId="1975"/>
            <ac:spMk id="7" creationId="{E2868F34-6E08-1DEC-9A20-ACC487AE986A}"/>
          </ac:spMkLst>
        </pc:spChg>
        <pc:spChg chg="mod">
          <ac:chgData name="Lorraine Sage" userId="492655dd-2671-48ce-be84-1cb87887afd8" providerId="ADAL" clId="{C57B0E42-6037-4ED9-A4C1-103DDCEC6C3D}" dt="2026-03-09T11:19:05.057" v="11369"/>
          <ac:spMkLst>
            <pc:docMk/>
            <pc:sldMk cId="3672070174" sldId="1975"/>
            <ac:spMk id="10" creationId="{917ED8D5-C1CC-435A-3077-7315A6828325}"/>
          </ac:spMkLst>
        </pc:spChg>
        <pc:grpChg chg="add mod">
          <ac:chgData name="Lorraine Sage" userId="492655dd-2671-48ce-be84-1cb87887afd8" providerId="ADAL" clId="{C57B0E42-6037-4ED9-A4C1-103DDCEC6C3D}" dt="2026-03-09T11:19:36.029" v="11377" actId="14100"/>
          <ac:grpSpMkLst>
            <pc:docMk/>
            <pc:sldMk cId="3672070174" sldId="1975"/>
            <ac:grpSpMk id="6" creationId="{273D8170-03C1-EA30-0628-30CA9E35DF07}"/>
          </ac:grpSpMkLst>
        </pc:grpChg>
        <pc:grpChg chg="add mod">
          <ac:chgData name="Lorraine Sage" userId="492655dd-2671-48ce-be84-1cb87887afd8" providerId="ADAL" clId="{C57B0E42-6037-4ED9-A4C1-103DDCEC6C3D}" dt="2026-03-09T11:19:28.015" v="11376" actId="14100"/>
          <ac:grpSpMkLst>
            <pc:docMk/>
            <pc:sldMk cId="3672070174" sldId="1975"/>
            <ac:grpSpMk id="9" creationId="{0529E65F-615A-51B6-B503-DABEE632D352}"/>
          </ac:grpSpMkLst>
        </pc:grpChg>
        <pc:picChg chg="mod">
          <ac:chgData name="Lorraine Sage" userId="492655dd-2671-48ce-be84-1cb87887afd8" providerId="ADAL" clId="{C57B0E42-6037-4ED9-A4C1-103DDCEC6C3D}" dt="2026-03-25T08:24:02.166" v="14362" actId="14100"/>
          <ac:picMkLst>
            <pc:docMk/>
            <pc:sldMk cId="3672070174" sldId="1975"/>
            <ac:picMk id="2" creationId="{9A1D6925-09BD-BE81-8BD7-0C9E0862281C}"/>
          </ac:picMkLst>
        </pc:picChg>
        <pc:picChg chg="mod">
          <ac:chgData name="Lorraine Sage" userId="492655dd-2671-48ce-be84-1cb87887afd8" providerId="ADAL" clId="{C57B0E42-6037-4ED9-A4C1-103DDCEC6C3D}" dt="2026-03-09T11:19:05.057" v="11369"/>
          <ac:picMkLst>
            <pc:docMk/>
            <pc:sldMk cId="3672070174" sldId="1975"/>
            <ac:picMk id="8" creationId="{B4E16850-F164-B07D-87B4-31D563F428B7}"/>
          </ac:picMkLst>
        </pc:picChg>
        <pc:picChg chg="mod">
          <ac:chgData name="Lorraine Sage" userId="492655dd-2671-48ce-be84-1cb87887afd8" providerId="ADAL" clId="{C57B0E42-6037-4ED9-A4C1-103DDCEC6C3D}" dt="2026-03-09T11:19:05.057" v="11369"/>
          <ac:picMkLst>
            <pc:docMk/>
            <pc:sldMk cId="3672070174" sldId="1975"/>
            <ac:picMk id="11" creationId="{AFF101CA-3891-26A4-67CD-25B51A25C735}"/>
          </ac:picMkLst>
        </pc:picChg>
        <pc:picChg chg="add mod">
          <ac:chgData name="Lorraine Sage" userId="492655dd-2671-48ce-be84-1cb87887afd8" providerId="ADAL" clId="{C57B0E42-6037-4ED9-A4C1-103DDCEC6C3D}" dt="2026-04-06T07:36:50.640" v="14585" actId="1076"/>
          <ac:picMkLst>
            <pc:docMk/>
            <pc:sldMk cId="3672070174" sldId="1975"/>
            <ac:picMk id="12" creationId="{B9551A3B-B132-9406-E494-5FD3D17E6A57}"/>
          </ac:picMkLst>
        </pc:picChg>
      </pc:sldChg>
      <pc:sldChg chg="addSp delSp modSp new mod addAnim delAnim modAnim modNotesTx">
        <pc:chgData name="Lorraine Sage" userId="492655dd-2671-48ce-be84-1cb87887afd8" providerId="ADAL" clId="{C57B0E42-6037-4ED9-A4C1-103DDCEC6C3D}" dt="2026-04-06T07:36:29.454" v="14583" actId="1076"/>
        <pc:sldMkLst>
          <pc:docMk/>
          <pc:sldMk cId="804914244" sldId="1976"/>
        </pc:sldMkLst>
        <pc:spChg chg="mod">
          <ac:chgData name="Lorraine Sage" userId="492655dd-2671-48ce-be84-1cb87887afd8" providerId="ADAL" clId="{C57B0E42-6037-4ED9-A4C1-103DDCEC6C3D}" dt="2026-03-09T10:56:58.822" v="10380" actId="255"/>
          <ac:spMkLst>
            <pc:docMk/>
            <pc:sldMk cId="804914244" sldId="1976"/>
            <ac:spMk id="3" creationId="{58E93F45-4CC2-54E6-0C7F-EF0C9C69D978}"/>
          </ac:spMkLst>
        </pc:spChg>
        <pc:spChg chg="add mod">
          <ac:chgData name="Lorraine Sage" userId="492655dd-2671-48ce-be84-1cb87887afd8" providerId="ADAL" clId="{C57B0E42-6037-4ED9-A4C1-103DDCEC6C3D}" dt="2026-03-09T10:57:08.428" v="10382"/>
          <ac:spMkLst>
            <pc:docMk/>
            <pc:sldMk cId="804914244" sldId="1976"/>
            <ac:spMk id="4" creationId="{27079B42-989B-683C-BAC6-6E07C9486764}"/>
          </ac:spMkLst>
        </pc:spChg>
        <pc:spChg chg="mod">
          <ac:chgData name="Lorraine Sage" userId="492655dd-2671-48ce-be84-1cb87887afd8" providerId="ADAL" clId="{C57B0E42-6037-4ED9-A4C1-103DDCEC6C3D}" dt="2026-03-09T10:57:08.428" v="10382"/>
          <ac:spMkLst>
            <pc:docMk/>
            <pc:sldMk cId="804914244" sldId="1976"/>
            <ac:spMk id="6" creationId="{4E16248B-6C5B-D3B8-F106-AE44330F4F54}"/>
          </ac:spMkLst>
        </pc:spChg>
        <pc:spChg chg="mod">
          <ac:chgData name="Lorraine Sage" userId="492655dd-2671-48ce-be84-1cb87887afd8" providerId="ADAL" clId="{C57B0E42-6037-4ED9-A4C1-103DDCEC6C3D}" dt="2026-03-09T10:57:08.428" v="10382"/>
          <ac:spMkLst>
            <pc:docMk/>
            <pc:sldMk cId="804914244" sldId="1976"/>
            <ac:spMk id="7" creationId="{5010ABDE-C3EE-0302-2D11-1C42950D4DD7}"/>
          </ac:spMkLst>
        </pc:spChg>
        <pc:spChg chg="add mod">
          <ac:chgData name="Lorraine Sage" userId="492655dd-2671-48ce-be84-1cb87887afd8" providerId="ADAL" clId="{C57B0E42-6037-4ED9-A4C1-103DDCEC6C3D}" dt="2026-03-09T10:57:23.297" v="10384" actId="1076"/>
          <ac:spMkLst>
            <pc:docMk/>
            <pc:sldMk cId="804914244" sldId="1976"/>
            <ac:spMk id="8" creationId="{D242AAD8-3C5C-B421-77A9-F9C75FBF9F4D}"/>
          </ac:spMkLst>
        </pc:spChg>
        <pc:spChg chg="mod">
          <ac:chgData name="Lorraine Sage" userId="492655dd-2671-48ce-be84-1cb87887afd8" providerId="ADAL" clId="{C57B0E42-6037-4ED9-A4C1-103DDCEC6C3D}" dt="2026-03-09T10:57:13.645" v="10383"/>
          <ac:spMkLst>
            <pc:docMk/>
            <pc:sldMk cId="804914244" sldId="1976"/>
            <ac:spMk id="10" creationId="{26D05C7B-43BD-CCC3-8DCA-E4CE5B641894}"/>
          </ac:spMkLst>
        </pc:spChg>
        <pc:spChg chg="mod">
          <ac:chgData name="Lorraine Sage" userId="492655dd-2671-48ce-be84-1cb87887afd8" providerId="ADAL" clId="{C57B0E42-6037-4ED9-A4C1-103DDCEC6C3D}" dt="2026-03-09T10:57:13.645" v="10383"/>
          <ac:spMkLst>
            <pc:docMk/>
            <pc:sldMk cId="804914244" sldId="1976"/>
            <ac:spMk id="11" creationId="{E60D9868-8FA3-06A6-CF78-F17199B79825}"/>
          </ac:spMkLst>
        </pc:spChg>
        <pc:spChg chg="mod">
          <ac:chgData name="Lorraine Sage" userId="492655dd-2671-48ce-be84-1cb87887afd8" providerId="ADAL" clId="{C57B0E42-6037-4ED9-A4C1-103DDCEC6C3D}" dt="2026-03-09T10:57:41.539" v="10385"/>
          <ac:spMkLst>
            <pc:docMk/>
            <pc:sldMk cId="804914244" sldId="1976"/>
            <ac:spMk id="13" creationId="{B6D16C36-1B41-836F-5754-0010D3C1D4B8}"/>
          </ac:spMkLst>
        </pc:spChg>
        <pc:spChg chg="add mod">
          <ac:chgData name="Lorraine Sage" userId="492655dd-2671-48ce-be84-1cb87887afd8" providerId="ADAL" clId="{C57B0E42-6037-4ED9-A4C1-103DDCEC6C3D}" dt="2026-03-09T10:57:46.643" v="10386" actId="1076"/>
          <ac:spMkLst>
            <pc:docMk/>
            <pc:sldMk cId="804914244" sldId="1976"/>
            <ac:spMk id="15" creationId="{60C35D00-F13C-92CC-FD5E-2B1D8932CBB9}"/>
          </ac:spMkLst>
        </pc:spChg>
        <pc:spChg chg="add mod ord topLvl">
          <ac:chgData name="Lorraine Sage" userId="492655dd-2671-48ce-be84-1cb87887afd8" providerId="ADAL" clId="{C57B0E42-6037-4ED9-A4C1-103DDCEC6C3D}" dt="2026-03-09T11:09:02.144" v="10811" actId="164"/>
          <ac:spMkLst>
            <pc:docMk/>
            <pc:sldMk cId="804914244" sldId="1976"/>
            <ac:spMk id="37" creationId="{06B86642-F334-E96A-4157-71F78CC1E09F}"/>
          </ac:spMkLst>
        </pc:spChg>
        <pc:spChg chg="add mod">
          <ac:chgData name="Lorraine Sage" userId="492655dd-2671-48ce-be84-1cb87887afd8" providerId="ADAL" clId="{C57B0E42-6037-4ED9-A4C1-103DDCEC6C3D}" dt="2026-03-09T11:09:12.456" v="10814" actId="164"/>
          <ac:spMkLst>
            <pc:docMk/>
            <pc:sldMk cId="804914244" sldId="1976"/>
            <ac:spMk id="65" creationId="{2E18D744-F14C-0BDE-3F2C-98A5D1EFAD77}"/>
          </ac:spMkLst>
        </pc:spChg>
        <pc:spChg chg="add mod">
          <ac:chgData name="Lorraine Sage" userId="492655dd-2671-48ce-be84-1cb87887afd8" providerId="ADAL" clId="{C57B0E42-6037-4ED9-A4C1-103DDCEC6C3D}" dt="2026-03-09T11:17:29.962" v="11302" actId="21"/>
          <ac:spMkLst>
            <pc:docMk/>
            <pc:sldMk cId="804914244" sldId="1976"/>
            <ac:spMk id="84" creationId="{46BBFA75-4F82-F1A4-8705-ED7E6B942A38}"/>
          </ac:spMkLst>
        </pc:spChg>
        <pc:grpChg chg="add mod">
          <ac:chgData name="Lorraine Sage" userId="492655dd-2671-48ce-be84-1cb87887afd8" providerId="ADAL" clId="{C57B0E42-6037-4ED9-A4C1-103DDCEC6C3D}" dt="2026-03-09T10:57:08.428" v="10382"/>
          <ac:grpSpMkLst>
            <pc:docMk/>
            <pc:sldMk cId="804914244" sldId="1976"/>
            <ac:grpSpMk id="5" creationId="{A59C82C2-63A6-FFB0-A984-17F76E2A3A9C}"/>
          </ac:grpSpMkLst>
        </pc:grpChg>
        <pc:grpChg chg="add mod">
          <ac:chgData name="Lorraine Sage" userId="492655dd-2671-48ce-be84-1cb87887afd8" providerId="ADAL" clId="{C57B0E42-6037-4ED9-A4C1-103DDCEC6C3D}" dt="2026-03-09T10:57:23.297" v="10384" actId="1076"/>
          <ac:grpSpMkLst>
            <pc:docMk/>
            <pc:sldMk cId="804914244" sldId="1976"/>
            <ac:grpSpMk id="9" creationId="{EA251726-27D6-05EF-376A-EBEABA82F819}"/>
          </ac:grpSpMkLst>
        </pc:grpChg>
        <pc:grpChg chg="add mod">
          <ac:chgData name="Lorraine Sage" userId="492655dd-2671-48ce-be84-1cb87887afd8" providerId="ADAL" clId="{C57B0E42-6037-4ED9-A4C1-103DDCEC6C3D}" dt="2026-03-09T12:31:08.182" v="12863" actId="1076"/>
          <ac:grpSpMkLst>
            <pc:docMk/>
            <pc:sldMk cId="804914244" sldId="1976"/>
            <ac:grpSpMk id="12" creationId="{4A12C6E4-B45C-662F-7535-6DBE152727D7}"/>
          </ac:grpSpMkLst>
        </pc:grpChg>
        <pc:grpChg chg="add mod">
          <ac:chgData name="Lorraine Sage" userId="492655dd-2671-48ce-be84-1cb87887afd8" providerId="ADAL" clId="{C57B0E42-6037-4ED9-A4C1-103DDCEC6C3D}" dt="2026-04-06T07:36:29.454" v="14583" actId="1076"/>
          <ac:grpSpMkLst>
            <pc:docMk/>
            <pc:sldMk cId="804914244" sldId="1976"/>
            <ac:grpSpMk id="67" creationId="{5D2719B7-0A5A-4EBF-5A22-014D8C6134DD}"/>
          </ac:grpSpMkLst>
        </pc:grpChg>
        <pc:grpChg chg="add mod">
          <ac:chgData name="Lorraine Sage" userId="492655dd-2671-48ce-be84-1cb87887afd8" providerId="ADAL" clId="{C57B0E42-6037-4ED9-A4C1-103DDCEC6C3D}" dt="2026-04-06T07:36:25.272" v="14582" actId="1076"/>
          <ac:grpSpMkLst>
            <pc:docMk/>
            <pc:sldMk cId="804914244" sldId="1976"/>
            <ac:grpSpMk id="68" creationId="{F51C4F85-DC64-410F-AA8D-0E9CCE39EB7D}"/>
          </ac:grpSpMkLst>
        </pc:grpChg>
        <pc:picChg chg="mod">
          <ac:chgData name="Lorraine Sage" userId="492655dd-2671-48ce-be84-1cb87887afd8" providerId="ADAL" clId="{C57B0E42-6037-4ED9-A4C1-103DDCEC6C3D}" dt="2026-03-09T10:57:41.539" v="10385"/>
          <ac:picMkLst>
            <pc:docMk/>
            <pc:sldMk cId="804914244" sldId="1976"/>
            <ac:picMk id="14" creationId="{EF8A5ED4-9805-14EF-0E72-80486D8CAF35}"/>
          </ac:picMkLst>
        </pc:picChg>
        <pc:picChg chg="mod topLvl">
          <ac:chgData name="Lorraine Sage" userId="492655dd-2671-48ce-be84-1cb87887afd8" providerId="ADAL" clId="{C57B0E42-6037-4ED9-A4C1-103DDCEC6C3D}" dt="2026-03-09T11:09:02.144" v="10811" actId="164"/>
          <ac:picMkLst>
            <pc:docMk/>
            <pc:sldMk cId="804914244" sldId="1976"/>
            <ac:picMk id="36" creationId="{7FCAA5F0-90D6-C2C4-5080-170BA8F2FCDA}"/>
          </ac:picMkLst>
        </pc:picChg>
        <pc:picChg chg="mod ord">
          <ac:chgData name="Lorraine Sage" userId="492655dd-2671-48ce-be84-1cb87887afd8" providerId="ADAL" clId="{C57B0E42-6037-4ED9-A4C1-103DDCEC6C3D}" dt="2026-03-09T11:09:12.456" v="10814" actId="164"/>
          <ac:picMkLst>
            <pc:docMk/>
            <pc:sldMk cId="804914244" sldId="1976"/>
            <ac:picMk id="64" creationId="{AF6553AD-9635-86F7-6B21-1FC4366758E6}"/>
          </ac:picMkLst>
        </pc:picChg>
        <pc:picChg chg="mod modCrop">
          <ac:chgData name="Lorraine Sage" userId="492655dd-2671-48ce-be84-1cb87887afd8" providerId="ADAL" clId="{C57B0E42-6037-4ED9-A4C1-103DDCEC6C3D}" dt="2026-04-06T07:36:19.844" v="14580" actId="1076"/>
          <ac:picMkLst>
            <pc:docMk/>
            <pc:sldMk cId="804914244" sldId="1976"/>
            <ac:picMk id="81" creationId="{339A585F-7BD6-4DD4-B79A-2F8E490DE19B}"/>
          </ac:picMkLst>
        </pc:picChg>
      </pc:sldChg>
      <pc:sldChg chg="addSp delSp modSp add mod delAnim modAnim modNotesTx">
        <pc:chgData name="Lorraine Sage" userId="492655dd-2671-48ce-be84-1cb87887afd8" providerId="ADAL" clId="{C57B0E42-6037-4ED9-A4C1-103DDCEC6C3D}" dt="2026-04-06T07:04:51.036" v="14560" actId="20577"/>
        <pc:sldMkLst>
          <pc:docMk/>
          <pc:sldMk cId="615172169" sldId="1977"/>
        </pc:sldMkLst>
        <pc:spChg chg="mod">
          <ac:chgData name="Lorraine Sage" userId="492655dd-2671-48ce-be84-1cb87887afd8" providerId="ADAL" clId="{C57B0E42-6037-4ED9-A4C1-103DDCEC6C3D}" dt="2026-03-26T08:03:02.666" v="14440" actId="1076"/>
          <ac:spMkLst>
            <pc:docMk/>
            <pc:sldMk cId="615172169" sldId="1977"/>
            <ac:spMk id="4" creationId="{4452FE28-46D3-A762-B9AF-C5C8869943CC}"/>
          </ac:spMkLst>
        </pc:spChg>
        <pc:spChg chg="mod">
          <ac:chgData name="Lorraine Sage" userId="492655dd-2671-48ce-be84-1cb87887afd8" providerId="ADAL" clId="{C57B0E42-6037-4ED9-A4C1-103DDCEC6C3D}" dt="2026-03-26T08:03:46.091" v="14489" actId="1076"/>
          <ac:spMkLst>
            <pc:docMk/>
            <pc:sldMk cId="615172169" sldId="1977"/>
            <ac:spMk id="5" creationId="{1FCD57BE-9250-87D9-41B5-DE7E0F22B93A}"/>
          </ac:spMkLst>
        </pc:spChg>
        <pc:spChg chg="add mod">
          <ac:chgData name="Lorraine Sage" userId="492655dd-2671-48ce-be84-1cb87887afd8" providerId="ADAL" clId="{C57B0E42-6037-4ED9-A4C1-103DDCEC6C3D}" dt="2026-03-26T08:04:01.492" v="14494" actId="1076"/>
          <ac:spMkLst>
            <pc:docMk/>
            <pc:sldMk cId="615172169" sldId="1977"/>
            <ac:spMk id="20" creationId="{8A9B60B6-05D2-57F5-CC91-A0E40DC433A2}"/>
          </ac:spMkLst>
        </pc:spChg>
        <pc:spChg chg="mod">
          <ac:chgData name="Lorraine Sage" userId="492655dd-2671-48ce-be84-1cb87887afd8" providerId="ADAL" clId="{C57B0E42-6037-4ED9-A4C1-103DDCEC6C3D}" dt="2026-03-26T08:03:48.394" v="14490" actId="1076"/>
          <ac:spMkLst>
            <pc:docMk/>
            <pc:sldMk cId="615172169" sldId="1977"/>
            <ac:spMk id="46" creationId="{058E78AC-40F6-7F69-ADF7-3DCF16ED266D}"/>
          </ac:spMkLst>
        </pc:spChg>
        <pc:cxnChg chg="add mod">
          <ac:chgData name="Lorraine Sage" userId="492655dd-2671-48ce-be84-1cb87887afd8" providerId="ADAL" clId="{C57B0E42-6037-4ED9-A4C1-103DDCEC6C3D}" dt="2026-03-26T08:04:14.695" v="14498" actId="14100"/>
          <ac:cxnSpMkLst>
            <pc:docMk/>
            <pc:sldMk cId="615172169" sldId="1977"/>
            <ac:cxnSpMk id="23" creationId="{20F87911-B5C3-4E7D-CCF9-2E82B84F7EB2}"/>
          </ac:cxnSpMkLst>
        </pc:cxnChg>
        <pc:cxnChg chg="mod">
          <ac:chgData name="Lorraine Sage" userId="492655dd-2671-48ce-be84-1cb87887afd8" providerId="ADAL" clId="{C57B0E42-6037-4ED9-A4C1-103DDCEC6C3D}" dt="2026-03-26T08:03:58.543" v="14493" actId="14100"/>
          <ac:cxnSpMkLst>
            <pc:docMk/>
            <pc:sldMk cId="615172169" sldId="1977"/>
            <ac:cxnSpMk id="63" creationId="{1CE0E9EB-BC50-68B6-E31B-433E92D0B5DF}"/>
          </ac:cxnSpMkLst>
        </pc:cxnChg>
        <pc:cxnChg chg="mod">
          <ac:chgData name="Lorraine Sage" userId="492655dd-2671-48ce-be84-1cb87887afd8" providerId="ADAL" clId="{C57B0E42-6037-4ED9-A4C1-103DDCEC6C3D}" dt="2026-03-26T08:03:51.812" v="14491" actId="14100"/>
          <ac:cxnSpMkLst>
            <pc:docMk/>
            <pc:sldMk cId="615172169" sldId="1977"/>
            <ac:cxnSpMk id="72" creationId="{5F810DA6-A7F9-93A6-2F28-222DB84FC2F5}"/>
          </ac:cxnSpMkLst>
        </pc:cxnChg>
      </pc:sldChg>
    </pc:docChg>
  </pc:docChgLst>
  <pc:docChgLst>
    <pc:chgData name="Anabelle Barolo" userId="0a697484-0b42-4528-a2c1-9739e45a9d6d" providerId="ADAL" clId="{5B104CFC-7E6C-4C46-BC30-54EF01ED3C44}"/>
    <pc:docChg chg="modSld">
      <pc:chgData name="Anabelle Barolo" userId="0a697484-0b42-4528-a2c1-9739e45a9d6d" providerId="ADAL" clId="{5B104CFC-7E6C-4C46-BC30-54EF01ED3C44}" dt="2026-03-11T09:58:02.505" v="59" actId="1076"/>
      <pc:docMkLst>
        <pc:docMk/>
      </pc:docMkLst>
      <pc:sldChg chg="modSp mod modAnim">
        <pc:chgData name="Anabelle Barolo" userId="0a697484-0b42-4528-a2c1-9739e45a9d6d" providerId="ADAL" clId="{5B104CFC-7E6C-4C46-BC30-54EF01ED3C44}" dt="2026-03-11T09:58:02.505" v="59" actId="1076"/>
        <pc:sldMkLst>
          <pc:docMk/>
          <pc:sldMk cId="1224502873" sldId="285"/>
        </pc:sldMkLst>
        <pc:picChg chg="mod">
          <ac:chgData name="Anabelle Barolo" userId="0a697484-0b42-4528-a2c1-9739e45a9d6d" providerId="ADAL" clId="{5B104CFC-7E6C-4C46-BC30-54EF01ED3C44}" dt="2026-03-11T09:57:48.847" v="55" actId="1076"/>
          <ac:picMkLst>
            <pc:docMk/>
            <pc:sldMk cId="1224502873" sldId="285"/>
            <ac:picMk id="3" creationId="{8F648DB7-2FC9-59A9-4A7B-EDD8FDD36941}"/>
          </ac:picMkLst>
        </pc:picChg>
        <pc:picChg chg="mod">
          <ac:chgData name="Anabelle Barolo" userId="0a697484-0b42-4528-a2c1-9739e45a9d6d" providerId="ADAL" clId="{5B104CFC-7E6C-4C46-BC30-54EF01ED3C44}" dt="2026-03-11T09:57:51.638" v="56" actId="1076"/>
          <ac:picMkLst>
            <pc:docMk/>
            <pc:sldMk cId="1224502873" sldId="285"/>
            <ac:picMk id="5" creationId="{6C0418FF-BB16-95A4-F026-9B43B9C6DFDA}"/>
          </ac:picMkLst>
        </pc:picChg>
      </pc:sldChg>
    </pc:docChg>
  </pc:docChgLst>
  <pc:docChgLst>
    <pc:chgData name="Nicka Kwan" userId="2fba2cb5-618a-4c34-8946-c7d02407e963" providerId="ADAL" clId="{B7C505DA-29D6-4978-8A89-873F5381329E}"/>
    <pc:docChg chg="undo custSel modSld">
      <pc:chgData name="Nicka Kwan" userId="2fba2cb5-618a-4c34-8946-c7d02407e963" providerId="ADAL" clId="{B7C505DA-29D6-4978-8A89-873F5381329E}" dt="2026-03-23T23:21:18.834" v="152" actId="1076"/>
      <pc:docMkLst>
        <pc:docMk/>
      </pc:docMkLst>
      <pc:sldChg chg="addSp modSp mod">
        <pc:chgData name="Nicka Kwan" userId="2fba2cb5-618a-4c34-8946-c7d02407e963" providerId="ADAL" clId="{B7C505DA-29D6-4978-8A89-873F5381329E}" dt="2026-03-19T00:43:21.487" v="20" actId="1076"/>
        <pc:sldMkLst>
          <pc:docMk/>
          <pc:sldMk cId="2302989805" sldId="258"/>
        </pc:sldMkLst>
      </pc:sldChg>
      <pc:sldChg chg="addSp delSp modSp mod delAnim modAnim">
        <pc:chgData name="Nicka Kwan" userId="2fba2cb5-618a-4c34-8946-c7d02407e963" providerId="ADAL" clId="{B7C505DA-29D6-4978-8A89-873F5381329E}" dt="2026-03-19T01:00:43.314" v="50"/>
        <pc:sldMkLst>
          <pc:docMk/>
          <pc:sldMk cId="1224502873" sldId="285"/>
        </pc:sldMkLst>
        <pc:picChg chg="mod">
          <ac:chgData name="Nicka Kwan" userId="2fba2cb5-618a-4c34-8946-c7d02407e963" providerId="ADAL" clId="{B7C505DA-29D6-4978-8A89-873F5381329E}" dt="2026-03-19T00:51:52.468" v="28" actId="1076"/>
          <ac:picMkLst>
            <pc:docMk/>
            <pc:sldMk cId="1224502873" sldId="285"/>
            <ac:picMk id="3" creationId="{8F648DB7-2FC9-59A9-4A7B-EDD8FDD36941}"/>
          </ac:picMkLst>
        </pc:picChg>
        <pc:picChg chg="mod">
          <ac:chgData name="Nicka Kwan" userId="2fba2cb5-618a-4c34-8946-c7d02407e963" providerId="ADAL" clId="{B7C505DA-29D6-4978-8A89-873F5381329E}" dt="2026-03-19T00:51:53.389" v="29" actId="1076"/>
          <ac:picMkLst>
            <pc:docMk/>
            <pc:sldMk cId="1224502873" sldId="285"/>
            <ac:picMk id="5" creationId="{6C0418FF-BB16-95A4-F026-9B43B9C6DFDA}"/>
          </ac:picMkLst>
        </pc:picChg>
        <pc:picChg chg="add mod">
          <ac:chgData name="Nicka Kwan" userId="2fba2cb5-618a-4c34-8946-c7d02407e963" providerId="ADAL" clId="{B7C505DA-29D6-4978-8A89-873F5381329E}" dt="2026-03-19T00:58:29.636" v="42" actId="14826"/>
          <ac:picMkLst>
            <pc:docMk/>
            <pc:sldMk cId="1224502873" sldId="285"/>
            <ac:picMk id="7" creationId="{8F32C435-B847-56FD-8DA0-BC4BB8B1D3D8}"/>
          </ac:picMkLst>
        </pc:picChg>
      </pc:sldChg>
      <pc:sldChg chg="addSp delSp modSp mod delAnim modAnim">
        <pc:chgData name="Nicka Kwan" userId="2fba2cb5-618a-4c34-8946-c7d02407e963" providerId="ADAL" clId="{B7C505DA-29D6-4978-8A89-873F5381329E}" dt="2026-03-19T01:21:23.615" v="90" actId="18131"/>
        <pc:sldMkLst>
          <pc:docMk/>
          <pc:sldMk cId="1077445800" sldId="1972"/>
        </pc:sldMkLst>
      </pc:sldChg>
      <pc:sldChg chg="addSp delSp modSp mod delAnim modAnim">
        <pc:chgData name="Nicka Kwan" userId="2fba2cb5-618a-4c34-8946-c7d02407e963" providerId="ADAL" clId="{B7C505DA-29D6-4978-8A89-873F5381329E}" dt="2026-03-19T01:21:27.977" v="91"/>
        <pc:sldMkLst>
          <pc:docMk/>
          <pc:sldMk cId="3568959625" sldId="197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B6FF-E49A-E0E1-4B58-9A77A09C7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0FEDC-9B6B-42D3-DD2A-E534872CA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29222-B41C-E087-1D84-AB6C8C58F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701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238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200" i="0" dirty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308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83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38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2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092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115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8BA34-3614-9B06-A173-43CC2E605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9D9BC-4B4C-74AE-4EE9-EA226650F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00CF5-4108-120D-F5F5-032FE666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44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84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748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988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212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6E5F-39FC-26D5-8925-4EF8AF94A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4624F-9DCC-B6B9-0098-95BB4BCDA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652EE-1841-9D83-2CFB-1B91DE4DD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200" b="0" i="0" u="non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0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181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i="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70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2835-8080-9E9F-5E00-15A519A88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5031B-35FD-3E25-FB41-FFBFD9461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DA4036-01BE-AE07-B1B3-EA068D6BE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9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3-4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8" y="369377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63236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39" y="385853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9184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BAE19432-D13A-0306-919F-ED98652A9A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760" y="385853"/>
            <a:ext cx="576072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4" y="385853"/>
            <a:ext cx="6766560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63236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96108-91E2-54D4-06E7-F658D47C525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97A9-22B2-6B09-242B-847C2E4C9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3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3236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5EBF7F-4089-038F-35C0-1B828B3416CC}"/>
              </a:ext>
            </a:extLst>
          </p:cNvPr>
          <p:cNvSpPr txBox="1"/>
          <p:nvPr userDrawn="1"/>
        </p:nvSpPr>
        <p:spPr>
          <a:xfrm>
            <a:off x="2938409" y="135618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8247888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6766560" cy="536575"/>
          </a:xfrm>
        </p:spPr>
        <p:txBody>
          <a:bodyPr anchor="t"/>
          <a:lstStyle>
            <a:lvl1pPr>
              <a:defRPr sz="3600" b="1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63236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0" r:id="rId25"/>
    <p:sldLayoutId id="2147486351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child sitting in a blue chair&#10;&#10;AI-generated content may be incorrect.">
            <a:extLst>
              <a:ext uri="{FF2B5EF4-FFF2-40B4-BE49-F238E27FC236}">
                <a16:creationId xmlns:a16="http://schemas.microsoft.com/office/drawing/2014/main" id="{E1D6F01C-A736-EF7C-4538-C54F2CC4AE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203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>
                <a:ea typeface="Calibri" panose="020F0502020204030204" pitchFamily="34" charset="0"/>
              </a:rPr>
              <a:t>How to Listen and Respond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3 Better Together</a:t>
            </a:r>
          </a:p>
          <a:p>
            <a:r>
              <a:rPr lang="en-US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D779B-8914-0C3C-7500-7239DBA4A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68906553-9093-9DFF-BC6F-35A929859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6737" r="11272"/>
          <a:stretch>
            <a:fillRect/>
          </a:stretch>
        </p:blipFill>
        <p:spPr>
          <a:xfrm>
            <a:off x="3378144" y="1238688"/>
            <a:ext cx="2483104" cy="51462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ECED5-124C-7473-86DE-9BD3307D6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67565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Using Whole Body Listening Clues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2FE28-46D3-A762-B9AF-C5C8869943CC}"/>
              </a:ext>
            </a:extLst>
          </p:cNvPr>
          <p:cNvSpPr txBox="1"/>
          <p:nvPr/>
        </p:nvSpPr>
        <p:spPr>
          <a:xfrm>
            <a:off x="6193723" y="4388521"/>
            <a:ext cx="2021640" cy="536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Body faces the speaker.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D57BE-9250-87D9-41B5-DE7E0F22B93A}"/>
              </a:ext>
            </a:extLst>
          </p:cNvPr>
          <p:cNvSpPr txBox="1"/>
          <p:nvPr/>
        </p:nvSpPr>
        <p:spPr>
          <a:xfrm>
            <a:off x="5797981" y="1158142"/>
            <a:ext cx="2051222" cy="4706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Eyes look at the speaker.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A9754-EF61-0E87-9D81-E99EB895972A}"/>
              </a:ext>
            </a:extLst>
          </p:cNvPr>
          <p:cNvSpPr txBox="1"/>
          <p:nvPr/>
        </p:nvSpPr>
        <p:spPr>
          <a:xfrm>
            <a:off x="507833" y="3772195"/>
            <a:ext cx="2431210" cy="536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Hands are still and relaxed.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40884-AE3C-E95D-7C31-7DA8DE4FA2F4}"/>
              </a:ext>
            </a:extLst>
          </p:cNvPr>
          <p:cNvSpPr txBox="1"/>
          <p:nvPr/>
        </p:nvSpPr>
        <p:spPr>
          <a:xfrm>
            <a:off x="840994" y="2220955"/>
            <a:ext cx="2635702" cy="528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Mouth is quiet while they speak.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8E78AC-40F6-7F69-ADF7-3DCF16ED266D}"/>
              </a:ext>
            </a:extLst>
          </p:cNvPr>
          <p:cNvSpPr txBox="1"/>
          <p:nvPr/>
        </p:nvSpPr>
        <p:spPr>
          <a:xfrm>
            <a:off x="5882771" y="2078941"/>
            <a:ext cx="2944563" cy="548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Ears are ready to listen to the words.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106A58-D67A-134A-ACB5-0C1DA182A89C}"/>
              </a:ext>
            </a:extLst>
          </p:cNvPr>
          <p:cNvSpPr txBox="1"/>
          <p:nvPr/>
        </p:nvSpPr>
        <p:spPr>
          <a:xfrm>
            <a:off x="744039" y="4980275"/>
            <a:ext cx="2688953" cy="536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Feet face the speaker and quiet on the floor.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446CF9-FA48-C967-C49E-39ACA4E193B4}"/>
              </a:ext>
            </a:extLst>
          </p:cNvPr>
          <p:cNvSpPr txBox="1"/>
          <p:nvPr/>
        </p:nvSpPr>
        <p:spPr>
          <a:xfrm>
            <a:off x="412058" y="1261581"/>
            <a:ext cx="3020934" cy="536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Brain thinks about what is being said.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D36574C-10C6-2EAB-3972-36EF228475D2}"/>
              </a:ext>
            </a:extLst>
          </p:cNvPr>
          <p:cNvCxnSpPr>
            <a:cxnSpLocks/>
          </p:cNvCxnSpPr>
          <p:nvPr/>
        </p:nvCxnSpPr>
        <p:spPr>
          <a:xfrm>
            <a:off x="2808153" y="5735093"/>
            <a:ext cx="961283" cy="463332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003ED48-3FF6-52D7-B47B-0C71075953EC}"/>
              </a:ext>
            </a:extLst>
          </p:cNvPr>
          <p:cNvCxnSpPr>
            <a:cxnSpLocks/>
          </p:cNvCxnSpPr>
          <p:nvPr/>
        </p:nvCxnSpPr>
        <p:spPr>
          <a:xfrm flipV="1">
            <a:off x="2664697" y="3823328"/>
            <a:ext cx="1481287" cy="420674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CE0E9EB-BC50-68B6-E31B-433E92D0B5DF}"/>
              </a:ext>
            </a:extLst>
          </p:cNvPr>
          <p:cNvCxnSpPr>
            <a:cxnSpLocks/>
          </p:cNvCxnSpPr>
          <p:nvPr/>
        </p:nvCxnSpPr>
        <p:spPr>
          <a:xfrm flipH="1" flipV="1">
            <a:off x="5592159" y="4033665"/>
            <a:ext cx="897624" cy="639070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F0766B2-F0E7-8D18-B7F6-AC236C6FB962}"/>
              </a:ext>
            </a:extLst>
          </p:cNvPr>
          <p:cNvCxnSpPr>
            <a:cxnSpLocks/>
          </p:cNvCxnSpPr>
          <p:nvPr/>
        </p:nvCxnSpPr>
        <p:spPr>
          <a:xfrm flipV="1">
            <a:off x="3126701" y="2131514"/>
            <a:ext cx="1472314" cy="486436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74EE4E1-DC9E-B1E1-73B5-35BE98FABAD1}"/>
              </a:ext>
            </a:extLst>
          </p:cNvPr>
          <p:cNvCxnSpPr>
            <a:cxnSpLocks/>
          </p:cNvCxnSpPr>
          <p:nvPr/>
        </p:nvCxnSpPr>
        <p:spPr>
          <a:xfrm flipH="1">
            <a:off x="4871758" y="1628827"/>
            <a:ext cx="1050669" cy="19619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F810DA6-A7F9-93A6-2F28-222DB84FC2F5}"/>
              </a:ext>
            </a:extLst>
          </p:cNvPr>
          <p:cNvCxnSpPr>
            <a:cxnSpLocks/>
          </p:cNvCxnSpPr>
          <p:nvPr/>
        </p:nvCxnSpPr>
        <p:spPr>
          <a:xfrm flipH="1" flipV="1">
            <a:off x="4988247" y="2033159"/>
            <a:ext cx="1085022" cy="341573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549A740-6759-03FC-192D-DE9CAF162FDB}"/>
              </a:ext>
            </a:extLst>
          </p:cNvPr>
          <p:cNvCxnSpPr>
            <a:cxnSpLocks/>
          </p:cNvCxnSpPr>
          <p:nvPr/>
        </p:nvCxnSpPr>
        <p:spPr>
          <a:xfrm flipV="1">
            <a:off x="3166123" y="1490721"/>
            <a:ext cx="1172245" cy="20669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9B60B6-05D2-57F5-CC91-A0E40DC433A2}"/>
              </a:ext>
            </a:extLst>
          </p:cNvPr>
          <p:cNvSpPr txBox="1"/>
          <p:nvPr/>
        </p:nvSpPr>
        <p:spPr>
          <a:xfrm>
            <a:off x="5694076" y="3215663"/>
            <a:ext cx="3020934" cy="536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Heart is ready to care about their words.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F87911-B5C3-4E7D-CCF9-2E82B84F7EB2}"/>
              </a:ext>
            </a:extLst>
          </p:cNvPr>
          <p:cNvCxnSpPr>
            <a:cxnSpLocks/>
          </p:cNvCxnSpPr>
          <p:nvPr/>
        </p:nvCxnSpPr>
        <p:spPr>
          <a:xfrm flipH="1" flipV="1">
            <a:off x="4871758" y="3011015"/>
            <a:ext cx="822318" cy="417985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1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46" grpId="0"/>
      <p:bldP spid="55" grpId="0"/>
      <p:bldP spid="5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7D19F-C86A-EE36-46EF-8DD3AD7BE2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dirty="0"/>
              <a:t>Using Whole Body Listening Clues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A1C9A-0929-AF1C-8CF4-A3D2D326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94" y="1199852"/>
            <a:ext cx="7442811" cy="51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uple of children in yellow polo shirts&#10;&#10;AI-generated content may be incorrect.">
            <a:extLst>
              <a:ext uri="{FF2B5EF4-FFF2-40B4-BE49-F238E27FC236}">
                <a16:creationId xmlns:a16="http://schemas.microsoft.com/office/drawing/2014/main" id="{80E79920-793F-D4B2-34AC-E50B8F826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2" y="3821933"/>
            <a:ext cx="4345536" cy="30479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66F73-5976-3734-57F9-AE227B8DB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67565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Caring Clues: What Do I Feel?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C1E7223-63C2-BE02-F1C8-57E962A470CE}"/>
              </a:ext>
            </a:extLst>
          </p:cNvPr>
          <p:cNvSpPr/>
          <p:nvPr/>
        </p:nvSpPr>
        <p:spPr>
          <a:xfrm rot="1245545" flipH="1">
            <a:off x="6669468" y="4215408"/>
            <a:ext cx="1909095" cy="1637683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47816-D512-825D-F6E3-C4BC774785C8}"/>
              </a:ext>
            </a:extLst>
          </p:cNvPr>
          <p:cNvSpPr txBox="1"/>
          <p:nvPr/>
        </p:nvSpPr>
        <p:spPr>
          <a:xfrm>
            <a:off x="6769279" y="4381563"/>
            <a:ext cx="1946031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That’s a good idea.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9B0FAEC-F881-6D3B-C7CC-6224538D6955}"/>
              </a:ext>
            </a:extLst>
          </p:cNvPr>
          <p:cNvSpPr/>
          <p:nvPr/>
        </p:nvSpPr>
        <p:spPr>
          <a:xfrm rot="20869462" flipH="1">
            <a:off x="5868582" y="2638361"/>
            <a:ext cx="2534479" cy="1637683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E3660-3ACA-FE1F-C1BA-DF37E49D9A43}"/>
              </a:ext>
            </a:extLst>
          </p:cNvPr>
          <p:cNvSpPr txBox="1"/>
          <p:nvPr/>
        </p:nvSpPr>
        <p:spPr>
          <a:xfrm rot="21316170">
            <a:off x="5932560" y="2915881"/>
            <a:ext cx="2350958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sounds a bit scary...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CCA9FCC-AA3D-AAC5-9F98-F4C74FF9A65B}"/>
              </a:ext>
            </a:extLst>
          </p:cNvPr>
          <p:cNvSpPr/>
          <p:nvPr/>
        </p:nvSpPr>
        <p:spPr>
          <a:xfrm rot="21341184" flipH="1">
            <a:off x="5515710" y="1157000"/>
            <a:ext cx="2458117" cy="1637683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BA503-B05C-7DA2-B6B4-E4647F9575A7}"/>
              </a:ext>
            </a:extLst>
          </p:cNvPr>
          <p:cNvSpPr txBox="1"/>
          <p:nvPr/>
        </p:nvSpPr>
        <p:spPr>
          <a:xfrm>
            <a:off x="5673885" y="1338404"/>
            <a:ext cx="2170703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I’d like to try that too!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561C0AF-35EA-B4B3-E93A-AC7589340247}"/>
              </a:ext>
            </a:extLst>
          </p:cNvPr>
          <p:cNvSpPr/>
          <p:nvPr/>
        </p:nvSpPr>
        <p:spPr>
          <a:xfrm rot="730538">
            <a:off x="2900639" y="2594709"/>
            <a:ext cx="2419851" cy="1567997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E1425F-DF88-1615-9045-E794B2987971}"/>
              </a:ext>
            </a:extLst>
          </p:cNvPr>
          <p:cNvSpPr txBox="1"/>
          <p:nvPr/>
        </p:nvSpPr>
        <p:spPr>
          <a:xfrm rot="333504">
            <a:off x="2636026" y="2744543"/>
            <a:ext cx="2990924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I’m glad you     told me that.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966374B2-5D87-8D95-82A8-B6F5576E8B6F}"/>
              </a:ext>
            </a:extLst>
          </p:cNvPr>
          <p:cNvSpPr/>
          <p:nvPr/>
        </p:nvSpPr>
        <p:spPr>
          <a:xfrm>
            <a:off x="3136946" y="1000842"/>
            <a:ext cx="2350792" cy="1518036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447F0-6F5B-EE94-C239-EF9AD2D8FAD6}"/>
              </a:ext>
            </a:extLst>
          </p:cNvPr>
          <p:cNvSpPr txBox="1"/>
          <p:nvPr/>
        </p:nvSpPr>
        <p:spPr>
          <a:xfrm>
            <a:off x="3063398" y="1197487"/>
            <a:ext cx="2525875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sounds really fun.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94FC72E-6522-F10D-34A9-31228B106504}"/>
              </a:ext>
            </a:extLst>
          </p:cNvPr>
          <p:cNvSpPr/>
          <p:nvPr/>
        </p:nvSpPr>
        <p:spPr>
          <a:xfrm>
            <a:off x="787064" y="2573763"/>
            <a:ext cx="2033517" cy="1516574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B1200-20EA-5B89-E034-9506CA5AC037}"/>
              </a:ext>
            </a:extLst>
          </p:cNvPr>
          <p:cNvSpPr txBox="1"/>
          <p:nvPr/>
        </p:nvSpPr>
        <p:spPr>
          <a:xfrm rot="21356520">
            <a:off x="857127" y="2753881"/>
            <a:ext cx="1985452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like what you said.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B1BFE80C-BF98-A084-C27C-9AD943C3F037}"/>
              </a:ext>
            </a:extLst>
          </p:cNvPr>
          <p:cNvSpPr/>
          <p:nvPr/>
        </p:nvSpPr>
        <p:spPr>
          <a:xfrm rot="20083433">
            <a:off x="210583" y="4332960"/>
            <a:ext cx="2607290" cy="1518036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B9D4B-E6DD-85CF-9742-9EEAEE6DE2BF}"/>
              </a:ext>
            </a:extLst>
          </p:cNvPr>
          <p:cNvSpPr txBox="1"/>
          <p:nvPr/>
        </p:nvSpPr>
        <p:spPr>
          <a:xfrm rot="20459578">
            <a:off x="-115955" y="4560461"/>
            <a:ext cx="2990924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That’s really interesting.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CF01769-51BD-231F-73D8-0196369E2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879" y="1406581"/>
            <a:ext cx="1572235" cy="646331"/>
          </a:xfrm>
        </p:spPr>
        <p:txBody>
          <a:bodyPr/>
          <a:lstStyle/>
          <a:p>
            <a:r>
              <a:rPr lang="en-GB" sz="36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Feel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7E75B6-F74C-E9FF-91AB-FFB8EC0D45A9}"/>
              </a:ext>
            </a:extLst>
          </p:cNvPr>
          <p:cNvGrpSpPr/>
          <p:nvPr/>
        </p:nvGrpSpPr>
        <p:grpSpPr>
          <a:xfrm>
            <a:off x="1420780" y="1105553"/>
            <a:ext cx="1272667" cy="1236112"/>
            <a:chOff x="1193517" y="1008398"/>
            <a:chExt cx="1272667" cy="1236112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63907B36-347B-483F-6B6C-4191D7E9D8BC}"/>
                </a:ext>
              </a:extLst>
            </p:cNvPr>
            <p:cNvSpPr/>
            <p:nvPr/>
          </p:nvSpPr>
          <p:spPr>
            <a:xfrm>
              <a:off x="1193517" y="1008398"/>
              <a:ext cx="1272667" cy="1236112"/>
            </a:xfrm>
            <a:prstGeom prst="flowChartConnector">
              <a:avLst/>
            </a:prstGeom>
            <a:solidFill>
              <a:srgbClr val="EAC1B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EDB031BB-9BF0-9F5B-6B9D-FECB92793F0E}"/>
                </a:ext>
              </a:extLst>
            </p:cNvPr>
            <p:cNvSpPr/>
            <p:nvPr/>
          </p:nvSpPr>
          <p:spPr>
            <a:xfrm rot="1047288">
              <a:off x="1313614" y="1205194"/>
              <a:ext cx="950046" cy="906106"/>
            </a:xfrm>
            <a:custGeom>
              <a:avLst/>
              <a:gdLst/>
              <a:ahLst/>
              <a:cxnLst/>
              <a:rect l="l" t="t" r="r" b="b"/>
              <a:pathLst>
                <a:path w="8628676" h="8229600">
                  <a:moveTo>
                    <a:pt x="0" y="0"/>
                  </a:moveTo>
                  <a:lnTo>
                    <a:pt x="8628677" y="0"/>
                  </a:lnTo>
                  <a:lnTo>
                    <a:pt x="862867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0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2" grpId="0" animBg="1"/>
      <p:bldP spid="13" grpId="0"/>
      <p:bldP spid="3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6">
            <a:extLst>
              <a:ext uri="{FF2B5EF4-FFF2-40B4-BE49-F238E27FC236}">
                <a16:creationId xmlns:a16="http://schemas.microsoft.com/office/drawing/2014/main" id="{83BFE7AA-12E8-749D-97A1-335A68E6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1224684" y="1424623"/>
            <a:ext cx="6652488" cy="4931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88B0760-16BF-B898-1078-6CA7E4A4A57C}"/>
              </a:ext>
            </a:extLst>
          </p:cNvPr>
          <p:cNvSpPr/>
          <p:nvPr/>
        </p:nvSpPr>
        <p:spPr>
          <a:xfrm flipH="1">
            <a:off x="4788673" y="2503809"/>
            <a:ext cx="3979254" cy="1225146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ECD5CB22-1B06-2303-6A59-2E4275DA08FF}"/>
              </a:ext>
            </a:extLst>
          </p:cNvPr>
          <p:cNvSpPr/>
          <p:nvPr/>
        </p:nvSpPr>
        <p:spPr>
          <a:xfrm flipH="1">
            <a:off x="4788672" y="1093727"/>
            <a:ext cx="4110386" cy="1336423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E99BDDC-EFD4-23DA-6AE2-8E0D230DC164}"/>
              </a:ext>
            </a:extLst>
          </p:cNvPr>
          <p:cNvSpPr/>
          <p:nvPr/>
        </p:nvSpPr>
        <p:spPr>
          <a:xfrm>
            <a:off x="326781" y="2302064"/>
            <a:ext cx="4412600" cy="1338855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85B75-0B43-62EC-DD74-0804C3552C8B}"/>
              </a:ext>
            </a:extLst>
          </p:cNvPr>
          <p:cNvSpPr txBox="1"/>
          <p:nvPr/>
        </p:nvSpPr>
        <p:spPr>
          <a:xfrm>
            <a:off x="506288" y="2307609"/>
            <a:ext cx="3931232" cy="12664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can tell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was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important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to you because …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EA17246-ACDF-A25C-FF9D-E6814FC84006}"/>
              </a:ext>
            </a:extLst>
          </p:cNvPr>
          <p:cNvSpPr/>
          <p:nvPr/>
        </p:nvSpPr>
        <p:spPr>
          <a:xfrm>
            <a:off x="302561" y="3574075"/>
            <a:ext cx="4193899" cy="1468827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55A2A-78E0-E906-43A1-FB919C7CCA66}"/>
              </a:ext>
            </a:extLst>
          </p:cNvPr>
          <p:cNvSpPr txBox="1"/>
          <p:nvPr/>
        </p:nvSpPr>
        <p:spPr>
          <a:xfrm>
            <a:off x="302561" y="3778647"/>
            <a:ext cx="4191663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can tell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mattered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 you because…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0A2DE788-7CC2-9D4E-D685-E01F25583876}"/>
              </a:ext>
            </a:extLst>
          </p:cNvPr>
          <p:cNvSpPr/>
          <p:nvPr/>
        </p:nvSpPr>
        <p:spPr>
          <a:xfrm>
            <a:off x="243621" y="5042259"/>
            <a:ext cx="4412600" cy="1266466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4E1E06-F476-2FF0-913B-30FABBCC66C9}"/>
              </a:ext>
            </a:extLst>
          </p:cNvPr>
          <p:cNvSpPr txBox="1"/>
          <p:nvPr/>
        </p:nvSpPr>
        <p:spPr>
          <a:xfrm>
            <a:off x="4969093" y="1292085"/>
            <a:ext cx="3749543" cy="12664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think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was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important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to you because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7F140-7FC1-B1C8-9D5A-0FBE0B072F17}"/>
              </a:ext>
            </a:extLst>
          </p:cNvPr>
          <p:cNvSpPr txBox="1"/>
          <p:nvPr/>
        </p:nvSpPr>
        <p:spPr>
          <a:xfrm>
            <a:off x="468313" y="5155861"/>
            <a:ext cx="3969207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can tell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meant a lot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 you because…</a:t>
            </a: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A3B59E45-7244-269A-E5E4-68E1A353B63C}"/>
              </a:ext>
            </a:extLst>
          </p:cNvPr>
          <p:cNvSpPr/>
          <p:nvPr/>
        </p:nvSpPr>
        <p:spPr>
          <a:xfrm flipH="1">
            <a:off x="4437520" y="3820568"/>
            <a:ext cx="3979254" cy="1468828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30559-CA0E-47D8-8320-B9B7DA552375}"/>
              </a:ext>
            </a:extLst>
          </p:cNvPr>
          <p:cNvSpPr txBox="1"/>
          <p:nvPr/>
        </p:nvSpPr>
        <p:spPr>
          <a:xfrm>
            <a:off x="4925332" y="3995055"/>
            <a:ext cx="3356811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think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meant a lot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 you because...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C8F0D5-F09C-7313-4B02-6046461B108E}"/>
              </a:ext>
            </a:extLst>
          </p:cNvPr>
          <p:cNvSpPr txBox="1"/>
          <p:nvPr/>
        </p:nvSpPr>
        <p:spPr>
          <a:xfrm>
            <a:off x="4812608" y="2599183"/>
            <a:ext cx="3927654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think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that </a:t>
            </a: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mattered </a:t>
            </a: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 you because…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08A21627-F32F-7371-349E-6880F291FF7B}"/>
              </a:ext>
            </a:extLst>
          </p:cNvPr>
          <p:cNvSpPr/>
          <p:nvPr/>
        </p:nvSpPr>
        <p:spPr>
          <a:xfrm flipH="1">
            <a:off x="4546871" y="5460695"/>
            <a:ext cx="3979254" cy="961671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10675A-12C0-111B-A0D8-D4A03C04D6F0}"/>
              </a:ext>
            </a:extLst>
          </p:cNvPr>
          <p:cNvSpPr txBox="1"/>
          <p:nvPr/>
        </p:nvSpPr>
        <p:spPr>
          <a:xfrm>
            <a:off x="4832963" y="5684021"/>
            <a:ext cx="3356811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b="1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It sounds like that…</a:t>
            </a:r>
            <a:endParaRPr lang="en-GB" i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585D182-B741-56FD-1346-02BDFD4F350A}"/>
              </a:ext>
            </a:extLst>
          </p:cNvPr>
          <p:cNvSpPr txBox="1">
            <a:spLocks/>
          </p:cNvSpPr>
          <p:nvPr/>
        </p:nvSpPr>
        <p:spPr>
          <a:xfrm>
            <a:off x="1403667" y="1224459"/>
            <a:ext cx="184719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1D0E93-1071-6C26-0083-180AE26D1030}"/>
              </a:ext>
            </a:extLst>
          </p:cNvPr>
          <p:cNvGrpSpPr/>
          <p:nvPr/>
        </p:nvGrpSpPr>
        <p:grpSpPr>
          <a:xfrm>
            <a:off x="3383554" y="1036030"/>
            <a:ext cx="1272667" cy="1236112"/>
            <a:chOff x="2851519" y="934353"/>
            <a:chExt cx="1272667" cy="1236112"/>
          </a:xfrm>
        </p:grpSpPr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B9CA4781-98FD-142E-C6E9-8FA20BD12664}"/>
                </a:ext>
              </a:extLst>
            </p:cNvPr>
            <p:cNvSpPr/>
            <p:nvPr/>
          </p:nvSpPr>
          <p:spPr>
            <a:xfrm>
              <a:off x="2851519" y="934353"/>
              <a:ext cx="1272667" cy="1236112"/>
            </a:xfrm>
            <a:prstGeom prst="flowChartConnector">
              <a:avLst/>
            </a:prstGeom>
            <a:solidFill>
              <a:srgbClr val="8ACBC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9FF84770-9B8C-CC56-97AD-991F05248C72}"/>
                </a:ext>
              </a:extLst>
            </p:cNvPr>
            <p:cNvSpPr/>
            <p:nvPr/>
          </p:nvSpPr>
          <p:spPr>
            <a:xfrm>
              <a:off x="3097011" y="1143636"/>
              <a:ext cx="781682" cy="781682"/>
            </a:xfrm>
            <a:custGeom>
              <a:avLst/>
              <a:gdLst/>
              <a:ahLst/>
              <a:cxnLst/>
              <a:rect l="l" t="t" r="r" b="b"/>
              <a:pathLst>
                <a:path w="4351808" h="4351808">
                  <a:moveTo>
                    <a:pt x="0" y="0"/>
                  </a:moveTo>
                  <a:lnTo>
                    <a:pt x="4351809" y="0"/>
                  </a:lnTo>
                  <a:lnTo>
                    <a:pt x="4351809" y="4351808"/>
                  </a:lnTo>
                  <a:lnTo>
                    <a:pt x="0" y="4351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BDD0D8-6D3F-1886-6B62-DFBCAC01E708}"/>
              </a:ext>
            </a:extLst>
          </p:cNvPr>
          <p:cNvSpPr txBox="1">
            <a:spLocks/>
          </p:cNvSpPr>
          <p:nvPr/>
        </p:nvSpPr>
        <p:spPr>
          <a:xfrm>
            <a:off x="1397428" y="367565"/>
            <a:ext cx="676656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Caring Clues: What Matters?</a:t>
            </a:r>
          </a:p>
        </p:txBody>
      </p:sp>
    </p:spTree>
    <p:extLst>
      <p:ext uri="{BB962C8B-B14F-4D97-AF65-F5344CB8AC3E}">
        <p14:creationId xmlns:p14="http://schemas.microsoft.com/office/powerpoint/2010/main" val="10774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/>
      <p:bldP spid="10" grpId="0" animBg="1"/>
      <p:bldP spid="11" grpId="0"/>
      <p:bldP spid="20" grpId="0" animBg="1"/>
      <p:bldP spid="21" grpId="0"/>
      <p:bldP spid="7" grpId="0"/>
      <p:bldP spid="22" grpId="0" animBg="1"/>
      <p:bldP spid="5" grpId="0"/>
      <p:bldP spid="23" grpId="0"/>
      <p:bldP spid="24" grpId="0" animBg="1"/>
      <p:bldP spid="25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BD996FF3-9692-EBED-757E-E10BA8C6E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1224684" y="1424623"/>
            <a:ext cx="6652488" cy="4931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00B6AF-EB64-14C6-2805-69A03008EE19}"/>
              </a:ext>
            </a:extLst>
          </p:cNvPr>
          <p:cNvGrpSpPr/>
          <p:nvPr/>
        </p:nvGrpSpPr>
        <p:grpSpPr>
          <a:xfrm>
            <a:off x="1775305" y="1024904"/>
            <a:ext cx="1365805" cy="1290196"/>
            <a:chOff x="1775305" y="1024904"/>
            <a:chExt cx="1139635" cy="1139635"/>
          </a:xfrm>
        </p:grpSpPr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33E34955-3009-8800-917E-940CE5508331}"/>
                </a:ext>
              </a:extLst>
            </p:cNvPr>
            <p:cNvSpPr/>
            <p:nvPr/>
          </p:nvSpPr>
          <p:spPr>
            <a:xfrm>
              <a:off x="1775305" y="1024904"/>
              <a:ext cx="1139635" cy="1139635"/>
            </a:xfrm>
            <a:prstGeom prst="flowChartConnector">
              <a:avLst/>
            </a:prstGeom>
            <a:solidFill>
              <a:srgbClr val="FFEAA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A09C1F-92D9-EE96-60A7-27886AA33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914" y="1146022"/>
              <a:ext cx="918518" cy="866388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19F616-A087-02FB-0970-7F115511A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9189" y="2315100"/>
            <a:ext cx="4282538" cy="461665"/>
          </a:xfrm>
        </p:spPr>
        <p:txBody>
          <a:bodyPr/>
          <a:lstStyle/>
          <a:p>
            <a:r>
              <a:rPr lang="en-GB"/>
              <a:t>I can notice something interesting.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6093B-5884-3931-844E-497111302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67565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Caring Clues: What Words?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4F3CBA1-2C06-E8C0-A6B0-A5BA702705D0}"/>
              </a:ext>
            </a:extLst>
          </p:cNvPr>
          <p:cNvSpPr/>
          <p:nvPr/>
        </p:nvSpPr>
        <p:spPr>
          <a:xfrm flipH="1">
            <a:off x="3063866" y="3418486"/>
            <a:ext cx="5701786" cy="1613377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DA240EF-1FF3-A31A-4D77-1D99365A7ECE}"/>
              </a:ext>
            </a:extLst>
          </p:cNvPr>
          <p:cNvSpPr/>
          <p:nvPr/>
        </p:nvSpPr>
        <p:spPr>
          <a:xfrm flipH="1">
            <a:off x="3492262" y="1798890"/>
            <a:ext cx="5220626" cy="1613378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75104-F95C-46C6-1A29-83226C4FCE69}"/>
              </a:ext>
            </a:extLst>
          </p:cNvPr>
          <p:cNvSpPr txBox="1"/>
          <p:nvPr/>
        </p:nvSpPr>
        <p:spPr>
          <a:xfrm>
            <a:off x="3719020" y="1972346"/>
            <a:ext cx="4802331" cy="12664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think it was interesting when you said everyone started laughing when that happened.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228DC787-F7D9-1CFE-3E28-DC67E0D06A74}"/>
              </a:ext>
            </a:extLst>
          </p:cNvPr>
          <p:cNvSpPr/>
          <p:nvPr/>
        </p:nvSpPr>
        <p:spPr>
          <a:xfrm flipH="1">
            <a:off x="3275608" y="4928758"/>
            <a:ext cx="5437280" cy="1648571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4B761-3CAD-8E09-FF30-354D61A47826}"/>
              </a:ext>
            </a:extLst>
          </p:cNvPr>
          <p:cNvSpPr txBox="1"/>
          <p:nvPr/>
        </p:nvSpPr>
        <p:spPr>
          <a:xfrm>
            <a:off x="3474720" y="5100892"/>
            <a:ext cx="5290932" cy="832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It sounds like the whole day was fun, and the best part was when you all played footie together.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E54A8-F029-B8A1-2DEB-DEE3C70691A3}"/>
              </a:ext>
            </a:extLst>
          </p:cNvPr>
          <p:cNvSpPr txBox="1"/>
          <p:nvPr/>
        </p:nvSpPr>
        <p:spPr>
          <a:xfrm>
            <a:off x="3419071" y="3561118"/>
            <a:ext cx="5036011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 said you were nervous at first, but then you felt proud when you’d finished.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3EA420B-8B19-CA11-CEE0-3ED393701233}"/>
              </a:ext>
            </a:extLst>
          </p:cNvPr>
          <p:cNvSpPr txBox="1">
            <a:spLocks/>
          </p:cNvSpPr>
          <p:nvPr/>
        </p:nvSpPr>
        <p:spPr>
          <a:xfrm>
            <a:off x="378348" y="4008977"/>
            <a:ext cx="4282538" cy="46166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/>
              <a:t>I can link two details.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890C186C-1168-D914-B9D1-35FE126CE631}"/>
              </a:ext>
            </a:extLst>
          </p:cNvPr>
          <p:cNvSpPr txBox="1">
            <a:spLocks/>
          </p:cNvSpPr>
          <p:nvPr/>
        </p:nvSpPr>
        <p:spPr>
          <a:xfrm>
            <a:off x="378348" y="5489979"/>
            <a:ext cx="322360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/>
              <a:t>I can show I heard the main points.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94DC59AF-8D56-6589-24AD-5A4EE3B40EBD}"/>
              </a:ext>
            </a:extLst>
          </p:cNvPr>
          <p:cNvSpPr txBox="1">
            <a:spLocks/>
          </p:cNvSpPr>
          <p:nvPr/>
        </p:nvSpPr>
        <p:spPr>
          <a:xfrm>
            <a:off x="319495" y="1294614"/>
            <a:ext cx="134984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5689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11" grpId="0"/>
      <p:bldP spid="13" grpId="0" animBg="1"/>
      <p:bldP spid="14" grpId="0"/>
      <p:bldP spid="15" grpId="0"/>
      <p:bldP spid="16" grpId="0"/>
      <p:bldP spid="17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When someone has </a:t>
            </a:r>
            <a:r>
              <a:rPr lang="en-GB" sz="2400" b="1">
                <a:solidFill>
                  <a:srgbClr val="000000"/>
                </a:solidFill>
              </a:rPr>
              <a:t>finished talking</a:t>
            </a:r>
            <a:r>
              <a:rPr lang="en-GB" sz="2400">
                <a:solidFill>
                  <a:srgbClr val="000000"/>
                </a:solidFill>
              </a:rPr>
              <a:t>, we show we listened with our whole body by using Caring Clues. The Caring Clues are:</a:t>
            </a:r>
          </a:p>
          <a:p>
            <a:endParaRPr lang="en-AU" sz="2400" i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8EB0FF-C7BA-258F-A7FF-A74FD2B86595}"/>
              </a:ext>
            </a:extLst>
          </p:cNvPr>
          <p:cNvSpPr/>
          <p:nvPr/>
        </p:nvSpPr>
        <p:spPr>
          <a:xfrm>
            <a:off x="6020606" y="2394284"/>
            <a:ext cx="2335151" cy="1893272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6B1753-2B3A-6883-B03E-A728F5FC52A6}"/>
              </a:ext>
            </a:extLst>
          </p:cNvPr>
          <p:cNvSpPr/>
          <p:nvPr/>
        </p:nvSpPr>
        <p:spPr>
          <a:xfrm>
            <a:off x="3283634" y="2182814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3AB302-4D12-68E9-3B4C-F9EB1C4CF83B}"/>
              </a:ext>
            </a:extLst>
          </p:cNvPr>
          <p:cNvSpPr/>
          <p:nvPr/>
        </p:nvSpPr>
        <p:spPr>
          <a:xfrm>
            <a:off x="785726" y="2507431"/>
            <a:ext cx="2280612" cy="1760750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024B4-16BF-962D-EADA-879D0B5DB434}"/>
              </a:ext>
            </a:extLst>
          </p:cNvPr>
          <p:cNvSpPr txBox="1"/>
          <p:nvPr/>
        </p:nvSpPr>
        <p:spPr>
          <a:xfrm>
            <a:off x="6164149" y="2659432"/>
            <a:ext cx="200362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Feel.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+mj-lt"/>
              </a:rPr>
              <a:t>Matters.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+mj-lt"/>
              </a:rPr>
              <a:t>Words.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B6678-098B-63D8-81D1-FF34473B06DD}"/>
              </a:ext>
            </a:extLst>
          </p:cNvPr>
          <p:cNvSpPr txBox="1"/>
          <p:nvPr/>
        </p:nvSpPr>
        <p:spPr>
          <a:xfrm>
            <a:off x="744329" y="2717896"/>
            <a:ext cx="237906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Feel.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rgbClr val="000000"/>
                </a:solidFill>
                <a:latin typeface="+mj-lt"/>
              </a:rPr>
              <a:t>Share.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Think.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8A9C9-85BD-D34A-E3E1-560ACFF891BB}"/>
              </a:ext>
            </a:extLst>
          </p:cNvPr>
          <p:cNvSpPr txBox="1"/>
          <p:nvPr/>
        </p:nvSpPr>
        <p:spPr>
          <a:xfrm>
            <a:off x="3529607" y="2243934"/>
            <a:ext cx="22408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Think.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Talk. Words.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1B6D9-BAB8-395E-4400-EF0C03F97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985"/>
          <a:stretch/>
        </p:blipFill>
        <p:spPr>
          <a:xfrm>
            <a:off x="2923743" y="2952047"/>
            <a:ext cx="3240406" cy="347040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CEFDB34-3512-FBC3-F8F2-F84D323F7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76522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Caring Clues</a:t>
            </a: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93F45-4CC2-54E6-0C7F-EF0C9C69D9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76522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Caring Clues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7079B42-989B-683C-BAC6-6E07C9486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879" y="1406581"/>
            <a:ext cx="1572235" cy="646331"/>
          </a:xfrm>
        </p:spPr>
        <p:txBody>
          <a:bodyPr/>
          <a:lstStyle/>
          <a:p>
            <a:r>
              <a:rPr lang="en-GB" sz="36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Feel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9C82C2-63A6-FFB0-A984-17F76E2A3A9C}"/>
              </a:ext>
            </a:extLst>
          </p:cNvPr>
          <p:cNvGrpSpPr/>
          <p:nvPr/>
        </p:nvGrpSpPr>
        <p:grpSpPr>
          <a:xfrm>
            <a:off x="1420780" y="1105553"/>
            <a:ext cx="1272667" cy="1236112"/>
            <a:chOff x="1193517" y="1008398"/>
            <a:chExt cx="1272667" cy="1236112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4E16248B-6C5B-D3B8-F106-AE44330F4F54}"/>
                </a:ext>
              </a:extLst>
            </p:cNvPr>
            <p:cNvSpPr/>
            <p:nvPr/>
          </p:nvSpPr>
          <p:spPr>
            <a:xfrm>
              <a:off x="1193517" y="1008398"/>
              <a:ext cx="1272667" cy="1236112"/>
            </a:xfrm>
            <a:prstGeom prst="flowChartConnector">
              <a:avLst/>
            </a:prstGeom>
            <a:solidFill>
              <a:srgbClr val="EAC1B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5010ABDE-C3EE-0302-2D11-1C42950D4DD7}"/>
                </a:ext>
              </a:extLst>
            </p:cNvPr>
            <p:cNvSpPr/>
            <p:nvPr/>
          </p:nvSpPr>
          <p:spPr>
            <a:xfrm rot="1047288">
              <a:off x="1313614" y="1205194"/>
              <a:ext cx="950046" cy="906106"/>
            </a:xfrm>
            <a:custGeom>
              <a:avLst/>
              <a:gdLst/>
              <a:ahLst/>
              <a:cxnLst/>
              <a:rect l="l" t="t" r="r" b="b"/>
              <a:pathLst>
                <a:path w="8628676" h="8229600">
                  <a:moveTo>
                    <a:pt x="0" y="0"/>
                  </a:moveTo>
                  <a:lnTo>
                    <a:pt x="8628677" y="0"/>
                  </a:lnTo>
                  <a:lnTo>
                    <a:pt x="862867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242AAD8-3C5C-B421-77A9-F9C75FBF9F4D}"/>
              </a:ext>
            </a:extLst>
          </p:cNvPr>
          <p:cNvSpPr txBox="1">
            <a:spLocks/>
          </p:cNvSpPr>
          <p:nvPr/>
        </p:nvSpPr>
        <p:spPr>
          <a:xfrm>
            <a:off x="484879" y="3124735"/>
            <a:ext cx="184719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251726-27D6-05EF-376A-EBEABA82F819}"/>
              </a:ext>
            </a:extLst>
          </p:cNvPr>
          <p:cNvGrpSpPr/>
          <p:nvPr/>
        </p:nvGrpSpPr>
        <p:grpSpPr>
          <a:xfrm>
            <a:off x="2332074" y="2814232"/>
            <a:ext cx="1272667" cy="1236112"/>
            <a:chOff x="2851519" y="934353"/>
            <a:chExt cx="1272667" cy="123611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6D05C7B-43BD-CCC3-8DCA-E4CE5B641894}"/>
                </a:ext>
              </a:extLst>
            </p:cNvPr>
            <p:cNvSpPr/>
            <p:nvPr/>
          </p:nvSpPr>
          <p:spPr>
            <a:xfrm>
              <a:off x="2851519" y="934353"/>
              <a:ext cx="1272667" cy="1236112"/>
            </a:xfrm>
            <a:prstGeom prst="flowChartConnector">
              <a:avLst/>
            </a:prstGeom>
            <a:solidFill>
              <a:srgbClr val="8ACBC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E60D9868-8FA3-06A6-CF78-F17199B79825}"/>
                </a:ext>
              </a:extLst>
            </p:cNvPr>
            <p:cNvSpPr/>
            <p:nvPr/>
          </p:nvSpPr>
          <p:spPr>
            <a:xfrm>
              <a:off x="3097011" y="1143636"/>
              <a:ext cx="781682" cy="781682"/>
            </a:xfrm>
            <a:custGeom>
              <a:avLst/>
              <a:gdLst/>
              <a:ahLst/>
              <a:cxnLst/>
              <a:rect l="l" t="t" r="r" b="b"/>
              <a:pathLst>
                <a:path w="4351808" h="4351808">
                  <a:moveTo>
                    <a:pt x="0" y="0"/>
                  </a:moveTo>
                  <a:lnTo>
                    <a:pt x="4351809" y="0"/>
                  </a:lnTo>
                  <a:lnTo>
                    <a:pt x="4351809" y="4351808"/>
                  </a:lnTo>
                  <a:lnTo>
                    <a:pt x="0" y="4351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2C6E4-B45C-662F-7535-6DBE152727D7}"/>
              </a:ext>
            </a:extLst>
          </p:cNvPr>
          <p:cNvGrpSpPr/>
          <p:nvPr/>
        </p:nvGrpSpPr>
        <p:grpSpPr>
          <a:xfrm>
            <a:off x="2264087" y="4628419"/>
            <a:ext cx="1288143" cy="1236112"/>
            <a:chOff x="1775305" y="1024904"/>
            <a:chExt cx="1139635" cy="1139635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6D16C36-1B41-836F-5754-0010D3C1D4B8}"/>
                </a:ext>
              </a:extLst>
            </p:cNvPr>
            <p:cNvSpPr/>
            <p:nvPr/>
          </p:nvSpPr>
          <p:spPr>
            <a:xfrm>
              <a:off x="1775305" y="1024904"/>
              <a:ext cx="1139635" cy="1139635"/>
            </a:xfrm>
            <a:prstGeom prst="flowChartConnector">
              <a:avLst/>
            </a:prstGeom>
            <a:solidFill>
              <a:srgbClr val="FFEAA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8A5ED4-9805-14EF-0E72-80486D8CA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914" y="1146022"/>
              <a:ext cx="918518" cy="866388"/>
            </a:xfrm>
            <a:prstGeom prst="rect">
              <a:avLst/>
            </a:prstGeom>
          </p:spPr>
        </p:pic>
      </p:grp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0C35D00-F13C-92CC-FD5E-2B1D8932CBB9}"/>
              </a:ext>
            </a:extLst>
          </p:cNvPr>
          <p:cNvSpPr txBox="1">
            <a:spLocks/>
          </p:cNvSpPr>
          <p:nvPr/>
        </p:nvSpPr>
        <p:spPr>
          <a:xfrm>
            <a:off x="484879" y="5025240"/>
            <a:ext cx="134984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Words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2719B7-0A5A-4EBF-5A22-014D8C6134DD}"/>
              </a:ext>
            </a:extLst>
          </p:cNvPr>
          <p:cNvGrpSpPr/>
          <p:nvPr/>
        </p:nvGrpSpPr>
        <p:grpSpPr>
          <a:xfrm>
            <a:off x="3981590" y="1947142"/>
            <a:ext cx="4675868" cy="3193563"/>
            <a:chOff x="3999820" y="883137"/>
            <a:chExt cx="4675868" cy="31935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6B86642-F334-E96A-4157-71F78CC1E09F}"/>
                </a:ext>
              </a:extLst>
            </p:cNvPr>
            <p:cNvSpPr/>
            <p:nvPr/>
          </p:nvSpPr>
          <p:spPr>
            <a:xfrm>
              <a:off x="4117348" y="883137"/>
              <a:ext cx="4558340" cy="3003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CAA5F0-90D6-C2C4-5080-170BA8F2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9820" y="977302"/>
              <a:ext cx="4598875" cy="3099398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1C4F85-DC64-410F-AA8D-0E9CCE39EB7D}"/>
              </a:ext>
            </a:extLst>
          </p:cNvPr>
          <p:cNvGrpSpPr/>
          <p:nvPr/>
        </p:nvGrpSpPr>
        <p:grpSpPr>
          <a:xfrm>
            <a:off x="4099118" y="1946092"/>
            <a:ext cx="4558340" cy="3003613"/>
            <a:chOff x="-5379834" y="654140"/>
            <a:chExt cx="4558340" cy="300361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E18D744-F14C-0BDE-3F2C-98A5D1EFAD77}"/>
                </a:ext>
              </a:extLst>
            </p:cNvPr>
            <p:cNvSpPr/>
            <p:nvPr/>
          </p:nvSpPr>
          <p:spPr>
            <a:xfrm>
              <a:off x="-5379834" y="654140"/>
              <a:ext cx="4558340" cy="3003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6553AD-9635-86F7-6B21-1FC43667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267980" y="773558"/>
              <a:ext cx="4334631" cy="2764775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39A585F-7BD6-4DD4-B79A-2F8E490DE1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9096"/>
          <a:stretch>
            <a:fillRect/>
          </a:stretch>
        </p:blipFill>
        <p:spPr>
          <a:xfrm>
            <a:off x="4892884" y="1002837"/>
            <a:ext cx="3876428" cy="4890125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6BBFA75-4F82-F1A4-8705-ED7E6B942A38}"/>
              </a:ext>
            </a:extLst>
          </p:cNvPr>
          <p:cNvSpPr txBox="1"/>
          <p:nvPr/>
        </p:nvSpPr>
        <p:spPr>
          <a:xfrm>
            <a:off x="-5417171" y="922428"/>
            <a:ext cx="4802331" cy="12664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GB" i="0">
              <a:solidFill>
                <a:srgbClr val="00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1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2C054-9CFD-7418-5C78-04B5944552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GB" dirty="0"/>
              <a:t>Using Caring Clues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3D8170-03C1-EA30-0628-30CA9E35DF07}"/>
              </a:ext>
            </a:extLst>
          </p:cNvPr>
          <p:cNvGrpSpPr/>
          <p:nvPr/>
        </p:nvGrpSpPr>
        <p:grpSpPr>
          <a:xfrm>
            <a:off x="348673" y="1167085"/>
            <a:ext cx="3894342" cy="2723272"/>
            <a:chOff x="3999820" y="883137"/>
            <a:chExt cx="4675868" cy="31935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868F34-6E08-1DEC-9A20-ACC487AE986A}"/>
                </a:ext>
              </a:extLst>
            </p:cNvPr>
            <p:cNvSpPr/>
            <p:nvPr/>
          </p:nvSpPr>
          <p:spPr>
            <a:xfrm>
              <a:off x="4117348" y="883137"/>
              <a:ext cx="4558340" cy="3003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E16850-F164-B07D-87B4-31D563F4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9820" y="977302"/>
              <a:ext cx="4598875" cy="309939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29E65F-615A-51B6-B503-DABEE632D352}"/>
              </a:ext>
            </a:extLst>
          </p:cNvPr>
          <p:cNvGrpSpPr/>
          <p:nvPr/>
        </p:nvGrpSpPr>
        <p:grpSpPr>
          <a:xfrm>
            <a:off x="448895" y="3808677"/>
            <a:ext cx="3794120" cy="2500048"/>
            <a:chOff x="-5379834" y="654140"/>
            <a:chExt cx="4558340" cy="30036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ED8D5-C1CC-435A-3077-7315A6828325}"/>
                </a:ext>
              </a:extLst>
            </p:cNvPr>
            <p:cNvSpPr/>
            <p:nvPr/>
          </p:nvSpPr>
          <p:spPr>
            <a:xfrm>
              <a:off x="-5379834" y="654140"/>
              <a:ext cx="4558340" cy="3003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F101CA-3891-26A4-67CD-25B51A25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7980" y="773558"/>
              <a:ext cx="4334631" cy="276477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51A3B-B132-9406-E494-5FD3D17E6A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96"/>
          <a:stretch>
            <a:fillRect/>
          </a:stretch>
        </p:blipFill>
        <p:spPr>
          <a:xfrm>
            <a:off x="4572000" y="1095144"/>
            <a:ext cx="2743200" cy="3460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D6925-09BD-BE81-8BD7-0C9E08622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438" y="2873830"/>
            <a:ext cx="1731070" cy="35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25087"/>
            <a:ext cx="8243888" cy="415498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>
                <a:latin typeface="+mn-lt"/>
              </a:rPr>
              <a:t>While someone is talking, we use </a:t>
            </a:r>
            <a:r>
              <a:rPr lang="en-US" b="1">
                <a:latin typeface="+mn-lt"/>
              </a:rPr>
              <a:t>Whole Body Listening Clues.</a:t>
            </a:r>
          </a:p>
          <a:p>
            <a:pPr>
              <a:spcBef>
                <a:spcPts val="0"/>
              </a:spcBef>
            </a:pPr>
            <a:endParaRPr lang="en-US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GB">
                <a:latin typeface="+mn-lt"/>
              </a:rPr>
              <a:t>When someone has </a:t>
            </a:r>
            <a:r>
              <a:rPr lang="en-GB" b="1">
                <a:latin typeface="+mn-lt"/>
              </a:rPr>
              <a:t>finished talking</a:t>
            </a:r>
            <a:r>
              <a:rPr lang="en-GB">
                <a:latin typeface="+mn-lt"/>
              </a:rPr>
              <a:t>, we show we listened with our whole body by using </a:t>
            </a:r>
            <a:r>
              <a:rPr lang="en-GB" b="1">
                <a:latin typeface="+mn-lt"/>
              </a:rPr>
              <a:t>Caring Clues</a:t>
            </a:r>
            <a:r>
              <a:rPr lang="en-GB">
                <a:latin typeface="+mn-lt"/>
              </a:rPr>
              <a:t>, so they </a:t>
            </a:r>
            <a:r>
              <a:rPr lang="en-GB">
                <a:latin typeface="+mn-lt"/>
                <a:cs typeface="Dreaming Outloud Pro" panose="03050502040302030504" pitchFamily="66" charset="0"/>
              </a:rPr>
              <a:t>feel</a:t>
            </a:r>
            <a:r>
              <a:rPr lang="en-GB">
                <a:latin typeface="+mn-lt"/>
              </a:rPr>
              <a:t> respected and like they belong. </a:t>
            </a:r>
          </a:p>
          <a:p>
            <a:pPr>
              <a:spcBef>
                <a:spcPts val="0"/>
              </a:spcBef>
            </a:pPr>
            <a:endParaRPr lang="en-GB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GB">
                <a:latin typeface="+mn-lt"/>
              </a:rPr>
              <a:t>The Caring Clues are: </a:t>
            </a:r>
            <a:r>
              <a:rPr lang="en-GB" b="1">
                <a:latin typeface="+mn-lt"/>
              </a:rPr>
              <a:t>Feel. Matters. Words.</a:t>
            </a:r>
          </a:p>
          <a:p>
            <a:pPr>
              <a:spcBef>
                <a:spcPts val="0"/>
              </a:spcBef>
            </a:pPr>
            <a:endParaRPr lang="en-US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>
                <a:latin typeface="+mn-lt"/>
              </a:rPr>
              <a:t>Feel: </a:t>
            </a:r>
            <a:r>
              <a:rPr lang="en-AU" b="1">
                <a:latin typeface="+mn-lt"/>
              </a:rPr>
              <a:t>How did we feel </a:t>
            </a:r>
            <a:r>
              <a:rPr lang="en-AU">
                <a:latin typeface="+mn-lt"/>
              </a:rPr>
              <a:t>about what they said?</a:t>
            </a:r>
          </a:p>
          <a:p>
            <a:pPr>
              <a:spcBef>
                <a:spcPts val="0"/>
              </a:spcBef>
            </a:pPr>
            <a:r>
              <a:rPr lang="en-AU">
                <a:latin typeface="+mn-lt"/>
              </a:rPr>
              <a:t>Matters: </a:t>
            </a:r>
            <a:r>
              <a:rPr lang="en-AU" b="1">
                <a:latin typeface="+mn-lt"/>
              </a:rPr>
              <a:t>What</a:t>
            </a:r>
            <a:r>
              <a:rPr lang="en-AU">
                <a:latin typeface="+mn-lt"/>
              </a:rPr>
              <a:t> do we know </a:t>
            </a:r>
            <a:r>
              <a:rPr lang="en-AU" b="1">
                <a:latin typeface="+mn-lt"/>
              </a:rPr>
              <a:t>matters to them</a:t>
            </a:r>
            <a:r>
              <a:rPr lang="en-AU">
                <a:latin typeface="+mn-lt"/>
              </a:rPr>
              <a:t>? </a:t>
            </a:r>
          </a:p>
          <a:p>
            <a:pPr>
              <a:spcBef>
                <a:spcPts val="0"/>
              </a:spcBef>
            </a:pPr>
            <a:r>
              <a:rPr lang="en-AU">
                <a:latin typeface="+mn-lt"/>
              </a:rPr>
              <a:t>Words: </a:t>
            </a:r>
            <a:r>
              <a:rPr lang="en-AU" b="1">
                <a:latin typeface="+mn-lt"/>
              </a:rPr>
              <a:t>What</a:t>
            </a:r>
            <a:r>
              <a:rPr lang="en-AU">
                <a:latin typeface="+mn-lt"/>
              </a:rPr>
              <a:t> did we notice from the </a:t>
            </a:r>
            <a:r>
              <a:rPr lang="en-AU" b="1">
                <a:latin typeface="+mn-lt"/>
              </a:rPr>
              <a:t>words they said</a:t>
            </a:r>
            <a:r>
              <a:rPr lang="en-AU">
                <a:latin typeface="+mn-lt"/>
              </a:rPr>
              <a:t>?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89A60-3AF0-2583-7C74-B4A444B5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53EB5A-978C-DA72-F240-A18C3815FFB5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5DB48-E778-A132-9E3E-8CB48F90E6F2}"/>
              </a:ext>
            </a:extLst>
          </p:cNvPr>
          <p:cNvSpPr/>
          <p:nvPr/>
        </p:nvSpPr>
        <p:spPr>
          <a:xfrm rot="5400000">
            <a:off x="438413" y="4151483"/>
            <a:ext cx="207088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8D86F4-C285-DC4E-7469-B82BA8166356}"/>
              </a:ext>
            </a:extLst>
          </p:cNvPr>
          <p:cNvSpPr/>
          <p:nvPr/>
        </p:nvSpPr>
        <p:spPr>
          <a:xfrm rot="5400000">
            <a:off x="6331045" y="90529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A6563-299A-E66F-D516-2B73B6B2F808}"/>
              </a:ext>
            </a:extLst>
          </p:cNvPr>
          <p:cNvSpPr/>
          <p:nvPr/>
        </p:nvSpPr>
        <p:spPr>
          <a:xfrm rot="5400000">
            <a:off x="6331046" y="1780701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72368F0F-C8FE-A1E6-AB93-C6A539C16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805161" y="1223904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65B5E-D431-783E-BC8A-7E5F4BAA6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6" t="65351" r="788" b="-1678"/>
          <a:stretch>
            <a:fillRect/>
          </a:stretch>
        </p:blipFill>
        <p:spPr>
          <a:xfrm>
            <a:off x="444718" y="1907610"/>
            <a:ext cx="2101689" cy="2320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338EE-3F3A-4D6C-77C0-AFE84FBBD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34797" r="75426" b="30292"/>
          <a:stretch>
            <a:fillRect/>
          </a:stretch>
        </p:blipFill>
        <p:spPr>
          <a:xfrm>
            <a:off x="463142" y="4217328"/>
            <a:ext cx="2021427" cy="214972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482229D2-5BEA-1CCD-14C5-C4F3788E8082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4BC3C09-F51A-4D27-FA00-A62A9430141F}"/>
              </a:ext>
            </a:extLst>
          </p:cNvPr>
          <p:cNvSpPr>
            <a:spLocks noChangeAspect="1"/>
          </p:cNvSpPr>
          <p:nvPr/>
        </p:nvSpPr>
        <p:spPr>
          <a:xfrm>
            <a:off x="5725218" y="1040746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4AC4F1-E94D-5038-3CF7-F47CDC33887D}"/>
              </a:ext>
            </a:extLst>
          </p:cNvPr>
          <p:cNvSpPr>
            <a:spLocks noChangeAspect="1"/>
          </p:cNvSpPr>
          <p:nvPr/>
        </p:nvSpPr>
        <p:spPr>
          <a:xfrm>
            <a:off x="401311" y="3970464"/>
            <a:ext cx="2145096" cy="2428260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5FDCB2-4DA9-CCB5-2C63-EE640A175B2D}"/>
              </a:ext>
            </a:extLst>
          </p:cNvPr>
          <p:cNvSpPr txBox="1">
            <a:spLocks/>
          </p:cNvSpPr>
          <p:nvPr/>
        </p:nvSpPr>
        <p:spPr>
          <a:xfrm>
            <a:off x="329184" y="1225296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79C39C-325D-3772-E944-AC214401EA71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5761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say </a:t>
            </a:r>
            <a:r>
              <a:rPr lang="en-US" i="0">
                <a:solidFill>
                  <a:srgbClr val="000000"/>
                </a:solidFill>
              </a:rPr>
              <a:t>something thoughtful in response?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BFED4FB-15F3-40E8-9F3C-3B03B6274881}"/>
              </a:ext>
            </a:extLst>
          </p:cNvPr>
          <p:cNvSpPr txBox="1">
            <a:spLocks/>
          </p:cNvSpPr>
          <p:nvPr/>
        </p:nvSpPr>
        <p:spPr>
          <a:xfrm>
            <a:off x="2714885" y="2644725"/>
            <a:ext cx="302545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rgbClr val="000000"/>
                </a:solidFill>
              </a:rPr>
              <a:t>show </a:t>
            </a:r>
            <a:r>
              <a:rPr lang="en-US" i="0">
                <a:solidFill>
                  <a:srgbClr val="000000"/>
                </a:solidFill>
                <a:ea typeface="Calibri"/>
              </a:rPr>
              <a:t>listening with your body</a:t>
            </a:r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DDD257-2FF4-AD27-3F9D-095D94A34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6215250" y="-444103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1CF7-E004-1466-DC66-70D1649F7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4000" y="1188511"/>
            <a:ext cx="8247888" cy="1643527"/>
          </a:xfrm>
        </p:spPr>
        <p:txBody>
          <a:bodyPr/>
          <a:lstStyle/>
          <a:p>
            <a:r>
              <a:rPr lang="en-GB" b="1"/>
              <a:t>Conversations</a:t>
            </a:r>
            <a:r>
              <a:rPr lang="en-GB"/>
              <a:t> are like </a:t>
            </a:r>
            <a:r>
              <a:rPr lang="en-GB" b="1"/>
              <a:t>playing catch</a:t>
            </a:r>
            <a:r>
              <a:rPr lang="en-GB"/>
              <a:t>. When we play catch, we throw a ball back and forth. When we </a:t>
            </a:r>
            <a:r>
              <a:rPr lang="en-GB" b="1"/>
              <a:t>take turns to talk and listen</a:t>
            </a:r>
            <a:r>
              <a:rPr lang="en-GB"/>
              <a:t>, it helps everyone </a:t>
            </a:r>
            <a:r>
              <a:rPr lang="en-GB" b="1"/>
              <a:t>feel respected </a:t>
            </a:r>
            <a:r>
              <a:rPr lang="en-GB"/>
              <a:t>and like </a:t>
            </a:r>
            <a:r>
              <a:rPr lang="en-GB" b="1"/>
              <a:t>they belong.</a:t>
            </a:r>
          </a:p>
          <a:p>
            <a:endParaRPr lang="en-US"/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93EC617-4F60-1B54-CF4D-AA5D5E7B8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1936638" y="2438189"/>
            <a:ext cx="5270724" cy="390704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236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830997"/>
          </a:xfrm>
        </p:spPr>
        <p:txBody>
          <a:bodyPr/>
          <a:lstStyle/>
          <a:p>
            <a:r>
              <a:rPr lang="en-US"/>
              <a:t>In the next lesson, we will explore how people can be different and why it’s important to respect those differences.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2A02D37-81D7-7928-9704-4F959732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703531" y="2092597"/>
            <a:ext cx="5736938" cy="425264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A3A11-FE8E-129F-B50A-763DE1F7F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830997"/>
          </a:xfrm>
        </p:spPr>
        <p:txBody>
          <a:bodyPr/>
          <a:lstStyle/>
          <a:p>
            <a:r>
              <a:rPr lang="en-GB"/>
              <a:t>When someone is talking, </a:t>
            </a:r>
            <a:r>
              <a:rPr lang="en-GB" b="1"/>
              <a:t>we listen </a:t>
            </a:r>
            <a:r>
              <a:rPr lang="en-GB"/>
              <a:t>by </a:t>
            </a:r>
            <a:r>
              <a:rPr lang="en-GB" b="1"/>
              <a:t>facing them</a:t>
            </a:r>
            <a:r>
              <a:rPr lang="en-GB"/>
              <a:t>, </a:t>
            </a:r>
            <a:r>
              <a:rPr lang="en-GB" b="1"/>
              <a:t>making eye contact </a:t>
            </a:r>
            <a:r>
              <a:rPr lang="en-GB"/>
              <a:t>with them and </a:t>
            </a:r>
            <a:r>
              <a:rPr lang="en-GB" b="1"/>
              <a:t>using three hand signals.</a:t>
            </a:r>
          </a:p>
        </p:txBody>
      </p:sp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D10CE6C6-4FFB-9402-D38F-40458DAF3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r="2729"/>
          <a:stretch/>
        </p:blipFill>
        <p:spPr>
          <a:xfrm>
            <a:off x="1738549" y="2144513"/>
            <a:ext cx="5666902" cy="420072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230298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893C1-281E-9C7D-E5B4-0F6ED6BFF0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1274195"/>
          </a:xfrm>
        </p:spPr>
        <p:txBody>
          <a:bodyPr/>
          <a:lstStyle/>
          <a:p>
            <a:r>
              <a:rPr lang="en-US"/>
              <a:t>How does it make you feel when someone invites you to join in the conversation with a talk signal?</a:t>
            </a:r>
          </a:p>
          <a:p>
            <a:r>
              <a:rPr lang="en-US"/>
              <a:t>Pair/share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75EBA58-CC23-2A72-B65E-5CFDCE574D43}"/>
              </a:ext>
            </a:extLst>
          </p:cNvPr>
          <p:cNvSpPr/>
          <p:nvPr/>
        </p:nvSpPr>
        <p:spPr>
          <a:xfrm rot="772115" flipH="1">
            <a:off x="6286109" y="3709950"/>
            <a:ext cx="2398944" cy="1958516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2AF3BA8D-5762-82E5-BE2D-970991271C70}"/>
              </a:ext>
            </a:extLst>
          </p:cNvPr>
          <p:cNvSpPr/>
          <p:nvPr/>
        </p:nvSpPr>
        <p:spPr>
          <a:xfrm rot="20869462" flipH="1">
            <a:off x="5095265" y="2190166"/>
            <a:ext cx="2534479" cy="1637683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ECB836-CAA6-CB33-A518-BCC08B712B36}"/>
              </a:ext>
            </a:extLst>
          </p:cNvPr>
          <p:cNvSpPr txBox="1"/>
          <p:nvPr/>
        </p:nvSpPr>
        <p:spPr>
          <a:xfrm rot="21316170">
            <a:off x="4856036" y="2383097"/>
            <a:ext cx="2990924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do you think?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396DE3D9-F34B-2064-B75D-D2FF6E17B81D}"/>
              </a:ext>
            </a:extLst>
          </p:cNvPr>
          <p:cNvSpPr/>
          <p:nvPr/>
        </p:nvSpPr>
        <p:spPr>
          <a:xfrm rot="730538">
            <a:off x="2369872" y="2585225"/>
            <a:ext cx="2562563" cy="1567997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8AAFB-9EB2-A0F9-6B55-CED72732E6C6}"/>
              </a:ext>
            </a:extLst>
          </p:cNvPr>
          <p:cNvSpPr txBox="1"/>
          <p:nvPr/>
        </p:nvSpPr>
        <p:spPr>
          <a:xfrm rot="333504">
            <a:off x="2402840" y="2722977"/>
            <a:ext cx="2632004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 you want   to share next?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32AC639-3046-BE2C-8718-618D9F50C6C0}"/>
              </a:ext>
            </a:extLst>
          </p:cNvPr>
          <p:cNvSpPr/>
          <p:nvPr/>
        </p:nvSpPr>
        <p:spPr>
          <a:xfrm>
            <a:off x="574468" y="3680827"/>
            <a:ext cx="2201196" cy="1618880"/>
          </a:xfrm>
          <a:custGeom>
            <a:avLst/>
            <a:gdLst/>
            <a:ahLst/>
            <a:cxnLst/>
            <a:rect l="l" t="t" r="r" b="b"/>
            <a:pathLst>
              <a:path w="6005456" h="4648645">
                <a:moveTo>
                  <a:pt x="0" y="0"/>
                </a:moveTo>
                <a:lnTo>
                  <a:pt x="6005456" y="0"/>
                </a:lnTo>
                <a:lnTo>
                  <a:pt x="6005456" y="4648645"/>
                </a:lnTo>
                <a:lnTo>
                  <a:pt x="0" y="4648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D17BE-E856-ECAE-AB1F-AF37BB385D7F}"/>
              </a:ext>
            </a:extLst>
          </p:cNvPr>
          <p:cNvSpPr txBox="1"/>
          <p:nvPr/>
        </p:nvSpPr>
        <p:spPr>
          <a:xfrm>
            <a:off x="587718" y="3704463"/>
            <a:ext cx="1985452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I’d like to hear your idea.</a:t>
            </a:r>
          </a:p>
        </p:txBody>
      </p:sp>
      <p:pic>
        <p:nvPicPr>
          <p:cNvPr id="16" name="Picture 15" descr="A couple of children in yellow polo shirts&#10;&#10;AI-generated content may be incorrect.">
            <a:extLst>
              <a:ext uri="{FF2B5EF4-FFF2-40B4-BE49-F238E27FC236}">
                <a16:creationId xmlns:a16="http://schemas.microsoft.com/office/drawing/2014/main" id="{DC7C9E61-DB40-5DFD-4DA0-17C563A95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2" y="3821933"/>
            <a:ext cx="4345536" cy="3047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C07910-EC91-BD1D-384D-9103D79CF257}"/>
              </a:ext>
            </a:extLst>
          </p:cNvPr>
          <p:cNvSpPr txBox="1"/>
          <p:nvPr/>
        </p:nvSpPr>
        <p:spPr>
          <a:xfrm rot="561344">
            <a:off x="6346165" y="3934657"/>
            <a:ext cx="2381724" cy="8323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8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would you like to add?</a:t>
            </a:r>
          </a:p>
        </p:txBody>
      </p:sp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8247888" cy="830997"/>
          </a:xfrm>
        </p:spPr>
        <p:txBody>
          <a:bodyPr/>
          <a:lstStyle/>
          <a:p>
            <a:r>
              <a:rPr lang="en-US"/>
              <a:t>In this lesson, you will learn how to listen carefully and respond in a way that shows care. 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B7AFC3E2-BA86-84FF-D6B7-C37BA93F5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b="904"/>
          <a:stretch/>
        </p:blipFill>
        <p:spPr>
          <a:xfrm>
            <a:off x="1655726" y="2185416"/>
            <a:ext cx="5832548" cy="415982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F692D-2A89-1803-5C7F-4DE3503D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E964-6824-DDDA-45EE-B0ED05E82082}"/>
              </a:ext>
            </a:extLst>
          </p:cNvPr>
          <p:cNvSpPr txBox="1">
            <a:spLocks/>
          </p:cNvSpPr>
          <p:nvPr/>
        </p:nvSpPr>
        <p:spPr>
          <a:xfrm>
            <a:off x="329184" y="1225296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3D4C8C-59F2-087C-CED7-66630AD81A7C}"/>
              </a:ext>
            </a:extLst>
          </p:cNvPr>
          <p:cNvSpPr txBox="1">
            <a:spLocks/>
          </p:cNvSpPr>
          <p:nvPr/>
        </p:nvSpPr>
        <p:spPr>
          <a:xfrm>
            <a:off x="2716111" y="2541781"/>
            <a:ext cx="59595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show </a:t>
            </a:r>
            <a:r>
              <a:rPr lang="en-US" i="0">
                <a:solidFill>
                  <a:srgbClr val="000000"/>
                </a:solidFill>
                <a:ea typeface="Calibri"/>
              </a:rPr>
              <a:t>listening with your body</a:t>
            </a:r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156E0-D67A-5AA0-6650-5455365B7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5" t="69283" r="1990" b="-2236"/>
          <a:stretch>
            <a:fillRect/>
          </a:stretch>
        </p:blipFill>
        <p:spPr>
          <a:xfrm>
            <a:off x="495581" y="1787880"/>
            <a:ext cx="2157496" cy="218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7F351-8FFA-7A94-42C6-CF036AAAA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38673" r="75425" b="29913"/>
          <a:stretch>
            <a:fillRect/>
          </a:stretch>
        </p:blipFill>
        <p:spPr>
          <a:xfrm>
            <a:off x="494836" y="4166044"/>
            <a:ext cx="2158241" cy="208875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81FD39-74E7-AE23-2EB8-F57A11FB8046}"/>
              </a:ext>
            </a:extLst>
          </p:cNvPr>
          <p:cNvSpPr txBox="1">
            <a:spLocks/>
          </p:cNvSpPr>
          <p:nvPr/>
        </p:nvSpPr>
        <p:spPr>
          <a:xfrm>
            <a:off x="2716110" y="4964320"/>
            <a:ext cx="59595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>
                <a:solidFill>
                  <a:schemeClr val="accent1"/>
                </a:solidFill>
              </a:rPr>
              <a:t>say</a:t>
            </a:r>
            <a:r>
              <a:rPr lang="en-US" i="0"/>
              <a:t> </a:t>
            </a:r>
            <a:r>
              <a:rPr lang="en-US" i="0">
                <a:solidFill>
                  <a:srgbClr val="000000"/>
                </a:solidFill>
              </a:rPr>
              <a:t>something thoughtful in response.</a:t>
            </a:r>
          </a:p>
        </p:txBody>
      </p:sp>
    </p:spTree>
    <p:extLst>
      <p:ext uri="{BB962C8B-B14F-4D97-AF65-F5344CB8AC3E}">
        <p14:creationId xmlns:p14="http://schemas.microsoft.com/office/powerpoint/2010/main" val="22649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/>
        </p:blipFill>
        <p:spPr>
          <a:xfrm>
            <a:off x="1188267" y="1292181"/>
            <a:ext cx="6767466" cy="501654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6C0418FF-BB16-95A4-F026-9B43B9C6D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88267" y="1292181"/>
            <a:ext cx="6767466" cy="501654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32C435-B847-56FD-8DA0-BC4BB8B1D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r="11456"/>
          <a:stretch/>
        </p:blipFill>
        <p:spPr>
          <a:xfrm>
            <a:off x="1188267" y="1292181"/>
            <a:ext cx="6767466" cy="501654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72C066-3522-EEA8-876A-1B2A146E5632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325331" y="1275607"/>
            <a:ext cx="8248650" cy="120032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When someone is talking, we need to show we are listening to what they have to say. We do this by </a:t>
            </a:r>
            <a:r>
              <a:rPr lang="en-GB" b="1"/>
              <a:t>facing them </a:t>
            </a:r>
            <a:r>
              <a:rPr lang="en-GB"/>
              <a:t>and making </a:t>
            </a:r>
            <a:r>
              <a:rPr lang="en-GB" b="1"/>
              <a:t>eye contact </a:t>
            </a:r>
            <a:r>
              <a:rPr lang="en-GB"/>
              <a:t>with them.</a:t>
            </a:r>
            <a:endParaRPr lang="en-GB" i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08468-6586-67ED-2C01-49555B22B2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67565"/>
            <a:ext cx="6766560" cy="536575"/>
          </a:xfrm>
        </p:spPr>
        <p:txBody>
          <a:bodyPr>
            <a:noAutofit/>
          </a:bodyPr>
          <a:lstStyle/>
          <a:p>
            <a:r>
              <a:rPr lang="en-GB" dirty="0"/>
              <a:t>Body Clues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F1403F6-6B25-5409-04B3-600F314B6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b="904"/>
          <a:stretch/>
        </p:blipFill>
        <p:spPr>
          <a:xfrm>
            <a:off x="1986727" y="2475936"/>
            <a:ext cx="5170545" cy="38327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CB273-F693-DF1A-84E3-4DEC5DE45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t="24868" r="29725" b="22507"/>
          <a:stretch>
            <a:fillRect/>
          </a:stretch>
        </p:blipFill>
        <p:spPr>
          <a:xfrm>
            <a:off x="663744" y="3321242"/>
            <a:ext cx="2154662" cy="317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7C7B4-01BA-1A43-B4AD-25D6776FB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8" t="26905" r="6221" b="22507"/>
          <a:stretch>
            <a:fillRect/>
          </a:stretch>
        </p:blipFill>
        <p:spPr>
          <a:xfrm>
            <a:off x="3388444" y="3466035"/>
            <a:ext cx="2122424" cy="30061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5CABD5-ED30-0F20-5373-08A7AC639EF2}"/>
              </a:ext>
            </a:extLst>
          </p:cNvPr>
          <p:cNvSpPr txBox="1"/>
          <p:nvPr/>
        </p:nvSpPr>
        <p:spPr>
          <a:xfrm>
            <a:off x="663744" y="2401965"/>
            <a:ext cx="2154662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like what you’re saying!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C8F085-F8EF-CAB1-0F33-567C240A1F59}"/>
              </a:ext>
            </a:extLst>
          </p:cNvPr>
          <p:cNvSpPr txBox="1"/>
          <p:nvPr/>
        </p:nvSpPr>
        <p:spPr>
          <a:xfrm>
            <a:off x="3372325" y="2376758"/>
            <a:ext cx="2154662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 TOO!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E87B5-DB8A-975D-DDB9-8C6DC30C1BD4}"/>
              </a:ext>
            </a:extLst>
          </p:cNvPr>
          <p:cNvSpPr txBox="1"/>
          <p:nvPr/>
        </p:nvSpPr>
        <p:spPr>
          <a:xfrm>
            <a:off x="5947910" y="2350586"/>
            <a:ext cx="2154662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You’re doing a great job!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AF56AA-9235-1582-7CD0-EC868758A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25893" r="53718" b="26403"/>
          <a:stretch>
            <a:fillRect/>
          </a:stretch>
        </p:blipFill>
        <p:spPr>
          <a:xfrm>
            <a:off x="5261010" y="4186411"/>
            <a:ext cx="3528462" cy="22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FBB4-A3F2-7091-8099-3BFA4417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E6A9E0-950D-A595-B1FE-14FFB37C5F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9128" y="367565"/>
            <a:ext cx="6766560" cy="536575"/>
          </a:xfrm>
        </p:spPr>
        <p:txBody>
          <a:bodyPr>
            <a:noAutofit/>
          </a:bodyPr>
          <a:lstStyle/>
          <a:p>
            <a:r>
              <a:rPr lang="en-US" dirty="0"/>
              <a:t>Body Clues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D4993-9DB4-3787-C079-3764C1972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25893" r="53718" b="26403"/>
          <a:stretch>
            <a:fillRect/>
          </a:stretch>
        </p:blipFill>
        <p:spPr>
          <a:xfrm>
            <a:off x="5079487" y="3226034"/>
            <a:ext cx="3920111" cy="2475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1DAD1-A295-686D-1EC8-E0C642C03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t="24868" r="29725" b="22507"/>
          <a:stretch>
            <a:fillRect/>
          </a:stretch>
        </p:blipFill>
        <p:spPr>
          <a:xfrm>
            <a:off x="610335" y="2694411"/>
            <a:ext cx="2090188" cy="3079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96EFD-403B-748C-8E45-2385F15EFB24}"/>
              </a:ext>
            </a:extLst>
          </p:cNvPr>
          <p:cNvSpPr txBox="1"/>
          <p:nvPr/>
        </p:nvSpPr>
        <p:spPr>
          <a:xfrm>
            <a:off x="332940" y="1672841"/>
            <a:ext cx="2895933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2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like what you’re saying!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39072-A14B-1D61-CF52-EDE8940FE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8" t="25492" r="6221" b="22507"/>
          <a:stretch>
            <a:fillRect/>
          </a:stretch>
        </p:blipFill>
        <p:spPr>
          <a:xfrm>
            <a:off x="3166126" y="2730924"/>
            <a:ext cx="2090188" cy="3043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9491B8-2D73-9719-7780-9187D1D5CD5C}"/>
              </a:ext>
            </a:extLst>
          </p:cNvPr>
          <p:cNvSpPr txBox="1"/>
          <p:nvPr/>
        </p:nvSpPr>
        <p:spPr>
          <a:xfrm>
            <a:off x="1780906" y="1672841"/>
            <a:ext cx="5171572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2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 TOO!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490831-76E0-D978-BB09-79ED2CE0A242}"/>
              </a:ext>
            </a:extLst>
          </p:cNvPr>
          <p:cNvSpPr txBox="1"/>
          <p:nvPr/>
        </p:nvSpPr>
        <p:spPr>
          <a:xfrm>
            <a:off x="5760619" y="1642995"/>
            <a:ext cx="2746207" cy="6272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3200" i="0">
                <a:solidFill>
                  <a:srgbClr val="00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You’re doing a great job!</a:t>
            </a:r>
          </a:p>
        </p:txBody>
      </p:sp>
    </p:spTree>
    <p:extLst>
      <p:ext uri="{BB962C8B-B14F-4D97-AF65-F5344CB8AC3E}">
        <p14:creationId xmlns:p14="http://schemas.microsoft.com/office/powerpoint/2010/main" val="77426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3KN27SNVY5CS-90160594-429965</_dlc_DocId>
    <_dlc_DocIdUrl xmlns="f315eb64-a02b-4bd5-a84c-38ab918c4ccd">
      <Url>https://ggsaus.sharepoint.com/sites/Curriculum/_layouts/15/DocIdRedir.aspx?ID=3KN27SNVY5CS-90160594-429965</Url>
      <Description>3KN27SNVY5CS-90160594-429965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C3AA14F-D9C4-4BA9-ADE8-CC9E3572349B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http://schemas.microsoft.com/office/2006/documentManagement/types"/>
    <ds:schemaRef ds:uri="f315eb64-a02b-4bd5-a84c-38ab918c4ccd"/>
    <ds:schemaRef ds:uri="http://purl.org/dc/terms/"/>
    <ds:schemaRef ds:uri="http://purl.org/dc/dcmitype/"/>
    <ds:schemaRef ds:uri="d63ea73a-d7e6-4e3a-bf41-d78273581467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63</TotalTime>
  <Words>668</Words>
  <Application>Microsoft Office PowerPoint</Application>
  <PresentationFormat>On-screen Show (4:3)</PresentationFormat>
  <Paragraphs>90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Gotham-Book</vt:lpstr>
      <vt:lpstr>Calibr</vt:lpstr>
      <vt:lpstr>Copperplate</vt:lpstr>
      <vt:lpstr>Calibri</vt:lpstr>
      <vt:lpstr>American Typewriter</vt:lpstr>
      <vt:lpstr>Dreaming Outloud Pro</vt:lpstr>
      <vt:lpstr>Times New Roman</vt:lpstr>
      <vt:lpstr>GGSA_CharacterDev_PPT_Theme</vt:lpstr>
      <vt:lpstr>How to Listen and Respond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Lorraine Sage</cp:lastModifiedBy>
  <cp:revision>1</cp:revision>
  <cp:lastPrinted>2021-04-07T01:54:21Z</cp:lastPrinted>
  <dcterms:created xsi:type="dcterms:W3CDTF">2024-04-29T10:07:44Z</dcterms:created>
  <dcterms:modified xsi:type="dcterms:W3CDTF">2026-04-07T07:01:36Z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04a464af-91b4-4728-935c-a71506c6f5ac</vt:lpwstr>
  </property>
</Properties>
</file>