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6213" r:id="rId5"/>
    <p:sldMasterId id="2147486352" r:id="rId6"/>
  </p:sldMasterIdLst>
  <p:notesMasterIdLst>
    <p:notesMasterId r:id="rId31"/>
  </p:notesMasterIdLst>
  <p:handoutMasterIdLst>
    <p:handoutMasterId r:id="rId32"/>
  </p:handoutMasterIdLst>
  <p:sldIdLst>
    <p:sldId id="256" r:id="rId7"/>
    <p:sldId id="261" r:id="rId8"/>
    <p:sldId id="319" r:id="rId9"/>
    <p:sldId id="285" r:id="rId10"/>
    <p:sldId id="290" r:id="rId11"/>
    <p:sldId id="332" r:id="rId12"/>
    <p:sldId id="333" r:id="rId13"/>
    <p:sldId id="336" r:id="rId14"/>
    <p:sldId id="330" r:id="rId15"/>
    <p:sldId id="334" r:id="rId16"/>
    <p:sldId id="335" r:id="rId17"/>
    <p:sldId id="331" r:id="rId18"/>
    <p:sldId id="272" r:id="rId19"/>
    <p:sldId id="337" r:id="rId20"/>
    <p:sldId id="338" r:id="rId21"/>
    <p:sldId id="291" r:id="rId22"/>
    <p:sldId id="340" r:id="rId23"/>
    <p:sldId id="341" r:id="rId24"/>
    <p:sldId id="339" r:id="rId25"/>
    <p:sldId id="292" r:id="rId26"/>
    <p:sldId id="275" r:id="rId27"/>
    <p:sldId id="329" r:id="rId28"/>
    <p:sldId id="277" r:id="rId29"/>
    <p:sldId id="298" r:id="rId30"/>
  </p:sldIdLst>
  <p:sldSz cx="9144000" cy="6858000" type="screen4x3"/>
  <p:notesSz cx="7019925" cy="9305925"/>
  <p:embeddedFontLst>
    <p:embeddedFont>
      <p:font typeface="American Typewriter" panose="020B0604020202020204" charset="0"/>
      <p:regular r:id="rId33"/>
    </p:embeddedFont>
    <p:embeddedFont>
      <p:font typeface="Dreaming Outloud Pro" panose="03050502040302030504" pitchFamily="66" charset="0"/>
      <p:regular r:id="rId34"/>
      <p:italic r:id="rId35"/>
    </p:embeddedFont>
    <p:embeddedFont>
      <p:font typeface="Gotham-Book" panose="020B0604020202020204" charset="0"/>
      <p:regular r:id="rId36"/>
      <p:bold r:id="rId37"/>
      <p:italic r:id="rId38"/>
      <p:boldItalic r:id="rId39"/>
    </p:embeddedFont>
  </p:embeddedFont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2" pos="272" userDrawn="1">
          <p15:clr>
            <a:srgbClr val="A4A3A4"/>
          </p15:clr>
        </p15:guide>
        <p15:guide id="3" pos="2880" userDrawn="1">
          <p15:clr>
            <a:srgbClr val="A4A3A4"/>
          </p15:clr>
        </p15:guide>
        <p15:guide id="4" pos="5465" userDrawn="1">
          <p15:clr>
            <a:srgbClr val="A4A3A4"/>
          </p15:clr>
        </p15:guide>
        <p15:guide id="5" orient="horz" pos="527" userDrawn="1">
          <p15:clr>
            <a:srgbClr val="A4A3A4"/>
          </p15:clr>
        </p15:guide>
        <p15:guide id="6" orient="horz" pos="3974" userDrawn="1">
          <p15:clr>
            <a:srgbClr val="A4A3A4"/>
          </p15:clr>
        </p15:guide>
        <p15:guide id="7" orient="horz" pos="2160" userDrawn="1">
          <p15:clr>
            <a:srgbClr val="A4A3A4"/>
          </p15:clr>
        </p15:guide>
        <p15:guide id="8" orient="horz" pos="3475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31" userDrawn="1">
          <p15:clr>
            <a:srgbClr val="A4A3A4"/>
          </p15:clr>
        </p15:guide>
        <p15:guide id="2" pos="2212" userDrawn="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4288552-6D0E-8CC2-62D5-390F7A912CEC}" name="Abbas Kassem" initials="" userId="S::akassem@goodtogreatschools.org.au::b5422da9-d130-411e-8a14-2c174765e2f3" providerId="AD"/>
  <p188:author id="{A858C27E-DE66-476E-F0D9-1C44EA3E7CC1}" name="Chantal Rae" initials="CR" userId="S::crae@goodtogreatschools.org.au::a1db561e-73a2-489d-a119-0f73c1c2f06f" providerId="AD"/>
  <p188:author id="{F9EC709B-A35B-5782-C0E0-A56C6394654A}" name="Sara Reynolds" initials="SR" userId="S::sreynolds@goodtogreatschools.org.au::69865588-b2e5-414a-9d2a-0cd2581b20ed" providerId="AD"/>
  <p188:author id="{975C13B1-098B-AE78-A050-04A321074122}" name="Nathan Duff" initials="ND" userId="S::nduff@goodtogreatschools.org.au::5454dd5d-9811-49f6-92ba-8b7b8eb9777a" providerId="AD"/>
  <p188:author id="{9B6C35E0-19F5-AC4A-AE69-0037BB855A2A}" name="Duncan Hastie" initials="DH" userId="S::dhastie@goodtogreatschools.org.au::6b9ddfa0-3e8b-4c72-a299-e1e58d399348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rudy Sinnamon" initials="TS" lastIdx="16" clrIdx="0"/>
  <p:cmAuthor id="2" name="ayesha@checkitediting.com.au" initials="a" lastIdx="1" clrIdx="1">
    <p:extLst>
      <p:ext uri="{19B8F6BF-5375-455C-9EA6-DF929625EA0E}">
        <p15:presenceInfo xmlns:p15="http://schemas.microsoft.com/office/powerpoint/2012/main" userId="3ac9f934761b203a" providerId="Windows Live"/>
      </p:ext>
    </p:extLst>
  </p:cmAuthor>
  <p:cmAuthor id="3" name="Nadine Anderson-Conklin" initials="NAC" lastIdx="2" clrIdx="2">
    <p:extLst>
      <p:ext uri="{19B8F6BF-5375-455C-9EA6-DF929625EA0E}">
        <p15:presenceInfo xmlns:p15="http://schemas.microsoft.com/office/powerpoint/2012/main" userId="S::NAnderson@goodtogreatschools.org.au::a935aca9-513a-492d-957e-465cbe939dd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FFFF"/>
    <a:srgbClr val="FFFDF5"/>
    <a:srgbClr val="EAC1BE"/>
    <a:srgbClr val="C1E7EA"/>
    <a:srgbClr val="FFEAAB"/>
    <a:srgbClr val="FFEBAB"/>
    <a:srgbClr val="FFFEFA"/>
    <a:srgbClr val="FAFFFF"/>
    <a:srgbClr val="F5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B3B848-DD7E-4604-9BDC-32525FE20190}" v="1" dt="2026-04-22T08:39:14.3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76" autoAdjust="0"/>
    <p:restoredTop sz="52941" autoAdjust="0"/>
  </p:normalViewPr>
  <p:slideViewPr>
    <p:cSldViewPr snapToGrid="0">
      <p:cViewPr varScale="1">
        <p:scale>
          <a:sx n="107" d="100"/>
          <a:sy n="107" d="100"/>
        </p:scale>
        <p:origin x="1416" y="108"/>
      </p:cViewPr>
      <p:guideLst>
        <p:guide pos="272"/>
        <p:guide pos="2880"/>
        <p:guide pos="5465"/>
        <p:guide orient="horz" pos="527"/>
        <p:guide orient="horz" pos="3974"/>
        <p:guide orient="horz" pos="2160"/>
        <p:guide orient="horz" pos="3475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931"/>
        <p:guide pos="221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font" Target="fonts/font7.fntdata"/><Relationship Id="rId21" Type="http://schemas.openxmlformats.org/officeDocument/2006/relationships/slide" Target="slides/slide15.xml"/><Relationship Id="rId34" Type="http://schemas.openxmlformats.org/officeDocument/2006/relationships/font" Target="fonts/font2.fntdata"/><Relationship Id="rId42" Type="http://schemas.openxmlformats.org/officeDocument/2006/relationships/viewProps" Target="viewProps.xml"/><Relationship Id="rId47" Type="http://schemas.microsoft.com/office/2018/10/relationships/authors" Target="author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2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handoutMaster" Target="handoutMasters/handoutMaster1.xml"/><Relationship Id="rId37" Type="http://schemas.openxmlformats.org/officeDocument/2006/relationships/font" Target="fonts/font5.fntdata"/><Relationship Id="rId40" Type="http://schemas.openxmlformats.org/officeDocument/2006/relationships/commentAuthors" Target="commentAuthors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font" Target="fonts/font4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4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font" Target="fonts/font3.fntdata"/><Relationship Id="rId43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font" Target="fonts/font1.fntdata"/><Relationship Id="rId38" Type="http://schemas.openxmlformats.org/officeDocument/2006/relationships/font" Target="fonts/font6.fntdata"/><Relationship Id="rId46" Type="http://schemas.microsoft.com/office/2015/10/relationships/revisionInfo" Target="revisionInfo.xml"/><Relationship Id="rId20" Type="http://schemas.openxmlformats.org/officeDocument/2006/relationships/slide" Target="slides/slide14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ra Tyrrell" userId="67dc6626-2ece-4dc7-ac5a-9add06ec429c" providerId="ADAL" clId="{19B3F894-1FCB-46F2-98B7-33FD822CACFC}"/>
    <pc:docChg chg="modSld">
      <pc:chgData name="Tara Tyrrell" userId="67dc6626-2ece-4dc7-ac5a-9add06ec429c" providerId="ADAL" clId="{19B3F894-1FCB-46F2-98B7-33FD822CACFC}" dt="2026-04-12T00:12:01.963" v="33" actId="1036"/>
      <pc:docMkLst>
        <pc:docMk/>
      </pc:docMkLst>
      <pc:sldChg chg="modSp mod">
        <pc:chgData name="Tara Tyrrell" userId="67dc6626-2ece-4dc7-ac5a-9add06ec429c" providerId="ADAL" clId="{19B3F894-1FCB-46F2-98B7-33FD822CACFC}" dt="2026-04-12T00:09:30.681" v="14" actId="1037"/>
        <pc:sldMkLst>
          <pc:docMk/>
          <pc:sldMk cId="3633108255" sldId="290"/>
        </pc:sldMkLst>
        <pc:picChg chg="mod">
          <ac:chgData name="Tara Tyrrell" userId="67dc6626-2ece-4dc7-ac5a-9add06ec429c" providerId="ADAL" clId="{19B3F894-1FCB-46F2-98B7-33FD822CACFC}" dt="2026-04-12T00:09:30.681" v="14" actId="1037"/>
          <ac:picMkLst>
            <pc:docMk/>
            <pc:sldMk cId="3633108255" sldId="290"/>
            <ac:picMk id="4" creationId="{C1C45876-0F20-3424-9939-217E54D1EBAA}"/>
          </ac:picMkLst>
        </pc:picChg>
        <pc:picChg chg="mod">
          <ac:chgData name="Tara Tyrrell" userId="67dc6626-2ece-4dc7-ac5a-9add06ec429c" providerId="ADAL" clId="{19B3F894-1FCB-46F2-98B7-33FD822CACFC}" dt="2026-04-12T00:09:26.048" v="9" actId="1038"/>
          <ac:picMkLst>
            <pc:docMk/>
            <pc:sldMk cId="3633108255" sldId="290"/>
            <ac:picMk id="7" creationId="{E3DC6F28-14BE-0681-AC0B-43B082508FDB}"/>
          </ac:picMkLst>
        </pc:picChg>
      </pc:sldChg>
      <pc:sldChg chg="modSp mod">
        <pc:chgData name="Tara Tyrrell" userId="67dc6626-2ece-4dc7-ac5a-9add06ec429c" providerId="ADAL" clId="{19B3F894-1FCB-46F2-98B7-33FD822CACFC}" dt="2026-04-12T00:10:19.769" v="15" actId="1036"/>
        <pc:sldMkLst>
          <pc:docMk/>
          <pc:sldMk cId="528215808" sldId="330"/>
        </pc:sldMkLst>
        <pc:spChg chg="mod">
          <ac:chgData name="Tara Tyrrell" userId="67dc6626-2ece-4dc7-ac5a-9add06ec429c" providerId="ADAL" clId="{19B3F894-1FCB-46F2-98B7-33FD822CACFC}" dt="2026-04-12T00:10:19.769" v="15" actId="1036"/>
          <ac:spMkLst>
            <pc:docMk/>
            <pc:sldMk cId="528215808" sldId="330"/>
            <ac:spMk id="3" creationId="{74E5017C-6064-DDA7-FD02-95D7359952FF}"/>
          </ac:spMkLst>
        </pc:spChg>
      </pc:sldChg>
      <pc:sldChg chg="modSp mod">
        <pc:chgData name="Tara Tyrrell" userId="67dc6626-2ece-4dc7-ac5a-9add06ec429c" providerId="ADAL" clId="{19B3F894-1FCB-46F2-98B7-33FD822CACFC}" dt="2026-04-12T00:11:26.017" v="22" actId="1076"/>
        <pc:sldMkLst>
          <pc:docMk/>
          <pc:sldMk cId="476654534" sldId="334"/>
        </pc:sldMkLst>
        <pc:picChg chg="mod">
          <ac:chgData name="Tara Tyrrell" userId="67dc6626-2ece-4dc7-ac5a-9add06ec429c" providerId="ADAL" clId="{19B3F894-1FCB-46F2-98B7-33FD822CACFC}" dt="2026-04-12T00:11:26.017" v="22" actId="1076"/>
          <ac:picMkLst>
            <pc:docMk/>
            <pc:sldMk cId="476654534" sldId="334"/>
            <ac:picMk id="4" creationId="{175F2BEC-938B-182A-BDF4-F401C29836A6}"/>
          </ac:picMkLst>
        </pc:picChg>
      </pc:sldChg>
      <pc:sldChg chg="modSp mod">
        <pc:chgData name="Tara Tyrrell" userId="67dc6626-2ece-4dc7-ac5a-9add06ec429c" providerId="ADAL" clId="{19B3F894-1FCB-46F2-98B7-33FD822CACFC}" dt="2026-04-12T00:11:14.844" v="21" actId="1038"/>
        <pc:sldMkLst>
          <pc:docMk/>
          <pc:sldMk cId="2754732319" sldId="335"/>
        </pc:sldMkLst>
        <pc:grpChg chg="mod">
          <ac:chgData name="Tara Tyrrell" userId="67dc6626-2ece-4dc7-ac5a-9add06ec429c" providerId="ADAL" clId="{19B3F894-1FCB-46F2-98B7-33FD822CACFC}" dt="2026-04-12T00:11:02.057" v="19" actId="1037"/>
          <ac:grpSpMkLst>
            <pc:docMk/>
            <pc:sldMk cId="2754732319" sldId="335"/>
            <ac:grpSpMk id="7" creationId="{E85A04A2-1E28-FDAC-899B-CD4FE8E3BCB1}"/>
          </ac:grpSpMkLst>
        </pc:grpChg>
        <pc:picChg chg="mod">
          <ac:chgData name="Tara Tyrrell" userId="67dc6626-2ece-4dc7-ac5a-9add06ec429c" providerId="ADAL" clId="{19B3F894-1FCB-46F2-98B7-33FD822CACFC}" dt="2026-04-12T00:11:14.844" v="21" actId="1038"/>
          <ac:picMkLst>
            <pc:docMk/>
            <pc:sldMk cId="2754732319" sldId="335"/>
            <ac:picMk id="10" creationId="{DF330D10-42AA-F23F-5418-26650F569403}"/>
          </ac:picMkLst>
        </pc:picChg>
      </pc:sldChg>
      <pc:sldChg chg="modSp mod">
        <pc:chgData name="Tara Tyrrell" userId="67dc6626-2ece-4dc7-ac5a-9add06ec429c" providerId="ADAL" clId="{19B3F894-1FCB-46F2-98B7-33FD822CACFC}" dt="2026-04-12T00:12:01.963" v="33" actId="1036"/>
        <pc:sldMkLst>
          <pc:docMk/>
          <pc:sldMk cId="3962786879" sldId="339"/>
        </pc:sldMkLst>
        <pc:spChg chg="mod">
          <ac:chgData name="Tara Tyrrell" userId="67dc6626-2ece-4dc7-ac5a-9add06ec429c" providerId="ADAL" clId="{19B3F894-1FCB-46F2-98B7-33FD822CACFC}" dt="2026-04-12T00:12:01.963" v="33" actId="1036"/>
          <ac:spMkLst>
            <pc:docMk/>
            <pc:sldMk cId="3962786879" sldId="339"/>
            <ac:spMk id="3" creationId="{B6CB448A-0AF0-052C-B5B9-BD953CB885B7}"/>
          </ac:spMkLst>
        </pc:spChg>
      </pc:sldChg>
    </pc:docChg>
  </pc:docChgLst>
  <pc:docChgLst>
    <pc:chgData name="Elizabeth Piaquadio" userId="52767243-7565-4b68-b9c1-5d2bede989b0" providerId="ADAL" clId="{A063DCF8-1CA5-A047-AD9C-710CE1C0F814}"/>
    <pc:docChg chg="undo custSel addSld delSld modSld">
      <pc:chgData name="Elizabeth Piaquadio" userId="52767243-7565-4b68-b9c1-5d2bede989b0" providerId="ADAL" clId="{A063DCF8-1CA5-A047-AD9C-710CE1C0F814}" dt="2026-04-08T15:30:41.068" v="97" actId="478"/>
      <pc:docMkLst>
        <pc:docMk/>
      </pc:docMkLst>
      <pc:sldChg chg="addSp delSp modSp mod modAnim">
        <pc:chgData name="Elizabeth Piaquadio" userId="52767243-7565-4b68-b9c1-5d2bede989b0" providerId="ADAL" clId="{A063DCF8-1CA5-A047-AD9C-710CE1C0F814}" dt="2026-04-08T15:30:41.068" v="97" actId="478"/>
        <pc:sldMkLst>
          <pc:docMk/>
          <pc:sldMk cId="559496373" sldId="332"/>
        </pc:sldMkLst>
      </pc:sldChg>
      <pc:sldChg chg="addSp delSp modSp mod">
        <pc:chgData name="Elizabeth Piaquadio" userId="52767243-7565-4b68-b9c1-5d2bede989b0" providerId="ADAL" clId="{A063DCF8-1CA5-A047-AD9C-710CE1C0F814}" dt="2026-04-06T14:30:15.169" v="46" actId="21"/>
        <pc:sldMkLst>
          <pc:docMk/>
          <pc:sldMk cId="476654534" sldId="334"/>
        </pc:sldMkLst>
      </pc:sldChg>
    </pc:docChg>
  </pc:docChgLst>
  <pc:docChgLst>
    <pc:chgData name="Lorraine Sage" userId="492655dd-2671-48ce-be84-1cb87887afd8" providerId="ADAL" clId="{01B3B848-DD7E-4604-9BDC-32525FE20190}"/>
    <pc:docChg chg="undo redo custSel addSld delSld modSld sldOrd">
      <pc:chgData name="Lorraine Sage" userId="492655dd-2671-48ce-be84-1cb87887afd8" providerId="ADAL" clId="{01B3B848-DD7E-4604-9BDC-32525FE20190}" dt="2026-04-22T08:39:20.159" v="14581" actId="21"/>
      <pc:docMkLst>
        <pc:docMk/>
      </pc:docMkLst>
      <pc:sldChg chg="addSp delSp modSp mod modNotesTx">
        <pc:chgData name="Lorraine Sage" userId="492655dd-2671-48ce-be84-1cb87887afd8" providerId="ADAL" clId="{01B3B848-DD7E-4604-9BDC-32525FE20190}" dt="2026-04-14T07:26:18.335" v="14551" actId="20577"/>
        <pc:sldMkLst>
          <pc:docMk/>
          <pc:sldMk cId="2585116655" sldId="256"/>
        </pc:sldMkLst>
        <pc:spChg chg="mod">
          <ac:chgData name="Lorraine Sage" userId="492655dd-2671-48ce-be84-1cb87887afd8" providerId="ADAL" clId="{01B3B848-DD7E-4604-9BDC-32525FE20190}" dt="2026-03-25T17:29:00.747" v="44" actId="20577"/>
          <ac:spMkLst>
            <pc:docMk/>
            <pc:sldMk cId="2585116655" sldId="256"/>
            <ac:spMk id="2" creationId="{F36C123E-E810-8290-6245-FADCC7936912}"/>
          </ac:spMkLst>
        </pc:spChg>
        <pc:picChg chg="add mod">
          <ac:chgData name="Lorraine Sage" userId="492655dd-2671-48ce-be84-1cb87887afd8" providerId="ADAL" clId="{01B3B848-DD7E-4604-9BDC-32525FE20190}" dt="2026-04-04T15:58:38.361" v="12613" actId="27614"/>
          <ac:picMkLst>
            <pc:docMk/>
            <pc:sldMk cId="2585116655" sldId="256"/>
            <ac:picMk id="6" creationId="{2FEA7204-F98D-9EF5-DCC6-2EC442CFDF65}"/>
          </ac:picMkLst>
        </pc:picChg>
      </pc:sldChg>
      <pc:sldChg chg="addSp modSp mod modNotesTx">
        <pc:chgData name="Lorraine Sage" userId="492655dd-2671-48ce-be84-1cb87887afd8" providerId="ADAL" clId="{01B3B848-DD7E-4604-9BDC-32525FE20190}" dt="2026-04-14T07:26:21.219" v="14552" actId="20577"/>
        <pc:sldMkLst>
          <pc:docMk/>
          <pc:sldMk cId="4221246315" sldId="261"/>
        </pc:sldMkLst>
        <pc:spChg chg="mod">
          <ac:chgData name="Lorraine Sage" userId="492655dd-2671-48ce-be84-1cb87887afd8" providerId="ADAL" clId="{01B3B848-DD7E-4604-9BDC-32525FE20190}" dt="2026-03-25T17:29:39.870" v="145" actId="20577"/>
          <ac:spMkLst>
            <pc:docMk/>
            <pc:sldMk cId="4221246315" sldId="261"/>
            <ac:spMk id="4" creationId="{36EA2AD7-6B81-0A6D-0D43-7E6C5A689800}"/>
          </ac:spMkLst>
        </pc:spChg>
        <pc:picChg chg="add mod">
          <ac:chgData name="Lorraine Sage" userId="492655dd-2671-48ce-be84-1cb87887afd8" providerId="ADAL" clId="{01B3B848-DD7E-4604-9BDC-32525FE20190}" dt="2026-03-25T18:02:40.074" v="611" actId="14826"/>
          <ac:picMkLst>
            <pc:docMk/>
            <pc:sldMk cId="4221246315" sldId="261"/>
            <ac:picMk id="2" creationId="{36F04E84-AED7-CFBB-18B4-AB23B3793D30}"/>
          </ac:picMkLst>
        </pc:picChg>
      </pc:sldChg>
      <pc:sldChg chg="addSp modSp mod ord modNotesTx">
        <pc:chgData name="Lorraine Sage" userId="492655dd-2671-48ce-be84-1cb87887afd8" providerId="ADAL" clId="{01B3B848-DD7E-4604-9BDC-32525FE20190}" dt="2026-04-14T07:29:28.553" v="14564" actId="20577"/>
        <pc:sldMkLst>
          <pc:docMk/>
          <pc:sldMk cId="3050916536" sldId="272"/>
        </pc:sldMkLst>
        <pc:spChg chg="mod">
          <ac:chgData name="Lorraine Sage" userId="492655dd-2671-48ce-be84-1cb87887afd8" providerId="ADAL" clId="{01B3B848-DD7E-4604-9BDC-32525FE20190}" dt="2026-04-04T12:50:42.028" v="7226"/>
          <ac:spMkLst>
            <pc:docMk/>
            <pc:sldMk cId="3050916536" sldId="272"/>
            <ac:spMk id="4" creationId="{EDF7124C-A900-DFA3-1A2A-A774D7580966}"/>
          </ac:spMkLst>
        </pc:spChg>
        <pc:picChg chg="add mod">
          <ac:chgData name="Lorraine Sage" userId="492655dd-2671-48ce-be84-1cb87887afd8" providerId="ADAL" clId="{01B3B848-DD7E-4604-9BDC-32525FE20190}" dt="2026-04-04T13:08:45.054" v="7240" actId="14826"/>
          <ac:picMkLst>
            <pc:docMk/>
            <pc:sldMk cId="3050916536" sldId="272"/>
            <ac:picMk id="2" creationId="{774FCEDF-C62F-3860-4D16-74EC1C2EC08E}"/>
          </ac:picMkLst>
        </pc:picChg>
      </pc:sldChg>
      <pc:sldChg chg="modSp add del mod modNotesTx">
        <pc:chgData name="Lorraine Sage" userId="492655dd-2671-48ce-be84-1cb87887afd8" providerId="ADAL" clId="{01B3B848-DD7E-4604-9BDC-32525FE20190}" dt="2026-04-14T07:31:21.900" v="14572" actId="20577"/>
        <pc:sldMkLst>
          <pc:docMk/>
          <pc:sldMk cId="521185421" sldId="275"/>
        </pc:sldMkLst>
        <pc:spChg chg="mod">
          <ac:chgData name="Lorraine Sage" userId="492655dd-2671-48ce-be84-1cb87887afd8" providerId="ADAL" clId="{01B3B848-DD7E-4604-9BDC-32525FE20190}" dt="2026-04-04T16:03:50.474" v="12625" actId="20577"/>
          <ac:spMkLst>
            <pc:docMk/>
            <pc:sldMk cId="521185421" sldId="275"/>
            <ac:spMk id="4" creationId="{45A27C71-028B-C6A9-8E49-A03634841C5D}"/>
          </ac:spMkLst>
        </pc:spChg>
      </pc:sldChg>
      <pc:sldChg chg="addSp modSp mod modNotesTx">
        <pc:chgData name="Lorraine Sage" userId="492655dd-2671-48ce-be84-1cb87887afd8" providerId="ADAL" clId="{01B3B848-DD7E-4604-9BDC-32525FE20190}" dt="2026-04-14T07:31:36.795" v="14574" actId="20577"/>
        <pc:sldMkLst>
          <pc:docMk/>
          <pc:sldMk cId="809941416" sldId="277"/>
        </pc:sldMkLst>
        <pc:spChg chg="mod">
          <ac:chgData name="Lorraine Sage" userId="492655dd-2671-48ce-be84-1cb87887afd8" providerId="ADAL" clId="{01B3B848-DD7E-4604-9BDC-32525FE20190}" dt="2026-03-25T17:55:09.081" v="380" actId="20577"/>
          <ac:spMkLst>
            <pc:docMk/>
            <pc:sldMk cId="809941416" sldId="277"/>
            <ac:spMk id="5" creationId="{AC3E3EB4-2F60-26FC-0A9D-386E0FE9CD50}"/>
          </ac:spMkLst>
        </pc:spChg>
        <pc:picChg chg="add mod">
          <ac:chgData name="Lorraine Sage" userId="492655dd-2671-48ce-be84-1cb87887afd8" providerId="ADAL" clId="{01B3B848-DD7E-4604-9BDC-32525FE20190}" dt="2026-04-04T15:57:59.832" v="12611" actId="14826"/>
          <ac:picMkLst>
            <pc:docMk/>
            <pc:sldMk cId="809941416" sldId="277"/>
            <ac:picMk id="2" creationId="{C0598DBA-3964-6569-8B72-6604EFF619CE}"/>
          </ac:picMkLst>
        </pc:picChg>
      </pc:sldChg>
      <pc:sldChg chg="addSp delSp modSp mod modAnim modNotesTx">
        <pc:chgData name="Lorraine Sage" userId="492655dd-2671-48ce-be84-1cb87887afd8" providerId="ADAL" clId="{01B3B848-DD7E-4604-9BDC-32525FE20190}" dt="2026-04-14T07:26:37.357" v="14554" actId="20577"/>
        <pc:sldMkLst>
          <pc:docMk/>
          <pc:sldMk cId="1224502873" sldId="285"/>
        </pc:sldMkLst>
        <pc:picChg chg="add mod">
          <ac:chgData name="Lorraine Sage" userId="492655dd-2671-48ce-be84-1cb87887afd8" providerId="ADAL" clId="{01B3B848-DD7E-4604-9BDC-32525FE20190}" dt="2026-03-25T18:20:39.879" v="745" actId="1076"/>
          <ac:picMkLst>
            <pc:docMk/>
            <pc:sldMk cId="1224502873" sldId="285"/>
            <ac:picMk id="2" creationId="{FFA2F803-C402-2857-FD7C-CFFC09C69D65}"/>
          </ac:picMkLst>
        </pc:picChg>
        <pc:picChg chg="mod">
          <ac:chgData name="Lorraine Sage" userId="492655dd-2671-48ce-be84-1cb87887afd8" providerId="ADAL" clId="{01B3B848-DD7E-4604-9BDC-32525FE20190}" dt="2026-03-25T18:20:39.879" v="745" actId="1076"/>
          <ac:picMkLst>
            <pc:docMk/>
            <pc:sldMk cId="1224502873" sldId="285"/>
            <ac:picMk id="3" creationId="{8F648DB7-2FC9-59A9-4A7B-EDD8FDD36941}"/>
          </ac:picMkLst>
        </pc:picChg>
        <pc:picChg chg="add mod">
          <ac:chgData name="Lorraine Sage" userId="492655dd-2671-48ce-be84-1cb87887afd8" providerId="ADAL" clId="{01B3B848-DD7E-4604-9BDC-32525FE20190}" dt="2026-03-25T18:20:39.879" v="745" actId="1076"/>
          <ac:picMkLst>
            <pc:docMk/>
            <pc:sldMk cId="1224502873" sldId="285"/>
            <ac:picMk id="4" creationId="{963A9C15-E7B2-9F12-442C-F42AD01D072C}"/>
          </ac:picMkLst>
        </pc:picChg>
      </pc:sldChg>
      <pc:sldChg chg="addSp delSp modSp mod modAnim modNotesTx">
        <pc:chgData name="Lorraine Sage" userId="492655dd-2671-48ce-be84-1cb87887afd8" providerId="ADAL" clId="{01B3B848-DD7E-4604-9BDC-32525FE20190}" dt="2026-04-14T08:20:09.024" v="14577" actId="1076"/>
        <pc:sldMkLst>
          <pc:docMk/>
          <pc:sldMk cId="3633108255" sldId="290"/>
        </pc:sldMkLst>
        <pc:spChg chg="add del mod">
          <ac:chgData name="Lorraine Sage" userId="492655dd-2671-48ce-be84-1cb87887afd8" providerId="ADAL" clId="{01B3B848-DD7E-4604-9BDC-32525FE20190}" dt="2026-04-04T08:30:13.765" v="978" actId="20577"/>
          <ac:spMkLst>
            <pc:docMk/>
            <pc:sldMk cId="3633108255" sldId="290"/>
            <ac:spMk id="2" creationId="{80D5C431-D563-828B-A774-1E0373F231EA}"/>
          </ac:spMkLst>
        </pc:spChg>
        <pc:spChg chg="mod">
          <ac:chgData name="Lorraine Sage" userId="492655dd-2671-48ce-be84-1cb87887afd8" providerId="ADAL" clId="{01B3B848-DD7E-4604-9BDC-32525FE20190}" dt="2026-04-04T08:18:31.403" v="792" actId="20577"/>
          <ac:spMkLst>
            <pc:docMk/>
            <pc:sldMk cId="3633108255" sldId="290"/>
            <ac:spMk id="3" creationId="{3BC3DE32-C70F-9A75-CB1B-CDD20318A8AA}"/>
          </ac:spMkLst>
        </pc:spChg>
        <pc:picChg chg="mod ord">
          <ac:chgData name="Lorraine Sage" userId="492655dd-2671-48ce-be84-1cb87887afd8" providerId="ADAL" clId="{01B3B848-DD7E-4604-9BDC-32525FE20190}" dt="2026-04-14T08:20:09.024" v="14577" actId="1076"/>
          <ac:picMkLst>
            <pc:docMk/>
            <pc:sldMk cId="3633108255" sldId="290"/>
            <ac:picMk id="4" creationId="{C1C45876-0F20-3424-9939-217E54D1EBAA}"/>
          </ac:picMkLst>
        </pc:picChg>
        <pc:picChg chg="add mod">
          <ac:chgData name="Lorraine Sage" userId="492655dd-2671-48ce-be84-1cb87887afd8" providerId="ADAL" clId="{01B3B848-DD7E-4604-9BDC-32525FE20190}" dt="2026-04-04T12:35:23.288" v="7003" actId="1076"/>
          <ac:picMkLst>
            <pc:docMk/>
            <pc:sldMk cId="3633108255" sldId="290"/>
            <ac:picMk id="7" creationId="{E3DC6F28-14BE-0681-AC0B-43B082508FDB}"/>
          </ac:picMkLst>
        </pc:picChg>
      </pc:sldChg>
      <pc:sldChg chg="addSp delSp modSp mod modTransition delAnim modAnim modNotesTx">
        <pc:chgData name="Lorraine Sage" userId="492655dd-2671-48ce-be84-1cb87887afd8" providerId="ADAL" clId="{01B3B848-DD7E-4604-9BDC-32525FE20190}" dt="2026-04-14T07:30:18.131" v="14567" actId="20577"/>
        <pc:sldMkLst>
          <pc:docMk/>
          <pc:sldMk cId="1513152047" sldId="291"/>
        </pc:sldMkLst>
        <pc:spChg chg="mod">
          <ac:chgData name="Lorraine Sage" userId="492655dd-2671-48ce-be84-1cb87887afd8" providerId="ADAL" clId="{01B3B848-DD7E-4604-9BDC-32525FE20190}" dt="2026-04-04T14:01:36.127" v="9459" actId="20577"/>
          <ac:spMkLst>
            <pc:docMk/>
            <pc:sldMk cId="1513152047" sldId="291"/>
            <ac:spMk id="3" creationId="{EE987581-06D1-1830-67E9-F0A3910B91C8}"/>
          </ac:spMkLst>
        </pc:spChg>
        <pc:spChg chg="add mod">
          <ac:chgData name="Lorraine Sage" userId="492655dd-2671-48ce-be84-1cb87887afd8" providerId="ADAL" clId="{01B3B848-DD7E-4604-9BDC-32525FE20190}" dt="2026-04-04T14:15:38.382" v="10159" actId="1076"/>
          <ac:spMkLst>
            <pc:docMk/>
            <pc:sldMk cId="1513152047" sldId="291"/>
            <ac:spMk id="7" creationId="{2D48D213-0E6D-D4E7-E620-56899FF2DB92}"/>
          </ac:spMkLst>
        </pc:spChg>
        <pc:spChg chg="add del mod">
          <ac:chgData name="Lorraine Sage" userId="492655dd-2671-48ce-be84-1cb87887afd8" providerId="ADAL" clId="{01B3B848-DD7E-4604-9BDC-32525FE20190}" dt="2026-04-07T08:39:46.163" v="13626" actId="20577"/>
          <ac:spMkLst>
            <pc:docMk/>
            <pc:sldMk cId="1513152047" sldId="291"/>
            <ac:spMk id="8" creationId="{C22ED2B0-7720-327F-0508-DEE64511F859}"/>
          </ac:spMkLst>
        </pc:spChg>
        <pc:spChg chg="add mod">
          <ac:chgData name="Lorraine Sage" userId="492655dd-2671-48ce-be84-1cb87887afd8" providerId="ADAL" clId="{01B3B848-DD7E-4604-9BDC-32525FE20190}" dt="2026-04-08T08:28:00.570" v="14357" actId="1076"/>
          <ac:spMkLst>
            <pc:docMk/>
            <pc:sldMk cId="1513152047" sldId="291"/>
            <ac:spMk id="10" creationId="{B2ADF7AE-CCE5-7988-7589-F2C3829082E5}"/>
          </ac:spMkLst>
        </pc:spChg>
        <pc:spChg chg="add mod">
          <ac:chgData name="Lorraine Sage" userId="492655dd-2671-48ce-be84-1cb87887afd8" providerId="ADAL" clId="{01B3B848-DD7E-4604-9BDC-32525FE20190}" dt="2026-04-08T08:28:04.521" v="14358" actId="1076"/>
          <ac:spMkLst>
            <pc:docMk/>
            <pc:sldMk cId="1513152047" sldId="291"/>
            <ac:spMk id="11" creationId="{69FA4B51-81CA-DEEB-E577-5D01C083E2D7}"/>
          </ac:spMkLst>
        </pc:spChg>
        <pc:spChg chg="add mod">
          <ac:chgData name="Lorraine Sage" userId="492655dd-2671-48ce-be84-1cb87887afd8" providerId="ADAL" clId="{01B3B848-DD7E-4604-9BDC-32525FE20190}" dt="2026-04-07T08:38:44.597" v="13614" actId="1076"/>
          <ac:spMkLst>
            <pc:docMk/>
            <pc:sldMk cId="1513152047" sldId="291"/>
            <ac:spMk id="12" creationId="{B20E8FE4-8326-7E2E-8A0C-39A14E1D6518}"/>
          </ac:spMkLst>
        </pc:spChg>
        <pc:picChg chg="add mod ord">
          <ac:chgData name="Lorraine Sage" userId="492655dd-2671-48ce-be84-1cb87887afd8" providerId="ADAL" clId="{01B3B848-DD7E-4604-9BDC-32525FE20190}" dt="2026-04-04T14:06:21.610" v="9525" actId="1076"/>
          <ac:picMkLst>
            <pc:docMk/>
            <pc:sldMk cId="1513152047" sldId="291"/>
            <ac:picMk id="4" creationId="{0CD4A0BD-4083-97DC-B17F-7D7AF85F33A9}"/>
          </ac:picMkLst>
        </pc:picChg>
        <pc:picChg chg="add mod ord">
          <ac:chgData name="Lorraine Sage" userId="492655dd-2671-48ce-be84-1cb87887afd8" providerId="ADAL" clId="{01B3B848-DD7E-4604-9BDC-32525FE20190}" dt="2026-04-04T14:06:30.600" v="9526" actId="1076"/>
          <ac:picMkLst>
            <pc:docMk/>
            <pc:sldMk cId="1513152047" sldId="291"/>
            <ac:picMk id="5" creationId="{0290AF57-DFF5-4515-B78C-B76592E2C85D}"/>
          </ac:picMkLst>
        </pc:picChg>
        <pc:picChg chg="add mod">
          <ac:chgData name="Lorraine Sage" userId="492655dd-2671-48ce-be84-1cb87887afd8" providerId="ADAL" clId="{01B3B848-DD7E-4604-9BDC-32525FE20190}" dt="2026-04-04T15:03:32.775" v="10779" actId="1076"/>
          <ac:picMkLst>
            <pc:docMk/>
            <pc:sldMk cId="1513152047" sldId="291"/>
            <ac:picMk id="9" creationId="{1A66D510-4A98-9265-BB40-FD3D55904100}"/>
          </ac:picMkLst>
        </pc:picChg>
      </pc:sldChg>
      <pc:sldChg chg="addSp delSp modSp add del mod delAnim modAnim modNotesTx">
        <pc:chgData name="Lorraine Sage" userId="492655dd-2671-48ce-be84-1cb87887afd8" providerId="ADAL" clId="{01B3B848-DD7E-4604-9BDC-32525FE20190}" dt="2026-04-14T07:31:13.321" v="14571" actId="20577"/>
        <pc:sldMkLst>
          <pc:docMk/>
          <pc:sldMk cId="2425753151" sldId="292"/>
        </pc:sldMkLst>
        <pc:spChg chg="mod">
          <ac:chgData name="Lorraine Sage" userId="492655dd-2671-48ce-be84-1cb87887afd8" providerId="ADAL" clId="{01B3B848-DD7E-4604-9BDC-32525FE20190}" dt="2026-04-07T09:22:07.229" v="14235" actId="14100"/>
          <ac:spMkLst>
            <pc:docMk/>
            <pc:sldMk cId="2425753151" sldId="292"/>
            <ac:spMk id="2" creationId="{5189EF7F-FE55-F449-15AC-EDD3E0DA8827}"/>
          </ac:spMkLst>
        </pc:spChg>
        <pc:spChg chg="mod">
          <ac:chgData name="Lorraine Sage" userId="492655dd-2671-48ce-be84-1cb87887afd8" providerId="ADAL" clId="{01B3B848-DD7E-4604-9BDC-32525FE20190}" dt="2026-04-04T15:08:27.909" v="10890" actId="20577"/>
          <ac:spMkLst>
            <pc:docMk/>
            <pc:sldMk cId="2425753151" sldId="292"/>
            <ac:spMk id="3" creationId="{0E745C7B-9C0D-2E2A-6951-D696D45149B9}"/>
          </ac:spMkLst>
        </pc:spChg>
        <pc:spChg chg="mod">
          <ac:chgData name="Lorraine Sage" userId="492655dd-2671-48ce-be84-1cb87887afd8" providerId="ADAL" clId="{01B3B848-DD7E-4604-9BDC-32525FE20190}" dt="2026-04-07T09:27:36.374" v="14324" actId="1076"/>
          <ac:spMkLst>
            <pc:docMk/>
            <pc:sldMk cId="2425753151" sldId="292"/>
            <ac:spMk id="11" creationId="{488927E4-CDD1-1375-EA8F-C3B9CE39CF14}"/>
          </ac:spMkLst>
        </pc:spChg>
        <pc:spChg chg="add mod">
          <ac:chgData name="Lorraine Sage" userId="492655dd-2671-48ce-be84-1cb87887afd8" providerId="ADAL" clId="{01B3B848-DD7E-4604-9BDC-32525FE20190}" dt="2026-04-07T09:24:40.356" v="14287" actId="1076"/>
          <ac:spMkLst>
            <pc:docMk/>
            <pc:sldMk cId="2425753151" sldId="292"/>
            <ac:spMk id="13" creationId="{7E362811-0997-833F-13AD-C1D698884457}"/>
          </ac:spMkLst>
        </pc:spChg>
        <pc:spChg chg="add mod">
          <ac:chgData name="Lorraine Sage" userId="492655dd-2671-48ce-be84-1cb87887afd8" providerId="ADAL" clId="{01B3B848-DD7E-4604-9BDC-32525FE20190}" dt="2026-04-07T09:23:46.668" v="14273" actId="14100"/>
          <ac:spMkLst>
            <pc:docMk/>
            <pc:sldMk cId="2425753151" sldId="292"/>
            <ac:spMk id="16" creationId="{6749CFB3-0131-5A2F-B042-C7FF5A6F08D6}"/>
          </ac:spMkLst>
        </pc:spChg>
        <pc:spChg chg="add mod">
          <ac:chgData name="Lorraine Sage" userId="492655dd-2671-48ce-be84-1cb87887afd8" providerId="ADAL" clId="{01B3B848-DD7E-4604-9BDC-32525FE20190}" dt="2026-04-04T15:08:12.082" v="10862"/>
          <ac:spMkLst>
            <pc:docMk/>
            <pc:sldMk cId="2425753151" sldId="292"/>
            <ac:spMk id="18" creationId="{E3DF529B-856B-62D1-47D5-95CFCE598492}"/>
          </ac:spMkLst>
        </pc:spChg>
        <pc:spChg chg="add mod">
          <ac:chgData name="Lorraine Sage" userId="492655dd-2671-48ce-be84-1cb87887afd8" providerId="ADAL" clId="{01B3B848-DD7E-4604-9BDC-32525FE20190}" dt="2026-04-07T09:23:06.043" v="14252" actId="14100"/>
          <ac:spMkLst>
            <pc:docMk/>
            <pc:sldMk cId="2425753151" sldId="292"/>
            <ac:spMk id="20" creationId="{E8C853A8-7ED5-D6E4-DFCC-A9DB3AF3044F}"/>
          </ac:spMkLst>
        </pc:spChg>
        <pc:spChg chg="add mod">
          <ac:chgData name="Lorraine Sage" userId="492655dd-2671-48ce-be84-1cb87887afd8" providerId="ADAL" clId="{01B3B848-DD7E-4604-9BDC-32525FE20190}" dt="2026-04-04T15:08:12.082" v="10862"/>
          <ac:spMkLst>
            <pc:docMk/>
            <pc:sldMk cId="2425753151" sldId="292"/>
            <ac:spMk id="22" creationId="{2A6494C1-9B4C-70D1-DBF7-429BF16D75A0}"/>
          </ac:spMkLst>
        </pc:spChg>
        <pc:spChg chg="add mod">
          <ac:chgData name="Lorraine Sage" userId="492655dd-2671-48ce-be84-1cb87887afd8" providerId="ADAL" clId="{01B3B848-DD7E-4604-9BDC-32525FE20190}" dt="2026-04-04T15:08:12.082" v="10862"/>
          <ac:spMkLst>
            <pc:docMk/>
            <pc:sldMk cId="2425753151" sldId="292"/>
            <ac:spMk id="24" creationId="{788269BD-DD70-F3CB-69B9-933E2206C7FF}"/>
          </ac:spMkLst>
        </pc:spChg>
        <pc:spChg chg="add mod">
          <ac:chgData name="Lorraine Sage" userId="492655dd-2671-48ce-be84-1cb87887afd8" providerId="ADAL" clId="{01B3B848-DD7E-4604-9BDC-32525FE20190}" dt="2026-04-04T15:08:12.082" v="10862"/>
          <ac:spMkLst>
            <pc:docMk/>
            <pc:sldMk cId="2425753151" sldId="292"/>
            <ac:spMk id="25" creationId="{F861E21A-99D7-667A-879A-E534D0D1D456}"/>
          </ac:spMkLst>
        </pc:spChg>
        <pc:spChg chg="add mod">
          <ac:chgData name="Lorraine Sage" userId="492655dd-2671-48ce-be84-1cb87887afd8" providerId="ADAL" clId="{01B3B848-DD7E-4604-9BDC-32525FE20190}" dt="2026-04-04T15:08:12.082" v="10862"/>
          <ac:spMkLst>
            <pc:docMk/>
            <pc:sldMk cId="2425753151" sldId="292"/>
            <ac:spMk id="27" creationId="{76FF4E77-5D3D-8629-E8C5-623E448099EF}"/>
          </ac:spMkLst>
        </pc:spChg>
        <pc:spChg chg="add mod">
          <ac:chgData name="Lorraine Sage" userId="492655dd-2671-48ce-be84-1cb87887afd8" providerId="ADAL" clId="{01B3B848-DD7E-4604-9BDC-32525FE20190}" dt="2026-04-07T09:23:08.664" v="14253" actId="1076"/>
          <ac:spMkLst>
            <pc:docMk/>
            <pc:sldMk cId="2425753151" sldId="292"/>
            <ac:spMk id="36" creationId="{6F26C939-24EA-F96A-C321-9EB0165D7759}"/>
          </ac:spMkLst>
        </pc:spChg>
        <pc:spChg chg="mod">
          <ac:chgData name="Lorraine Sage" userId="492655dd-2671-48ce-be84-1cb87887afd8" providerId="ADAL" clId="{01B3B848-DD7E-4604-9BDC-32525FE20190}" dt="2026-04-10T08:05:36.984" v="14549" actId="688"/>
          <ac:spMkLst>
            <pc:docMk/>
            <pc:sldMk cId="2425753151" sldId="292"/>
            <ac:spMk id="37" creationId="{111AB0CA-2041-4AEF-951E-4BB5590775A9}"/>
          </ac:spMkLst>
        </pc:spChg>
        <pc:spChg chg="add mod">
          <ac:chgData name="Lorraine Sage" userId="492655dd-2671-48ce-be84-1cb87887afd8" providerId="ADAL" clId="{01B3B848-DD7E-4604-9BDC-32525FE20190}" dt="2026-04-07T09:22:09.804" v="14236" actId="1076"/>
          <ac:spMkLst>
            <pc:docMk/>
            <pc:sldMk cId="2425753151" sldId="292"/>
            <ac:spMk id="39" creationId="{8F85B4FD-BE5B-0D9B-8023-9737E483FA74}"/>
          </ac:spMkLst>
        </pc:spChg>
        <pc:spChg chg="add mod">
          <ac:chgData name="Lorraine Sage" userId="492655dd-2671-48ce-be84-1cb87887afd8" providerId="ADAL" clId="{01B3B848-DD7E-4604-9BDC-32525FE20190}" dt="2026-04-07T09:31:25.079" v="14344" actId="688"/>
          <ac:spMkLst>
            <pc:docMk/>
            <pc:sldMk cId="2425753151" sldId="292"/>
            <ac:spMk id="40" creationId="{6FD469BD-A54A-7233-F24B-E2542330A18F}"/>
          </ac:spMkLst>
        </pc:spChg>
        <pc:spChg chg="add mod">
          <ac:chgData name="Lorraine Sage" userId="492655dd-2671-48ce-be84-1cb87887afd8" providerId="ADAL" clId="{01B3B848-DD7E-4604-9BDC-32525FE20190}" dt="2026-04-07T09:25:39.324" v="14315" actId="1076"/>
          <ac:spMkLst>
            <pc:docMk/>
            <pc:sldMk cId="2425753151" sldId="292"/>
            <ac:spMk id="41" creationId="{785DC287-6E3A-3D8E-5877-16895A53E338}"/>
          </ac:spMkLst>
        </pc:spChg>
      </pc:sldChg>
      <pc:sldChg chg="modSp mod modNotesTx">
        <pc:chgData name="Lorraine Sage" userId="492655dd-2671-48ce-be84-1cb87887afd8" providerId="ADAL" clId="{01B3B848-DD7E-4604-9BDC-32525FE20190}" dt="2026-04-14T07:26:29.627" v="14553" actId="20577"/>
        <pc:sldMkLst>
          <pc:docMk/>
          <pc:sldMk cId="2264914209" sldId="319"/>
        </pc:sldMkLst>
        <pc:spChg chg="mod">
          <ac:chgData name="Lorraine Sage" userId="492655dd-2671-48ce-be84-1cb87887afd8" providerId="ADAL" clId="{01B3B848-DD7E-4604-9BDC-32525FE20190}" dt="2026-03-25T17:30:11.668" v="222" actId="20577"/>
          <ac:spMkLst>
            <pc:docMk/>
            <pc:sldMk cId="2264914209" sldId="319"/>
            <ac:spMk id="4" creationId="{4F3D4C8C-59F2-087C-CED7-66630AD81A7C}"/>
          </ac:spMkLst>
        </pc:spChg>
        <pc:spChg chg="mod">
          <ac:chgData name="Lorraine Sage" userId="492655dd-2671-48ce-be84-1cb87887afd8" providerId="ADAL" clId="{01B3B848-DD7E-4604-9BDC-32525FE20190}" dt="2026-03-25T17:30:30.136" v="285" actId="20577"/>
          <ac:spMkLst>
            <pc:docMk/>
            <pc:sldMk cId="2264914209" sldId="319"/>
            <ac:spMk id="7" creationId="{7B81FD39-74E7-AE23-2EB8-F57A11FB8046}"/>
          </ac:spMkLst>
        </pc:spChg>
        <pc:picChg chg="mod modCrop">
          <ac:chgData name="Lorraine Sage" userId="492655dd-2671-48ce-be84-1cb87887afd8" providerId="ADAL" clId="{01B3B848-DD7E-4604-9BDC-32525FE20190}" dt="2026-03-25T17:30:47.769" v="286" actId="18131"/>
          <ac:picMkLst>
            <pc:docMk/>
            <pc:sldMk cId="2264914209" sldId="319"/>
            <ac:picMk id="5" creationId="{2C5156E0-D67A-5AA0-6650-5455365B7602}"/>
          </ac:picMkLst>
        </pc:picChg>
        <pc:picChg chg="mod modCrop">
          <ac:chgData name="Lorraine Sage" userId="492655dd-2671-48ce-be84-1cb87887afd8" providerId="ADAL" clId="{01B3B848-DD7E-4604-9BDC-32525FE20190}" dt="2026-03-25T17:31:24.069" v="287" actId="18131"/>
          <ac:picMkLst>
            <pc:docMk/>
            <pc:sldMk cId="2264914209" sldId="319"/>
            <ac:picMk id="6" creationId="{BF67F351-8FFA-7A94-42C6-CF036AAAAFE5}"/>
          </ac:picMkLst>
        </pc:picChg>
      </pc:sldChg>
      <pc:sldChg chg="modSp mod modNotesTx">
        <pc:chgData name="Lorraine Sage" userId="492655dd-2671-48ce-be84-1cb87887afd8" providerId="ADAL" clId="{01B3B848-DD7E-4604-9BDC-32525FE20190}" dt="2026-04-14T07:31:27.772" v="14573" actId="20577"/>
        <pc:sldMkLst>
          <pc:docMk/>
          <pc:sldMk cId="1684439996" sldId="329"/>
        </pc:sldMkLst>
        <pc:spChg chg="mod">
          <ac:chgData name="Lorraine Sage" userId="492655dd-2671-48ce-be84-1cb87887afd8" providerId="ADAL" clId="{01B3B848-DD7E-4604-9BDC-32525FE20190}" dt="2026-03-25T18:00:08.035" v="487" actId="20577"/>
          <ac:spMkLst>
            <pc:docMk/>
            <pc:sldMk cId="1684439996" sldId="329"/>
            <ac:spMk id="14" creationId="{D579C39C-325D-3772-E944-AC214401EA71}"/>
          </ac:spMkLst>
        </pc:spChg>
        <pc:spChg chg="mod">
          <ac:chgData name="Lorraine Sage" userId="492655dd-2671-48ce-be84-1cb87887afd8" providerId="ADAL" clId="{01B3B848-DD7E-4604-9BDC-32525FE20190}" dt="2026-03-25T17:59:56.300" v="449" actId="20577"/>
          <ac:spMkLst>
            <pc:docMk/>
            <pc:sldMk cId="1684439996" sldId="329"/>
            <ac:spMk id="15" creationId="{7BFED4FB-15F3-40E8-9F3C-3B03B6274881}"/>
          </ac:spMkLst>
        </pc:spChg>
        <pc:picChg chg="mod modCrop">
          <ac:chgData name="Lorraine Sage" userId="492655dd-2671-48ce-be84-1cb87887afd8" providerId="ADAL" clId="{01B3B848-DD7E-4604-9BDC-32525FE20190}" dt="2026-03-25T17:59:25.461" v="381" actId="18131"/>
          <ac:picMkLst>
            <pc:docMk/>
            <pc:sldMk cId="1684439996" sldId="329"/>
            <ac:picMk id="8" creationId="{2A465B5E-D431-783E-BC8A-7E5F4BAA60DB}"/>
          </ac:picMkLst>
        </pc:picChg>
        <pc:picChg chg="mod modCrop">
          <ac:chgData name="Lorraine Sage" userId="492655dd-2671-48ce-be84-1cb87887afd8" providerId="ADAL" clId="{01B3B848-DD7E-4604-9BDC-32525FE20190}" dt="2026-03-25T17:59:34.601" v="382" actId="18131"/>
          <ac:picMkLst>
            <pc:docMk/>
            <pc:sldMk cId="1684439996" sldId="329"/>
            <ac:picMk id="9" creationId="{7B8338EE-3F3A-4D6C-77C0-AFE84FBBD39A}"/>
          </ac:picMkLst>
        </pc:picChg>
      </pc:sldChg>
      <pc:sldChg chg="addSp delSp modSp new mod addAnim delAnim modAnim modNotesTx">
        <pc:chgData name="Lorraine Sage" userId="492655dd-2671-48ce-be84-1cb87887afd8" providerId="ADAL" clId="{01B3B848-DD7E-4604-9BDC-32525FE20190}" dt="2026-04-14T07:28:17.562" v="14560" actId="20577"/>
        <pc:sldMkLst>
          <pc:docMk/>
          <pc:sldMk cId="528215808" sldId="330"/>
        </pc:sldMkLst>
        <pc:spChg chg="mod">
          <ac:chgData name="Lorraine Sage" userId="492655dd-2671-48ce-be84-1cb87887afd8" providerId="ADAL" clId="{01B3B848-DD7E-4604-9BDC-32525FE20190}" dt="2026-04-04T11:02:33.320" v="3538" actId="1076"/>
          <ac:spMkLst>
            <pc:docMk/>
            <pc:sldMk cId="528215808" sldId="330"/>
            <ac:spMk id="3" creationId="{74E5017C-6064-DDA7-FD02-95D7359952FF}"/>
          </ac:spMkLst>
        </pc:spChg>
        <pc:spChg chg="add mod ord">
          <ac:chgData name="Lorraine Sage" userId="492655dd-2671-48ce-be84-1cb87887afd8" providerId="ADAL" clId="{01B3B848-DD7E-4604-9BDC-32525FE20190}" dt="2026-04-07T07:50:28.958" v="13056" actId="167"/>
          <ac:spMkLst>
            <pc:docMk/>
            <pc:sldMk cId="528215808" sldId="330"/>
            <ac:spMk id="14" creationId="{25BE4682-C856-6A44-69BD-CA0DEBA16A79}"/>
          </ac:spMkLst>
        </pc:spChg>
        <pc:spChg chg="add mod ord">
          <ac:chgData name="Lorraine Sage" userId="492655dd-2671-48ce-be84-1cb87887afd8" providerId="ADAL" clId="{01B3B848-DD7E-4604-9BDC-32525FE20190}" dt="2026-04-07T07:50:28.958" v="13056" actId="167"/>
          <ac:spMkLst>
            <pc:docMk/>
            <pc:sldMk cId="528215808" sldId="330"/>
            <ac:spMk id="15" creationId="{23728E1A-BF6A-7988-CB7B-7276CE6C4C65}"/>
          </ac:spMkLst>
        </pc:spChg>
        <pc:spChg chg="add mod ord">
          <ac:chgData name="Lorraine Sage" userId="492655dd-2671-48ce-be84-1cb87887afd8" providerId="ADAL" clId="{01B3B848-DD7E-4604-9BDC-32525FE20190}" dt="2026-04-07T07:50:28.958" v="13056" actId="167"/>
          <ac:spMkLst>
            <pc:docMk/>
            <pc:sldMk cId="528215808" sldId="330"/>
            <ac:spMk id="16" creationId="{CB93BE6C-4D53-708A-426E-C7DEBE5BC249}"/>
          </ac:spMkLst>
        </pc:spChg>
        <pc:spChg chg="add mod ord">
          <ac:chgData name="Lorraine Sage" userId="492655dd-2671-48ce-be84-1cb87887afd8" providerId="ADAL" clId="{01B3B848-DD7E-4604-9BDC-32525FE20190}" dt="2026-04-07T07:49:30.484" v="13052" actId="167"/>
          <ac:spMkLst>
            <pc:docMk/>
            <pc:sldMk cId="528215808" sldId="330"/>
            <ac:spMk id="26" creationId="{F70CEA41-E4A4-5A93-A308-F4BAC65A1401}"/>
          </ac:spMkLst>
        </pc:spChg>
        <pc:spChg chg="add mod ord">
          <ac:chgData name="Lorraine Sage" userId="492655dd-2671-48ce-be84-1cb87887afd8" providerId="ADAL" clId="{01B3B848-DD7E-4604-9BDC-32525FE20190}" dt="2026-04-07T07:49:30.484" v="13052" actId="167"/>
          <ac:spMkLst>
            <pc:docMk/>
            <pc:sldMk cId="528215808" sldId="330"/>
            <ac:spMk id="27" creationId="{1CE5D5AC-0A48-A212-9720-5EDC7E4D4E9D}"/>
          </ac:spMkLst>
        </pc:spChg>
        <pc:spChg chg="add mod ord">
          <ac:chgData name="Lorraine Sage" userId="492655dd-2671-48ce-be84-1cb87887afd8" providerId="ADAL" clId="{01B3B848-DD7E-4604-9BDC-32525FE20190}" dt="2026-04-07T07:50:32.997" v="13057" actId="1076"/>
          <ac:spMkLst>
            <pc:docMk/>
            <pc:sldMk cId="528215808" sldId="330"/>
            <ac:spMk id="28" creationId="{7A71EE61-A88B-9411-13D2-51FF7590D92B}"/>
          </ac:spMkLst>
        </pc:spChg>
        <pc:picChg chg="add mod">
          <ac:chgData name="Lorraine Sage" userId="492655dd-2671-48ce-be84-1cb87887afd8" providerId="ADAL" clId="{01B3B848-DD7E-4604-9BDC-32525FE20190}" dt="2026-04-10T08:00:51.590" v="14504" actId="1076"/>
          <ac:picMkLst>
            <pc:docMk/>
            <pc:sldMk cId="528215808" sldId="330"/>
            <ac:picMk id="9" creationId="{C31B18E7-DE56-95D0-4225-8B8AE1374B8C}"/>
          </ac:picMkLst>
        </pc:picChg>
        <pc:picChg chg="add mod">
          <ac:chgData name="Lorraine Sage" userId="492655dd-2671-48ce-be84-1cb87887afd8" providerId="ADAL" clId="{01B3B848-DD7E-4604-9BDC-32525FE20190}" dt="2026-04-10T08:00:20.708" v="14499" actId="1076"/>
          <ac:picMkLst>
            <pc:docMk/>
            <pc:sldMk cId="528215808" sldId="330"/>
            <ac:picMk id="10" creationId="{C23A80D8-B37D-E73D-1264-D7793C912D73}"/>
          </ac:picMkLst>
        </pc:picChg>
        <pc:picChg chg="add mod">
          <ac:chgData name="Lorraine Sage" userId="492655dd-2671-48ce-be84-1cb87887afd8" providerId="ADAL" clId="{01B3B848-DD7E-4604-9BDC-32525FE20190}" dt="2026-04-10T08:02:41.825" v="14521" actId="1076"/>
          <ac:picMkLst>
            <pc:docMk/>
            <pc:sldMk cId="528215808" sldId="330"/>
            <ac:picMk id="12" creationId="{FDB954D9-56A6-045A-5448-17B34BC86740}"/>
          </ac:picMkLst>
        </pc:picChg>
        <pc:picChg chg="add mod ord">
          <ac:chgData name="Lorraine Sage" userId="492655dd-2671-48ce-be84-1cb87887afd8" providerId="ADAL" clId="{01B3B848-DD7E-4604-9BDC-32525FE20190}" dt="2026-04-07T07:50:28.958" v="13056" actId="167"/>
          <ac:picMkLst>
            <pc:docMk/>
            <pc:sldMk cId="528215808" sldId="330"/>
            <ac:picMk id="13" creationId="{9FF66923-80FD-2ED2-0F30-9AAD0BC7150B}"/>
          </ac:picMkLst>
        </pc:picChg>
        <pc:picChg chg="add mod">
          <ac:chgData name="Lorraine Sage" userId="492655dd-2671-48ce-be84-1cb87887afd8" providerId="ADAL" clId="{01B3B848-DD7E-4604-9BDC-32525FE20190}" dt="2026-04-05T08:12:08.334" v="12641" actId="14100"/>
          <ac:picMkLst>
            <pc:docMk/>
            <pc:sldMk cId="528215808" sldId="330"/>
            <ac:picMk id="18" creationId="{61725AC5-B9A9-255F-39C1-13DAF10D3CF8}"/>
          </ac:picMkLst>
        </pc:picChg>
        <pc:picChg chg="add mod">
          <ac:chgData name="Lorraine Sage" userId="492655dd-2671-48ce-be84-1cb87887afd8" providerId="ADAL" clId="{01B3B848-DD7E-4604-9BDC-32525FE20190}" dt="2026-04-10T08:03:30.308" v="14531" actId="1076"/>
          <ac:picMkLst>
            <pc:docMk/>
            <pc:sldMk cId="528215808" sldId="330"/>
            <ac:picMk id="20" creationId="{60111302-7ABD-EA6F-6710-0C15B4A092D2}"/>
          </ac:picMkLst>
        </pc:picChg>
        <pc:picChg chg="add mod ord">
          <ac:chgData name="Lorraine Sage" userId="492655dd-2671-48ce-be84-1cb87887afd8" providerId="ADAL" clId="{01B3B848-DD7E-4604-9BDC-32525FE20190}" dt="2026-04-10T08:04:03.044" v="14539" actId="167"/>
          <ac:picMkLst>
            <pc:docMk/>
            <pc:sldMk cId="528215808" sldId="330"/>
            <ac:picMk id="22" creationId="{2F268BDD-904F-A023-11DA-A421B0B19CAD}"/>
          </ac:picMkLst>
        </pc:picChg>
        <pc:picChg chg="add mod">
          <ac:chgData name="Lorraine Sage" userId="492655dd-2671-48ce-be84-1cb87887afd8" providerId="ADAL" clId="{01B3B848-DD7E-4604-9BDC-32525FE20190}" dt="2026-04-10T08:04:29.917" v="14546" actId="14100"/>
          <ac:picMkLst>
            <pc:docMk/>
            <pc:sldMk cId="528215808" sldId="330"/>
            <ac:picMk id="24" creationId="{B675FE7F-DC64-EDCD-C33A-02C3962F0CDF}"/>
          </ac:picMkLst>
        </pc:picChg>
        <pc:picChg chg="add del mod ord">
          <ac:chgData name="Lorraine Sage" userId="492655dd-2671-48ce-be84-1cb87887afd8" providerId="ADAL" clId="{01B3B848-DD7E-4604-9BDC-32525FE20190}" dt="2026-04-07T07:49:30.484" v="13052" actId="167"/>
          <ac:picMkLst>
            <pc:docMk/>
            <pc:sldMk cId="528215808" sldId="330"/>
            <ac:picMk id="25" creationId="{EF7AA37B-D219-A559-C0E6-CCD166B3ADBA}"/>
          </ac:picMkLst>
        </pc:picChg>
        <pc:picChg chg="add mod">
          <ac:chgData name="Lorraine Sage" userId="492655dd-2671-48ce-be84-1cb87887afd8" providerId="ADAL" clId="{01B3B848-DD7E-4604-9BDC-32525FE20190}" dt="2026-04-05T08:12:17.565" v="12642" actId="14100"/>
          <ac:picMkLst>
            <pc:docMk/>
            <pc:sldMk cId="528215808" sldId="330"/>
            <ac:picMk id="38" creationId="{D6A68B26-8FFF-A8DD-1483-CC0E79EA437C}"/>
          </ac:picMkLst>
        </pc:picChg>
      </pc:sldChg>
      <pc:sldChg chg="addSp delSp modSp new mod delAnim modAnim modNotesTx">
        <pc:chgData name="Lorraine Sage" userId="492655dd-2671-48ce-be84-1cb87887afd8" providerId="ADAL" clId="{01B3B848-DD7E-4604-9BDC-32525FE20190}" dt="2026-04-14T07:29:25.861" v="14563" actId="20577"/>
        <pc:sldMkLst>
          <pc:docMk/>
          <pc:sldMk cId="1209543624" sldId="331"/>
        </pc:sldMkLst>
        <pc:spChg chg="mod">
          <ac:chgData name="Lorraine Sage" userId="492655dd-2671-48ce-be84-1cb87887afd8" providerId="ADAL" clId="{01B3B848-DD7E-4604-9BDC-32525FE20190}" dt="2026-04-04T16:01:03.646" v="12618" actId="113"/>
          <ac:spMkLst>
            <pc:docMk/>
            <pc:sldMk cId="1209543624" sldId="331"/>
            <ac:spMk id="2" creationId="{68BACA24-06C8-BC27-AD23-B3EFE4B2DB4E}"/>
          </ac:spMkLst>
        </pc:spChg>
        <pc:spChg chg="mod">
          <ac:chgData name="Lorraine Sage" userId="492655dd-2671-48ce-be84-1cb87887afd8" providerId="ADAL" clId="{01B3B848-DD7E-4604-9BDC-32525FE20190}" dt="2026-04-04T12:35:07.883" v="6999" actId="255"/>
          <ac:spMkLst>
            <pc:docMk/>
            <pc:sldMk cId="1209543624" sldId="331"/>
            <ac:spMk id="3" creationId="{5C7CBBA5-0EB1-626B-2CAA-E9A965F7812B}"/>
          </ac:spMkLst>
        </pc:spChg>
        <pc:picChg chg="add mod">
          <ac:chgData name="Lorraine Sage" userId="492655dd-2671-48ce-be84-1cb87887afd8" providerId="ADAL" clId="{01B3B848-DD7E-4604-9BDC-32525FE20190}" dt="2026-04-04T12:48:14.165" v="7184" actId="1076"/>
          <ac:picMkLst>
            <pc:docMk/>
            <pc:sldMk cId="1209543624" sldId="331"/>
            <ac:picMk id="4" creationId="{88581000-C7FB-66AA-8652-B8D567BA9E48}"/>
          </ac:picMkLst>
        </pc:picChg>
      </pc:sldChg>
      <pc:sldChg chg="addSp delSp modSp new mod ord delAnim modAnim modNotesTx">
        <pc:chgData name="Lorraine Sage" userId="492655dd-2671-48ce-be84-1cb87887afd8" providerId="ADAL" clId="{01B3B848-DD7E-4604-9BDC-32525FE20190}" dt="2026-04-14T07:27:09.323" v="14556" actId="20577"/>
        <pc:sldMkLst>
          <pc:docMk/>
          <pc:sldMk cId="559496373" sldId="332"/>
        </pc:sldMkLst>
        <pc:spChg chg="mod">
          <ac:chgData name="Lorraine Sage" userId="492655dd-2671-48ce-be84-1cb87887afd8" providerId="ADAL" clId="{01B3B848-DD7E-4604-9BDC-32525FE20190}" dt="2026-04-04T08:31:01.694" v="1033" actId="255"/>
          <ac:spMkLst>
            <pc:docMk/>
            <pc:sldMk cId="559496373" sldId="332"/>
            <ac:spMk id="3" creationId="{45D69B0D-F5C6-BCC7-CBD0-150A39C1FD8B}"/>
          </ac:spMkLst>
        </pc:spChg>
        <pc:spChg chg="add mod">
          <ac:chgData name="Lorraine Sage" userId="492655dd-2671-48ce-be84-1cb87887afd8" providerId="ADAL" clId="{01B3B848-DD7E-4604-9BDC-32525FE20190}" dt="2026-04-04T09:16:32.563" v="1197" actId="688"/>
          <ac:spMkLst>
            <pc:docMk/>
            <pc:sldMk cId="559496373" sldId="332"/>
            <ac:spMk id="10" creationId="{6AEAAC9D-40BA-DAA5-979B-33A71D2B6FFB}"/>
          </ac:spMkLst>
        </pc:spChg>
        <pc:spChg chg="add mod">
          <ac:chgData name="Lorraine Sage" userId="492655dd-2671-48ce-be84-1cb87887afd8" providerId="ADAL" clId="{01B3B848-DD7E-4604-9BDC-32525FE20190}" dt="2026-04-04T09:22:02.970" v="1274" actId="1076"/>
          <ac:spMkLst>
            <pc:docMk/>
            <pc:sldMk cId="559496373" sldId="332"/>
            <ac:spMk id="11" creationId="{8241BB7F-90EE-AFB3-A40E-5DD3330982AF}"/>
          </ac:spMkLst>
        </pc:spChg>
        <pc:spChg chg="add mod">
          <ac:chgData name="Lorraine Sage" userId="492655dd-2671-48ce-be84-1cb87887afd8" providerId="ADAL" clId="{01B3B848-DD7E-4604-9BDC-32525FE20190}" dt="2026-04-04T09:18:56.202" v="1235" actId="1076"/>
          <ac:spMkLst>
            <pc:docMk/>
            <pc:sldMk cId="559496373" sldId="332"/>
            <ac:spMk id="14" creationId="{84D8E612-E20D-5CBE-4501-CB0EDC147FE9}"/>
          </ac:spMkLst>
        </pc:spChg>
        <pc:spChg chg="add mod">
          <ac:chgData name="Lorraine Sage" userId="492655dd-2671-48ce-be84-1cb87887afd8" providerId="ADAL" clId="{01B3B848-DD7E-4604-9BDC-32525FE20190}" dt="2026-04-04T09:56:02.976" v="1533" actId="1076"/>
          <ac:spMkLst>
            <pc:docMk/>
            <pc:sldMk cId="559496373" sldId="332"/>
            <ac:spMk id="15" creationId="{472D2C9A-9400-993C-795A-EDABF6A2B0BE}"/>
          </ac:spMkLst>
        </pc:spChg>
        <pc:spChg chg="add mod">
          <ac:chgData name="Lorraine Sage" userId="492655dd-2671-48ce-be84-1cb87887afd8" providerId="ADAL" clId="{01B3B848-DD7E-4604-9BDC-32525FE20190}" dt="2026-04-04T09:23:04.925" v="1281" actId="1076"/>
          <ac:spMkLst>
            <pc:docMk/>
            <pc:sldMk cId="559496373" sldId="332"/>
            <ac:spMk id="16" creationId="{7315D87E-B154-D25F-6A11-E81ECD5B0E88}"/>
          </ac:spMkLst>
        </pc:spChg>
        <pc:spChg chg="add mod">
          <ac:chgData name="Lorraine Sage" userId="492655dd-2671-48ce-be84-1cb87887afd8" providerId="ADAL" clId="{01B3B848-DD7E-4604-9BDC-32525FE20190}" dt="2026-04-04T09:23:09.247" v="1283" actId="1076"/>
          <ac:spMkLst>
            <pc:docMk/>
            <pc:sldMk cId="559496373" sldId="332"/>
            <ac:spMk id="17" creationId="{162FC23A-EEA7-0C63-9726-213ADD3E14EC}"/>
          </ac:spMkLst>
        </pc:spChg>
        <pc:spChg chg="add mod">
          <ac:chgData name="Lorraine Sage" userId="492655dd-2671-48ce-be84-1cb87887afd8" providerId="ADAL" clId="{01B3B848-DD7E-4604-9BDC-32525FE20190}" dt="2026-04-04T09:23:16.335" v="1286" actId="14100"/>
          <ac:spMkLst>
            <pc:docMk/>
            <pc:sldMk cId="559496373" sldId="332"/>
            <ac:spMk id="18" creationId="{4C802C8C-EF79-A58D-1320-3FA128F2B7EB}"/>
          </ac:spMkLst>
        </pc:spChg>
        <pc:spChg chg="add mod">
          <ac:chgData name="Lorraine Sage" userId="492655dd-2671-48ce-be84-1cb87887afd8" providerId="ADAL" clId="{01B3B848-DD7E-4604-9BDC-32525FE20190}" dt="2026-04-04T09:26:36.580" v="1324" actId="14100"/>
          <ac:spMkLst>
            <pc:docMk/>
            <pc:sldMk cId="559496373" sldId="332"/>
            <ac:spMk id="19" creationId="{465E991B-8363-446E-0EAB-8A31439A66BA}"/>
          </ac:spMkLst>
        </pc:spChg>
        <pc:spChg chg="add mod">
          <ac:chgData name="Lorraine Sage" userId="492655dd-2671-48ce-be84-1cb87887afd8" providerId="ADAL" clId="{01B3B848-DD7E-4604-9BDC-32525FE20190}" dt="2026-04-04T09:26:41.574" v="1326" actId="14100"/>
          <ac:spMkLst>
            <pc:docMk/>
            <pc:sldMk cId="559496373" sldId="332"/>
            <ac:spMk id="20" creationId="{B69CD079-8BC2-929A-CE06-1E995990A81A}"/>
          </ac:spMkLst>
        </pc:spChg>
        <pc:spChg chg="add mod">
          <ac:chgData name="Lorraine Sage" userId="492655dd-2671-48ce-be84-1cb87887afd8" providerId="ADAL" clId="{01B3B848-DD7E-4604-9BDC-32525FE20190}" dt="2026-04-04T10:05:45.670" v="1862" actId="14100"/>
          <ac:spMkLst>
            <pc:docMk/>
            <pc:sldMk cId="559496373" sldId="332"/>
            <ac:spMk id="42" creationId="{81AB3E72-27B1-8D73-C919-C99AEC4FD0C1}"/>
          </ac:spMkLst>
        </pc:spChg>
        <pc:picChg chg="add mod modCrop">
          <ac:chgData name="Lorraine Sage" userId="492655dd-2671-48ce-be84-1cb87887afd8" providerId="ADAL" clId="{01B3B848-DD7E-4604-9BDC-32525FE20190}" dt="2026-04-04T09:38:01.961" v="1405" actId="732"/>
          <ac:picMkLst>
            <pc:docMk/>
            <pc:sldMk cId="559496373" sldId="332"/>
            <ac:picMk id="21" creationId="{B562F996-CB5A-C745-8233-3D5FA5BEB5F3}"/>
          </ac:picMkLst>
        </pc:picChg>
        <pc:picChg chg="add mod">
          <ac:chgData name="Lorraine Sage" userId="492655dd-2671-48ce-be84-1cb87887afd8" providerId="ADAL" clId="{01B3B848-DD7E-4604-9BDC-32525FE20190}" dt="2026-04-10T07:54:06.027" v="14410" actId="1076"/>
          <ac:picMkLst>
            <pc:docMk/>
            <pc:sldMk cId="559496373" sldId="332"/>
            <ac:picMk id="39" creationId="{4B411AE9-F484-5603-50C1-823BDCB85603}"/>
          </ac:picMkLst>
        </pc:picChg>
        <pc:picChg chg="add del mod">
          <ac:chgData name="Lorraine Sage" userId="492655dd-2671-48ce-be84-1cb87887afd8" providerId="ADAL" clId="{01B3B848-DD7E-4604-9BDC-32525FE20190}" dt="2026-04-10T07:55:17.022" v="14426" actId="478"/>
          <ac:picMkLst>
            <pc:docMk/>
            <pc:sldMk cId="559496373" sldId="332"/>
            <ac:picMk id="47" creationId="{6B494AEC-999B-D89F-CDD1-674EAB8E9050}"/>
          </ac:picMkLst>
        </pc:picChg>
        <pc:picChg chg="add mod">
          <ac:chgData name="Lorraine Sage" userId="492655dd-2671-48ce-be84-1cb87887afd8" providerId="ADAL" clId="{01B3B848-DD7E-4604-9BDC-32525FE20190}" dt="2026-04-10T07:55:08.981" v="14424" actId="1076"/>
          <ac:picMkLst>
            <pc:docMk/>
            <pc:sldMk cId="559496373" sldId="332"/>
            <ac:picMk id="49" creationId="{BB0BDC66-16C2-3F8B-D11F-432575625BA1}"/>
          </ac:picMkLst>
        </pc:picChg>
        <pc:picChg chg="add mod">
          <ac:chgData name="Lorraine Sage" userId="492655dd-2671-48ce-be84-1cb87887afd8" providerId="ADAL" clId="{01B3B848-DD7E-4604-9BDC-32525FE20190}" dt="2026-04-10T07:55:23.201" v="14431" actId="1076"/>
          <ac:picMkLst>
            <pc:docMk/>
            <pc:sldMk cId="559496373" sldId="332"/>
            <ac:picMk id="51" creationId="{0BC7BCA9-31D7-E6E4-CCAA-11C8722BF769}"/>
          </ac:picMkLst>
        </pc:picChg>
        <pc:picChg chg="add mod">
          <ac:chgData name="Lorraine Sage" userId="492655dd-2671-48ce-be84-1cb87887afd8" providerId="ADAL" clId="{01B3B848-DD7E-4604-9BDC-32525FE20190}" dt="2026-04-10T07:55:38.309" v="14436" actId="1076"/>
          <ac:picMkLst>
            <pc:docMk/>
            <pc:sldMk cId="559496373" sldId="332"/>
            <ac:picMk id="53" creationId="{A9E4EFDA-71DA-BF01-A14E-9EF3970C2A2C}"/>
          </ac:picMkLst>
        </pc:picChg>
        <pc:picChg chg="add mod">
          <ac:chgData name="Lorraine Sage" userId="492655dd-2671-48ce-be84-1cb87887afd8" providerId="ADAL" clId="{01B3B848-DD7E-4604-9BDC-32525FE20190}" dt="2026-04-10T07:57:35.812" v="14467" actId="1076"/>
          <ac:picMkLst>
            <pc:docMk/>
            <pc:sldMk cId="559496373" sldId="332"/>
            <ac:picMk id="55" creationId="{BDBB564B-6912-CFB0-E3DF-AE9A864F6078}"/>
          </ac:picMkLst>
        </pc:picChg>
        <pc:picChg chg="add mod">
          <ac:chgData name="Lorraine Sage" userId="492655dd-2671-48ce-be84-1cb87887afd8" providerId="ADAL" clId="{01B3B848-DD7E-4604-9BDC-32525FE20190}" dt="2026-04-10T07:56:03.360" v="14446" actId="1076"/>
          <ac:picMkLst>
            <pc:docMk/>
            <pc:sldMk cId="559496373" sldId="332"/>
            <ac:picMk id="57" creationId="{0E39B8B3-F690-BDCC-E837-D150159D285C}"/>
          </ac:picMkLst>
        </pc:picChg>
        <pc:picChg chg="add mod">
          <ac:chgData name="Lorraine Sage" userId="492655dd-2671-48ce-be84-1cb87887afd8" providerId="ADAL" clId="{01B3B848-DD7E-4604-9BDC-32525FE20190}" dt="2026-04-10T07:56:14.220" v="14451" actId="1076"/>
          <ac:picMkLst>
            <pc:docMk/>
            <pc:sldMk cId="559496373" sldId="332"/>
            <ac:picMk id="59" creationId="{C5162032-DF0A-FEC5-452E-EF8E51F061CC}"/>
          </ac:picMkLst>
        </pc:picChg>
        <pc:picChg chg="add mod">
          <ac:chgData name="Lorraine Sage" userId="492655dd-2671-48ce-be84-1cb87887afd8" providerId="ADAL" clId="{01B3B848-DD7E-4604-9BDC-32525FE20190}" dt="2026-04-10T07:56:27.456" v="14456" actId="1076"/>
          <ac:picMkLst>
            <pc:docMk/>
            <pc:sldMk cId="559496373" sldId="332"/>
            <ac:picMk id="61" creationId="{33DF0075-B48F-C9AB-A290-6CDC83EF54FA}"/>
          </ac:picMkLst>
        </pc:picChg>
        <pc:picChg chg="add mod">
          <ac:chgData name="Lorraine Sage" userId="492655dd-2671-48ce-be84-1cb87887afd8" providerId="ADAL" clId="{01B3B848-DD7E-4604-9BDC-32525FE20190}" dt="2026-04-10T07:56:36.150" v="14461" actId="1076"/>
          <ac:picMkLst>
            <pc:docMk/>
            <pc:sldMk cId="559496373" sldId="332"/>
            <ac:picMk id="63" creationId="{54E5F2E5-E65E-1998-2C42-997E849374C4}"/>
          </ac:picMkLst>
        </pc:picChg>
      </pc:sldChg>
      <pc:sldChg chg="addSp delSp modSp add mod modTransition delAnim modAnim modNotesTx">
        <pc:chgData name="Lorraine Sage" userId="492655dd-2671-48ce-be84-1cb87887afd8" providerId="ADAL" clId="{01B3B848-DD7E-4604-9BDC-32525FE20190}" dt="2026-04-14T07:27:12.479" v="14557" actId="20577"/>
        <pc:sldMkLst>
          <pc:docMk/>
          <pc:sldMk cId="2866606885" sldId="333"/>
        </pc:sldMkLst>
        <pc:spChg chg="add del mod">
          <ac:chgData name="Lorraine Sage" userId="492655dd-2671-48ce-be84-1cb87887afd8" providerId="ADAL" clId="{01B3B848-DD7E-4604-9BDC-32525FE20190}" dt="2026-04-04T13:37:18.200" v="8148" actId="21"/>
          <ac:spMkLst>
            <pc:docMk/>
            <pc:sldMk cId="2866606885" sldId="333"/>
            <ac:spMk id="2" creationId="{A51DDD80-EA71-41AE-3D6C-DD5D867C214E}"/>
          </ac:spMkLst>
        </pc:spChg>
        <pc:spChg chg="mod">
          <ac:chgData name="Lorraine Sage" userId="492655dd-2671-48ce-be84-1cb87887afd8" providerId="ADAL" clId="{01B3B848-DD7E-4604-9BDC-32525FE20190}" dt="2026-04-04T10:26:34.416" v="2697" actId="20577"/>
          <ac:spMkLst>
            <pc:docMk/>
            <pc:sldMk cId="2866606885" sldId="333"/>
            <ac:spMk id="3" creationId="{5D3144A1-00E4-F5B3-9695-62619A300C87}"/>
          </ac:spMkLst>
        </pc:spChg>
        <pc:spChg chg="add del mod ord">
          <ac:chgData name="Lorraine Sage" userId="492655dd-2671-48ce-be84-1cb87887afd8" providerId="ADAL" clId="{01B3B848-DD7E-4604-9BDC-32525FE20190}" dt="2026-04-04T13:37:18.200" v="8148" actId="21"/>
          <ac:spMkLst>
            <pc:docMk/>
            <pc:sldMk cId="2866606885" sldId="333"/>
            <ac:spMk id="4" creationId="{2C31C645-434E-6415-F0AD-7AC47B16D1CE}"/>
          </ac:spMkLst>
        </pc:spChg>
        <pc:spChg chg="add del mod">
          <ac:chgData name="Lorraine Sage" userId="492655dd-2671-48ce-be84-1cb87887afd8" providerId="ADAL" clId="{01B3B848-DD7E-4604-9BDC-32525FE20190}" dt="2026-04-04T13:37:18.200" v="8148" actId="21"/>
          <ac:spMkLst>
            <pc:docMk/>
            <pc:sldMk cId="2866606885" sldId="333"/>
            <ac:spMk id="7" creationId="{54E3F05E-AD22-B1B8-C1A5-30A64CE99B54}"/>
          </ac:spMkLst>
        </pc:spChg>
        <pc:spChg chg="add del mod ord">
          <ac:chgData name="Lorraine Sage" userId="492655dd-2671-48ce-be84-1cb87887afd8" providerId="ADAL" clId="{01B3B848-DD7E-4604-9BDC-32525FE20190}" dt="2026-04-04T13:37:18.200" v="8148" actId="21"/>
          <ac:spMkLst>
            <pc:docMk/>
            <pc:sldMk cId="2866606885" sldId="333"/>
            <ac:spMk id="8" creationId="{D4505981-3769-4D62-9C49-C1AFD6759C6D}"/>
          </ac:spMkLst>
        </pc:spChg>
        <pc:spChg chg="add del mod ord">
          <ac:chgData name="Lorraine Sage" userId="492655dd-2671-48ce-be84-1cb87887afd8" providerId="ADAL" clId="{01B3B848-DD7E-4604-9BDC-32525FE20190}" dt="2026-04-04T13:37:18.200" v="8148" actId="21"/>
          <ac:spMkLst>
            <pc:docMk/>
            <pc:sldMk cId="2866606885" sldId="333"/>
            <ac:spMk id="9" creationId="{F3B6DB93-B2BE-10EE-0FB8-E06A12C0E6AA}"/>
          </ac:spMkLst>
        </pc:spChg>
        <pc:spChg chg="add del mod ord">
          <ac:chgData name="Lorraine Sage" userId="492655dd-2671-48ce-be84-1cb87887afd8" providerId="ADAL" clId="{01B3B848-DD7E-4604-9BDC-32525FE20190}" dt="2026-04-04T13:37:18.200" v="8148" actId="21"/>
          <ac:spMkLst>
            <pc:docMk/>
            <pc:sldMk cId="2866606885" sldId="333"/>
            <ac:spMk id="10" creationId="{E7AFECDA-F7AE-FD69-5AB2-941036A9661D}"/>
          </ac:spMkLst>
        </pc:spChg>
        <pc:spChg chg="add del mod">
          <ac:chgData name="Lorraine Sage" userId="492655dd-2671-48ce-be84-1cb87887afd8" providerId="ADAL" clId="{01B3B848-DD7E-4604-9BDC-32525FE20190}" dt="2026-04-04T13:37:18.200" v="8148" actId="21"/>
          <ac:spMkLst>
            <pc:docMk/>
            <pc:sldMk cId="2866606885" sldId="333"/>
            <ac:spMk id="11" creationId="{E5A1B26F-024B-CE5B-6F09-25077E6DF13D}"/>
          </ac:spMkLst>
        </pc:spChg>
        <pc:spChg chg="add del mod ord">
          <ac:chgData name="Lorraine Sage" userId="492655dd-2671-48ce-be84-1cb87887afd8" providerId="ADAL" clId="{01B3B848-DD7E-4604-9BDC-32525FE20190}" dt="2026-04-04T13:37:18.200" v="8148" actId="21"/>
          <ac:spMkLst>
            <pc:docMk/>
            <pc:sldMk cId="2866606885" sldId="333"/>
            <ac:spMk id="13" creationId="{1011C762-C877-1A8F-824D-4DEC4DB28DAF}"/>
          </ac:spMkLst>
        </pc:spChg>
        <pc:spChg chg="add del mod ord">
          <ac:chgData name="Lorraine Sage" userId="492655dd-2671-48ce-be84-1cb87887afd8" providerId="ADAL" clId="{01B3B848-DD7E-4604-9BDC-32525FE20190}" dt="2026-04-04T15:24:04.309" v="11293" actId="167"/>
          <ac:spMkLst>
            <pc:docMk/>
            <pc:sldMk cId="2866606885" sldId="333"/>
            <ac:spMk id="14" creationId="{ACC6FC1E-B643-CBA8-BD5F-48FAD5BD3519}"/>
          </ac:spMkLst>
        </pc:spChg>
        <pc:spChg chg="add del mod">
          <ac:chgData name="Lorraine Sage" userId="492655dd-2671-48ce-be84-1cb87887afd8" providerId="ADAL" clId="{01B3B848-DD7E-4604-9BDC-32525FE20190}" dt="2026-04-04T13:37:18.200" v="8148" actId="21"/>
          <ac:spMkLst>
            <pc:docMk/>
            <pc:sldMk cId="2866606885" sldId="333"/>
            <ac:spMk id="28" creationId="{BF915DD4-FEAC-188B-06F8-CB6782FD22AA}"/>
          </ac:spMkLst>
        </pc:spChg>
        <pc:spChg chg="add mod">
          <ac:chgData name="Lorraine Sage" userId="492655dd-2671-48ce-be84-1cb87887afd8" providerId="ADAL" clId="{01B3B848-DD7E-4604-9BDC-32525FE20190}" dt="2026-04-07T09:29:02.331" v="14332" actId="113"/>
          <ac:spMkLst>
            <pc:docMk/>
            <pc:sldMk cId="2866606885" sldId="333"/>
            <ac:spMk id="31" creationId="{3252F4AD-4B8F-E648-F6CB-014B88770119}"/>
          </ac:spMkLst>
        </pc:spChg>
        <pc:spChg chg="add mod">
          <ac:chgData name="Lorraine Sage" userId="492655dd-2671-48ce-be84-1cb87887afd8" providerId="ADAL" clId="{01B3B848-DD7E-4604-9BDC-32525FE20190}" dt="2026-04-07T09:29:07.978" v="14333" actId="1076"/>
          <ac:spMkLst>
            <pc:docMk/>
            <pc:sldMk cId="2866606885" sldId="333"/>
            <ac:spMk id="32" creationId="{27383F11-2D1E-985F-68F8-06A6F85F8811}"/>
          </ac:spMkLst>
        </pc:spChg>
        <pc:spChg chg="add mod">
          <ac:chgData name="Lorraine Sage" userId="492655dd-2671-48ce-be84-1cb87887afd8" providerId="ADAL" clId="{01B3B848-DD7E-4604-9BDC-32525FE20190}" dt="2026-04-07T09:29:48.358" v="14343" actId="1076"/>
          <ac:spMkLst>
            <pc:docMk/>
            <pc:sldMk cId="2866606885" sldId="333"/>
            <ac:spMk id="33" creationId="{BA64575E-F666-1546-C9B6-88E7E3C1D17C}"/>
          </ac:spMkLst>
        </pc:spChg>
        <pc:spChg chg="add mod">
          <ac:chgData name="Lorraine Sage" userId="492655dd-2671-48ce-be84-1cb87887afd8" providerId="ADAL" clId="{01B3B848-DD7E-4604-9BDC-32525FE20190}" dt="2026-04-07T09:29:29.575" v="14338" actId="1076"/>
          <ac:spMkLst>
            <pc:docMk/>
            <pc:sldMk cId="2866606885" sldId="333"/>
            <ac:spMk id="34" creationId="{1C0F42D7-CAB7-0FF1-21B3-DDBE90DD9B93}"/>
          </ac:spMkLst>
        </pc:spChg>
        <pc:spChg chg="add mod">
          <ac:chgData name="Lorraine Sage" userId="492655dd-2671-48ce-be84-1cb87887afd8" providerId="ADAL" clId="{01B3B848-DD7E-4604-9BDC-32525FE20190}" dt="2026-04-07T09:29:40.633" v="14341" actId="1076"/>
          <ac:spMkLst>
            <pc:docMk/>
            <pc:sldMk cId="2866606885" sldId="333"/>
            <ac:spMk id="39" creationId="{5EED9DF3-1FFE-2998-2454-84E0A16D07E4}"/>
          </ac:spMkLst>
        </pc:spChg>
        <pc:picChg chg="add mod ord">
          <ac:chgData name="Lorraine Sage" userId="492655dd-2671-48ce-be84-1cb87887afd8" providerId="ADAL" clId="{01B3B848-DD7E-4604-9BDC-32525FE20190}" dt="2026-04-04T15:24:31.981" v="11295" actId="1076"/>
          <ac:picMkLst>
            <pc:docMk/>
            <pc:sldMk cId="2866606885" sldId="333"/>
            <ac:picMk id="27" creationId="{8914E7BA-1D8D-2122-D29E-188616A8ED4B}"/>
          </ac:picMkLst>
        </pc:picChg>
        <pc:picChg chg="add mod">
          <ac:chgData name="Lorraine Sage" userId="492655dd-2671-48ce-be84-1cb87887afd8" providerId="ADAL" clId="{01B3B848-DD7E-4604-9BDC-32525FE20190}" dt="2026-04-07T09:29:26.851" v="14337" actId="14100"/>
          <ac:picMkLst>
            <pc:docMk/>
            <pc:sldMk cId="2866606885" sldId="333"/>
            <ac:picMk id="30" creationId="{865D9351-1A8B-839E-203F-AF67E4BFCD83}"/>
          </ac:picMkLst>
        </pc:picChg>
        <pc:picChg chg="add mod ord modCrop">
          <ac:chgData name="Lorraine Sage" userId="492655dd-2671-48ce-be84-1cb87887afd8" providerId="ADAL" clId="{01B3B848-DD7E-4604-9BDC-32525FE20190}" dt="2026-04-04T15:24:04.309" v="11293" actId="167"/>
          <ac:picMkLst>
            <pc:docMk/>
            <pc:sldMk cId="2866606885" sldId="333"/>
            <ac:picMk id="41" creationId="{4EFDF063-8B28-917A-E6BC-A6D9DCC46280}"/>
          </ac:picMkLst>
        </pc:picChg>
      </pc:sldChg>
      <pc:sldChg chg="addSp delSp modSp new mod setFolMasterAnim addAnim delAnim modAnim modNotesTx">
        <pc:chgData name="Lorraine Sage" userId="492655dd-2671-48ce-be84-1cb87887afd8" providerId="ADAL" clId="{01B3B848-DD7E-4604-9BDC-32525FE20190}" dt="2026-04-22T08:39:20.159" v="14581" actId="21"/>
        <pc:sldMkLst>
          <pc:docMk/>
          <pc:sldMk cId="476654534" sldId="334"/>
        </pc:sldMkLst>
        <pc:spChg chg="mod">
          <ac:chgData name="Lorraine Sage" userId="492655dd-2671-48ce-be84-1cb87887afd8" providerId="ADAL" clId="{01B3B848-DD7E-4604-9BDC-32525FE20190}" dt="2026-04-04T11:15:21.629" v="3893" actId="1076"/>
          <ac:spMkLst>
            <pc:docMk/>
            <pc:sldMk cId="476654534" sldId="334"/>
            <ac:spMk id="3" creationId="{A3FBBDC0-6A72-D9F6-8873-406B847D7A38}"/>
          </ac:spMkLst>
        </pc:spChg>
        <pc:grpChg chg="add del mod">
          <ac:chgData name="Lorraine Sage" userId="492655dd-2671-48ce-be84-1cb87887afd8" providerId="ADAL" clId="{01B3B848-DD7E-4604-9BDC-32525FE20190}" dt="2026-04-22T08:39:20.159" v="14581" actId="21"/>
          <ac:grpSpMkLst>
            <pc:docMk/>
            <pc:sldMk cId="476654534" sldId="334"/>
            <ac:grpSpMk id="2" creationId="{37379689-2D9F-AC1F-41E4-F9A14C39A29E}"/>
          </ac:grpSpMkLst>
        </pc:grpChg>
        <pc:grpChg chg="add mod ord">
          <ac:chgData name="Lorraine Sage" userId="492655dd-2671-48ce-be84-1cb87887afd8" providerId="ADAL" clId="{01B3B848-DD7E-4604-9BDC-32525FE20190}" dt="2026-04-10T15:18:32.439" v="14550" actId="1076"/>
          <ac:grpSpMkLst>
            <pc:docMk/>
            <pc:sldMk cId="476654534" sldId="334"/>
            <ac:grpSpMk id="38" creationId="{49A1CA57-8AA7-EA9F-1F7C-95E015F933D1}"/>
          </ac:grpSpMkLst>
        </pc:grpChg>
        <pc:picChg chg="add mod">
          <ac:chgData name="Lorraine Sage" userId="492655dd-2671-48ce-be84-1cb87887afd8" providerId="ADAL" clId="{01B3B848-DD7E-4604-9BDC-32525FE20190}" dt="2026-04-07T08:17:17.583" v="13327" actId="1076"/>
          <ac:picMkLst>
            <pc:docMk/>
            <pc:sldMk cId="476654534" sldId="334"/>
            <ac:picMk id="4" creationId="{175F2BEC-938B-182A-BDF4-F401C29836A6}"/>
          </ac:picMkLst>
        </pc:picChg>
        <pc:picChg chg="mod">
          <ac:chgData name="Lorraine Sage" userId="492655dd-2671-48ce-be84-1cb87887afd8" providerId="ADAL" clId="{01B3B848-DD7E-4604-9BDC-32525FE20190}" dt="2026-04-22T08:39:14.344" v="14578"/>
          <ac:picMkLst>
            <pc:docMk/>
            <pc:sldMk cId="476654534" sldId="334"/>
            <ac:picMk id="5" creationId="{027673C2-F068-C08C-3055-B28CA6A9D242}"/>
          </ac:picMkLst>
        </pc:picChg>
        <pc:picChg chg="mod">
          <ac:chgData name="Lorraine Sage" userId="492655dd-2671-48ce-be84-1cb87887afd8" providerId="ADAL" clId="{01B3B848-DD7E-4604-9BDC-32525FE20190}" dt="2026-04-22T08:39:14.344" v="14578"/>
          <ac:picMkLst>
            <pc:docMk/>
            <pc:sldMk cId="476654534" sldId="334"/>
            <ac:picMk id="6" creationId="{FAA90DDE-B049-250D-1EA1-4E736F4E1B45}"/>
          </ac:picMkLst>
        </pc:picChg>
        <pc:picChg chg="add del mod ord modCrop">
          <ac:chgData name="Lorraine Sage" userId="492655dd-2671-48ce-be84-1cb87887afd8" providerId="ADAL" clId="{01B3B848-DD7E-4604-9BDC-32525FE20190}" dt="2026-04-07T08:06:52.392" v="13252" actId="164"/>
          <ac:picMkLst>
            <pc:docMk/>
            <pc:sldMk cId="476654534" sldId="334"/>
            <ac:picMk id="31" creationId="{9E30203B-E536-E18F-3B29-860CBD16F26D}"/>
          </ac:picMkLst>
        </pc:picChg>
        <pc:picChg chg="mod">
          <ac:chgData name="Lorraine Sage" userId="492655dd-2671-48ce-be84-1cb87887afd8" providerId="ADAL" clId="{01B3B848-DD7E-4604-9BDC-32525FE20190}" dt="2026-04-07T08:06:52.392" v="13252" actId="164"/>
          <ac:picMkLst>
            <pc:docMk/>
            <pc:sldMk cId="476654534" sldId="334"/>
            <ac:picMk id="37" creationId="{D954CE66-BAC6-7A51-3C98-471EB40431ED}"/>
          </ac:picMkLst>
        </pc:picChg>
        <pc:picChg chg="mod">
          <ac:chgData name="Lorraine Sage" userId="492655dd-2671-48ce-be84-1cb87887afd8" providerId="ADAL" clId="{01B3B848-DD7E-4604-9BDC-32525FE20190}" dt="2026-04-07T08:21:52.469" v="13366" actId="14100"/>
          <ac:picMkLst>
            <pc:docMk/>
            <pc:sldMk cId="476654534" sldId="334"/>
            <ac:picMk id="44" creationId="{28727378-5E48-7EF3-D877-4456647432AD}"/>
          </ac:picMkLst>
        </pc:picChg>
      </pc:sldChg>
      <pc:sldChg chg="addSp delSp modSp add mod delAnim modAnim modNotesTx">
        <pc:chgData name="Lorraine Sage" userId="492655dd-2671-48ce-be84-1cb87887afd8" providerId="ADAL" clId="{01B3B848-DD7E-4604-9BDC-32525FE20190}" dt="2026-04-14T07:29:18.515" v="14562" actId="20577"/>
        <pc:sldMkLst>
          <pc:docMk/>
          <pc:sldMk cId="2754732319" sldId="335"/>
        </pc:sldMkLst>
        <pc:grpChg chg="add mod">
          <ac:chgData name="Lorraine Sage" userId="492655dd-2671-48ce-be84-1cb87887afd8" providerId="ADAL" clId="{01B3B848-DD7E-4604-9BDC-32525FE20190}" dt="2026-04-07T08:22:40.123" v="13373"/>
          <ac:grpSpMkLst>
            <pc:docMk/>
            <pc:sldMk cId="2754732319" sldId="335"/>
            <ac:grpSpMk id="7" creationId="{E85A04A2-1E28-FDAC-899B-CD4FE8E3BCB1}"/>
          </ac:grpSpMkLst>
        </pc:grpChg>
        <pc:picChg chg="mod">
          <ac:chgData name="Lorraine Sage" userId="492655dd-2671-48ce-be84-1cb87887afd8" providerId="ADAL" clId="{01B3B848-DD7E-4604-9BDC-32525FE20190}" dt="2026-04-07T08:22:48.661" v="13375" actId="1076"/>
          <ac:picMkLst>
            <pc:docMk/>
            <pc:sldMk cId="2754732319" sldId="335"/>
            <ac:picMk id="4" creationId="{3CCA24B2-E80F-92DC-D9CF-62035729294D}"/>
          </ac:picMkLst>
        </pc:picChg>
        <pc:picChg chg="mod">
          <ac:chgData name="Lorraine Sage" userId="492655dd-2671-48ce-be84-1cb87887afd8" providerId="ADAL" clId="{01B3B848-DD7E-4604-9BDC-32525FE20190}" dt="2026-04-07T08:22:40.123" v="13373"/>
          <ac:picMkLst>
            <pc:docMk/>
            <pc:sldMk cId="2754732319" sldId="335"/>
            <ac:picMk id="8" creationId="{22CFA825-C8CC-2965-CAE8-1859736BBCFB}"/>
          </ac:picMkLst>
        </pc:picChg>
        <pc:picChg chg="mod">
          <ac:chgData name="Lorraine Sage" userId="492655dd-2671-48ce-be84-1cb87887afd8" providerId="ADAL" clId="{01B3B848-DD7E-4604-9BDC-32525FE20190}" dt="2026-04-07T08:22:40.123" v="13373"/>
          <ac:picMkLst>
            <pc:docMk/>
            <pc:sldMk cId="2754732319" sldId="335"/>
            <ac:picMk id="9" creationId="{E70C0708-189D-CEAC-815E-1F677010BA58}"/>
          </ac:picMkLst>
        </pc:picChg>
        <pc:picChg chg="add mod">
          <ac:chgData name="Lorraine Sage" userId="492655dd-2671-48ce-be84-1cb87887afd8" providerId="ADAL" clId="{01B3B848-DD7E-4604-9BDC-32525FE20190}" dt="2026-04-07T08:22:55.672" v="13376"/>
          <ac:picMkLst>
            <pc:docMk/>
            <pc:sldMk cId="2754732319" sldId="335"/>
            <ac:picMk id="10" creationId="{DF330D10-42AA-F23F-5418-26650F569403}"/>
          </ac:picMkLst>
        </pc:picChg>
      </pc:sldChg>
      <pc:sldChg chg="addSp modSp new mod modAnim modNotesTx">
        <pc:chgData name="Lorraine Sage" userId="492655dd-2671-48ce-be84-1cb87887afd8" providerId="ADAL" clId="{01B3B848-DD7E-4604-9BDC-32525FE20190}" dt="2026-04-14T07:27:29.613" v="14558" actId="20577"/>
        <pc:sldMkLst>
          <pc:docMk/>
          <pc:sldMk cId="602278882" sldId="336"/>
        </pc:sldMkLst>
        <pc:spChg chg="mod">
          <ac:chgData name="Lorraine Sage" userId="492655dd-2671-48ce-be84-1cb87887afd8" providerId="ADAL" clId="{01B3B848-DD7E-4604-9BDC-32525FE20190}" dt="2026-04-04T12:31:50.169" v="6768" actId="113"/>
          <ac:spMkLst>
            <pc:docMk/>
            <pc:sldMk cId="602278882" sldId="336"/>
            <ac:spMk id="2" creationId="{36145DC9-19AD-0B3F-03B2-BBD74D0879B1}"/>
          </ac:spMkLst>
        </pc:spChg>
        <pc:spChg chg="mod">
          <ac:chgData name="Lorraine Sage" userId="492655dd-2671-48ce-be84-1cb87887afd8" providerId="ADAL" clId="{01B3B848-DD7E-4604-9BDC-32525FE20190}" dt="2026-04-04T12:25:30.786" v="6375" actId="255"/>
          <ac:spMkLst>
            <pc:docMk/>
            <pc:sldMk cId="602278882" sldId="336"/>
            <ac:spMk id="3" creationId="{85459875-EA6A-8DC7-F83F-A3B801BD81B9}"/>
          </ac:spMkLst>
        </pc:spChg>
        <pc:spChg chg="add mod">
          <ac:chgData name="Lorraine Sage" userId="492655dd-2671-48ce-be84-1cb87887afd8" providerId="ADAL" clId="{01B3B848-DD7E-4604-9BDC-32525FE20190}" dt="2026-04-04T12:25:44.672" v="6377"/>
          <ac:spMkLst>
            <pc:docMk/>
            <pc:sldMk cId="602278882" sldId="336"/>
            <ac:spMk id="4" creationId="{F91FAF7A-DC7F-58BA-C107-AB5712F08655}"/>
          </ac:spMkLst>
        </pc:spChg>
        <pc:spChg chg="add mod">
          <ac:chgData name="Lorraine Sage" userId="492655dd-2671-48ce-be84-1cb87887afd8" providerId="ADAL" clId="{01B3B848-DD7E-4604-9BDC-32525FE20190}" dt="2026-04-04T12:25:44.672" v="6377"/>
          <ac:spMkLst>
            <pc:docMk/>
            <pc:sldMk cId="602278882" sldId="336"/>
            <ac:spMk id="5" creationId="{81304D8B-05F1-D191-01B7-D5296E3E3B95}"/>
          </ac:spMkLst>
        </pc:spChg>
        <pc:spChg chg="add mod">
          <ac:chgData name="Lorraine Sage" userId="492655dd-2671-48ce-be84-1cb87887afd8" providerId="ADAL" clId="{01B3B848-DD7E-4604-9BDC-32525FE20190}" dt="2026-04-04T12:25:44.672" v="6377"/>
          <ac:spMkLst>
            <pc:docMk/>
            <pc:sldMk cId="602278882" sldId="336"/>
            <ac:spMk id="6" creationId="{7821501F-897A-EE4B-4F83-21EF68F0263F}"/>
          </ac:spMkLst>
        </pc:spChg>
        <pc:spChg chg="add mod">
          <ac:chgData name="Lorraine Sage" userId="492655dd-2671-48ce-be84-1cb87887afd8" providerId="ADAL" clId="{01B3B848-DD7E-4604-9BDC-32525FE20190}" dt="2026-04-04T12:25:44.672" v="6377"/>
          <ac:spMkLst>
            <pc:docMk/>
            <pc:sldMk cId="602278882" sldId="336"/>
            <ac:spMk id="7" creationId="{D2101775-7D6B-CABE-487D-7C5E09BF08D8}"/>
          </ac:spMkLst>
        </pc:spChg>
      </pc:sldChg>
      <pc:sldChg chg="addSp delSp modSp new mod modAnim modNotesTx">
        <pc:chgData name="Lorraine Sage" userId="492655dd-2671-48ce-be84-1cb87887afd8" providerId="ADAL" clId="{01B3B848-DD7E-4604-9BDC-32525FE20190}" dt="2026-04-14T07:29:40.657" v="14565" actId="20577"/>
        <pc:sldMkLst>
          <pc:docMk/>
          <pc:sldMk cId="1131016781" sldId="337"/>
        </pc:sldMkLst>
        <pc:spChg chg="mod">
          <ac:chgData name="Lorraine Sage" userId="492655dd-2671-48ce-be84-1cb87887afd8" providerId="ADAL" clId="{01B3B848-DD7E-4604-9BDC-32525FE20190}" dt="2026-04-04T13:34:06.157" v="8033" actId="20577"/>
          <ac:spMkLst>
            <pc:docMk/>
            <pc:sldMk cId="1131016781" sldId="337"/>
            <ac:spMk id="3" creationId="{0D772555-6C17-653A-1956-1A58BB13FCFF}"/>
          </ac:spMkLst>
        </pc:spChg>
        <pc:spChg chg="add mod">
          <ac:chgData name="Lorraine Sage" userId="492655dd-2671-48ce-be84-1cb87887afd8" providerId="ADAL" clId="{01B3B848-DD7E-4604-9BDC-32525FE20190}" dt="2026-04-04T13:16:25.455" v="7461" actId="767"/>
          <ac:spMkLst>
            <pc:docMk/>
            <pc:sldMk cId="1131016781" sldId="337"/>
            <ac:spMk id="6" creationId="{340D4AE6-5611-F00A-9B8F-2AFA37597B3E}"/>
          </ac:spMkLst>
        </pc:spChg>
        <pc:spChg chg="add mod">
          <ac:chgData name="Lorraine Sage" userId="492655dd-2671-48ce-be84-1cb87887afd8" providerId="ADAL" clId="{01B3B848-DD7E-4604-9BDC-32525FE20190}" dt="2026-04-04T13:18:51.460" v="7485" actId="767"/>
          <ac:spMkLst>
            <pc:docMk/>
            <pc:sldMk cId="1131016781" sldId="337"/>
            <ac:spMk id="15" creationId="{64DC4DE3-E453-D8E9-78D7-113C0C91CC4B}"/>
          </ac:spMkLst>
        </pc:spChg>
        <pc:spChg chg="add mod modCrop">
          <ac:chgData name="Lorraine Sage" userId="492655dd-2671-48ce-be84-1cb87887afd8" providerId="ADAL" clId="{01B3B848-DD7E-4604-9BDC-32525FE20190}" dt="2026-04-04T13:34:53.806" v="8068" actId="1076"/>
          <ac:spMkLst>
            <pc:docMk/>
            <pc:sldMk cId="1131016781" sldId="337"/>
            <ac:spMk id="16" creationId="{BB910C07-12A4-ABD5-7FE9-922D3EE1E0C8}"/>
          </ac:spMkLst>
        </pc:spChg>
        <pc:spChg chg="add mod">
          <ac:chgData name="Lorraine Sage" userId="492655dd-2671-48ce-be84-1cb87887afd8" providerId="ADAL" clId="{01B3B848-DD7E-4604-9BDC-32525FE20190}" dt="2026-04-08T08:26:49.487" v="14351" actId="1076"/>
          <ac:spMkLst>
            <pc:docMk/>
            <pc:sldMk cId="1131016781" sldId="337"/>
            <ac:spMk id="17" creationId="{EA2D0C96-FFEC-D519-A3F3-F2B40AA37EBE}"/>
          </ac:spMkLst>
        </pc:spChg>
        <pc:spChg chg="add mod">
          <ac:chgData name="Lorraine Sage" userId="492655dd-2671-48ce-be84-1cb87887afd8" providerId="ADAL" clId="{01B3B848-DD7E-4604-9BDC-32525FE20190}" dt="2026-04-08T08:26:52.921" v="14352" actId="1076"/>
          <ac:spMkLst>
            <pc:docMk/>
            <pc:sldMk cId="1131016781" sldId="337"/>
            <ac:spMk id="18" creationId="{9F5CA351-673C-F187-D372-85D79BC03DC3}"/>
          </ac:spMkLst>
        </pc:spChg>
        <pc:spChg chg="add mod">
          <ac:chgData name="Lorraine Sage" userId="492655dd-2671-48ce-be84-1cb87887afd8" providerId="ADAL" clId="{01B3B848-DD7E-4604-9BDC-32525FE20190}" dt="2026-04-04T13:24:24.877" v="7840" actId="1076"/>
          <ac:spMkLst>
            <pc:docMk/>
            <pc:sldMk cId="1131016781" sldId="337"/>
            <ac:spMk id="19" creationId="{8582D3D6-4EB7-9664-E6CC-67D01BB2C049}"/>
          </ac:spMkLst>
        </pc:spChg>
        <pc:spChg chg="add mod">
          <ac:chgData name="Lorraine Sage" userId="492655dd-2671-48ce-be84-1cb87887afd8" providerId="ADAL" clId="{01B3B848-DD7E-4604-9BDC-32525FE20190}" dt="2026-04-08T08:26:35.003" v="14348" actId="1076"/>
          <ac:spMkLst>
            <pc:docMk/>
            <pc:sldMk cId="1131016781" sldId="337"/>
            <ac:spMk id="20" creationId="{5CC17AF5-0BE8-5075-6338-E3FCD9B900E0}"/>
          </ac:spMkLst>
        </pc:spChg>
        <pc:spChg chg="add mod">
          <ac:chgData name="Lorraine Sage" userId="492655dd-2671-48ce-be84-1cb87887afd8" providerId="ADAL" clId="{01B3B848-DD7E-4604-9BDC-32525FE20190}" dt="2026-04-08T08:26:45.473" v="14350" actId="1076"/>
          <ac:spMkLst>
            <pc:docMk/>
            <pc:sldMk cId="1131016781" sldId="337"/>
            <ac:spMk id="21" creationId="{09356D0C-12E7-1656-DC03-EC38D9563ED0}"/>
          </ac:spMkLst>
        </pc:spChg>
        <pc:spChg chg="add mod">
          <ac:chgData name="Lorraine Sage" userId="492655dd-2671-48ce-be84-1cb87887afd8" providerId="ADAL" clId="{01B3B848-DD7E-4604-9BDC-32525FE20190}" dt="2026-04-08T08:26:40.779" v="14349" actId="688"/>
          <ac:spMkLst>
            <pc:docMk/>
            <pc:sldMk cId="1131016781" sldId="337"/>
            <ac:spMk id="22" creationId="{2225B29A-618F-26CA-36BD-0474135B79AD}"/>
          </ac:spMkLst>
        </pc:spChg>
        <pc:spChg chg="add mod">
          <ac:chgData name="Lorraine Sage" userId="492655dd-2671-48ce-be84-1cb87887afd8" providerId="ADAL" clId="{01B3B848-DD7E-4604-9BDC-32525FE20190}" dt="2026-04-04T13:26:22.788" v="7957" actId="1076"/>
          <ac:spMkLst>
            <pc:docMk/>
            <pc:sldMk cId="1131016781" sldId="337"/>
            <ac:spMk id="23" creationId="{A56F7F0C-FEE5-2E7E-9DFE-2BD83FD616F9}"/>
          </ac:spMkLst>
        </pc:spChg>
        <pc:spChg chg="add mod">
          <ac:chgData name="Lorraine Sage" userId="492655dd-2671-48ce-be84-1cb87887afd8" providerId="ADAL" clId="{01B3B848-DD7E-4604-9BDC-32525FE20190}" dt="2026-04-04T13:26:07.804" v="7953" actId="1076"/>
          <ac:spMkLst>
            <pc:docMk/>
            <pc:sldMk cId="1131016781" sldId="337"/>
            <ac:spMk id="24" creationId="{84E2445B-3714-1376-0032-00EFF7C8A382}"/>
          </ac:spMkLst>
        </pc:spChg>
        <pc:spChg chg="add mod">
          <ac:chgData name="Lorraine Sage" userId="492655dd-2671-48ce-be84-1cb87887afd8" providerId="ADAL" clId="{01B3B848-DD7E-4604-9BDC-32525FE20190}" dt="2026-04-04T13:26:10.248" v="7954" actId="1076"/>
          <ac:spMkLst>
            <pc:docMk/>
            <pc:sldMk cId="1131016781" sldId="337"/>
            <ac:spMk id="25" creationId="{E7CAD78E-8C1B-3436-EF4B-64AE9F09E749}"/>
          </ac:spMkLst>
        </pc:spChg>
      </pc:sldChg>
      <pc:sldChg chg="addSp delSp modSp new mod modAnim modNotesTx">
        <pc:chgData name="Lorraine Sage" userId="492655dd-2671-48ce-be84-1cb87887afd8" providerId="ADAL" clId="{01B3B848-DD7E-4604-9BDC-32525FE20190}" dt="2026-04-14T07:30:07.242" v="14566" actId="20577"/>
        <pc:sldMkLst>
          <pc:docMk/>
          <pc:sldMk cId="1723576273" sldId="338"/>
        </pc:sldMkLst>
        <pc:spChg chg="mod">
          <ac:chgData name="Lorraine Sage" userId="492655dd-2671-48ce-be84-1cb87887afd8" providerId="ADAL" clId="{01B3B848-DD7E-4604-9BDC-32525FE20190}" dt="2026-04-04T13:35:36.734" v="8109" actId="255"/>
          <ac:spMkLst>
            <pc:docMk/>
            <pc:sldMk cId="1723576273" sldId="338"/>
            <ac:spMk id="3" creationId="{49F34354-BA2C-1FB2-01FA-4DE1BEA067D5}"/>
          </ac:spMkLst>
        </pc:spChg>
        <pc:spChg chg="add mod">
          <ac:chgData name="Lorraine Sage" userId="492655dd-2671-48ce-be84-1cb87887afd8" providerId="ADAL" clId="{01B3B848-DD7E-4604-9BDC-32525FE20190}" dt="2026-04-07T08:34:04.990" v="13540" actId="1076"/>
          <ac:spMkLst>
            <pc:docMk/>
            <pc:sldMk cId="1723576273" sldId="338"/>
            <ac:spMk id="4" creationId="{9CA6E4E6-695C-2FF1-D569-2C82C231F7D8}"/>
          </ac:spMkLst>
        </pc:spChg>
        <pc:spChg chg="add mod">
          <ac:chgData name="Lorraine Sage" userId="492655dd-2671-48ce-be84-1cb87887afd8" providerId="ADAL" clId="{01B3B848-DD7E-4604-9BDC-32525FE20190}" dt="2026-04-07T08:34:09.407" v="13541" actId="1076"/>
          <ac:spMkLst>
            <pc:docMk/>
            <pc:sldMk cId="1723576273" sldId="338"/>
            <ac:spMk id="5" creationId="{BD442346-E014-1424-AE66-788A00C187A7}"/>
          </ac:spMkLst>
        </pc:spChg>
        <pc:spChg chg="add mod">
          <ac:chgData name="Lorraine Sage" userId="492655dd-2671-48ce-be84-1cb87887afd8" providerId="ADAL" clId="{01B3B848-DD7E-4604-9BDC-32525FE20190}" dt="2026-04-07T08:31:55.675" v="13494" actId="1076"/>
          <ac:spMkLst>
            <pc:docMk/>
            <pc:sldMk cId="1723576273" sldId="338"/>
            <ac:spMk id="20" creationId="{32F321CA-2B3F-60DC-1D90-138D114DCAAF}"/>
          </ac:spMkLst>
        </pc:spChg>
        <pc:spChg chg="add mod">
          <ac:chgData name="Lorraine Sage" userId="492655dd-2671-48ce-be84-1cb87887afd8" providerId="ADAL" clId="{01B3B848-DD7E-4604-9BDC-32525FE20190}" dt="2026-04-07T08:32:40.774" v="13531" actId="20577"/>
          <ac:spMkLst>
            <pc:docMk/>
            <pc:sldMk cId="1723576273" sldId="338"/>
            <ac:spMk id="21" creationId="{1348BADE-4D4D-8569-4479-AA89BB8C1811}"/>
          </ac:spMkLst>
        </pc:spChg>
        <pc:spChg chg="add mod">
          <ac:chgData name="Lorraine Sage" userId="492655dd-2671-48ce-be84-1cb87887afd8" providerId="ADAL" clId="{01B3B848-DD7E-4604-9BDC-32525FE20190}" dt="2026-04-07T08:30:37.865" v="13464" actId="1076"/>
          <ac:spMkLst>
            <pc:docMk/>
            <pc:sldMk cId="1723576273" sldId="338"/>
            <ac:spMk id="22" creationId="{0D5371B5-4083-D125-9AE8-F69AFEEF446A}"/>
          </ac:spMkLst>
        </pc:spChg>
        <pc:spChg chg="add mod">
          <ac:chgData name="Lorraine Sage" userId="492655dd-2671-48ce-be84-1cb87887afd8" providerId="ADAL" clId="{01B3B848-DD7E-4604-9BDC-32525FE20190}" dt="2026-04-07T08:28:59.517" v="13447" actId="21"/>
          <ac:spMkLst>
            <pc:docMk/>
            <pc:sldMk cId="1723576273" sldId="338"/>
            <ac:spMk id="23" creationId="{08B61F9E-EC3F-C66E-8772-B3C9994175CD}"/>
          </ac:spMkLst>
        </pc:spChg>
        <pc:spChg chg="add mod">
          <ac:chgData name="Lorraine Sage" userId="492655dd-2671-48ce-be84-1cb87887afd8" providerId="ADAL" clId="{01B3B848-DD7E-4604-9BDC-32525FE20190}" dt="2026-04-07T08:34:23.589" v="13543" actId="1076"/>
          <ac:spMkLst>
            <pc:docMk/>
            <pc:sldMk cId="1723576273" sldId="338"/>
            <ac:spMk id="24" creationId="{AFD603A2-CC9F-6A22-9665-29FEF5072595}"/>
          </ac:spMkLst>
        </pc:spChg>
        <pc:spChg chg="add mod">
          <ac:chgData name="Lorraine Sage" userId="492655dd-2671-48ce-be84-1cb87887afd8" providerId="ADAL" clId="{01B3B848-DD7E-4604-9BDC-32525FE20190}" dt="2026-04-07T08:34:44.190" v="13544" actId="1076"/>
          <ac:spMkLst>
            <pc:docMk/>
            <pc:sldMk cId="1723576273" sldId="338"/>
            <ac:spMk id="25" creationId="{C9828351-8416-74CD-D3A7-F7025147600D}"/>
          </ac:spMkLst>
        </pc:spChg>
        <pc:spChg chg="add mod">
          <ac:chgData name="Lorraine Sage" userId="492655dd-2671-48ce-be84-1cb87887afd8" providerId="ADAL" clId="{01B3B848-DD7E-4604-9BDC-32525FE20190}" dt="2026-04-07T08:32:00.542" v="13495" actId="1076"/>
          <ac:spMkLst>
            <pc:docMk/>
            <pc:sldMk cId="1723576273" sldId="338"/>
            <ac:spMk id="26" creationId="{CAF5C318-84B8-E97D-AC01-4039CF2DAEF6}"/>
          </ac:spMkLst>
        </pc:spChg>
        <pc:spChg chg="add mod">
          <ac:chgData name="Lorraine Sage" userId="492655dd-2671-48ce-be84-1cb87887afd8" providerId="ADAL" clId="{01B3B848-DD7E-4604-9BDC-32525FE20190}" dt="2026-04-07T08:34:14.297" v="13542" actId="1076"/>
          <ac:spMkLst>
            <pc:docMk/>
            <pc:sldMk cId="1723576273" sldId="338"/>
            <ac:spMk id="27" creationId="{9189E3C1-9C20-4CA3-50AA-799BAE0B729E}"/>
          </ac:spMkLst>
        </pc:spChg>
        <pc:picChg chg="mod">
          <ac:chgData name="Lorraine Sage" userId="492655dd-2671-48ce-be84-1cb87887afd8" providerId="ADAL" clId="{01B3B848-DD7E-4604-9BDC-32525FE20190}" dt="2026-04-04T14:01:51.510" v="9463" actId="1076"/>
          <ac:picMkLst>
            <pc:docMk/>
            <pc:sldMk cId="1723576273" sldId="338"/>
            <ac:picMk id="16" creationId="{12D6E6DF-A43B-A17A-9DAD-6C705869E593}"/>
          </ac:picMkLst>
        </pc:picChg>
        <pc:picChg chg="mod ord">
          <ac:chgData name="Lorraine Sage" userId="492655dd-2671-48ce-be84-1cb87887afd8" providerId="ADAL" clId="{01B3B848-DD7E-4604-9BDC-32525FE20190}" dt="2026-04-04T13:44:39.125" v="8402" actId="1076"/>
          <ac:picMkLst>
            <pc:docMk/>
            <pc:sldMk cId="1723576273" sldId="338"/>
            <ac:picMk id="19" creationId="{DC5F01D0-AF44-A6B7-26CC-25F805DC88B2}"/>
          </ac:picMkLst>
        </pc:picChg>
      </pc:sldChg>
      <pc:sldChg chg="addSp delSp modSp new mod addAnim delAnim modAnim modNotesTx">
        <pc:chgData name="Lorraine Sage" userId="492655dd-2671-48ce-be84-1cb87887afd8" providerId="ADAL" clId="{01B3B848-DD7E-4604-9BDC-32525FE20190}" dt="2026-04-14T08:19:16.443" v="14576" actId="1076"/>
        <pc:sldMkLst>
          <pc:docMk/>
          <pc:sldMk cId="3962786879" sldId="339"/>
        </pc:sldMkLst>
        <pc:spChg chg="mod">
          <ac:chgData name="Lorraine Sage" userId="492655dd-2671-48ce-be84-1cb87887afd8" providerId="ADAL" clId="{01B3B848-DD7E-4604-9BDC-32525FE20190}" dt="2026-04-14T08:19:16.443" v="14576" actId="1076"/>
          <ac:spMkLst>
            <pc:docMk/>
            <pc:sldMk cId="3962786879" sldId="339"/>
            <ac:spMk id="3" creationId="{B6CB448A-0AF0-052C-B5B9-BD953CB885B7}"/>
          </ac:spMkLst>
        </pc:spChg>
        <pc:spChg chg="add mod">
          <ac:chgData name="Lorraine Sage" userId="492655dd-2671-48ce-be84-1cb87887afd8" providerId="ADAL" clId="{01B3B848-DD7E-4604-9BDC-32525FE20190}" dt="2026-04-07T09:19:31.669" v="14224" actId="1076"/>
          <ac:spMkLst>
            <pc:docMk/>
            <pc:sldMk cId="3962786879" sldId="339"/>
            <ac:spMk id="59" creationId="{1A513F66-5833-E03E-D94A-9A2631AD50B1}"/>
          </ac:spMkLst>
        </pc:spChg>
        <pc:picChg chg="add del mod ord modCrop">
          <ac:chgData name="Lorraine Sage" userId="492655dd-2671-48ce-be84-1cb87887afd8" providerId="ADAL" clId="{01B3B848-DD7E-4604-9BDC-32525FE20190}" dt="2026-04-07T09:17:07.140" v="14123" actId="1076"/>
          <ac:picMkLst>
            <pc:docMk/>
            <pc:sldMk cId="3962786879" sldId="339"/>
            <ac:picMk id="23" creationId="{705058C8-7008-ED4E-6B28-9E325645C2B8}"/>
          </ac:picMkLst>
        </pc:picChg>
        <pc:picChg chg="add del mod ord">
          <ac:chgData name="Lorraine Sage" userId="492655dd-2671-48ce-be84-1cb87887afd8" providerId="ADAL" clId="{01B3B848-DD7E-4604-9BDC-32525FE20190}" dt="2026-04-07T09:17:03.058" v="14122" actId="166"/>
          <ac:picMkLst>
            <pc:docMk/>
            <pc:sldMk cId="3962786879" sldId="339"/>
            <ac:picMk id="24" creationId="{EBBC0B23-EC00-FCC9-C1AF-5463FA077AD3}"/>
          </ac:picMkLst>
        </pc:picChg>
        <pc:picChg chg="add mod">
          <ac:chgData name="Lorraine Sage" userId="492655dd-2671-48ce-be84-1cb87887afd8" providerId="ADAL" clId="{01B3B848-DD7E-4604-9BDC-32525FE20190}" dt="2026-04-07T08:59:03.811" v="13962" actId="1076"/>
          <ac:picMkLst>
            <pc:docMk/>
            <pc:sldMk cId="3962786879" sldId="339"/>
            <ac:picMk id="37" creationId="{746959CC-1294-2624-8508-07E5BBAC8230}"/>
          </ac:picMkLst>
        </pc:picChg>
        <pc:picChg chg="add mod">
          <ac:chgData name="Lorraine Sage" userId="492655dd-2671-48ce-be84-1cb87887afd8" providerId="ADAL" clId="{01B3B848-DD7E-4604-9BDC-32525FE20190}" dt="2026-04-07T09:16:27.172" v="14118" actId="14100"/>
          <ac:picMkLst>
            <pc:docMk/>
            <pc:sldMk cId="3962786879" sldId="339"/>
            <ac:picMk id="43" creationId="{486E2F54-BEAD-2A86-6C70-E9B86541EAFA}"/>
          </ac:picMkLst>
        </pc:picChg>
        <pc:picChg chg="add mod ord">
          <ac:chgData name="Lorraine Sage" userId="492655dd-2671-48ce-be84-1cb87887afd8" providerId="ADAL" clId="{01B3B848-DD7E-4604-9BDC-32525FE20190}" dt="2026-04-07T09:16:12.453" v="14117" actId="14100"/>
          <ac:picMkLst>
            <pc:docMk/>
            <pc:sldMk cId="3962786879" sldId="339"/>
            <ac:picMk id="47" creationId="{8CF336E0-DFE6-CC3C-A83A-8D04E9BFD2F1}"/>
          </ac:picMkLst>
        </pc:picChg>
        <pc:picChg chg="add mod">
          <ac:chgData name="Lorraine Sage" userId="492655dd-2671-48ce-be84-1cb87887afd8" providerId="ADAL" clId="{01B3B848-DD7E-4604-9BDC-32525FE20190}" dt="2026-04-07T09:16:39.413" v="14119" actId="14100"/>
          <ac:picMkLst>
            <pc:docMk/>
            <pc:sldMk cId="3962786879" sldId="339"/>
            <ac:picMk id="55" creationId="{8316AC16-A866-17CF-2B21-3DCF7E9B69C6}"/>
          </ac:picMkLst>
        </pc:picChg>
        <pc:picChg chg="add del mod">
          <ac:chgData name="Lorraine Sage" userId="492655dd-2671-48ce-be84-1cb87887afd8" providerId="ADAL" clId="{01B3B848-DD7E-4604-9BDC-32525FE20190}" dt="2026-04-07T09:15:37.591" v="14115" actId="688"/>
          <ac:picMkLst>
            <pc:docMk/>
            <pc:sldMk cId="3962786879" sldId="339"/>
            <ac:picMk id="58" creationId="{83A463D8-23EA-5AC2-BA80-A063BEC482D5}"/>
          </ac:picMkLst>
        </pc:picChg>
      </pc:sldChg>
      <pc:sldChg chg="addSp delSp modSp add mod addAnim delAnim modAnim modNotesTx">
        <pc:chgData name="Lorraine Sage" userId="492655dd-2671-48ce-be84-1cb87887afd8" providerId="ADAL" clId="{01B3B848-DD7E-4604-9BDC-32525FE20190}" dt="2026-04-14T07:30:32.457" v="14568" actId="20577"/>
        <pc:sldMkLst>
          <pc:docMk/>
          <pc:sldMk cId="1845225456" sldId="340"/>
        </pc:sldMkLst>
        <pc:spChg chg="add del">
          <ac:chgData name="Lorraine Sage" userId="492655dd-2671-48ce-be84-1cb87887afd8" providerId="ADAL" clId="{01B3B848-DD7E-4604-9BDC-32525FE20190}" dt="2026-04-07T08:43:45.709" v="13683" actId="478"/>
          <ac:spMkLst>
            <pc:docMk/>
            <pc:sldMk cId="1845225456" sldId="340"/>
            <ac:spMk id="7" creationId="{C72FDA75-2837-5174-8270-35896B19827D}"/>
          </ac:spMkLst>
        </pc:spChg>
        <pc:spChg chg="mod">
          <ac:chgData name="Lorraine Sage" userId="492655dd-2671-48ce-be84-1cb87887afd8" providerId="ADAL" clId="{01B3B848-DD7E-4604-9BDC-32525FE20190}" dt="2026-04-07T08:41:17.681" v="13649" actId="20577"/>
          <ac:spMkLst>
            <pc:docMk/>
            <pc:sldMk cId="1845225456" sldId="340"/>
            <ac:spMk id="8" creationId="{999F53FC-F68A-7FBC-0F71-B84080D24D68}"/>
          </ac:spMkLst>
        </pc:spChg>
        <pc:spChg chg="mod">
          <ac:chgData name="Lorraine Sage" userId="492655dd-2671-48ce-be84-1cb87887afd8" providerId="ADAL" clId="{01B3B848-DD7E-4604-9BDC-32525FE20190}" dt="2026-04-08T08:27:38.403" v="14355" actId="1076"/>
          <ac:spMkLst>
            <pc:docMk/>
            <pc:sldMk cId="1845225456" sldId="340"/>
            <ac:spMk id="14" creationId="{7178E8C0-7890-B2D0-9A36-DC9AA43991FD}"/>
          </ac:spMkLst>
        </pc:spChg>
        <pc:spChg chg="mod">
          <ac:chgData name="Lorraine Sage" userId="492655dd-2671-48ce-be84-1cb87887afd8" providerId="ADAL" clId="{01B3B848-DD7E-4604-9BDC-32525FE20190}" dt="2026-04-08T08:28:23.668" v="14359" actId="1076"/>
          <ac:spMkLst>
            <pc:docMk/>
            <pc:sldMk cId="1845225456" sldId="340"/>
            <ac:spMk id="15" creationId="{D27541C6-444E-0AC7-EB10-E39C155C6041}"/>
          </ac:spMkLst>
        </pc:spChg>
        <pc:spChg chg="mod">
          <ac:chgData name="Lorraine Sage" userId="492655dd-2671-48ce-be84-1cb87887afd8" providerId="ADAL" clId="{01B3B848-DD7E-4604-9BDC-32525FE20190}" dt="2026-04-08T08:28:26.111" v="14360" actId="1076"/>
          <ac:spMkLst>
            <pc:docMk/>
            <pc:sldMk cId="1845225456" sldId="340"/>
            <ac:spMk id="16" creationId="{9C2D38D5-CE6D-A0F6-4C7B-E7FBA15D839B}"/>
          </ac:spMkLst>
        </pc:spChg>
        <pc:picChg chg="mod">
          <ac:chgData name="Lorraine Sage" userId="492655dd-2671-48ce-be84-1cb87887afd8" providerId="ADAL" clId="{01B3B848-DD7E-4604-9BDC-32525FE20190}" dt="2026-04-07T08:39:54.596" v="13629" actId="1076"/>
          <ac:picMkLst>
            <pc:docMk/>
            <pc:sldMk cId="1845225456" sldId="340"/>
            <ac:picMk id="13" creationId="{EDEB322C-A725-A2BE-4E8E-BB51A1C23A68}"/>
          </ac:picMkLst>
        </pc:picChg>
      </pc:sldChg>
      <pc:sldChg chg="addSp delSp modSp add mod delAnim modAnim modNotesTx">
        <pc:chgData name="Lorraine Sage" userId="492655dd-2671-48ce-be84-1cb87887afd8" providerId="ADAL" clId="{01B3B848-DD7E-4604-9BDC-32525FE20190}" dt="2026-04-14T07:30:51.129" v="14569" actId="20577"/>
        <pc:sldMkLst>
          <pc:docMk/>
          <pc:sldMk cId="3614869546" sldId="341"/>
        </pc:sldMkLst>
        <pc:spChg chg="add mod">
          <ac:chgData name="Lorraine Sage" userId="492655dd-2671-48ce-be84-1cb87887afd8" providerId="ADAL" clId="{01B3B848-DD7E-4604-9BDC-32525FE20190}" dt="2026-04-08T08:28:33.526" v="14362" actId="1076"/>
          <ac:spMkLst>
            <pc:docMk/>
            <pc:sldMk cId="3614869546" sldId="341"/>
            <ac:spMk id="6" creationId="{852FD4B7-939D-C4D4-0FCC-8605D0FE3AF5}"/>
          </ac:spMkLst>
        </pc:spChg>
        <pc:spChg chg="mod">
          <ac:chgData name="Lorraine Sage" userId="492655dd-2671-48ce-be84-1cb87887afd8" providerId="ADAL" clId="{01B3B848-DD7E-4604-9BDC-32525FE20190}" dt="2026-04-07T08:46:28.115" v="13719" actId="14100"/>
          <ac:spMkLst>
            <pc:docMk/>
            <pc:sldMk cId="3614869546" sldId="341"/>
            <ac:spMk id="8" creationId="{6D6DC32E-4DE4-30DD-3874-7891CE4395BC}"/>
          </ac:spMkLst>
        </pc:spChg>
        <pc:spChg chg="add mod">
          <ac:chgData name="Lorraine Sage" userId="492655dd-2671-48ce-be84-1cb87887afd8" providerId="ADAL" clId="{01B3B848-DD7E-4604-9BDC-32525FE20190}" dt="2026-04-07T08:47:45.813" v="13732" actId="20577"/>
          <ac:spMkLst>
            <pc:docMk/>
            <pc:sldMk cId="3614869546" sldId="341"/>
            <ac:spMk id="17" creationId="{08538156-237B-FC52-9A5C-CBBA13966B72}"/>
          </ac:spMkLst>
        </pc:spChg>
        <pc:spChg chg="mod">
          <ac:chgData name="Lorraine Sage" userId="492655dd-2671-48ce-be84-1cb87887afd8" providerId="ADAL" clId="{01B3B848-DD7E-4604-9BDC-32525FE20190}" dt="2026-04-08T08:28:51.109" v="14365" actId="1076"/>
          <ac:spMkLst>
            <pc:docMk/>
            <pc:sldMk cId="3614869546" sldId="341"/>
            <ac:spMk id="19" creationId="{C827D1DA-0214-CC52-3CAA-2A477530AC58}"/>
          </ac:spMkLst>
        </pc:spChg>
        <pc:spChg chg="mod">
          <ac:chgData name="Lorraine Sage" userId="492655dd-2671-48ce-be84-1cb87887afd8" providerId="ADAL" clId="{01B3B848-DD7E-4604-9BDC-32525FE20190}" dt="2026-04-08T08:28:30.442" v="14361" actId="1076"/>
          <ac:spMkLst>
            <pc:docMk/>
            <pc:sldMk cId="3614869546" sldId="341"/>
            <ac:spMk id="20" creationId="{699E60FA-110D-C500-0B6B-D159DA421594}"/>
          </ac:spMkLst>
        </pc:spChg>
        <pc:spChg chg="mod ord">
          <ac:chgData name="Lorraine Sage" userId="492655dd-2671-48ce-be84-1cb87887afd8" providerId="ADAL" clId="{01B3B848-DD7E-4604-9BDC-32525FE20190}" dt="2026-04-08T08:28:42.432" v="14364" actId="1076"/>
          <ac:spMkLst>
            <pc:docMk/>
            <pc:sldMk cId="3614869546" sldId="341"/>
            <ac:spMk id="21" creationId="{2087721E-E000-ABB0-CF1F-D52B4E3E2C4A}"/>
          </ac:spMkLst>
        </pc:spChg>
        <pc:spChg chg="add mod ord">
          <ac:chgData name="Lorraine Sage" userId="492655dd-2671-48ce-be84-1cb87887afd8" providerId="ADAL" clId="{01B3B848-DD7E-4604-9BDC-32525FE20190}" dt="2026-04-07T08:47:28.385" v="13728" actId="167"/>
          <ac:spMkLst>
            <pc:docMk/>
            <pc:sldMk cId="3614869546" sldId="341"/>
            <ac:spMk id="22" creationId="{8BFBE3E4-D79F-601D-39BB-7E2F8E44EBEB}"/>
          </ac:spMkLst>
        </pc:spChg>
        <pc:picChg chg="mod">
          <ac:chgData name="Lorraine Sage" userId="492655dd-2671-48ce-be84-1cb87887afd8" providerId="ADAL" clId="{01B3B848-DD7E-4604-9BDC-32525FE20190}" dt="2026-04-07T08:41:58.479" v="13661" actId="1076"/>
          <ac:picMkLst>
            <pc:docMk/>
            <pc:sldMk cId="3614869546" sldId="341"/>
            <ac:picMk id="18" creationId="{E538AA2F-F5CC-23D6-220E-267E940BDB51}"/>
          </ac:picMkLst>
        </pc:picChg>
      </pc:sldChg>
      <pc:sldMasterChg chg="delSldLayout">
        <pc:chgData name="Lorraine Sage" userId="492655dd-2671-48ce-be84-1cb87887afd8" providerId="ADAL" clId="{01B3B848-DD7E-4604-9BDC-32525FE20190}" dt="2026-04-04T14:02:31.818" v="9470" actId="47"/>
        <pc:sldMasterMkLst>
          <pc:docMk/>
          <pc:sldMasterMk cId="2142349000" sldId="2147486213"/>
        </pc:sldMasterMkLst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42733" cy="46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8" tIns="45929" rIns="91858" bIns="45929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75554" y="0"/>
            <a:ext cx="3042733" cy="46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8" tIns="45929" rIns="91858" bIns="45929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08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38622"/>
            <a:ext cx="3042733" cy="465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8" tIns="45929" rIns="91858" bIns="45929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08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75554" y="8838622"/>
            <a:ext cx="3042733" cy="465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8" tIns="45929" rIns="91858" bIns="45929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72AB611B-C0BA-4889-84CE-41EED4C78C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38269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238455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9158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4870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286E5F-39FC-26D5-8925-4EF8AF94AB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14624F-9DCC-B6B9-0098-95BB4BCDA5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A652EE-1841-9D83-2CFB-1B91DE4DD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sz="1200" b="0" i="0" u="none" kern="1200" dirty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8204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2674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1032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2645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120DAE-F8C4-8D97-E50B-E6D65304F9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F127A3-27F1-0AAD-43C6-A03A7FA3C5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019307-62DB-7ABE-4EF0-685275A9BB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1423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86847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944356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8864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06ADAD-7362-1207-4E5B-2804F72F7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147019-819D-2F5A-E146-51A259D96F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CAC3B3-672E-EEAC-AEE3-1145890F20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1325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3372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214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2218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0511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46956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F5B34D-AA12-DDA5-15DE-8CEDB0002A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65FE0A-CBA7-22B6-9ACE-CBD8F8E967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E46073-4B0E-75BA-1B1A-23C0465528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1476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0AAF5D-3536-2B10-3EFB-780D778667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59FDBD-762C-AD90-D10E-6D4D21F267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E0CE2A-B3BC-DA7A-00A4-D0EC6E528E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89368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33027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2823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466401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68BA34-3614-9B06-A173-43CC2E6059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C9D9BC-4B4C-74AE-4EE9-EA226650F1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300CF5-4108-120D-F5F5-032FE66628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1834452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104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emf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8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svg"/><Relationship Id="rId5" Type="http://schemas.openxmlformats.org/officeDocument/2006/relationships/image" Target="../media/image8.svg"/><Relationship Id="rId4" Type="http://schemas.openxmlformats.org/officeDocument/2006/relationships/image" Target="../media/image6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sv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3.emf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3.emf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sv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sv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3.emf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3.emf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sv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3.emf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sv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3.emf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emf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8.sv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svg"/><Relationship Id="rId5" Type="http://schemas.openxmlformats.org/officeDocument/2006/relationships/image" Target="../media/image8.svg"/><Relationship Id="rId4" Type="http://schemas.openxmlformats.org/officeDocument/2006/relationships/image" Target="../media/image6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sv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3.emf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3.emf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sv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sv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3.emf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3.emf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sv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3.emf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sv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3.emf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.svg"/><Relationship Id="rId4" Type="http://schemas.openxmlformats.org/officeDocument/2006/relationships/image" Target="../media/image11.emf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_CHARACTER DEVELOPMENT">
    <p:bg>
      <p:bgPr>
        <a:solidFill>
          <a:srgbClr val="FFF9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6">
            <a:extLst>
              <a:ext uri="{FF2B5EF4-FFF2-40B4-BE49-F238E27FC236}">
                <a16:creationId xmlns:a16="http://schemas.microsoft.com/office/drawing/2014/main" id="{E5028941-7444-85C4-756C-A21B287F0E53}"/>
              </a:ext>
            </a:extLst>
          </p:cNvPr>
          <p:cNvSpPr/>
          <p:nvPr userDrawn="1"/>
        </p:nvSpPr>
        <p:spPr>
          <a:xfrm flipH="1" flipV="1">
            <a:off x="4159357" y="-8669"/>
            <a:ext cx="4994420" cy="1820634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10007 w 10427692"/>
              <a:gd name="connsiteY0" fmla="*/ 2810883 h 2837504"/>
              <a:gd name="connsiteX1" fmla="*/ 4147 w 10427692"/>
              <a:gd name="connsiteY1" fmla="*/ 21387 h 2837504"/>
              <a:gd name="connsiteX2" fmla="*/ 3328076 w 10427692"/>
              <a:gd name="connsiteY2" fmla="*/ 703627 h 2837504"/>
              <a:gd name="connsiteX3" fmla="*/ 5924001 w 10427692"/>
              <a:gd name="connsiteY3" fmla="*/ 544565 h 2837504"/>
              <a:gd name="connsiteX4" fmla="*/ 9292667 w 10427692"/>
              <a:gd name="connsiteY4" fmla="*/ 1929126 h 2837504"/>
              <a:gd name="connsiteX5" fmla="*/ 10427692 w 10427692"/>
              <a:gd name="connsiteY5" fmla="*/ 2837504 h 2837504"/>
              <a:gd name="connsiteX6" fmla="*/ 10007 w 10427692"/>
              <a:gd name="connsiteY6" fmla="*/ 2810883 h 2837504"/>
              <a:gd name="connsiteX0" fmla="*/ 10009 w 10427694"/>
              <a:gd name="connsiteY0" fmla="*/ 2816422 h 2843043"/>
              <a:gd name="connsiteX1" fmla="*/ 4149 w 10427694"/>
              <a:gd name="connsiteY1" fmla="*/ 26926 h 2843043"/>
              <a:gd name="connsiteX2" fmla="*/ 3328078 w 10427694"/>
              <a:gd name="connsiteY2" fmla="*/ 709166 h 2843043"/>
              <a:gd name="connsiteX3" fmla="*/ 6019621 w 10427694"/>
              <a:gd name="connsiteY3" fmla="*/ 1665663 h 2843043"/>
              <a:gd name="connsiteX4" fmla="*/ 9292669 w 10427694"/>
              <a:gd name="connsiteY4" fmla="*/ 1934665 h 2843043"/>
              <a:gd name="connsiteX5" fmla="*/ 10427694 w 10427694"/>
              <a:gd name="connsiteY5" fmla="*/ 2843043 h 2843043"/>
              <a:gd name="connsiteX6" fmla="*/ 10009 w 10427694"/>
              <a:gd name="connsiteY6" fmla="*/ 2816422 h 2843043"/>
              <a:gd name="connsiteX0" fmla="*/ 10009 w 10427694"/>
              <a:gd name="connsiteY0" fmla="*/ 2824706 h 2851327"/>
              <a:gd name="connsiteX1" fmla="*/ 4149 w 10427694"/>
              <a:gd name="connsiteY1" fmla="*/ 35210 h 2851327"/>
              <a:gd name="connsiteX2" fmla="*/ 3328078 w 10427694"/>
              <a:gd name="connsiteY2" fmla="*/ 717450 h 2851327"/>
              <a:gd name="connsiteX3" fmla="*/ 6019621 w 10427694"/>
              <a:gd name="connsiteY3" fmla="*/ 1673947 h 2851327"/>
              <a:gd name="connsiteX4" fmla="*/ 9292669 w 10427694"/>
              <a:gd name="connsiteY4" fmla="*/ 1942949 h 2851327"/>
              <a:gd name="connsiteX5" fmla="*/ 10427694 w 10427694"/>
              <a:gd name="connsiteY5" fmla="*/ 2851327 h 2851327"/>
              <a:gd name="connsiteX6" fmla="*/ 10009 w 10427694"/>
              <a:gd name="connsiteY6" fmla="*/ 2824706 h 2851327"/>
              <a:gd name="connsiteX0" fmla="*/ 0 w 10430948"/>
              <a:gd name="connsiteY0" fmla="*/ 2844626 h 2851327"/>
              <a:gd name="connsiteX1" fmla="*/ 7403 w 10430948"/>
              <a:gd name="connsiteY1" fmla="*/ 35210 h 2851327"/>
              <a:gd name="connsiteX2" fmla="*/ 3331332 w 10430948"/>
              <a:gd name="connsiteY2" fmla="*/ 717450 h 2851327"/>
              <a:gd name="connsiteX3" fmla="*/ 6022875 w 10430948"/>
              <a:gd name="connsiteY3" fmla="*/ 1673947 h 2851327"/>
              <a:gd name="connsiteX4" fmla="*/ 9295923 w 10430948"/>
              <a:gd name="connsiteY4" fmla="*/ 1942949 h 2851327"/>
              <a:gd name="connsiteX5" fmla="*/ 10430948 w 10430948"/>
              <a:gd name="connsiteY5" fmla="*/ 2851327 h 2851327"/>
              <a:gd name="connsiteX6" fmla="*/ 0 w 10430948"/>
              <a:gd name="connsiteY6" fmla="*/ 2844626 h 2851327"/>
              <a:gd name="connsiteX0" fmla="*/ 0 w 10430948"/>
              <a:gd name="connsiteY0" fmla="*/ 2834608 h 2841309"/>
              <a:gd name="connsiteX1" fmla="*/ 7403 w 10430948"/>
              <a:gd name="connsiteY1" fmla="*/ 25192 h 2841309"/>
              <a:gd name="connsiteX2" fmla="*/ 3331332 w 10430948"/>
              <a:gd name="connsiteY2" fmla="*/ 707432 h 2841309"/>
              <a:gd name="connsiteX3" fmla="*/ 6337667 w 10430948"/>
              <a:gd name="connsiteY3" fmla="*/ 1364464 h 2841309"/>
              <a:gd name="connsiteX4" fmla="*/ 9295923 w 10430948"/>
              <a:gd name="connsiteY4" fmla="*/ 1932931 h 2841309"/>
              <a:gd name="connsiteX5" fmla="*/ 10430948 w 10430948"/>
              <a:gd name="connsiteY5" fmla="*/ 2841309 h 2841309"/>
              <a:gd name="connsiteX6" fmla="*/ 0 w 10430948"/>
              <a:gd name="connsiteY6" fmla="*/ 2834608 h 2841309"/>
              <a:gd name="connsiteX0" fmla="*/ 0 w 10430948"/>
              <a:gd name="connsiteY0" fmla="*/ 2834608 h 2841309"/>
              <a:gd name="connsiteX1" fmla="*/ 7403 w 10430948"/>
              <a:gd name="connsiteY1" fmla="*/ 25192 h 2841309"/>
              <a:gd name="connsiteX2" fmla="*/ 3331332 w 10430948"/>
              <a:gd name="connsiteY2" fmla="*/ 707432 h 2841309"/>
              <a:gd name="connsiteX3" fmla="*/ 6337667 w 10430948"/>
              <a:gd name="connsiteY3" fmla="*/ 1364464 h 2841309"/>
              <a:gd name="connsiteX4" fmla="*/ 9526771 w 10430948"/>
              <a:gd name="connsiteY4" fmla="*/ 1854124 h 2841309"/>
              <a:gd name="connsiteX5" fmla="*/ 10430948 w 10430948"/>
              <a:gd name="connsiteY5" fmla="*/ 2841309 h 2841309"/>
              <a:gd name="connsiteX6" fmla="*/ 0 w 10430948"/>
              <a:gd name="connsiteY6" fmla="*/ 2834608 h 2841309"/>
              <a:gd name="connsiteX0" fmla="*/ 0 w 10430948"/>
              <a:gd name="connsiteY0" fmla="*/ 2848662 h 2855363"/>
              <a:gd name="connsiteX1" fmla="*/ 7403 w 10430948"/>
              <a:gd name="connsiteY1" fmla="*/ 39246 h 2855363"/>
              <a:gd name="connsiteX2" fmla="*/ 3876973 w 10430948"/>
              <a:gd name="connsiteY2" fmla="*/ 453542 h 2855363"/>
              <a:gd name="connsiteX3" fmla="*/ 6337667 w 10430948"/>
              <a:gd name="connsiteY3" fmla="*/ 1378518 h 2855363"/>
              <a:gd name="connsiteX4" fmla="*/ 9526771 w 10430948"/>
              <a:gd name="connsiteY4" fmla="*/ 1868178 h 2855363"/>
              <a:gd name="connsiteX5" fmla="*/ 10430948 w 10430948"/>
              <a:gd name="connsiteY5" fmla="*/ 2855363 h 2855363"/>
              <a:gd name="connsiteX6" fmla="*/ 0 w 10430948"/>
              <a:gd name="connsiteY6" fmla="*/ 2848662 h 2855363"/>
              <a:gd name="connsiteX0" fmla="*/ 0 w 10430948"/>
              <a:gd name="connsiteY0" fmla="*/ 2848664 h 2855365"/>
              <a:gd name="connsiteX1" fmla="*/ 7403 w 10430948"/>
              <a:gd name="connsiteY1" fmla="*/ 39248 h 2855365"/>
              <a:gd name="connsiteX2" fmla="*/ 3876973 w 10430948"/>
              <a:gd name="connsiteY2" fmla="*/ 453544 h 2855365"/>
              <a:gd name="connsiteX3" fmla="*/ 6337667 w 10430948"/>
              <a:gd name="connsiteY3" fmla="*/ 1378520 h 2855365"/>
              <a:gd name="connsiteX4" fmla="*/ 9526771 w 10430948"/>
              <a:gd name="connsiteY4" fmla="*/ 1868180 h 2855365"/>
              <a:gd name="connsiteX5" fmla="*/ 10430948 w 10430948"/>
              <a:gd name="connsiteY5" fmla="*/ 2855365 h 2855365"/>
              <a:gd name="connsiteX6" fmla="*/ 0 w 10430948"/>
              <a:gd name="connsiteY6" fmla="*/ 2848664 h 2855365"/>
              <a:gd name="connsiteX0" fmla="*/ 0 w 10430948"/>
              <a:gd name="connsiteY0" fmla="*/ 2849061 h 2855762"/>
              <a:gd name="connsiteX1" fmla="*/ 7403 w 10430948"/>
              <a:gd name="connsiteY1" fmla="*/ 39645 h 2855762"/>
              <a:gd name="connsiteX2" fmla="*/ 3876973 w 10430948"/>
              <a:gd name="connsiteY2" fmla="*/ 453941 h 2855762"/>
              <a:gd name="connsiteX3" fmla="*/ 6232736 w 10430948"/>
              <a:gd name="connsiteY3" fmla="*/ 1410440 h 2855762"/>
              <a:gd name="connsiteX4" fmla="*/ 9526771 w 10430948"/>
              <a:gd name="connsiteY4" fmla="*/ 1868577 h 2855762"/>
              <a:gd name="connsiteX5" fmla="*/ 10430948 w 10430948"/>
              <a:gd name="connsiteY5" fmla="*/ 2855762 h 2855762"/>
              <a:gd name="connsiteX6" fmla="*/ 0 w 10430948"/>
              <a:gd name="connsiteY6" fmla="*/ 2849061 h 2855762"/>
              <a:gd name="connsiteX0" fmla="*/ 0 w 10430948"/>
              <a:gd name="connsiteY0" fmla="*/ 2849061 h 2855762"/>
              <a:gd name="connsiteX1" fmla="*/ 7403 w 10430948"/>
              <a:gd name="connsiteY1" fmla="*/ 39645 h 2855762"/>
              <a:gd name="connsiteX2" fmla="*/ 3876973 w 10430948"/>
              <a:gd name="connsiteY2" fmla="*/ 453941 h 2855762"/>
              <a:gd name="connsiteX3" fmla="*/ 6232736 w 10430948"/>
              <a:gd name="connsiteY3" fmla="*/ 1410440 h 2855762"/>
              <a:gd name="connsiteX4" fmla="*/ 9568742 w 10430948"/>
              <a:gd name="connsiteY4" fmla="*/ 1963145 h 2855762"/>
              <a:gd name="connsiteX5" fmla="*/ 10430948 w 10430948"/>
              <a:gd name="connsiteY5" fmla="*/ 2855762 h 2855762"/>
              <a:gd name="connsiteX6" fmla="*/ 0 w 10430948"/>
              <a:gd name="connsiteY6" fmla="*/ 2849061 h 2855762"/>
              <a:gd name="connsiteX0" fmla="*/ 0 w 10430948"/>
              <a:gd name="connsiteY0" fmla="*/ 2849061 h 2855762"/>
              <a:gd name="connsiteX1" fmla="*/ 7403 w 10430948"/>
              <a:gd name="connsiteY1" fmla="*/ 39645 h 2855762"/>
              <a:gd name="connsiteX2" fmla="*/ 3876973 w 10430948"/>
              <a:gd name="connsiteY2" fmla="*/ 453941 h 2855762"/>
              <a:gd name="connsiteX3" fmla="*/ 6232736 w 10430948"/>
              <a:gd name="connsiteY3" fmla="*/ 1410440 h 2855762"/>
              <a:gd name="connsiteX4" fmla="*/ 9568742 w 10430948"/>
              <a:gd name="connsiteY4" fmla="*/ 1963145 h 2855762"/>
              <a:gd name="connsiteX5" fmla="*/ 10430948 w 10430948"/>
              <a:gd name="connsiteY5" fmla="*/ 2855762 h 2855762"/>
              <a:gd name="connsiteX6" fmla="*/ 0 w 10430948"/>
              <a:gd name="connsiteY6" fmla="*/ 2849061 h 2855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30948" h="2855762">
                <a:moveTo>
                  <a:pt x="0" y="2849061"/>
                </a:moveTo>
                <a:cubicBezTo>
                  <a:pt x="5201" y="2431325"/>
                  <a:pt x="-6204" y="556842"/>
                  <a:pt x="7403" y="39645"/>
                </a:cubicBezTo>
                <a:cubicBezTo>
                  <a:pt x="1593938" y="-116935"/>
                  <a:pt x="2839417" y="225475"/>
                  <a:pt x="3876973" y="453941"/>
                </a:cubicBezTo>
                <a:cubicBezTo>
                  <a:pt x="4914529" y="682407"/>
                  <a:pt x="4830260" y="1177360"/>
                  <a:pt x="6232736" y="1410440"/>
                </a:cubicBezTo>
                <a:cubicBezTo>
                  <a:pt x="7111266" y="1632914"/>
                  <a:pt x="8573011" y="1485337"/>
                  <a:pt x="9568742" y="1963145"/>
                </a:cubicBezTo>
                <a:cubicBezTo>
                  <a:pt x="10361432" y="2234065"/>
                  <a:pt x="10052606" y="2552969"/>
                  <a:pt x="10430948" y="2855762"/>
                </a:cubicBezTo>
                <a:lnTo>
                  <a:pt x="0" y="2849061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3" name="Google Shape;9;p2">
            <a:extLst>
              <a:ext uri="{FF2B5EF4-FFF2-40B4-BE49-F238E27FC236}">
                <a16:creationId xmlns:a16="http://schemas.microsoft.com/office/drawing/2014/main" id="{2B53B3D3-1FC8-C948-B682-49DA91791F91}"/>
              </a:ext>
            </a:extLst>
          </p:cNvPr>
          <p:cNvSpPr txBox="1">
            <a:spLocks noGrp="1"/>
          </p:cNvSpPr>
          <p:nvPr>
            <p:ph type="ctrTitle" hasCustomPrompt="1"/>
          </p:nvPr>
        </p:nvSpPr>
        <p:spPr>
          <a:xfrm>
            <a:off x="4758189" y="2628811"/>
            <a:ext cx="3974996" cy="80018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sp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200"/>
              <a:buNone/>
              <a:defRPr sz="40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r>
              <a:rPr lang="en-US" dirty="0"/>
              <a:t>Lesson Name</a:t>
            </a:r>
            <a:endParaRPr dirty="0"/>
          </a:p>
        </p:txBody>
      </p:sp>
      <p:sp>
        <p:nvSpPr>
          <p:cNvPr id="14" name="Google Shape;10;p2">
            <a:extLst>
              <a:ext uri="{FF2B5EF4-FFF2-40B4-BE49-F238E27FC236}">
                <a16:creationId xmlns:a16="http://schemas.microsoft.com/office/drawing/2014/main" id="{E1F70958-0DD4-AD49-BA69-D6C9D469F1F5}"/>
              </a:ext>
            </a:extLst>
          </p:cNvPr>
          <p:cNvSpPr txBox="1">
            <a:spLocks noGrp="1"/>
          </p:cNvSpPr>
          <p:nvPr>
            <p:ph type="subTitle" idx="1" hasCustomPrompt="1"/>
          </p:nvPr>
        </p:nvSpPr>
        <p:spPr>
          <a:xfrm>
            <a:off x="4758187" y="3424258"/>
            <a:ext cx="3974996" cy="691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3200" b="0" i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Karl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r>
              <a:rPr lang="en-US" dirty="0"/>
              <a:t>Unit 1 Lesson 2</a:t>
            </a:r>
            <a:endParaRPr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4DC64F-5389-EA4E-95EE-A08FF97304CA}"/>
              </a:ext>
            </a:extLst>
          </p:cNvPr>
          <p:cNvSpPr txBox="1"/>
          <p:nvPr userDrawn="1"/>
        </p:nvSpPr>
        <p:spPr>
          <a:xfrm>
            <a:off x="6832879" y="227812"/>
            <a:ext cx="1976506" cy="58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r">
              <a:spcBef>
                <a:spcPts val="672"/>
              </a:spcBef>
            </a:pPr>
            <a:r>
              <a:rPr lang="en-US" sz="3200" i="0" dirty="0">
                <a:solidFill>
                  <a:srgbClr val="000000"/>
                </a:solidFill>
                <a:latin typeface="Calibri"/>
                <a:cs typeface="Calibri"/>
              </a:rPr>
              <a:t>Years </a:t>
            </a:r>
            <a:r>
              <a:rPr lang="en-US" sz="5000" i="0" dirty="0">
                <a:solidFill>
                  <a:srgbClr val="000000"/>
                </a:solidFill>
                <a:latin typeface="Calibri"/>
                <a:cs typeface="Calibri"/>
              </a:rPr>
              <a:t>5-6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4A91735-F5BC-6A48-A677-B0641364540A}"/>
              </a:ext>
            </a:extLst>
          </p:cNvPr>
          <p:cNvSpPr txBox="1"/>
          <p:nvPr userDrawn="1"/>
        </p:nvSpPr>
        <p:spPr>
          <a:xfrm>
            <a:off x="-652007" y="1311965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2844E785-F1D8-B0A7-1E77-F3C5B306AB0C}"/>
              </a:ext>
            </a:extLst>
          </p:cNvPr>
          <p:cNvSpPr/>
          <p:nvPr userDrawn="1"/>
        </p:nvSpPr>
        <p:spPr>
          <a:xfrm rot="5400000">
            <a:off x="1121919" y="-1151152"/>
            <a:ext cx="6873021" cy="9171140"/>
          </a:xfrm>
          <a:custGeom>
            <a:avLst/>
            <a:gdLst>
              <a:gd name="connsiteX0" fmla="*/ 0 w 6873021"/>
              <a:gd name="connsiteY0" fmla="*/ 9143999 h 9171140"/>
              <a:gd name="connsiteX1" fmla="*/ 3504518 w 6873021"/>
              <a:gd name="connsiteY1" fmla="*/ 6802757 h 9171140"/>
              <a:gd name="connsiteX2" fmla="*/ 4941050 w 6873021"/>
              <a:gd name="connsiteY2" fmla="*/ 2807980 h 9171140"/>
              <a:gd name="connsiteX3" fmla="*/ 5528200 w 6873021"/>
              <a:gd name="connsiteY3" fmla="*/ 23427 h 9171140"/>
              <a:gd name="connsiteX4" fmla="*/ 5557167 w 6873021"/>
              <a:gd name="connsiteY4" fmla="*/ 0 h 9171140"/>
              <a:gd name="connsiteX5" fmla="*/ 6869350 w 6873021"/>
              <a:gd name="connsiteY5" fmla="*/ 0 h 9171140"/>
              <a:gd name="connsiteX6" fmla="*/ 6869568 w 6873021"/>
              <a:gd name="connsiteY6" fmla="*/ 513719 h 9171140"/>
              <a:gd name="connsiteX7" fmla="*/ 6873021 w 6873021"/>
              <a:gd name="connsiteY7" fmla="*/ 9171140 h 9171140"/>
              <a:gd name="connsiteX8" fmla="*/ 1541280 w 6873021"/>
              <a:gd name="connsiteY8" fmla="*/ 9160982 h 9171140"/>
              <a:gd name="connsiteX9" fmla="*/ 0 w 6873021"/>
              <a:gd name="connsiteY9" fmla="*/ 9143999 h 9171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73021" h="9171140">
                <a:moveTo>
                  <a:pt x="0" y="9143999"/>
                </a:moveTo>
                <a:cubicBezTo>
                  <a:pt x="297957" y="9141840"/>
                  <a:pt x="3174795" y="9181758"/>
                  <a:pt x="3504518" y="6802757"/>
                </a:cubicBezTo>
                <a:cubicBezTo>
                  <a:pt x="3718438" y="4886323"/>
                  <a:pt x="4927396" y="4077228"/>
                  <a:pt x="4941050" y="2807980"/>
                </a:cubicBezTo>
                <a:cubicBezTo>
                  <a:pt x="4959610" y="1082628"/>
                  <a:pt x="5194701" y="327593"/>
                  <a:pt x="5528200" y="23427"/>
                </a:cubicBezTo>
                <a:lnTo>
                  <a:pt x="5557167" y="0"/>
                </a:lnTo>
                <a:lnTo>
                  <a:pt x="6869350" y="0"/>
                </a:lnTo>
                <a:lnTo>
                  <a:pt x="6869568" y="513719"/>
                </a:lnTo>
                <a:cubicBezTo>
                  <a:pt x="6870720" y="3263348"/>
                  <a:pt x="6871869" y="6489599"/>
                  <a:pt x="6873021" y="9171140"/>
                </a:cubicBezTo>
                <a:lnTo>
                  <a:pt x="1541280" y="9160982"/>
                </a:lnTo>
                <a:lnTo>
                  <a:pt x="0" y="9143999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25" name="Picture Placeholder 7">
            <a:extLst>
              <a:ext uri="{FF2B5EF4-FFF2-40B4-BE49-F238E27FC236}">
                <a16:creationId xmlns:a16="http://schemas.microsoft.com/office/drawing/2014/main" id="{2E7E733A-332C-6347-98CA-26C5C94A535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6024" y="1301365"/>
            <a:ext cx="4487201" cy="4995436"/>
          </a:xfrm>
          <a:custGeom>
            <a:avLst/>
            <a:gdLst>
              <a:gd name="connsiteX0" fmla="*/ 0 w 3788809"/>
              <a:gd name="connsiteY0" fmla="*/ 0 h 4661296"/>
              <a:gd name="connsiteX1" fmla="*/ 3788809 w 3788809"/>
              <a:gd name="connsiteY1" fmla="*/ 0 h 4661296"/>
              <a:gd name="connsiteX2" fmla="*/ 3788809 w 3788809"/>
              <a:gd name="connsiteY2" fmla="*/ 4661296 h 4661296"/>
              <a:gd name="connsiteX3" fmla="*/ 0 w 3788809"/>
              <a:gd name="connsiteY3" fmla="*/ 4661296 h 4661296"/>
              <a:gd name="connsiteX4" fmla="*/ 0 w 3788809"/>
              <a:gd name="connsiteY4" fmla="*/ 0 h 4661296"/>
              <a:gd name="connsiteX0" fmla="*/ 0 w 3788809"/>
              <a:gd name="connsiteY0" fmla="*/ 218494 h 4879790"/>
              <a:gd name="connsiteX1" fmla="*/ 3788809 w 3788809"/>
              <a:gd name="connsiteY1" fmla="*/ 218494 h 4879790"/>
              <a:gd name="connsiteX2" fmla="*/ 3788809 w 3788809"/>
              <a:gd name="connsiteY2" fmla="*/ 4879790 h 4879790"/>
              <a:gd name="connsiteX3" fmla="*/ 0 w 3788809"/>
              <a:gd name="connsiteY3" fmla="*/ 4879790 h 4879790"/>
              <a:gd name="connsiteX4" fmla="*/ 0 w 3788809"/>
              <a:gd name="connsiteY4" fmla="*/ 218494 h 4879790"/>
              <a:gd name="connsiteX0" fmla="*/ 0 w 3788809"/>
              <a:gd name="connsiteY0" fmla="*/ 218494 h 4879790"/>
              <a:gd name="connsiteX1" fmla="*/ 3788809 w 3788809"/>
              <a:gd name="connsiteY1" fmla="*/ 218494 h 4879790"/>
              <a:gd name="connsiteX2" fmla="*/ 3788809 w 3788809"/>
              <a:gd name="connsiteY2" fmla="*/ 4879790 h 4879790"/>
              <a:gd name="connsiteX3" fmla="*/ 0 w 3788809"/>
              <a:gd name="connsiteY3" fmla="*/ 4879790 h 4879790"/>
              <a:gd name="connsiteX4" fmla="*/ 0 w 3788809"/>
              <a:gd name="connsiteY4" fmla="*/ 218494 h 4879790"/>
              <a:gd name="connsiteX0" fmla="*/ 58993 w 3788809"/>
              <a:gd name="connsiteY0" fmla="*/ 293148 h 4738135"/>
              <a:gd name="connsiteX1" fmla="*/ 3788809 w 3788809"/>
              <a:gd name="connsiteY1" fmla="*/ 76839 h 4738135"/>
              <a:gd name="connsiteX2" fmla="*/ 3788809 w 3788809"/>
              <a:gd name="connsiteY2" fmla="*/ 4738135 h 4738135"/>
              <a:gd name="connsiteX3" fmla="*/ 0 w 3788809"/>
              <a:gd name="connsiteY3" fmla="*/ 4738135 h 4738135"/>
              <a:gd name="connsiteX4" fmla="*/ 58993 w 3788809"/>
              <a:gd name="connsiteY4" fmla="*/ 293148 h 4738135"/>
              <a:gd name="connsiteX0" fmla="*/ 58993 w 3788809"/>
              <a:gd name="connsiteY0" fmla="*/ 416058 h 4861045"/>
              <a:gd name="connsiteX1" fmla="*/ 3788809 w 3788809"/>
              <a:gd name="connsiteY1" fmla="*/ 199749 h 4861045"/>
              <a:gd name="connsiteX2" fmla="*/ 3788809 w 3788809"/>
              <a:gd name="connsiteY2" fmla="*/ 4861045 h 4861045"/>
              <a:gd name="connsiteX3" fmla="*/ 0 w 3788809"/>
              <a:gd name="connsiteY3" fmla="*/ 4861045 h 4861045"/>
              <a:gd name="connsiteX4" fmla="*/ 58993 w 3788809"/>
              <a:gd name="connsiteY4" fmla="*/ 416058 h 4861045"/>
              <a:gd name="connsiteX0" fmla="*/ 58993 w 3985453"/>
              <a:gd name="connsiteY0" fmla="*/ 416058 h 4861045"/>
              <a:gd name="connsiteX1" fmla="*/ 3788809 w 3985453"/>
              <a:gd name="connsiteY1" fmla="*/ 199749 h 4861045"/>
              <a:gd name="connsiteX2" fmla="*/ 3788809 w 3985453"/>
              <a:gd name="connsiteY2" fmla="*/ 4861045 h 4861045"/>
              <a:gd name="connsiteX3" fmla="*/ 0 w 3985453"/>
              <a:gd name="connsiteY3" fmla="*/ 4861045 h 4861045"/>
              <a:gd name="connsiteX4" fmla="*/ 58993 w 3985453"/>
              <a:gd name="connsiteY4" fmla="*/ 416058 h 4861045"/>
              <a:gd name="connsiteX0" fmla="*/ 58993 w 3989823"/>
              <a:gd name="connsiteY0" fmla="*/ 416058 h 4861045"/>
              <a:gd name="connsiteX1" fmla="*/ 3788809 w 3989823"/>
              <a:gd name="connsiteY1" fmla="*/ 199749 h 4861045"/>
              <a:gd name="connsiteX2" fmla="*/ 3788809 w 3989823"/>
              <a:gd name="connsiteY2" fmla="*/ 4861045 h 4861045"/>
              <a:gd name="connsiteX3" fmla="*/ 0 w 3989823"/>
              <a:gd name="connsiteY3" fmla="*/ 4861045 h 4861045"/>
              <a:gd name="connsiteX4" fmla="*/ 58993 w 3989823"/>
              <a:gd name="connsiteY4" fmla="*/ 416058 h 4861045"/>
              <a:gd name="connsiteX0" fmla="*/ 58993 w 3989823"/>
              <a:gd name="connsiteY0" fmla="*/ 313736 h 4758723"/>
              <a:gd name="connsiteX1" fmla="*/ 3788809 w 3989823"/>
              <a:gd name="connsiteY1" fmla="*/ 97427 h 4758723"/>
              <a:gd name="connsiteX2" fmla="*/ 3788809 w 3989823"/>
              <a:gd name="connsiteY2" fmla="*/ 4758723 h 4758723"/>
              <a:gd name="connsiteX3" fmla="*/ 0 w 3989823"/>
              <a:gd name="connsiteY3" fmla="*/ 4758723 h 4758723"/>
              <a:gd name="connsiteX4" fmla="*/ 58993 w 3989823"/>
              <a:gd name="connsiteY4" fmla="*/ 313736 h 4758723"/>
              <a:gd name="connsiteX0" fmla="*/ 58993 w 4011673"/>
              <a:gd name="connsiteY0" fmla="*/ 313736 h 4758723"/>
              <a:gd name="connsiteX1" fmla="*/ 3788809 w 4011673"/>
              <a:gd name="connsiteY1" fmla="*/ 97427 h 4758723"/>
              <a:gd name="connsiteX2" fmla="*/ 3788809 w 4011673"/>
              <a:gd name="connsiteY2" fmla="*/ 4758723 h 4758723"/>
              <a:gd name="connsiteX3" fmla="*/ 0 w 4011673"/>
              <a:gd name="connsiteY3" fmla="*/ 4758723 h 4758723"/>
              <a:gd name="connsiteX4" fmla="*/ 58993 w 4011673"/>
              <a:gd name="connsiteY4" fmla="*/ 313736 h 4758723"/>
              <a:gd name="connsiteX0" fmla="*/ 58993 w 3937832"/>
              <a:gd name="connsiteY0" fmla="*/ 313736 h 4758723"/>
              <a:gd name="connsiteX1" fmla="*/ 3788809 w 3937832"/>
              <a:gd name="connsiteY1" fmla="*/ 97427 h 4758723"/>
              <a:gd name="connsiteX2" fmla="*/ 3788809 w 3937832"/>
              <a:gd name="connsiteY2" fmla="*/ 4758723 h 4758723"/>
              <a:gd name="connsiteX3" fmla="*/ 0 w 3937832"/>
              <a:gd name="connsiteY3" fmla="*/ 4758723 h 4758723"/>
              <a:gd name="connsiteX4" fmla="*/ 58993 w 3937832"/>
              <a:gd name="connsiteY4" fmla="*/ 313736 h 4758723"/>
              <a:gd name="connsiteX0" fmla="*/ 58993 w 3937832"/>
              <a:gd name="connsiteY0" fmla="*/ 313736 h 4758723"/>
              <a:gd name="connsiteX1" fmla="*/ 3788809 w 3937832"/>
              <a:gd name="connsiteY1" fmla="*/ 97427 h 4758723"/>
              <a:gd name="connsiteX2" fmla="*/ 3788809 w 3937832"/>
              <a:gd name="connsiteY2" fmla="*/ 4758723 h 4758723"/>
              <a:gd name="connsiteX3" fmla="*/ 0 w 3937832"/>
              <a:gd name="connsiteY3" fmla="*/ 4758723 h 4758723"/>
              <a:gd name="connsiteX4" fmla="*/ 58993 w 3937832"/>
              <a:gd name="connsiteY4" fmla="*/ 313736 h 4758723"/>
              <a:gd name="connsiteX0" fmla="*/ 58993 w 3920274"/>
              <a:gd name="connsiteY0" fmla="*/ 313736 h 4758723"/>
              <a:gd name="connsiteX1" fmla="*/ 3788809 w 3920274"/>
              <a:gd name="connsiteY1" fmla="*/ 97427 h 4758723"/>
              <a:gd name="connsiteX2" fmla="*/ 3788809 w 3920274"/>
              <a:gd name="connsiteY2" fmla="*/ 4758723 h 4758723"/>
              <a:gd name="connsiteX3" fmla="*/ 0 w 3920274"/>
              <a:gd name="connsiteY3" fmla="*/ 4758723 h 4758723"/>
              <a:gd name="connsiteX4" fmla="*/ 58993 w 3920274"/>
              <a:gd name="connsiteY4" fmla="*/ 313736 h 4758723"/>
              <a:gd name="connsiteX0" fmla="*/ 4311 w 4524353"/>
              <a:gd name="connsiteY0" fmla="*/ 274173 h 4925637"/>
              <a:gd name="connsiteX1" fmla="*/ 4392888 w 4524353"/>
              <a:gd name="connsiteY1" fmla="*/ 264341 h 4925637"/>
              <a:gd name="connsiteX2" fmla="*/ 4392888 w 4524353"/>
              <a:gd name="connsiteY2" fmla="*/ 4925637 h 4925637"/>
              <a:gd name="connsiteX3" fmla="*/ 604079 w 4524353"/>
              <a:gd name="connsiteY3" fmla="*/ 4925637 h 4925637"/>
              <a:gd name="connsiteX4" fmla="*/ 4311 w 4524353"/>
              <a:gd name="connsiteY4" fmla="*/ 274173 h 4925637"/>
              <a:gd name="connsiteX0" fmla="*/ 4720 w 4393297"/>
              <a:gd name="connsiteY0" fmla="*/ 334693 h 4986157"/>
              <a:gd name="connsiteX1" fmla="*/ 4196652 w 4393297"/>
              <a:gd name="connsiteY1" fmla="*/ 29893 h 4986157"/>
              <a:gd name="connsiteX2" fmla="*/ 4393297 w 4393297"/>
              <a:gd name="connsiteY2" fmla="*/ 4986157 h 4986157"/>
              <a:gd name="connsiteX3" fmla="*/ 604488 w 4393297"/>
              <a:gd name="connsiteY3" fmla="*/ 4986157 h 4986157"/>
              <a:gd name="connsiteX4" fmla="*/ 4720 w 4393297"/>
              <a:gd name="connsiteY4" fmla="*/ 334693 h 4986157"/>
              <a:gd name="connsiteX0" fmla="*/ 0 w 4388577"/>
              <a:gd name="connsiteY0" fmla="*/ 321575 h 4973039"/>
              <a:gd name="connsiteX1" fmla="*/ 4191932 w 4388577"/>
              <a:gd name="connsiteY1" fmla="*/ 16775 h 4973039"/>
              <a:gd name="connsiteX2" fmla="*/ 4388577 w 4388577"/>
              <a:gd name="connsiteY2" fmla="*/ 4973039 h 4973039"/>
              <a:gd name="connsiteX3" fmla="*/ 599768 w 4388577"/>
              <a:gd name="connsiteY3" fmla="*/ 4973039 h 4973039"/>
              <a:gd name="connsiteX4" fmla="*/ 0 w 4388577"/>
              <a:gd name="connsiteY4" fmla="*/ 321575 h 4973039"/>
              <a:gd name="connsiteX0" fmla="*/ 0 w 4388577"/>
              <a:gd name="connsiteY0" fmla="*/ 6943 h 4973039"/>
              <a:gd name="connsiteX1" fmla="*/ 4191932 w 4388577"/>
              <a:gd name="connsiteY1" fmla="*/ 16775 h 4973039"/>
              <a:gd name="connsiteX2" fmla="*/ 4388577 w 4388577"/>
              <a:gd name="connsiteY2" fmla="*/ 4973039 h 4973039"/>
              <a:gd name="connsiteX3" fmla="*/ 599768 w 4388577"/>
              <a:gd name="connsiteY3" fmla="*/ 4973039 h 4973039"/>
              <a:gd name="connsiteX4" fmla="*/ 0 w 4388577"/>
              <a:gd name="connsiteY4" fmla="*/ 6943 h 4973039"/>
              <a:gd name="connsiteX0" fmla="*/ 19664 w 4408241"/>
              <a:gd name="connsiteY0" fmla="*/ 6943 h 4973039"/>
              <a:gd name="connsiteX1" fmla="*/ 4211596 w 4408241"/>
              <a:gd name="connsiteY1" fmla="*/ 16775 h 4973039"/>
              <a:gd name="connsiteX2" fmla="*/ 4408241 w 4408241"/>
              <a:gd name="connsiteY2" fmla="*/ 4973039 h 4973039"/>
              <a:gd name="connsiteX3" fmla="*/ 0 w 4408241"/>
              <a:gd name="connsiteY3" fmla="*/ 4914045 h 4973039"/>
              <a:gd name="connsiteX4" fmla="*/ 19664 w 4408241"/>
              <a:gd name="connsiteY4" fmla="*/ 6943 h 4973039"/>
              <a:gd name="connsiteX0" fmla="*/ 35871 w 4424448"/>
              <a:gd name="connsiteY0" fmla="*/ 6943 h 4973039"/>
              <a:gd name="connsiteX1" fmla="*/ 4227803 w 4424448"/>
              <a:gd name="connsiteY1" fmla="*/ 16775 h 4973039"/>
              <a:gd name="connsiteX2" fmla="*/ 4424448 w 4424448"/>
              <a:gd name="connsiteY2" fmla="*/ 4973039 h 4973039"/>
              <a:gd name="connsiteX3" fmla="*/ 16207 w 4424448"/>
              <a:gd name="connsiteY3" fmla="*/ 4914045 h 4973039"/>
              <a:gd name="connsiteX4" fmla="*/ 35871 w 4424448"/>
              <a:gd name="connsiteY4" fmla="*/ 6943 h 4973039"/>
              <a:gd name="connsiteX0" fmla="*/ 54064 w 4442641"/>
              <a:gd name="connsiteY0" fmla="*/ 6943 h 4973039"/>
              <a:gd name="connsiteX1" fmla="*/ 4245996 w 4442641"/>
              <a:gd name="connsiteY1" fmla="*/ 16775 h 4973039"/>
              <a:gd name="connsiteX2" fmla="*/ 4442641 w 4442641"/>
              <a:gd name="connsiteY2" fmla="*/ 4973039 h 4973039"/>
              <a:gd name="connsiteX3" fmla="*/ 34400 w 4442641"/>
              <a:gd name="connsiteY3" fmla="*/ 4914045 h 4973039"/>
              <a:gd name="connsiteX4" fmla="*/ 54064 w 4442641"/>
              <a:gd name="connsiteY4" fmla="*/ 6943 h 4973039"/>
              <a:gd name="connsiteX0" fmla="*/ 34706 w 4423283"/>
              <a:gd name="connsiteY0" fmla="*/ 6943 h 4973039"/>
              <a:gd name="connsiteX1" fmla="*/ 4226638 w 4423283"/>
              <a:gd name="connsiteY1" fmla="*/ 16775 h 4973039"/>
              <a:gd name="connsiteX2" fmla="*/ 4423283 w 4423283"/>
              <a:gd name="connsiteY2" fmla="*/ 4973039 h 4973039"/>
              <a:gd name="connsiteX3" fmla="*/ 15042 w 4423283"/>
              <a:gd name="connsiteY3" fmla="*/ 4914045 h 4973039"/>
              <a:gd name="connsiteX4" fmla="*/ 34706 w 4423283"/>
              <a:gd name="connsiteY4" fmla="*/ 6943 h 4973039"/>
              <a:gd name="connsiteX0" fmla="*/ 52393 w 4440970"/>
              <a:gd name="connsiteY0" fmla="*/ 6943 h 4973039"/>
              <a:gd name="connsiteX1" fmla="*/ 4244325 w 4440970"/>
              <a:gd name="connsiteY1" fmla="*/ 16775 h 4973039"/>
              <a:gd name="connsiteX2" fmla="*/ 4440970 w 4440970"/>
              <a:gd name="connsiteY2" fmla="*/ 4973039 h 4973039"/>
              <a:gd name="connsiteX3" fmla="*/ 32729 w 4440970"/>
              <a:gd name="connsiteY3" fmla="*/ 4914045 h 4973039"/>
              <a:gd name="connsiteX4" fmla="*/ 52393 w 4440970"/>
              <a:gd name="connsiteY4" fmla="*/ 6943 h 4973039"/>
              <a:gd name="connsiteX0" fmla="*/ 52393 w 4421306"/>
              <a:gd name="connsiteY0" fmla="*/ 7995 h 4915097"/>
              <a:gd name="connsiteX1" fmla="*/ 4244325 w 4421306"/>
              <a:gd name="connsiteY1" fmla="*/ 17827 h 4915097"/>
              <a:gd name="connsiteX2" fmla="*/ 4421306 w 4421306"/>
              <a:gd name="connsiteY2" fmla="*/ 4679123 h 4915097"/>
              <a:gd name="connsiteX3" fmla="*/ 32729 w 4421306"/>
              <a:gd name="connsiteY3" fmla="*/ 4915097 h 4915097"/>
              <a:gd name="connsiteX4" fmla="*/ 52393 w 4421306"/>
              <a:gd name="connsiteY4" fmla="*/ 7995 h 4915097"/>
              <a:gd name="connsiteX0" fmla="*/ 52393 w 4436619"/>
              <a:gd name="connsiteY0" fmla="*/ 7995 h 4981537"/>
              <a:gd name="connsiteX1" fmla="*/ 4244325 w 4436619"/>
              <a:gd name="connsiteY1" fmla="*/ 17827 h 4981537"/>
              <a:gd name="connsiteX2" fmla="*/ 4421306 w 4436619"/>
              <a:gd name="connsiteY2" fmla="*/ 4679123 h 4981537"/>
              <a:gd name="connsiteX3" fmla="*/ 32729 w 4436619"/>
              <a:gd name="connsiteY3" fmla="*/ 4915097 h 4981537"/>
              <a:gd name="connsiteX4" fmla="*/ 52393 w 4436619"/>
              <a:gd name="connsiteY4" fmla="*/ 7995 h 4981537"/>
              <a:gd name="connsiteX0" fmla="*/ 52393 w 4358106"/>
              <a:gd name="connsiteY0" fmla="*/ 8978 h 4916094"/>
              <a:gd name="connsiteX1" fmla="*/ 4244325 w 4358106"/>
              <a:gd name="connsiteY1" fmla="*/ 18810 h 4916094"/>
              <a:gd name="connsiteX2" fmla="*/ 4028015 w 4358106"/>
              <a:gd name="connsiteY2" fmla="*/ 4434300 h 4916094"/>
              <a:gd name="connsiteX3" fmla="*/ 32729 w 4358106"/>
              <a:gd name="connsiteY3" fmla="*/ 4916080 h 4916094"/>
              <a:gd name="connsiteX4" fmla="*/ 52393 w 4358106"/>
              <a:gd name="connsiteY4" fmla="*/ 8978 h 4916094"/>
              <a:gd name="connsiteX0" fmla="*/ 52393 w 4431411"/>
              <a:gd name="connsiteY0" fmla="*/ 11375 h 4918491"/>
              <a:gd name="connsiteX1" fmla="*/ 4244325 w 4431411"/>
              <a:gd name="connsiteY1" fmla="*/ 21207 h 4918491"/>
              <a:gd name="connsiteX2" fmla="*/ 4028015 w 4431411"/>
              <a:gd name="connsiteY2" fmla="*/ 4436697 h 4918491"/>
              <a:gd name="connsiteX3" fmla="*/ 32729 w 4431411"/>
              <a:gd name="connsiteY3" fmla="*/ 4918477 h 4918491"/>
              <a:gd name="connsiteX4" fmla="*/ 52393 w 4431411"/>
              <a:gd name="connsiteY4" fmla="*/ 11375 h 4918491"/>
              <a:gd name="connsiteX0" fmla="*/ 52393 w 4393991"/>
              <a:gd name="connsiteY0" fmla="*/ 12540 h 4919642"/>
              <a:gd name="connsiteX1" fmla="*/ 4244325 w 4393991"/>
              <a:gd name="connsiteY1" fmla="*/ 22372 h 4919642"/>
              <a:gd name="connsiteX2" fmla="*/ 3772376 w 4393991"/>
              <a:gd name="connsiteY2" fmla="*/ 4231385 h 4919642"/>
              <a:gd name="connsiteX3" fmla="*/ 32729 w 4393991"/>
              <a:gd name="connsiteY3" fmla="*/ 4919642 h 4919642"/>
              <a:gd name="connsiteX4" fmla="*/ 52393 w 4393991"/>
              <a:gd name="connsiteY4" fmla="*/ 12540 h 4919642"/>
              <a:gd name="connsiteX0" fmla="*/ 52393 w 4393991"/>
              <a:gd name="connsiteY0" fmla="*/ 12540 h 5024551"/>
              <a:gd name="connsiteX1" fmla="*/ 4244325 w 4393991"/>
              <a:gd name="connsiteY1" fmla="*/ 22372 h 5024551"/>
              <a:gd name="connsiteX2" fmla="*/ 3772376 w 4393991"/>
              <a:gd name="connsiteY2" fmla="*/ 4231385 h 5024551"/>
              <a:gd name="connsiteX3" fmla="*/ 32729 w 4393991"/>
              <a:gd name="connsiteY3" fmla="*/ 4919642 h 5024551"/>
              <a:gd name="connsiteX4" fmla="*/ 52393 w 4393991"/>
              <a:gd name="connsiteY4" fmla="*/ 12540 h 5024551"/>
              <a:gd name="connsiteX0" fmla="*/ 52393 w 4368930"/>
              <a:gd name="connsiteY0" fmla="*/ 13646 h 4961165"/>
              <a:gd name="connsiteX1" fmla="*/ 4244325 w 4368930"/>
              <a:gd name="connsiteY1" fmla="*/ 23478 h 4961165"/>
              <a:gd name="connsiteX2" fmla="*/ 3516737 w 4368930"/>
              <a:gd name="connsiteY2" fmla="*/ 4055510 h 4961165"/>
              <a:gd name="connsiteX3" fmla="*/ 32729 w 4368930"/>
              <a:gd name="connsiteY3" fmla="*/ 4920748 h 4961165"/>
              <a:gd name="connsiteX4" fmla="*/ 52393 w 4368930"/>
              <a:gd name="connsiteY4" fmla="*/ 13646 h 4961165"/>
              <a:gd name="connsiteX0" fmla="*/ 52393 w 4492684"/>
              <a:gd name="connsiteY0" fmla="*/ 12791 h 4960310"/>
              <a:gd name="connsiteX1" fmla="*/ 4244325 w 4492684"/>
              <a:gd name="connsiteY1" fmla="*/ 22623 h 4960310"/>
              <a:gd name="connsiteX2" fmla="*/ 3516737 w 4492684"/>
              <a:gd name="connsiteY2" fmla="*/ 4054655 h 4960310"/>
              <a:gd name="connsiteX3" fmla="*/ 32729 w 4492684"/>
              <a:gd name="connsiteY3" fmla="*/ 4919893 h 4960310"/>
              <a:gd name="connsiteX4" fmla="*/ 52393 w 4492684"/>
              <a:gd name="connsiteY4" fmla="*/ 12791 h 4960310"/>
              <a:gd name="connsiteX0" fmla="*/ 52393 w 4505824"/>
              <a:gd name="connsiteY0" fmla="*/ 12038 h 5003517"/>
              <a:gd name="connsiteX1" fmla="*/ 4244325 w 4505824"/>
              <a:gd name="connsiteY1" fmla="*/ 21870 h 5003517"/>
              <a:gd name="connsiteX2" fmla="*/ 3565898 w 4505824"/>
              <a:gd name="connsiteY2" fmla="*/ 4181721 h 5003517"/>
              <a:gd name="connsiteX3" fmla="*/ 32729 w 4505824"/>
              <a:gd name="connsiteY3" fmla="*/ 4919140 h 5003517"/>
              <a:gd name="connsiteX4" fmla="*/ 52393 w 4505824"/>
              <a:gd name="connsiteY4" fmla="*/ 12038 h 5003517"/>
              <a:gd name="connsiteX0" fmla="*/ 52393 w 4601871"/>
              <a:gd name="connsiteY0" fmla="*/ 0 h 4991479"/>
              <a:gd name="connsiteX1" fmla="*/ 4244325 w 4601871"/>
              <a:gd name="connsiteY1" fmla="*/ 9832 h 4991479"/>
              <a:gd name="connsiteX2" fmla="*/ 3565898 w 4601871"/>
              <a:gd name="connsiteY2" fmla="*/ 4169683 h 4991479"/>
              <a:gd name="connsiteX3" fmla="*/ 32729 w 4601871"/>
              <a:gd name="connsiteY3" fmla="*/ 4907102 h 4991479"/>
              <a:gd name="connsiteX4" fmla="*/ 52393 w 4601871"/>
              <a:gd name="connsiteY4" fmla="*/ 0 h 4991479"/>
              <a:gd name="connsiteX0" fmla="*/ 52393 w 3975770"/>
              <a:gd name="connsiteY0" fmla="*/ 0 h 4991479"/>
              <a:gd name="connsiteX1" fmla="*/ 2867809 w 3975770"/>
              <a:gd name="connsiteY1" fmla="*/ 235974 h 4991479"/>
              <a:gd name="connsiteX2" fmla="*/ 3565898 w 3975770"/>
              <a:gd name="connsiteY2" fmla="*/ 4169683 h 4991479"/>
              <a:gd name="connsiteX3" fmla="*/ 32729 w 3975770"/>
              <a:gd name="connsiteY3" fmla="*/ 4907102 h 4991479"/>
              <a:gd name="connsiteX4" fmla="*/ 52393 w 3975770"/>
              <a:gd name="connsiteY4" fmla="*/ 0 h 4991479"/>
              <a:gd name="connsiteX0" fmla="*/ 52393 w 4372772"/>
              <a:gd name="connsiteY0" fmla="*/ 0 h 4991479"/>
              <a:gd name="connsiteX1" fmla="*/ 2867809 w 4372772"/>
              <a:gd name="connsiteY1" fmla="*/ 235974 h 4991479"/>
              <a:gd name="connsiteX2" fmla="*/ 3565898 w 4372772"/>
              <a:gd name="connsiteY2" fmla="*/ 4169683 h 4991479"/>
              <a:gd name="connsiteX3" fmla="*/ 32729 w 4372772"/>
              <a:gd name="connsiteY3" fmla="*/ 4907102 h 4991479"/>
              <a:gd name="connsiteX4" fmla="*/ 52393 w 4372772"/>
              <a:gd name="connsiteY4" fmla="*/ 0 h 4991479"/>
              <a:gd name="connsiteX0" fmla="*/ 52393 w 4429911"/>
              <a:gd name="connsiteY0" fmla="*/ 0 h 4991479"/>
              <a:gd name="connsiteX1" fmla="*/ 2985796 w 4429911"/>
              <a:gd name="connsiteY1" fmla="*/ 216309 h 4991479"/>
              <a:gd name="connsiteX2" fmla="*/ 3565898 w 4429911"/>
              <a:gd name="connsiteY2" fmla="*/ 4169683 h 4991479"/>
              <a:gd name="connsiteX3" fmla="*/ 32729 w 4429911"/>
              <a:gd name="connsiteY3" fmla="*/ 4907102 h 4991479"/>
              <a:gd name="connsiteX4" fmla="*/ 52393 w 4429911"/>
              <a:gd name="connsiteY4" fmla="*/ 0 h 4991479"/>
              <a:gd name="connsiteX0" fmla="*/ 52393 w 4470749"/>
              <a:gd name="connsiteY0" fmla="*/ 0 h 4991479"/>
              <a:gd name="connsiteX1" fmla="*/ 2985796 w 4470749"/>
              <a:gd name="connsiteY1" fmla="*/ 216309 h 4991479"/>
              <a:gd name="connsiteX2" fmla="*/ 3565898 w 4470749"/>
              <a:gd name="connsiteY2" fmla="*/ 4169683 h 4991479"/>
              <a:gd name="connsiteX3" fmla="*/ 32729 w 4470749"/>
              <a:gd name="connsiteY3" fmla="*/ 4907102 h 4991479"/>
              <a:gd name="connsiteX4" fmla="*/ 52393 w 4470749"/>
              <a:gd name="connsiteY4" fmla="*/ 0 h 4991479"/>
              <a:gd name="connsiteX0" fmla="*/ 52393 w 4470749"/>
              <a:gd name="connsiteY0" fmla="*/ 0 h 4991479"/>
              <a:gd name="connsiteX1" fmla="*/ 2985796 w 4470749"/>
              <a:gd name="connsiteY1" fmla="*/ 216309 h 4991479"/>
              <a:gd name="connsiteX2" fmla="*/ 3565898 w 4470749"/>
              <a:gd name="connsiteY2" fmla="*/ 4169683 h 4991479"/>
              <a:gd name="connsiteX3" fmla="*/ 32729 w 4470749"/>
              <a:gd name="connsiteY3" fmla="*/ 4907102 h 4991479"/>
              <a:gd name="connsiteX4" fmla="*/ 52393 w 4470749"/>
              <a:gd name="connsiteY4" fmla="*/ 0 h 4991479"/>
              <a:gd name="connsiteX0" fmla="*/ 52393 w 4467123"/>
              <a:gd name="connsiteY0" fmla="*/ 0 h 4991479"/>
              <a:gd name="connsiteX1" fmla="*/ 2985796 w 4467123"/>
              <a:gd name="connsiteY1" fmla="*/ 216309 h 4991479"/>
              <a:gd name="connsiteX2" fmla="*/ 3565898 w 4467123"/>
              <a:gd name="connsiteY2" fmla="*/ 4169683 h 4991479"/>
              <a:gd name="connsiteX3" fmla="*/ 32729 w 4467123"/>
              <a:gd name="connsiteY3" fmla="*/ 4907102 h 4991479"/>
              <a:gd name="connsiteX4" fmla="*/ 52393 w 4467123"/>
              <a:gd name="connsiteY4" fmla="*/ 0 h 4991479"/>
              <a:gd name="connsiteX0" fmla="*/ 52393 w 4506179"/>
              <a:gd name="connsiteY0" fmla="*/ 0 h 4995436"/>
              <a:gd name="connsiteX1" fmla="*/ 2985796 w 4506179"/>
              <a:gd name="connsiteY1" fmla="*/ 216309 h 4995436"/>
              <a:gd name="connsiteX2" fmla="*/ 3644556 w 4506179"/>
              <a:gd name="connsiteY2" fmla="*/ 4179516 h 4995436"/>
              <a:gd name="connsiteX3" fmla="*/ 32729 w 4506179"/>
              <a:gd name="connsiteY3" fmla="*/ 4907102 h 4995436"/>
              <a:gd name="connsiteX4" fmla="*/ 52393 w 4506179"/>
              <a:gd name="connsiteY4" fmla="*/ 0 h 4995436"/>
              <a:gd name="connsiteX0" fmla="*/ 24671 w 4478457"/>
              <a:gd name="connsiteY0" fmla="*/ 0 h 4995436"/>
              <a:gd name="connsiteX1" fmla="*/ 2958074 w 4478457"/>
              <a:gd name="connsiteY1" fmla="*/ 216309 h 4995436"/>
              <a:gd name="connsiteX2" fmla="*/ 3616834 w 4478457"/>
              <a:gd name="connsiteY2" fmla="*/ 4179516 h 4995436"/>
              <a:gd name="connsiteX3" fmla="*/ 5007 w 4478457"/>
              <a:gd name="connsiteY3" fmla="*/ 4907102 h 4995436"/>
              <a:gd name="connsiteX4" fmla="*/ 24671 w 4478457"/>
              <a:gd name="connsiteY4" fmla="*/ 0 h 4995436"/>
              <a:gd name="connsiteX0" fmla="*/ 19256 w 4493362"/>
              <a:gd name="connsiteY0" fmla="*/ 0 h 4995436"/>
              <a:gd name="connsiteX1" fmla="*/ 2972979 w 4493362"/>
              <a:gd name="connsiteY1" fmla="*/ 216309 h 4995436"/>
              <a:gd name="connsiteX2" fmla="*/ 3631739 w 4493362"/>
              <a:gd name="connsiteY2" fmla="*/ 4179516 h 4995436"/>
              <a:gd name="connsiteX3" fmla="*/ 19912 w 4493362"/>
              <a:gd name="connsiteY3" fmla="*/ 4907102 h 4995436"/>
              <a:gd name="connsiteX4" fmla="*/ 19256 w 4493362"/>
              <a:gd name="connsiteY4" fmla="*/ 0 h 4995436"/>
              <a:gd name="connsiteX0" fmla="*/ 0 w 4474106"/>
              <a:gd name="connsiteY0" fmla="*/ 0 h 4995436"/>
              <a:gd name="connsiteX1" fmla="*/ 2953723 w 4474106"/>
              <a:gd name="connsiteY1" fmla="*/ 216309 h 4995436"/>
              <a:gd name="connsiteX2" fmla="*/ 3612483 w 4474106"/>
              <a:gd name="connsiteY2" fmla="*/ 4179516 h 4995436"/>
              <a:gd name="connsiteX3" fmla="*/ 656 w 4474106"/>
              <a:gd name="connsiteY3" fmla="*/ 4907102 h 4995436"/>
              <a:gd name="connsiteX4" fmla="*/ 0 w 4474106"/>
              <a:gd name="connsiteY4" fmla="*/ 0 h 4995436"/>
              <a:gd name="connsiteX0" fmla="*/ 13095 w 4487201"/>
              <a:gd name="connsiteY0" fmla="*/ 0 h 4995436"/>
              <a:gd name="connsiteX1" fmla="*/ 2966818 w 4487201"/>
              <a:gd name="connsiteY1" fmla="*/ 216309 h 4995436"/>
              <a:gd name="connsiteX2" fmla="*/ 3625578 w 4487201"/>
              <a:gd name="connsiteY2" fmla="*/ 4179516 h 4995436"/>
              <a:gd name="connsiteX3" fmla="*/ 0 w 4487201"/>
              <a:gd name="connsiteY3" fmla="*/ 4907102 h 4995436"/>
              <a:gd name="connsiteX4" fmla="*/ 13095 w 4487201"/>
              <a:gd name="connsiteY4" fmla="*/ 0 h 4995436"/>
              <a:gd name="connsiteX0" fmla="*/ 13095 w 4487201"/>
              <a:gd name="connsiteY0" fmla="*/ 0 h 4995436"/>
              <a:gd name="connsiteX1" fmla="*/ 2966818 w 4487201"/>
              <a:gd name="connsiteY1" fmla="*/ 216309 h 4995436"/>
              <a:gd name="connsiteX2" fmla="*/ 3625578 w 4487201"/>
              <a:gd name="connsiteY2" fmla="*/ 4179516 h 4995436"/>
              <a:gd name="connsiteX3" fmla="*/ 0 w 4487201"/>
              <a:gd name="connsiteY3" fmla="*/ 4907102 h 4995436"/>
              <a:gd name="connsiteX4" fmla="*/ 13095 w 4487201"/>
              <a:gd name="connsiteY4" fmla="*/ 0 h 4995436"/>
              <a:gd name="connsiteX0" fmla="*/ 13095 w 4487201"/>
              <a:gd name="connsiteY0" fmla="*/ 0 h 4995436"/>
              <a:gd name="connsiteX1" fmla="*/ 2966818 w 4487201"/>
              <a:gd name="connsiteY1" fmla="*/ 216309 h 4995436"/>
              <a:gd name="connsiteX2" fmla="*/ 3625578 w 4487201"/>
              <a:gd name="connsiteY2" fmla="*/ 4179516 h 4995436"/>
              <a:gd name="connsiteX3" fmla="*/ 0 w 4487201"/>
              <a:gd name="connsiteY3" fmla="*/ 4907102 h 4995436"/>
              <a:gd name="connsiteX4" fmla="*/ 13095 w 4487201"/>
              <a:gd name="connsiteY4" fmla="*/ 0 h 4995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7201" h="4995436">
                <a:moveTo>
                  <a:pt x="13095" y="0"/>
                </a:moveTo>
                <a:cubicBezTo>
                  <a:pt x="587774" y="127820"/>
                  <a:pt x="799315" y="334296"/>
                  <a:pt x="2966818" y="216309"/>
                </a:cubicBezTo>
                <a:cubicBezTo>
                  <a:pt x="5188907" y="-206210"/>
                  <a:pt x="4579309" y="3038706"/>
                  <a:pt x="3625578" y="4179516"/>
                </a:cubicBezTo>
                <a:cubicBezTo>
                  <a:pt x="2706771" y="5369219"/>
                  <a:pt x="1262936" y="4907102"/>
                  <a:pt x="0" y="4907102"/>
                </a:cubicBezTo>
                <a:cubicBezTo>
                  <a:pt x="5250" y="3771274"/>
                  <a:pt x="7858" y="2137227"/>
                  <a:pt x="13095" y="0"/>
                </a:cubicBezTo>
                <a:close/>
              </a:path>
            </a:pathLst>
          </a:custGeom>
          <a:noFill/>
        </p:spPr>
        <p:txBody>
          <a:bodyPr anchor="ctr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91B4C2-B5E5-9369-7C2D-55A4E5FA26B5}"/>
              </a:ext>
            </a:extLst>
          </p:cNvPr>
          <p:cNvSpPr txBox="1"/>
          <p:nvPr userDrawn="1"/>
        </p:nvSpPr>
        <p:spPr>
          <a:xfrm>
            <a:off x="7149310" y="6257695"/>
            <a:ext cx="1583873" cy="58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r">
              <a:spcBef>
                <a:spcPts val="672"/>
              </a:spcBef>
            </a:pPr>
            <a:r>
              <a:rPr lang="en-US" sz="1600" i="0" dirty="0">
                <a:solidFill>
                  <a:schemeClr val="accent1"/>
                </a:solidFill>
                <a:latin typeface="Calibri"/>
                <a:cs typeface="Calibri"/>
              </a:rPr>
              <a:t>Part B Version 1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C820A005-8E0D-23D3-1C7C-9B5C5E69A0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 flipH="1">
            <a:off x="-966461" y="4520722"/>
            <a:ext cx="3290534" cy="16983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22F5BB4-50FC-B37E-7EB7-1AF680A5C1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6200000">
            <a:off x="3609060" y="3737077"/>
            <a:ext cx="2423493" cy="3831966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4084FF47-D5E6-37CA-9D1B-F5CFD7D27EBB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r="64406"/>
          <a:stretch/>
        </p:blipFill>
        <p:spPr>
          <a:xfrm rot="5400000" flipH="1">
            <a:off x="5237421" y="-1312705"/>
            <a:ext cx="822146" cy="342916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BC44C5-F806-F203-8639-347682770455}"/>
              </a:ext>
            </a:extLst>
          </p:cNvPr>
          <p:cNvSpPr txBox="1"/>
          <p:nvPr userDrawn="1"/>
        </p:nvSpPr>
        <p:spPr>
          <a:xfrm>
            <a:off x="505236" y="491873"/>
            <a:ext cx="6624984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24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24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9508C092-78C4-B206-F6CE-5193972823D1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0814" y="-313102"/>
            <a:ext cx="4161186" cy="2587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683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cit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 28">
            <a:extLst>
              <a:ext uri="{FF2B5EF4-FFF2-40B4-BE49-F238E27FC236}">
                <a16:creationId xmlns:a16="http://schemas.microsoft.com/office/drawing/2014/main" id="{3F15EAB0-243D-D46F-695D-B68271EB618C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EAC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F60BEC6-D703-2F4E-A00A-B30526DB4EA4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49D61DC-AB40-4F45-81B0-4CB3E62A074F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722BDB-66DB-7A25-FB14-CE67B8BDF78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71000"/>
          </a:blip>
          <a:srcRect l="34178" t="-1" b="-7389"/>
          <a:stretch/>
        </p:blipFill>
        <p:spPr>
          <a:xfrm rot="10800000">
            <a:off x="7504038" y="3774309"/>
            <a:ext cx="1642365" cy="2769172"/>
          </a:xfrm>
          <a:prstGeom prst="rect">
            <a:avLst/>
          </a:prstGeom>
        </p:spPr>
      </p:pic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FE90C032-6EC0-8390-A2B2-BDB44CBDED5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389DBE34-E2C1-E025-878F-D50C9E2560B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77167" y="-268075"/>
            <a:ext cx="1264821" cy="25872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F05A65-0C38-FB1F-447B-4E4839E35BDD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Recite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28D438F-D358-5AFD-07EF-78AE4B2330A2}"/>
              </a:ext>
            </a:extLst>
          </p:cNvPr>
          <p:cNvSpPr txBox="1"/>
          <p:nvPr userDrawn="1"/>
        </p:nvSpPr>
        <p:spPr>
          <a:xfrm>
            <a:off x="7798981" y="-265814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422851-6F4B-9813-856F-E5FCFC56F51D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781CEA-E3E7-FCB5-EF30-71BAAC9D60AE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47462459-C03D-56FF-B1E6-1ED6B849E8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2393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call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D46D36ED-9B3B-C586-A570-D6561E210B15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C2E8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rgbClr val="FFC000"/>
              </a:solidFill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EC2BF57-ED34-263F-B573-103659B55EF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5991500" y="5317520"/>
            <a:ext cx="3290534" cy="1698340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6831" y="-268075"/>
            <a:ext cx="1176329" cy="258727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6640DCE-C613-5343-9E4E-31DE53B1DFF7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A12FD3-1DBC-8317-0F72-9F08E76CCC8A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Recall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868354-2197-7A34-40F1-91F7BFCCD4D5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E2D732B4-0140-6C56-081B-39DCD9914A5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4895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l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60D37B34-1135-22BB-B3D1-BBC5FB6EAEB2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F60BEC6-D703-2F4E-A00A-B30526DB4EA4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49D61DC-AB40-4F45-81B0-4CB3E62A074F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A660BE0E-6BD7-3964-DC4C-13557F2EFF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5544" y="-257915"/>
            <a:ext cx="1176329" cy="2587275"/>
          </a:xfrm>
          <a:prstGeom prst="rect">
            <a:avLst/>
          </a:prstGeom>
        </p:spPr>
      </p:pic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FE90C032-6EC0-8390-A2B2-BDB44CBDED5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5A9977A-65FC-809A-E5C2-5B9AB01B8F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>
            <a:off x="7121832" y="1957448"/>
            <a:ext cx="2032000" cy="19016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6C26B8-FBF4-4CE7-05F8-CC3EAD3B3D6F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1EF786-B201-3C53-A283-F7DDC4A81DFE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16CF58-4FF9-A17E-123F-5FEB7D5A6450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09C7F962-C5B4-69D0-4FC9-938D38A12B7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6968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arm-up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7840" y="-268075"/>
            <a:ext cx="1953078" cy="2587275"/>
          </a:xfrm>
          <a:prstGeom prst="rect">
            <a:avLst/>
          </a:prstGeom>
        </p:spPr>
      </p:pic>
      <p:sp>
        <p:nvSpPr>
          <p:cNvPr id="27" name="Freeform 26">
            <a:extLst>
              <a:ext uri="{FF2B5EF4-FFF2-40B4-BE49-F238E27FC236}">
                <a16:creationId xmlns:a16="http://schemas.microsoft.com/office/drawing/2014/main" id="{4122A216-5C47-8A18-3810-727E102EDB18}"/>
              </a:ext>
            </a:extLst>
          </p:cNvPr>
          <p:cNvSpPr/>
          <p:nvPr userDrawn="1"/>
        </p:nvSpPr>
        <p:spPr>
          <a:xfrm>
            <a:off x="9058597" y="6870186"/>
            <a:ext cx="89012" cy="7007"/>
          </a:xfrm>
          <a:custGeom>
            <a:avLst/>
            <a:gdLst>
              <a:gd name="connsiteX0" fmla="*/ 0 w 89012"/>
              <a:gd name="connsiteY0" fmla="*/ 0 h 7007"/>
              <a:gd name="connsiteX1" fmla="*/ 85403 w 89012"/>
              <a:gd name="connsiteY1" fmla="*/ 105 h 7007"/>
              <a:gd name="connsiteX2" fmla="*/ 19435 w 89012"/>
              <a:gd name="connsiteY2" fmla="*/ 2804 h 7007"/>
              <a:gd name="connsiteX3" fmla="*/ 0 w 89012"/>
              <a:gd name="connsiteY3" fmla="*/ 0 h 70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012" h="7007">
                <a:moveTo>
                  <a:pt x="0" y="0"/>
                </a:moveTo>
                <a:lnTo>
                  <a:pt x="85403" y="105"/>
                </a:lnTo>
                <a:cubicBezTo>
                  <a:pt x="98762" y="7725"/>
                  <a:pt x="74656" y="9630"/>
                  <a:pt x="19435" y="2804"/>
                </a:cubicBezTo>
                <a:lnTo>
                  <a:pt x="0" y="0"/>
                </a:lnTo>
                <a:close/>
              </a:path>
            </a:pathLst>
          </a:custGeom>
          <a:solidFill>
            <a:srgbClr val="EAC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DB735568-5282-68A1-EC0A-512009122F7A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EAC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368C74FE-81BF-12A5-EB0D-171BED3D70A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9262"/>
          <a:stretch/>
        </p:blipFill>
        <p:spPr>
          <a:xfrm rot="5400000">
            <a:off x="3159471" y="4653829"/>
            <a:ext cx="1279899" cy="312844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2B47DDC1-79AE-FE98-6388-F2DCB26B7848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Warm-Up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D99169-4992-BA7B-03A4-A1F0FA55622F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A1B5A1-348E-C9F8-DE5D-37D71AAA3E31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54AB5390-A84D-0C6D-DB68-4A251ABA90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2235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jectiv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>
            <a:extLst>
              <a:ext uri="{FF2B5EF4-FFF2-40B4-BE49-F238E27FC236}">
                <a16:creationId xmlns:a16="http://schemas.microsoft.com/office/drawing/2014/main" id="{EBF5752C-92F9-54DF-FB42-D0C4B7D0F69A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5712" y="-257439"/>
            <a:ext cx="2031736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66C0-F79A-09AF-E1DC-C4EAC2B9FB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6200000">
            <a:off x="6447392" y="4597744"/>
            <a:ext cx="1751338" cy="27691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5ED4FD7-DD28-FB12-4092-D7CADBE32CE3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84E99C-6C02-1BEC-BC32-7587DF139265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Objective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18EB52-170F-A4FD-9664-846C6B265BA2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02F5935-13EE-B86D-56DA-28376F6B8D3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1805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ccess Criteria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>
            <a:extLst>
              <a:ext uri="{FF2B5EF4-FFF2-40B4-BE49-F238E27FC236}">
                <a16:creationId xmlns:a16="http://schemas.microsoft.com/office/drawing/2014/main" id="{C55DF77C-0D7D-9851-1238-D95E61E59DCB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0890" y="-258243"/>
            <a:ext cx="3263782" cy="258727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C0D73D9-FEA9-B2BE-728F-13335E3F8DA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0800000">
            <a:off x="7392662" y="4102578"/>
            <a:ext cx="1751338" cy="27691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4B6A5D2-AE0B-C9DA-09D7-5E073D78C568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Success Criteria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21788D-0C1E-E8A1-74A4-C29D47F68D39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6A593A-485E-C20B-274B-F08833947DC5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334F8AB-3874-90B2-F567-B88AFA2F510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239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ating Prior Knowledg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A6FCC9DC-7674-AE9E-A646-F1E42E1748E6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5281" y="-268075"/>
            <a:ext cx="5744410" cy="2587275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CEC75011-0563-C38D-7E37-C4BA6428587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41656"/>
          <a:stretch/>
        </p:blipFill>
        <p:spPr>
          <a:xfrm flipH="1">
            <a:off x="3790333" y="5869588"/>
            <a:ext cx="3290534" cy="9908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253C57D-C22C-5D8C-7965-85E6F2A9BC56}"/>
              </a:ext>
            </a:extLst>
          </p:cNvPr>
          <p:cNvSpPr txBox="1"/>
          <p:nvPr userDrawn="1"/>
        </p:nvSpPr>
        <p:spPr>
          <a:xfrm>
            <a:off x="2773680" y="629920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547FC7-2D6A-9B29-7BA2-5399F8C57E2F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Activating Prior Knowledge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E26D0B-E491-9B29-B959-FFC5E44175A7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2D51EC-0C17-8ADB-E210-E1E1EFEF44C4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15DEBFE6-C9EE-AE5A-EED2-948F94447BE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4404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5B5C6CD8-4FEA-EB9F-DD88-2E445C617828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8677" y="-258243"/>
            <a:ext cx="1048510" cy="2587275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96FA925C-4818-9C9E-745D-A32DC6B0E05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9262"/>
          <a:stretch/>
        </p:blipFill>
        <p:spPr>
          <a:xfrm>
            <a:off x="7676772" y="2054746"/>
            <a:ext cx="1470884" cy="3595266"/>
          </a:xfrm>
          <a:prstGeom prst="rect">
            <a:avLst/>
          </a:prstGeom>
        </p:spPr>
      </p:pic>
      <p:sp>
        <p:nvSpPr>
          <p:cNvPr id="15" name="Text Placeholder 21">
            <a:extLst>
              <a:ext uri="{FF2B5EF4-FFF2-40B4-BE49-F238E27FC236}">
                <a16:creationId xmlns:a16="http://schemas.microsoft.com/office/drawing/2014/main" id="{E25D797E-A471-30A3-4F68-5B8B8877B10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97427" y="366803"/>
            <a:ext cx="6766560" cy="536575"/>
          </a:xfrm>
        </p:spPr>
        <p:txBody>
          <a:bodyPr anchor="t"/>
          <a:lstStyle>
            <a:lvl1pPr>
              <a:defRPr sz="3600" b="1" i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 dirty="0"/>
              <a:t>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145D46-BF62-057D-F9CB-14929562ADBD}"/>
              </a:ext>
            </a:extLst>
          </p:cNvPr>
          <p:cNvSpPr txBox="1"/>
          <p:nvPr userDrawn="1"/>
        </p:nvSpPr>
        <p:spPr>
          <a:xfrm>
            <a:off x="325712" y="360662"/>
            <a:ext cx="1071716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Do: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86909F-C02E-08E8-D24D-771C3431C109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F54B-F406-0609-2CF4-92D70A6EDFE0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A12D8696-7889-CD5F-C8A6-A1C5EC0C9BF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578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D5C82A-BD62-529F-F9B7-DF7C218EF168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6999" y="-258243"/>
            <a:ext cx="1476118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66C0-F79A-09AF-E1DC-C4EAC2B9FB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6200000">
            <a:off x="4920041" y="4726713"/>
            <a:ext cx="1656735" cy="2619588"/>
          </a:xfrm>
          <a:prstGeom prst="rect">
            <a:avLst/>
          </a:prstGeom>
        </p:spPr>
      </p:pic>
      <p:sp>
        <p:nvSpPr>
          <p:cNvPr id="9" name="Text Placeholder 21">
            <a:extLst>
              <a:ext uri="{FF2B5EF4-FFF2-40B4-BE49-F238E27FC236}">
                <a16:creationId xmlns:a16="http://schemas.microsoft.com/office/drawing/2014/main" id="{77C3B25B-748D-857C-5972-3F546B98427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872948" y="376328"/>
            <a:ext cx="6766560" cy="536575"/>
          </a:xfrm>
        </p:spPr>
        <p:txBody>
          <a:bodyPr/>
          <a:lstStyle>
            <a:lvl1pPr>
              <a:defRPr sz="3600" b="1" i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 dirty="0"/>
              <a:t>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976D45-9966-C63E-F593-748F13206570}"/>
              </a:ext>
            </a:extLst>
          </p:cNvPr>
          <p:cNvSpPr txBox="1"/>
          <p:nvPr userDrawn="1"/>
        </p:nvSpPr>
        <p:spPr>
          <a:xfrm>
            <a:off x="325712" y="370187"/>
            <a:ext cx="1679551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 Do: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EA7647-A2E6-3A5C-B58F-6AF86A067856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161E0F-ADCF-D114-F0B1-96C1198E3AA0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25FD2B1C-0E18-9CF3-E157-DD33FCCE94D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1742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ou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65BDA051-310C-5043-9CA8-CD76480D6F15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7000" y="-268075"/>
            <a:ext cx="1523140" cy="258727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875B083-86A9-98A7-AC0C-BD71BA66EAC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>
            <a:off x="7118875" y="2373880"/>
            <a:ext cx="2032000" cy="1901686"/>
          </a:xfrm>
          <a:prstGeom prst="rect">
            <a:avLst/>
          </a:prstGeom>
        </p:spPr>
      </p:pic>
      <p:sp>
        <p:nvSpPr>
          <p:cNvPr id="9" name="Text Placeholder 21">
            <a:extLst>
              <a:ext uri="{FF2B5EF4-FFF2-40B4-BE49-F238E27FC236}">
                <a16:creationId xmlns:a16="http://schemas.microsoft.com/office/drawing/2014/main" id="{2ED0A349-2160-3A03-F637-127283C064E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10139" y="366803"/>
            <a:ext cx="6766560" cy="536575"/>
          </a:xfrm>
        </p:spPr>
        <p:txBody>
          <a:bodyPr/>
          <a:lstStyle>
            <a:lvl1pPr>
              <a:defRPr sz="3600" b="1" i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 dirty="0"/>
              <a:t>Add Text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3D25DB-8215-57C2-427D-F3ED8574700B}"/>
              </a:ext>
            </a:extLst>
          </p:cNvPr>
          <p:cNvSpPr txBox="1"/>
          <p:nvPr userDrawn="1"/>
        </p:nvSpPr>
        <p:spPr>
          <a:xfrm>
            <a:off x="325712" y="360662"/>
            <a:ext cx="1817807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Do: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D9F61A-F1B3-4574-781F-7EB2B8580B75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D0C69E-EB6D-7A4E-DD37-B1F39F7B0B2B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75FAAEF7-F1CF-1C76-9C9E-E1ADE767218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7368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rtner Talk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>
            <a:extLst>
              <a:ext uri="{FF2B5EF4-FFF2-40B4-BE49-F238E27FC236}">
                <a16:creationId xmlns:a16="http://schemas.microsoft.com/office/drawing/2014/main" id="{62B0183D-3717-4630-1747-83E501B19E03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FFEB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8176" y="-268075"/>
            <a:ext cx="2533179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66C0-F79A-09AF-E1DC-C4EAC2B9FB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-7615" t="25205" b="-7389"/>
          <a:stretch/>
        </p:blipFill>
        <p:spPr>
          <a:xfrm rot="10800000">
            <a:off x="5991500" y="4745649"/>
            <a:ext cx="2685140" cy="21192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752FA2-2F19-8CA3-1D8A-1880DBEC9C31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Partner Talk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A1CFB4-E0AF-4041-FE3C-DB8FABC3635B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CEA3FD-03DF-7C9C-CB45-31F78CDA4A84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39CD8FB8-57E0-F7C0-92BD-810540F703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9856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ole Pla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48BE4692-15BE-9AC6-A0B2-AC0385852320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 dirty="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7168" y="-268075"/>
            <a:ext cx="1815426" cy="2587275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D0AD5734-5B1D-248F-8963-0A18D154F28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5400000" flipH="1" flipV="1">
            <a:off x="6802420" y="3890418"/>
            <a:ext cx="3290534" cy="169834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6D3D6A0-0827-CBF4-29AF-16A7F3CD86CA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Role Play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C1F96E-4EB7-D58A-8A41-E17FA2C29C45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283358-5B83-1A37-00F3-126943A37CDA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62CD3F07-12F8-A8D8-097E-0F759BDCC8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1159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ok cover custom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E8FE47A-5C5A-E824-C1D6-C503988C26CE}"/>
              </a:ext>
            </a:extLst>
          </p:cNvPr>
          <p:cNvSpPr txBox="1"/>
          <p:nvPr userDrawn="1"/>
        </p:nvSpPr>
        <p:spPr>
          <a:xfrm>
            <a:off x="1352811" y="3213069"/>
            <a:ext cx="186812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>
                <a:latin typeface="Arial"/>
                <a:cs typeface="Arial"/>
              </a:rPr>
              <a:t>Click to Read</a:t>
            </a:r>
            <a:endParaRPr lang="en-US" sz="1600"/>
          </a:p>
        </p:txBody>
      </p:sp>
      <p:pic>
        <p:nvPicPr>
          <p:cNvPr id="7" name="Picture 6" descr="A black and white sign with a white arrow&#10;&#10;Description automatically generated">
            <a:extLst>
              <a:ext uri="{FF2B5EF4-FFF2-40B4-BE49-F238E27FC236}">
                <a16:creationId xmlns:a16="http://schemas.microsoft.com/office/drawing/2014/main" id="{D5F70223-1A33-F7A8-F38A-2061C9FFF99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220936" y="3104372"/>
            <a:ext cx="424932" cy="5559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0678F17-3FE1-2BE9-5C78-A5A9DC44FFA4}"/>
              </a:ext>
            </a:extLst>
          </p:cNvPr>
          <p:cNvSpPr txBox="1"/>
          <p:nvPr userDrawn="1"/>
        </p:nvSpPr>
        <p:spPr>
          <a:xfrm>
            <a:off x="5584371" y="2745921"/>
            <a:ext cx="24982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>
                <a:solidFill>
                  <a:schemeClr val="tx1"/>
                </a:solidFill>
              </a:rPr>
              <a:t>Image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26E0971-4185-023A-B539-6F207129951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059776" y="1878013"/>
            <a:ext cx="3925887" cy="3638895"/>
          </a:xfrm>
        </p:spPr>
        <p:txBody>
          <a:bodyPr/>
          <a:lstStyle>
            <a:lvl1pPr marL="0" indent="0">
              <a:buNone/>
              <a:defRPr>
                <a:ln>
                  <a:noFill/>
                </a:ln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/>
              <a:t>Insert book cover image here – click on the icon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EE8C638-BB76-DFCD-FB0D-C7DE17A6336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059777" y="725488"/>
            <a:ext cx="3925887" cy="935037"/>
          </a:xfrm>
          <a:effectLst>
            <a:outerShdw dist="127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  <a:sp3d extrusionH="82550">
              <a:bevelT w="38100" h="38100" prst="slope"/>
              <a:extrusionClr>
                <a:schemeClr val="tx1"/>
              </a:extrusionClr>
            </a:sp3d>
          </a:bodyPr>
          <a:lstStyle>
            <a:lvl1pPr marL="0" indent="0" algn="ctr">
              <a:buNone/>
              <a:defRPr sz="3600" b="0" i="0">
                <a:solidFill>
                  <a:srgbClr val="000000"/>
                </a:solidFill>
                <a:latin typeface="Copperplate" panose="02000504000000020004" pitchFamily="2" charset="77"/>
              </a:defRPr>
            </a:lvl1pPr>
          </a:lstStyle>
          <a:p>
            <a:pPr lvl="0"/>
            <a:r>
              <a:rPr lang="en-GB"/>
              <a:t>INSERT BOOK TITLE HERE</a:t>
            </a:r>
            <a:endParaRPr lang="en-US"/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E487F566-0E44-534A-341C-E51BB96E942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059775" y="5893904"/>
            <a:ext cx="3925887" cy="587100"/>
          </a:xfrm>
        </p:spPr>
        <p:txBody>
          <a:bodyPr>
            <a:noAutofit/>
          </a:bodyPr>
          <a:lstStyle>
            <a:lvl1pPr marL="0" indent="0" algn="ctr">
              <a:buNone/>
              <a:defRPr sz="2000" b="0" i="0">
                <a:solidFill>
                  <a:schemeClr val="tx2"/>
                </a:solidFill>
                <a:latin typeface="American Typewriter" panose="02090604020004020304" pitchFamily="18" charset="77"/>
              </a:defRPr>
            </a:lvl1pPr>
          </a:lstStyle>
          <a:p>
            <a:pPr lvl="0"/>
            <a:r>
              <a:rPr lang="en-GB"/>
              <a:t>Insert Author name here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1077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ide pag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498F566-833F-1379-E227-348F1B592FE3}"/>
              </a:ext>
            </a:extLst>
          </p:cNvPr>
          <p:cNvGrpSpPr/>
          <p:nvPr userDrawn="1"/>
        </p:nvGrpSpPr>
        <p:grpSpPr>
          <a:xfrm>
            <a:off x="5187214" y="5923409"/>
            <a:ext cx="3468101" cy="585060"/>
            <a:chOff x="874777" y="5777831"/>
            <a:chExt cx="3468101" cy="585060"/>
          </a:xfrm>
        </p:grpSpPr>
        <p:sp>
          <p:nvSpPr>
            <p:cNvPr id="3" name="Text Placeholder 4">
              <a:extLst>
                <a:ext uri="{FF2B5EF4-FFF2-40B4-BE49-F238E27FC236}">
                  <a16:creationId xmlns:a16="http://schemas.microsoft.com/office/drawing/2014/main" id="{D4C5527B-8A72-8386-B949-C04BBE4E296C}"/>
                </a:ext>
              </a:extLst>
            </p:cNvPr>
            <p:cNvSpPr txBox="1">
              <a:spLocks/>
            </p:cNvSpPr>
            <p:nvPr/>
          </p:nvSpPr>
          <p:spPr>
            <a:xfrm>
              <a:off x="874777" y="5777831"/>
              <a:ext cx="3468101" cy="44755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>
              <a:lvl1pPr marL="0" indent="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None/>
                <a:defRPr sz="21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1pPr>
              <a:lvl2pPr marL="742950" indent="-28575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–"/>
                <a:defRPr sz="14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2pPr>
              <a:lvl3pPr marL="11430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•"/>
                <a:defRPr sz="12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3pPr>
              <a:lvl4pPr marL="16002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–"/>
                <a:defRPr sz="10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4pPr>
              <a:lvl5pPr marL="20574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10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1200"/>
                </a:spcBef>
                <a:spcAft>
                  <a:spcPts val="1500"/>
                </a:spcAft>
              </a:pPr>
              <a:br>
                <a:rPr lang="en-GB" sz="1400" i="0">
                  <a:latin typeface="Times New Roman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en-GB" sz="600" b="1" i="0">
                  <a:solidFill>
                    <a:schemeClr val="tx1"/>
                  </a:solidFill>
                  <a:latin typeface="Times New Roman"/>
                  <a:ea typeface="Calibri"/>
                  <a:cs typeface="Times New Roman"/>
                </a:rPr>
                <a:t>INSERT BOOK TITLE</a:t>
              </a:r>
              <a:endParaRPr lang="en-US">
                <a:solidFill>
                  <a:schemeClr val="tx1"/>
                </a:solidFill>
                <a:latin typeface="Times New Roman"/>
                <a:ea typeface="Calibri"/>
              </a:endParaRPr>
            </a:p>
          </p:txBody>
        </p:sp>
        <p:cxnSp>
          <p:nvCxnSpPr>
            <p:cNvPr id="4" name="Straight Arrow Connector 3">
              <a:extLst>
                <a:ext uri="{FF2B5EF4-FFF2-40B4-BE49-F238E27FC236}">
                  <a16:creationId xmlns:a16="http://schemas.microsoft.com/office/drawing/2014/main" id="{4249E579-3286-97D4-2EB0-3FB1BD35393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907527" y="6361730"/>
              <a:ext cx="1404255" cy="1161"/>
            </a:xfrm>
            <a:prstGeom prst="straightConnector1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0827B98A-D6B2-A3C4-5D5F-27C597369F75}"/>
              </a:ext>
            </a:extLst>
          </p:cNvPr>
          <p:cNvGrpSpPr/>
          <p:nvPr userDrawn="1"/>
        </p:nvGrpSpPr>
        <p:grpSpPr>
          <a:xfrm>
            <a:off x="487892" y="5923409"/>
            <a:ext cx="3468101" cy="585060"/>
            <a:chOff x="874777" y="5777831"/>
            <a:chExt cx="3468101" cy="585060"/>
          </a:xfrm>
        </p:grpSpPr>
        <p:sp>
          <p:nvSpPr>
            <p:cNvPr id="6" name="Text Placeholder 4">
              <a:extLst>
                <a:ext uri="{FF2B5EF4-FFF2-40B4-BE49-F238E27FC236}">
                  <a16:creationId xmlns:a16="http://schemas.microsoft.com/office/drawing/2014/main" id="{36C16A59-E138-C158-89C4-AF5F198750F6}"/>
                </a:ext>
              </a:extLst>
            </p:cNvPr>
            <p:cNvSpPr txBox="1">
              <a:spLocks/>
            </p:cNvSpPr>
            <p:nvPr/>
          </p:nvSpPr>
          <p:spPr>
            <a:xfrm>
              <a:off x="874777" y="5777831"/>
              <a:ext cx="3468101" cy="44512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>
              <a:lvl1pPr marL="0" indent="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None/>
                <a:defRPr sz="21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1pPr>
              <a:lvl2pPr marL="742950" indent="-28575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–"/>
                <a:defRPr sz="14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2pPr>
              <a:lvl3pPr marL="11430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•"/>
                <a:defRPr sz="12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3pPr>
              <a:lvl4pPr marL="16002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–"/>
                <a:defRPr sz="10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4pPr>
              <a:lvl5pPr marL="20574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10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1200"/>
                </a:spcBef>
                <a:spcAft>
                  <a:spcPts val="1500"/>
                </a:spcAft>
              </a:pPr>
              <a:br>
                <a:rPr lang="en-GB" sz="1400" i="0">
                  <a:latin typeface="Times New Roman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en-GB" sz="600" b="1" i="0">
                  <a:solidFill>
                    <a:schemeClr val="tx1"/>
                  </a:solidFill>
                  <a:latin typeface="Times New Roman"/>
                  <a:ea typeface="Calibri"/>
                  <a:cs typeface="Times New Roman"/>
                </a:rPr>
                <a:t>INSERT BOOK TITLE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9DB14BF3-3F4C-029C-3906-F507A211678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907527" y="6361730"/>
              <a:ext cx="1404255" cy="1161"/>
            </a:xfrm>
            <a:prstGeom prst="straightConnector1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2BD1284D-BFCB-6D7F-2A7F-8CB3836B08A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44683" y="472528"/>
            <a:ext cx="3753184" cy="430887"/>
          </a:xfrm>
          <a:prstGeom prst="rect">
            <a:avLst/>
          </a:prstGeom>
        </p:spPr>
        <p:txBody>
          <a:bodyPr wrap="square" anchor="t">
            <a:spAutoFit/>
          </a:bodyPr>
          <a:lstStyle>
            <a:lvl1pPr algn="l">
              <a:defRPr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27D7A82-48B4-F4C5-B023-3469CD5E3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008123" y="472528"/>
            <a:ext cx="3753184" cy="430887"/>
          </a:xfrm>
          <a:prstGeom prst="rect">
            <a:avLst/>
          </a:prstGeom>
        </p:spPr>
        <p:txBody>
          <a:bodyPr wrap="square" anchor="t">
            <a:spAutoFit/>
          </a:bodyPr>
          <a:lstStyle>
            <a:lvl1pPr algn="l">
              <a:defRPr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lvl="0"/>
            <a:r>
              <a:rPr lang="en-GB" dirty="0"/>
              <a:t>Insert text or image here.</a:t>
            </a:r>
          </a:p>
        </p:txBody>
      </p:sp>
    </p:spTree>
    <p:extLst>
      <p:ext uri="{BB962C8B-B14F-4D97-AF65-F5344CB8AC3E}">
        <p14:creationId xmlns:p14="http://schemas.microsoft.com/office/powerpoint/2010/main" val="1055084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Inside pag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0827B98A-D6B2-A3C4-5D5F-27C597369F75}"/>
              </a:ext>
            </a:extLst>
          </p:cNvPr>
          <p:cNvGrpSpPr/>
          <p:nvPr userDrawn="1"/>
        </p:nvGrpSpPr>
        <p:grpSpPr>
          <a:xfrm>
            <a:off x="487892" y="5923409"/>
            <a:ext cx="3468101" cy="585060"/>
            <a:chOff x="874777" y="5777831"/>
            <a:chExt cx="3468101" cy="585060"/>
          </a:xfrm>
        </p:grpSpPr>
        <p:sp>
          <p:nvSpPr>
            <p:cNvPr id="6" name="Text Placeholder 4">
              <a:extLst>
                <a:ext uri="{FF2B5EF4-FFF2-40B4-BE49-F238E27FC236}">
                  <a16:creationId xmlns:a16="http://schemas.microsoft.com/office/drawing/2014/main" id="{36C16A59-E138-C158-89C4-AF5F198750F6}"/>
                </a:ext>
              </a:extLst>
            </p:cNvPr>
            <p:cNvSpPr txBox="1">
              <a:spLocks/>
            </p:cNvSpPr>
            <p:nvPr/>
          </p:nvSpPr>
          <p:spPr>
            <a:xfrm>
              <a:off x="874777" y="5777831"/>
              <a:ext cx="3468101" cy="44512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>
              <a:lvl1pPr marL="0" indent="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None/>
                <a:defRPr sz="21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1pPr>
              <a:lvl2pPr marL="742950" indent="-28575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–"/>
                <a:defRPr sz="14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2pPr>
              <a:lvl3pPr marL="11430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•"/>
                <a:defRPr sz="12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3pPr>
              <a:lvl4pPr marL="16002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–"/>
                <a:defRPr sz="10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4pPr>
              <a:lvl5pPr marL="20574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10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1200"/>
                </a:spcBef>
                <a:spcAft>
                  <a:spcPts val="1500"/>
                </a:spcAft>
              </a:pPr>
              <a:br>
                <a:rPr lang="en-GB" sz="1400" i="0">
                  <a:latin typeface="Times New Roman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en-GB" sz="600" b="1" i="0">
                  <a:solidFill>
                    <a:schemeClr val="tx1"/>
                  </a:solidFill>
                  <a:latin typeface="Times New Roman"/>
                  <a:ea typeface="Calibri"/>
                  <a:cs typeface="Times New Roman"/>
                </a:rPr>
                <a:t>INSERT BOOK TITLE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9DB14BF3-3F4C-029C-3906-F507A211678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907527" y="6361730"/>
              <a:ext cx="1404255" cy="1161"/>
            </a:xfrm>
            <a:prstGeom prst="straightConnector1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B97700-2C80-3A2A-5654-8C00FFDE456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44683" y="472528"/>
            <a:ext cx="3753184" cy="430887"/>
          </a:xfrm>
          <a:prstGeom prst="rect">
            <a:avLst/>
          </a:prstGeom>
        </p:spPr>
        <p:txBody>
          <a:bodyPr wrap="square" anchor="t">
            <a:spAutoFit/>
          </a:bodyPr>
          <a:lstStyle>
            <a:lvl1pPr algn="l">
              <a:defRPr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</p:spTree>
    <p:extLst>
      <p:ext uri="{BB962C8B-B14F-4D97-AF65-F5344CB8AC3E}">
        <p14:creationId xmlns:p14="http://schemas.microsoft.com/office/powerpoint/2010/main" val="15031651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ocabular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699211AB-B620-B046-FD8A-E59A15DFD78A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99655" y="-268075"/>
            <a:ext cx="2326703" cy="25872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02C88A-0EC0-EBC1-9A01-53DEF8D8638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0800000">
            <a:off x="7402676" y="3262345"/>
            <a:ext cx="1751338" cy="27691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0C35A7-9038-9DD6-18FB-5D65ECAD0461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Vocabulary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BCBF4A-2CEE-A304-F3F3-812F04F34178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894C80-530E-5304-9FED-7BB1CEF9BAE5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C7F9BB7F-7A9A-98EA-9331-586C8E322F7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8479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FU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>
            <a:extLst>
              <a:ext uri="{FF2B5EF4-FFF2-40B4-BE49-F238E27FC236}">
                <a16:creationId xmlns:a16="http://schemas.microsoft.com/office/drawing/2014/main" id="{A9863587-F78D-8BD8-3ACA-F8DADC9BBA66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2823" y="-258243"/>
            <a:ext cx="935343" cy="25872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180F21-5745-6579-1324-3C7A52CE82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 rot="5400000">
            <a:off x="3245900" y="4896095"/>
            <a:ext cx="2032000" cy="1901686"/>
          </a:xfrm>
          <a:prstGeom prst="rect">
            <a:avLst/>
          </a:prstGeom>
        </p:spPr>
      </p:pic>
      <p:sp>
        <p:nvSpPr>
          <p:cNvPr id="10" name="Text Placeholder 21">
            <a:extLst>
              <a:ext uri="{FF2B5EF4-FFF2-40B4-BE49-F238E27FC236}">
                <a16:creationId xmlns:a16="http://schemas.microsoft.com/office/drawing/2014/main" id="{FF05299F-6AA0-B0AD-6CB0-390A8FF060C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32174" y="366803"/>
            <a:ext cx="6766560" cy="536575"/>
          </a:xfrm>
        </p:spPr>
        <p:txBody>
          <a:bodyPr/>
          <a:lstStyle>
            <a:lvl1pPr>
              <a:defRPr sz="3600" b="1" i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 dirty="0"/>
              <a:t>Add Text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632983-ED5B-7547-9FC8-B776AC78767E}"/>
              </a:ext>
            </a:extLst>
          </p:cNvPr>
          <p:cNvSpPr txBox="1"/>
          <p:nvPr userDrawn="1"/>
        </p:nvSpPr>
        <p:spPr>
          <a:xfrm>
            <a:off x="4188542" y="668594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3A4515-9A6A-1929-8026-91FBD0132661}"/>
              </a:ext>
            </a:extLst>
          </p:cNvPr>
          <p:cNvSpPr txBox="1"/>
          <p:nvPr userDrawn="1"/>
        </p:nvSpPr>
        <p:spPr>
          <a:xfrm>
            <a:off x="325712" y="360662"/>
            <a:ext cx="1166204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CFU: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63192C-36B4-8D07-FF7C-DEB792702E6E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B89FB5-6E9C-BFC9-D200-2184D509119E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99788403-35B9-9862-33D0-54F8D83242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1774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vis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FFA6D9B9-583C-0D6F-9624-897A57A85EC7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5209" y="-258243"/>
            <a:ext cx="1345772" cy="2587275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763CF9D-D82C-F4AF-2F0C-B05914874C3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9262"/>
          <a:stretch/>
        </p:blipFill>
        <p:spPr>
          <a:xfrm>
            <a:off x="7860881" y="3415038"/>
            <a:ext cx="1279899" cy="31284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85BA3D6-C092-80EA-1821-E37E5F6446B3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B316D4-5DDF-F3C6-A7CE-301DDFEB1C74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9B566F-07A5-C2BB-CA14-23687FF2B868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194A0C04-012F-E946-553B-C6A2C7A1EA2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7927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flect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B00C79C9-3A92-6364-7762-8E2E3C2AEE5F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15" y="-258243"/>
            <a:ext cx="1476117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5ADE29B-E038-17D8-0E8A-D5E3BFDF60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0800000">
            <a:off x="7396870" y="4095703"/>
            <a:ext cx="1751338" cy="276917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EB2073B-CF95-D3A7-2A5C-BE2FF6376B45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Reflect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FD4275-3A3E-74CD-5AB1-B706A3F93187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C69FC4-9A78-4E0F-61D3-1D7D402F8C54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C379C7DE-D292-24E1-F951-1B745BE0AD0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8021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nect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94398448-B232-94AC-D7CD-98932000B97A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8984" y="-258242"/>
            <a:ext cx="1698340" cy="25872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A7DD61-36C5-D7F1-5918-FFB7326C6B0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>
            <a:off x="7112000" y="4222096"/>
            <a:ext cx="2032000" cy="1901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150CFA-E9FE-D6CA-C0F2-AD14E24AB321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Connect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2D6D8D-EFAF-58F8-CADD-2C7957DF1C52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6D9F68-E151-2094-0383-C92B6E8CB722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26D8FE93-BB7C-8D1E-147E-4AC2B676D29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F9BB65D-72E0-A6D8-24F2-5C105CDB4774}"/>
              </a:ext>
            </a:extLst>
          </p:cNvPr>
          <p:cNvSpPr txBox="1"/>
          <p:nvPr userDrawn="1"/>
        </p:nvSpPr>
        <p:spPr>
          <a:xfrm>
            <a:off x="3267182" y="1428108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731001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ur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>
            <a:extLst>
              <a:ext uri="{FF2B5EF4-FFF2-40B4-BE49-F238E27FC236}">
                <a16:creationId xmlns:a16="http://schemas.microsoft.com/office/drawing/2014/main" id="{437D203E-A244-4492-7869-8AD0FCE0EE29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16" y="-258243"/>
            <a:ext cx="1509884" cy="25872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DF69F72-4BD6-38D2-698A-8ACC554012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>
            <a:off x="7115655" y="1397505"/>
            <a:ext cx="2032000" cy="1901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2E8D64-F6AF-4563-EC15-5261560EE64A}"/>
              </a:ext>
            </a:extLst>
          </p:cNvPr>
          <p:cNvSpPr txBox="1"/>
          <p:nvPr userDrawn="1"/>
        </p:nvSpPr>
        <p:spPr>
          <a:xfrm>
            <a:off x="325712" y="36066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Closure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4923C2-380F-79FF-3B73-797281DD10BB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F226FB-01FF-BD8E-72EC-F8FA6304D90C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8F9CF1F7-E4EB-5713-0475-7586DB94EFD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5154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en Templat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sp>
        <p:nvSpPr>
          <p:cNvPr id="7" name="Text Placeholder 21">
            <a:extLst>
              <a:ext uri="{FF2B5EF4-FFF2-40B4-BE49-F238E27FC236}">
                <a16:creationId xmlns:a16="http://schemas.microsoft.com/office/drawing/2014/main" id="{B6205904-4091-20B6-63FC-3C0047939F0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5712" y="366803"/>
            <a:ext cx="5665788" cy="536575"/>
          </a:xfrm>
        </p:spPr>
        <p:txBody>
          <a:bodyPr/>
          <a:lstStyle>
            <a:lvl1pPr>
              <a:defRPr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 dirty="0"/>
              <a:t>Insert Text Here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7310" y="-270818"/>
            <a:ext cx="3293806" cy="2587275"/>
          </a:xfrm>
          <a:prstGeom prst="rect">
            <a:avLst/>
          </a:prstGeom>
        </p:spPr>
      </p:pic>
      <p:sp>
        <p:nvSpPr>
          <p:cNvPr id="11" name="Rectangle 6">
            <a:extLst>
              <a:ext uri="{FF2B5EF4-FFF2-40B4-BE49-F238E27FC236}">
                <a16:creationId xmlns:a16="http://schemas.microsoft.com/office/drawing/2014/main" id="{E6C21153-272A-AC41-F532-CAB67ED7E30E}"/>
              </a:ext>
            </a:extLst>
          </p:cNvPr>
          <p:cNvSpPr/>
          <p:nvPr userDrawn="1"/>
        </p:nvSpPr>
        <p:spPr>
          <a:xfrm rot="16200000" flipH="1">
            <a:off x="5077195" y="2542655"/>
            <a:ext cx="6641598" cy="1533392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405206">
                <a:moveTo>
                  <a:pt x="0" y="2378585"/>
                </a:moveTo>
                <a:cubicBezTo>
                  <a:pt x="5201" y="1960849"/>
                  <a:pt x="-3530" y="1253714"/>
                  <a:pt x="10077" y="736517"/>
                </a:cubicBezTo>
                <a:cubicBezTo>
                  <a:pt x="1596612" y="579937"/>
                  <a:pt x="1776311" y="630354"/>
                  <a:pt x="3318069" y="271329"/>
                </a:cubicBezTo>
                <a:cubicBezTo>
                  <a:pt x="4281756" y="46918"/>
                  <a:pt x="4511518" y="-120813"/>
                  <a:pt x="5913994" y="112267"/>
                </a:cubicBezTo>
                <a:cubicBezTo>
                  <a:pt x="6792524" y="334741"/>
                  <a:pt x="6985785" y="987498"/>
                  <a:pt x="9282660" y="1496828"/>
                </a:cubicBezTo>
                <a:cubicBezTo>
                  <a:pt x="10075350" y="1767748"/>
                  <a:pt x="10039343" y="2102413"/>
                  <a:pt x="10417685" y="2405206"/>
                </a:cubicBezTo>
                <a:lnTo>
                  <a:pt x="0" y="2378585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F69F72-4BD6-38D2-698A-8ACC554012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>
            <a:off x="7115655" y="1397505"/>
            <a:ext cx="2032000" cy="1901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B844790-256A-7E85-C82D-9C8A1812B585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311CC3-0863-1569-2024-AC999A9976A8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D143AF02-D6ED-52AD-FD6B-5E077101000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7572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frames - DELETE ONCE USED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1915242-EC13-F51E-5CD5-C7135201232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02157" y="2464725"/>
            <a:ext cx="4180858" cy="3099160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  <p:txBody>
          <a:bodyPr/>
          <a:lstStyle/>
          <a:p>
            <a:r>
              <a:rPr lang="en-US" dirty="0"/>
              <a:t>Click to insert picture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1686945D-4AF2-543B-01E8-FE5302DE6D7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594320" y="2380875"/>
            <a:ext cx="3040020" cy="2924655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  <p:txBody>
          <a:bodyPr/>
          <a:lstStyle/>
          <a:p>
            <a:r>
              <a:rPr lang="en-US" dirty="0"/>
              <a:t>Click to insert picture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B288576-7A32-53DA-E8E3-C2E2E45C66AE}"/>
              </a:ext>
            </a:extLst>
          </p:cNvPr>
          <p:cNvSpPr txBox="1"/>
          <p:nvPr userDrawn="1"/>
        </p:nvSpPr>
        <p:spPr>
          <a:xfrm>
            <a:off x="452176" y="331596"/>
            <a:ext cx="7998488" cy="5153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2800" i="0" dirty="0">
                <a:solidFill>
                  <a:srgbClr val="000000"/>
                </a:solidFill>
                <a:latin typeface="Calibri"/>
                <a:cs typeface="Calibri"/>
              </a:rPr>
              <a:t>Image Frames 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  <a:t>Right click on yellow &gt; change picture &gt; from file – choose your image to input.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  <a:t>Copy and paste this image and place it on the slide of your choosing.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  <a:t>Rotate and scale until you achieve </a:t>
            </a:r>
            <a:r>
              <a:rPr lang="en-GB" sz="1400" i="0" dirty="0">
                <a:solidFill>
                  <a:srgbClr val="000000"/>
                </a:solidFill>
                <a:latin typeface="Calibri"/>
                <a:cs typeface="Calibri"/>
              </a:rPr>
              <a:t>the size position and orientation that you are </a:t>
            </a:r>
            <a: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  <a:t>happy with.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  <a:t>NOTE: make sure you scale the image so the frame is full. </a:t>
            </a:r>
            <a:r>
              <a:rPr lang="en-US" sz="1400" i="0" u="sng" dirty="0">
                <a:solidFill>
                  <a:srgbClr val="000000"/>
                </a:solidFill>
                <a:latin typeface="Calibri"/>
                <a:cs typeface="Calibri"/>
              </a:rPr>
              <a:t>Do not</a:t>
            </a:r>
            <a:r>
              <a:rPr lang="en-US" sz="1400" b="0" i="0" u="none" dirty="0">
                <a:solidFill>
                  <a:srgbClr val="000000"/>
                </a:solidFill>
                <a:latin typeface="Calibri"/>
                <a:cs typeface="Calibri"/>
              </a:rPr>
              <a:t> stretch images. Crop and resize to fit.</a:t>
            </a:r>
            <a:endParaRPr lang="en-US" sz="1400" i="0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83606CF-C854-FB94-010B-1B3E7B6668AA}"/>
              </a:ext>
            </a:extLst>
          </p:cNvPr>
          <p:cNvSpPr txBox="1"/>
          <p:nvPr userDrawn="1"/>
        </p:nvSpPr>
        <p:spPr>
          <a:xfrm>
            <a:off x="452176" y="5922185"/>
            <a:ext cx="7998488" cy="5153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  <a:t>Once you have inputted all your images -</a:t>
            </a:r>
            <a:b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</a:br>
            <a:r>
              <a:rPr lang="en-US" sz="2000" i="0" dirty="0">
                <a:solidFill>
                  <a:srgbClr val="FF0000"/>
                </a:solidFill>
                <a:latin typeface="Calibri"/>
                <a:cs typeface="Calibri"/>
              </a:rPr>
              <a:t>PLEASE DELETE THIS SIDE BEFORE SIGN OFF</a:t>
            </a:r>
          </a:p>
        </p:txBody>
      </p:sp>
    </p:spTree>
    <p:extLst>
      <p:ext uri="{BB962C8B-B14F-4D97-AF65-F5344CB8AC3E}">
        <p14:creationId xmlns:p14="http://schemas.microsoft.com/office/powerpoint/2010/main" val="23313899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ack Cover"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pic>
        <p:nvPicPr>
          <p:cNvPr id="8" name="Picture 7" descr="A black background with yellow and blue rectangles&#10;&#10;Description automatically generated">
            <a:extLst>
              <a:ext uri="{FF2B5EF4-FFF2-40B4-BE49-F238E27FC236}">
                <a16:creationId xmlns:a16="http://schemas.microsoft.com/office/drawing/2014/main" id="{D3DC7D44-DDDB-B39E-837D-A726CA953DE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7042" y="411873"/>
            <a:ext cx="3089916" cy="114022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04485DF-7256-1A7A-CAAF-F95F4EAFEADC}"/>
              </a:ext>
            </a:extLst>
          </p:cNvPr>
          <p:cNvSpPr/>
          <p:nvPr userDrawn="1"/>
        </p:nvSpPr>
        <p:spPr>
          <a:xfrm>
            <a:off x="0" y="1951938"/>
            <a:ext cx="9144000" cy="4906062"/>
          </a:xfrm>
          <a:prstGeom prst="rect">
            <a:avLst/>
          </a:pr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r"/>
            <a:endParaRPr lang="en-AU" sz="110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5978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_CHARACTER DEVELOPMENT">
    <p:bg>
      <p:bgPr>
        <a:solidFill>
          <a:srgbClr val="FFF9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6">
            <a:extLst>
              <a:ext uri="{FF2B5EF4-FFF2-40B4-BE49-F238E27FC236}">
                <a16:creationId xmlns:a16="http://schemas.microsoft.com/office/drawing/2014/main" id="{E5028941-7444-85C4-756C-A21B287F0E53}"/>
              </a:ext>
            </a:extLst>
          </p:cNvPr>
          <p:cNvSpPr/>
          <p:nvPr userDrawn="1"/>
        </p:nvSpPr>
        <p:spPr>
          <a:xfrm flipH="1" flipV="1">
            <a:off x="4159357" y="-8669"/>
            <a:ext cx="4994420" cy="1820634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10007 w 10427692"/>
              <a:gd name="connsiteY0" fmla="*/ 2810883 h 2837504"/>
              <a:gd name="connsiteX1" fmla="*/ 4147 w 10427692"/>
              <a:gd name="connsiteY1" fmla="*/ 21387 h 2837504"/>
              <a:gd name="connsiteX2" fmla="*/ 3328076 w 10427692"/>
              <a:gd name="connsiteY2" fmla="*/ 703627 h 2837504"/>
              <a:gd name="connsiteX3" fmla="*/ 5924001 w 10427692"/>
              <a:gd name="connsiteY3" fmla="*/ 544565 h 2837504"/>
              <a:gd name="connsiteX4" fmla="*/ 9292667 w 10427692"/>
              <a:gd name="connsiteY4" fmla="*/ 1929126 h 2837504"/>
              <a:gd name="connsiteX5" fmla="*/ 10427692 w 10427692"/>
              <a:gd name="connsiteY5" fmla="*/ 2837504 h 2837504"/>
              <a:gd name="connsiteX6" fmla="*/ 10007 w 10427692"/>
              <a:gd name="connsiteY6" fmla="*/ 2810883 h 2837504"/>
              <a:gd name="connsiteX0" fmla="*/ 10009 w 10427694"/>
              <a:gd name="connsiteY0" fmla="*/ 2816422 h 2843043"/>
              <a:gd name="connsiteX1" fmla="*/ 4149 w 10427694"/>
              <a:gd name="connsiteY1" fmla="*/ 26926 h 2843043"/>
              <a:gd name="connsiteX2" fmla="*/ 3328078 w 10427694"/>
              <a:gd name="connsiteY2" fmla="*/ 709166 h 2843043"/>
              <a:gd name="connsiteX3" fmla="*/ 6019621 w 10427694"/>
              <a:gd name="connsiteY3" fmla="*/ 1665663 h 2843043"/>
              <a:gd name="connsiteX4" fmla="*/ 9292669 w 10427694"/>
              <a:gd name="connsiteY4" fmla="*/ 1934665 h 2843043"/>
              <a:gd name="connsiteX5" fmla="*/ 10427694 w 10427694"/>
              <a:gd name="connsiteY5" fmla="*/ 2843043 h 2843043"/>
              <a:gd name="connsiteX6" fmla="*/ 10009 w 10427694"/>
              <a:gd name="connsiteY6" fmla="*/ 2816422 h 2843043"/>
              <a:gd name="connsiteX0" fmla="*/ 10009 w 10427694"/>
              <a:gd name="connsiteY0" fmla="*/ 2824706 h 2851327"/>
              <a:gd name="connsiteX1" fmla="*/ 4149 w 10427694"/>
              <a:gd name="connsiteY1" fmla="*/ 35210 h 2851327"/>
              <a:gd name="connsiteX2" fmla="*/ 3328078 w 10427694"/>
              <a:gd name="connsiteY2" fmla="*/ 717450 h 2851327"/>
              <a:gd name="connsiteX3" fmla="*/ 6019621 w 10427694"/>
              <a:gd name="connsiteY3" fmla="*/ 1673947 h 2851327"/>
              <a:gd name="connsiteX4" fmla="*/ 9292669 w 10427694"/>
              <a:gd name="connsiteY4" fmla="*/ 1942949 h 2851327"/>
              <a:gd name="connsiteX5" fmla="*/ 10427694 w 10427694"/>
              <a:gd name="connsiteY5" fmla="*/ 2851327 h 2851327"/>
              <a:gd name="connsiteX6" fmla="*/ 10009 w 10427694"/>
              <a:gd name="connsiteY6" fmla="*/ 2824706 h 2851327"/>
              <a:gd name="connsiteX0" fmla="*/ 0 w 10430948"/>
              <a:gd name="connsiteY0" fmla="*/ 2844626 h 2851327"/>
              <a:gd name="connsiteX1" fmla="*/ 7403 w 10430948"/>
              <a:gd name="connsiteY1" fmla="*/ 35210 h 2851327"/>
              <a:gd name="connsiteX2" fmla="*/ 3331332 w 10430948"/>
              <a:gd name="connsiteY2" fmla="*/ 717450 h 2851327"/>
              <a:gd name="connsiteX3" fmla="*/ 6022875 w 10430948"/>
              <a:gd name="connsiteY3" fmla="*/ 1673947 h 2851327"/>
              <a:gd name="connsiteX4" fmla="*/ 9295923 w 10430948"/>
              <a:gd name="connsiteY4" fmla="*/ 1942949 h 2851327"/>
              <a:gd name="connsiteX5" fmla="*/ 10430948 w 10430948"/>
              <a:gd name="connsiteY5" fmla="*/ 2851327 h 2851327"/>
              <a:gd name="connsiteX6" fmla="*/ 0 w 10430948"/>
              <a:gd name="connsiteY6" fmla="*/ 2844626 h 2851327"/>
              <a:gd name="connsiteX0" fmla="*/ 0 w 10430948"/>
              <a:gd name="connsiteY0" fmla="*/ 2834608 h 2841309"/>
              <a:gd name="connsiteX1" fmla="*/ 7403 w 10430948"/>
              <a:gd name="connsiteY1" fmla="*/ 25192 h 2841309"/>
              <a:gd name="connsiteX2" fmla="*/ 3331332 w 10430948"/>
              <a:gd name="connsiteY2" fmla="*/ 707432 h 2841309"/>
              <a:gd name="connsiteX3" fmla="*/ 6337667 w 10430948"/>
              <a:gd name="connsiteY3" fmla="*/ 1364464 h 2841309"/>
              <a:gd name="connsiteX4" fmla="*/ 9295923 w 10430948"/>
              <a:gd name="connsiteY4" fmla="*/ 1932931 h 2841309"/>
              <a:gd name="connsiteX5" fmla="*/ 10430948 w 10430948"/>
              <a:gd name="connsiteY5" fmla="*/ 2841309 h 2841309"/>
              <a:gd name="connsiteX6" fmla="*/ 0 w 10430948"/>
              <a:gd name="connsiteY6" fmla="*/ 2834608 h 2841309"/>
              <a:gd name="connsiteX0" fmla="*/ 0 w 10430948"/>
              <a:gd name="connsiteY0" fmla="*/ 2834608 h 2841309"/>
              <a:gd name="connsiteX1" fmla="*/ 7403 w 10430948"/>
              <a:gd name="connsiteY1" fmla="*/ 25192 h 2841309"/>
              <a:gd name="connsiteX2" fmla="*/ 3331332 w 10430948"/>
              <a:gd name="connsiteY2" fmla="*/ 707432 h 2841309"/>
              <a:gd name="connsiteX3" fmla="*/ 6337667 w 10430948"/>
              <a:gd name="connsiteY3" fmla="*/ 1364464 h 2841309"/>
              <a:gd name="connsiteX4" fmla="*/ 9526771 w 10430948"/>
              <a:gd name="connsiteY4" fmla="*/ 1854124 h 2841309"/>
              <a:gd name="connsiteX5" fmla="*/ 10430948 w 10430948"/>
              <a:gd name="connsiteY5" fmla="*/ 2841309 h 2841309"/>
              <a:gd name="connsiteX6" fmla="*/ 0 w 10430948"/>
              <a:gd name="connsiteY6" fmla="*/ 2834608 h 2841309"/>
              <a:gd name="connsiteX0" fmla="*/ 0 w 10430948"/>
              <a:gd name="connsiteY0" fmla="*/ 2848662 h 2855363"/>
              <a:gd name="connsiteX1" fmla="*/ 7403 w 10430948"/>
              <a:gd name="connsiteY1" fmla="*/ 39246 h 2855363"/>
              <a:gd name="connsiteX2" fmla="*/ 3876973 w 10430948"/>
              <a:gd name="connsiteY2" fmla="*/ 453542 h 2855363"/>
              <a:gd name="connsiteX3" fmla="*/ 6337667 w 10430948"/>
              <a:gd name="connsiteY3" fmla="*/ 1378518 h 2855363"/>
              <a:gd name="connsiteX4" fmla="*/ 9526771 w 10430948"/>
              <a:gd name="connsiteY4" fmla="*/ 1868178 h 2855363"/>
              <a:gd name="connsiteX5" fmla="*/ 10430948 w 10430948"/>
              <a:gd name="connsiteY5" fmla="*/ 2855363 h 2855363"/>
              <a:gd name="connsiteX6" fmla="*/ 0 w 10430948"/>
              <a:gd name="connsiteY6" fmla="*/ 2848662 h 2855363"/>
              <a:gd name="connsiteX0" fmla="*/ 0 w 10430948"/>
              <a:gd name="connsiteY0" fmla="*/ 2848664 h 2855365"/>
              <a:gd name="connsiteX1" fmla="*/ 7403 w 10430948"/>
              <a:gd name="connsiteY1" fmla="*/ 39248 h 2855365"/>
              <a:gd name="connsiteX2" fmla="*/ 3876973 w 10430948"/>
              <a:gd name="connsiteY2" fmla="*/ 453544 h 2855365"/>
              <a:gd name="connsiteX3" fmla="*/ 6337667 w 10430948"/>
              <a:gd name="connsiteY3" fmla="*/ 1378520 h 2855365"/>
              <a:gd name="connsiteX4" fmla="*/ 9526771 w 10430948"/>
              <a:gd name="connsiteY4" fmla="*/ 1868180 h 2855365"/>
              <a:gd name="connsiteX5" fmla="*/ 10430948 w 10430948"/>
              <a:gd name="connsiteY5" fmla="*/ 2855365 h 2855365"/>
              <a:gd name="connsiteX6" fmla="*/ 0 w 10430948"/>
              <a:gd name="connsiteY6" fmla="*/ 2848664 h 2855365"/>
              <a:gd name="connsiteX0" fmla="*/ 0 w 10430948"/>
              <a:gd name="connsiteY0" fmla="*/ 2849061 h 2855762"/>
              <a:gd name="connsiteX1" fmla="*/ 7403 w 10430948"/>
              <a:gd name="connsiteY1" fmla="*/ 39645 h 2855762"/>
              <a:gd name="connsiteX2" fmla="*/ 3876973 w 10430948"/>
              <a:gd name="connsiteY2" fmla="*/ 453941 h 2855762"/>
              <a:gd name="connsiteX3" fmla="*/ 6232736 w 10430948"/>
              <a:gd name="connsiteY3" fmla="*/ 1410440 h 2855762"/>
              <a:gd name="connsiteX4" fmla="*/ 9526771 w 10430948"/>
              <a:gd name="connsiteY4" fmla="*/ 1868577 h 2855762"/>
              <a:gd name="connsiteX5" fmla="*/ 10430948 w 10430948"/>
              <a:gd name="connsiteY5" fmla="*/ 2855762 h 2855762"/>
              <a:gd name="connsiteX6" fmla="*/ 0 w 10430948"/>
              <a:gd name="connsiteY6" fmla="*/ 2849061 h 2855762"/>
              <a:gd name="connsiteX0" fmla="*/ 0 w 10430948"/>
              <a:gd name="connsiteY0" fmla="*/ 2849061 h 2855762"/>
              <a:gd name="connsiteX1" fmla="*/ 7403 w 10430948"/>
              <a:gd name="connsiteY1" fmla="*/ 39645 h 2855762"/>
              <a:gd name="connsiteX2" fmla="*/ 3876973 w 10430948"/>
              <a:gd name="connsiteY2" fmla="*/ 453941 h 2855762"/>
              <a:gd name="connsiteX3" fmla="*/ 6232736 w 10430948"/>
              <a:gd name="connsiteY3" fmla="*/ 1410440 h 2855762"/>
              <a:gd name="connsiteX4" fmla="*/ 9568742 w 10430948"/>
              <a:gd name="connsiteY4" fmla="*/ 1963145 h 2855762"/>
              <a:gd name="connsiteX5" fmla="*/ 10430948 w 10430948"/>
              <a:gd name="connsiteY5" fmla="*/ 2855762 h 2855762"/>
              <a:gd name="connsiteX6" fmla="*/ 0 w 10430948"/>
              <a:gd name="connsiteY6" fmla="*/ 2849061 h 2855762"/>
              <a:gd name="connsiteX0" fmla="*/ 0 w 10430948"/>
              <a:gd name="connsiteY0" fmla="*/ 2849061 h 2855762"/>
              <a:gd name="connsiteX1" fmla="*/ 7403 w 10430948"/>
              <a:gd name="connsiteY1" fmla="*/ 39645 h 2855762"/>
              <a:gd name="connsiteX2" fmla="*/ 3876973 w 10430948"/>
              <a:gd name="connsiteY2" fmla="*/ 453941 h 2855762"/>
              <a:gd name="connsiteX3" fmla="*/ 6232736 w 10430948"/>
              <a:gd name="connsiteY3" fmla="*/ 1410440 h 2855762"/>
              <a:gd name="connsiteX4" fmla="*/ 9568742 w 10430948"/>
              <a:gd name="connsiteY4" fmla="*/ 1963145 h 2855762"/>
              <a:gd name="connsiteX5" fmla="*/ 10430948 w 10430948"/>
              <a:gd name="connsiteY5" fmla="*/ 2855762 h 2855762"/>
              <a:gd name="connsiteX6" fmla="*/ 0 w 10430948"/>
              <a:gd name="connsiteY6" fmla="*/ 2849061 h 2855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30948" h="2855762">
                <a:moveTo>
                  <a:pt x="0" y="2849061"/>
                </a:moveTo>
                <a:cubicBezTo>
                  <a:pt x="5201" y="2431325"/>
                  <a:pt x="-6204" y="556842"/>
                  <a:pt x="7403" y="39645"/>
                </a:cubicBezTo>
                <a:cubicBezTo>
                  <a:pt x="1593938" y="-116935"/>
                  <a:pt x="2839417" y="225475"/>
                  <a:pt x="3876973" y="453941"/>
                </a:cubicBezTo>
                <a:cubicBezTo>
                  <a:pt x="4914529" y="682407"/>
                  <a:pt x="4830260" y="1177360"/>
                  <a:pt x="6232736" y="1410440"/>
                </a:cubicBezTo>
                <a:cubicBezTo>
                  <a:pt x="7111266" y="1632914"/>
                  <a:pt x="8573011" y="1485337"/>
                  <a:pt x="9568742" y="1963145"/>
                </a:cubicBezTo>
                <a:cubicBezTo>
                  <a:pt x="10361432" y="2234065"/>
                  <a:pt x="10052606" y="2552969"/>
                  <a:pt x="10430948" y="2855762"/>
                </a:cubicBezTo>
                <a:lnTo>
                  <a:pt x="0" y="2849061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3" name="Google Shape;9;p2">
            <a:extLst>
              <a:ext uri="{FF2B5EF4-FFF2-40B4-BE49-F238E27FC236}">
                <a16:creationId xmlns:a16="http://schemas.microsoft.com/office/drawing/2014/main" id="{2B53B3D3-1FC8-C948-B682-49DA91791F91}"/>
              </a:ext>
            </a:extLst>
          </p:cNvPr>
          <p:cNvSpPr txBox="1">
            <a:spLocks noGrp="1"/>
          </p:cNvSpPr>
          <p:nvPr>
            <p:ph type="ctrTitle" hasCustomPrompt="1"/>
          </p:nvPr>
        </p:nvSpPr>
        <p:spPr>
          <a:xfrm>
            <a:off x="4758189" y="2628811"/>
            <a:ext cx="3974996" cy="80018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sp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200"/>
              <a:buNone/>
              <a:defRPr sz="40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r>
              <a:rPr lang="en-US" dirty="0"/>
              <a:t>Lesson Name</a:t>
            </a:r>
            <a:endParaRPr dirty="0"/>
          </a:p>
        </p:txBody>
      </p:sp>
      <p:sp>
        <p:nvSpPr>
          <p:cNvPr id="14" name="Google Shape;10;p2">
            <a:extLst>
              <a:ext uri="{FF2B5EF4-FFF2-40B4-BE49-F238E27FC236}">
                <a16:creationId xmlns:a16="http://schemas.microsoft.com/office/drawing/2014/main" id="{E1F70958-0DD4-AD49-BA69-D6C9D469F1F5}"/>
              </a:ext>
            </a:extLst>
          </p:cNvPr>
          <p:cNvSpPr txBox="1">
            <a:spLocks noGrp="1"/>
          </p:cNvSpPr>
          <p:nvPr>
            <p:ph type="subTitle" idx="1" hasCustomPrompt="1"/>
          </p:nvPr>
        </p:nvSpPr>
        <p:spPr>
          <a:xfrm>
            <a:off x="4758187" y="3424258"/>
            <a:ext cx="3974996" cy="691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3200" b="0" i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Karl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r>
              <a:rPr lang="en-US" dirty="0"/>
              <a:t>Unit 1 Lesson 2</a:t>
            </a:r>
            <a:endParaRPr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4DC64F-5389-EA4E-95EE-A08FF97304CA}"/>
              </a:ext>
            </a:extLst>
          </p:cNvPr>
          <p:cNvSpPr txBox="1"/>
          <p:nvPr userDrawn="1"/>
        </p:nvSpPr>
        <p:spPr>
          <a:xfrm>
            <a:off x="6832879" y="227812"/>
            <a:ext cx="1976506" cy="58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r">
              <a:spcBef>
                <a:spcPts val="672"/>
              </a:spcBef>
            </a:pPr>
            <a:r>
              <a:rPr lang="en-US" sz="3200" i="0" dirty="0">
                <a:solidFill>
                  <a:srgbClr val="000000"/>
                </a:solidFill>
                <a:latin typeface="Calibri"/>
                <a:cs typeface="Calibri"/>
              </a:rPr>
              <a:t>Years </a:t>
            </a:r>
            <a:r>
              <a:rPr lang="en-US" sz="5000" i="0" dirty="0">
                <a:solidFill>
                  <a:srgbClr val="000000"/>
                </a:solidFill>
                <a:latin typeface="Calibri"/>
                <a:cs typeface="Calibri"/>
              </a:rPr>
              <a:t>3-4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4A91735-F5BC-6A48-A677-B0641364540A}"/>
              </a:ext>
            </a:extLst>
          </p:cNvPr>
          <p:cNvSpPr txBox="1"/>
          <p:nvPr userDrawn="1"/>
        </p:nvSpPr>
        <p:spPr>
          <a:xfrm>
            <a:off x="-652007" y="1311965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2844E785-F1D8-B0A7-1E77-F3C5B306AB0C}"/>
              </a:ext>
            </a:extLst>
          </p:cNvPr>
          <p:cNvSpPr/>
          <p:nvPr userDrawn="1"/>
        </p:nvSpPr>
        <p:spPr>
          <a:xfrm rot="5400000">
            <a:off x="1121919" y="-1151152"/>
            <a:ext cx="6873021" cy="9171140"/>
          </a:xfrm>
          <a:custGeom>
            <a:avLst/>
            <a:gdLst>
              <a:gd name="connsiteX0" fmla="*/ 0 w 6873021"/>
              <a:gd name="connsiteY0" fmla="*/ 9143999 h 9171140"/>
              <a:gd name="connsiteX1" fmla="*/ 3504518 w 6873021"/>
              <a:gd name="connsiteY1" fmla="*/ 6802757 h 9171140"/>
              <a:gd name="connsiteX2" fmla="*/ 4941050 w 6873021"/>
              <a:gd name="connsiteY2" fmla="*/ 2807980 h 9171140"/>
              <a:gd name="connsiteX3" fmla="*/ 5528200 w 6873021"/>
              <a:gd name="connsiteY3" fmla="*/ 23427 h 9171140"/>
              <a:gd name="connsiteX4" fmla="*/ 5557167 w 6873021"/>
              <a:gd name="connsiteY4" fmla="*/ 0 h 9171140"/>
              <a:gd name="connsiteX5" fmla="*/ 6869350 w 6873021"/>
              <a:gd name="connsiteY5" fmla="*/ 0 h 9171140"/>
              <a:gd name="connsiteX6" fmla="*/ 6869568 w 6873021"/>
              <a:gd name="connsiteY6" fmla="*/ 513719 h 9171140"/>
              <a:gd name="connsiteX7" fmla="*/ 6873021 w 6873021"/>
              <a:gd name="connsiteY7" fmla="*/ 9171140 h 9171140"/>
              <a:gd name="connsiteX8" fmla="*/ 1541280 w 6873021"/>
              <a:gd name="connsiteY8" fmla="*/ 9160982 h 9171140"/>
              <a:gd name="connsiteX9" fmla="*/ 0 w 6873021"/>
              <a:gd name="connsiteY9" fmla="*/ 9143999 h 9171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73021" h="9171140">
                <a:moveTo>
                  <a:pt x="0" y="9143999"/>
                </a:moveTo>
                <a:cubicBezTo>
                  <a:pt x="297957" y="9141840"/>
                  <a:pt x="3174795" y="9181758"/>
                  <a:pt x="3504518" y="6802757"/>
                </a:cubicBezTo>
                <a:cubicBezTo>
                  <a:pt x="3718438" y="4886323"/>
                  <a:pt x="4927396" y="4077228"/>
                  <a:pt x="4941050" y="2807980"/>
                </a:cubicBezTo>
                <a:cubicBezTo>
                  <a:pt x="4959610" y="1082628"/>
                  <a:pt x="5194701" y="327593"/>
                  <a:pt x="5528200" y="23427"/>
                </a:cubicBezTo>
                <a:lnTo>
                  <a:pt x="5557167" y="0"/>
                </a:lnTo>
                <a:lnTo>
                  <a:pt x="6869350" y="0"/>
                </a:lnTo>
                <a:lnTo>
                  <a:pt x="6869568" y="513719"/>
                </a:lnTo>
                <a:cubicBezTo>
                  <a:pt x="6870720" y="3263348"/>
                  <a:pt x="6871869" y="6489599"/>
                  <a:pt x="6873021" y="9171140"/>
                </a:cubicBezTo>
                <a:lnTo>
                  <a:pt x="1541280" y="9160982"/>
                </a:lnTo>
                <a:lnTo>
                  <a:pt x="0" y="9143999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25" name="Picture Placeholder 7">
            <a:extLst>
              <a:ext uri="{FF2B5EF4-FFF2-40B4-BE49-F238E27FC236}">
                <a16:creationId xmlns:a16="http://schemas.microsoft.com/office/drawing/2014/main" id="{2E7E733A-332C-6347-98CA-26C5C94A535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6024" y="1301365"/>
            <a:ext cx="4487201" cy="4995436"/>
          </a:xfrm>
          <a:custGeom>
            <a:avLst/>
            <a:gdLst>
              <a:gd name="connsiteX0" fmla="*/ 0 w 3788809"/>
              <a:gd name="connsiteY0" fmla="*/ 0 h 4661296"/>
              <a:gd name="connsiteX1" fmla="*/ 3788809 w 3788809"/>
              <a:gd name="connsiteY1" fmla="*/ 0 h 4661296"/>
              <a:gd name="connsiteX2" fmla="*/ 3788809 w 3788809"/>
              <a:gd name="connsiteY2" fmla="*/ 4661296 h 4661296"/>
              <a:gd name="connsiteX3" fmla="*/ 0 w 3788809"/>
              <a:gd name="connsiteY3" fmla="*/ 4661296 h 4661296"/>
              <a:gd name="connsiteX4" fmla="*/ 0 w 3788809"/>
              <a:gd name="connsiteY4" fmla="*/ 0 h 4661296"/>
              <a:gd name="connsiteX0" fmla="*/ 0 w 3788809"/>
              <a:gd name="connsiteY0" fmla="*/ 218494 h 4879790"/>
              <a:gd name="connsiteX1" fmla="*/ 3788809 w 3788809"/>
              <a:gd name="connsiteY1" fmla="*/ 218494 h 4879790"/>
              <a:gd name="connsiteX2" fmla="*/ 3788809 w 3788809"/>
              <a:gd name="connsiteY2" fmla="*/ 4879790 h 4879790"/>
              <a:gd name="connsiteX3" fmla="*/ 0 w 3788809"/>
              <a:gd name="connsiteY3" fmla="*/ 4879790 h 4879790"/>
              <a:gd name="connsiteX4" fmla="*/ 0 w 3788809"/>
              <a:gd name="connsiteY4" fmla="*/ 218494 h 4879790"/>
              <a:gd name="connsiteX0" fmla="*/ 0 w 3788809"/>
              <a:gd name="connsiteY0" fmla="*/ 218494 h 4879790"/>
              <a:gd name="connsiteX1" fmla="*/ 3788809 w 3788809"/>
              <a:gd name="connsiteY1" fmla="*/ 218494 h 4879790"/>
              <a:gd name="connsiteX2" fmla="*/ 3788809 w 3788809"/>
              <a:gd name="connsiteY2" fmla="*/ 4879790 h 4879790"/>
              <a:gd name="connsiteX3" fmla="*/ 0 w 3788809"/>
              <a:gd name="connsiteY3" fmla="*/ 4879790 h 4879790"/>
              <a:gd name="connsiteX4" fmla="*/ 0 w 3788809"/>
              <a:gd name="connsiteY4" fmla="*/ 218494 h 4879790"/>
              <a:gd name="connsiteX0" fmla="*/ 58993 w 3788809"/>
              <a:gd name="connsiteY0" fmla="*/ 293148 h 4738135"/>
              <a:gd name="connsiteX1" fmla="*/ 3788809 w 3788809"/>
              <a:gd name="connsiteY1" fmla="*/ 76839 h 4738135"/>
              <a:gd name="connsiteX2" fmla="*/ 3788809 w 3788809"/>
              <a:gd name="connsiteY2" fmla="*/ 4738135 h 4738135"/>
              <a:gd name="connsiteX3" fmla="*/ 0 w 3788809"/>
              <a:gd name="connsiteY3" fmla="*/ 4738135 h 4738135"/>
              <a:gd name="connsiteX4" fmla="*/ 58993 w 3788809"/>
              <a:gd name="connsiteY4" fmla="*/ 293148 h 4738135"/>
              <a:gd name="connsiteX0" fmla="*/ 58993 w 3788809"/>
              <a:gd name="connsiteY0" fmla="*/ 416058 h 4861045"/>
              <a:gd name="connsiteX1" fmla="*/ 3788809 w 3788809"/>
              <a:gd name="connsiteY1" fmla="*/ 199749 h 4861045"/>
              <a:gd name="connsiteX2" fmla="*/ 3788809 w 3788809"/>
              <a:gd name="connsiteY2" fmla="*/ 4861045 h 4861045"/>
              <a:gd name="connsiteX3" fmla="*/ 0 w 3788809"/>
              <a:gd name="connsiteY3" fmla="*/ 4861045 h 4861045"/>
              <a:gd name="connsiteX4" fmla="*/ 58993 w 3788809"/>
              <a:gd name="connsiteY4" fmla="*/ 416058 h 4861045"/>
              <a:gd name="connsiteX0" fmla="*/ 58993 w 3985453"/>
              <a:gd name="connsiteY0" fmla="*/ 416058 h 4861045"/>
              <a:gd name="connsiteX1" fmla="*/ 3788809 w 3985453"/>
              <a:gd name="connsiteY1" fmla="*/ 199749 h 4861045"/>
              <a:gd name="connsiteX2" fmla="*/ 3788809 w 3985453"/>
              <a:gd name="connsiteY2" fmla="*/ 4861045 h 4861045"/>
              <a:gd name="connsiteX3" fmla="*/ 0 w 3985453"/>
              <a:gd name="connsiteY3" fmla="*/ 4861045 h 4861045"/>
              <a:gd name="connsiteX4" fmla="*/ 58993 w 3985453"/>
              <a:gd name="connsiteY4" fmla="*/ 416058 h 4861045"/>
              <a:gd name="connsiteX0" fmla="*/ 58993 w 3989823"/>
              <a:gd name="connsiteY0" fmla="*/ 416058 h 4861045"/>
              <a:gd name="connsiteX1" fmla="*/ 3788809 w 3989823"/>
              <a:gd name="connsiteY1" fmla="*/ 199749 h 4861045"/>
              <a:gd name="connsiteX2" fmla="*/ 3788809 w 3989823"/>
              <a:gd name="connsiteY2" fmla="*/ 4861045 h 4861045"/>
              <a:gd name="connsiteX3" fmla="*/ 0 w 3989823"/>
              <a:gd name="connsiteY3" fmla="*/ 4861045 h 4861045"/>
              <a:gd name="connsiteX4" fmla="*/ 58993 w 3989823"/>
              <a:gd name="connsiteY4" fmla="*/ 416058 h 4861045"/>
              <a:gd name="connsiteX0" fmla="*/ 58993 w 3989823"/>
              <a:gd name="connsiteY0" fmla="*/ 313736 h 4758723"/>
              <a:gd name="connsiteX1" fmla="*/ 3788809 w 3989823"/>
              <a:gd name="connsiteY1" fmla="*/ 97427 h 4758723"/>
              <a:gd name="connsiteX2" fmla="*/ 3788809 w 3989823"/>
              <a:gd name="connsiteY2" fmla="*/ 4758723 h 4758723"/>
              <a:gd name="connsiteX3" fmla="*/ 0 w 3989823"/>
              <a:gd name="connsiteY3" fmla="*/ 4758723 h 4758723"/>
              <a:gd name="connsiteX4" fmla="*/ 58993 w 3989823"/>
              <a:gd name="connsiteY4" fmla="*/ 313736 h 4758723"/>
              <a:gd name="connsiteX0" fmla="*/ 58993 w 4011673"/>
              <a:gd name="connsiteY0" fmla="*/ 313736 h 4758723"/>
              <a:gd name="connsiteX1" fmla="*/ 3788809 w 4011673"/>
              <a:gd name="connsiteY1" fmla="*/ 97427 h 4758723"/>
              <a:gd name="connsiteX2" fmla="*/ 3788809 w 4011673"/>
              <a:gd name="connsiteY2" fmla="*/ 4758723 h 4758723"/>
              <a:gd name="connsiteX3" fmla="*/ 0 w 4011673"/>
              <a:gd name="connsiteY3" fmla="*/ 4758723 h 4758723"/>
              <a:gd name="connsiteX4" fmla="*/ 58993 w 4011673"/>
              <a:gd name="connsiteY4" fmla="*/ 313736 h 4758723"/>
              <a:gd name="connsiteX0" fmla="*/ 58993 w 3937832"/>
              <a:gd name="connsiteY0" fmla="*/ 313736 h 4758723"/>
              <a:gd name="connsiteX1" fmla="*/ 3788809 w 3937832"/>
              <a:gd name="connsiteY1" fmla="*/ 97427 h 4758723"/>
              <a:gd name="connsiteX2" fmla="*/ 3788809 w 3937832"/>
              <a:gd name="connsiteY2" fmla="*/ 4758723 h 4758723"/>
              <a:gd name="connsiteX3" fmla="*/ 0 w 3937832"/>
              <a:gd name="connsiteY3" fmla="*/ 4758723 h 4758723"/>
              <a:gd name="connsiteX4" fmla="*/ 58993 w 3937832"/>
              <a:gd name="connsiteY4" fmla="*/ 313736 h 4758723"/>
              <a:gd name="connsiteX0" fmla="*/ 58993 w 3937832"/>
              <a:gd name="connsiteY0" fmla="*/ 313736 h 4758723"/>
              <a:gd name="connsiteX1" fmla="*/ 3788809 w 3937832"/>
              <a:gd name="connsiteY1" fmla="*/ 97427 h 4758723"/>
              <a:gd name="connsiteX2" fmla="*/ 3788809 w 3937832"/>
              <a:gd name="connsiteY2" fmla="*/ 4758723 h 4758723"/>
              <a:gd name="connsiteX3" fmla="*/ 0 w 3937832"/>
              <a:gd name="connsiteY3" fmla="*/ 4758723 h 4758723"/>
              <a:gd name="connsiteX4" fmla="*/ 58993 w 3937832"/>
              <a:gd name="connsiteY4" fmla="*/ 313736 h 4758723"/>
              <a:gd name="connsiteX0" fmla="*/ 58993 w 3920274"/>
              <a:gd name="connsiteY0" fmla="*/ 313736 h 4758723"/>
              <a:gd name="connsiteX1" fmla="*/ 3788809 w 3920274"/>
              <a:gd name="connsiteY1" fmla="*/ 97427 h 4758723"/>
              <a:gd name="connsiteX2" fmla="*/ 3788809 w 3920274"/>
              <a:gd name="connsiteY2" fmla="*/ 4758723 h 4758723"/>
              <a:gd name="connsiteX3" fmla="*/ 0 w 3920274"/>
              <a:gd name="connsiteY3" fmla="*/ 4758723 h 4758723"/>
              <a:gd name="connsiteX4" fmla="*/ 58993 w 3920274"/>
              <a:gd name="connsiteY4" fmla="*/ 313736 h 4758723"/>
              <a:gd name="connsiteX0" fmla="*/ 4311 w 4524353"/>
              <a:gd name="connsiteY0" fmla="*/ 274173 h 4925637"/>
              <a:gd name="connsiteX1" fmla="*/ 4392888 w 4524353"/>
              <a:gd name="connsiteY1" fmla="*/ 264341 h 4925637"/>
              <a:gd name="connsiteX2" fmla="*/ 4392888 w 4524353"/>
              <a:gd name="connsiteY2" fmla="*/ 4925637 h 4925637"/>
              <a:gd name="connsiteX3" fmla="*/ 604079 w 4524353"/>
              <a:gd name="connsiteY3" fmla="*/ 4925637 h 4925637"/>
              <a:gd name="connsiteX4" fmla="*/ 4311 w 4524353"/>
              <a:gd name="connsiteY4" fmla="*/ 274173 h 4925637"/>
              <a:gd name="connsiteX0" fmla="*/ 4720 w 4393297"/>
              <a:gd name="connsiteY0" fmla="*/ 334693 h 4986157"/>
              <a:gd name="connsiteX1" fmla="*/ 4196652 w 4393297"/>
              <a:gd name="connsiteY1" fmla="*/ 29893 h 4986157"/>
              <a:gd name="connsiteX2" fmla="*/ 4393297 w 4393297"/>
              <a:gd name="connsiteY2" fmla="*/ 4986157 h 4986157"/>
              <a:gd name="connsiteX3" fmla="*/ 604488 w 4393297"/>
              <a:gd name="connsiteY3" fmla="*/ 4986157 h 4986157"/>
              <a:gd name="connsiteX4" fmla="*/ 4720 w 4393297"/>
              <a:gd name="connsiteY4" fmla="*/ 334693 h 4986157"/>
              <a:gd name="connsiteX0" fmla="*/ 0 w 4388577"/>
              <a:gd name="connsiteY0" fmla="*/ 321575 h 4973039"/>
              <a:gd name="connsiteX1" fmla="*/ 4191932 w 4388577"/>
              <a:gd name="connsiteY1" fmla="*/ 16775 h 4973039"/>
              <a:gd name="connsiteX2" fmla="*/ 4388577 w 4388577"/>
              <a:gd name="connsiteY2" fmla="*/ 4973039 h 4973039"/>
              <a:gd name="connsiteX3" fmla="*/ 599768 w 4388577"/>
              <a:gd name="connsiteY3" fmla="*/ 4973039 h 4973039"/>
              <a:gd name="connsiteX4" fmla="*/ 0 w 4388577"/>
              <a:gd name="connsiteY4" fmla="*/ 321575 h 4973039"/>
              <a:gd name="connsiteX0" fmla="*/ 0 w 4388577"/>
              <a:gd name="connsiteY0" fmla="*/ 6943 h 4973039"/>
              <a:gd name="connsiteX1" fmla="*/ 4191932 w 4388577"/>
              <a:gd name="connsiteY1" fmla="*/ 16775 h 4973039"/>
              <a:gd name="connsiteX2" fmla="*/ 4388577 w 4388577"/>
              <a:gd name="connsiteY2" fmla="*/ 4973039 h 4973039"/>
              <a:gd name="connsiteX3" fmla="*/ 599768 w 4388577"/>
              <a:gd name="connsiteY3" fmla="*/ 4973039 h 4973039"/>
              <a:gd name="connsiteX4" fmla="*/ 0 w 4388577"/>
              <a:gd name="connsiteY4" fmla="*/ 6943 h 4973039"/>
              <a:gd name="connsiteX0" fmla="*/ 19664 w 4408241"/>
              <a:gd name="connsiteY0" fmla="*/ 6943 h 4973039"/>
              <a:gd name="connsiteX1" fmla="*/ 4211596 w 4408241"/>
              <a:gd name="connsiteY1" fmla="*/ 16775 h 4973039"/>
              <a:gd name="connsiteX2" fmla="*/ 4408241 w 4408241"/>
              <a:gd name="connsiteY2" fmla="*/ 4973039 h 4973039"/>
              <a:gd name="connsiteX3" fmla="*/ 0 w 4408241"/>
              <a:gd name="connsiteY3" fmla="*/ 4914045 h 4973039"/>
              <a:gd name="connsiteX4" fmla="*/ 19664 w 4408241"/>
              <a:gd name="connsiteY4" fmla="*/ 6943 h 4973039"/>
              <a:gd name="connsiteX0" fmla="*/ 35871 w 4424448"/>
              <a:gd name="connsiteY0" fmla="*/ 6943 h 4973039"/>
              <a:gd name="connsiteX1" fmla="*/ 4227803 w 4424448"/>
              <a:gd name="connsiteY1" fmla="*/ 16775 h 4973039"/>
              <a:gd name="connsiteX2" fmla="*/ 4424448 w 4424448"/>
              <a:gd name="connsiteY2" fmla="*/ 4973039 h 4973039"/>
              <a:gd name="connsiteX3" fmla="*/ 16207 w 4424448"/>
              <a:gd name="connsiteY3" fmla="*/ 4914045 h 4973039"/>
              <a:gd name="connsiteX4" fmla="*/ 35871 w 4424448"/>
              <a:gd name="connsiteY4" fmla="*/ 6943 h 4973039"/>
              <a:gd name="connsiteX0" fmla="*/ 54064 w 4442641"/>
              <a:gd name="connsiteY0" fmla="*/ 6943 h 4973039"/>
              <a:gd name="connsiteX1" fmla="*/ 4245996 w 4442641"/>
              <a:gd name="connsiteY1" fmla="*/ 16775 h 4973039"/>
              <a:gd name="connsiteX2" fmla="*/ 4442641 w 4442641"/>
              <a:gd name="connsiteY2" fmla="*/ 4973039 h 4973039"/>
              <a:gd name="connsiteX3" fmla="*/ 34400 w 4442641"/>
              <a:gd name="connsiteY3" fmla="*/ 4914045 h 4973039"/>
              <a:gd name="connsiteX4" fmla="*/ 54064 w 4442641"/>
              <a:gd name="connsiteY4" fmla="*/ 6943 h 4973039"/>
              <a:gd name="connsiteX0" fmla="*/ 34706 w 4423283"/>
              <a:gd name="connsiteY0" fmla="*/ 6943 h 4973039"/>
              <a:gd name="connsiteX1" fmla="*/ 4226638 w 4423283"/>
              <a:gd name="connsiteY1" fmla="*/ 16775 h 4973039"/>
              <a:gd name="connsiteX2" fmla="*/ 4423283 w 4423283"/>
              <a:gd name="connsiteY2" fmla="*/ 4973039 h 4973039"/>
              <a:gd name="connsiteX3" fmla="*/ 15042 w 4423283"/>
              <a:gd name="connsiteY3" fmla="*/ 4914045 h 4973039"/>
              <a:gd name="connsiteX4" fmla="*/ 34706 w 4423283"/>
              <a:gd name="connsiteY4" fmla="*/ 6943 h 4973039"/>
              <a:gd name="connsiteX0" fmla="*/ 52393 w 4440970"/>
              <a:gd name="connsiteY0" fmla="*/ 6943 h 4973039"/>
              <a:gd name="connsiteX1" fmla="*/ 4244325 w 4440970"/>
              <a:gd name="connsiteY1" fmla="*/ 16775 h 4973039"/>
              <a:gd name="connsiteX2" fmla="*/ 4440970 w 4440970"/>
              <a:gd name="connsiteY2" fmla="*/ 4973039 h 4973039"/>
              <a:gd name="connsiteX3" fmla="*/ 32729 w 4440970"/>
              <a:gd name="connsiteY3" fmla="*/ 4914045 h 4973039"/>
              <a:gd name="connsiteX4" fmla="*/ 52393 w 4440970"/>
              <a:gd name="connsiteY4" fmla="*/ 6943 h 4973039"/>
              <a:gd name="connsiteX0" fmla="*/ 52393 w 4421306"/>
              <a:gd name="connsiteY0" fmla="*/ 7995 h 4915097"/>
              <a:gd name="connsiteX1" fmla="*/ 4244325 w 4421306"/>
              <a:gd name="connsiteY1" fmla="*/ 17827 h 4915097"/>
              <a:gd name="connsiteX2" fmla="*/ 4421306 w 4421306"/>
              <a:gd name="connsiteY2" fmla="*/ 4679123 h 4915097"/>
              <a:gd name="connsiteX3" fmla="*/ 32729 w 4421306"/>
              <a:gd name="connsiteY3" fmla="*/ 4915097 h 4915097"/>
              <a:gd name="connsiteX4" fmla="*/ 52393 w 4421306"/>
              <a:gd name="connsiteY4" fmla="*/ 7995 h 4915097"/>
              <a:gd name="connsiteX0" fmla="*/ 52393 w 4436619"/>
              <a:gd name="connsiteY0" fmla="*/ 7995 h 4981537"/>
              <a:gd name="connsiteX1" fmla="*/ 4244325 w 4436619"/>
              <a:gd name="connsiteY1" fmla="*/ 17827 h 4981537"/>
              <a:gd name="connsiteX2" fmla="*/ 4421306 w 4436619"/>
              <a:gd name="connsiteY2" fmla="*/ 4679123 h 4981537"/>
              <a:gd name="connsiteX3" fmla="*/ 32729 w 4436619"/>
              <a:gd name="connsiteY3" fmla="*/ 4915097 h 4981537"/>
              <a:gd name="connsiteX4" fmla="*/ 52393 w 4436619"/>
              <a:gd name="connsiteY4" fmla="*/ 7995 h 4981537"/>
              <a:gd name="connsiteX0" fmla="*/ 52393 w 4358106"/>
              <a:gd name="connsiteY0" fmla="*/ 8978 h 4916094"/>
              <a:gd name="connsiteX1" fmla="*/ 4244325 w 4358106"/>
              <a:gd name="connsiteY1" fmla="*/ 18810 h 4916094"/>
              <a:gd name="connsiteX2" fmla="*/ 4028015 w 4358106"/>
              <a:gd name="connsiteY2" fmla="*/ 4434300 h 4916094"/>
              <a:gd name="connsiteX3" fmla="*/ 32729 w 4358106"/>
              <a:gd name="connsiteY3" fmla="*/ 4916080 h 4916094"/>
              <a:gd name="connsiteX4" fmla="*/ 52393 w 4358106"/>
              <a:gd name="connsiteY4" fmla="*/ 8978 h 4916094"/>
              <a:gd name="connsiteX0" fmla="*/ 52393 w 4431411"/>
              <a:gd name="connsiteY0" fmla="*/ 11375 h 4918491"/>
              <a:gd name="connsiteX1" fmla="*/ 4244325 w 4431411"/>
              <a:gd name="connsiteY1" fmla="*/ 21207 h 4918491"/>
              <a:gd name="connsiteX2" fmla="*/ 4028015 w 4431411"/>
              <a:gd name="connsiteY2" fmla="*/ 4436697 h 4918491"/>
              <a:gd name="connsiteX3" fmla="*/ 32729 w 4431411"/>
              <a:gd name="connsiteY3" fmla="*/ 4918477 h 4918491"/>
              <a:gd name="connsiteX4" fmla="*/ 52393 w 4431411"/>
              <a:gd name="connsiteY4" fmla="*/ 11375 h 4918491"/>
              <a:gd name="connsiteX0" fmla="*/ 52393 w 4393991"/>
              <a:gd name="connsiteY0" fmla="*/ 12540 h 4919642"/>
              <a:gd name="connsiteX1" fmla="*/ 4244325 w 4393991"/>
              <a:gd name="connsiteY1" fmla="*/ 22372 h 4919642"/>
              <a:gd name="connsiteX2" fmla="*/ 3772376 w 4393991"/>
              <a:gd name="connsiteY2" fmla="*/ 4231385 h 4919642"/>
              <a:gd name="connsiteX3" fmla="*/ 32729 w 4393991"/>
              <a:gd name="connsiteY3" fmla="*/ 4919642 h 4919642"/>
              <a:gd name="connsiteX4" fmla="*/ 52393 w 4393991"/>
              <a:gd name="connsiteY4" fmla="*/ 12540 h 4919642"/>
              <a:gd name="connsiteX0" fmla="*/ 52393 w 4393991"/>
              <a:gd name="connsiteY0" fmla="*/ 12540 h 5024551"/>
              <a:gd name="connsiteX1" fmla="*/ 4244325 w 4393991"/>
              <a:gd name="connsiteY1" fmla="*/ 22372 h 5024551"/>
              <a:gd name="connsiteX2" fmla="*/ 3772376 w 4393991"/>
              <a:gd name="connsiteY2" fmla="*/ 4231385 h 5024551"/>
              <a:gd name="connsiteX3" fmla="*/ 32729 w 4393991"/>
              <a:gd name="connsiteY3" fmla="*/ 4919642 h 5024551"/>
              <a:gd name="connsiteX4" fmla="*/ 52393 w 4393991"/>
              <a:gd name="connsiteY4" fmla="*/ 12540 h 5024551"/>
              <a:gd name="connsiteX0" fmla="*/ 52393 w 4368930"/>
              <a:gd name="connsiteY0" fmla="*/ 13646 h 4961165"/>
              <a:gd name="connsiteX1" fmla="*/ 4244325 w 4368930"/>
              <a:gd name="connsiteY1" fmla="*/ 23478 h 4961165"/>
              <a:gd name="connsiteX2" fmla="*/ 3516737 w 4368930"/>
              <a:gd name="connsiteY2" fmla="*/ 4055510 h 4961165"/>
              <a:gd name="connsiteX3" fmla="*/ 32729 w 4368930"/>
              <a:gd name="connsiteY3" fmla="*/ 4920748 h 4961165"/>
              <a:gd name="connsiteX4" fmla="*/ 52393 w 4368930"/>
              <a:gd name="connsiteY4" fmla="*/ 13646 h 4961165"/>
              <a:gd name="connsiteX0" fmla="*/ 52393 w 4492684"/>
              <a:gd name="connsiteY0" fmla="*/ 12791 h 4960310"/>
              <a:gd name="connsiteX1" fmla="*/ 4244325 w 4492684"/>
              <a:gd name="connsiteY1" fmla="*/ 22623 h 4960310"/>
              <a:gd name="connsiteX2" fmla="*/ 3516737 w 4492684"/>
              <a:gd name="connsiteY2" fmla="*/ 4054655 h 4960310"/>
              <a:gd name="connsiteX3" fmla="*/ 32729 w 4492684"/>
              <a:gd name="connsiteY3" fmla="*/ 4919893 h 4960310"/>
              <a:gd name="connsiteX4" fmla="*/ 52393 w 4492684"/>
              <a:gd name="connsiteY4" fmla="*/ 12791 h 4960310"/>
              <a:gd name="connsiteX0" fmla="*/ 52393 w 4505824"/>
              <a:gd name="connsiteY0" fmla="*/ 12038 h 5003517"/>
              <a:gd name="connsiteX1" fmla="*/ 4244325 w 4505824"/>
              <a:gd name="connsiteY1" fmla="*/ 21870 h 5003517"/>
              <a:gd name="connsiteX2" fmla="*/ 3565898 w 4505824"/>
              <a:gd name="connsiteY2" fmla="*/ 4181721 h 5003517"/>
              <a:gd name="connsiteX3" fmla="*/ 32729 w 4505824"/>
              <a:gd name="connsiteY3" fmla="*/ 4919140 h 5003517"/>
              <a:gd name="connsiteX4" fmla="*/ 52393 w 4505824"/>
              <a:gd name="connsiteY4" fmla="*/ 12038 h 5003517"/>
              <a:gd name="connsiteX0" fmla="*/ 52393 w 4601871"/>
              <a:gd name="connsiteY0" fmla="*/ 0 h 4991479"/>
              <a:gd name="connsiteX1" fmla="*/ 4244325 w 4601871"/>
              <a:gd name="connsiteY1" fmla="*/ 9832 h 4991479"/>
              <a:gd name="connsiteX2" fmla="*/ 3565898 w 4601871"/>
              <a:gd name="connsiteY2" fmla="*/ 4169683 h 4991479"/>
              <a:gd name="connsiteX3" fmla="*/ 32729 w 4601871"/>
              <a:gd name="connsiteY3" fmla="*/ 4907102 h 4991479"/>
              <a:gd name="connsiteX4" fmla="*/ 52393 w 4601871"/>
              <a:gd name="connsiteY4" fmla="*/ 0 h 4991479"/>
              <a:gd name="connsiteX0" fmla="*/ 52393 w 3975770"/>
              <a:gd name="connsiteY0" fmla="*/ 0 h 4991479"/>
              <a:gd name="connsiteX1" fmla="*/ 2867809 w 3975770"/>
              <a:gd name="connsiteY1" fmla="*/ 235974 h 4991479"/>
              <a:gd name="connsiteX2" fmla="*/ 3565898 w 3975770"/>
              <a:gd name="connsiteY2" fmla="*/ 4169683 h 4991479"/>
              <a:gd name="connsiteX3" fmla="*/ 32729 w 3975770"/>
              <a:gd name="connsiteY3" fmla="*/ 4907102 h 4991479"/>
              <a:gd name="connsiteX4" fmla="*/ 52393 w 3975770"/>
              <a:gd name="connsiteY4" fmla="*/ 0 h 4991479"/>
              <a:gd name="connsiteX0" fmla="*/ 52393 w 4372772"/>
              <a:gd name="connsiteY0" fmla="*/ 0 h 4991479"/>
              <a:gd name="connsiteX1" fmla="*/ 2867809 w 4372772"/>
              <a:gd name="connsiteY1" fmla="*/ 235974 h 4991479"/>
              <a:gd name="connsiteX2" fmla="*/ 3565898 w 4372772"/>
              <a:gd name="connsiteY2" fmla="*/ 4169683 h 4991479"/>
              <a:gd name="connsiteX3" fmla="*/ 32729 w 4372772"/>
              <a:gd name="connsiteY3" fmla="*/ 4907102 h 4991479"/>
              <a:gd name="connsiteX4" fmla="*/ 52393 w 4372772"/>
              <a:gd name="connsiteY4" fmla="*/ 0 h 4991479"/>
              <a:gd name="connsiteX0" fmla="*/ 52393 w 4429911"/>
              <a:gd name="connsiteY0" fmla="*/ 0 h 4991479"/>
              <a:gd name="connsiteX1" fmla="*/ 2985796 w 4429911"/>
              <a:gd name="connsiteY1" fmla="*/ 216309 h 4991479"/>
              <a:gd name="connsiteX2" fmla="*/ 3565898 w 4429911"/>
              <a:gd name="connsiteY2" fmla="*/ 4169683 h 4991479"/>
              <a:gd name="connsiteX3" fmla="*/ 32729 w 4429911"/>
              <a:gd name="connsiteY3" fmla="*/ 4907102 h 4991479"/>
              <a:gd name="connsiteX4" fmla="*/ 52393 w 4429911"/>
              <a:gd name="connsiteY4" fmla="*/ 0 h 4991479"/>
              <a:gd name="connsiteX0" fmla="*/ 52393 w 4470749"/>
              <a:gd name="connsiteY0" fmla="*/ 0 h 4991479"/>
              <a:gd name="connsiteX1" fmla="*/ 2985796 w 4470749"/>
              <a:gd name="connsiteY1" fmla="*/ 216309 h 4991479"/>
              <a:gd name="connsiteX2" fmla="*/ 3565898 w 4470749"/>
              <a:gd name="connsiteY2" fmla="*/ 4169683 h 4991479"/>
              <a:gd name="connsiteX3" fmla="*/ 32729 w 4470749"/>
              <a:gd name="connsiteY3" fmla="*/ 4907102 h 4991479"/>
              <a:gd name="connsiteX4" fmla="*/ 52393 w 4470749"/>
              <a:gd name="connsiteY4" fmla="*/ 0 h 4991479"/>
              <a:gd name="connsiteX0" fmla="*/ 52393 w 4470749"/>
              <a:gd name="connsiteY0" fmla="*/ 0 h 4991479"/>
              <a:gd name="connsiteX1" fmla="*/ 2985796 w 4470749"/>
              <a:gd name="connsiteY1" fmla="*/ 216309 h 4991479"/>
              <a:gd name="connsiteX2" fmla="*/ 3565898 w 4470749"/>
              <a:gd name="connsiteY2" fmla="*/ 4169683 h 4991479"/>
              <a:gd name="connsiteX3" fmla="*/ 32729 w 4470749"/>
              <a:gd name="connsiteY3" fmla="*/ 4907102 h 4991479"/>
              <a:gd name="connsiteX4" fmla="*/ 52393 w 4470749"/>
              <a:gd name="connsiteY4" fmla="*/ 0 h 4991479"/>
              <a:gd name="connsiteX0" fmla="*/ 52393 w 4467123"/>
              <a:gd name="connsiteY0" fmla="*/ 0 h 4991479"/>
              <a:gd name="connsiteX1" fmla="*/ 2985796 w 4467123"/>
              <a:gd name="connsiteY1" fmla="*/ 216309 h 4991479"/>
              <a:gd name="connsiteX2" fmla="*/ 3565898 w 4467123"/>
              <a:gd name="connsiteY2" fmla="*/ 4169683 h 4991479"/>
              <a:gd name="connsiteX3" fmla="*/ 32729 w 4467123"/>
              <a:gd name="connsiteY3" fmla="*/ 4907102 h 4991479"/>
              <a:gd name="connsiteX4" fmla="*/ 52393 w 4467123"/>
              <a:gd name="connsiteY4" fmla="*/ 0 h 4991479"/>
              <a:gd name="connsiteX0" fmla="*/ 52393 w 4506179"/>
              <a:gd name="connsiteY0" fmla="*/ 0 h 4995436"/>
              <a:gd name="connsiteX1" fmla="*/ 2985796 w 4506179"/>
              <a:gd name="connsiteY1" fmla="*/ 216309 h 4995436"/>
              <a:gd name="connsiteX2" fmla="*/ 3644556 w 4506179"/>
              <a:gd name="connsiteY2" fmla="*/ 4179516 h 4995436"/>
              <a:gd name="connsiteX3" fmla="*/ 32729 w 4506179"/>
              <a:gd name="connsiteY3" fmla="*/ 4907102 h 4995436"/>
              <a:gd name="connsiteX4" fmla="*/ 52393 w 4506179"/>
              <a:gd name="connsiteY4" fmla="*/ 0 h 4995436"/>
              <a:gd name="connsiteX0" fmla="*/ 24671 w 4478457"/>
              <a:gd name="connsiteY0" fmla="*/ 0 h 4995436"/>
              <a:gd name="connsiteX1" fmla="*/ 2958074 w 4478457"/>
              <a:gd name="connsiteY1" fmla="*/ 216309 h 4995436"/>
              <a:gd name="connsiteX2" fmla="*/ 3616834 w 4478457"/>
              <a:gd name="connsiteY2" fmla="*/ 4179516 h 4995436"/>
              <a:gd name="connsiteX3" fmla="*/ 5007 w 4478457"/>
              <a:gd name="connsiteY3" fmla="*/ 4907102 h 4995436"/>
              <a:gd name="connsiteX4" fmla="*/ 24671 w 4478457"/>
              <a:gd name="connsiteY4" fmla="*/ 0 h 4995436"/>
              <a:gd name="connsiteX0" fmla="*/ 19256 w 4493362"/>
              <a:gd name="connsiteY0" fmla="*/ 0 h 4995436"/>
              <a:gd name="connsiteX1" fmla="*/ 2972979 w 4493362"/>
              <a:gd name="connsiteY1" fmla="*/ 216309 h 4995436"/>
              <a:gd name="connsiteX2" fmla="*/ 3631739 w 4493362"/>
              <a:gd name="connsiteY2" fmla="*/ 4179516 h 4995436"/>
              <a:gd name="connsiteX3" fmla="*/ 19912 w 4493362"/>
              <a:gd name="connsiteY3" fmla="*/ 4907102 h 4995436"/>
              <a:gd name="connsiteX4" fmla="*/ 19256 w 4493362"/>
              <a:gd name="connsiteY4" fmla="*/ 0 h 4995436"/>
              <a:gd name="connsiteX0" fmla="*/ 0 w 4474106"/>
              <a:gd name="connsiteY0" fmla="*/ 0 h 4995436"/>
              <a:gd name="connsiteX1" fmla="*/ 2953723 w 4474106"/>
              <a:gd name="connsiteY1" fmla="*/ 216309 h 4995436"/>
              <a:gd name="connsiteX2" fmla="*/ 3612483 w 4474106"/>
              <a:gd name="connsiteY2" fmla="*/ 4179516 h 4995436"/>
              <a:gd name="connsiteX3" fmla="*/ 656 w 4474106"/>
              <a:gd name="connsiteY3" fmla="*/ 4907102 h 4995436"/>
              <a:gd name="connsiteX4" fmla="*/ 0 w 4474106"/>
              <a:gd name="connsiteY4" fmla="*/ 0 h 4995436"/>
              <a:gd name="connsiteX0" fmla="*/ 13095 w 4487201"/>
              <a:gd name="connsiteY0" fmla="*/ 0 h 4995436"/>
              <a:gd name="connsiteX1" fmla="*/ 2966818 w 4487201"/>
              <a:gd name="connsiteY1" fmla="*/ 216309 h 4995436"/>
              <a:gd name="connsiteX2" fmla="*/ 3625578 w 4487201"/>
              <a:gd name="connsiteY2" fmla="*/ 4179516 h 4995436"/>
              <a:gd name="connsiteX3" fmla="*/ 0 w 4487201"/>
              <a:gd name="connsiteY3" fmla="*/ 4907102 h 4995436"/>
              <a:gd name="connsiteX4" fmla="*/ 13095 w 4487201"/>
              <a:gd name="connsiteY4" fmla="*/ 0 h 4995436"/>
              <a:gd name="connsiteX0" fmla="*/ 13095 w 4487201"/>
              <a:gd name="connsiteY0" fmla="*/ 0 h 4995436"/>
              <a:gd name="connsiteX1" fmla="*/ 2966818 w 4487201"/>
              <a:gd name="connsiteY1" fmla="*/ 216309 h 4995436"/>
              <a:gd name="connsiteX2" fmla="*/ 3625578 w 4487201"/>
              <a:gd name="connsiteY2" fmla="*/ 4179516 h 4995436"/>
              <a:gd name="connsiteX3" fmla="*/ 0 w 4487201"/>
              <a:gd name="connsiteY3" fmla="*/ 4907102 h 4995436"/>
              <a:gd name="connsiteX4" fmla="*/ 13095 w 4487201"/>
              <a:gd name="connsiteY4" fmla="*/ 0 h 4995436"/>
              <a:gd name="connsiteX0" fmla="*/ 13095 w 4487201"/>
              <a:gd name="connsiteY0" fmla="*/ 0 h 4995436"/>
              <a:gd name="connsiteX1" fmla="*/ 2966818 w 4487201"/>
              <a:gd name="connsiteY1" fmla="*/ 216309 h 4995436"/>
              <a:gd name="connsiteX2" fmla="*/ 3625578 w 4487201"/>
              <a:gd name="connsiteY2" fmla="*/ 4179516 h 4995436"/>
              <a:gd name="connsiteX3" fmla="*/ 0 w 4487201"/>
              <a:gd name="connsiteY3" fmla="*/ 4907102 h 4995436"/>
              <a:gd name="connsiteX4" fmla="*/ 13095 w 4487201"/>
              <a:gd name="connsiteY4" fmla="*/ 0 h 4995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7201" h="4995436">
                <a:moveTo>
                  <a:pt x="13095" y="0"/>
                </a:moveTo>
                <a:cubicBezTo>
                  <a:pt x="587774" y="127820"/>
                  <a:pt x="799315" y="334296"/>
                  <a:pt x="2966818" y="216309"/>
                </a:cubicBezTo>
                <a:cubicBezTo>
                  <a:pt x="5188907" y="-206210"/>
                  <a:pt x="4579309" y="3038706"/>
                  <a:pt x="3625578" y="4179516"/>
                </a:cubicBezTo>
                <a:cubicBezTo>
                  <a:pt x="2706771" y="5369219"/>
                  <a:pt x="1262936" y="4907102"/>
                  <a:pt x="0" y="4907102"/>
                </a:cubicBezTo>
                <a:cubicBezTo>
                  <a:pt x="5250" y="3771274"/>
                  <a:pt x="7858" y="2137227"/>
                  <a:pt x="13095" y="0"/>
                </a:cubicBezTo>
                <a:close/>
              </a:path>
            </a:pathLst>
          </a:custGeom>
          <a:noFill/>
        </p:spPr>
        <p:txBody>
          <a:bodyPr anchor="ctr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91B4C2-B5E5-9369-7C2D-55A4E5FA26B5}"/>
              </a:ext>
            </a:extLst>
          </p:cNvPr>
          <p:cNvSpPr txBox="1"/>
          <p:nvPr userDrawn="1"/>
        </p:nvSpPr>
        <p:spPr>
          <a:xfrm>
            <a:off x="7149310" y="6257695"/>
            <a:ext cx="1583873" cy="58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r">
              <a:spcBef>
                <a:spcPts val="672"/>
              </a:spcBef>
            </a:pPr>
            <a:r>
              <a:rPr lang="en-US" sz="1600" i="0">
                <a:solidFill>
                  <a:schemeClr val="accent1"/>
                </a:solidFill>
                <a:latin typeface="Calibri"/>
                <a:cs typeface="Calibri"/>
              </a:rPr>
              <a:t>Part B Version </a:t>
            </a:r>
            <a:r>
              <a:rPr lang="en-US" sz="1600" i="0" dirty="0">
                <a:solidFill>
                  <a:schemeClr val="accent1"/>
                </a:solidFill>
                <a:latin typeface="Calibri"/>
                <a:cs typeface="Calibri"/>
              </a:rPr>
              <a:t>1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C820A005-8E0D-23D3-1C7C-9B5C5E69A0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 flipH="1">
            <a:off x="-966461" y="4520722"/>
            <a:ext cx="3290534" cy="16983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22F5BB4-50FC-B37E-7EB7-1AF680A5C1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6200000">
            <a:off x="3609060" y="3737077"/>
            <a:ext cx="2423493" cy="3831966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4084FF47-D5E6-37CA-9D1B-F5CFD7D27EBB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r="64406"/>
          <a:stretch/>
        </p:blipFill>
        <p:spPr>
          <a:xfrm rot="5400000" flipH="1">
            <a:off x="5237421" y="-1312705"/>
            <a:ext cx="822146" cy="342916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BC44C5-F806-F203-8639-347682770455}"/>
              </a:ext>
            </a:extLst>
          </p:cNvPr>
          <p:cNvSpPr txBox="1"/>
          <p:nvPr userDrawn="1"/>
        </p:nvSpPr>
        <p:spPr>
          <a:xfrm>
            <a:off x="505236" y="491873"/>
            <a:ext cx="6624984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24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24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9508C092-78C4-B206-F6CE-5193972823D1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0814" y="-313102"/>
            <a:ext cx="4161186" cy="2587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60675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cit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 28">
            <a:extLst>
              <a:ext uri="{FF2B5EF4-FFF2-40B4-BE49-F238E27FC236}">
                <a16:creationId xmlns:a16="http://schemas.microsoft.com/office/drawing/2014/main" id="{3F15EAB0-243D-D46F-695D-B68271EB618C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EAC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F60BEC6-D703-2F4E-A00A-B30526DB4EA4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49D61DC-AB40-4F45-81B0-4CB3E62A074F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722BDB-66DB-7A25-FB14-CE67B8BDF78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71000"/>
          </a:blip>
          <a:srcRect l="34178" t="-1" b="-7389"/>
          <a:stretch/>
        </p:blipFill>
        <p:spPr>
          <a:xfrm rot="10800000">
            <a:off x="7504038" y="3774309"/>
            <a:ext cx="1642365" cy="2769172"/>
          </a:xfrm>
          <a:prstGeom prst="rect">
            <a:avLst/>
          </a:prstGeom>
        </p:spPr>
      </p:pic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FE90C032-6EC0-8390-A2B2-BDB44CBDED5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389DBE34-E2C1-E025-878F-D50C9E2560B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77167" y="-268075"/>
            <a:ext cx="1264821" cy="25872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F05A65-0C38-FB1F-447B-4E4839E35BDD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Recite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28D438F-D358-5AFD-07EF-78AE4B2330A2}"/>
              </a:ext>
            </a:extLst>
          </p:cNvPr>
          <p:cNvSpPr txBox="1"/>
          <p:nvPr userDrawn="1"/>
        </p:nvSpPr>
        <p:spPr>
          <a:xfrm>
            <a:off x="7798981" y="-265814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422851-6F4B-9813-856F-E5FCFC56F51D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781CEA-E3E7-FCB5-EF30-71BAAC9D60AE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47462459-C03D-56FF-B1E6-1ED6B849E8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2489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call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D46D36ED-9B3B-C586-A570-D6561E210B15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C2E8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rgbClr val="FFC000"/>
              </a:solidFill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EC2BF57-ED34-263F-B573-103659B55EF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5991500" y="5317520"/>
            <a:ext cx="3290534" cy="1698340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6831" y="-268075"/>
            <a:ext cx="1176329" cy="258727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6640DCE-C613-5343-9E4E-31DE53B1DFF7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A12FD3-1DBC-8317-0F72-9F08E76CCC8A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Recall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868354-2197-7A34-40F1-91F7BFCCD4D5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E2D732B4-0140-6C56-081B-39DCD9914A5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8257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l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60D37B34-1135-22BB-B3D1-BBC5FB6EAEB2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F60BEC6-D703-2F4E-A00A-B30526DB4EA4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49D61DC-AB40-4F45-81B0-4CB3E62A074F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A660BE0E-6BD7-3964-DC4C-13557F2EFF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5544" y="-257915"/>
            <a:ext cx="1176329" cy="2587275"/>
          </a:xfrm>
          <a:prstGeom prst="rect">
            <a:avLst/>
          </a:prstGeom>
        </p:spPr>
      </p:pic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FE90C032-6EC0-8390-A2B2-BDB44CBDED5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5A9977A-65FC-809A-E5C2-5B9AB01B8F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>
            <a:off x="7121832" y="1957448"/>
            <a:ext cx="2032000" cy="19016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6C26B8-FBF4-4CE7-05F8-CC3EAD3B3D6F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1EF786-B201-3C53-A283-F7DDC4A81DFE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16CF58-4FF9-A17E-123F-5FEB7D5A6450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09C7F962-C5B4-69D0-4FC9-938D38A12B7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9556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arm-up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7840" y="-268075"/>
            <a:ext cx="1953078" cy="2587275"/>
          </a:xfrm>
          <a:prstGeom prst="rect">
            <a:avLst/>
          </a:prstGeom>
        </p:spPr>
      </p:pic>
      <p:sp>
        <p:nvSpPr>
          <p:cNvPr id="27" name="Freeform 26">
            <a:extLst>
              <a:ext uri="{FF2B5EF4-FFF2-40B4-BE49-F238E27FC236}">
                <a16:creationId xmlns:a16="http://schemas.microsoft.com/office/drawing/2014/main" id="{4122A216-5C47-8A18-3810-727E102EDB18}"/>
              </a:ext>
            </a:extLst>
          </p:cNvPr>
          <p:cNvSpPr/>
          <p:nvPr userDrawn="1"/>
        </p:nvSpPr>
        <p:spPr>
          <a:xfrm>
            <a:off x="9058597" y="6870186"/>
            <a:ext cx="89012" cy="7007"/>
          </a:xfrm>
          <a:custGeom>
            <a:avLst/>
            <a:gdLst>
              <a:gd name="connsiteX0" fmla="*/ 0 w 89012"/>
              <a:gd name="connsiteY0" fmla="*/ 0 h 7007"/>
              <a:gd name="connsiteX1" fmla="*/ 85403 w 89012"/>
              <a:gd name="connsiteY1" fmla="*/ 105 h 7007"/>
              <a:gd name="connsiteX2" fmla="*/ 19435 w 89012"/>
              <a:gd name="connsiteY2" fmla="*/ 2804 h 7007"/>
              <a:gd name="connsiteX3" fmla="*/ 0 w 89012"/>
              <a:gd name="connsiteY3" fmla="*/ 0 h 70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012" h="7007">
                <a:moveTo>
                  <a:pt x="0" y="0"/>
                </a:moveTo>
                <a:lnTo>
                  <a:pt x="85403" y="105"/>
                </a:lnTo>
                <a:cubicBezTo>
                  <a:pt x="98762" y="7725"/>
                  <a:pt x="74656" y="9630"/>
                  <a:pt x="19435" y="2804"/>
                </a:cubicBezTo>
                <a:lnTo>
                  <a:pt x="0" y="0"/>
                </a:lnTo>
                <a:close/>
              </a:path>
            </a:pathLst>
          </a:custGeom>
          <a:solidFill>
            <a:srgbClr val="EAC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DB735568-5282-68A1-EC0A-512009122F7A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EAC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368C74FE-81BF-12A5-EB0D-171BED3D70A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9262"/>
          <a:stretch/>
        </p:blipFill>
        <p:spPr>
          <a:xfrm rot="5400000">
            <a:off x="3159471" y="4653829"/>
            <a:ext cx="1279899" cy="312844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2B47DDC1-79AE-FE98-6388-F2DCB26B7848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Warm-Up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D99169-4992-BA7B-03A4-A1F0FA55622F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A1B5A1-348E-C9F8-DE5D-37D71AAA3E31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54AB5390-A84D-0C6D-DB68-4A251ABA90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9524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jectiv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>
            <a:extLst>
              <a:ext uri="{FF2B5EF4-FFF2-40B4-BE49-F238E27FC236}">
                <a16:creationId xmlns:a16="http://schemas.microsoft.com/office/drawing/2014/main" id="{EBF5752C-92F9-54DF-FB42-D0C4B7D0F69A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5712" y="-257439"/>
            <a:ext cx="2031736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66C0-F79A-09AF-E1DC-C4EAC2B9FB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6200000">
            <a:off x="6447392" y="4597744"/>
            <a:ext cx="1751338" cy="27691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5ED4FD7-DD28-FB12-4092-D7CADBE32CE3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84E99C-6C02-1BEC-BC32-7587DF139265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Objective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18EB52-170F-A4FD-9664-846C6B265BA2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02F5935-13EE-B86D-56DA-28376F6B8D3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5236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ccess Criteria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>
            <a:extLst>
              <a:ext uri="{FF2B5EF4-FFF2-40B4-BE49-F238E27FC236}">
                <a16:creationId xmlns:a16="http://schemas.microsoft.com/office/drawing/2014/main" id="{C55DF77C-0D7D-9851-1238-D95E61E59DCB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0890" y="-258243"/>
            <a:ext cx="3263782" cy="258727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C0D73D9-FEA9-B2BE-728F-13335E3F8DA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0800000">
            <a:off x="7392662" y="4102578"/>
            <a:ext cx="1751338" cy="27691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4B6A5D2-AE0B-C9DA-09D7-5E073D78C568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Success Criteria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21788D-0C1E-E8A1-74A4-C29D47F68D39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6A593A-485E-C20B-274B-F08833947DC5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334F8AB-3874-90B2-F567-B88AFA2F510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6465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ating Prior Knowledg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A6FCC9DC-7674-AE9E-A646-F1E42E1748E6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5281" y="-268075"/>
            <a:ext cx="5744410" cy="2587275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CEC75011-0563-C38D-7E37-C4BA6428587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41656"/>
          <a:stretch/>
        </p:blipFill>
        <p:spPr>
          <a:xfrm flipH="1">
            <a:off x="3790333" y="5869588"/>
            <a:ext cx="3290534" cy="9908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253C57D-C22C-5D8C-7965-85E6F2A9BC56}"/>
              </a:ext>
            </a:extLst>
          </p:cNvPr>
          <p:cNvSpPr txBox="1"/>
          <p:nvPr userDrawn="1"/>
        </p:nvSpPr>
        <p:spPr>
          <a:xfrm>
            <a:off x="2773680" y="629920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547FC7-2D6A-9B29-7BA2-5399F8C57E2F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Activating Prior Knowledge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E26D0B-E491-9B29-B959-FFC5E44175A7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2D51EC-0C17-8ADB-E210-E1E1EFEF44C4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15DEBFE6-C9EE-AE5A-EED2-948F94447BE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25EBF7F-4089-038F-35C0-1B828B3416CC}"/>
              </a:ext>
            </a:extLst>
          </p:cNvPr>
          <p:cNvSpPr txBox="1"/>
          <p:nvPr userDrawn="1"/>
        </p:nvSpPr>
        <p:spPr>
          <a:xfrm>
            <a:off x="2938409" y="1356189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86131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5B5C6CD8-4FEA-EB9F-DD88-2E445C617828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8677" y="-258243"/>
            <a:ext cx="1048510" cy="2587275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96FA925C-4818-9C9E-745D-A32DC6B0E05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9262"/>
          <a:stretch/>
        </p:blipFill>
        <p:spPr>
          <a:xfrm>
            <a:off x="7676772" y="2054746"/>
            <a:ext cx="1470884" cy="3595266"/>
          </a:xfrm>
          <a:prstGeom prst="rect">
            <a:avLst/>
          </a:prstGeom>
        </p:spPr>
      </p:pic>
      <p:sp>
        <p:nvSpPr>
          <p:cNvPr id="15" name="Text Placeholder 21">
            <a:extLst>
              <a:ext uri="{FF2B5EF4-FFF2-40B4-BE49-F238E27FC236}">
                <a16:creationId xmlns:a16="http://schemas.microsoft.com/office/drawing/2014/main" id="{E25D797E-A471-30A3-4F68-5B8B8877B10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97428" y="385853"/>
            <a:ext cx="6766560" cy="536575"/>
          </a:xfrm>
        </p:spPr>
        <p:txBody>
          <a:bodyPr anchor="t"/>
          <a:lstStyle>
            <a:lvl1pPr>
              <a:defRPr sz="3600" b="1" i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 dirty="0"/>
              <a:t>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145D46-BF62-057D-F9CB-14929562ADBD}"/>
              </a:ext>
            </a:extLst>
          </p:cNvPr>
          <p:cNvSpPr txBox="1"/>
          <p:nvPr userDrawn="1"/>
        </p:nvSpPr>
        <p:spPr>
          <a:xfrm>
            <a:off x="325712" y="379712"/>
            <a:ext cx="1071716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Do: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86909F-C02E-08E8-D24D-771C3431C109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F54B-F406-0609-2CF4-92D70A6EDFE0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A12D8696-7889-CD5F-C8A6-A1C5EC0C9BF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1902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D5C82A-BD62-529F-F9B7-DF7C218EF168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 dirty="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6999" y="-258243"/>
            <a:ext cx="1476118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66C0-F79A-09AF-E1DC-C4EAC2B9FB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6200000">
            <a:off x="4920041" y="4726713"/>
            <a:ext cx="1656735" cy="2619588"/>
          </a:xfrm>
          <a:prstGeom prst="rect">
            <a:avLst/>
          </a:prstGeom>
        </p:spPr>
      </p:pic>
      <p:sp>
        <p:nvSpPr>
          <p:cNvPr id="9" name="Text Placeholder 21">
            <a:extLst>
              <a:ext uri="{FF2B5EF4-FFF2-40B4-BE49-F238E27FC236}">
                <a16:creationId xmlns:a16="http://schemas.microsoft.com/office/drawing/2014/main" id="{77C3B25B-748D-857C-5972-3F546B98427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872948" y="385853"/>
            <a:ext cx="6766560" cy="536575"/>
          </a:xfrm>
        </p:spPr>
        <p:txBody>
          <a:bodyPr/>
          <a:lstStyle>
            <a:lvl1pPr>
              <a:defRPr sz="3600" b="1" i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 dirty="0"/>
              <a:t>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976D45-9966-C63E-F593-748F13206570}"/>
              </a:ext>
            </a:extLst>
          </p:cNvPr>
          <p:cNvSpPr txBox="1"/>
          <p:nvPr userDrawn="1"/>
        </p:nvSpPr>
        <p:spPr>
          <a:xfrm>
            <a:off x="325712" y="379712"/>
            <a:ext cx="1679551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 Do: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EA7647-A2E6-3A5C-B58F-6AF86A067856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161E0F-ADCF-D114-F0B1-96C1198E3AA0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25FD2B1C-0E18-9CF3-E157-DD33FCCE94D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97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ou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65BDA051-310C-5043-9CA8-CD76480D6F15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7000" y="-268075"/>
            <a:ext cx="1523140" cy="258727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875B083-86A9-98A7-AC0C-BD71BA66EAC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>
            <a:off x="7118875" y="2373880"/>
            <a:ext cx="2032000" cy="1901686"/>
          </a:xfrm>
          <a:prstGeom prst="rect">
            <a:avLst/>
          </a:prstGeom>
        </p:spPr>
      </p:pic>
      <p:sp>
        <p:nvSpPr>
          <p:cNvPr id="9" name="Text Placeholder 21">
            <a:extLst>
              <a:ext uri="{FF2B5EF4-FFF2-40B4-BE49-F238E27FC236}">
                <a16:creationId xmlns:a16="http://schemas.microsoft.com/office/drawing/2014/main" id="{2ED0A349-2160-3A03-F637-127283C064E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10139" y="385853"/>
            <a:ext cx="6766560" cy="536575"/>
          </a:xfrm>
        </p:spPr>
        <p:txBody>
          <a:bodyPr/>
          <a:lstStyle>
            <a:lvl1pPr>
              <a:defRPr sz="3600" b="1" i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 dirty="0"/>
              <a:t>Add Text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3D25DB-8215-57C2-427D-F3ED8574700B}"/>
              </a:ext>
            </a:extLst>
          </p:cNvPr>
          <p:cNvSpPr txBox="1"/>
          <p:nvPr userDrawn="1"/>
        </p:nvSpPr>
        <p:spPr>
          <a:xfrm>
            <a:off x="325712" y="379712"/>
            <a:ext cx="1817807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Do: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D9F61A-F1B3-4574-781F-7EB2B8580B75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D0C69E-EB6D-7A4E-DD37-B1F39F7B0B2B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75FAAEF7-F1CF-1C76-9C9E-E1ADE767218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3173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rtner Talk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>
            <a:extLst>
              <a:ext uri="{FF2B5EF4-FFF2-40B4-BE49-F238E27FC236}">
                <a16:creationId xmlns:a16="http://schemas.microsoft.com/office/drawing/2014/main" id="{62B0183D-3717-4630-1747-83E501B19E03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FFEB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8176" y="-268075"/>
            <a:ext cx="2533179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66C0-F79A-09AF-E1DC-C4EAC2B9FB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-7615" t="25205" b="-7389"/>
          <a:stretch/>
        </p:blipFill>
        <p:spPr>
          <a:xfrm rot="10800000">
            <a:off x="5991500" y="4745649"/>
            <a:ext cx="2685140" cy="21192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752FA2-2F19-8CA3-1D8A-1880DBEC9C31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Partner Talk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A1CFB4-E0AF-4041-FE3C-DB8FABC3635B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CEA3FD-03DF-7C9C-CB45-31F78CDA4A84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39CD8FB8-57E0-F7C0-92BD-810540F703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0750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ole Pla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48BE4692-15BE-9AC6-A0B2-AC0385852320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 dirty="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7168" y="-268075"/>
            <a:ext cx="1815426" cy="2587275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D0AD5734-5B1D-248F-8963-0A18D154F28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5400000" flipH="1" flipV="1">
            <a:off x="6802420" y="3890418"/>
            <a:ext cx="3290534" cy="169834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6D3D6A0-0827-CBF4-29AF-16A7F3CD86CA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Role Play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C1F96E-4EB7-D58A-8A41-E17FA2C29C45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283358-5B83-1A37-00F3-126943A37CDA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62CD3F07-12F8-A8D8-097E-0F759BDCC8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9142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ok cover custom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E8FE47A-5C5A-E824-C1D6-C503988C26CE}"/>
              </a:ext>
            </a:extLst>
          </p:cNvPr>
          <p:cNvSpPr txBox="1"/>
          <p:nvPr userDrawn="1"/>
        </p:nvSpPr>
        <p:spPr>
          <a:xfrm>
            <a:off x="1352811" y="3213069"/>
            <a:ext cx="186812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>
                <a:latin typeface="Arial"/>
                <a:cs typeface="Arial"/>
              </a:rPr>
              <a:t>Click to Read</a:t>
            </a:r>
            <a:endParaRPr lang="en-US" sz="1600"/>
          </a:p>
        </p:txBody>
      </p:sp>
      <p:pic>
        <p:nvPicPr>
          <p:cNvPr id="7" name="Picture 6" descr="A black and white sign with a white arrow&#10;&#10;Description automatically generated">
            <a:extLst>
              <a:ext uri="{FF2B5EF4-FFF2-40B4-BE49-F238E27FC236}">
                <a16:creationId xmlns:a16="http://schemas.microsoft.com/office/drawing/2014/main" id="{D5F70223-1A33-F7A8-F38A-2061C9FFF99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220936" y="3104372"/>
            <a:ext cx="424932" cy="5559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0678F17-3FE1-2BE9-5C78-A5A9DC44FFA4}"/>
              </a:ext>
            </a:extLst>
          </p:cNvPr>
          <p:cNvSpPr txBox="1"/>
          <p:nvPr userDrawn="1"/>
        </p:nvSpPr>
        <p:spPr>
          <a:xfrm>
            <a:off x="5584371" y="2745921"/>
            <a:ext cx="24982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>
                <a:solidFill>
                  <a:schemeClr val="tx1"/>
                </a:solidFill>
              </a:rPr>
              <a:t>Image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26E0971-4185-023A-B539-6F207129951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059776" y="1878013"/>
            <a:ext cx="3925887" cy="3638895"/>
          </a:xfrm>
        </p:spPr>
        <p:txBody>
          <a:bodyPr/>
          <a:lstStyle>
            <a:lvl1pPr marL="0" indent="0">
              <a:buNone/>
              <a:defRPr>
                <a:ln>
                  <a:noFill/>
                </a:ln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/>
              <a:t>Insert book cover image here – click on the icon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EE8C638-BB76-DFCD-FB0D-C7DE17A6336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059777" y="725488"/>
            <a:ext cx="3925887" cy="935037"/>
          </a:xfrm>
          <a:effectLst>
            <a:outerShdw dist="127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  <a:sp3d extrusionH="82550">
              <a:bevelT w="38100" h="38100" prst="slope"/>
              <a:extrusionClr>
                <a:schemeClr val="tx1"/>
              </a:extrusionClr>
            </a:sp3d>
          </a:bodyPr>
          <a:lstStyle>
            <a:lvl1pPr marL="0" indent="0" algn="ctr">
              <a:buNone/>
              <a:defRPr sz="3600" b="0" i="0">
                <a:solidFill>
                  <a:srgbClr val="000000"/>
                </a:solidFill>
                <a:latin typeface="Copperplate" panose="02000504000000020004" pitchFamily="2" charset="77"/>
              </a:defRPr>
            </a:lvl1pPr>
          </a:lstStyle>
          <a:p>
            <a:pPr lvl="0"/>
            <a:r>
              <a:rPr lang="en-GB"/>
              <a:t>INSERT BOOK TITLE HERE</a:t>
            </a:r>
            <a:endParaRPr lang="en-US"/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E487F566-0E44-534A-341C-E51BB96E942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059775" y="5893904"/>
            <a:ext cx="3925887" cy="587100"/>
          </a:xfrm>
        </p:spPr>
        <p:txBody>
          <a:bodyPr>
            <a:noAutofit/>
          </a:bodyPr>
          <a:lstStyle>
            <a:lvl1pPr marL="0" indent="0" algn="ctr">
              <a:buNone/>
              <a:defRPr sz="2000" b="0" i="0">
                <a:solidFill>
                  <a:schemeClr val="tx2"/>
                </a:solidFill>
                <a:latin typeface="American Typewriter" panose="02090604020004020304" pitchFamily="18" charset="77"/>
              </a:defRPr>
            </a:lvl1pPr>
          </a:lstStyle>
          <a:p>
            <a:pPr lvl="0"/>
            <a:r>
              <a:rPr lang="en-GB"/>
              <a:t>Insert Author name here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96515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ide pag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498F566-833F-1379-E227-348F1B592FE3}"/>
              </a:ext>
            </a:extLst>
          </p:cNvPr>
          <p:cNvGrpSpPr/>
          <p:nvPr userDrawn="1"/>
        </p:nvGrpSpPr>
        <p:grpSpPr>
          <a:xfrm>
            <a:off x="5187214" y="5923409"/>
            <a:ext cx="3468101" cy="585060"/>
            <a:chOff x="874777" y="5777831"/>
            <a:chExt cx="3468101" cy="585060"/>
          </a:xfrm>
        </p:grpSpPr>
        <p:sp>
          <p:nvSpPr>
            <p:cNvPr id="3" name="Text Placeholder 4">
              <a:extLst>
                <a:ext uri="{FF2B5EF4-FFF2-40B4-BE49-F238E27FC236}">
                  <a16:creationId xmlns:a16="http://schemas.microsoft.com/office/drawing/2014/main" id="{D4C5527B-8A72-8386-B949-C04BBE4E296C}"/>
                </a:ext>
              </a:extLst>
            </p:cNvPr>
            <p:cNvSpPr txBox="1">
              <a:spLocks/>
            </p:cNvSpPr>
            <p:nvPr/>
          </p:nvSpPr>
          <p:spPr>
            <a:xfrm>
              <a:off x="874777" y="5777831"/>
              <a:ext cx="3468101" cy="44755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>
              <a:lvl1pPr marL="0" indent="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None/>
                <a:defRPr sz="21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1pPr>
              <a:lvl2pPr marL="742950" indent="-28575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–"/>
                <a:defRPr sz="14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2pPr>
              <a:lvl3pPr marL="11430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•"/>
                <a:defRPr sz="12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3pPr>
              <a:lvl4pPr marL="16002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–"/>
                <a:defRPr sz="10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4pPr>
              <a:lvl5pPr marL="20574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10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1200"/>
                </a:spcBef>
                <a:spcAft>
                  <a:spcPts val="1500"/>
                </a:spcAft>
              </a:pPr>
              <a:br>
                <a:rPr lang="en-GB" sz="1400" i="0">
                  <a:latin typeface="Times New Roman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en-GB" sz="600" b="1" i="0">
                  <a:solidFill>
                    <a:schemeClr val="tx1"/>
                  </a:solidFill>
                  <a:latin typeface="Times New Roman"/>
                  <a:ea typeface="Calibri"/>
                  <a:cs typeface="Times New Roman"/>
                </a:rPr>
                <a:t>INSERT BOOK TITLE</a:t>
              </a:r>
              <a:endParaRPr lang="en-US">
                <a:solidFill>
                  <a:schemeClr val="tx1"/>
                </a:solidFill>
                <a:latin typeface="Times New Roman"/>
                <a:ea typeface="Calibri"/>
              </a:endParaRPr>
            </a:p>
          </p:txBody>
        </p:sp>
        <p:cxnSp>
          <p:nvCxnSpPr>
            <p:cNvPr id="4" name="Straight Arrow Connector 3">
              <a:extLst>
                <a:ext uri="{FF2B5EF4-FFF2-40B4-BE49-F238E27FC236}">
                  <a16:creationId xmlns:a16="http://schemas.microsoft.com/office/drawing/2014/main" id="{4249E579-3286-97D4-2EB0-3FB1BD35393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907527" y="6361730"/>
              <a:ext cx="1404255" cy="1161"/>
            </a:xfrm>
            <a:prstGeom prst="straightConnector1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0827B98A-D6B2-A3C4-5D5F-27C597369F75}"/>
              </a:ext>
            </a:extLst>
          </p:cNvPr>
          <p:cNvGrpSpPr/>
          <p:nvPr userDrawn="1"/>
        </p:nvGrpSpPr>
        <p:grpSpPr>
          <a:xfrm>
            <a:off x="487892" y="5923409"/>
            <a:ext cx="3468101" cy="585060"/>
            <a:chOff x="874777" y="5777831"/>
            <a:chExt cx="3468101" cy="585060"/>
          </a:xfrm>
        </p:grpSpPr>
        <p:sp>
          <p:nvSpPr>
            <p:cNvPr id="6" name="Text Placeholder 4">
              <a:extLst>
                <a:ext uri="{FF2B5EF4-FFF2-40B4-BE49-F238E27FC236}">
                  <a16:creationId xmlns:a16="http://schemas.microsoft.com/office/drawing/2014/main" id="{36C16A59-E138-C158-89C4-AF5F198750F6}"/>
                </a:ext>
              </a:extLst>
            </p:cNvPr>
            <p:cNvSpPr txBox="1">
              <a:spLocks/>
            </p:cNvSpPr>
            <p:nvPr/>
          </p:nvSpPr>
          <p:spPr>
            <a:xfrm>
              <a:off x="874777" y="5777831"/>
              <a:ext cx="3468101" cy="44512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>
              <a:lvl1pPr marL="0" indent="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None/>
                <a:defRPr sz="21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1pPr>
              <a:lvl2pPr marL="742950" indent="-28575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–"/>
                <a:defRPr sz="14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2pPr>
              <a:lvl3pPr marL="11430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•"/>
                <a:defRPr sz="12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3pPr>
              <a:lvl4pPr marL="16002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–"/>
                <a:defRPr sz="10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4pPr>
              <a:lvl5pPr marL="20574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10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1200"/>
                </a:spcBef>
                <a:spcAft>
                  <a:spcPts val="1500"/>
                </a:spcAft>
              </a:pPr>
              <a:br>
                <a:rPr lang="en-GB" sz="1400" i="0">
                  <a:latin typeface="Times New Roman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en-GB" sz="600" b="1" i="0">
                  <a:solidFill>
                    <a:schemeClr val="tx1"/>
                  </a:solidFill>
                  <a:latin typeface="Times New Roman"/>
                  <a:ea typeface="Calibri"/>
                  <a:cs typeface="Times New Roman"/>
                </a:rPr>
                <a:t>INSERT BOOK TITLE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9DB14BF3-3F4C-029C-3906-F507A211678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907527" y="6361730"/>
              <a:ext cx="1404255" cy="1161"/>
            </a:xfrm>
            <a:prstGeom prst="straightConnector1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2BD1284D-BFCB-6D7F-2A7F-8CB3836B08A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44683" y="472528"/>
            <a:ext cx="3753184" cy="430887"/>
          </a:xfrm>
          <a:prstGeom prst="rect">
            <a:avLst/>
          </a:prstGeom>
        </p:spPr>
        <p:txBody>
          <a:bodyPr wrap="square" anchor="t">
            <a:spAutoFit/>
          </a:bodyPr>
          <a:lstStyle>
            <a:lvl1pPr algn="l">
              <a:defRPr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27D7A82-48B4-F4C5-B023-3469CD5E3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008123" y="472528"/>
            <a:ext cx="3753184" cy="430887"/>
          </a:xfrm>
          <a:prstGeom prst="rect">
            <a:avLst/>
          </a:prstGeom>
        </p:spPr>
        <p:txBody>
          <a:bodyPr wrap="square" anchor="t">
            <a:spAutoFit/>
          </a:bodyPr>
          <a:lstStyle>
            <a:lvl1pPr algn="l">
              <a:defRPr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lvl="0"/>
            <a:r>
              <a:rPr lang="en-GB" dirty="0"/>
              <a:t>Insert text or image here.</a:t>
            </a:r>
          </a:p>
        </p:txBody>
      </p:sp>
    </p:spTree>
    <p:extLst>
      <p:ext uri="{BB962C8B-B14F-4D97-AF65-F5344CB8AC3E}">
        <p14:creationId xmlns:p14="http://schemas.microsoft.com/office/powerpoint/2010/main" val="28632959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Inside pag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0827B98A-D6B2-A3C4-5D5F-27C597369F75}"/>
              </a:ext>
            </a:extLst>
          </p:cNvPr>
          <p:cNvGrpSpPr/>
          <p:nvPr userDrawn="1"/>
        </p:nvGrpSpPr>
        <p:grpSpPr>
          <a:xfrm>
            <a:off x="487892" y="5923409"/>
            <a:ext cx="3468101" cy="585060"/>
            <a:chOff x="874777" y="5777831"/>
            <a:chExt cx="3468101" cy="585060"/>
          </a:xfrm>
        </p:grpSpPr>
        <p:sp>
          <p:nvSpPr>
            <p:cNvPr id="6" name="Text Placeholder 4">
              <a:extLst>
                <a:ext uri="{FF2B5EF4-FFF2-40B4-BE49-F238E27FC236}">
                  <a16:creationId xmlns:a16="http://schemas.microsoft.com/office/drawing/2014/main" id="{36C16A59-E138-C158-89C4-AF5F198750F6}"/>
                </a:ext>
              </a:extLst>
            </p:cNvPr>
            <p:cNvSpPr txBox="1">
              <a:spLocks/>
            </p:cNvSpPr>
            <p:nvPr/>
          </p:nvSpPr>
          <p:spPr>
            <a:xfrm>
              <a:off x="874777" y="5777831"/>
              <a:ext cx="3468101" cy="44512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>
              <a:lvl1pPr marL="0" indent="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None/>
                <a:defRPr sz="21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1pPr>
              <a:lvl2pPr marL="742950" indent="-28575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–"/>
                <a:defRPr sz="14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2pPr>
              <a:lvl3pPr marL="11430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•"/>
                <a:defRPr sz="12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3pPr>
              <a:lvl4pPr marL="16002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–"/>
                <a:defRPr sz="10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4pPr>
              <a:lvl5pPr marL="20574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1000" kern="1200">
                  <a:solidFill>
                    <a:schemeClr val="bg2"/>
                  </a:solidFill>
                  <a:latin typeface="Calibri"/>
                  <a:ea typeface="+mn-ea"/>
                  <a:cs typeface="Calibri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1200"/>
                </a:spcBef>
                <a:spcAft>
                  <a:spcPts val="1500"/>
                </a:spcAft>
              </a:pPr>
              <a:br>
                <a:rPr lang="en-GB" sz="1400" i="0">
                  <a:latin typeface="Times New Roman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en-GB" sz="600" b="1" i="0">
                  <a:solidFill>
                    <a:schemeClr val="tx1"/>
                  </a:solidFill>
                  <a:latin typeface="Times New Roman"/>
                  <a:ea typeface="Calibri"/>
                  <a:cs typeface="Times New Roman"/>
                </a:rPr>
                <a:t>INSERT BOOK TITLE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9DB14BF3-3F4C-029C-3906-F507A211678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907527" y="6361730"/>
              <a:ext cx="1404255" cy="1161"/>
            </a:xfrm>
            <a:prstGeom prst="straightConnector1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B97700-2C80-3A2A-5654-8C00FFDE456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44683" y="472528"/>
            <a:ext cx="3753184" cy="430887"/>
          </a:xfrm>
          <a:prstGeom prst="rect">
            <a:avLst/>
          </a:prstGeom>
        </p:spPr>
        <p:txBody>
          <a:bodyPr wrap="square" anchor="t">
            <a:spAutoFit/>
          </a:bodyPr>
          <a:lstStyle>
            <a:lvl1pPr algn="l">
              <a:defRPr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</p:spTree>
    <p:extLst>
      <p:ext uri="{BB962C8B-B14F-4D97-AF65-F5344CB8AC3E}">
        <p14:creationId xmlns:p14="http://schemas.microsoft.com/office/powerpoint/2010/main" val="1189619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ocabular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699211AB-B620-B046-FD8A-E59A15DFD78A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99655" y="-268075"/>
            <a:ext cx="2326703" cy="25872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02C88A-0EC0-EBC1-9A01-53DEF8D8638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0800000">
            <a:off x="7402676" y="3262345"/>
            <a:ext cx="1751338" cy="27691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0C35A7-9038-9DD6-18FB-5D65ECAD0461}"/>
              </a:ext>
            </a:extLst>
          </p:cNvPr>
          <p:cNvSpPr txBox="1"/>
          <p:nvPr userDrawn="1"/>
        </p:nvSpPr>
        <p:spPr>
          <a:xfrm>
            <a:off x="329184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Vocabulary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BCBF4A-2CEE-A304-F3F3-812F04F34178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894C80-530E-5304-9FED-7BB1CEF9BAE5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C7F9BB7F-7A9A-98EA-9331-586C8E322F7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  <p:sp>
        <p:nvSpPr>
          <p:cNvPr id="11" name="Text Placeholder 21">
            <a:extLst>
              <a:ext uri="{FF2B5EF4-FFF2-40B4-BE49-F238E27FC236}">
                <a16:creationId xmlns:a16="http://schemas.microsoft.com/office/drawing/2014/main" id="{BAE19432-D13A-0306-919F-ED98652A9AF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651760" y="385853"/>
            <a:ext cx="5760720" cy="536575"/>
          </a:xfrm>
        </p:spPr>
        <p:txBody>
          <a:bodyPr/>
          <a:lstStyle>
            <a:lvl1pPr>
              <a:defRPr sz="3600" b="1" i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4482405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FU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>
            <a:extLst>
              <a:ext uri="{FF2B5EF4-FFF2-40B4-BE49-F238E27FC236}">
                <a16:creationId xmlns:a16="http://schemas.microsoft.com/office/drawing/2014/main" id="{A9863587-F78D-8BD8-3ACA-F8DADC9BBA66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2823" y="-258243"/>
            <a:ext cx="935343" cy="25872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180F21-5745-6579-1324-3C7A52CE82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 rot="5400000">
            <a:off x="3245900" y="4896095"/>
            <a:ext cx="2032000" cy="1901686"/>
          </a:xfrm>
          <a:prstGeom prst="rect">
            <a:avLst/>
          </a:prstGeom>
        </p:spPr>
      </p:pic>
      <p:sp>
        <p:nvSpPr>
          <p:cNvPr id="10" name="Text Placeholder 21">
            <a:extLst>
              <a:ext uri="{FF2B5EF4-FFF2-40B4-BE49-F238E27FC236}">
                <a16:creationId xmlns:a16="http://schemas.microsoft.com/office/drawing/2014/main" id="{FF05299F-6AA0-B0AD-6CB0-390A8FF060C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32174" y="385853"/>
            <a:ext cx="6766560" cy="536575"/>
          </a:xfrm>
        </p:spPr>
        <p:txBody>
          <a:bodyPr/>
          <a:lstStyle>
            <a:lvl1pPr>
              <a:defRPr sz="3600" b="1" i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 dirty="0"/>
              <a:t>Add Text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632983-ED5B-7547-9FC8-B776AC78767E}"/>
              </a:ext>
            </a:extLst>
          </p:cNvPr>
          <p:cNvSpPr txBox="1"/>
          <p:nvPr userDrawn="1"/>
        </p:nvSpPr>
        <p:spPr>
          <a:xfrm>
            <a:off x="4188542" y="668594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3A4515-9A6A-1929-8026-91FBD0132661}"/>
              </a:ext>
            </a:extLst>
          </p:cNvPr>
          <p:cNvSpPr txBox="1"/>
          <p:nvPr userDrawn="1"/>
        </p:nvSpPr>
        <p:spPr>
          <a:xfrm>
            <a:off x="325712" y="379712"/>
            <a:ext cx="1166204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CFU: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63192C-36B4-8D07-FF7C-DEB792702E6E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B89FB5-6E9C-BFC9-D200-2184D509119E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99788403-35B9-9862-33D0-54F8D83242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4542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vis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FFA6D9B9-583C-0D6F-9624-897A57A85EC7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5209" y="-258243"/>
            <a:ext cx="1345772" cy="2587275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763CF9D-D82C-F4AF-2F0C-B05914874C3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9262"/>
          <a:stretch/>
        </p:blipFill>
        <p:spPr>
          <a:xfrm>
            <a:off x="7860881" y="3415038"/>
            <a:ext cx="1279899" cy="31284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85BA3D6-C092-80EA-1821-E37E5F6446B3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B316D4-5DDF-F3C6-A7CE-301DDFEB1C74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9B566F-07A5-C2BB-CA14-23687FF2B868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194A0C04-012F-E946-553B-C6A2C7A1EA2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9943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flect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B00C79C9-3A92-6364-7762-8E2E3C2AEE5F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15" y="-258243"/>
            <a:ext cx="1476117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5ADE29B-E038-17D8-0E8A-D5E3BFDF60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0800000">
            <a:off x="7396870" y="4095703"/>
            <a:ext cx="1751338" cy="276917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EB2073B-CF95-D3A7-2A5C-BE2FF6376B45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Reflect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FD4275-3A3E-74CD-5AB1-B706A3F93187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C69FC4-9A78-4E0F-61D3-1D7D402F8C54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C379C7DE-D292-24E1-F951-1B745BE0AD0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0495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nect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94398448-B232-94AC-D7CD-98932000B97A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8984" y="-258242"/>
            <a:ext cx="1698340" cy="25872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A7DD61-36C5-D7F1-5918-FFB7326C6B0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>
            <a:off x="7112000" y="4222096"/>
            <a:ext cx="2032000" cy="1901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150CFA-E9FE-D6CA-C0F2-AD14E24AB321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Connect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2D6D8D-EFAF-58F8-CADD-2C7957DF1C52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6D9F68-E151-2094-0383-C92B6E8CB722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26D8FE93-BB7C-8D1E-147E-4AC2B676D29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5503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ur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>
            <a:extLst>
              <a:ext uri="{FF2B5EF4-FFF2-40B4-BE49-F238E27FC236}">
                <a16:creationId xmlns:a16="http://schemas.microsoft.com/office/drawing/2014/main" id="{437D203E-A244-4492-7869-8AD0FCE0EE29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16" y="-258243"/>
            <a:ext cx="1509884" cy="25872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DF69F72-4BD6-38D2-698A-8ACC554012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>
            <a:off x="7115655" y="1397505"/>
            <a:ext cx="2032000" cy="1901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2E8D64-F6AF-4563-EC15-5261560EE64A}"/>
              </a:ext>
            </a:extLst>
          </p:cNvPr>
          <p:cNvSpPr txBox="1"/>
          <p:nvPr userDrawn="1"/>
        </p:nvSpPr>
        <p:spPr>
          <a:xfrm>
            <a:off x="325712" y="379712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Closure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4923C2-380F-79FF-3B73-797281DD10BB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F226FB-01FF-BD8E-72EC-F8FA6304D90C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8F9CF1F7-E4EB-5713-0475-7586DB94EFD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5076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en Templat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8247888" cy="461665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2400">
                <a:solidFill>
                  <a:srgbClr val="000000"/>
                </a:solidFill>
              </a:defRPr>
            </a:lvl1pPr>
          </a:lstStyle>
          <a:p>
            <a:pPr lvl="0"/>
            <a:r>
              <a:rPr lang="en-GB" dirty="0"/>
              <a:t>Insert text here.</a:t>
            </a:r>
          </a:p>
        </p:txBody>
      </p:sp>
      <p:sp>
        <p:nvSpPr>
          <p:cNvPr id="7" name="Text Placeholder 21">
            <a:extLst>
              <a:ext uri="{FF2B5EF4-FFF2-40B4-BE49-F238E27FC236}">
                <a16:creationId xmlns:a16="http://schemas.microsoft.com/office/drawing/2014/main" id="{B6205904-4091-20B6-63FC-3C0047939F0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5712" y="385853"/>
            <a:ext cx="5665788" cy="536575"/>
          </a:xfrm>
        </p:spPr>
        <p:txBody>
          <a:bodyPr/>
          <a:lstStyle>
            <a:lvl1pPr>
              <a:defRPr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 dirty="0"/>
              <a:t>Insert Text Here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7310" y="-270818"/>
            <a:ext cx="3293806" cy="2587275"/>
          </a:xfrm>
          <a:prstGeom prst="rect">
            <a:avLst/>
          </a:prstGeom>
        </p:spPr>
      </p:pic>
      <p:sp>
        <p:nvSpPr>
          <p:cNvPr id="11" name="Rectangle 6">
            <a:extLst>
              <a:ext uri="{FF2B5EF4-FFF2-40B4-BE49-F238E27FC236}">
                <a16:creationId xmlns:a16="http://schemas.microsoft.com/office/drawing/2014/main" id="{E6C21153-272A-AC41-F532-CAB67ED7E30E}"/>
              </a:ext>
            </a:extLst>
          </p:cNvPr>
          <p:cNvSpPr/>
          <p:nvPr userDrawn="1"/>
        </p:nvSpPr>
        <p:spPr>
          <a:xfrm rot="16200000" flipH="1">
            <a:off x="5077195" y="2542655"/>
            <a:ext cx="6641598" cy="1533392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405206">
                <a:moveTo>
                  <a:pt x="0" y="2378585"/>
                </a:moveTo>
                <a:cubicBezTo>
                  <a:pt x="5201" y="1960849"/>
                  <a:pt x="-3530" y="1253714"/>
                  <a:pt x="10077" y="736517"/>
                </a:cubicBezTo>
                <a:cubicBezTo>
                  <a:pt x="1596612" y="579937"/>
                  <a:pt x="1776311" y="630354"/>
                  <a:pt x="3318069" y="271329"/>
                </a:cubicBezTo>
                <a:cubicBezTo>
                  <a:pt x="4281756" y="46918"/>
                  <a:pt x="4511518" y="-120813"/>
                  <a:pt x="5913994" y="112267"/>
                </a:cubicBezTo>
                <a:cubicBezTo>
                  <a:pt x="6792524" y="334741"/>
                  <a:pt x="6985785" y="987498"/>
                  <a:pt x="9282660" y="1496828"/>
                </a:cubicBezTo>
                <a:cubicBezTo>
                  <a:pt x="10075350" y="1767748"/>
                  <a:pt x="10039343" y="2102413"/>
                  <a:pt x="10417685" y="2405206"/>
                </a:cubicBezTo>
                <a:lnTo>
                  <a:pt x="0" y="2378585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F69F72-4BD6-38D2-698A-8ACC554012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>
            <a:off x="7115655" y="1397505"/>
            <a:ext cx="2032000" cy="1901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B844790-256A-7E85-C82D-9C8A1812B585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311CC3-0863-1569-2024-AC999A9976A8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D143AF02-D6ED-52AD-FD6B-5E077101000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0171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frames - DELETE ONCE USED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1915242-EC13-F51E-5CD5-C7135201232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02157" y="2464725"/>
            <a:ext cx="4180858" cy="3099160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  <p:txBody>
          <a:bodyPr/>
          <a:lstStyle/>
          <a:p>
            <a:r>
              <a:rPr lang="en-US" dirty="0"/>
              <a:t>Click to insert picture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1686945D-4AF2-543B-01E8-FE5302DE6D7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594320" y="2380875"/>
            <a:ext cx="3040020" cy="2924655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  <p:txBody>
          <a:bodyPr/>
          <a:lstStyle/>
          <a:p>
            <a:r>
              <a:rPr lang="en-US" dirty="0"/>
              <a:t>Click to insert picture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B288576-7A32-53DA-E8E3-C2E2E45C66AE}"/>
              </a:ext>
            </a:extLst>
          </p:cNvPr>
          <p:cNvSpPr txBox="1"/>
          <p:nvPr userDrawn="1"/>
        </p:nvSpPr>
        <p:spPr>
          <a:xfrm>
            <a:off x="452176" y="331596"/>
            <a:ext cx="7998488" cy="5153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2800" i="0" dirty="0">
                <a:solidFill>
                  <a:srgbClr val="000000"/>
                </a:solidFill>
                <a:latin typeface="Calibri"/>
                <a:cs typeface="Calibri"/>
              </a:rPr>
              <a:t>Image Frames 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  <a:t>Right click on yellow &gt; change picture &gt; from file – choose your image to input.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  <a:t>Copy and paste this image and place it on the slide of your choosing.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  <a:t>Rotate and scale until you achieve </a:t>
            </a:r>
            <a:r>
              <a:rPr lang="en-GB" sz="1400" i="0" dirty="0">
                <a:solidFill>
                  <a:srgbClr val="000000"/>
                </a:solidFill>
                <a:latin typeface="Calibri"/>
                <a:cs typeface="Calibri"/>
              </a:rPr>
              <a:t>the size position and orientation that you are </a:t>
            </a:r>
            <a: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  <a:t>happy with.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  <a:t>NOTE: make sure you scale the image so the frame is full. </a:t>
            </a:r>
            <a:r>
              <a:rPr lang="en-US" sz="1400" i="0" u="sng" dirty="0">
                <a:solidFill>
                  <a:srgbClr val="000000"/>
                </a:solidFill>
                <a:latin typeface="Calibri"/>
                <a:cs typeface="Calibri"/>
              </a:rPr>
              <a:t>Do not</a:t>
            </a:r>
            <a:r>
              <a:rPr lang="en-US" sz="1400" i="0" u="none" dirty="0">
                <a:solidFill>
                  <a:srgbClr val="000000"/>
                </a:solidFill>
                <a:latin typeface="Calibri"/>
                <a:cs typeface="Calibri"/>
              </a:rPr>
              <a:t> stretch the image. Crop it.</a:t>
            </a:r>
            <a:endParaRPr lang="en-US" sz="1400" i="0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83606CF-C854-FB94-010B-1B3E7B6668AA}"/>
              </a:ext>
            </a:extLst>
          </p:cNvPr>
          <p:cNvSpPr txBox="1"/>
          <p:nvPr userDrawn="1"/>
        </p:nvSpPr>
        <p:spPr>
          <a:xfrm>
            <a:off x="452176" y="5922185"/>
            <a:ext cx="7998488" cy="5153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  <a:t>Once you have inputted all your images -</a:t>
            </a:r>
            <a:br>
              <a:rPr lang="en-US" sz="1400" i="0" dirty="0">
                <a:solidFill>
                  <a:srgbClr val="000000"/>
                </a:solidFill>
                <a:latin typeface="Calibri"/>
                <a:cs typeface="Calibri"/>
              </a:rPr>
            </a:br>
            <a:r>
              <a:rPr lang="en-US" sz="2000" i="0" dirty="0">
                <a:solidFill>
                  <a:srgbClr val="FF0000"/>
                </a:solidFill>
                <a:latin typeface="Calibri"/>
                <a:cs typeface="Calibri"/>
              </a:rPr>
              <a:t>PLEASE DELETE THIS SIDE BEFORE SIGN OFF</a:t>
            </a:r>
          </a:p>
        </p:txBody>
      </p:sp>
    </p:spTree>
    <p:extLst>
      <p:ext uri="{BB962C8B-B14F-4D97-AF65-F5344CB8AC3E}">
        <p14:creationId xmlns:p14="http://schemas.microsoft.com/office/powerpoint/2010/main" val="7332005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FU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>
            <a:extLst>
              <a:ext uri="{FF2B5EF4-FFF2-40B4-BE49-F238E27FC236}">
                <a16:creationId xmlns:a16="http://schemas.microsoft.com/office/drawing/2014/main" id="{A9863587-F78D-8BD8-3ACA-F8DADC9BBA66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2823" y="-258243"/>
            <a:ext cx="935343" cy="25872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180F21-5745-6579-1324-3C7A52CE82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9191" t="1" r="19539" b="45741"/>
          <a:stretch/>
        </p:blipFill>
        <p:spPr>
          <a:xfrm rot="5400000">
            <a:off x="3245900" y="4896095"/>
            <a:ext cx="2032000" cy="1901686"/>
          </a:xfrm>
          <a:prstGeom prst="rect">
            <a:avLst/>
          </a:prstGeom>
        </p:spPr>
      </p:pic>
      <p:sp>
        <p:nvSpPr>
          <p:cNvPr id="10" name="Text Placeholder 21">
            <a:extLst>
              <a:ext uri="{FF2B5EF4-FFF2-40B4-BE49-F238E27FC236}">
                <a16:creationId xmlns:a16="http://schemas.microsoft.com/office/drawing/2014/main" id="{FF05299F-6AA0-B0AD-6CB0-390A8FF060C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32175" y="385853"/>
            <a:ext cx="2053695" cy="536575"/>
          </a:xfrm>
        </p:spPr>
        <p:txBody>
          <a:bodyPr/>
          <a:lstStyle>
            <a:lvl1pPr>
              <a:defRPr sz="3600" b="1" i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 dirty="0"/>
              <a:t>Add Text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632983-ED5B-7547-9FC8-B776AC78767E}"/>
              </a:ext>
            </a:extLst>
          </p:cNvPr>
          <p:cNvSpPr txBox="1"/>
          <p:nvPr userDrawn="1"/>
        </p:nvSpPr>
        <p:spPr>
          <a:xfrm>
            <a:off x="4188542" y="668594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3A4515-9A6A-1929-8026-91FBD0132661}"/>
              </a:ext>
            </a:extLst>
          </p:cNvPr>
          <p:cNvSpPr txBox="1"/>
          <p:nvPr userDrawn="1"/>
        </p:nvSpPr>
        <p:spPr>
          <a:xfrm>
            <a:off x="325712" y="379712"/>
            <a:ext cx="1166204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CFU:</a:t>
            </a: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3A9FC4B1-0841-67B8-07C4-01790B41F41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369332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240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 dirty="0"/>
              <a:t>Insert text here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F96108-91E2-54D4-06E7-F658D47C525A}"/>
              </a:ext>
            </a:extLst>
          </p:cNvPr>
          <p:cNvSpPr txBox="1"/>
          <p:nvPr userDrawn="1"/>
        </p:nvSpPr>
        <p:spPr>
          <a:xfrm>
            <a:off x="177895" y="6384855"/>
            <a:ext cx="2203165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100" b="1" i="0" dirty="0">
                <a:solidFill>
                  <a:schemeClr val="accent1"/>
                </a:solidFill>
                <a:latin typeface="Calibri"/>
                <a:cs typeface="Calibri"/>
              </a:rPr>
              <a:t>Social </a:t>
            </a:r>
            <a:r>
              <a:rPr lang="en-US" sz="1100" b="0" i="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Emotional Learning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D3DC97A9-22B2-6B09-242B-847C2E4C9EE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609" y="6031517"/>
            <a:ext cx="1907688" cy="12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9681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ack Cover"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pic>
        <p:nvPicPr>
          <p:cNvPr id="8" name="Picture 7" descr="A black background with yellow and blue rectangles&#10;&#10;Description automatically generated">
            <a:extLst>
              <a:ext uri="{FF2B5EF4-FFF2-40B4-BE49-F238E27FC236}">
                <a16:creationId xmlns:a16="http://schemas.microsoft.com/office/drawing/2014/main" id="{D3DC7D44-DDDB-B39E-837D-A726CA953DE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7042" y="411873"/>
            <a:ext cx="3089916" cy="114022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04485DF-7256-1A7A-CAAF-F95F4EAFEADC}"/>
              </a:ext>
            </a:extLst>
          </p:cNvPr>
          <p:cNvSpPr/>
          <p:nvPr userDrawn="1"/>
        </p:nvSpPr>
        <p:spPr>
          <a:xfrm>
            <a:off x="0" y="1951938"/>
            <a:ext cx="9144000" cy="4906062"/>
          </a:xfrm>
          <a:prstGeom prst="rect">
            <a:avLst/>
          </a:pr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r"/>
            <a:endParaRPr lang="en-AU" sz="110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73880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18" Type="http://schemas.openxmlformats.org/officeDocument/2006/relationships/slideLayout" Target="../slideLayouts/slideLayout43.xml"/><Relationship Id="rId26" Type="http://schemas.openxmlformats.org/officeDocument/2006/relationships/slideLayout" Target="../slideLayouts/slideLayout51.xml"/><Relationship Id="rId3" Type="http://schemas.openxmlformats.org/officeDocument/2006/relationships/slideLayout" Target="../slideLayouts/slideLayout28.xml"/><Relationship Id="rId21" Type="http://schemas.openxmlformats.org/officeDocument/2006/relationships/slideLayout" Target="../slideLayouts/slideLayout46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17" Type="http://schemas.openxmlformats.org/officeDocument/2006/relationships/slideLayout" Target="../slideLayouts/slideLayout42.xml"/><Relationship Id="rId25" Type="http://schemas.openxmlformats.org/officeDocument/2006/relationships/slideLayout" Target="../slideLayouts/slideLayout50.xml"/><Relationship Id="rId2" Type="http://schemas.openxmlformats.org/officeDocument/2006/relationships/slideLayout" Target="../slideLayouts/slideLayout27.xml"/><Relationship Id="rId16" Type="http://schemas.openxmlformats.org/officeDocument/2006/relationships/slideLayout" Target="../slideLayouts/slideLayout41.xml"/><Relationship Id="rId20" Type="http://schemas.openxmlformats.org/officeDocument/2006/relationships/slideLayout" Target="../slideLayouts/slideLayout45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24" Type="http://schemas.openxmlformats.org/officeDocument/2006/relationships/slideLayout" Target="../slideLayouts/slideLayout49.xml"/><Relationship Id="rId5" Type="http://schemas.openxmlformats.org/officeDocument/2006/relationships/slideLayout" Target="../slideLayouts/slideLayout30.xml"/><Relationship Id="rId15" Type="http://schemas.openxmlformats.org/officeDocument/2006/relationships/slideLayout" Target="../slideLayouts/slideLayout40.xml"/><Relationship Id="rId23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35.xml"/><Relationship Id="rId19" Type="http://schemas.openxmlformats.org/officeDocument/2006/relationships/slideLayout" Target="../slideLayouts/slideLayout44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Relationship Id="rId22" Type="http://schemas.openxmlformats.org/officeDocument/2006/relationships/slideLayout" Target="../slideLayouts/slideLayout47.xml"/><Relationship Id="rId27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49A69A14-A880-0B40-AF10-4E44A50A3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5E958E-A9DD-5D4B-B3A7-C76D79B4BE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42349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52" r:id="rId1"/>
    <p:sldLayoutId id="2147486238" r:id="rId2"/>
    <p:sldLayoutId id="2147486289" r:id="rId3"/>
    <p:sldLayoutId id="2147486324" r:id="rId4"/>
    <p:sldLayoutId id="2147486325" r:id="rId5"/>
    <p:sldLayoutId id="2147486326" r:id="rId6"/>
    <p:sldLayoutId id="2147486327" r:id="rId7"/>
    <p:sldLayoutId id="2147486328" r:id="rId8"/>
    <p:sldLayoutId id="2147486331" r:id="rId9"/>
    <p:sldLayoutId id="2147486332" r:id="rId10"/>
    <p:sldLayoutId id="2147486329" r:id="rId11"/>
    <p:sldLayoutId id="2147486330" r:id="rId12"/>
    <p:sldLayoutId id="2147486334" r:id="rId13"/>
    <p:sldLayoutId id="2147486345" r:id="rId14"/>
    <p:sldLayoutId id="2147486347" r:id="rId15"/>
    <p:sldLayoutId id="2147486348" r:id="rId16"/>
    <p:sldLayoutId id="2147486336" r:id="rId17"/>
    <p:sldLayoutId id="2147486337" r:id="rId18"/>
    <p:sldLayoutId id="2147486338" r:id="rId19"/>
    <p:sldLayoutId id="2147486339" r:id="rId20"/>
    <p:sldLayoutId id="2147486340" r:id="rId21"/>
    <p:sldLayoutId id="2147486342" r:id="rId22"/>
    <p:sldLayoutId id="2147486343" r:id="rId23"/>
    <p:sldLayoutId id="2147486349" r:id="rId24"/>
    <p:sldLayoutId id="2147486351" r:id="rId25"/>
  </p:sldLayoutIdLst>
  <p:hf hdr="0" ftr="0" dt="0"/>
  <p:txStyles>
    <p:titleStyle>
      <a:lvl1pPr marL="1588" indent="0" algn="l" rtl="0" eaLnBrk="1" fontAlgn="base" hangingPunct="1">
        <a:spcBef>
          <a:spcPct val="0"/>
        </a:spcBef>
        <a:spcAft>
          <a:spcPct val="0"/>
        </a:spcAft>
        <a:defRPr lang="en-AU" sz="3600" b="1" kern="1200" dirty="0">
          <a:solidFill>
            <a:schemeClr val="accent1"/>
          </a:solidFill>
          <a:latin typeface="Calibri"/>
          <a:ea typeface="+mn-ea"/>
          <a:cs typeface="Calibri"/>
        </a:defRPr>
      </a:lvl1pPr>
      <a:lvl2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2pPr>
      <a:lvl3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3pPr>
      <a:lvl4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4pPr>
      <a:lvl5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" pitchFamily="34" charset="0"/>
        </a:defRPr>
      </a:lvl9pPr>
    </p:titleStyle>
    <p:bodyStyle>
      <a:lvl1pPr marL="0" indent="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None/>
        <a:defRPr sz="2100" kern="1200">
          <a:solidFill>
            <a:schemeClr val="tx1"/>
          </a:solidFill>
          <a:latin typeface="Calibri"/>
          <a:ea typeface="+mn-ea"/>
          <a:cs typeface="Calibri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100" kern="1200">
          <a:solidFill>
            <a:schemeClr val="tx1"/>
          </a:solidFill>
          <a:latin typeface="Calibri"/>
          <a:ea typeface="+mn-ea"/>
          <a:cs typeface="Calibri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100" kern="1200">
          <a:solidFill>
            <a:schemeClr val="tx1"/>
          </a:solidFill>
          <a:latin typeface="Calibri"/>
          <a:ea typeface="+mn-ea"/>
          <a:cs typeface="Calibri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100" kern="1200">
          <a:solidFill>
            <a:schemeClr val="tx1"/>
          </a:solidFill>
          <a:latin typeface="Calibri"/>
          <a:ea typeface="+mn-ea"/>
          <a:cs typeface="Calibri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100" kern="1200">
          <a:solidFill>
            <a:schemeClr val="tx1"/>
          </a:solidFill>
          <a:latin typeface="Calibri"/>
          <a:ea typeface="+mn-ea"/>
          <a:cs typeface="Calibri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88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49A69A14-A880-0B40-AF10-4E44A50A3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5E958E-A9DD-5D4B-B3A7-C76D79B4BE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52135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353" r:id="rId1"/>
    <p:sldLayoutId id="2147486354" r:id="rId2"/>
    <p:sldLayoutId id="2147486355" r:id="rId3"/>
    <p:sldLayoutId id="2147486356" r:id="rId4"/>
    <p:sldLayoutId id="2147486357" r:id="rId5"/>
    <p:sldLayoutId id="2147486358" r:id="rId6"/>
    <p:sldLayoutId id="2147486359" r:id="rId7"/>
    <p:sldLayoutId id="2147486360" r:id="rId8"/>
    <p:sldLayoutId id="2147486361" r:id="rId9"/>
    <p:sldLayoutId id="2147486362" r:id="rId10"/>
    <p:sldLayoutId id="2147486363" r:id="rId11"/>
    <p:sldLayoutId id="2147486364" r:id="rId12"/>
    <p:sldLayoutId id="2147486365" r:id="rId13"/>
    <p:sldLayoutId id="2147486366" r:id="rId14"/>
    <p:sldLayoutId id="2147486367" r:id="rId15"/>
    <p:sldLayoutId id="2147486368" r:id="rId16"/>
    <p:sldLayoutId id="2147486369" r:id="rId17"/>
    <p:sldLayoutId id="2147486370" r:id="rId18"/>
    <p:sldLayoutId id="2147486371" r:id="rId19"/>
    <p:sldLayoutId id="2147486372" r:id="rId20"/>
    <p:sldLayoutId id="2147486373" r:id="rId21"/>
    <p:sldLayoutId id="2147486374" r:id="rId22"/>
    <p:sldLayoutId id="2147486375" r:id="rId23"/>
    <p:sldLayoutId id="2147486376" r:id="rId24"/>
    <p:sldLayoutId id="2147486377" r:id="rId25"/>
    <p:sldLayoutId id="2147486378" r:id="rId26"/>
  </p:sldLayoutIdLst>
  <p:hf hdr="0" ftr="0" dt="0"/>
  <p:txStyles>
    <p:titleStyle>
      <a:lvl1pPr marL="1588" indent="0" algn="l" rtl="0" eaLnBrk="1" fontAlgn="base" hangingPunct="1">
        <a:spcBef>
          <a:spcPct val="0"/>
        </a:spcBef>
        <a:spcAft>
          <a:spcPct val="0"/>
        </a:spcAft>
        <a:defRPr lang="en-AU" sz="3600" b="1" kern="1200" dirty="0">
          <a:solidFill>
            <a:schemeClr val="accent1"/>
          </a:solidFill>
          <a:latin typeface="Calibri"/>
          <a:ea typeface="+mn-ea"/>
          <a:cs typeface="Calibri"/>
        </a:defRPr>
      </a:lvl1pPr>
      <a:lvl2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2pPr>
      <a:lvl3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3pPr>
      <a:lvl4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4pPr>
      <a:lvl5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" pitchFamily="34" charset="0"/>
        </a:defRPr>
      </a:lvl9pPr>
    </p:titleStyle>
    <p:bodyStyle>
      <a:lvl1pPr marL="0" indent="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None/>
        <a:defRPr sz="2100" kern="1200">
          <a:solidFill>
            <a:schemeClr val="tx1"/>
          </a:solidFill>
          <a:latin typeface="Calibri"/>
          <a:ea typeface="+mn-ea"/>
          <a:cs typeface="Calibri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100" kern="1200">
          <a:solidFill>
            <a:schemeClr val="tx1"/>
          </a:solidFill>
          <a:latin typeface="Calibri"/>
          <a:ea typeface="+mn-ea"/>
          <a:cs typeface="Calibri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100" kern="1200">
          <a:solidFill>
            <a:schemeClr val="tx1"/>
          </a:solidFill>
          <a:latin typeface="Calibri"/>
          <a:ea typeface="+mn-ea"/>
          <a:cs typeface="Calibri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100" kern="1200">
          <a:solidFill>
            <a:schemeClr val="tx1"/>
          </a:solidFill>
          <a:latin typeface="Calibri"/>
          <a:ea typeface="+mn-ea"/>
          <a:cs typeface="Calibri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100" kern="1200">
          <a:solidFill>
            <a:schemeClr val="tx1"/>
          </a:solidFill>
          <a:latin typeface="Calibri"/>
          <a:ea typeface="+mn-ea"/>
          <a:cs typeface="Calibri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8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18" Type="http://schemas.openxmlformats.org/officeDocument/2006/relationships/image" Target="../media/image40.png"/><Relationship Id="rId3" Type="http://schemas.openxmlformats.org/officeDocument/2006/relationships/image" Target="../media/image26.png"/><Relationship Id="rId21" Type="http://schemas.openxmlformats.org/officeDocument/2006/relationships/image" Target="../media/image43.png"/><Relationship Id="rId7" Type="http://schemas.microsoft.com/office/2007/relationships/hdphoto" Target="../media/hdphoto1.wdp"/><Relationship Id="rId12" Type="http://schemas.openxmlformats.org/officeDocument/2006/relationships/image" Target="../media/image34.png"/><Relationship Id="rId17" Type="http://schemas.openxmlformats.org/officeDocument/2006/relationships/image" Target="../media/image39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38.png"/><Relationship Id="rId20" Type="http://schemas.openxmlformats.org/officeDocument/2006/relationships/image" Target="../media/image42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9.png"/><Relationship Id="rId11" Type="http://schemas.openxmlformats.org/officeDocument/2006/relationships/image" Target="../media/image33.png"/><Relationship Id="rId24" Type="http://schemas.openxmlformats.org/officeDocument/2006/relationships/image" Target="../media/image46.png"/><Relationship Id="rId5" Type="http://schemas.openxmlformats.org/officeDocument/2006/relationships/image" Target="../media/image28.png"/><Relationship Id="rId15" Type="http://schemas.openxmlformats.org/officeDocument/2006/relationships/image" Target="../media/image37.png"/><Relationship Id="rId23" Type="http://schemas.openxmlformats.org/officeDocument/2006/relationships/image" Target="../media/image45.png"/><Relationship Id="rId10" Type="http://schemas.openxmlformats.org/officeDocument/2006/relationships/image" Target="../media/image32.png"/><Relationship Id="rId19" Type="http://schemas.openxmlformats.org/officeDocument/2006/relationships/image" Target="../media/image41.png"/><Relationship Id="rId4" Type="http://schemas.openxmlformats.org/officeDocument/2006/relationships/image" Target="../media/image27.png"/><Relationship Id="rId9" Type="http://schemas.openxmlformats.org/officeDocument/2006/relationships/image" Target="../media/image31.png"/><Relationship Id="rId14" Type="http://schemas.openxmlformats.org/officeDocument/2006/relationships/image" Target="../media/image36.png"/><Relationship Id="rId22" Type="http://schemas.openxmlformats.org/officeDocument/2006/relationships/image" Target="../media/image4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6" Type="http://schemas.microsoft.com/office/2007/relationships/hdphoto" Target="../media/hdphoto2.wdp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2.png"/><Relationship Id="rId11" Type="http://schemas.openxmlformats.org/officeDocument/2006/relationships/image" Target="../media/image36.png"/><Relationship Id="rId5" Type="http://schemas.openxmlformats.org/officeDocument/2006/relationships/image" Target="../media/image27.png"/><Relationship Id="rId15" Type="http://schemas.openxmlformats.org/officeDocument/2006/relationships/image" Target="../media/image48.png"/><Relationship Id="rId10" Type="http://schemas.openxmlformats.org/officeDocument/2006/relationships/image" Target="../media/image33.png"/><Relationship Id="rId4" Type="http://schemas.microsoft.com/office/2007/relationships/hdphoto" Target="../media/hdphoto1.wdp"/><Relationship Id="rId9" Type="http://schemas.openxmlformats.org/officeDocument/2006/relationships/image" Target="../media/image28.png"/><Relationship Id="rId14" Type="http://schemas.openxmlformats.org/officeDocument/2006/relationships/image" Target="../media/image4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42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1.png"/><Relationship Id="rId5" Type="http://schemas.openxmlformats.org/officeDocument/2006/relationships/image" Target="../media/image53.jpeg"/><Relationship Id="rId10" Type="http://schemas.openxmlformats.org/officeDocument/2006/relationships/image" Target="../media/image44.png"/><Relationship Id="rId4" Type="http://schemas.openxmlformats.org/officeDocument/2006/relationships/image" Target="../media/image47.png"/><Relationship Id="rId9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7.png"/><Relationship Id="rId5" Type="http://schemas.openxmlformats.org/officeDocument/2006/relationships/image" Target="../media/image56.jpeg"/><Relationship Id="rId4" Type="http://schemas.openxmlformats.org/officeDocument/2006/relationships/image" Target="../media/image5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7.png"/><Relationship Id="rId5" Type="http://schemas.openxmlformats.org/officeDocument/2006/relationships/image" Target="../media/image55.png"/><Relationship Id="rId4" Type="http://schemas.openxmlformats.org/officeDocument/2006/relationships/image" Target="../media/image5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2.png"/><Relationship Id="rId4" Type="http://schemas.openxmlformats.org/officeDocument/2006/relationships/image" Target="../media/image6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5.png"/><Relationship Id="rId5" Type="http://schemas.openxmlformats.org/officeDocument/2006/relationships/image" Target="../media/image62.png"/><Relationship Id="rId4" Type="http://schemas.openxmlformats.org/officeDocument/2006/relationships/image" Target="../media/image6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6.jpeg"/><Relationship Id="rId5" Type="http://schemas.openxmlformats.org/officeDocument/2006/relationships/image" Target="../media/image62.png"/><Relationship Id="rId4" Type="http://schemas.openxmlformats.org/officeDocument/2006/relationships/image" Target="../media/image6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7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10" Type="http://schemas.openxmlformats.org/officeDocument/2006/relationships/image" Target="../media/image35.png"/><Relationship Id="rId4" Type="http://schemas.openxmlformats.org/officeDocument/2006/relationships/image" Target="../media/image69.png"/><Relationship Id="rId9" Type="http://schemas.microsoft.com/office/2007/relationships/hdphoto" Target="../media/hdphoto2.wdp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1.png"/><Relationship Id="rId3" Type="http://schemas.openxmlformats.org/officeDocument/2006/relationships/image" Target="../media/image29.png"/><Relationship Id="rId7" Type="http://schemas.openxmlformats.org/officeDocument/2006/relationships/image" Target="../media/image26.png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8.png"/><Relationship Id="rId11" Type="http://schemas.openxmlformats.org/officeDocument/2006/relationships/image" Target="../media/image32.png"/><Relationship Id="rId5" Type="http://schemas.openxmlformats.org/officeDocument/2006/relationships/image" Target="../media/image35.png"/><Relationship Id="rId10" Type="http://schemas.openxmlformats.org/officeDocument/2006/relationships/image" Target="../media/image30.png"/><Relationship Id="rId4" Type="http://schemas.microsoft.com/office/2007/relationships/hdphoto" Target="../media/hdphoto1.wdp"/><Relationship Id="rId9" Type="http://schemas.openxmlformats.org/officeDocument/2006/relationships/image" Target="../media/image33.png"/><Relationship Id="rId14" Type="http://schemas.openxmlformats.org/officeDocument/2006/relationships/image" Target="../media/image3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C123E-E810-8290-6245-FADCC79369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58189" y="1397705"/>
            <a:ext cx="3974996" cy="2031295"/>
          </a:xfrm>
        </p:spPr>
        <p:txBody>
          <a:bodyPr/>
          <a:lstStyle/>
          <a:p>
            <a:pPr marL="1270"/>
            <a:r>
              <a:rPr lang="en-US" dirty="0">
                <a:ea typeface="Calibri" panose="020F0502020204030204" pitchFamily="34" charset="0"/>
              </a:rPr>
              <a:t>Healthy Friendships and Boundaries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30363-7652-20E0-FE24-246739C0DE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58187" y="3424258"/>
            <a:ext cx="3974996" cy="691500"/>
          </a:xfrm>
        </p:spPr>
        <p:txBody>
          <a:bodyPr/>
          <a:lstStyle/>
          <a:p>
            <a:r>
              <a:rPr lang="en-US" dirty="0"/>
              <a:t>Unit 3 Better Together</a:t>
            </a:r>
          </a:p>
          <a:p>
            <a:r>
              <a:rPr lang="en-US" dirty="0"/>
              <a:t>Lesson 1</a:t>
            </a:r>
          </a:p>
        </p:txBody>
      </p:sp>
      <p:pic>
        <p:nvPicPr>
          <p:cNvPr id="6" name="Picture Placeholder 5" descr="A glass jar with a pink drink and a straw&#10;&#10;AI-generated content may be incorrect.">
            <a:extLst>
              <a:ext uri="{FF2B5EF4-FFF2-40B4-BE49-F238E27FC236}">
                <a16:creationId xmlns:a16="http://schemas.microsoft.com/office/drawing/2014/main" id="{2FEA7204-F98D-9EF5-DCC6-2EC442CFDF6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28" r="24828"/>
          <a:stretch>
            <a:fillRect/>
          </a:stretch>
        </p:blipFill>
        <p:spPr>
          <a:xfrm>
            <a:off x="-25400" y="1301750"/>
            <a:ext cx="4486275" cy="4994275"/>
          </a:xfrm>
        </p:spPr>
      </p:pic>
    </p:spTree>
    <p:extLst>
      <p:ext uri="{BB962C8B-B14F-4D97-AF65-F5344CB8AC3E}">
        <p14:creationId xmlns:p14="http://schemas.microsoft.com/office/powerpoint/2010/main" val="25851166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EA2AD7-6B81-0A6D-0D43-7E6C5A68980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25712" y="1225087"/>
            <a:ext cx="8247888" cy="830997"/>
          </a:xfrm>
        </p:spPr>
        <p:txBody>
          <a:bodyPr/>
          <a:lstStyle/>
          <a:p>
            <a:r>
              <a:rPr lang="en-US" dirty="0"/>
              <a:t>In this lesson, you will learn how to build healthy relationships by </a:t>
            </a:r>
            <a:r>
              <a:rPr lang="en-US" dirty="0" err="1"/>
              <a:t>recognising</a:t>
            </a:r>
            <a:r>
              <a:rPr lang="en-US" dirty="0"/>
              <a:t> your needs and setting boundaries.</a:t>
            </a:r>
          </a:p>
        </p:txBody>
      </p:sp>
      <p:pic>
        <p:nvPicPr>
          <p:cNvPr id="2" name="Picture Placeholder 6">
            <a:extLst>
              <a:ext uri="{FF2B5EF4-FFF2-40B4-BE49-F238E27FC236}">
                <a16:creationId xmlns:a16="http://schemas.microsoft.com/office/drawing/2014/main" id="{36F04E84-AED7-CFBB-18B4-AB23B3793D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70" b="3670"/>
          <a:stretch/>
        </p:blipFill>
        <p:spPr>
          <a:xfrm>
            <a:off x="1714059" y="2071693"/>
            <a:ext cx="5715882" cy="4237032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21246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7F692D-2A89-1803-5C7F-4DE3503DD4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93E964-6824-DDDA-45EE-B0ED05E82082}"/>
              </a:ext>
            </a:extLst>
          </p:cNvPr>
          <p:cNvSpPr txBox="1">
            <a:spLocks/>
          </p:cNvSpPr>
          <p:nvPr/>
        </p:nvSpPr>
        <p:spPr>
          <a:xfrm>
            <a:off x="329184" y="1225296"/>
            <a:ext cx="8243888" cy="369332"/>
          </a:xfrm>
          <a:prstGeom prst="rect">
            <a:avLst/>
          </a:prstGeom>
        </p:spPr>
        <p:txBody>
          <a:bodyPr/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chemeClr val="tx1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chemeClr val="tx1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chemeClr val="tx1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chemeClr val="tx1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You will be successful when you can: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3D4C8C-59F2-087C-CED7-66630AD81A7C}"/>
              </a:ext>
            </a:extLst>
          </p:cNvPr>
          <p:cNvSpPr txBox="1">
            <a:spLocks/>
          </p:cNvSpPr>
          <p:nvPr/>
        </p:nvSpPr>
        <p:spPr>
          <a:xfrm>
            <a:off x="2716111" y="2541781"/>
            <a:ext cx="5959576" cy="7386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b="0" kern="12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0000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1" i="0" dirty="0">
                <a:solidFill>
                  <a:srgbClr val="177F99"/>
                </a:solidFill>
              </a:rPr>
              <a:t>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77F99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escribe </a:t>
            </a:r>
            <a:r>
              <a:rPr lang="en-US" i="0" dirty="0">
                <a:solidFill>
                  <a:srgbClr val="000000"/>
                </a:solidFill>
                <a:ea typeface="Calibri"/>
              </a:rPr>
              <a:t>what a healthy friendship looks and feels like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5156E0-D67A-5AA0-6650-5455365B76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05" t="36365" r="1990" b="30682"/>
          <a:stretch>
            <a:fillRect/>
          </a:stretch>
        </p:blipFill>
        <p:spPr>
          <a:xfrm>
            <a:off x="495581" y="1787880"/>
            <a:ext cx="2157496" cy="21849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67F351-8FFA-7A94-42C6-CF036AAAAF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1" t="37994" r="74944" b="30592"/>
          <a:stretch>
            <a:fillRect/>
          </a:stretch>
        </p:blipFill>
        <p:spPr>
          <a:xfrm>
            <a:off x="494836" y="4166044"/>
            <a:ext cx="2158241" cy="2088750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7B81FD39-74E7-AE23-2EB8-F57A11FB8046}"/>
              </a:ext>
            </a:extLst>
          </p:cNvPr>
          <p:cNvSpPr txBox="1">
            <a:spLocks/>
          </p:cNvSpPr>
          <p:nvPr/>
        </p:nvSpPr>
        <p:spPr>
          <a:xfrm>
            <a:off x="2716110" y="4964320"/>
            <a:ext cx="5959577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b="0" kern="12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0000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1" i="0" dirty="0">
                <a:solidFill>
                  <a:srgbClr val="177F99"/>
                </a:solidFill>
              </a:rPr>
              <a:t>use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71717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i="0" noProof="0" dirty="0">
                <a:solidFill>
                  <a:srgbClr val="000000"/>
                </a:solidFill>
              </a:rPr>
              <a:t>respectful words to set a boundary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6491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6">
            <a:extLst>
              <a:ext uri="{FF2B5EF4-FFF2-40B4-BE49-F238E27FC236}">
                <a16:creationId xmlns:a16="http://schemas.microsoft.com/office/drawing/2014/main" id="{8F648DB7-2FC9-59A9-4A7B-EDD8FDD369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70" b="3670"/>
          <a:stretch/>
        </p:blipFill>
        <p:spPr>
          <a:xfrm>
            <a:off x="1137918" y="1217536"/>
            <a:ext cx="6868164" cy="5091189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  <p:pic>
        <p:nvPicPr>
          <p:cNvPr id="2" name="Picture Placeholder 6">
            <a:extLst>
              <a:ext uri="{FF2B5EF4-FFF2-40B4-BE49-F238E27FC236}">
                <a16:creationId xmlns:a16="http://schemas.microsoft.com/office/drawing/2014/main" id="{FFA2F803-C402-2857-FD7C-CFFC09C69D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70" b="3670"/>
          <a:stretch/>
        </p:blipFill>
        <p:spPr>
          <a:xfrm>
            <a:off x="1137918" y="1217536"/>
            <a:ext cx="6868164" cy="5091189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  <p:pic>
        <p:nvPicPr>
          <p:cNvPr id="4" name="Picture Placeholder 6">
            <a:extLst>
              <a:ext uri="{FF2B5EF4-FFF2-40B4-BE49-F238E27FC236}">
                <a16:creationId xmlns:a16="http://schemas.microsoft.com/office/drawing/2014/main" id="{963A9C15-E7B2-9F12-442C-F42AD01D07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5" r="4935"/>
          <a:stretch/>
        </p:blipFill>
        <p:spPr>
          <a:xfrm>
            <a:off x="1137918" y="1217536"/>
            <a:ext cx="6868164" cy="5091189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2450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0D5C431-D563-828B-A774-1E0373F231E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25712" y="1225087"/>
            <a:ext cx="8247888" cy="1274195"/>
          </a:xfrm>
        </p:spPr>
        <p:txBody>
          <a:bodyPr/>
          <a:lstStyle/>
          <a:p>
            <a:r>
              <a:rPr lang="en-GB" dirty="0"/>
              <a:t>Friendships are like smoothies. If we put in the right ingredients, we get something really good. </a:t>
            </a: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3DE32-C70F-9A75-CB1B-CDD20318A8A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Autofit/>
          </a:bodyPr>
          <a:lstStyle/>
          <a:p>
            <a:r>
              <a:rPr lang="en-US" dirty="0"/>
              <a:t>What is a Healthy Friendship?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E3DC6F28-14BE-0681-AC0B-43B082508F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6" r="4996"/>
          <a:stretch/>
        </p:blipFill>
        <p:spPr>
          <a:xfrm>
            <a:off x="1796900" y="2131492"/>
            <a:ext cx="5588096" cy="4142308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  <p:pic>
        <p:nvPicPr>
          <p:cNvPr id="4" name="Picture Placeholder 6">
            <a:extLst>
              <a:ext uri="{FF2B5EF4-FFF2-40B4-BE49-F238E27FC236}">
                <a16:creationId xmlns:a16="http://schemas.microsoft.com/office/drawing/2014/main" id="{C1C45876-0F20-3424-9939-217E54D1EB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7" r="12147"/>
          <a:stretch/>
        </p:blipFill>
        <p:spPr>
          <a:xfrm>
            <a:off x="1777952" y="2131492"/>
            <a:ext cx="5588096" cy="4142308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33108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D69B0D-F5C6-BCC7-CBD0-150A39C1FD8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Autofit/>
          </a:bodyPr>
          <a:lstStyle/>
          <a:p>
            <a:r>
              <a:rPr lang="en-GB" dirty="0"/>
              <a:t>Recipe For a Healthy Friendship</a:t>
            </a:r>
          </a:p>
        </p:txBody>
      </p:sp>
      <p:sp>
        <p:nvSpPr>
          <p:cNvPr id="10" name="Freeform 2">
            <a:extLst>
              <a:ext uri="{FF2B5EF4-FFF2-40B4-BE49-F238E27FC236}">
                <a16:creationId xmlns:a16="http://schemas.microsoft.com/office/drawing/2014/main" id="{6AEAAC9D-40BA-DAA5-979B-33A71D2B6FFB}"/>
              </a:ext>
            </a:extLst>
          </p:cNvPr>
          <p:cNvSpPr/>
          <p:nvPr/>
        </p:nvSpPr>
        <p:spPr>
          <a:xfrm rot="3419483">
            <a:off x="9672797" y="-25850"/>
            <a:ext cx="882355" cy="1321880"/>
          </a:xfrm>
          <a:custGeom>
            <a:avLst/>
            <a:gdLst/>
            <a:ahLst/>
            <a:cxnLst/>
            <a:rect l="l" t="t" r="r" b="b"/>
            <a:pathLst>
              <a:path w="3032395" h="4542914">
                <a:moveTo>
                  <a:pt x="0" y="0"/>
                </a:moveTo>
                <a:lnTo>
                  <a:pt x="3032395" y="0"/>
                </a:lnTo>
                <a:lnTo>
                  <a:pt x="3032395" y="4542914"/>
                </a:lnTo>
                <a:lnTo>
                  <a:pt x="0" y="45429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3">
            <a:extLst>
              <a:ext uri="{FF2B5EF4-FFF2-40B4-BE49-F238E27FC236}">
                <a16:creationId xmlns:a16="http://schemas.microsoft.com/office/drawing/2014/main" id="{8241BB7F-90EE-AFB3-A40E-5DD3330982AF}"/>
              </a:ext>
            </a:extLst>
          </p:cNvPr>
          <p:cNvSpPr/>
          <p:nvPr/>
        </p:nvSpPr>
        <p:spPr>
          <a:xfrm>
            <a:off x="-605889" y="6858000"/>
            <a:ext cx="605889" cy="676410"/>
          </a:xfrm>
          <a:custGeom>
            <a:avLst/>
            <a:gdLst/>
            <a:ahLst/>
            <a:cxnLst/>
            <a:rect l="l" t="t" r="r" b="b"/>
            <a:pathLst>
              <a:path w="2392870" h="2931541">
                <a:moveTo>
                  <a:pt x="0" y="0"/>
                </a:moveTo>
                <a:lnTo>
                  <a:pt x="2392871" y="0"/>
                </a:lnTo>
                <a:lnTo>
                  <a:pt x="2392871" y="2931541"/>
                </a:lnTo>
                <a:lnTo>
                  <a:pt x="0" y="29315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84D8E612-E20D-5CBE-4501-CB0EDC147FE9}"/>
              </a:ext>
            </a:extLst>
          </p:cNvPr>
          <p:cNvSpPr/>
          <p:nvPr/>
        </p:nvSpPr>
        <p:spPr>
          <a:xfrm>
            <a:off x="9716916" y="3273778"/>
            <a:ext cx="1363062" cy="1160813"/>
          </a:xfrm>
          <a:custGeom>
            <a:avLst/>
            <a:gdLst/>
            <a:ahLst/>
            <a:cxnLst/>
            <a:rect l="l" t="t" r="r" b="b"/>
            <a:pathLst>
              <a:path w="6398514" h="8229600">
                <a:moveTo>
                  <a:pt x="0" y="0"/>
                </a:moveTo>
                <a:lnTo>
                  <a:pt x="6398514" y="0"/>
                </a:lnTo>
                <a:lnTo>
                  <a:pt x="639851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5364" t="-77626" r="-32627" b="-4588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472D2C9A-9400-993C-795A-EDABF6A2B0BE}"/>
              </a:ext>
            </a:extLst>
          </p:cNvPr>
          <p:cNvSpPr/>
          <p:nvPr/>
        </p:nvSpPr>
        <p:spPr>
          <a:xfrm>
            <a:off x="10908570" y="5714114"/>
            <a:ext cx="952108" cy="993735"/>
          </a:xfrm>
          <a:custGeom>
            <a:avLst/>
            <a:gdLst/>
            <a:ahLst/>
            <a:cxnLst/>
            <a:rect l="l" t="t" r="r" b="b"/>
            <a:pathLst>
              <a:path w="4007107" h="4007107">
                <a:moveTo>
                  <a:pt x="0" y="0"/>
                </a:moveTo>
                <a:lnTo>
                  <a:pt x="4007107" y="0"/>
                </a:lnTo>
                <a:lnTo>
                  <a:pt x="4007107" y="4007107"/>
                </a:lnTo>
                <a:lnTo>
                  <a:pt x="0" y="400710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5375" b="90000" l="4000" r="95625">
                          <a14:foregroundMark x1="17996" y1="15005" x2="11500" y2="23000"/>
                          <a14:foregroundMark x1="11500" y1="23000" x2="5125" y2="51375"/>
                          <a14:foregroundMark x1="5125" y1="51375" x2="7750" y2="66000"/>
                          <a14:foregroundMark x1="7750" y1="66000" x2="13125" y2="76625"/>
                          <a14:foregroundMark x1="46836" y1="94390" x2="52500" y2="97375"/>
                          <a14:foregroundMark x1="13125" y1="76625" x2="42497" y2="92104"/>
                          <a14:foregroundMark x1="66889" y1="88349" x2="80000" y2="80125"/>
                          <a14:foregroundMark x1="52500" y1="97375" x2="59441" y2="93021"/>
                          <a14:foregroundMark x1="80000" y1="80125" x2="94000" y2="56375"/>
                          <a14:foregroundMark x1="94000" y1="56375" x2="94750" y2="42000"/>
                          <a14:foregroundMark x1="94750" y1="42000" x2="91000" y2="29125"/>
                          <a14:foregroundMark x1="91000" y1="29125" x2="83500" y2="19625"/>
                          <a14:foregroundMark x1="83500" y1="19625" x2="70750" y2="11625"/>
                          <a14:foregroundMark x1="70750" y1="11625" x2="37585" y2="6077"/>
                          <a14:foregroundMark x1="7375" y1="33000" x2="4625" y2="60000"/>
                          <a14:foregroundMark x1="4625" y1="60000" x2="15875" y2="48125"/>
                          <a14:foregroundMark x1="15875" y1="48125" x2="7375" y2="33000"/>
                          <a14:foregroundMark x1="92000" y1="33500" x2="95125" y2="48750"/>
                          <a14:foregroundMark x1="95125" y1="48750" x2="91875" y2="61750"/>
                          <a14:foregroundMark x1="91875" y1="61750" x2="90625" y2="60375"/>
                          <a14:foregroundMark x1="4875" y1="40875" x2="4000" y2="53625"/>
                          <a14:foregroundMark x1="4000" y1="53625" x2="7375" y2="62125"/>
                          <a14:foregroundMark x1="20000" y1="14000" x2="35500" y2="8875"/>
                          <a14:foregroundMark x1="35500" y1="8875" x2="20000" y2="14000"/>
                          <a14:foregroundMark x1="28000" y1="9625" x2="38125" y2="7375"/>
                          <a14:foregroundMark x1="94500" y1="39000" x2="95625" y2="52750"/>
                          <a14:foregroundMark x1="95625" y1="52750" x2="94500" y2="58000"/>
                          <a14:foregroundMark x1="37375" y1="6875" x2="53000" y2="5375"/>
                          <a14:foregroundMark x1="53000" y1="5375" x2="61750" y2="7375"/>
                          <a14:backgroundMark x1="36528" y1="6104" x2="37875" y2="5500"/>
                          <a14:backgroundMark x1="18375" y1="14250" x2="19718" y2="13647"/>
                          <a14:backgroundMark x1="41750" y1="93375" x2="68125" y2="89875"/>
                          <a14:backgroundMark x1="61750" y1="91500" x2="61000" y2="92875"/>
                          <a14:backgroundMark x1="59375" y1="93125" x2="61500" y2="93125"/>
                          <a14:backgroundMark x1="59375" y1="93125" x2="59000" y2="92375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4">
            <a:extLst>
              <a:ext uri="{FF2B5EF4-FFF2-40B4-BE49-F238E27FC236}">
                <a16:creationId xmlns:a16="http://schemas.microsoft.com/office/drawing/2014/main" id="{7315D87E-B154-D25F-6A11-E81ECD5B0E88}"/>
              </a:ext>
            </a:extLst>
          </p:cNvPr>
          <p:cNvSpPr/>
          <p:nvPr/>
        </p:nvSpPr>
        <p:spPr>
          <a:xfrm>
            <a:off x="6511357" y="7196205"/>
            <a:ext cx="990445" cy="1000450"/>
          </a:xfrm>
          <a:custGeom>
            <a:avLst/>
            <a:gdLst/>
            <a:ahLst/>
            <a:cxnLst/>
            <a:rect l="l" t="t" r="r" b="b"/>
            <a:pathLst>
              <a:path w="3210705" h="3243137">
                <a:moveTo>
                  <a:pt x="0" y="0"/>
                </a:moveTo>
                <a:lnTo>
                  <a:pt x="3210705" y="0"/>
                </a:lnTo>
                <a:lnTo>
                  <a:pt x="3210705" y="3243137"/>
                </a:lnTo>
                <a:lnTo>
                  <a:pt x="0" y="324313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6">
            <a:extLst>
              <a:ext uri="{FF2B5EF4-FFF2-40B4-BE49-F238E27FC236}">
                <a16:creationId xmlns:a16="http://schemas.microsoft.com/office/drawing/2014/main" id="{162FC23A-EEA7-0C63-9726-213ADD3E14EC}"/>
              </a:ext>
            </a:extLst>
          </p:cNvPr>
          <p:cNvSpPr/>
          <p:nvPr/>
        </p:nvSpPr>
        <p:spPr>
          <a:xfrm>
            <a:off x="9513570" y="2127756"/>
            <a:ext cx="1200808" cy="776022"/>
          </a:xfrm>
          <a:custGeom>
            <a:avLst/>
            <a:gdLst/>
            <a:ahLst/>
            <a:cxnLst/>
            <a:rect l="l" t="t" r="r" b="b"/>
            <a:pathLst>
              <a:path w="4348180" h="2810011">
                <a:moveTo>
                  <a:pt x="0" y="0"/>
                </a:moveTo>
                <a:lnTo>
                  <a:pt x="4348179" y="0"/>
                </a:lnTo>
                <a:lnTo>
                  <a:pt x="4348179" y="2810011"/>
                </a:lnTo>
                <a:lnTo>
                  <a:pt x="0" y="281001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1">
            <a:extLst>
              <a:ext uri="{FF2B5EF4-FFF2-40B4-BE49-F238E27FC236}">
                <a16:creationId xmlns:a16="http://schemas.microsoft.com/office/drawing/2014/main" id="{4C802C8C-EF79-A58D-1320-3FA128F2B7EB}"/>
              </a:ext>
            </a:extLst>
          </p:cNvPr>
          <p:cNvSpPr/>
          <p:nvPr/>
        </p:nvSpPr>
        <p:spPr>
          <a:xfrm>
            <a:off x="2143227" y="7534410"/>
            <a:ext cx="1728756" cy="952977"/>
          </a:xfrm>
          <a:custGeom>
            <a:avLst/>
            <a:gdLst/>
            <a:ahLst/>
            <a:cxnLst/>
            <a:rect l="l" t="t" r="r" b="b"/>
            <a:pathLst>
              <a:path w="4160245" h="2293335">
                <a:moveTo>
                  <a:pt x="0" y="0"/>
                </a:moveTo>
                <a:lnTo>
                  <a:pt x="4160245" y="0"/>
                </a:lnTo>
                <a:lnTo>
                  <a:pt x="4160245" y="2293335"/>
                </a:lnTo>
                <a:lnTo>
                  <a:pt x="0" y="2293335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9">
            <a:extLst>
              <a:ext uri="{FF2B5EF4-FFF2-40B4-BE49-F238E27FC236}">
                <a16:creationId xmlns:a16="http://schemas.microsoft.com/office/drawing/2014/main" id="{465E991B-8363-446E-0EAB-8A31439A66BA}"/>
              </a:ext>
            </a:extLst>
          </p:cNvPr>
          <p:cNvSpPr/>
          <p:nvPr/>
        </p:nvSpPr>
        <p:spPr>
          <a:xfrm rot="4145363">
            <a:off x="1439161" y="-1384513"/>
            <a:ext cx="869026" cy="1302491"/>
          </a:xfrm>
          <a:custGeom>
            <a:avLst/>
            <a:gdLst/>
            <a:ahLst/>
            <a:cxnLst/>
            <a:rect l="l" t="t" r="r" b="b"/>
            <a:pathLst>
              <a:path w="4488587" h="5736213">
                <a:moveTo>
                  <a:pt x="0" y="0"/>
                </a:moveTo>
                <a:lnTo>
                  <a:pt x="4488587" y="0"/>
                </a:lnTo>
                <a:lnTo>
                  <a:pt x="4488587" y="5736214"/>
                </a:lnTo>
                <a:lnTo>
                  <a:pt x="0" y="5736214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16">
            <a:extLst>
              <a:ext uri="{FF2B5EF4-FFF2-40B4-BE49-F238E27FC236}">
                <a16:creationId xmlns:a16="http://schemas.microsoft.com/office/drawing/2014/main" id="{B69CD079-8BC2-929A-CE06-1E995990A81A}"/>
              </a:ext>
            </a:extLst>
          </p:cNvPr>
          <p:cNvSpPr/>
          <p:nvPr/>
        </p:nvSpPr>
        <p:spPr>
          <a:xfrm>
            <a:off x="5633357" y="-1175658"/>
            <a:ext cx="878000" cy="973997"/>
          </a:xfrm>
          <a:custGeom>
            <a:avLst/>
            <a:gdLst/>
            <a:ahLst/>
            <a:cxnLst/>
            <a:rect l="l" t="t" r="r" b="b"/>
            <a:pathLst>
              <a:path w="4361675" h="4764688">
                <a:moveTo>
                  <a:pt x="0" y="0"/>
                </a:moveTo>
                <a:lnTo>
                  <a:pt x="4361675" y="0"/>
                </a:lnTo>
                <a:lnTo>
                  <a:pt x="4361675" y="4764689"/>
                </a:lnTo>
                <a:lnTo>
                  <a:pt x="0" y="4764689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21" name="Picture 20" descr="A blender with different types of juice&#10;&#10;AI-generated content may be incorrect.">
            <a:extLst>
              <a:ext uri="{FF2B5EF4-FFF2-40B4-BE49-F238E27FC236}">
                <a16:creationId xmlns:a16="http://schemas.microsoft.com/office/drawing/2014/main" id="{B562F996-CB5A-C745-8233-3D5FA5BEB5F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8" t="16329" r="73324"/>
          <a:stretch>
            <a:fillRect/>
          </a:stretch>
        </p:blipFill>
        <p:spPr>
          <a:xfrm>
            <a:off x="2661556" y="903379"/>
            <a:ext cx="3739243" cy="6043074"/>
          </a:xfrm>
          <a:prstGeom prst="rect">
            <a:avLst/>
          </a:prstGeom>
        </p:spPr>
      </p:pic>
      <p:sp>
        <p:nvSpPr>
          <p:cNvPr id="42" name="Freeform 17">
            <a:extLst>
              <a:ext uri="{FF2B5EF4-FFF2-40B4-BE49-F238E27FC236}">
                <a16:creationId xmlns:a16="http://schemas.microsoft.com/office/drawing/2014/main" id="{81AB3E72-27B1-8D73-C919-C99AEC4FD0C1}"/>
              </a:ext>
            </a:extLst>
          </p:cNvPr>
          <p:cNvSpPr/>
          <p:nvPr/>
        </p:nvSpPr>
        <p:spPr>
          <a:xfrm>
            <a:off x="-1741368" y="2315646"/>
            <a:ext cx="793376" cy="723145"/>
          </a:xfrm>
          <a:custGeom>
            <a:avLst/>
            <a:gdLst/>
            <a:ahLst/>
            <a:cxnLst/>
            <a:rect l="l" t="t" r="r" b="b"/>
            <a:pathLst>
              <a:path w="2424537" h="2642547">
                <a:moveTo>
                  <a:pt x="0" y="0"/>
                </a:moveTo>
                <a:lnTo>
                  <a:pt x="2424537" y="0"/>
                </a:lnTo>
                <a:lnTo>
                  <a:pt x="2424537" y="2642547"/>
                </a:lnTo>
                <a:lnTo>
                  <a:pt x="0" y="2642547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9" name="Picture 38" descr="A peach with a leaf on it&#10;&#10;AI-generated content may be incorrect.">
            <a:extLst>
              <a:ext uri="{FF2B5EF4-FFF2-40B4-BE49-F238E27FC236}">
                <a16:creationId xmlns:a16="http://schemas.microsoft.com/office/drawing/2014/main" id="{4B411AE9-F484-5603-50C1-823BDCB8560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4232" y="4864986"/>
            <a:ext cx="1767857" cy="1568350"/>
          </a:xfrm>
          <a:prstGeom prst="rect">
            <a:avLst/>
          </a:prstGeom>
        </p:spPr>
      </p:pic>
      <p:pic>
        <p:nvPicPr>
          <p:cNvPr id="47" name="Picture 46" descr="A banana with a sticker on it&#10;&#10;AI-generated content may be incorrect.">
            <a:extLst>
              <a:ext uri="{FF2B5EF4-FFF2-40B4-BE49-F238E27FC236}">
                <a16:creationId xmlns:a16="http://schemas.microsoft.com/office/drawing/2014/main" id="{6B494AEC-999B-D89F-CDD1-674EAB8E9050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929" y="4098129"/>
            <a:ext cx="2535406" cy="2646244"/>
          </a:xfrm>
          <a:prstGeom prst="rect">
            <a:avLst/>
          </a:prstGeom>
        </p:spPr>
      </p:pic>
      <p:pic>
        <p:nvPicPr>
          <p:cNvPr id="49" name="Picture 48" descr="A close up of a fruit&#10;&#10;AI-generated content may be incorrect.">
            <a:extLst>
              <a:ext uri="{FF2B5EF4-FFF2-40B4-BE49-F238E27FC236}">
                <a16:creationId xmlns:a16="http://schemas.microsoft.com/office/drawing/2014/main" id="{BB0BDC66-16C2-3F8B-D11F-432575625BA1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8703" y="4182521"/>
            <a:ext cx="1510160" cy="1540640"/>
          </a:xfrm>
          <a:prstGeom prst="rect">
            <a:avLst/>
          </a:prstGeom>
        </p:spPr>
      </p:pic>
      <p:pic>
        <p:nvPicPr>
          <p:cNvPr id="51" name="Picture 50" descr="A green apple with a white label&#10;&#10;AI-generated content may be incorrect.">
            <a:extLst>
              <a:ext uri="{FF2B5EF4-FFF2-40B4-BE49-F238E27FC236}">
                <a16:creationId xmlns:a16="http://schemas.microsoft.com/office/drawing/2014/main" id="{0BC7BCA9-31D7-E6E4-CCAA-11C8722BF769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357" y="3829629"/>
            <a:ext cx="1604372" cy="1690271"/>
          </a:xfrm>
          <a:prstGeom prst="rect">
            <a:avLst/>
          </a:prstGeom>
        </p:spPr>
      </p:pic>
      <p:pic>
        <p:nvPicPr>
          <p:cNvPr id="53" name="Picture 52" descr="A close up of a pear&#10;&#10;AI-generated content may be incorrect.">
            <a:extLst>
              <a:ext uri="{FF2B5EF4-FFF2-40B4-BE49-F238E27FC236}">
                <a16:creationId xmlns:a16="http://schemas.microsoft.com/office/drawing/2014/main" id="{A9E4EFDA-71DA-BF01-A14E-9EF3970C2A2C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6615" y="3224241"/>
            <a:ext cx="2258313" cy="1939655"/>
          </a:xfrm>
          <a:prstGeom prst="rect">
            <a:avLst/>
          </a:prstGeom>
        </p:spPr>
      </p:pic>
      <p:pic>
        <p:nvPicPr>
          <p:cNvPr id="55" name="Picture 54" descr="A close up of a pineapple&#10;&#10;AI-generated content may be incorrect.">
            <a:extLst>
              <a:ext uri="{FF2B5EF4-FFF2-40B4-BE49-F238E27FC236}">
                <a16:creationId xmlns:a16="http://schemas.microsoft.com/office/drawing/2014/main" id="{BDBB564B-6912-CFB0-E3DF-AE9A864F6078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3279" y="2294563"/>
            <a:ext cx="1418719" cy="1432574"/>
          </a:xfrm>
          <a:prstGeom prst="rect">
            <a:avLst/>
          </a:prstGeom>
        </p:spPr>
      </p:pic>
      <p:pic>
        <p:nvPicPr>
          <p:cNvPr id="57" name="Picture 56" descr="A slice of watermelon with a black background&#10;&#10;AI-generated content may be incorrect.">
            <a:extLst>
              <a:ext uri="{FF2B5EF4-FFF2-40B4-BE49-F238E27FC236}">
                <a16:creationId xmlns:a16="http://schemas.microsoft.com/office/drawing/2014/main" id="{0E39B8B3-F690-BDCC-E837-D150159D285C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4251" y="2775634"/>
            <a:ext cx="2022783" cy="1324507"/>
          </a:xfrm>
          <a:prstGeom prst="rect">
            <a:avLst/>
          </a:prstGeom>
        </p:spPr>
      </p:pic>
      <p:pic>
        <p:nvPicPr>
          <p:cNvPr id="59" name="Picture 58" descr="A close up of a bunch of grapes&#10;&#10;AI-generated content may be incorrect.">
            <a:extLst>
              <a:ext uri="{FF2B5EF4-FFF2-40B4-BE49-F238E27FC236}">
                <a16:creationId xmlns:a16="http://schemas.microsoft.com/office/drawing/2014/main" id="{C5162032-DF0A-FEC5-452E-EF8E51F061CC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88" y="2324859"/>
            <a:ext cx="1651478" cy="2186269"/>
          </a:xfrm>
          <a:prstGeom prst="rect">
            <a:avLst/>
          </a:prstGeom>
        </p:spPr>
      </p:pic>
      <p:pic>
        <p:nvPicPr>
          <p:cNvPr id="61" name="Picture 60" descr="A peach with a black background&#10;&#10;AI-generated content may be incorrect.">
            <a:extLst>
              <a:ext uri="{FF2B5EF4-FFF2-40B4-BE49-F238E27FC236}">
                <a16:creationId xmlns:a16="http://schemas.microsoft.com/office/drawing/2014/main" id="{33DF0075-B48F-C9AB-A290-6CDC83EF54FA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591" y="1072678"/>
            <a:ext cx="1715209" cy="1584975"/>
          </a:xfrm>
          <a:prstGeom prst="rect">
            <a:avLst/>
          </a:prstGeom>
        </p:spPr>
      </p:pic>
      <p:pic>
        <p:nvPicPr>
          <p:cNvPr id="63" name="Picture 62" descr="A close up of a strawberry&#10;&#10;AI-generated content may be incorrect.">
            <a:extLst>
              <a:ext uri="{FF2B5EF4-FFF2-40B4-BE49-F238E27FC236}">
                <a16:creationId xmlns:a16="http://schemas.microsoft.com/office/drawing/2014/main" id="{54E5F2E5-E65E-1998-2C42-997E849374C4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785" y="958724"/>
            <a:ext cx="1235837" cy="1501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49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5CC9F3-2459-19A3-B897-4AF1C4C86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3144A1-00E4-F5B3-9695-62619A300C8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Autofit/>
          </a:bodyPr>
          <a:lstStyle/>
          <a:p>
            <a:r>
              <a:rPr lang="en-GB" dirty="0"/>
              <a:t>How It Feels: The Taste Test!</a:t>
            </a:r>
          </a:p>
        </p:txBody>
      </p:sp>
      <p:sp>
        <p:nvSpPr>
          <p:cNvPr id="2" name="Freeform 7">
            <a:extLst>
              <a:ext uri="{FF2B5EF4-FFF2-40B4-BE49-F238E27FC236}">
                <a16:creationId xmlns:a16="http://schemas.microsoft.com/office/drawing/2014/main" id="{A51DDD80-EA71-41AE-3D6C-DD5D867C214E}"/>
              </a:ext>
            </a:extLst>
          </p:cNvPr>
          <p:cNvSpPr/>
          <p:nvPr/>
        </p:nvSpPr>
        <p:spPr>
          <a:xfrm>
            <a:off x="6741163" y="2358385"/>
            <a:ext cx="952108" cy="993735"/>
          </a:xfrm>
          <a:custGeom>
            <a:avLst/>
            <a:gdLst/>
            <a:ahLst/>
            <a:cxnLst/>
            <a:rect l="l" t="t" r="r" b="b"/>
            <a:pathLst>
              <a:path w="4007107" h="4007107">
                <a:moveTo>
                  <a:pt x="0" y="0"/>
                </a:moveTo>
                <a:lnTo>
                  <a:pt x="4007107" y="0"/>
                </a:lnTo>
                <a:lnTo>
                  <a:pt x="4007107" y="4007107"/>
                </a:lnTo>
                <a:lnTo>
                  <a:pt x="0" y="400710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5375" b="90000" l="4000" r="95625">
                          <a14:foregroundMark x1="17996" y1="15005" x2="11500" y2="23000"/>
                          <a14:foregroundMark x1="11500" y1="23000" x2="5125" y2="51375"/>
                          <a14:foregroundMark x1="5125" y1="51375" x2="7750" y2="66000"/>
                          <a14:foregroundMark x1="7750" y1="66000" x2="13125" y2="76625"/>
                          <a14:foregroundMark x1="46836" y1="94390" x2="52500" y2="97375"/>
                          <a14:foregroundMark x1="13125" y1="76625" x2="42497" y2="92104"/>
                          <a14:foregroundMark x1="66889" y1="88349" x2="80000" y2="80125"/>
                          <a14:foregroundMark x1="52500" y1="97375" x2="59441" y2="93021"/>
                          <a14:foregroundMark x1="80000" y1="80125" x2="94000" y2="56375"/>
                          <a14:foregroundMark x1="94000" y1="56375" x2="94750" y2="42000"/>
                          <a14:foregroundMark x1="94750" y1="42000" x2="91000" y2="29125"/>
                          <a14:foregroundMark x1="91000" y1="29125" x2="83500" y2="19625"/>
                          <a14:foregroundMark x1="83500" y1="19625" x2="70750" y2="11625"/>
                          <a14:foregroundMark x1="70750" y1="11625" x2="37585" y2="6077"/>
                          <a14:foregroundMark x1="7375" y1="33000" x2="4625" y2="60000"/>
                          <a14:foregroundMark x1="4625" y1="60000" x2="15875" y2="48125"/>
                          <a14:foregroundMark x1="15875" y1="48125" x2="7375" y2="33000"/>
                          <a14:foregroundMark x1="92000" y1="33500" x2="95125" y2="48750"/>
                          <a14:foregroundMark x1="95125" y1="48750" x2="91875" y2="61750"/>
                          <a14:foregroundMark x1="91875" y1="61750" x2="90625" y2="60375"/>
                          <a14:foregroundMark x1="4875" y1="40875" x2="4000" y2="53625"/>
                          <a14:foregroundMark x1="4000" y1="53625" x2="7375" y2="62125"/>
                          <a14:foregroundMark x1="20000" y1="14000" x2="35500" y2="8875"/>
                          <a14:foregroundMark x1="35500" y1="8875" x2="20000" y2="14000"/>
                          <a14:foregroundMark x1="28000" y1="9625" x2="38125" y2="7375"/>
                          <a14:foregroundMark x1="94500" y1="39000" x2="95625" y2="52750"/>
                          <a14:foregroundMark x1="95625" y1="52750" x2="94500" y2="58000"/>
                          <a14:foregroundMark x1="37375" y1="6875" x2="53000" y2="5375"/>
                          <a14:foregroundMark x1="53000" y1="5375" x2="61750" y2="7375"/>
                          <a14:backgroundMark x1="36528" y1="6104" x2="37875" y2="5500"/>
                          <a14:backgroundMark x1="18375" y1="14250" x2="19718" y2="13647"/>
                          <a14:backgroundMark x1="41750" y1="93375" x2="68125" y2="89875"/>
                          <a14:backgroundMark x1="61750" y1="91500" x2="61000" y2="92875"/>
                          <a14:backgroundMark x1="59375" y1="93125" x2="61500" y2="93125"/>
                          <a14:backgroundMark x1="59375" y1="93125" x2="59000" y2="92375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3">
            <a:extLst>
              <a:ext uri="{FF2B5EF4-FFF2-40B4-BE49-F238E27FC236}">
                <a16:creationId xmlns:a16="http://schemas.microsoft.com/office/drawing/2014/main" id="{54E3F05E-AD22-B1B8-C1A5-30A64CE99B54}"/>
              </a:ext>
            </a:extLst>
          </p:cNvPr>
          <p:cNvSpPr/>
          <p:nvPr/>
        </p:nvSpPr>
        <p:spPr>
          <a:xfrm>
            <a:off x="7352975" y="1224435"/>
            <a:ext cx="605889" cy="676410"/>
          </a:xfrm>
          <a:custGeom>
            <a:avLst/>
            <a:gdLst/>
            <a:ahLst/>
            <a:cxnLst/>
            <a:rect l="l" t="t" r="r" b="b"/>
            <a:pathLst>
              <a:path w="2392870" h="2931541">
                <a:moveTo>
                  <a:pt x="0" y="0"/>
                </a:moveTo>
                <a:lnTo>
                  <a:pt x="2392871" y="0"/>
                </a:lnTo>
                <a:lnTo>
                  <a:pt x="2392871" y="2931541"/>
                </a:lnTo>
                <a:lnTo>
                  <a:pt x="0" y="293154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E5A1B26F-024B-CE5B-6F09-25077E6DF13D}"/>
              </a:ext>
            </a:extLst>
          </p:cNvPr>
          <p:cNvSpPr/>
          <p:nvPr/>
        </p:nvSpPr>
        <p:spPr>
          <a:xfrm rot="5400000">
            <a:off x="5526446" y="2412017"/>
            <a:ext cx="1728756" cy="952977"/>
          </a:xfrm>
          <a:custGeom>
            <a:avLst/>
            <a:gdLst/>
            <a:ahLst/>
            <a:cxnLst/>
            <a:rect l="l" t="t" r="r" b="b"/>
            <a:pathLst>
              <a:path w="4160245" h="2293335">
                <a:moveTo>
                  <a:pt x="0" y="0"/>
                </a:moveTo>
                <a:lnTo>
                  <a:pt x="4160245" y="0"/>
                </a:lnTo>
                <a:lnTo>
                  <a:pt x="4160245" y="2293335"/>
                </a:lnTo>
                <a:lnTo>
                  <a:pt x="0" y="229333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0" name="Freeform 2">
            <a:extLst>
              <a:ext uri="{FF2B5EF4-FFF2-40B4-BE49-F238E27FC236}">
                <a16:creationId xmlns:a16="http://schemas.microsoft.com/office/drawing/2014/main" id="{E7AFECDA-F7AE-FD69-5AB2-941036A9661D}"/>
              </a:ext>
            </a:extLst>
          </p:cNvPr>
          <p:cNvSpPr/>
          <p:nvPr/>
        </p:nvSpPr>
        <p:spPr>
          <a:xfrm rot="20517911">
            <a:off x="5849164" y="1546633"/>
            <a:ext cx="882355" cy="1321880"/>
          </a:xfrm>
          <a:custGeom>
            <a:avLst/>
            <a:gdLst/>
            <a:ahLst/>
            <a:cxnLst/>
            <a:rect l="l" t="t" r="r" b="b"/>
            <a:pathLst>
              <a:path w="3032395" h="4542914">
                <a:moveTo>
                  <a:pt x="0" y="0"/>
                </a:moveTo>
                <a:lnTo>
                  <a:pt x="3032395" y="0"/>
                </a:lnTo>
                <a:lnTo>
                  <a:pt x="3032395" y="4542914"/>
                </a:lnTo>
                <a:lnTo>
                  <a:pt x="0" y="454291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4">
            <a:extLst>
              <a:ext uri="{FF2B5EF4-FFF2-40B4-BE49-F238E27FC236}">
                <a16:creationId xmlns:a16="http://schemas.microsoft.com/office/drawing/2014/main" id="{D4505981-3769-4D62-9C49-C1AFD6759C6D}"/>
              </a:ext>
            </a:extLst>
          </p:cNvPr>
          <p:cNvSpPr/>
          <p:nvPr/>
        </p:nvSpPr>
        <p:spPr>
          <a:xfrm>
            <a:off x="6045463" y="2898313"/>
            <a:ext cx="990445" cy="1000450"/>
          </a:xfrm>
          <a:custGeom>
            <a:avLst/>
            <a:gdLst/>
            <a:ahLst/>
            <a:cxnLst/>
            <a:rect l="l" t="t" r="r" b="b"/>
            <a:pathLst>
              <a:path w="3210705" h="3243137">
                <a:moveTo>
                  <a:pt x="0" y="0"/>
                </a:moveTo>
                <a:lnTo>
                  <a:pt x="3210705" y="0"/>
                </a:lnTo>
                <a:lnTo>
                  <a:pt x="3210705" y="3243137"/>
                </a:lnTo>
                <a:lnTo>
                  <a:pt x="0" y="324313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13">
            <a:extLst>
              <a:ext uri="{FF2B5EF4-FFF2-40B4-BE49-F238E27FC236}">
                <a16:creationId xmlns:a16="http://schemas.microsoft.com/office/drawing/2014/main" id="{2C31C645-434E-6415-F0AD-7AC47B16D1CE}"/>
              </a:ext>
            </a:extLst>
          </p:cNvPr>
          <p:cNvSpPr/>
          <p:nvPr/>
        </p:nvSpPr>
        <p:spPr>
          <a:xfrm>
            <a:off x="6334564" y="2737950"/>
            <a:ext cx="1363062" cy="1160813"/>
          </a:xfrm>
          <a:custGeom>
            <a:avLst/>
            <a:gdLst/>
            <a:ahLst/>
            <a:cxnLst/>
            <a:rect l="l" t="t" r="r" b="b"/>
            <a:pathLst>
              <a:path w="6398514" h="8229600">
                <a:moveTo>
                  <a:pt x="0" y="0"/>
                </a:moveTo>
                <a:lnTo>
                  <a:pt x="6398514" y="0"/>
                </a:lnTo>
                <a:lnTo>
                  <a:pt x="639851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15364" t="-77626" r="-32627" b="-4588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9">
            <a:extLst>
              <a:ext uri="{FF2B5EF4-FFF2-40B4-BE49-F238E27FC236}">
                <a16:creationId xmlns:a16="http://schemas.microsoft.com/office/drawing/2014/main" id="{1011C762-C877-1A8F-824D-4DEC4DB28DAF}"/>
              </a:ext>
            </a:extLst>
          </p:cNvPr>
          <p:cNvSpPr/>
          <p:nvPr/>
        </p:nvSpPr>
        <p:spPr>
          <a:xfrm rot="6676913">
            <a:off x="5768824" y="922206"/>
            <a:ext cx="869026" cy="1302491"/>
          </a:xfrm>
          <a:custGeom>
            <a:avLst/>
            <a:gdLst/>
            <a:ahLst/>
            <a:cxnLst/>
            <a:rect l="l" t="t" r="r" b="b"/>
            <a:pathLst>
              <a:path w="4488587" h="5736213">
                <a:moveTo>
                  <a:pt x="0" y="0"/>
                </a:moveTo>
                <a:lnTo>
                  <a:pt x="4488587" y="0"/>
                </a:lnTo>
                <a:lnTo>
                  <a:pt x="4488587" y="5736214"/>
                </a:lnTo>
                <a:lnTo>
                  <a:pt x="0" y="573621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17">
            <a:extLst>
              <a:ext uri="{FF2B5EF4-FFF2-40B4-BE49-F238E27FC236}">
                <a16:creationId xmlns:a16="http://schemas.microsoft.com/office/drawing/2014/main" id="{BF915DD4-FEAC-188B-06F8-CB6782FD22AA}"/>
              </a:ext>
            </a:extLst>
          </p:cNvPr>
          <p:cNvSpPr/>
          <p:nvPr/>
        </p:nvSpPr>
        <p:spPr>
          <a:xfrm>
            <a:off x="7081840" y="1990443"/>
            <a:ext cx="793376" cy="723145"/>
          </a:xfrm>
          <a:custGeom>
            <a:avLst/>
            <a:gdLst/>
            <a:ahLst/>
            <a:cxnLst/>
            <a:rect l="l" t="t" r="r" b="b"/>
            <a:pathLst>
              <a:path w="2424537" h="2642547">
                <a:moveTo>
                  <a:pt x="0" y="0"/>
                </a:moveTo>
                <a:lnTo>
                  <a:pt x="2424537" y="0"/>
                </a:lnTo>
                <a:lnTo>
                  <a:pt x="2424537" y="2642547"/>
                </a:lnTo>
                <a:lnTo>
                  <a:pt x="0" y="264254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6">
            <a:extLst>
              <a:ext uri="{FF2B5EF4-FFF2-40B4-BE49-F238E27FC236}">
                <a16:creationId xmlns:a16="http://schemas.microsoft.com/office/drawing/2014/main" id="{F3B6DB93-B2BE-10EE-0FB8-E06A12C0E6AA}"/>
              </a:ext>
            </a:extLst>
          </p:cNvPr>
          <p:cNvSpPr/>
          <p:nvPr/>
        </p:nvSpPr>
        <p:spPr>
          <a:xfrm rot="19984027">
            <a:off x="6609650" y="1520736"/>
            <a:ext cx="1200808" cy="776022"/>
          </a:xfrm>
          <a:custGeom>
            <a:avLst/>
            <a:gdLst/>
            <a:ahLst/>
            <a:cxnLst/>
            <a:rect l="l" t="t" r="r" b="b"/>
            <a:pathLst>
              <a:path w="4348180" h="2810011">
                <a:moveTo>
                  <a:pt x="0" y="0"/>
                </a:moveTo>
                <a:lnTo>
                  <a:pt x="4348179" y="0"/>
                </a:lnTo>
                <a:lnTo>
                  <a:pt x="4348179" y="2810011"/>
                </a:lnTo>
                <a:lnTo>
                  <a:pt x="0" y="2810011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4" name="Freeform 16">
            <a:extLst>
              <a:ext uri="{FF2B5EF4-FFF2-40B4-BE49-F238E27FC236}">
                <a16:creationId xmlns:a16="http://schemas.microsoft.com/office/drawing/2014/main" id="{ACC6FC1E-B643-CBA8-BD5F-48FAD5BD3519}"/>
              </a:ext>
            </a:extLst>
          </p:cNvPr>
          <p:cNvSpPr/>
          <p:nvPr/>
        </p:nvSpPr>
        <p:spPr>
          <a:xfrm rot="2504376">
            <a:off x="6371955" y="1172165"/>
            <a:ext cx="878000" cy="973997"/>
          </a:xfrm>
          <a:custGeom>
            <a:avLst/>
            <a:gdLst/>
            <a:ahLst/>
            <a:cxnLst/>
            <a:rect l="l" t="t" r="r" b="b"/>
            <a:pathLst>
              <a:path w="4361675" h="4764688">
                <a:moveTo>
                  <a:pt x="0" y="0"/>
                </a:moveTo>
                <a:lnTo>
                  <a:pt x="4361675" y="0"/>
                </a:lnTo>
                <a:lnTo>
                  <a:pt x="4361675" y="4764689"/>
                </a:lnTo>
                <a:lnTo>
                  <a:pt x="0" y="4764689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0" name="Picture 29" descr="A child wearing a chef's hat and apron holding a white sign&#10;&#10;AI-generated content may be incorrect.">
            <a:extLst>
              <a:ext uri="{FF2B5EF4-FFF2-40B4-BE49-F238E27FC236}">
                <a16:creationId xmlns:a16="http://schemas.microsoft.com/office/drawing/2014/main" id="{865D9351-1A8B-839E-203F-AF67E4BFCD8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6234">
            <a:off x="-272822" y="318706"/>
            <a:ext cx="4776600" cy="685800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3252F4AD-4B8F-E648-F6CB-014B88770119}"/>
              </a:ext>
            </a:extLst>
          </p:cNvPr>
          <p:cNvSpPr txBox="1"/>
          <p:nvPr/>
        </p:nvSpPr>
        <p:spPr>
          <a:xfrm>
            <a:off x="2624476" y="3687135"/>
            <a:ext cx="1448823" cy="10149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32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Safe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7383F11-2D1E-985F-68F8-06A6F85F8811}"/>
              </a:ext>
            </a:extLst>
          </p:cNvPr>
          <p:cNvSpPr txBox="1"/>
          <p:nvPr/>
        </p:nvSpPr>
        <p:spPr>
          <a:xfrm>
            <a:off x="2404531" y="3245417"/>
            <a:ext cx="1448823" cy="10149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32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Valued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64575E-F666-1546-C9B6-88E7E3C1D17C}"/>
              </a:ext>
            </a:extLst>
          </p:cNvPr>
          <p:cNvSpPr txBox="1"/>
          <p:nvPr/>
        </p:nvSpPr>
        <p:spPr>
          <a:xfrm>
            <a:off x="2321134" y="2744993"/>
            <a:ext cx="2250866" cy="10149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32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Supported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C0F42D7-CAB7-0FF1-21B3-DDBE90DD9B93}"/>
              </a:ext>
            </a:extLst>
          </p:cNvPr>
          <p:cNvSpPr txBox="1"/>
          <p:nvPr/>
        </p:nvSpPr>
        <p:spPr>
          <a:xfrm>
            <a:off x="2066840" y="4211527"/>
            <a:ext cx="2250866" cy="10149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32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Important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EED9DF3-1FFE-2998-2454-84E0A16D07E4}"/>
              </a:ext>
            </a:extLst>
          </p:cNvPr>
          <p:cNvSpPr txBox="1"/>
          <p:nvPr/>
        </p:nvSpPr>
        <p:spPr>
          <a:xfrm>
            <a:off x="2044880" y="4767818"/>
            <a:ext cx="2250866" cy="10149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32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Cared for</a:t>
            </a:r>
          </a:p>
        </p:txBody>
      </p:sp>
      <p:pic>
        <p:nvPicPr>
          <p:cNvPr id="41" name="Picture 40" descr="A blender with different types of juice&#10;&#10;AI-generated content may be incorrect.">
            <a:extLst>
              <a:ext uri="{FF2B5EF4-FFF2-40B4-BE49-F238E27FC236}">
                <a16:creationId xmlns:a16="http://schemas.microsoft.com/office/drawing/2014/main" id="{4EFDF063-8B28-917A-E6BC-A6D9DCC4628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23810" b="94048" l="6700" r="26000">
                        <a14:foregroundMark x1="24450" y1="29960" x2="23100" y2="36012"/>
                        <a14:foregroundMark x1="23100" y1="36012" x2="23150" y2="46726"/>
                        <a14:foregroundMark x1="23150" y1="46726" x2="25000" y2="52579"/>
                        <a14:foregroundMark x1="25000" y1="52579" x2="26200" y2="45139"/>
                        <a14:foregroundMark x1="26200" y1="45139" x2="26000" y2="34028"/>
                        <a14:foregroundMark x1="26000" y1="34028" x2="24450" y2="30357"/>
                        <a14:foregroundMark x1="6900" y1="24306" x2="13150" y2="23313"/>
                        <a14:foregroundMark x1="13150" y1="23313" x2="20400" y2="23810"/>
                        <a14:foregroundMark x1="20400" y1="23810" x2="13200" y2="24603"/>
                        <a14:foregroundMark x1="6950" y1="78373" x2="6700" y2="87103"/>
                        <a14:foregroundMark x1="6700" y1="87103" x2="7350" y2="89980"/>
                        <a14:foregroundMark x1="7400" y1="91071" x2="10150" y2="94544"/>
                        <a14:foregroundMark x1="10150" y1="94544" x2="16600" y2="95536"/>
                        <a14:foregroundMark x1="16600" y1="95536" x2="19650" y2="95337"/>
                        <a14:foregroundMark x1="19650" y1="95337" x2="21900" y2="91369"/>
                        <a14:foregroundMark x1="21900" y1="91369" x2="21900" y2="90873"/>
                        <a14:foregroundMark x1="8600" y1="94147" x2="17200" y2="95040"/>
                        <a14:foregroundMark x1="17200" y1="95040" x2="20050" y2="94742"/>
                        <a14:foregroundMark x1="20050" y1="94742" x2="12800" y2="92163"/>
                        <a14:foregroundMark x1="12800" y1="92163" x2="8000" y2="940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8" t="59497" r="73324"/>
          <a:stretch>
            <a:fillRect/>
          </a:stretch>
        </p:blipFill>
        <p:spPr>
          <a:xfrm>
            <a:off x="5146473" y="3932720"/>
            <a:ext cx="3739243" cy="2925280"/>
          </a:xfrm>
          <a:prstGeom prst="rect">
            <a:avLst/>
          </a:prstGeom>
        </p:spPr>
      </p:pic>
      <p:pic>
        <p:nvPicPr>
          <p:cNvPr id="27" name="Picture 26" descr="A blender with different types of juice&#10;&#10;AI-generated content may be incorrect.">
            <a:extLst>
              <a:ext uri="{FF2B5EF4-FFF2-40B4-BE49-F238E27FC236}">
                <a16:creationId xmlns:a16="http://schemas.microsoft.com/office/drawing/2014/main" id="{8914E7BA-1D8D-2122-D29E-188616A8ED4B}"/>
              </a:ext>
            </a:extLst>
          </p:cNvPr>
          <p:cNvPicPr>
            <a:picLocks noChangeAspect="1"/>
          </p:cNvPicPr>
          <p:nvPr/>
        </p:nvPicPr>
        <p:blipFill>
          <a:blip r:embed="rId15">
            <a:alphaModFix amt="50000"/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23810" b="94048" l="6700" r="26000">
                        <a14:foregroundMark x1="24450" y1="29960" x2="23100" y2="36012"/>
                        <a14:foregroundMark x1="23100" y1="36012" x2="23150" y2="46726"/>
                        <a14:foregroundMark x1="23150" y1="46726" x2="25000" y2="52579"/>
                        <a14:foregroundMark x1="25000" y1="52579" x2="26200" y2="45139"/>
                        <a14:foregroundMark x1="26200" y1="45139" x2="26000" y2="34028"/>
                        <a14:foregroundMark x1="26000" y1="34028" x2="24450" y2="30357"/>
                        <a14:foregroundMark x1="6900" y1="24306" x2="13150" y2="23313"/>
                        <a14:foregroundMark x1="13150" y1="23313" x2="20400" y2="23810"/>
                        <a14:foregroundMark x1="20400" y1="23810" x2="13200" y2="24603"/>
                        <a14:foregroundMark x1="6950" y1="78373" x2="6700" y2="87103"/>
                        <a14:foregroundMark x1="6700" y1="87103" x2="7350" y2="89980"/>
                        <a14:foregroundMark x1="7400" y1="91071" x2="10150" y2="94544"/>
                        <a14:foregroundMark x1="10150" y1="94544" x2="16600" y2="95536"/>
                        <a14:foregroundMark x1="16600" y1="95536" x2="19650" y2="95337"/>
                        <a14:foregroundMark x1="19650" y1="95337" x2="21900" y2="91369"/>
                        <a14:foregroundMark x1="21900" y1="91369" x2="21900" y2="90873"/>
                        <a14:foregroundMark x1="8600" y1="94147" x2="17200" y2="95040"/>
                        <a14:foregroundMark x1="17200" y1="95040" x2="20050" y2="94742"/>
                        <a14:foregroundMark x1="20050" y1="94742" x2="12800" y2="92163"/>
                        <a14:foregroundMark x1="12800" y1="92163" x2="8000" y2="940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8" t="16329" r="73324"/>
          <a:stretch>
            <a:fillRect/>
          </a:stretch>
        </p:blipFill>
        <p:spPr>
          <a:xfrm>
            <a:off x="5146473" y="814926"/>
            <a:ext cx="3739243" cy="6043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6068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34" grpId="0"/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6145DC9-19AD-0B3F-03B2-BBD74D0879B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25712" y="1225087"/>
            <a:ext cx="8247888" cy="1200329"/>
          </a:xfrm>
        </p:spPr>
        <p:txBody>
          <a:bodyPr/>
          <a:lstStyle/>
          <a:p>
            <a:r>
              <a:rPr lang="en-GB" dirty="0"/>
              <a:t>When our friendship smoothie has all the </a:t>
            </a:r>
            <a:r>
              <a:rPr lang="en-GB" b="1" dirty="0"/>
              <a:t>right ingredients</a:t>
            </a:r>
            <a:r>
              <a:rPr lang="en-GB" dirty="0"/>
              <a:t>, it tastes </a:t>
            </a:r>
            <a:r>
              <a:rPr lang="en-GB" b="1" dirty="0"/>
              <a:t>delicious</a:t>
            </a:r>
            <a:r>
              <a:rPr lang="en-GB" dirty="0"/>
              <a:t>! This means our friendship </a:t>
            </a:r>
            <a:r>
              <a:rPr lang="en-GB" b="1" dirty="0"/>
              <a:t>feels good </a:t>
            </a:r>
            <a:r>
              <a:rPr lang="en-GB" dirty="0"/>
              <a:t>for lots of reasons.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459875-EA6A-8DC7-F83F-A3B801BD81B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Autofit/>
          </a:bodyPr>
          <a:lstStyle/>
          <a:p>
            <a:r>
              <a:rPr lang="en-GB" dirty="0"/>
              <a:t>The Taste Test</a:t>
            </a:r>
          </a:p>
        </p:txBody>
      </p:sp>
      <p:sp>
        <p:nvSpPr>
          <p:cNvPr id="4" name="Freeform 2">
            <a:extLst>
              <a:ext uri="{FF2B5EF4-FFF2-40B4-BE49-F238E27FC236}">
                <a16:creationId xmlns:a16="http://schemas.microsoft.com/office/drawing/2014/main" id="{F91FAF7A-DC7F-58BA-C107-AB5712F08655}"/>
              </a:ext>
            </a:extLst>
          </p:cNvPr>
          <p:cNvSpPr/>
          <p:nvPr/>
        </p:nvSpPr>
        <p:spPr>
          <a:xfrm>
            <a:off x="1748265" y="2930799"/>
            <a:ext cx="2612400" cy="1763370"/>
          </a:xfrm>
          <a:custGeom>
            <a:avLst/>
            <a:gdLst/>
            <a:ahLst/>
            <a:cxnLst/>
            <a:rect l="l" t="t" r="r" b="b"/>
            <a:pathLst>
              <a:path w="3901440" h="2633472">
                <a:moveTo>
                  <a:pt x="0" y="0"/>
                </a:moveTo>
                <a:lnTo>
                  <a:pt x="3901440" y="0"/>
                </a:lnTo>
                <a:lnTo>
                  <a:pt x="3901440" y="2633472"/>
                </a:lnTo>
                <a:lnTo>
                  <a:pt x="0" y="26334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81304D8B-05F1-D191-01B7-D5296E3E3B95}"/>
              </a:ext>
            </a:extLst>
          </p:cNvPr>
          <p:cNvSpPr/>
          <p:nvPr/>
        </p:nvSpPr>
        <p:spPr>
          <a:xfrm rot="-10800000">
            <a:off x="5278943" y="2853518"/>
            <a:ext cx="1912767" cy="1959300"/>
          </a:xfrm>
          <a:custGeom>
            <a:avLst/>
            <a:gdLst/>
            <a:ahLst/>
            <a:cxnLst/>
            <a:rect l="l" t="t" r="r" b="b"/>
            <a:pathLst>
              <a:path w="2856586" h="2926080">
                <a:moveTo>
                  <a:pt x="0" y="0"/>
                </a:moveTo>
                <a:lnTo>
                  <a:pt x="2856586" y="0"/>
                </a:lnTo>
                <a:lnTo>
                  <a:pt x="2856586" y="2926080"/>
                </a:lnTo>
                <a:lnTo>
                  <a:pt x="0" y="29260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21501F-897A-EE4B-4F83-21EF68F0263F}"/>
              </a:ext>
            </a:extLst>
          </p:cNvPr>
          <p:cNvSpPr txBox="1"/>
          <p:nvPr/>
        </p:nvSpPr>
        <p:spPr>
          <a:xfrm>
            <a:off x="2269274" y="4898669"/>
            <a:ext cx="1570383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S Mincho" panose="02020609040205080304" pitchFamily="49" charset="-128"/>
                <a:cs typeface="Segoe UI" panose="020B0502040204020203" pitchFamily="34" charset="0"/>
              </a:rPr>
              <a:t>agree</a:t>
            </a:r>
            <a:endParaRPr kumimoji="0" lang="en-US" sz="2400" b="0" i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101775-7D6B-CABE-487D-7C5E09BF08D8}"/>
              </a:ext>
            </a:extLst>
          </p:cNvPr>
          <p:cNvSpPr txBox="1"/>
          <p:nvPr/>
        </p:nvSpPr>
        <p:spPr>
          <a:xfrm>
            <a:off x="5278943" y="4947913"/>
            <a:ext cx="1570383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MS Mincho" panose="02020609040205080304" pitchFamily="49" charset="-128"/>
                <a:cs typeface="Segoe UI" panose="020B0502040204020203" pitchFamily="34" charset="0"/>
              </a:rPr>
              <a:t>disagree</a:t>
            </a:r>
            <a:endParaRPr kumimoji="0" lang="en-US" sz="2400" b="0" i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2278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close up of a pineapple&#10;&#10;AI-generated content may be incorrect.">
            <a:extLst>
              <a:ext uri="{FF2B5EF4-FFF2-40B4-BE49-F238E27FC236}">
                <a16:creationId xmlns:a16="http://schemas.microsoft.com/office/drawing/2014/main" id="{2F268BDD-904F-A023-11DA-A421B0B19C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7700" y="1182028"/>
            <a:ext cx="1418719" cy="1432574"/>
          </a:xfrm>
          <a:prstGeom prst="rect">
            <a:avLst/>
          </a:prstGeom>
        </p:spPr>
      </p:pic>
      <p:pic>
        <p:nvPicPr>
          <p:cNvPr id="13" name="Picture 12" descr="A child wearing a chef's hat and apron holding a white sign&#10;&#10;AI-generated content may be incorrect.">
            <a:extLst>
              <a:ext uri="{FF2B5EF4-FFF2-40B4-BE49-F238E27FC236}">
                <a16:creationId xmlns:a16="http://schemas.microsoft.com/office/drawing/2014/main" id="{9FF66923-80FD-2ED2-0F30-9AAD0BC715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6234">
            <a:off x="-272461" y="313913"/>
            <a:ext cx="4712518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5BE4682-C856-6A44-69BD-CA0DEBA16A79}"/>
              </a:ext>
            </a:extLst>
          </p:cNvPr>
          <p:cNvSpPr txBox="1"/>
          <p:nvPr/>
        </p:nvSpPr>
        <p:spPr>
          <a:xfrm>
            <a:off x="2180125" y="4736663"/>
            <a:ext cx="1448823" cy="10149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457200" indent="-457200">
              <a:spcBef>
                <a:spcPts val="672"/>
              </a:spcBef>
              <a:buFont typeface="Wingdings" panose="05000000000000000000" pitchFamily="2" charset="2"/>
              <a:buChar char="ü"/>
            </a:pPr>
            <a:r>
              <a:rPr lang="en-GB" sz="3200" b="1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Safe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728E1A-BF6A-7988-CB7B-7276CE6C4C65}"/>
              </a:ext>
            </a:extLst>
          </p:cNvPr>
          <p:cNvSpPr txBox="1"/>
          <p:nvPr/>
        </p:nvSpPr>
        <p:spPr>
          <a:xfrm>
            <a:off x="2225823" y="4205872"/>
            <a:ext cx="1448823" cy="10149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457200" indent="-457200">
              <a:spcBef>
                <a:spcPts val="672"/>
              </a:spcBef>
              <a:buFont typeface="Wingdings" panose="05000000000000000000" pitchFamily="2" charset="2"/>
              <a:buChar char="ü"/>
            </a:pPr>
            <a:r>
              <a:rPr lang="en-GB" sz="3200" b="1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Fair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B93BE6C-4D53-708A-426E-C7DEBE5BC249}"/>
              </a:ext>
            </a:extLst>
          </p:cNvPr>
          <p:cNvSpPr txBox="1"/>
          <p:nvPr/>
        </p:nvSpPr>
        <p:spPr>
          <a:xfrm>
            <a:off x="2206214" y="3091360"/>
            <a:ext cx="2250866" cy="10149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GB" sz="3200" b="1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The Taste Test!</a:t>
            </a:r>
          </a:p>
        </p:txBody>
      </p:sp>
      <p:pic>
        <p:nvPicPr>
          <p:cNvPr id="25" name="Picture 24" descr="A child wearing a chef's hat and apron holding a white sign&#10;&#10;AI-generated content may be incorrect.">
            <a:extLst>
              <a:ext uri="{FF2B5EF4-FFF2-40B4-BE49-F238E27FC236}">
                <a16:creationId xmlns:a16="http://schemas.microsoft.com/office/drawing/2014/main" id="{EF7AA37B-D219-A559-C0E6-CCD166B3AD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6234">
            <a:off x="-266437" y="325575"/>
            <a:ext cx="4868433" cy="685800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F70CEA41-E4A4-5A93-A308-F4BAC65A1401}"/>
              </a:ext>
            </a:extLst>
          </p:cNvPr>
          <p:cNvSpPr txBox="1"/>
          <p:nvPr/>
        </p:nvSpPr>
        <p:spPr>
          <a:xfrm>
            <a:off x="2102258" y="4824977"/>
            <a:ext cx="1868761" cy="10149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457200" indent="-457200">
              <a:spcBef>
                <a:spcPts val="672"/>
              </a:spcBef>
              <a:buFont typeface="Wingdings" panose="05000000000000000000" pitchFamily="2" charset="2"/>
              <a:buChar char="ü"/>
            </a:pPr>
            <a:r>
              <a:rPr lang="en-GB" sz="2800" b="1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Valued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CE5D5AC-0A48-A212-9720-5EDC7E4D4E9D}"/>
              </a:ext>
            </a:extLst>
          </p:cNvPr>
          <p:cNvSpPr txBox="1"/>
          <p:nvPr/>
        </p:nvSpPr>
        <p:spPr>
          <a:xfrm>
            <a:off x="2102134" y="4362888"/>
            <a:ext cx="2175340" cy="10149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457200" indent="-457200">
              <a:spcBef>
                <a:spcPts val="672"/>
              </a:spcBef>
              <a:buFont typeface="Wingdings" panose="05000000000000000000" pitchFamily="2" charset="2"/>
              <a:buChar char="ü"/>
            </a:pPr>
            <a:r>
              <a:rPr lang="en-GB" sz="2800" b="1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Cared for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A71EE61-A88B-9411-13D2-51FF7590D92B}"/>
              </a:ext>
            </a:extLst>
          </p:cNvPr>
          <p:cNvSpPr txBox="1"/>
          <p:nvPr/>
        </p:nvSpPr>
        <p:spPr>
          <a:xfrm>
            <a:off x="2180125" y="3108750"/>
            <a:ext cx="2250866" cy="10149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GB" sz="3200" b="1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The Taste Test!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E5017C-6064-DDA7-FD02-95D7359952F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6416" y="462332"/>
            <a:ext cx="6766560" cy="536575"/>
          </a:xfrm>
        </p:spPr>
        <p:txBody>
          <a:bodyPr>
            <a:normAutofit fontScale="92500" lnSpcReduction="20000"/>
          </a:bodyPr>
          <a:lstStyle/>
          <a:p>
            <a:r>
              <a:rPr lang="en-GB" sz="3900" dirty="0"/>
              <a:t>How It Feels: The Taste Test!</a:t>
            </a:r>
          </a:p>
          <a:p>
            <a:endParaRPr lang="en-GB" dirty="0"/>
          </a:p>
        </p:txBody>
      </p:sp>
      <p:pic>
        <p:nvPicPr>
          <p:cNvPr id="38" name="Picture Placeholder 6">
            <a:extLst>
              <a:ext uri="{FF2B5EF4-FFF2-40B4-BE49-F238E27FC236}">
                <a16:creationId xmlns:a16="http://schemas.microsoft.com/office/drawing/2014/main" id="{D6A68B26-8FFF-A8DD-1483-CC0E79EA43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6" r="4976"/>
          <a:stretch/>
        </p:blipFill>
        <p:spPr>
          <a:xfrm>
            <a:off x="4196314" y="3019822"/>
            <a:ext cx="4479374" cy="3320442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  <p:pic>
        <p:nvPicPr>
          <p:cNvPr id="18" name="Picture Placeholder 6">
            <a:extLst>
              <a:ext uri="{FF2B5EF4-FFF2-40B4-BE49-F238E27FC236}">
                <a16:creationId xmlns:a16="http://schemas.microsoft.com/office/drawing/2014/main" id="{61725AC5-B9A9-255F-39C1-13DAF10D3CF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70" b="3670"/>
          <a:stretch/>
        </p:blipFill>
        <p:spPr>
          <a:xfrm>
            <a:off x="4202117" y="3024125"/>
            <a:ext cx="4473570" cy="3316139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  <p:pic>
        <p:nvPicPr>
          <p:cNvPr id="9" name="Picture 8" descr="A peach with a leaf on it&#10;&#10;AI-generated content may be incorrect.">
            <a:extLst>
              <a:ext uri="{FF2B5EF4-FFF2-40B4-BE49-F238E27FC236}">
                <a16:creationId xmlns:a16="http://schemas.microsoft.com/office/drawing/2014/main" id="{C31B18E7-DE56-95D0-4225-8B8AE1374B8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6002" y="1146040"/>
            <a:ext cx="1767857" cy="1568350"/>
          </a:xfrm>
          <a:prstGeom prst="rect">
            <a:avLst/>
          </a:prstGeom>
        </p:spPr>
      </p:pic>
      <p:pic>
        <p:nvPicPr>
          <p:cNvPr id="10" name="Picture 9" descr="A peach with a leaf on it&#10;&#10;AI-generated content may be incorrect.">
            <a:extLst>
              <a:ext uri="{FF2B5EF4-FFF2-40B4-BE49-F238E27FC236}">
                <a16:creationId xmlns:a16="http://schemas.microsoft.com/office/drawing/2014/main" id="{C23A80D8-B37D-E73D-1264-D7793C912D7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1136" y="1163027"/>
            <a:ext cx="1767857" cy="1568350"/>
          </a:xfrm>
          <a:prstGeom prst="rect">
            <a:avLst/>
          </a:prstGeom>
        </p:spPr>
      </p:pic>
      <p:pic>
        <p:nvPicPr>
          <p:cNvPr id="12" name="Picture 11" descr="A slice of watermelon with a black background&#10;&#10;AI-generated content may be incorrect.">
            <a:extLst>
              <a:ext uri="{FF2B5EF4-FFF2-40B4-BE49-F238E27FC236}">
                <a16:creationId xmlns:a16="http://schemas.microsoft.com/office/drawing/2014/main" id="{FDB954D9-56A6-045A-5448-17B34BC8674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3859" y="1501561"/>
            <a:ext cx="2022783" cy="132450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0111302-7ABD-EA6F-6710-0C15B4A092D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993" y="1018641"/>
            <a:ext cx="1403167" cy="1478293"/>
          </a:xfrm>
          <a:prstGeom prst="rect">
            <a:avLst/>
          </a:prstGeom>
        </p:spPr>
      </p:pic>
      <p:pic>
        <p:nvPicPr>
          <p:cNvPr id="24" name="Picture 23" descr="A close up of a bunch of grapes&#10;&#10;AI-generated content may be incorrect.">
            <a:extLst>
              <a:ext uri="{FF2B5EF4-FFF2-40B4-BE49-F238E27FC236}">
                <a16:creationId xmlns:a16="http://schemas.microsoft.com/office/drawing/2014/main" id="{B675FE7F-DC64-EDCD-C33A-02C3962F0CD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461" y="897168"/>
            <a:ext cx="1457064" cy="1928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215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4" grpId="1"/>
      <p:bldP spid="15" grpId="0"/>
      <p:bldP spid="15" grpId="1"/>
      <p:bldP spid="16" grpId="0"/>
      <p:bldP spid="16" grpId="1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>
            <a:extLst>
              <a:ext uri="{FF2B5EF4-FFF2-40B4-BE49-F238E27FC236}">
                <a16:creationId xmlns:a16="http://schemas.microsoft.com/office/drawing/2014/main" id="{49A1CA57-8AA7-EA9F-1F7C-95E015F933D1}"/>
              </a:ext>
            </a:extLst>
          </p:cNvPr>
          <p:cNvGrpSpPr/>
          <p:nvPr/>
        </p:nvGrpSpPr>
        <p:grpSpPr>
          <a:xfrm>
            <a:off x="4591397" y="1211492"/>
            <a:ext cx="4084291" cy="5435600"/>
            <a:chOff x="431800" y="1117601"/>
            <a:chExt cx="4084291" cy="5435600"/>
          </a:xfrm>
        </p:grpSpPr>
        <p:pic>
          <p:nvPicPr>
            <p:cNvPr id="31" name="Picture 30" descr="A recipe card with kitchen utensils&#10;&#10;AI-generated content may be incorrect.">
              <a:extLst>
                <a:ext uri="{FF2B5EF4-FFF2-40B4-BE49-F238E27FC236}">
                  <a16:creationId xmlns:a16="http://schemas.microsoft.com/office/drawing/2014/main" id="{9E30203B-E536-E18F-3B29-860CBD16F26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247" t="12043" r="24429" b="39557"/>
            <a:stretch>
              <a:fillRect/>
            </a:stretch>
          </p:blipFill>
          <p:spPr>
            <a:xfrm>
              <a:off x="431800" y="1117601"/>
              <a:ext cx="4084291" cy="5156200"/>
            </a:xfrm>
            <a:prstGeom prst="rect">
              <a:avLst/>
            </a:prstGeom>
          </p:spPr>
        </p:pic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D954CE66-BAC6-7A51-3C98-471EB40431E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9390" y="2175471"/>
              <a:ext cx="4009110" cy="4377730"/>
            </a:xfrm>
            <a:prstGeom prst="rect">
              <a:avLst/>
            </a:prstGeom>
          </p:spPr>
        </p:pic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FBBDC0-6A72-D9F6-8873-406B847D7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07040" y="464010"/>
            <a:ext cx="6766560" cy="536575"/>
          </a:xfrm>
        </p:spPr>
        <p:txBody>
          <a:bodyPr>
            <a:normAutofit fontScale="92500" lnSpcReduction="20000"/>
          </a:bodyPr>
          <a:lstStyle/>
          <a:p>
            <a:r>
              <a:rPr lang="en-GB" sz="3900" dirty="0"/>
              <a:t>How It Feels: The Taste Test!</a:t>
            </a:r>
          </a:p>
          <a:p>
            <a:endParaRPr lang="en-GB" dirty="0"/>
          </a:p>
        </p:txBody>
      </p:sp>
      <p:pic>
        <p:nvPicPr>
          <p:cNvPr id="4" name="Picture Placeholder 6">
            <a:extLst>
              <a:ext uri="{FF2B5EF4-FFF2-40B4-BE49-F238E27FC236}">
                <a16:creationId xmlns:a16="http://schemas.microsoft.com/office/drawing/2014/main" id="{175F2BEC-938B-182A-BDF4-F401C29836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4" r="4984"/>
          <a:stretch/>
        </p:blipFill>
        <p:spPr>
          <a:xfrm>
            <a:off x="431800" y="1946505"/>
            <a:ext cx="3999859" cy="2964990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28727378-5E48-7EF3-D877-4456647432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4870" y="503170"/>
            <a:ext cx="4208310" cy="635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654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CF9874-C880-0362-C842-CAEC494B23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811D7F-F985-86F3-CEB2-55AC92AB74A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07040" y="464010"/>
            <a:ext cx="6766560" cy="536575"/>
          </a:xfrm>
        </p:spPr>
        <p:txBody>
          <a:bodyPr>
            <a:normAutofit fontScale="92500" lnSpcReduction="20000"/>
          </a:bodyPr>
          <a:lstStyle/>
          <a:p>
            <a:r>
              <a:rPr lang="en-GB" sz="3900" dirty="0"/>
              <a:t>How It Feels: The Taste Test!</a:t>
            </a:r>
          </a:p>
          <a:p>
            <a:endParaRPr lang="en-GB" dirty="0"/>
          </a:p>
        </p:txBody>
      </p:sp>
      <p:pic>
        <p:nvPicPr>
          <p:cNvPr id="4" name="Picture Placeholder 6">
            <a:extLst>
              <a:ext uri="{FF2B5EF4-FFF2-40B4-BE49-F238E27FC236}">
                <a16:creationId xmlns:a16="http://schemas.microsoft.com/office/drawing/2014/main" id="{3CCA24B2-E80F-92DC-D9CF-6203572929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3" r="4243"/>
          <a:stretch/>
        </p:blipFill>
        <p:spPr>
          <a:xfrm>
            <a:off x="431800" y="1946505"/>
            <a:ext cx="3999859" cy="2964990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E85A04A2-1E28-FDAC-899B-CD4FE8E3BCB1}"/>
              </a:ext>
            </a:extLst>
          </p:cNvPr>
          <p:cNvGrpSpPr/>
          <p:nvPr/>
        </p:nvGrpSpPr>
        <p:grpSpPr>
          <a:xfrm>
            <a:off x="4596012" y="1209262"/>
            <a:ext cx="4084291" cy="5435600"/>
            <a:chOff x="431800" y="1117601"/>
            <a:chExt cx="4084291" cy="5435600"/>
          </a:xfrm>
        </p:grpSpPr>
        <p:pic>
          <p:nvPicPr>
            <p:cNvPr id="8" name="Picture 7" descr="A recipe card with kitchen utensils&#10;&#10;AI-generated content may be incorrect.">
              <a:extLst>
                <a:ext uri="{FF2B5EF4-FFF2-40B4-BE49-F238E27FC236}">
                  <a16:creationId xmlns:a16="http://schemas.microsoft.com/office/drawing/2014/main" id="{22CFA825-C8CC-2965-CAE8-1859736BBCF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247" t="12043" r="24429" b="39557"/>
            <a:stretch>
              <a:fillRect/>
            </a:stretch>
          </p:blipFill>
          <p:spPr>
            <a:xfrm>
              <a:off x="431800" y="1117601"/>
              <a:ext cx="4084291" cy="5156200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70C0708-189D-CEAC-815E-1F677010B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69390" y="2175471"/>
              <a:ext cx="4009110" cy="4377730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DF330D10-42AA-F23F-5418-26650F5694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4870" y="503170"/>
            <a:ext cx="4208310" cy="635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732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8BACA24-06C8-BC27-AD23-B3EFE4B2DB4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25712" y="1225087"/>
            <a:ext cx="8247888" cy="1200329"/>
          </a:xfrm>
        </p:spPr>
        <p:txBody>
          <a:bodyPr/>
          <a:lstStyle/>
          <a:p>
            <a:r>
              <a:rPr lang="en-GB" dirty="0"/>
              <a:t>When </a:t>
            </a:r>
            <a:r>
              <a:rPr lang="en-GB" b="1" dirty="0"/>
              <a:t>ingredients are missing </a:t>
            </a:r>
            <a:r>
              <a:rPr lang="en-GB" dirty="0"/>
              <a:t>from a smoothie, it </a:t>
            </a:r>
            <a:r>
              <a:rPr lang="en-GB" b="1" dirty="0"/>
              <a:t>doesn’t taste as good</a:t>
            </a:r>
            <a:r>
              <a:rPr lang="en-GB" dirty="0"/>
              <a:t>. If something is missing from our friendship, it </a:t>
            </a:r>
            <a:r>
              <a:rPr lang="en-GB" b="1" dirty="0"/>
              <a:t>doesn’t feel good.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CBBA5-0EB1-626B-2CAA-E9A965F7812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Autofit/>
          </a:bodyPr>
          <a:lstStyle/>
          <a:p>
            <a:r>
              <a:rPr lang="en-GB" dirty="0"/>
              <a:t>Missing Ingredients</a:t>
            </a:r>
          </a:p>
        </p:txBody>
      </p:sp>
      <p:pic>
        <p:nvPicPr>
          <p:cNvPr id="4" name="Picture Placeholder 6">
            <a:extLst>
              <a:ext uri="{FF2B5EF4-FFF2-40B4-BE49-F238E27FC236}">
                <a16:creationId xmlns:a16="http://schemas.microsoft.com/office/drawing/2014/main" id="{88581000-C7FB-66AA-8652-B8D567BA9E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3" r="5063"/>
          <a:stretch/>
        </p:blipFill>
        <p:spPr>
          <a:xfrm>
            <a:off x="1909640" y="2326726"/>
            <a:ext cx="5324719" cy="3947074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09543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F7124C-A900-DFA3-1A2A-A774D758096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25712" y="1225087"/>
            <a:ext cx="8247888" cy="830997"/>
          </a:xfrm>
        </p:spPr>
        <p:txBody>
          <a:bodyPr/>
          <a:lstStyle/>
          <a:p>
            <a:r>
              <a:rPr lang="en-GB" dirty="0"/>
              <a:t>A boundary is a </a:t>
            </a:r>
            <a:r>
              <a:rPr lang="en-GB" b="1" dirty="0"/>
              <a:t>rule or limit</a:t>
            </a:r>
            <a:r>
              <a:rPr lang="en-GB" dirty="0"/>
              <a:t> that helps you take care of yourself and your feelings.</a:t>
            </a:r>
            <a:endParaRPr lang="en-US" dirty="0"/>
          </a:p>
        </p:txBody>
      </p:sp>
      <p:pic>
        <p:nvPicPr>
          <p:cNvPr id="2" name="Picture Placeholder 6">
            <a:extLst>
              <a:ext uri="{FF2B5EF4-FFF2-40B4-BE49-F238E27FC236}">
                <a16:creationId xmlns:a16="http://schemas.microsoft.com/office/drawing/2014/main" id="{774FCEDF-C62F-3860-4D16-74EC1C2EC0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57" r="5057"/>
          <a:stretch/>
        </p:blipFill>
        <p:spPr>
          <a:xfrm>
            <a:off x="1678720" y="1984376"/>
            <a:ext cx="5786559" cy="4289424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509165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772555-6C17-653A-1956-1A58BB13FCF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97426" y="366803"/>
            <a:ext cx="7278261" cy="536575"/>
          </a:xfrm>
        </p:spPr>
        <p:txBody>
          <a:bodyPr>
            <a:noAutofit/>
          </a:bodyPr>
          <a:lstStyle/>
          <a:p>
            <a:r>
              <a:rPr lang="en-GB" dirty="0"/>
              <a:t>The Lid of Our Smoothie Blender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0D4AE6-5611-F00A-9B8F-2AFA37597B3E}"/>
              </a:ext>
            </a:extLst>
          </p:cNvPr>
          <p:cNvSpPr txBox="1"/>
          <p:nvPr/>
        </p:nvSpPr>
        <p:spPr>
          <a:xfrm>
            <a:off x="711200" y="3429000"/>
            <a:ext cx="1378857" cy="12300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endParaRPr lang="en-GB" sz="2800" i="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4DC4DE3-E453-D8E9-78D7-113C0C91CC4B}"/>
              </a:ext>
            </a:extLst>
          </p:cNvPr>
          <p:cNvSpPr txBox="1"/>
          <p:nvPr/>
        </p:nvSpPr>
        <p:spPr>
          <a:xfrm>
            <a:off x="711200" y="3130658"/>
            <a:ext cx="1520556" cy="137934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endParaRPr lang="en-GB" sz="2800" i="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6" name="Freeform 2">
            <a:extLst>
              <a:ext uri="{FF2B5EF4-FFF2-40B4-BE49-F238E27FC236}">
                <a16:creationId xmlns:a16="http://schemas.microsoft.com/office/drawing/2014/main" id="{BB910C07-12A4-ABD5-7FE9-922D3EE1E0C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custGeom>
            <a:avLst/>
            <a:gdLst/>
            <a:ahLst/>
            <a:cxnLst/>
            <a:rect l="l" t="t" r="r" b="b"/>
            <a:pathLst>
              <a:path w="14291360" h="9521619">
                <a:moveTo>
                  <a:pt x="0" y="0"/>
                </a:moveTo>
                <a:lnTo>
                  <a:pt x="14291360" y="0"/>
                </a:lnTo>
                <a:lnTo>
                  <a:pt x="14291360" y="9521618"/>
                </a:lnTo>
                <a:lnTo>
                  <a:pt x="0" y="952161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285" r="-628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6">
            <a:extLst>
              <a:ext uri="{FF2B5EF4-FFF2-40B4-BE49-F238E27FC236}">
                <a16:creationId xmlns:a16="http://schemas.microsoft.com/office/drawing/2014/main" id="{EA2D0C96-FFEC-D519-A3F3-F2B40AA37EBE}"/>
              </a:ext>
            </a:extLst>
          </p:cNvPr>
          <p:cNvSpPr/>
          <p:nvPr/>
        </p:nvSpPr>
        <p:spPr>
          <a:xfrm rot="21041782">
            <a:off x="1121451" y="1318297"/>
            <a:ext cx="2462160" cy="2530700"/>
          </a:xfrm>
          <a:custGeom>
            <a:avLst/>
            <a:gdLst/>
            <a:ahLst/>
            <a:cxnLst/>
            <a:rect l="l" t="t" r="r" b="b"/>
            <a:pathLst>
              <a:path w="4470848" h="4595304">
                <a:moveTo>
                  <a:pt x="0" y="0"/>
                </a:moveTo>
                <a:lnTo>
                  <a:pt x="4470848" y="0"/>
                </a:lnTo>
                <a:lnTo>
                  <a:pt x="4470848" y="4595304"/>
                </a:lnTo>
                <a:lnTo>
                  <a:pt x="0" y="45953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F5CA351-673C-F187-D372-85D79BC03DC3}"/>
              </a:ext>
            </a:extLst>
          </p:cNvPr>
          <p:cNvSpPr txBox="1"/>
          <p:nvPr/>
        </p:nvSpPr>
        <p:spPr>
          <a:xfrm rot="21024738">
            <a:off x="1202506" y="1816375"/>
            <a:ext cx="2406059" cy="12553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…help friends know what is okay and not okay.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82D3D6-4EB7-9664-E6CC-67D01BB2C049}"/>
              </a:ext>
            </a:extLst>
          </p:cNvPr>
          <p:cNvSpPr txBox="1"/>
          <p:nvPr/>
        </p:nvSpPr>
        <p:spPr>
          <a:xfrm>
            <a:off x="3368251" y="847544"/>
            <a:ext cx="3627277" cy="12553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4800" b="1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Boundaries…</a:t>
            </a:r>
          </a:p>
        </p:txBody>
      </p:sp>
      <p:sp>
        <p:nvSpPr>
          <p:cNvPr id="20" name="Freeform 6">
            <a:extLst>
              <a:ext uri="{FF2B5EF4-FFF2-40B4-BE49-F238E27FC236}">
                <a16:creationId xmlns:a16="http://schemas.microsoft.com/office/drawing/2014/main" id="{5CC17AF5-0BE8-5075-6338-E3FCD9B900E0}"/>
              </a:ext>
            </a:extLst>
          </p:cNvPr>
          <p:cNvSpPr/>
          <p:nvPr/>
        </p:nvSpPr>
        <p:spPr>
          <a:xfrm rot="556054">
            <a:off x="4273404" y="1590846"/>
            <a:ext cx="2462160" cy="2530700"/>
          </a:xfrm>
          <a:custGeom>
            <a:avLst/>
            <a:gdLst/>
            <a:ahLst/>
            <a:cxnLst/>
            <a:rect l="l" t="t" r="r" b="b"/>
            <a:pathLst>
              <a:path w="4470848" h="4595304">
                <a:moveTo>
                  <a:pt x="0" y="0"/>
                </a:moveTo>
                <a:lnTo>
                  <a:pt x="4470848" y="0"/>
                </a:lnTo>
                <a:lnTo>
                  <a:pt x="4470848" y="4595304"/>
                </a:lnTo>
                <a:lnTo>
                  <a:pt x="0" y="45953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9356D0C-12E7-1656-DC03-EC38D9563ED0}"/>
              </a:ext>
            </a:extLst>
          </p:cNvPr>
          <p:cNvSpPr txBox="1"/>
          <p:nvPr/>
        </p:nvSpPr>
        <p:spPr>
          <a:xfrm>
            <a:off x="4388422" y="2007981"/>
            <a:ext cx="2406059" cy="12553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…keep friendships safe and fair.</a:t>
            </a:r>
          </a:p>
        </p:txBody>
      </p:sp>
      <p:sp>
        <p:nvSpPr>
          <p:cNvPr id="22" name="Freeform 6">
            <a:extLst>
              <a:ext uri="{FF2B5EF4-FFF2-40B4-BE49-F238E27FC236}">
                <a16:creationId xmlns:a16="http://schemas.microsoft.com/office/drawing/2014/main" id="{2225B29A-618F-26CA-36BD-0474135B79AD}"/>
              </a:ext>
            </a:extLst>
          </p:cNvPr>
          <p:cNvSpPr/>
          <p:nvPr/>
        </p:nvSpPr>
        <p:spPr>
          <a:xfrm rot="472891">
            <a:off x="5447579" y="3325277"/>
            <a:ext cx="2462160" cy="2530700"/>
          </a:xfrm>
          <a:custGeom>
            <a:avLst/>
            <a:gdLst/>
            <a:ahLst/>
            <a:cxnLst/>
            <a:rect l="l" t="t" r="r" b="b"/>
            <a:pathLst>
              <a:path w="4470848" h="4595304">
                <a:moveTo>
                  <a:pt x="0" y="0"/>
                </a:moveTo>
                <a:lnTo>
                  <a:pt x="4470848" y="0"/>
                </a:lnTo>
                <a:lnTo>
                  <a:pt x="4470848" y="4595304"/>
                </a:lnTo>
                <a:lnTo>
                  <a:pt x="0" y="45953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56F7F0C-FEE5-2E7E-9DFE-2BD83FD616F9}"/>
              </a:ext>
            </a:extLst>
          </p:cNvPr>
          <p:cNvSpPr txBox="1"/>
          <p:nvPr/>
        </p:nvSpPr>
        <p:spPr>
          <a:xfrm rot="604037">
            <a:off x="5580753" y="3832172"/>
            <a:ext cx="2583608" cy="12553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…let you say  no without hurting their feelings.</a:t>
            </a:r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84E2445B-3714-1376-0032-00EFF7C8A382}"/>
              </a:ext>
            </a:extLst>
          </p:cNvPr>
          <p:cNvSpPr/>
          <p:nvPr/>
        </p:nvSpPr>
        <p:spPr>
          <a:xfrm>
            <a:off x="2534171" y="3320104"/>
            <a:ext cx="2462160" cy="2530700"/>
          </a:xfrm>
          <a:custGeom>
            <a:avLst/>
            <a:gdLst/>
            <a:ahLst/>
            <a:cxnLst/>
            <a:rect l="l" t="t" r="r" b="b"/>
            <a:pathLst>
              <a:path w="4470848" h="4595304">
                <a:moveTo>
                  <a:pt x="0" y="0"/>
                </a:moveTo>
                <a:lnTo>
                  <a:pt x="4470848" y="0"/>
                </a:lnTo>
                <a:lnTo>
                  <a:pt x="4470848" y="4595304"/>
                </a:lnTo>
                <a:lnTo>
                  <a:pt x="0" y="45953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7CAD78E-8C1B-3436-EF4B-64AE9F09E749}"/>
              </a:ext>
            </a:extLst>
          </p:cNvPr>
          <p:cNvSpPr txBox="1"/>
          <p:nvPr/>
        </p:nvSpPr>
        <p:spPr>
          <a:xfrm>
            <a:off x="2584449" y="3948699"/>
            <a:ext cx="2406059" cy="12553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…help you feel comfortable about yourself.</a:t>
            </a:r>
          </a:p>
        </p:txBody>
      </p:sp>
    </p:spTree>
    <p:extLst>
      <p:ext uri="{BB962C8B-B14F-4D97-AF65-F5344CB8AC3E}">
        <p14:creationId xmlns:p14="http://schemas.microsoft.com/office/powerpoint/2010/main" val="1131016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/>
      <p:bldP spid="20" grpId="0" animBg="1"/>
      <p:bldP spid="21" grpId="0"/>
      <p:bldP spid="22" grpId="0" animBg="1"/>
      <p:bldP spid="23" grpId="0"/>
      <p:bldP spid="24" grpId="0" animBg="1"/>
      <p:bldP spid="2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DC5F01D0-AF44-A6B7-26CC-25F805DC88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9726" y="1546179"/>
            <a:ext cx="2004808" cy="2300423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F34354-BA2C-1FB2-01FA-4DE1BEA067D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Autofit/>
          </a:bodyPr>
          <a:lstStyle/>
          <a:p>
            <a:r>
              <a:rPr lang="en-GB" dirty="0"/>
              <a:t>The Lid of Our Smoothie Blender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2D6E6DF-A43B-A17A-9DAD-6C705869E5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2438" y="1113136"/>
            <a:ext cx="3383766" cy="5466932"/>
          </a:xfrm>
          <a:prstGeom prst="rect">
            <a:avLst/>
          </a:prstGeom>
        </p:spPr>
      </p:pic>
      <p:sp>
        <p:nvSpPr>
          <p:cNvPr id="20" name="Freeform 6">
            <a:extLst>
              <a:ext uri="{FF2B5EF4-FFF2-40B4-BE49-F238E27FC236}">
                <a16:creationId xmlns:a16="http://schemas.microsoft.com/office/drawing/2014/main" id="{32F321CA-2B3F-60DC-1D90-138D114DCAAF}"/>
              </a:ext>
            </a:extLst>
          </p:cNvPr>
          <p:cNvSpPr/>
          <p:nvPr/>
        </p:nvSpPr>
        <p:spPr>
          <a:xfrm>
            <a:off x="541592" y="1276141"/>
            <a:ext cx="5040781" cy="4941019"/>
          </a:xfrm>
          <a:custGeom>
            <a:avLst/>
            <a:gdLst/>
            <a:ahLst/>
            <a:cxnLst/>
            <a:rect l="l" t="t" r="r" b="b"/>
            <a:pathLst>
              <a:path w="4470848" h="4595304">
                <a:moveTo>
                  <a:pt x="0" y="0"/>
                </a:moveTo>
                <a:lnTo>
                  <a:pt x="4470848" y="0"/>
                </a:lnTo>
                <a:lnTo>
                  <a:pt x="4470848" y="4595304"/>
                </a:lnTo>
                <a:lnTo>
                  <a:pt x="0" y="45953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348BADE-4D4D-8569-4479-AA89BB8C1811}"/>
              </a:ext>
            </a:extLst>
          </p:cNvPr>
          <p:cNvSpPr txBox="1"/>
          <p:nvPr/>
        </p:nvSpPr>
        <p:spPr>
          <a:xfrm>
            <a:off x="818945" y="2107217"/>
            <a:ext cx="4563493" cy="17393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+mj-lt"/>
                <a:cs typeface="Dreaming Outloud Pro" panose="03050502040302030504" pitchFamily="66" charset="0"/>
              </a:rPr>
              <a:t>I feel ________ when _____________________________________.</a:t>
            </a:r>
          </a:p>
          <a:p>
            <a:pPr>
              <a:lnSpc>
                <a:spcPct val="150000"/>
              </a:lnSpc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+mj-lt"/>
                <a:cs typeface="Dreaming Outloud Pro" panose="03050502040302030504" pitchFamily="66" charset="0"/>
              </a:rPr>
              <a:t>I need   __________________ instead.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D5371B5-4083-D125-9AE8-F69AFEEF446A}"/>
              </a:ext>
            </a:extLst>
          </p:cNvPr>
          <p:cNvSpPr txBox="1"/>
          <p:nvPr/>
        </p:nvSpPr>
        <p:spPr>
          <a:xfrm>
            <a:off x="1896045" y="2270420"/>
            <a:ext cx="1065970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upset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8B61F9E-EC3F-C66E-8772-B3C9994175CD}"/>
              </a:ext>
            </a:extLst>
          </p:cNvPr>
          <p:cNvSpPr txBox="1"/>
          <p:nvPr/>
        </p:nvSpPr>
        <p:spPr>
          <a:xfrm>
            <a:off x="874577" y="2757254"/>
            <a:ext cx="4452227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you take my ball without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FD603A2-CC9F-6A22-9665-29FEF5072595}"/>
              </a:ext>
            </a:extLst>
          </p:cNvPr>
          <p:cNvSpPr txBox="1"/>
          <p:nvPr/>
        </p:nvSpPr>
        <p:spPr>
          <a:xfrm>
            <a:off x="2126818" y="4284825"/>
            <a:ext cx="3049333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you to ask me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9828351-8416-74CD-D3A7-F7025147600D}"/>
              </a:ext>
            </a:extLst>
          </p:cNvPr>
          <p:cNvSpPr txBox="1"/>
          <p:nvPr/>
        </p:nvSpPr>
        <p:spPr>
          <a:xfrm>
            <a:off x="1652202" y="2279128"/>
            <a:ext cx="1999282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left out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AF5C318-84B8-E97D-AC01-4039CF2DAEF6}"/>
              </a:ext>
            </a:extLst>
          </p:cNvPr>
          <p:cNvSpPr txBox="1"/>
          <p:nvPr/>
        </p:nvSpPr>
        <p:spPr>
          <a:xfrm>
            <a:off x="870165" y="2934799"/>
            <a:ext cx="4099700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I’m not included in your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189E3C1-9C20-4CA3-50AA-799BAE0B729E}"/>
              </a:ext>
            </a:extLst>
          </p:cNvPr>
          <p:cNvSpPr txBox="1"/>
          <p:nvPr/>
        </p:nvSpPr>
        <p:spPr>
          <a:xfrm>
            <a:off x="1908060" y="4305344"/>
            <a:ext cx="3841211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you to ask me to play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A6E4E6-695C-2FF1-D569-2C82C231F7D8}"/>
              </a:ext>
            </a:extLst>
          </p:cNvPr>
          <p:cNvSpPr txBox="1"/>
          <p:nvPr/>
        </p:nvSpPr>
        <p:spPr>
          <a:xfrm>
            <a:off x="885223" y="3553757"/>
            <a:ext cx="5752680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GB" sz="2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asking me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442346-E014-1424-AE66-788A00C187A7}"/>
              </a:ext>
            </a:extLst>
          </p:cNvPr>
          <p:cNvSpPr txBox="1"/>
          <p:nvPr/>
        </p:nvSpPr>
        <p:spPr>
          <a:xfrm>
            <a:off x="870165" y="3544542"/>
            <a:ext cx="5752680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GB" sz="2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in your games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2357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/>
      <p:bldP spid="22" grpId="0" build="p"/>
      <p:bldP spid="22" grpId="1" build="allAtOnce"/>
      <p:bldP spid="23" grpId="0" build="p"/>
      <p:bldP spid="23" grpId="1" build="allAtOnce"/>
      <p:bldP spid="24" grpId="0"/>
      <p:bldP spid="24" grpId="1"/>
      <p:bldP spid="25" grpId="0" build="p"/>
      <p:bldP spid="26" grpId="0" build="p"/>
      <p:bldP spid="27" grpId="0"/>
      <p:bldP spid="4" grpId="0"/>
      <p:bldP spid="4" grpId="1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90AF57-DFF5-4515-B78C-B76592E2C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629" y="2083030"/>
            <a:ext cx="1173007" cy="13459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D4A0BD-4083-97DC-B17F-7D7AF85F33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664" y="1766288"/>
            <a:ext cx="2058276" cy="3325424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87581-06D1-1830-67E9-F0A3910B91C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Autofit/>
          </a:bodyPr>
          <a:lstStyle/>
          <a:p>
            <a:r>
              <a:rPr lang="en-US" dirty="0"/>
              <a:t>The Lid of Our Smoothie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2D48D213-0E6D-D4E7-E620-56899FF2DB92}"/>
              </a:ext>
            </a:extLst>
          </p:cNvPr>
          <p:cNvSpPr/>
          <p:nvPr/>
        </p:nvSpPr>
        <p:spPr>
          <a:xfrm>
            <a:off x="5547643" y="1576779"/>
            <a:ext cx="3367829" cy="3379335"/>
          </a:xfrm>
          <a:custGeom>
            <a:avLst/>
            <a:gdLst/>
            <a:ahLst/>
            <a:cxnLst/>
            <a:rect l="l" t="t" r="r" b="b"/>
            <a:pathLst>
              <a:path w="4470848" h="4595304">
                <a:moveTo>
                  <a:pt x="0" y="0"/>
                </a:moveTo>
                <a:lnTo>
                  <a:pt x="4470848" y="0"/>
                </a:lnTo>
                <a:lnTo>
                  <a:pt x="4470848" y="4595304"/>
                </a:lnTo>
                <a:lnTo>
                  <a:pt x="0" y="45953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2ED2B0-7720-327F-0508-DEE64511F859}"/>
              </a:ext>
            </a:extLst>
          </p:cNvPr>
          <p:cNvSpPr txBox="1"/>
          <p:nvPr/>
        </p:nvSpPr>
        <p:spPr>
          <a:xfrm>
            <a:off x="5679462" y="2054380"/>
            <a:ext cx="3236010" cy="17393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  <a:spcBef>
                <a:spcPts val="672"/>
              </a:spcBef>
            </a:pPr>
            <a:r>
              <a:rPr lang="en-GB" i="0" dirty="0">
                <a:solidFill>
                  <a:srgbClr val="000000"/>
                </a:solidFill>
                <a:latin typeface="+mj-lt"/>
                <a:cs typeface="Dreaming Outloud Pro" panose="03050502040302030504" pitchFamily="66" charset="0"/>
              </a:rPr>
              <a:t>I feel ___________ when_____________.</a:t>
            </a:r>
          </a:p>
          <a:p>
            <a:pPr>
              <a:lnSpc>
                <a:spcPct val="150000"/>
              </a:lnSpc>
              <a:spcBef>
                <a:spcPts val="672"/>
              </a:spcBef>
            </a:pPr>
            <a:r>
              <a:rPr lang="en-GB" i="0" dirty="0">
                <a:solidFill>
                  <a:srgbClr val="000000"/>
                </a:solidFill>
                <a:latin typeface="+mj-lt"/>
                <a:cs typeface="Dreaming Outloud Pro" panose="03050502040302030504" pitchFamily="66" charset="0"/>
              </a:rPr>
              <a:t>I need ______________ instead.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1A66D510-4A98-9265-BB40-FD3D559041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4" b="1444"/>
          <a:stretch/>
        </p:blipFill>
        <p:spPr>
          <a:xfrm>
            <a:off x="2278233" y="1901886"/>
            <a:ext cx="3174703" cy="3054228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2ADF7AE-CCE5-7988-7589-F2C3829082E5}"/>
              </a:ext>
            </a:extLst>
          </p:cNvPr>
          <p:cNvSpPr txBox="1"/>
          <p:nvPr/>
        </p:nvSpPr>
        <p:spPr>
          <a:xfrm>
            <a:off x="6297826" y="2252002"/>
            <a:ext cx="1999282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0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uncomfortable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FA4B51-81CA-DEEB-E577-5D01C083E2D7}"/>
              </a:ext>
            </a:extLst>
          </p:cNvPr>
          <p:cNvSpPr txBox="1"/>
          <p:nvPr/>
        </p:nvSpPr>
        <p:spPr>
          <a:xfrm>
            <a:off x="6424313" y="2796253"/>
            <a:ext cx="2405023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000" i="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GB" sz="20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you shout at me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20E8FE4-8326-7E2E-8A0C-39A14E1D6518}"/>
              </a:ext>
            </a:extLst>
          </p:cNvPr>
          <p:cNvSpPr txBox="1"/>
          <p:nvPr/>
        </p:nvSpPr>
        <p:spPr>
          <a:xfrm>
            <a:off x="6424313" y="3314875"/>
            <a:ext cx="2447461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GB" sz="20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you to speak calmly</a:t>
            </a:r>
          </a:p>
        </p:txBody>
      </p:sp>
    </p:spTree>
    <p:extLst>
      <p:ext uri="{BB962C8B-B14F-4D97-AF65-F5344CB8AC3E}">
        <p14:creationId xmlns:p14="http://schemas.microsoft.com/office/powerpoint/2010/main" val="1513152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  <p:bldP spid="1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7A20DA-C227-229B-4CBD-E0D027B59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C589AC2-3099-8763-40F8-8F2BAA88D0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629" y="2083030"/>
            <a:ext cx="1173007" cy="13459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1375772-4B91-B457-8684-D610130101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664" y="1766288"/>
            <a:ext cx="2058276" cy="3325424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BF598C-E65A-AB98-48E0-2A8271ED032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Autofit/>
          </a:bodyPr>
          <a:lstStyle/>
          <a:p>
            <a:r>
              <a:rPr lang="en-US" dirty="0"/>
              <a:t>The Lid of Our Smoothie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72FDA75-2837-5174-8270-35896B19827D}"/>
              </a:ext>
            </a:extLst>
          </p:cNvPr>
          <p:cNvSpPr/>
          <p:nvPr/>
        </p:nvSpPr>
        <p:spPr>
          <a:xfrm>
            <a:off x="5547643" y="1576779"/>
            <a:ext cx="3367829" cy="3379335"/>
          </a:xfrm>
          <a:custGeom>
            <a:avLst/>
            <a:gdLst/>
            <a:ahLst/>
            <a:cxnLst/>
            <a:rect l="l" t="t" r="r" b="b"/>
            <a:pathLst>
              <a:path w="4470848" h="4595304">
                <a:moveTo>
                  <a:pt x="0" y="0"/>
                </a:moveTo>
                <a:lnTo>
                  <a:pt x="4470848" y="0"/>
                </a:lnTo>
                <a:lnTo>
                  <a:pt x="4470848" y="4595304"/>
                </a:lnTo>
                <a:lnTo>
                  <a:pt x="0" y="45953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9F53FC-F68A-7FBC-0F71-B84080D24D68}"/>
              </a:ext>
            </a:extLst>
          </p:cNvPr>
          <p:cNvSpPr txBox="1"/>
          <p:nvPr/>
        </p:nvSpPr>
        <p:spPr>
          <a:xfrm>
            <a:off x="5679462" y="2054380"/>
            <a:ext cx="3236010" cy="17393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  <a:spcBef>
                <a:spcPts val="672"/>
              </a:spcBef>
            </a:pPr>
            <a:r>
              <a:rPr lang="en-GB" i="0" dirty="0">
                <a:solidFill>
                  <a:srgbClr val="000000"/>
                </a:solidFill>
                <a:latin typeface="+mj-lt"/>
                <a:cs typeface="Dreaming Outloud Pro" panose="03050502040302030504" pitchFamily="66" charset="0"/>
              </a:rPr>
              <a:t>I feel _________ when ________________.</a:t>
            </a:r>
          </a:p>
          <a:p>
            <a:pPr>
              <a:lnSpc>
                <a:spcPct val="150000"/>
              </a:lnSpc>
              <a:spcBef>
                <a:spcPts val="672"/>
              </a:spcBef>
            </a:pPr>
            <a:r>
              <a:rPr lang="en-GB" i="0" dirty="0">
                <a:solidFill>
                  <a:srgbClr val="000000"/>
                </a:solidFill>
                <a:latin typeface="+mj-lt"/>
                <a:cs typeface="Dreaming Outloud Pro" panose="03050502040302030504" pitchFamily="66" charset="0"/>
              </a:rPr>
              <a:t>I need ______________ instead.</a:t>
            </a:r>
          </a:p>
        </p:txBody>
      </p:sp>
      <p:pic>
        <p:nvPicPr>
          <p:cNvPr id="13" name="Picture Placeholder 8">
            <a:extLst>
              <a:ext uri="{FF2B5EF4-FFF2-40B4-BE49-F238E27FC236}">
                <a16:creationId xmlns:a16="http://schemas.microsoft.com/office/drawing/2014/main" id="{EDEB322C-A725-A2BE-4E8E-BB51A1C23A6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" b="71"/>
          <a:stretch/>
        </p:blipFill>
        <p:spPr>
          <a:xfrm>
            <a:off x="2284223" y="1901886"/>
            <a:ext cx="3174703" cy="3054228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178E8C0-7890-B2D0-9A36-DC9AA43991FD}"/>
              </a:ext>
            </a:extLst>
          </p:cNvPr>
          <p:cNvSpPr txBox="1"/>
          <p:nvPr/>
        </p:nvSpPr>
        <p:spPr>
          <a:xfrm>
            <a:off x="6428844" y="2157608"/>
            <a:ext cx="1999282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800" i="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GB" sz="20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pressured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7541C6-444E-0AC7-EB10-E39C155C6041}"/>
              </a:ext>
            </a:extLst>
          </p:cNvPr>
          <p:cNvSpPr txBox="1"/>
          <p:nvPr/>
        </p:nvSpPr>
        <p:spPr>
          <a:xfrm>
            <a:off x="5595363" y="2800543"/>
            <a:ext cx="2733631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000" i="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GB" sz="20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you want me to join in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C2D38D5-CE6D-A0F6-4C7B-E7FBA15D839B}"/>
              </a:ext>
            </a:extLst>
          </p:cNvPr>
          <p:cNvSpPr txBox="1"/>
          <p:nvPr/>
        </p:nvSpPr>
        <p:spPr>
          <a:xfrm>
            <a:off x="6541261" y="3443478"/>
            <a:ext cx="3575466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0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to do my own thing</a:t>
            </a:r>
          </a:p>
        </p:txBody>
      </p:sp>
    </p:spTree>
    <p:extLst>
      <p:ext uri="{BB962C8B-B14F-4D97-AF65-F5344CB8AC3E}">
        <p14:creationId xmlns:p14="http://schemas.microsoft.com/office/powerpoint/2010/main" val="1845225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P spid="15" grpId="0" build="p"/>
      <p:bldP spid="1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071C04-C83F-5E5E-F1FA-418BC1AE83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6">
            <a:extLst>
              <a:ext uri="{FF2B5EF4-FFF2-40B4-BE49-F238E27FC236}">
                <a16:creationId xmlns:a16="http://schemas.microsoft.com/office/drawing/2014/main" id="{8BFBE3E4-D79F-601D-39BB-7E2F8E44EBEB}"/>
              </a:ext>
            </a:extLst>
          </p:cNvPr>
          <p:cNvSpPr/>
          <p:nvPr/>
        </p:nvSpPr>
        <p:spPr>
          <a:xfrm>
            <a:off x="5547643" y="1576779"/>
            <a:ext cx="3367829" cy="3379335"/>
          </a:xfrm>
          <a:custGeom>
            <a:avLst/>
            <a:gdLst/>
            <a:ahLst/>
            <a:cxnLst/>
            <a:rect l="l" t="t" r="r" b="b"/>
            <a:pathLst>
              <a:path w="4470848" h="4595304">
                <a:moveTo>
                  <a:pt x="0" y="0"/>
                </a:moveTo>
                <a:lnTo>
                  <a:pt x="4470848" y="0"/>
                </a:lnTo>
                <a:lnTo>
                  <a:pt x="4470848" y="4595304"/>
                </a:lnTo>
                <a:lnTo>
                  <a:pt x="0" y="459530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D263C5-AC5B-F37A-F116-73B0E2D3AF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629" y="2083030"/>
            <a:ext cx="1173007" cy="13459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54A339-E44B-0C3E-2292-495D8F1CF9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64" y="1766288"/>
            <a:ext cx="2058276" cy="3325424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B177F8-E59F-7A5E-5BDD-0ED1EFFF81B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Autofit/>
          </a:bodyPr>
          <a:lstStyle/>
          <a:p>
            <a:r>
              <a:rPr lang="en-US" dirty="0"/>
              <a:t>The Lid of Our Smoothie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6DC32E-4DE4-30DD-3874-7891CE4395BC}"/>
              </a:ext>
            </a:extLst>
          </p:cNvPr>
          <p:cNvSpPr txBox="1"/>
          <p:nvPr/>
        </p:nvSpPr>
        <p:spPr>
          <a:xfrm>
            <a:off x="5679462" y="2054380"/>
            <a:ext cx="2996226" cy="17393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  <a:spcBef>
                <a:spcPts val="672"/>
              </a:spcBef>
            </a:pPr>
            <a:r>
              <a:rPr lang="en-GB" i="0" dirty="0">
                <a:solidFill>
                  <a:srgbClr val="000000"/>
                </a:solidFill>
                <a:latin typeface="+mj-lt"/>
                <a:cs typeface="Dreaming Outloud Pro" panose="03050502040302030504" pitchFamily="66" charset="0"/>
              </a:rPr>
              <a:t>I feel ______ when ______________________.</a:t>
            </a:r>
          </a:p>
        </p:txBody>
      </p:sp>
      <p:pic>
        <p:nvPicPr>
          <p:cNvPr id="18" name="Picture Placeholder 8">
            <a:extLst>
              <a:ext uri="{FF2B5EF4-FFF2-40B4-BE49-F238E27FC236}">
                <a16:creationId xmlns:a16="http://schemas.microsoft.com/office/drawing/2014/main" id="{E538AA2F-F5CC-23D6-220E-267E940BDB5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7" b="1897"/>
          <a:stretch/>
        </p:blipFill>
        <p:spPr>
          <a:xfrm>
            <a:off x="2306801" y="1901886"/>
            <a:ext cx="3174703" cy="3054228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827D1DA-0214-CC52-3CAA-2A477530AC58}"/>
              </a:ext>
            </a:extLst>
          </p:cNvPr>
          <p:cNvSpPr txBox="1"/>
          <p:nvPr/>
        </p:nvSpPr>
        <p:spPr>
          <a:xfrm>
            <a:off x="6351800" y="2207514"/>
            <a:ext cx="1999282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0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upset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99E60FA-110D-C500-0B6B-D159DA421594}"/>
              </a:ext>
            </a:extLst>
          </p:cNvPr>
          <p:cNvSpPr txBox="1"/>
          <p:nvPr/>
        </p:nvSpPr>
        <p:spPr>
          <a:xfrm>
            <a:off x="5613323" y="2811477"/>
            <a:ext cx="2832682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0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you share what I’ve told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2FD4B7-939D-C4D4-0FCC-8605D0FE3AF5}"/>
              </a:ext>
            </a:extLst>
          </p:cNvPr>
          <p:cNvSpPr txBox="1"/>
          <p:nvPr/>
        </p:nvSpPr>
        <p:spPr>
          <a:xfrm>
            <a:off x="5613323" y="3374840"/>
            <a:ext cx="908057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20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you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8538156-237B-FC52-9A5C-CBBA13966B72}"/>
              </a:ext>
            </a:extLst>
          </p:cNvPr>
          <p:cNvSpPr txBox="1"/>
          <p:nvPr/>
        </p:nvSpPr>
        <p:spPr>
          <a:xfrm>
            <a:off x="5679462" y="3575680"/>
            <a:ext cx="3343958" cy="116907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  <a:spcBef>
                <a:spcPts val="672"/>
              </a:spcBef>
            </a:pPr>
            <a:r>
              <a:rPr lang="en-GB" i="0" dirty="0">
                <a:solidFill>
                  <a:srgbClr val="000000"/>
                </a:solidFill>
                <a:latin typeface="+mj-lt"/>
                <a:cs typeface="Dreaming Outloud Pro" panose="03050502040302030504" pitchFamily="66" charset="0"/>
              </a:rPr>
              <a:t>I need ______________ instead.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087721E-E000-ABB0-CF1F-D52B4E3E2C4A}"/>
              </a:ext>
            </a:extLst>
          </p:cNvPr>
          <p:cNvSpPr txBox="1"/>
          <p:nvPr/>
        </p:nvSpPr>
        <p:spPr>
          <a:xfrm>
            <a:off x="6521380" y="3804074"/>
            <a:ext cx="2394092" cy="511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GB" sz="18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to be able to trust you</a:t>
            </a:r>
          </a:p>
        </p:txBody>
      </p:sp>
    </p:spTree>
    <p:extLst>
      <p:ext uri="{BB962C8B-B14F-4D97-AF65-F5344CB8AC3E}">
        <p14:creationId xmlns:p14="http://schemas.microsoft.com/office/powerpoint/2010/main" val="3614869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p"/>
      <p:bldP spid="20" grpId="0" build="p"/>
      <p:bldP spid="6" grpId="0" build="p"/>
      <p:bldP spid="21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CB448A-0AF0-052C-B5B9-BD953CB885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85441" y="407932"/>
            <a:ext cx="6766560" cy="536575"/>
          </a:xfrm>
        </p:spPr>
        <p:txBody>
          <a:bodyPr>
            <a:noAutofit/>
          </a:bodyPr>
          <a:lstStyle/>
          <a:p>
            <a:r>
              <a:rPr lang="en-GB" sz="3200" dirty="0"/>
              <a:t>My Friendship Smoothie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46959CC-1294-2624-8508-07E5BBAC82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8954" y="-1603423"/>
            <a:ext cx="1414395" cy="1432684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486E2F54-BEAD-2A86-6C70-E9B86541EA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456802">
            <a:off x="6969299" y="-1941822"/>
            <a:ext cx="1501083" cy="1530136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8316AC16-A866-17CF-2B21-3DCF7E9B69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6090" y="-2458041"/>
            <a:ext cx="2271244" cy="1792308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83A463D8-23EA-5AC2-BA80-A063BEC482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501528">
            <a:off x="2104957" y="-2331860"/>
            <a:ext cx="2261812" cy="1944793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8CF336E0-DFE6-CC3C-A83A-8D04E9BFD2F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561764">
            <a:off x="4406466" y="-2063322"/>
            <a:ext cx="1014750" cy="1229698"/>
          </a:xfrm>
          <a:prstGeom prst="rect">
            <a:avLst/>
          </a:prstGeom>
        </p:spPr>
      </p:pic>
      <p:pic>
        <p:nvPicPr>
          <p:cNvPr id="23" name="Picture 22" descr="A blender with different types of juice&#10;&#10;AI-generated content may be incorrect.">
            <a:extLst>
              <a:ext uri="{FF2B5EF4-FFF2-40B4-BE49-F238E27FC236}">
                <a16:creationId xmlns:a16="http://schemas.microsoft.com/office/drawing/2014/main" id="{705058C8-7008-ED4E-6B28-9E325645C2B8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39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3810" b="94048" l="6700" r="26000">
                        <a14:foregroundMark x1="24450" y1="29960" x2="23100" y2="36012"/>
                        <a14:foregroundMark x1="23100" y1="36012" x2="23150" y2="46726"/>
                        <a14:foregroundMark x1="23150" y1="46726" x2="25000" y2="52579"/>
                        <a14:foregroundMark x1="25000" y1="52579" x2="26200" y2="45139"/>
                        <a14:foregroundMark x1="26200" y1="45139" x2="26000" y2="34028"/>
                        <a14:foregroundMark x1="26000" y1="34028" x2="24450" y2="30357"/>
                        <a14:foregroundMark x1="6900" y1="24306" x2="13150" y2="23313"/>
                        <a14:foregroundMark x1="13150" y1="23313" x2="20400" y2="23810"/>
                        <a14:foregroundMark x1="20400" y1="23810" x2="13200" y2="24603"/>
                        <a14:foregroundMark x1="6950" y1="78373" x2="6700" y2="87103"/>
                        <a14:foregroundMark x1="6700" y1="87103" x2="7350" y2="89980"/>
                        <a14:foregroundMark x1="7400" y1="91071" x2="10150" y2="94544"/>
                        <a14:foregroundMark x1="10150" y1="94544" x2="16600" y2="95536"/>
                        <a14:foregroundMark x1="16600" y1="95536" x2="19650" y2="95337"/>
                        <a14:foregroundMark x1="19650" y1="95337" x2="21900" y2="91369"/>
                        <a14:foregroundMark x1="21900" y1="91369" x2="21900" y2="90873"/>
                        <a14:foregroundMark x1="8600" y1="94147" x2="17200" y2="95040"/>
                        <a14:foregroundMark x1="17200" y1="95040" x2="20050" y2="94742"/>
                        <a14:foregroundMark x1="20050" y1="94742" x2="12800" y2="92163"/>
                        <a14:foregroundMark x1="12800" y1="92163" x2="8000" y2="940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8" t="21652" r="73324"/>
          <a:stretch>
            <a:fillRect/>
          </a:stretch>
        </p:blipFill>
        <p:spPr>
          <a:xfrm>
            <a:off x="2527902" y="1178650"/>
            <a:ext cx="3961982" cy="5995727"/>
          </a:xfrm>
          <a:prstGeom prst="rect">
            <a:avLst/>
          </a:prstGeom>
        </p:spPr>
      </p:pic>
      <p:pic>
        <p:nvPicPr>
          <p:cNvPr id="24" name="Picture 23" descr="A blender with different types of juice&#10;&#10;AI-generated content may be incorrect.">
            <a:extLst>
              <a:ext uri="{FF2B5EF4-FFF2-40B4-BE49-F238E27FC236}">
                <a16:creationId xmlns:a16="http://schemas.microsoft.com/office/drawing/2014/main" id="{EBBC0B23-EC00-FCC9-C1AF-5463FA077AD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8" t="59207" r="73324"/>
          <a:stretch>
            <a:fillRect/>
          </a:stretch>
        </p:blipFill>
        <p:spPr>
          <a:xfrm>
            <a:off x="2440843" y="4055269"/>
            <a:ext cx="4136101" cy="3119108"/>
          </a:xfrm>
          <a:prstGeom prst="rect">
            <a:avLst/>
          </a:prstGeom>
        </p:spPr>
      </p:pic>
      <p:sp>
        <p:nvSpPr>
          <p:cNvPr id="59" name="TextBox 58">
            <a:extLst>
              <a:ext uri="{FF2B5EF4-FFF2-40B4-BE49-F238E27FC236}">
                <a16:creationId xmlns:a16="http://schemas.microsoft.com/office/drawing/2014/main" id="{1A513F66-5833-E03E-D94A-9A2631AD50B1}"/>
              </a:ext>
            </a:extLst>
          </p:cNvPr>
          <p:cNvSpPr txBox="1"/>
          <p:nvPr/>
        </p:nvSpPr>
        <p:spPr>
          <a:xfrm>
            <a:off x="431800" y="1935914"/>
            <a:ext cx="2191657" cy="288720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457200" indent="-457200">
              <a:spcBef>
                <a:spcPts val="672"/>
              </a:spcBef>
              <a:buFont typeface="Wingdings" panose="05000000000000000000" pitchFamily="2" charset="2"/>
              <a:buChar char="ü"/>
            </a:pPr>
            <a:r>
              <a:rPr lang="en-GB" sz="32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Trust</a:t>
            </a:r>
          </a:p>
          <a:p>
            <a:pPr marL="457200" indent="-457200">
              <a:spcBef>
                <a:spcPts val="672"/>
              </a:spcBef>
              <a:buFont typeface="Wingdings" panose="05000000000000000000" pitchFamily="2" charset="2"/>
              <a:buChar char="ü"/>
            </a:pPr>
            <a:r>
              <a:rPr lang="en-GB" sz="32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Honesty</a:t>
            </a:r>
          </a:p>
          <a:p>
            <a:pPr marL="457200" indent="-457200">
              <a:spcBef>
                <a:spcPts val="672"/>
              </a:spcBef>
              <a:buFont typeface="Wingdings" panose="05000000000000000000" pitchFamily="2" charset="2"/>
              <a:buChar char="ü"/>
            </a:pPr>
            <a:r>
              <a:rPr lang="en-GB" sz="32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Kindness</a:t>
            </a:r>
          </a:p>
          <a:p>
            <a:pPr marL="457200" indent="-457200">
              <a:spcBef>
                <a:spcPts val="672"/>
              </a:spcBef>
              <a:buFont typeface="Wingdings" panose="05000000000000000000" pitchFamily="2" charset="2"/>
              <a:buChar char="ü"/>
            </a:pPr>
            <a:r>
              <a:rPr lang="en-GB" sz="32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Fun</a:t>
            </a:r>
          </a:p>
          <a:p>
            <a:pPr marL="457200" indent="-457200">
              <a:spcBef>
                <a:spcPts val="672"/>
              </a:spcBef>
              <a:buFont typeface="Wingdings" panose="05000000000000000000" pitchFamily="2" charset="2"/>
              <a:buChar char="ü"/>
            </a:pPr>
            <a:r>
              <a:rPr lang="en-GB" sz="3200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Respect</a:t>
            </a:r>
          </a:p>
          <a:p>
            <a:pPr marL="457200" indent="-457200">
              <a:spcBef>
                <a:spcPts val="672"/>
              </a:spcBef>
              <a:buFont typeface="Wingdings" panose="05000000000000000000" pitchFamily="2" charset="2"/>
              <a:buChar char="ü"/>
            </a:pPr>
            <a:endParaRPr lang="en-GB" sz="2800" i="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27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75 0.00139 L -0.01475 0.00139 C 0.07882 0.01158 -0.04236 -0.00069 0.05417 0.00695 C 0.06493 0.00787 0.0757 0.00926 0.08646 0.01042 C 0.09549 0.01389 0.12292 0.02408 0.12986 0.02847 C 0.15365 0.04445 0.17587 0.07199 0.1974 0.09167 C 0.24288 0.13287 0.23733 0.11921 0.27847 0.16528 C 0.29705 0.18611 0.31858 0.22361 0.33247 0.2463 C 0.34462 0.26621 0.37118 0.3125 0.37709 0.32755 C 0.38386 0.34421 0.39167 0.36042 0.3974 0.37801 C 0.40052 0.3875 0.40382 0.39699 0.40677 0.40671 C 0.41146 0.42176 0.41493 0.43727 0.42031 0.45185 C 0.42222 0.45648 0.42431 0.46111 0.4257 0.46621 C 0.42709 0.47084 0.42743 0.47593 0.42847 0.48056 C 0.42969 0.48542 0.43125 0.49028 0.43247 0.49514 C 0.43299 0.50046 0.43316 0.50602 0.43386 0.51134 C 0.43438 0.51505 0.43594 0.51829 0.43663 0.52199 C 0.43733 0.52732 0.4375 0.53287 0.43802 0.5382 C 0.43663 0.55579 0.43542 0.57315 0.43386 0.59051 C 0.43334 0.5963 0.43212 0.60116 0.43125 0.60671 C 0.43073 0.60972 0.43056 0.61296 0.42986 0.61574 C 0.42934 0.61783 0.42709 0.6213 0.42709 0.6213 L 0.42709 0.6213 L 0.42709 0.6213 " pathEditMode="relative" ptsTypes="AAAAAAAAAAAAAAAAAAAAAAAA">
                                      <p:cBhvr>
                                        <p:cTn id="1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85185E-6 L 5.55556E-7 0.00023 C 0.00191 0.00741 0.02413 0.08866 0.03212 0.11111 C 0.03212 0.11134 0.06042 0.18681 0.06545 0.19977 C 0.07708 0.23125 0.08455 0.24838 0.09271 0.28241 C 0.09792 0.30371 0.10312 0.32546 0.1059 0.34722 C 0.11632 0.43148 0.10295 0.32639 0.11302 0.39977 C 0.11424 0.40949 0.1151 0.41898 0.11649 0.42824 C 0.12604 0.4875 0.11753 0.41991 0.12378 0.47292 C 0.12326 0.49769 0.12361 0.52269 0.12257 0.54746 C 0.1224 0.5507 0.12101 0.55394 0.12014 0.55695 C 0.11944 0.55972 0.1184 0.56227 0.11771 0.56505 C 0.11476 0.57662 0.1191 0.56621 0.11302 0.58056 C 0.11233 0.58241 0.11163 0.58449 0.11059 0.58565 C 0.1092 0.58704 0.1059 0.58889 0.1059 0.58912 L 0.10469 0.58889 L 0.10469 0.58912 " pathEditMode="relative" rAng="0" ptsTypes="AAAAAAAAAAAAAAAAA">
                                      <p:cBhvr>
                                        <p:cTn id="1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81" y="2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132 -0.01666 L -0.04132 -0.01643 L -0.08472 0.01042 C -0.09496 0.01667 -0.10625 0.02014 -0.1158 0.02847 C -0.14132 0.05139 -0.16944 0.07014 -0.19271 0.09722 C -0.19948 0.10486 -0.2066 0.11227 -0.21302 0.12037 C -0.21875 0.12778 -0.22396 0.13588 -0.22917 0.14375 C -0.2408 0.16134 -0.25052 0.17685 -0.26024 0.19584 C -0.26667 0.20834 -0.27483 0.22454 -0.27917 0.23912 C -0.28194 0.24792 -0.28368 0.25718 -0.28594 0.26621 C -0.28646 0.27408 -0.28663 0.28172 -0.28733 0.28959 C -0.28802 0.29815 -0.28941 0.30648 -0.2901 0.31482 C -0.29114 0.32986 -0.29097 0.34653 -0.29271 0.36181 C -0.29687 0.39792 -0.29531 0.37986 -0.29948 0.40486 C -0.30139 0.41597 -0.30243 0.42662 -0.30486 0.4375 C -0.30608 0.44236 -0.30764 0.44699 -0.30903 0.45185 C -0.31059 0.4669 -0.30799 0.46134 -0.31441 0.46991 L -0.31562 0.47176 L -0.31562 0.47199 " pathEditMode="relative" rAng="0" ptsTypes="AAAAAAAAAAAAAAAAAAA">
                                      <p:cBhvr>
                                        <p:cTn id="1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15" y="2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9 -0.00208 L -0.00799 -0.00185 C -0.01355 0.00579 -0.01997 0.01273 -0.02448 0.02106 C -0.02848 0.02824 -0.0316 0.03588 -0.03629 0.04213 C -0.04045 0.04745 -0.04532 0.05185 -0.04844 0.0581 C -0.05625 0.0743 -0.06233 0.0919 -0.0691 0.10926 C -0.07205 0.11667 -0.07466 0.12477 -0.07795 0.13217 C -0.09653 0.17153 -0.07379 0.12222 -0.09289 0.16736 C -0.1033 0.1919 -0.09618 0.16667 -0.10625 0.20417 C -0.10799 0.21042 -0.1092 0.21667 -0.11077 0.22315 C -0.11372 0.23518 -0.11875 0.25 -0.12118 0.2618 C -0.12396 0.27546 -0.12552 0.28866 -0.12865 0.30255 C -0.13212 0.31852 -0.13559 0.33426 -0.13889 0.35 C -0.14566 0.38102 -0.1408 0.36088 -0.14636 0.38356 C -0.14966 0.41389 -0.14844 0.39768 -0.14636 0.45046 C -0.14618 0.45717 -0.14566 0.46366 -0.14497 0.46991 C -0.1441 0.47662 -0.14271 0.4831 -0.14202 0.48935 C -0.14028 0.50046 -0.14045 0.49792 -0.14045 0.5037 L -0.14045 0.50393 L -0.14045 0.50532 " pathEditMode="relative" rAng="0" ptsTypes="AAAAAAAAAAAAAAAAAAAA">
                                      <p:cBhvr>
                                        <p:cTn id="2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31" y="25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7037E-6 L 1.94444E-6 0.00047 C -0.01181 0.01181 -0.02379 0.02269 -0.03524 0.03449 C -0.0533 0.05371 -0.07743 0.08264 -0.09202 0.10672 C -0.11024 0.13681 -0.13264 0.18611 -0.14063 0.22199 C -0.14462 0.23959 -0.14861 0.25741 -0.15278 0.27547 C -0.15486 0.28473 -0.15816 0.29329 -0.15955 0.30255 C -0.16233 0.31991 -0.16337 0.33774 -0.16771 0.35486 C -0.16945 0.36204 -0.17153 0.36922 -0.17309 0.37639 C -0.18281 0.42431 -0.17031 0.37246 -0.17847 0.40533 C -0.17899 0.4132 -0.17917 0.42107 -0.17986 0.42848 C -0.18004 0.43172 -0.18108 0.43473 -0.18125 0.4375 C -0.1816 0.44769 -0.18125 0.45787 -0.18125 0.46852 L -0.18125 0.46875 " pathEditMode="relative" rAng="0" ptsTypes="AAAAAAAAAAAAAA">
                                      <p:cBhvr>
                                        <p:cTn id="2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80" y="23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745C7B-9C0D-2E2A-6951-D696D45149B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Autofit/>
          </a:bodyPr>
          <a:lstStyle/>
          <a:p>
            <a:r>
              <a:rPr lang="en-US" dirty="0"/>
              <a:t>Your Friendship Smoothie</a:t>
            </a:r>
          </a:p>
        </p:txBody>
      </p:sp>
      <p:sp>
        <p:nvSpPr>
          <p:cNvPr id="2" name="Freeform 7">
            <a:extLst>
              <a:ext uri="{FF2B5EF4-FFF2-40B4-BE49-F238E27FC236}">
                <a16:creationId xmlns:a16="http://schemas.microsoft.com/office/drawing/2014/main" id="{5189EF7F-FE55-F449-15AC-EDD3E0DA8827}"/>
              </a:ext>
            </a:extLst>
          </p:cNvPr>
          <p:cNvSpPr/>
          <p:nvPr/>
        </p:nvSpPr>
        <p:spPr>
          <a:xfrm>
            <a:off x="7190927" y="4052675"/>
            <a:ext cx="1484762" cy="1567101"/>
          </a:xfrm>
          <a:custGeom>
            <a:avLst/>
            <a:gdLst/>
            <a:ahLst/>
            <a:cxnLst/>
            <a:rect l="l" t="t" r="r" b="b"/>
            <a:pathLst>
              <a:path w="4007107" h="4007107">
                <a:moveTo>
                  <a:pt x="0" y="0"/>
                </a:moveTo>
                <a:lnTo>
                  <a:pt x="4007107" y="0"/>
                </a:lnTo>
                <a:lnTo>
                  <a:pt x="4007107" y="4007107"/>
                </a:lnTo>
                <a:lnTo>
                  <a:pt x="0" y="400710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5375" b="90000" l="4000" r="95625">
                          <a14:foregroundMark x1="17996" y1="15005" x2="11500" y2="23000"/>
                          <a14:foregroundMark x1="11500" y1="23000" x2="5125" y2="51375"/>
                          <a14:foregroundMark x1="5125" y1="51375" x2="7750" y2="66000"/>
                          <a14:foregroundMark x1="7750" y1="66000" x2="13125" y2="76625"/>
                          <a14:foregroundMark x1="46836" y1="94390" x2="52500" y2="97375"/>
                          <a14:foregroundMark x1="13125" y1="76625" x2="42497" y2="92104"/>
                          <a14:foregroundMark x1="66889" y1="88349" x2="80000" y2="80125"/>
                          <a14:foregroundMark x1="52500" y1="97375" x2="59441" y2="93021"/>
                          <a14:foregroundMark x1="80000" y1="80125" x2="94000" y2="56375"/>
                          <a14:foregroundMark x1="94000" y1="56375" x2="94750" y2="42000"/>
                          <a14:foregroundMark x1="94750" y1="42000" x2="91000" y2="29125"/>
                          <a14:foregroundMark x1="91000" y1="29125" x2="83500" y2="19625"/>
                          <a14:foregroundMark x1="83500" y1="19625" x2="70750" y2="11625"/>
                          <a14:foregroundMark x1="70750" y1="11625" x2="37585" y2="6077"/>
                          <a14:foregroundMark x1="7375" y1="33000" x2="4625" y2="60000"/>
                          <a14:foregroundMark x1="4625" y1="60000" x2="15875" y2="48125"/>
                          <a14:foregroundMark x1="15875" y1="48125" x2="7375" y2="33000"/>
                          <a14:foregroundMark x1="92000" y1="33500" x2="95125" y2="48750"/>
                          <a14:foregroundMark x1="95125" y1="48750" x2="91875" y2="61750"/>
                          <a14:foregroundMark x1="91875" y1="61750" x2="90625" y2="60375"/>
                          <a14:foregroundMark x1="4875" y1="40875" x2="4000" y2="53625"/>
                          <a14:foregroundMark x1="4000" y1="53625" x2="7375" y2="62125"/>
                          <a14:foregroundMark x1="20000" y1="14000" x2="35500" y2="8875"/>
                          <a14:foregroundMark x1="35500" y1="8875" x2="20000" y2="14000"/>
                          <a14:foregroundMark x1="28000" y1="9625" x2="38125" y2="7375"/>
                          <a14:foregroundMark x1="94500" y1="39000" x2="95625" y2="52750"/>
                          <a14:foregroundMark x1="95625" y1="52750" x2="94500" y2="58000"/>
                          <a14:foregroundMark x1="37375" y1="6875" x2="53000" y2="5375"/>
                          <a14:foregroundMark x1="53000" y1="5375" x2="61750" y2="7375"/>
                          <a14:backgroundMark x1="36528" y1="6104" x2="37875" y2="5500"/>
                          <a14:backgroundMark x1="18375" y1="14250" x2="19718" y2="13647"/>
                          <a14:backgroundMark x1="41750" y1="93375" x2="68125" y2="89875"/>
                          <a14:backgroundMark x1="61750" y1="91500" x2="61000" y2="92875"/>
                          <a14:backgroundMark x1="59375" y1="93125" x2="61500" y2="93125"/>
                          <a14:backgroundMark x1="59375" y1="93125" x2="59000" y2="92375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0" name="Picture 9" descr="A blender with different types of juice&#10;&#10;AI-generated content may be incorrect.">
            <a:extLst>
              <a:ext uri="{FF2B5EF4-FFF2-40B4-BE49-F238E27FC236}">
                <a16:creationId xmlns:a16="http://schemas.microsoft.com/office/drawing/2014/main" id="{5D93F6E2-88CD-40BD-6873-BD039E75D26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8" t="16329" r="73324"/>
          <a:stretch>
            <a:fillRect/>
          </a:stretch>
        </p:blipFill>
        <p:spPr>
          <a:xfrm>
            <a:off x="2661556" y="903379"/>
            <a:ext cx="3739243" cy="6043074"/>
          </a:xfrm>
          <a:prstGeom prst="rect">
            <a:avLst/>
          </a:prstGeom>
        </p:spPr>
      </p:pic>
      <p:sp>
        <p:nvSpPr>
          <p:cNvPr id="11" name="Freeform 13">
            <a:extLst>
              <a:ext uri="{FF2B5EF4-FFF2-40B4-BE49-F238E27FC236}">
                <a16:creationId xmlns:a16="http://schemas.microsoft.com/office/drawing/2014/main" id="{488927E4-CDD1-1375-EA8F-C3B9CE39CF14}"/>
              </a:ext>
            </a:extLst>
          </p:cNvPr>
          <p:cNvSpPr/>
          <p:nvPr/>
        </p:nvSpPr>
        <p:spPr>
          <a:xfrm>
            <a:off x="5742271" y="4954794"/>
            <a:ext cx="1768425" cy="1567102"/>
          </a:xfrm>
          <a:custGeom>
            <a:avLst/>
            <a:gdLst/>
            <a:ahLst/>
            <a:cxnLst/>
            <a:rect l="l" t="t" r="r" b="b"/>
            <a:pathLst>
              <a:path w="6398514" h="8229600">
                <a:moveTo>
                  <a:pt x="0" y="0"/>
                </a:moveTo>
                <a:lnTo>
                  <a:pt x="6398514" y="0"/>
                </a:lnTo>
                <a:lnTo>
                  <a:pt x="639851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5364" t="-77626" r="-32627" b="-45880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Freeform 2">
            <a:extLst>
              <a:ext uri="{FF2B5EF4-FFF2-40B4-BE49-F238E27FC236}">
                <a16:creationId xmlns:a16="http://schemas.microsoft.com/office/drawing/2014/main" id="{7E362811-0997-833F-13AD-C1D698884457}"/>
              </a:ext>
            </a:extLst>
          </p:cNvPr>
          <p:cNvSpPr/>
          <p:nvPr/>
        </p:nvSpPr>
        <p:spPr>
          <a:xfrm rot="19336346">
            <a:off x="764454" y="4427212"/>
            <a:ext cx="1529153" cy="2290866"/>
          </a:xfrm>
          <a:custGeom>
            <a:avLst/>
            <a:gdLst/>
            <a:ahLst/>
            <a:cxnLst/>
            <a:rect l="l" t="t" r="r" b="b"/>
            <a:pathLst>
              <a:path w="3032395" h="4542914">
                <a:moveTo>
                  <a:pt x="0" y="0"/>
                </a:moveTo>
                <a:lnTo>
                  <a:pt x="3032395" y="0"/>
                </a:lnTo>
                <a:lnTo>
                  <a:pt x="3032395" y="4542914"/>
                </a:lnTo>
                <a:lnTo>
                  <a:pt x="0" y="454291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>
            <a:extLst>
              <a:ext uri="{FF2B5EF4-FFF2-40B4-BE49-F238E27FC236}">
                <a16:creationId xmlns:a16="http://schemas.microsoft.com/office/drawing/2014/main" id="{6749CFB3-0131-5A2F-B042-C7FF5A6F08D6}"/>
              </a:ext>
            </a:extLst>
          </p:cNvPr>
          <p:cNvSpPr/>
          <p:nvPr/>
        </p:nvSpPr>
        <p:spPr>
          <a:xfrm>
            <a:off x="1599133" y="4000222"/>
            <a:ext cx="1478234" cy="1639858"/>
          </a:xfrm>
          <a:custGeom>
            <a:avLst/>
            <a:gdLst/>
            <a:ahLst/>
            <a:cxnLst/>
            <a:rect l="l" t="t" r="r" b="b"/>
            <a:pathLst>
              <a:path w="4361675" h="4764688">
                <a:moveTo>
                  <a:pt x="0" y="0"/>
                </a:moveTo>
                <a:lnTo>
                  <a:pt x="4361675" y="0"/>
                </a:lnTo>
                <a:lnTo>
                  <a:pt x="4361675" y="4764689"/>
                </a:lnTo>
                <a:lnTo>
                  <a:pt x="0" y="476468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8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9">
            <a:extLst>
              <a:ext uri="{FF2B5EF4-FFF2-40B4-BE49-F238E27FC236}">
                <a16:creationId xmlns:a16="http://schemas.microsoft.com/office/drawing/2014/main" id="{E3DF529B-856B-62D1-47D5-95CFCE598492}"/>
              </a:ext>
            </a:extLst>
          </p:cNvPr>
          <p:cNvSpPr/>
          <p:nvPr/>
        </p:nvSpPr>
        <p:spPr>
          <a:xfrm rot="1778853">
            <a:off x="5825722" y="3094695"/>
            <a:ext cx="1232956" cy="1742081"/>
          </a:xfrm>
          <a:custGeom>
            <a:avLst/>
            <a:gdLst/>
            <a:ahLst/>
            <a:cxnLst/>
            <a:rect l="l" t="t" r="r" b="b"/>
            <a:pathLst>
              <a:path w="4488587" h="5736213">
                <a:moveTo>
                  <a:pt x="0" y="0"/>
                </a:moveTo>
                <a:lnTo>
                  <a:pt x="4488587" y="0"/>
                </a:lnTo>
                <a:lnTo>
                  <a:pt x="4488587" y="5736214"/>
                </a:lnTo>
                <a:lnTo>
                  <a:pt x="0" y="573621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4">
            <a:extLst>
              <a:ext uri="{FF2B5EF4-FFF2-40B4-BE49-F238E27FC236}">
                <a16:creationId xmlns:a16="http://schemas.microsoft.com/office/drawing/2014/main" id="{E8C853A8-7ED5-D6E4-DFCC-A9DB3AF3044F}"/>
              </a:ext>
            </a:extLst>
          </p:cNvPr>
          <p:cNvSpPr/>
          <p:nvPr/>
        </p:nvSpPr>
        <p:spPr>
          <a:xfrm>
            <a:off x="1753953" y="2281877"/>
            <a:ext cx="1554267" cy="1569967"/>
          </a:xfrm>
          <a:custGeom>
            <a:avLst/>
            <a:gdLst/>
            <a:ahLst/>
            <a:cxnLst/>
            <a:rect l="l" t="t" r="r" b="b"/>
            <a:pathLst>
              <a:path w="3210705" h="3243137">
                <a:moveTo>
                  <a:pt x="0" y="0"/>
                </a:moveTo>
                <a:lnTo>
                  <a:pt x="3210705" y="0"/>
                </a:lnTo>
                <a:lnTo>
                  <a:pt x="3210705" y="3243137"/>
                </a:lnTo>
                <a:lnTo>
                  <a:pt x="0" y="324313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11">
            <a:extLst>
              <a:ext uri="{FF2B5EF4-FFF2-40B4-BE49-F238E27FC236}">
                <a16:creationId xmlns:a16="http://schemas.microsoft.com/office/drawing/2014/main" id="{2A6494C1-9B4C-70D1-DBF7-429BF16D75A0}"/>
              </a:ext>
            </a:extLst>
          </p:cNvPr>
          <p:cNvSpPr/>
          <p:nvPr/>
        </p:nvSpPr>
        <p:spPr>
          <a:xfrm rot="12365804">
            <a:off x="6824533" y="2683293"/>
            <a:ext cx="1942123" cy="1180969"/>
          </a:xfrm>
          <a:custGeom>
            <a:avLst/>
            <a:gdLst/>
            <a:ahLst/>
            <a:cxnLst/>
            <a:rect l="l" t="t" r="r" b="b"/>
            <a:pathLst>
              <a:path w="4160245" h="2293335">
                <a:moveTo>
                  <a:pt x="0" y="0"/>
                </a:moveTo>
                <a:lnTo>
                  <a:pt x="4160245" y="0"/>
                </a:lnTo>
                <a:lnTo>
                  <a:pt x="4160245" y="2293335"/>
                </a:lnTo>
                <a:lnTo>
                  <a:pt x="0" y="229333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alphaModFix amt="8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3">
            <a:extLst>
              <a:ext uri="{FF2B5EF4-FFF2-40B4-BE49-F238E27FC236}">
                <a16:creationId xmlns:a16="http://schemas.microsoft.com/office/drawing/2014/main" id="{788269BD-DD70-F3CB-69B9-933E2206C7FF}"/>
              </a:ext>
            </a:extLst>
          </p:cNvPr>
          <p:cNvSpPr/>
          <p:nvPr/>
        </p:nvSpPr>
        <p:spPr>
          <a:xfrm>
            <a:off x="1119785" y="1096251"/>
            <a:ext cx="1234409" cy="1502633"/>
          </a:xfrm>
          <a:custGeom>
            <a:avLst/>
            <a:gdLst/>
            <a:ahLst/>
            <a:cxnLst/>
            <a:rect l="l" t="t" r="r" b="b"/>
            <a:pathLst>
              <a:path w="2392870" h="2931541">
                <a:moveTo>
                  <a:pt x="0" y="0"/>
                </a:moveTo>
                <a:lnTo>
                  <a:pt x="2392871" y="0"/>
                </a:lnTo>
                <a:lnTo>
                  <a:pt x="2392871" y="2931541"/>
                </a:lnTo>
                <a:lnTo>
                  <a:pt x="0" y="293154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8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6">
            <a:extLst>
              <a:ext uri="{FF2B5EF4-FFF2-40B4-BE49-F238E27FC236}">
                <a16:creationId xmlns:a16="http://schemas.microsoft.com/office/drawing/2014/main" id="{F861E21A-99D7-667A-879A-E534D0D1D456}"/>
              </a:ext>
            </a:extLst>
          </p:cNvPr>
          <p:cNvSpPr/>
          <p:nvPr/>
        </p:nvSpPr>
        <p:spPr>
          <a:xfrm rot="4830218" flipH="1">
            <a:off x="248384" y="2896119"/>
            <a:ext cx="1836605" cy="1213426"/>
          </a:xfrm>
          <a:custGeom>
            <a:avLst/>
            <a:gdLst/>
            <a:ahLst/>
            <a:cxnLst/>
            <a:rect l="l" t="t" r="r" b="b"/>
            <a:pathLst>
              <a:path w="4348180" h="2810011">
                <a:moveTo>
                  <a:pt x="0" y="0"/>
                </a:moveTo>
                <a:lnTo>
                  <a:pt x="4348179" y="0"/>
                </a:lnTo>
                <a:lnTo>
                  <a:pt x="4348179" y="2810011"/>
                </a:lnTo>
                <a:lnTo>
                  <a:pt x="0" y="2810011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17">
            <a:extLst>
              <a:ext uri="{FF2B5EF4-FFF2-40B4-BE49-F238E27FC236}">
                <a16:creationId xmlns:a16="http://schemas.microsoft.com/office/drawing/2014/main" id="{76FF4E77-5D3D-8629-E8C5-623E448099EF}"/>
              </a:ext>
            </a:extLst>
          </p:cNvPr>
          <p:cNvSpPr/>
          <p:nvPr/>
        </p:nvSpPr>
        <p:spPr>
          <a:xfrm>
            <a:off x="6244582" y="1119655"/>
            <a:ext cx="1484762" cy="1462220"/>
          </a:xfrm>
          <a:custGeom>
            <a:avLst/>
            <a:gdLst/>
            <a:ahLst/>
            <a:cxnLst/>
            <a:rect l="l" t="t" r="r" b="b"/>
            <a:pathLst>
              <a:path w="2424537" h="2642547">
                <a:moveTo>
                  <a:pt x="0" y="0"/>
                </a:moveTo>
                <a:lnTo>
                  <a:pt x="2424537" y="0"/>
                </a:lnTo>
                <a:lnTo>
                  <a:pt x="2424537" y="2642547"/>
                </a:lnTo>
                <a:lnTo>
                  <a:pt x="0" y="2642547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F26C939-24EA-F96A-C321-9EB0165D7759}"/>
              </a:ext>
            </a:extLst>
          </p:cNvPr>
          <p:cNvSpPr txBox="1"/>
          <p:nvPr/>
        </p:nvSpPr>
        <p:spPr>
          <a:xfrm>
            <a:off x="1809389" y="2861261"/>
            <a:ext cx="1436690" cy="374499"/>
          </a:xfrm>
          <a:prstGeom prst="roundRect">
            <a:avLst>
              <a:gd name="adj" fmla="val 50000"/>
            </a:avLst>
          </a:prstGeom>
          <a:solidFill>
            <a:srgbClr val="FFFFFF">
              <a:alpha val="4902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GB" sz="2200" b="1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Kindness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11AB0CA-2041-4AEF-951E-4BB5590775A9}"/>
              </a:ext>
            </a:extLst>
          </p:cNvPr>
          <p:cNvSpPr txBox="1"/>
          <p:nvPr/>
        </p:nvSpPr>
        <p:spPr>
          <a:xfrm>
            <a:off x="1646931" y="4611240"/>
            <a:ext cx="1312536" cy="536575"/>
          </a:xfrm>
          <a:prstGeom prst="roundRect">
            <a:avLst>
              <a:gd name="adj" fmla="val 50000"/>
            </a:avLst>
          </a:prstGeom>
          <a:solidFill>
            <a:srgbClr val="FFFFFF">
              <a:alpha val="4902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GB" sz="2200" b="1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Support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F85B4FD-BE5B-0D9B-8023-9737E483FA74}"/>
              </a:ext>
            </a:extLst>
          </p:cNvPr>
          <p:cNvSpPr txBox="1"/>
          <p:nvPr/>
        </p:nvSpPr>
        <p:spPr>
          <a:xfrm>
            <a:off x="7465690" y="4544564"/>
            <a:ext cx="942995" cy="536575"/>
          </a:xfrm>
          <a:prstGeom prst="roundRect">
            <a:avLst>
              <a:gd name="adj" fmla="val 50000"/>
            </a:avLst>
          </a:prstGeom>
          <a:solidFill>
            <a:srgbClr val="FFFFFF">
              <a:alpha val="4902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GB" sz="2200" b="1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Trust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FD469BD-A54A-7233-F24B-E2542330A18F}"/>
              </a:ext>
            </a:extLst>
          </p:cNvPr>
          <p:cNvSpPr txBox="1"/>
          <p:nvPr/>
        </p:nvSpPr>
        <p:spPr>
          <a:xfrm>
            <a:off x="1379352" y="1700143"/>
            <a:ext cx="705973" cy="322372"/>
          </a:xfrm>
          <a:prstGeom prst="roundRect">
            <a:avLst>
              <a:gd name="adj" fmla="val 50000"/>
            </a:avLst>
          </a:prstGeom>
          <a:solidFill>
            <a:srgbClr val="FFFFFF">
              <a:alpha val="4902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GB" sz="2200" b="1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Fun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85DC287-6E3A-3D8E-5877-16895A53E338}"/>
              </a:ext>
            </a:extLst>
          </p:cNvPr>
          <p:cNvSpPr txBox="1"/>
          <p:nvPr/>
        </p:nvSpPr>
        <p:spPr>
          <a:xfrm>
            <a:off x="6318405" y="1631453"/>
            <a:ext cx="1337116" cy="390616"/>
          </a:xfrm>
          <a:prstGeom prst="roundRect">
            <a:avLst>
              <a:gd name="adj" fmla="val 50000"/>
            </a:avLst>
          </a:prstGeom>
          <a:solidFill>
            <a:srgbClr val="FFFFFF">
              <a:alpha val="4902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GB" b="1" i="0" dirty="0">
                <a:solidFill>
                  <a:srgbClr val="00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Respect</a:t>
            </a:r>
          </a:p>
        </p:txBody>
      </p:sp>
    </p:spTree>
    <p:extLst>
      <p:ext uri="{BB962C8B-B14F-4D97-AF65-F5344CB8AC3E}">
        <p14:creationId xmlns:p14="http://schemas.microsoft.com/office/powerpoint/2010/main" val="2425753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9" grpId="0" animBg="1"/>
      <p:bldP spid="40" grpId="0" animBg="1"/>
      <p:bldP spid="4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A27C71-028B-C6A9-8E49-A03634841C5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25712" y="1225087"/>
            <a:ext cx="8247888" cy="5780044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GB" dirty="0">
                <a:latin typeface="+mn-lt"/>
              </a:rPr>
              <a:t>Friendships are like smoothies. If we put in the </a:t>
            </a:r>
            <a:r>
              <a:rPr lang="en-GB" b="1" dirty="0">
                <a:latin typeface="+mn-lt"/>
              </a:rPr>
              <a:t>right ingredients, </a:t>
            </a:r>
            <a:r>
              <a:rPr lang="en-GB" dirty="0">
                <a:latin typeface="+mn-lt"/>
              </a:rPr>
              <a:t>we </a:t>
            </a:r>
            <a:r>
              <a:rPr lang="en-GB" b="1" dirty="0">
                <a:latin typeface="+mn-lt"/>
              </a:rPr>
              <a:t>get something really good. </a:t>
            </a:r>
          </a:p>
          <a:p>
            <a:pPr>
              <a:spcBef>
                <a:spcPts val="0"/>
              </a:spcBef>
            </a:pPr>
            <a:endParaRPr lang="en-GB" dirty="0">
              <a:latin typeface="+mn-lt"/>
            </a:endParaRPr>
          </a:p>
          <a:p>
            <a:pPr>
              <a:spcBef>
                <a:spcPts val="0"/>
              </a:spcBef>
            </a:pPr>
            <a:r>
              <a:rPr lang="en-GB" dirty="0">
                <a:latin typeface="+mn-lt"/>
              </a:rPr>
              <a:t>When our friendship smoothie has all the right ingredients, it </a:t>
            </a:r>
            <a:r>
              <a:rPr lang="en-GB" b="1" dirty="0">
                <a:latin typeface="+mn-lt"/>
              </a:rPr>
              <a:t>feels good for lots of different reasons. </a:t>
            </a:r>
          </a:p>
          <a:p>
            <a:pPr>
              <a:spcBef>
                <a:spcPts val="0"/>
              </a:spcBef>
            </a:pPr>
            <a:endParaRPr lang="en-GB" dirty="0">
              <a:latin typeface="+mn-lt"/>
            </a:endParaRPr>
          </a:p>
          <a:p>
            <a:pPr>
              <a:spcBef>
                <a:spcPts val="0"/>
              </a:spcBef>
            </a:pPr>
            <a:r>
              <a:rPr lang="en-AU" dirty="0">
                <a:latin typeface="+mn-lt"/>
              </a:rPr>
              <a:t>Setting a boundary is a big part of a healthy friendship because </a:t>
            </a:r>
            <a:r>
              <a:rPr lang="en-AU" b="1" dirty="0">
                <a:latin typeface="+mn-lt"/>
              </a:rPr>
              <a:t>we need to say when something doesn’t feel right.</a:t>
            </a:r>
          </a:p>
          <a:p>
            <a:pPr>
              <a:spcBef>
                <a:spcPts val="0"/>
              </a:spcBef>
            </a:pPr>
            <a:endParaRPr lang="en-AU" dirty="0">
              <a:latin typeface="+mn-lt"/>
            </a:endParaRPr>
          </a:p>
          <a:p>
            <a:pPr>
              <a:spcBef>
                <a:spcPts val="0"/>
              </a:spcBef>
            </a:pPr>
            <a:r>
              <a:rPr lang="en-GB" dirty="0">
                <a:latin typeface="+mn-lt"/>
              </a:rPr>
              <a:t>We need </a:t>
            </a:r>
            <a:r>
              <a:rPr lang="en-GB" b="1" dirty="0">
                <a:latin typeface="+mn-lt"/>
              </a:rPr>
              <a:t>boundaries </a:t>
            </a:r>
            <a:r>
              <a:rPr lang="en-GB" dirty="0">
                <a:latin typeface="+mn-lt"/>
              </a:rPr>
              <a:t>in our friendships because they </a:t>
            </a:r>
            <a:r>
              <a:rPr lang="en-GB" b="1" dirty="0">
                <a:latin typeface="+mn-lt"/>
              </a:rPr>
              <a:t>keep friendships safe and fair</a:t>
            </a:r>
            <a:r>
              <a:rPr lang="en-GB" dirty="0">
                <a:latin typeface="+mn-lt"/>
              </a:rPr>
              <a:t> and </a:t>
            </a:r>
            <a:r>
              <a:rPr lang="en-GB" b="1" dirty="0">
                <a:latin typeface="+mn-lt"/>
              </a:rPr>
              <a:t>help us feel comfortable </a:t>
            </a:r>
            <a:r>
              <a:rPr lang="en-GB" dirty="0">
                <a:latin typeface="+mn-lt"/>
              </a:rPr>
              <a:t>being yourself.</a:t>
            </a:r>
          </a:p>
          <a:p>
            <a:pPr>
              <a:spcBef>
                <a:spcPts val="0"/>
              </a:spcBef>
            </a:pPr>
            <a:r>
              <a:rPr lang="en-AU" dirty="0">
                <a:latin typeface="+mn-lt"/>
              </a:rPr>
              <a:t> 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11854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89A60-3AF0-2583-7C74-B4A444B5C6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953EB5A-978C-DA72-F240-A18C3815FFB5}"/>
              </a:ext>
            </a:extLst>
          </p:cNvPr>
          <p:cNvSpPr/>
          <p:nvPr/>
        </p:nvSpPr>
        <p:spPr>
          <a:xfrm rot="5400000">
            <a:off x="521847" y="2002131"/>
            <a:ext cx="1933889" cy="1894745"/>
          </a:xfrm>
          <a:prstGeom prst="rect">
            <a:avLst/>
          </a:pr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AU" sz="1100" b="0" i="1" u="none" strike="noStrike" kern="1200" cap="none" spc="0" normalizeH="0" baseline="0" noProof="0">
              <a:ln>
                <a:noFill/>
              </a:ln>
              <a:solidFill>
                <a:srgbClr val="0092A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365DB48-E778-A132-9E3E-8CB48F90E6F2}"/>
              </a:ext>
            </a:extLst>
          </p:cNvPr>
          <p:cNvSpPr/>
          <p:nvPr/>
        </p:nvSpPr>
        <p:spPr>
          <a:xfrm rot="5400000">
            <a:off x="438413" y="4151483"/>
            <a:ext cx="2070887" cy="1894745"/>
          </a:xfrm>
          <a:prstGeom prst="rect">
            <a:avLst/>
          </a:pr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AU" sz="1100" b="0" i="1" u="none" strike="noStrike" kern="1200" cap="none" spc="0" normalizeH="0" baseline="0" noProof="0">
              <a:ln>
                <a:noFill/>
              </a:ln>
              <a:solidFill>
                <a:srgbClr val="0092A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58D86F4-C285-DC4E-7469-B82BA8166356}"/>
              </a:ext>
            </a:extLst>
          </p:cNvPr>
          <p:cNvSpPr/>
          <p:nvPr/>
        </p:nvSpPr>
        <p:spPr>
          <a:xfrm rot="5400000">
            <a:off x="6331045" y="905295"/>
            <a:ext cx="907127" cy="1894745"/>
          </a:xfrm>
          <a:prstGeom prst="rect">
            <a:avLst/>
          </a:pr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AU" sz="1100" b="0" i="1" u="none" strike="noStrike" kern="1200" cap="none" spc="0" normalizeH="0" baseline="0" noProof="0">
              <a:ln>
                <a:noFill/>
              </a:ln>
              <a:solidFill>
                <a:srgbClr val="0092A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7A6563-299A-E66F-D516-2B73B6B2F808}"/>
              </a:ext>
            </a:extLst>
          </p:cNvPr>
          <p:cNvSpPr/>
          <p:nvPr/>
        </p:nvSpPr>
        <p:spPr>
          <a:xfrm rot="5400000">
            <a:off x="6331046" y="1780701"/>
            <a:ext cx="907127" cy="1894745"/>
          </a:xfrm>
          <a:prstGeom prst="rect">
            <a:avLst/>
          </a:pr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AU" sz="1100" b="0" i="1" u="none" strike="noStrike" kern="1200" cap="none" spc="0" normalizeH="0" baseline="0" noProof="0">
              <a:ln>
                <a:noFill/>
              </a:ln>
              <a:solidFill>
                <a:srgbClr val="0092A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blue circle with black background&#10;&#10;AI-generated content may be incorrect.">
            <a:extLst>
              <a:ext uri="{FF2B5EF4-FFF2-40B4-BE49-F238E27FC236}">
                <a16:creationId xmlns:a16="http://schemas.microsoft.com/office/drawing/2014/main" id="{72368F0F-C8FE-A1E6-AB93-C6A539C16F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935" r="16205"/>
          <a:stretch>
            <a:fillRect/>
          </a:stretch>
        </p:blipFill>
        <p:spPr>
          <a:xfrm>
            <a:off x="5805161" y="1223904"/>
            <a:ext cx="1985210" cy="21012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A465B5E-D431-783E-BC8A-7E5F4BAA60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993" t="34660" r="1331" b="29013"/>
          <a:stretch>
            <a:fillRect/>
          </a:stretch>
        </p:blipFill>
        <p:spPr>
          <a:xfrm>
            <a:off x="444718" y="1907610"/>
            <a:ext cx="2101689" cy="23205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B8338EE-3F3A-4D6C-77C0-AFE84FBBD3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" t="35684" r="75353" b="29405"/>
          <a:stretch>
            <a:fillRect/>
          </a:stretch>
        </p:blipFill>
        <p:spPr>
          <a:xfrm>
            <a:off x="463142" y="4217328"/>
            <a:ext cx="2021427" cy="2149729"/>
          </a:xfrm>
          <a:prstGeom prst="rect">
            <a:avLst/>
          </a:prstGeom>
        </p:spPr>
      </p:pic>
      <p:sp>
        <p:nvSpPr>
          <p:cNvPr id="10" name="Freeform 9">
            <a:extLst>
              <a:ext uri="{FF2B5EF4-FFF2-40B4-BE49-F238E27FC236}">
                <a16:creationId xmlns:a16="http://schemas.microsoft.com/office/drawing/2014/main" id="{482229D2-5BEA-1CCD-14C5-C4F3788E8082}"/>
              </a:ext>
            </a:extLst>
          </p:cNvPr>
          <p:cNvSpPr>
            <a:spLocks noChangeAspect="1"/>
          </p:cNvSpPr>
          <p:nvPr/>
        </p:nvSpPr>
        <p:spPr>
          <a:xfrm>
            <a:off x="405598" y="1732882"/>
            <a:ext cx="2145096" cy="2467528"/>
          </a:xfrm>
          <a:custGeom>
            <a:avLst/>
            <a:gdLst>
              <a:gd name="connsiteX0" fmla="*/ 1016669 w 2057400"/>
              <a:gd name="connsiteY0" fmla="*/ 311542 h 2442410"/>
              <a:gd name="connsiteX1" fmla="*/ 144379 w 2057400"/>
              <a:gd name="connsiteY1" fmla="*/ 1231958 h 2442410"/>
              <a:gd name="connsiteX2" fmla="*/ 1016669 w 2057400"/>
              <a:gd name="connsiteY2" fmla="*/ 2152374 h 2442410"/>
              <a:gd name="connsiteX3" fmla="*/ 1888959 w 2057400"/>
              <a:gd name="connsiteY3" fmla="*/ 1231958 h 2442410"/>
              <a:gd name="connsiteX4" fmla="*/ 1016669 w 2057400"/>
              <a:gd name="connsiteY4" fmla="*/ 311542 h 2442410"/>
              <a:gd name="connsiteX5" fmla="*/ 0 w 2057400"/>
              <a:gd name="connsiteY5" fmla="*/ 0 h 2442410"/>
              <a:gd name="connsiteX6" fmla="*/ 2057400 w 2057400"/>
              <a:gd name="connsiteY6" fmla="*/ 0 h 2442410"/>
              <a:gd name="connsiteX7" fmla="*/ 2057400 w 2057400"/>
              <a:gd name="connsiteY7" fmla="*/ 2442410 h 2442410"/>
              <a:gd name="connsiteX8" fmla="*/ 0 w 2057400"/>
              <a:gd name="connsiteY8" fmla="*/ 2442410 h 2442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57400" h="2442410">
                <a:moveTo>
                  <a:pt x="1016669" y="311542"/>
                </a:moveTo>
                <a:cubicBezTo>
                  <a:pt x="534917" y="311542"/>
                  <a:pt x="144379" y="723626"/>
                  <a:pt x="144379" y="1231958"/>
                </a:cubicBezTo>
                <a:cubicBezTo>
                  <a:pt x="144379" y="1740290"/>
                  <a:pt x="534917" y="2152374"/>
                  <a:pt x="1016669" y="2152374"/>
                </a:cubicBezTo>
                <a:cubicBezTo>
                  <a:pt x="1498421" y="2152374"/>
                  <a:pt x="1888959" y="1740290"/>
                  <a:pt x="1888959" y="1231958"/>
                </a:cubicBezTo>
                <a:cubicBezTo>
                  <a:pt x="1888959" y="723626"/>
                  <a:pt x="1498421" y="311542"/>
                  <a:pt x="1016669" y="311542"/>
                </a:cubicBezTo>
                <a:close/>
                <a:moveTo>
                  <a:pt x="0" y="0"/>
                </a:moveTo>
                <a:lnTo>
                  <a:pt x="2057400" y="0"/>
                </a:lnTo>
                <a:lnTo>
                  <a:pt x="2057400" y="2442410"/>
                </a:lnTo>
                <a:lnTo>
                  <a:pt x="0" y="2442410"/>
                </a:lnTo>
                <a:close/>
              </a:path>
            </a:pathLst>
          </a:custGeom>
          <a:solidFill>
            <a:srgbClr val="FFFE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AU" sz="1100" b="0" i="1" u="none" strike="noStrike" kern="1200" cap="none" spc="0" normalizeH="0" baseline="0" noProof="0">
              <a:ln>
                <a:noFill/>
              </a:ln>
              <a:solidFill>
                <a:srgbClr val="0092A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54BC3C09-F51A-4D27-FA00-A62A9430141F}"/>
              </a:ext>
            </a:extLst>
          </p:cNvPr>
          <p:cNvSpPr>
            <a:spLocks noChangeAspect="1"/>
          </p:cNvSpPr>
          <p:nvPr/>
        </p:nvSpPr>
        <p:spPr>
          <a:xfrm>
            <a:off x="5725218" y="1040746"/>
            <a:ext cx="2145096" cy="2467528"/>
          </a:xfrm>
          <a:custGeom>
            <a:avLst/>
            <a:gdLst>
              <a:gd name="connsiteX0" fmla="*/ 1016669 w 2057400"/>
              <a:gd name="connsiteY0" fmla="*/ 311542 h 2442410"/>
              <a:gd name="connsiteX1" fmla="*/ 144379 w 2057400"/>
              <a:gd name="connsiteY1" fmla="*/ 1231958 h 2442410"/>
              <a:gd name="connsiteX2" fmla="*/ 1016669 w 2057400"/>
              <a:gd name="connsiteY2" fmla="*/ 2152374 h 2442410"/>
              <a:gd name="connsiteX3" fmla="*/ 1888959 w 2057400"/>
              <a:gd name="connsiteY3" fmla="*/ 1231958 h 2442410"/>
              <a:gd name="connsiteX4" fmla="*/ 1016669 w 2057400"/>
              <a:gd name="connsiteY4" fmla="*/ 311542 h 2442410"/>
              <a:gd name="connsiteX5" fmla="*/ 0 w 2057400"/>
              <a:gd name="connsiteY5" fmla="*/ 0 h 2442410"/>
              <a:gd name="connsiteX6" fmla="*/ 2057400 w 2057400"/>
              <a:gd name="connsiteY6" fmla="*/ 0 h 2442410"/>
              <a:gd name="connsiteX7" fmla="*/ 2057400 w 2057400"/>
              <a:gd name="connsiteY7" fmla="*/ 2442410 h 2442410"/>
              <a:gd name="connsiteX8" fmla="*/ 0 w 2057400"/>
              <a:gd name="connsiteY8" fmla="*/ 2442410 h 2442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57400" h="2442410">
                <a:moveTo>
                  <a:pt x="1016669" y="311542"/>
                </a:moveTo>
                <a:cubicBezTo>
                  <a:pt x="534917" y="311542"/>
                  <a:pt x="144379" y="723626"/>
                  <a:pt x="144379" y="1231958"/>
                </a:cubicBezTo>
                <a:cubicBezTo>
                  <a:pt x="144379" y="1740290"/>
                  <a:pt x="534917" y="2152374"/>
                  <a:pt x="1016669" y="2152374"/>
                </a:cubicBezTo>
                <a:cubicBezTo>
                  <a:pt x="1498421" y="2152374"/>
                  <a:pt x="1888959" y="1740290"/>
                  <a:pt x="1888959" y="1231958"/>
                </a:cubicBezTo>
                <a:cubicBezTo>
                  <a:pt x="1888959" y="723626"/>
                  <a:pt x="1498421" y="311542"/>
                  <a:pt x="1016669" y="311542"/>
                </a:cubicBezTo>
                <a:close/>
                <a:moveTo>
                  <a:pt x="0" y="0"/>
                </a:moveTo>
                <a:lnTo>
                  <a:pt x="2057400" y="0"/>
                </a:lnTo>
                <a:lnTo>
                  <a:pt x="2057400" y="2442410"/>
                </a:lnTo>
                <a:lnTo>
                  <a:pt x="0" y="2442410"/>
                </a:lnTo>
                <a:close/>
              </a:path>
            </a:pathLst>
          </a:custGeom>
          <a:solidFill>
            <a:srgbClr val="FFFE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AU" sz="1100" b="0" i="1" u="none" strike="noStrike" kern="1200" cap="none" spc="0" normalizeH="0" baseline="0" noProof="0">
              <a:ln>
                <a:noFill/>
              </a:ln>
              <a:solidFill>
                <a:srgbClr val="0092A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B64AC4F1-E94D-5038-3CF7-F47CDC33887D}"/>
              </a:ext>
            </a:extLst>
          </p:cNvPr>
          <p:cNvSpPr>
            <a:spLocks noChangeAspect="1"/>
          </p:cNvSpPr>
          <p:nvPr/>
        </p:nvSpPr>
        <p:spPr>
          <a:xfrm>
            <a:off x="401311" y="3970464"/>
            <a:ext cx="2145096" cy="2428260"/>
          </a:xfrm>
          <a:custGeom>
            <a:avLst/>
            <a:gdLst>
              <a:gd name="connsiteX0" fmla="*/ 1016669 w 2057400"/>
              <a:gd name="connsiteY0" fmla="*/ 311542 h 2442410"/>
              <a:gd name="connsiteX1" fmla="*/ 144379 w 2057400"/>
              <a:gd name="connsiteY1" fmla="*/ 1231958 h 2442410"/>
              <a:gd name="connsiteX2" fmla="*/ 1016669 w 2057400"/>
              <a:gd name="connsiteY2" fmla="*/ 2152374 h 2442410"/>
              <a:gd name="connsiteX3" fmla="*/ 1888959 w 2057400"/>
              <a:gd name="connsiteY3" fmla="*/ 1231958 h 2442410"/>
              <a:gd name="connsiteX4" fmla="*/ 1016669 w 2057400"/>
              <a:gd name="connsiteY4" fmla="*/ 311542 h 2442410"/>
              <a:gd name="connsiteX5" fmla="*/ 0 w 2057400"/>
              <a:gd name="connsiteY5" fmla="*/ 0 h 2442410"/>
              <a:gd name="connsiteX6" fmla="*/ 2057400 w 2057400"/>
              <a:gd name="connsiteY6" fmla="*/ 0 h 2442410"/>
              <a:gd name="connsiteX7" fmla="*/ 2057400 w 2057400"/>
              <a:gd name="connsiteY7" fmla="*/ 2442410 h 2442410"/>
              <a:gd name="connsiteX8" fmla="*/ 0 w 2057400"/>
              <a:gd name="connsiteY8" fmla="*/ 2442410 h 2442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57400" h="2442410">
                <a:moveTo>
                  <a:pt x="1016669" y="311542"/>
                </a:moveTo>
                <a:cubicBezTo>
                  <a:pt x="534917" y="311542"/>
                  <a:pt x="144379" y="723626"/>
                  <a:pt x="144379" y="1231958"/>
                </a:cubicBezTo>
                <a:cubicBezTo>
                  <a:pt x="144379" y="1740290"/>
                  <a:pt x="534917" y="2152374"/>
                  <a:pt x="1016669" y="2152374"/>
                </a:cubicBezTo>
                <a:cubicBezTo>
                  <a:pt x="1498421" y="2152374"/>
                  <a:pt x="1888959" y="1740290"/>
                  <a:pt x="1888959" y="1231958"/>
                </a:cubicBezTo>
                <a:cubicBezTo>
                  <a:pt x="1888959" y="723626"/>
                  <a:pt x="1498421" y="311542"/>
                  <a:pt x="1016669" y="311542"/>
                </a:cubicBezTo>
                <a:close/>
                <a:moveTo>
                  <a:pt x="0" y="0"/>
                </a:moveTo>
                <a:lnTo>
                  <a:pt x="2057400" y="0"/>
                </a:lnTo>
                <a:lnTo>
                  <a:pt x="2057400" y="2442410"/>
                </a:lnTo>
                <a:lnTo>
                  <a:pt x="0" y="2442410"/>
                </a:lnTo>
                <a:close/>
              </a:path>
            </a:pathLst>
          </a:custGeom>
          <a:solidFill>
            <a:srgbClr val="FFFE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AU" sz="1100" b="0" i="1" u="none" strike="noStrike" kern="1200" cap="none" spc="0" normalizeH="0" baseline="0" noProof="0">
              <a:ln>
                <a:noFill/>
              </a:ln>
              <a:solidFill>
                <a:srgbClr val="0092A3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4E5FDCB2-4DA9-CCB5-2C63-EE640A175B2D}"/>
              </a:ext>
            </a:extLst>
          </p:cNvPr>
          <p:cNvSpPr txBox="1">
            <a:spLocks/>
          </p:cNvSpPr>
          <p:nvPr/>
        </p:nvSpPr>
        <p:spPr>
          <a:xfrm>
            <a:off x="329184" y="1225296"/>
            <a:ext cx="4568622" cy="369332"/>
          </a:xfrm>
          <a:prstGeom prst="rect">
            <a:avLst/>
          </a:prstGeom>
        </p:spPr>
        <p:txBody>
          <a:bodyPr/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How well did you: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579C39C-325D-3772-E944-AC214401EA71}"/>
              </a:ext>
            </a:extLst>
          </p:cNvPr>
          <p:cNvSpPr txBox="1">
            <a:spLocks/>
          </p:cNvSpPr>
          <p:nvPr/>
        </p:nvSpPr>
        <p:spPr>
          <a:xfrm>
            <a:off x="2725635" y="4892659"/>
            <a:ext cx="5576153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b="0" kern="12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0000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</a:t>
            </a:r>
            <a:r>
              <a:rPr lang="en-US" i="0" dirty="0">
                <a:solidFill>
                  <a:srgbClr val="000000"/>
                </a:solidFill>
              </a:rPr>
              <a:t>respectful words to set a boundary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7BFED4FB-15F3-40E8-9F3C-3B03B6274881}"/>
              </a:ext>
            </a:extLst>
          </p:cNvPr>
          <p:cNvSpPr txBox="1">
            <a:spLocks/>
          </p:cNvSpPr>
          <p:nvPr/>
        </p:nvSpPr>
        <p:spPr>
          <a:xfrm>
            <a:off x="2714885" y="2644725"/>
            <a:ext cx="3025459" cy="110799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b="0" kern="12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0000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1" i="0" dirty="0">
                <a:solidFill>
                  <a:srgbClr val="000000"/>
                </a:solidFill>
              </a:rPr>
              <a:t>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escribe </a:t>
            </a:r>
            <a:r>
              <a:rPr lang="en-US" i="0" dirty="0">
                <a:solidFill>
                  <a:srgbClr val="000000"/>
                </a:solidFill>
                <a:ea typeface="Calibri"/>
              </a:rPr>
              <a:t>what a healthy friendship looks and feels like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5DDD257-2FF4-AD27-3F9D-095D94A341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997" t="9365" r="28736" b="34067"/>
          <a:stretch>
            <a:fillRect/>
          </a:stretch>
        </p:blipFill>
        <p:spPr>
          <a:xfrm rot="20659453">
            <a:off x="6215250" y="-444103"/>
            <a:ext cx="5857498" cy="3346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439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95 -0.00046 L 0.00695 -0.00023 C 0.00226 0.00093 -0.00243 0.00255 -0.00694 0.0037 C -0.00902 0.00417 0.00105 0.00301 -0.00086 0.00162 C -0.00451 -0.00093 -0.00902 0.00023 -0.01319 -0.00046 L 0.0007 -0.00648 L 0.00539 -0.00856 L 0.0099 -0.01065 C -0.00434 -0.01134 -0.01875 -0.01088 -0.03316 -0.01273 C -0.0368 -0.01319 -0.02586 -0.01389 -0.02239 -0.01481 C -0.02031 -0.01528 -0.01823 -0.0162 -0.01614 -0.0169 C -0.01371 -0.01759 -0.01111 -0.01782 -0.0085 -0.01875 C -0.0059 -0.01991 -0.00347 -0.02176 -0.00086 -0.02292 C 0.00122 -0.02384 0.0033 -0.02431 0.00539 -0.025 C 0.02084 -0.03079 -0.00312 -0.02268 0.01615 -0.02917 C 0.01042 -0.02986 0.00486 -0.03009 -0.00086 -0.03125 C -0.00295 -0.03148 -0.00798 -0.03079 -0.00694 -0.0331 C -0.00573 -0.03634 -0.00191 -0.03449 0.0007 -0.03518 C -0.00468 -0.03773 -0.01059 -0.04051 -0.01614 -0.04143 C -0.03107 -0.04398 -0.02448 -0.04236 -0.03628 -0.0456 C -0.02309 -0.05139 -0.03489 -0.04676 -0.00538 -0.04954 C -0.00034 -0.05023 0.00486 -0.05093 0.0099 -0.05162 L -0.00382 -0.0537 C -0.01423 -0.05509 -0.02187 -0.05486 -0.03159 -0.05787 C -0.03316 -0.05833 -0.03472 -0.05926 -0.03628 -0.05995 C -0.03159 -0.06134 -0.02691 -0.0625 -0.02239 -0.06389 C -0.01875 -0.06528 -0.01527 -0.06736 -0.01163 -0.06806 C -0.00555 -0.06944 0.01302 -0.07014 0.00695 -0.07014 C -0.01562 -0.07014 -0.03819 -0.06806 -0.06076 -0.06806 C -0.07413 -0.06806 -0.0342 -0.06944 -0.02083 -0.07014 L 0.02223 -0.07616 C 0.02587 -0.07685 0.03664 -0.07824 0.03299 -0.07824 C 0.0191 -0.07824 0.02414 -0.07569 0.01302 -0.07431 C 0.00591 -0.07315 -0.00139 -0.07292 -0.0085 -0.07222 L -0.02691 -0.07014 C -0.02951 -0.06944 -0.04201 -0.06597 -0.04392 -0.06597 C -0.046 -0.06597 -0.03975 -0.06759 -0.03767 -0.06806 C -0.03368 -0.06898 -0.02951 -0.06921 -0.02552 -0.07014 C -0.02031 -0.0713 -0.0151 -0.07268 -0.01007 -0.07431 C -0.00086 -0.07685 0.00834 -0.08032 0.01771 -0.08241 C 0.02066 -0.0831 0.03004 -0.08449 0.02691 -0.08449 C 0.01667 -0.08449 0.00643 -0.0831 -0.00382 -0.08241 L -0.02847 -0.08032 L -0.05937 -0.07824 C -0.05225 -0.08148 -0.05538 -0.08056 -0.04548 -0.08241 L -0.02395 -0.08657 C -0.01979 -0.08727 -0.01562 -0.08773 -0.01163 -0.08866 C -0.00902 -0.08912 -0.00121 -0.09051 -0.00382 -0.09051 C -0.00798 -0.09051 -0.01215 -0.08935 -0.01614 -0.08866 C -0.0658 -0.09167 -0.05243 -0.08935 -0.02239 -0.09259 C -0.01788 -0.09329 -0.00347 -0.09676 0.0007 -0.09676 C 0.00278 -0.09676 -0.0033 -0.09514 -0.00538 -0.09468 C -0.01215 -0.09375 -0.01875 -0.09306 -0.02552 -0.09259 C -0.03871 -0.09167 -0.07882 -0.09051 -0.06545 -0.09051 C -0.03576 -0.09051 -0.0059 -0.0919 0.02379 -0.09259 C 0.00556 -0.09167 -0.05312 -0.08796 -0.06545 -0.08866 C -0.06927 -0.08866 -0.05833 -0.09213 -0.05468 -0.09259 C -0.03784 -0.09537 -0.02083 -0.09653 -0.00382 -0.09884 L 0.01146 -0.10093 C 0.03299 -0.10903 0.0198 -0.10301 -0.00243 -0.10301 C -0.00902 -0.10301 -0.01562 -0.1044 -0.02239 -0.10486 C 0.0349 -0.11875 -0.04809 -0.09954 0.01302 -0.11111 C 0.01771 -0.11204 0.02223 -0.11412 0.02691 -0.11528 C 0.03091 -0.1162 0.04341 -0.11736 0.03924 -0.11736 C 0.03351 -0.11736 0.02795 -0.11597 0.02223 -0.11528 C 0.00782 -0.11597 -0.00642 -0.1162 -0.02083 -0.11736 C -0.02448 -0.11759 -0.02795 -0.11921 -0.03159 -0.11921 C -0.03316 -0.11921 -0.02864 -0.11782 -0.02691 -0.11736 C -0.02448 -0.11643 -0.02187 -0.11551 -0.01927 -0.11528 C -0.00191 -0.11412 0.03299 -0.11319 0.03299 -0.11296 " pathEditMode="relative" rAng="0" ptsTypes="AAAAAAAAAAAAAAAAAAAAAAAAAAAAAAAAAAAAAAAAAAAAAAAAAAAAAAAAAAAAAAAAAAAAAA">
                                      <p:cBhvr>
                                        <p:cTn id="9" dur="4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8" y="-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4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99 -0.11297 L 0.03299 -0.1125 C 0.0283 -0.11204 0.02379 -0.11042 0.0191 -0.11042 C 0.0165 -0.11042 0.01407 -0.1125 0.01146 -0.11297 C 0.00434 -0.11412 -0.00295 -0.11436 -0.01007 -0.11482 C -0.02448 -0.11574 -0.03889 -0.11644 -0.05312 -0.1169 C -0.05121 -0.11783 -0.04913 -0.11829 -0.04705 -0.11899 C -0.04444 -0.11991 -0.04184 -0.12014 -0.03941 -0.1213 C -0.03576 -0.12246 -0.03229 -0.12431 -0.02864 -0.12547 C -0.025 -0.12616 -0.02135 -0.12662 -0.01788 -0.12732 C -0.01475 -0.12801 -0.01163 -0.12848 -0.0085 -0.1294 C -0.00607 -0.1301 -0.00347 -0.13079 -0.00086 -0.13149 C 0.0033 -0.13241 0.0073 -0.13287 0.01146 -0.13357 C 0.0165 -0.13287 0.02188 -0.13311 0.02691 -0.13149 C 0.02848 -0.13079 0.02379 -0.12963 0.02223 -0.1294 C 0.01667 -0.12848 0.01094 -0.12801 0.00521 -0.12732 C -0.01788 -0.12801 -0.0408 -0.1294 -0.06389 -0.1294 C -0.06666 -0.1294 -0.07048 -0.13056 -0.0717 -0.12732 C -0.07257 -0.125 -0.06753 -0.12593 -0.06545 -0.12547 C -0.06302 -0.12454 -0.06041 -0.12385 -0.05781 -0.12338 C -0.05573 -0.12246 -0.05364 -0.12153 -0.05173 -0.1213 C -0.04652 -0.11991 -0.04149 -0.11806 -0.03628 -0.1169 C -0.03159 -0.11598 -0.02708 -0.11551 -0.02239 -0.11482 L -0.01007 -0.11297 C 0.00521 -0.11343 0.02118 -0.10996 0.03611 -0.11482 C 0.0415 -0.11667 0.02535 -0.11899 0.02066 -0.12338 C 0.0191 -0.12477 0.01771 -0.12616 0.01615 -0.12732 C 0.01355 -0.12917 0.00764 -0.13056 0.00521 -0.13149 C -0.01007 -0.13727 0.01945 -0.1301 -0.02083 -0.13797 L -0.03159 -0.13982 C -0.01475 -0.14051 0.00226 -0.14051 0.0191 -0.1419 C 0.0217 -0.1419 0.02431 -0.14329 0.02691 -0.14399 C 0.03091 -0.14491 0.03507 -0.14514 0.03924 -0.14607 C 0.03039 -0.14653 0.0217 -0.14723 0.01302 -0.14792 C 0.00938 -0.14862 0.00591 -0.14977 0.00226 -0.15 C -0.00399 -0.15116 -0.01007 -0.15162 -0.01632 -0.15232 C -0.03628 -0.15764 -0.02639 -0.15556 -0.04548 -0.15857 C -0.04757 -0.15903 -0.04965 -0.15996 -0.05173 -0.16042 C -0.05416 -0.16135 -0.05677 -0.16158 -0.05937 -0.1625 C -0.06093 -0.1632 -0.0625 -0.16412 -0.06389 -0.16459 C -0.05 -0.16667 -0.02986 -0.16991 -0.01788 -0.17107 L 0.00677 -0.17292 C -0.03437 -0.1757 -0.01145 -0.17269 -0.03472 -0.17709 C -0.05017 -0.17963 -0.04253 -0.17778 -0.05312 -0.18125 C -0.04566 -0.1838 -0.03975 -0.18588 -0.03159 -0.1875 C -0.02274 -0.18936 0.00313 -0.19098 0.0099 -0.19167 C -0.00955 -0.19676 -0.00034 -0.19491 -0.01788 -0.19769 C -0.02708 -0.20093 -0.02187 -0.19885 -0.03316 -0.20417 L -0.03784 -0.20625 C -0.02864 -0.20695 -0.01927 -0.20695 -0.01007 -0.20811 C -0.00694 -0.20857 -0.00399 -0.20973 -0.00086 -0.21019 C 0.01094 -0.21227 0.01441 -0.21158 0.02535 -0.21436 C 0.02743 -0.21482 0.02934 -0.21574 0.03143 -0.21667 L -0.0085 -0.21875 C -0.01875 -0.21922 -0.02777 -0.22107 -0.03784 -0.22269 L -0.02239 -0.22477 C -0.01527 -0.2257 -0.00798 -0.225 -0.00086 -0.22686 C 0.0007 -0.22732 -0.00399 -0.22848 -0.00555 -0.22894 C -0.00798 -0.22963 -0.01059 -0.23033 -0.01319 -0.23079 C -0.01163 -0.23172 -0.01007 -0.23241 -0.0085 -0.23311 C -0.00659 -0.2338 -0.0033 -0.23264 -0.00243 -0.23519 C -0.00173 -0.23704 -0.00538 -0.23658 -0.00694 -0.23727 C -0.00902 -0.23774 -0.01111 -0.23889 -0.01319 -0.23889 C -0.01475 -0.23889 -0.0085 -0.23727 -0.0085 -0.23704 " pathEditMode="relative" rAng="0" ptsTypes="AAAAAAAAAAAAAAAAAAAAAAAAAAAAAAAAAAAAAAAAAAAAAAAAAAAAAAAAAAAAAAAA">
                                      <p:cBhvr>
                                        <p:cTn id="16" dur="3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31" y="-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19" grpId="0" animBg="1"/>
      <p:bldP spid="19" grpId="1" animBg="1"/>
      <p:bldP spid="5" grpId="0" animBg="1"/>
      <p:bldP spid="5" grpId="1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3E3EB4-2F60-26FC-0A9D-386E0FE9CD5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25712" y="1225087"/>
            <a:ext cx="8247888" cy="830997"/>
          </a:xfrm>
        </p:spPr>
        <p:txBody>
          <a:bodyPr/>
          <a:lstStyle/>
          <a:p>
            <a:r>
              <a:rPr lang="en-US" dirty="0"/>
              <a:t>In the next lesson, we will practice listening to and respecting opinions that are different from your own.</a:t>
            </a:r>
          </a:p>
        </p:txBody>
      </p:sp>
      <p:pic>
        <p:nvPicPr>
          <p:cNvPr id="2" name="Picture Placeholder 6">
            <a:extLst>
              <a:ext uri="{FF2B5EF4-FFF2-40B4-BE49-F238E27FC236}">
                <a16:creationId xmlns:a16="http://schemas.microsoft.com/office/drawing/2014/main" id="{C0598DBA-3964-6569-8B72-6604EFF619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70" b="3670"/>
          <a:stretch/>
        </p:blipFill>
        <p:spPr>
          <a:xfrm>
            <a:off x="1909640" y="2326726"/>
            <a:ext cx="5324719" cy="3947074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099414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910108"/>
      </p:ext>
    </p:extLst>
  </p:cSld>
  <p:clrMapOvr>
    <a:masterClrMapping/>
  </p:clrMapOvr>
</p:sld>
</file>

<file path=ppt/theme/theme1.xml><?xml version="1.0" encoding="utf-8"?>
<a:theme xmlns:a="http://schemas.openxmlformats.org/drawingml/2006/main" name="GGSA_CharacterDev_PPT_Theme">
  <a:themeElements>
    <a:clrScheme name="GGSA">
      <a:dk1>
        <a:srgbClr val="717171"/>
      </a:dk1>
      <a:lt1>
        <a:srgbClr val="FFFFFF"/>
      </a:lt1>
      <a:dk2>
        <a:srgbClr val="0092A3"/>
      </a:dk2>
      <a:lt2>
        <a:srgbClr val="FEFAF2"/>
      </a:lt2>
      <a:accent1>
        <a:srgbClr val="177F99"/>
      </a:accent1>
      <a:accent2>
        <a:srgbClr val="7FC7CF"/>
      </a:accent2>
      <a:accent3>
        <a:srgbClr val="D9EEEB"/>
      </a:accent3>
      <a:accent4>
        <a:srgbClr val="F89D29"/>
      </a:accent4>
      <a:accent5>
        <a:srgbClr val="FDB619"/>
      </a:accent5>
      <a:accent6>
        <a:srgbClr val="FFE8B3"/>
      </a:accent6>
      <a:hlink>
        <a:srgbClr val="0000FF"/>
      </a:hlink>
      <a:folHlink>
        <a:srgbClr val="800080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tx2">
              <a:lumMod val="75000"/>
            </a:schemeClr>
          </a:solidFill>
        </a:ln>
      </a:spPr>
      <a:bodyPr anchor="ctr"/>
      <a:lstStyle>
        <a:defPPr algn="r">
          <a:defRPr sz="1100" dirty="0" smtClean="0">
            <a:solidFill>
              <a:schemeClr val="tx2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  <a:ln>
          <a:noFill/>
        </a:ln>
      </a:spPr>
      <a:bodyPr wrap="square" rtlCol="0">
        <a:noAutofit/>
      </a:bodyPr>
      <a:lstStyle>
        <a:defPPr>
          <a:spcBef>
            <a:spcPts val="672"/>
          </a:spcBef>
          <a:defRPr sz="2800" i="0" dirty="0" smtClean="0">
            <a:solidFill>
              <a:schemeClr val="tx1"/>
            </a:solidFill>
            <a:latin typeface="Calibri"/>
            <a:cs typeface="Calibri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CHADEV Y4-5 Lesson Template V3 20240419" id="{A58A2304-82A1-614A-A59A-248C8DBCCD86}" vid="{9F2DC27F-1A0B-D946-99EB-CDA5B157DAA9}"/>
    </a:ext>
  </a:extLst>
</a:theme>
</file>

<file path=ppt/theme/theme2.xml><?xml version="1.0" encoding="utf-8"?>
<a:theme xmlns:a="http://schemas.openxmlformats.org/drawingml/2006/main" name="1_GGSA_CharacterDev_PPT_Theme">
  <a:themeElements>
    <a:clrScheme name="GGSA">
      <a:dk1>
        <a:srgbClr val="717171"/>
      </a:dk1>
      <a:lt1>
        <a:srgbClr val="FFFFFF"/>
      </a:lt1>
      <a:dk2>
        <a:srgbClr val="0092A3"/>
      </a:dk2>
      <a:lt2>
        <a:srgbClr val="FEFAF2"/>
      </a:lt2>
      <a:accent1>
        <a:srgbClr val="177F99"/>
      </a:accent1>
      <a:accent2>
        <a:srgbClr val="7FC7CF"/>
      </a:accent2>
      <a:accent3>
        <a:srgbClr val="D9EEEB"/>
      </a:accent3>
      <a:accent4>
        <a:srgbClr val="F89D29"/>
      </a:accent4>
      <a:accent5>
        <a:srgbClr val="FDB619"/>
      </a:accent5>
      <a:accent6>
        <a:srgbClr val="FFE8B3"/>
      </a:accent6>
      <a:hlink>
        <a:srgbClr val="0000FF"/>
      </a:hlink>
      <a:folHlink>
        <a:srgbClr val="800080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tx2">
              <a:lumMod val="75000"/>
            </a:schemeClr>
          </a:solidFill>
        </a:ln>
      </a:spPr>
      <a:bodyPr anchor="ctr"/>
      <a:lstStyle>
        <a:defPPr algn="r">
          <a:defRPr sz="1100" dirty="0" smtClean="0">
            <a:solidFill>
              <a:schemeClr val="tx2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  <a:ln>
          <a:noFill/>
        </a:ln>
      </a:spPr>
      <a:bodyPr wrap="square" rtlCol="0">
        <a:noAutofit/>
      </a:bodyPr>
      <a:lstStyle>
        <a:defPPr>
          <a:spcBef>
            <a:spcPts val="672"/>
          </a:spcBef>
          <a:defRPr sz="2800" i="0" dirty="0" smtClean="0">
            <a:solidFill>
              <a:schemeClr val="tx1"/>
            </a:solidFill>
            <a:latin typeface="Calibri"/>
            <a:cs typeface="Calibri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CHADEV Y4-5 Lesson Template V3 20240419" id="{A58A2304-82A1-614A-A59A-248C8DBCCD86}" vid="{9F2DC27F-1A0B-D946-99EB-CDA5B157DAA9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EF7453D4541F4C94DB1D6331E0719E" ma:contentTypeVersion="19" ma:contentTypeDescription="Create a new document." ma:contentTypeScope="" ma:versionID="2f2461598377cc1d69122c1f23337d5e">
  <xsd:schema xmlns:xsd="http://www.w3.org/2001/XMLSchema" xmlns:xs="http://www.w3.org/2001/XMLSchema" xmlns:p="http://schemas.microsoft.com/office/2006/metadata/properties" xmlns:ns2="d63ea73a-d7e6-4e3a-bf41-d78273581467" xmlns:ns3="f315eb64-a02b-4bd5-a84c-38ab918c4ccd" xmlns:ns4="http://schemas.microsoft.com/sharepoint/v3/fields" targetNamespace="http://schemas.microsoft.com/office/2006/metadata/properties" ma:root="true" ma:fieldsID="6701f24062e837f14f86cc189893d0b6" ns2:_="" ns3:_="" ns4:_="">
    <xsd:import namespace="d63ea73a-d7e6-4e3a-bf41-d78273581467"/>
    <xsd:import namespace="f315eb64-a02b-4bd5-a84c-38ab918c4ccd"/>
    <xsd:import namespace="http://schemas.microsoft.com/sharepoint/v3/fields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2:_Flow_SignoffStatus" minOccurs="0"/>
                <xsd:element ref="ns3:SharedWithUsers" minOccurs="0"/>
                <xsd:element ref="ns3:SharedWithDetails" minOccurs="0"/>
                <xsd:element ref="ns4:_Revision" minOccurs="0"/>
                <xsd:element ref="ns2:Review_x0020_History" minOccurs="0"/>
                <xsd:element ref="ns2:MediaServiceObjectDetectorVersions" minOccurs="0"/>
                <xsd:element ref="ns3:_dlc_DocId" minOccurs="0"/>
                <xsd:element ref="ns3:_dlc_DocIdUrl" minOccurs="0"/>
                <xsd:element ref="ns3:_dlc_DocIdPersistId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3ea73a-d7e6-4e3a-bf41-d782735814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23a52850-eb8e-4fa7-a03f-de41acfdcd0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Review_x0020_History" ma:index="23" nillable="true" ma:displayName="Review History" ma:description="Provides a link to view all previous audits on the file in the Document Management system" ma:internalName="Review_x0020_History">
      <xsd:simpleType>
        <xsd:restriction base="dms:Text">
          <xsd:maxLength value="255"/>
        </xsd:restriction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15eb64-a02b-4bd5-a84c-38ab918c4ccd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20cdfe1-95c5-49e3-a8d4-f4154b7228ba}" ma:internalName="TaxCatchAll" ma:showField="CatchAllData" ma:web="f315eb64-a02b-4bd5-a84c-38ab918c4c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2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Revision" ma:index="22" nillable="true" ma:displayName="Revision" ma:internalName="_Revision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>
  <documentManagement>
    <TaxCatchAll xmlns="f315eb64-a02b-4bd5-a84c-38ab918c4ccd" xsi:nil="true"/>
    <lcf76f155ced4ddcb4097134ff3c332f xmlns="d63ea73a-d7e6-4e3a-bf41-d78273581467">
      <Terms xmlns="http://schemas.microsoft.com/office/infopath/2007/PartnerControls"/>
    </lcf76f155ced4ddcb4097134ff3c332f>
    <MediaLengthInSeconds xmlns="d63ea73a-d7e6-4e3a-bf41-d78273581467" xsi:nil="true"/>
    <SharedWithUsers xmlns="f315eb64-a02b-4bd5-a84c-38ab918c4ccd">
      <UserInfo>
        <DisplayName>Thom Butler</DisplayName>
        <AccountId>736</AccountId>
        <AccountType/>
      </UserInfo>
    </SharedWithUsers>
    <_dlc_DocId xmlns="f315eb64-a02b-4bd5-a84c-38ab918c4ccd">3KN27SNVY5CS-90160594-429960</_dlc_DocId>
    <_dlc_DocIdUrl xmlns="f315eb64-a02b-4bd5-a84c-38ab918c4ccd">
      <Url>https://ggsaus.sharepoint.com/sites/Curriculum/_layouts/15/DocIdRedir.aspx?ID=3KN27SNVY5CS-90160594-429960</Url>
      <Description>3KN27SNVY5CS-90160594-429960</Description>
    </_dlc_DocIdUrl>
    <_Flow_SignoffStatus xmlns="d63ea73a-d7e6-4e3a-bf41-d78273581467" xsi:nil="true"/>
    <_Revision xmlns="http://schemas.microsoft.com/sharepoint/v3/fields" xsi:nil="true"/>
    <Review_x0020_History xmlns="d63ea73a-d7e6-4e3a-bf41-d78273581467" xsi:nil="true"/>
    <_dlc_DocIdPersistId xmlns="f315eb64-a02b-4bd5-a84c-38ab918c4ccd">false</_dlc_DocIdPersistId>
  </documentManagement>
</p:properties>
</file>

<file path=customXml/itemProps1.xml><?xml version="1.0" encoding="utf-8"?>
<ds:datastoreItem xmlns:ds="http://schemas.openxmlformats.org/officeDocument/2006/customXml" ds:itemID="{A126B2F9-9E5E-47F6-8BD5-9996CAB193A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B945F80-F788-4887-A3D8-EFA1D037BF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63ea73a-d7e6-4e3a-bf41-d78273581467"/>
    <ds:schemaRef ds:uri="f315eb64-a02b-4bd5-a84c-38ab918c4ccd"/>
    <ds:schemaRef ds:uri="http://schemas.microsoft.com/sharepoint/v3/field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B5A8FAF-581A-4C97-9ADF-CC73324A2D10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ECCA1584-9CA9-46D4-BE44-1AD376E0FB8E}">
  <ds:schemaRefs>
    <ds:schemaRef ds:uri="http://schemas.microsoft.com/office/2006/metadata/properties"/>
    <ds:schemaRef ds:uri="http://schemas.microsoft.com/office/infopath/2007/PartnerControls"/>
    <ds:schemaRef ds:uri="http://purl.org/dc/dcmitype/"/>
    <ds:schemaRef ds:uri="d63ea73a-d7e6-4e3a-bf41-d78273581467"/>
    <ds:schemaRef ds:uri="http://purl.org/dc/elements/1.1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schemas.microsoft.com/sharepoint/v3/fields"/>
    <ds:schemaRef ds:uri="f315eb64-a02b-4bd5-a84c-38ab918c4ccd"/>
    <ds:schemaRef ds:uri="http://purl.org/dc/terms/"/>
  </ds:schemaRefs>
</ds:datastoreItem>
</file>

<file path=docMetadata/LabelInfo.xml><?xml version="1.0" encoding="utf-8"?>
<clbl:labelList xmlns:clbl="http://schemas.microsoft.com/office/2020/mipLabelMetadata">
  <clbl:label id="{9244ecb8-16fe-4c0f-8e27-d1c8d10e61bf}" enabled="0" method="" siteId="{9244ecb8-16fe-4c0f-8e27-d1c8d10e61bf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CHADEV Year 4 Lesson Template V3 20240419</Template>
  <TotalTime>1604</TotalTime>
  <Words>528</Words>
  <Application>Microsoft Office PowerPoint</Application>
  <PresentationFormat>On-screen Show (4:3)</PresentationFormat>
  <Paragraphs>94</Paragraphs>
  <Slides>24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5" baseType="lpstr">
      <vt:lpstr>Gotham-Book</vt:lpstr>
      <vt:lpstr>Calibri</vt:lpstr>
      <vt:lpstr>Copperplate</vt:lpstr>
      <vt:lpstr>Wingdings</vt:lpstr>
      <vt:lpstr>Times New Roman</vt:lpstr>
      <vt:lpstr>Calibr</vt:lpstr>
      <vt:lpstr>Dreaming Outloud Pro</vt:lpstr>
      <vt:lpstr>American Typewriter</vt:lpstr>
      <vt:lpstr>Arial</vt:lpstr>
      <vt:lpstr>GGSA_CharacterDev_PPT_Theme</vt:lpstr>
      <vt:lpstr>1_GGSA_CharacterDev_PPT_Theme</vt:lpstr>
      <vt:lpstr>Healthy Friendships and Boundaries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44</dc:title>
  <dc:subject>Parenting</dc:subject>
  <dc:creator>Mahmoud Diaa</dc:creator>
  <cp:keywords>Parenting</cp:keywords>
  <cp:lastModifiedBy>Lorraine Sage</cp:lastModifiedBy>
  <cp:revision>1</cp:revision>
  <cp:lastPrinted>2021-04-07T01:54:21Z</cp:lastPrinted>
  <dcterms:created xsi:type="dcterms:W3CDTF">2024-04-29T10:07:44Z</dcterms:created>
  <dcterms:modified xsi:type="dcterms:W3CDTF">2026-04-22T08:39:32Z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0x01010023EF7453D4541F4C94DB1D6331E0719E</vt:lpwstr>
  </property>
  <property fmtid="{D5CDD505-2E9C-101B-9397-08002B2CF9AE}" pid="3" name="Order">
    <vt:r8>6578600</vt:r8>
  </property>
  <property fmtid="{D5CDD505-2E9C-101B-9397-08002B2CF9AE}" pid="4" name="dcProductDevelopment">
    <vt:bool>false</vt:bool>
  </property>
  <property fmtid="{D5CDD505-2E9C-101B-9397-08002B2CF9AE}" pid="5" name="dcInternalEvaluationLibrary">
    <vt:bool>false</vt:bool>
  </property>
  <property fmtid="{D5CDD505-2E9C-101B-9397-08002B2CF9AE}" pid="6" name="dcMarketingServices">
    <vt:bool>false</vt:bool>
  </property>
  <property fmtid="{D5CDD505-2E9C-101B-9397-08002B2CF9AE}" pid="7" name="dcIntranet">
    <vt:bool>false</vt:bool>
  </property>
  <property fmtid="{D5CDD505-2E9C-101B-9397-08002B2CF9AE}" pid="8" name="dcExternalEvaluationLibrary">
    <vt:bool>false</vt:bool>
  </property>
  <property fmtid="{D5CDD505-2E9C-101B-9397-08002B2CF9AE}" pid="9" name="dcSchoolsAllStaff">
    <vt:bool>false</vt:bool>
  </property>
  <property fmtid="{D5CDD505-2E9C-101B-9397-08002B2CF9AE}" pid="10" name="dcDirectors">
    <vt:bool>false</vt:bool>
  </property>
  <property fmtid="{D5CDD505-2E9C-101B-9397-08002B2CF9AE}" pid="11" name="dcGreatTeachingPortal">
    <vt:bool>false</vt:bool>
  </property>
  <property fmtid="{D5CDD505-2E9C-101B-9397-08002B2CF9AE}" pid="12" name="dcBrochureStand">
    <vt:bool>false</vt:bool>
  </property>
  <property fmtid="{D5CDD505-2E9C-101B-9397-08002B2CF9AE}" pid="13" name="dcSchoolPrincipals">
    <vt:bool>false</vt:bool>
  </property>
  <property fmtid="{D5CDD505-2E9C-101B-9397-08002B2CF9AE}" pid="14" name="dcWebsite">
    <vt:bool>false</vt:bool>
  </property>
  <property fmtid="{D5CDD505-2E9C-101B-9397-08002B2CF9AE}" pid="15" name="dcDigitalDatabase">
    <vt:bool>false</vt:bool>
  </property>
  <property fmtid="{D5CDD505-2E9C-101B-9397-08002B2CF9AE}" pid="16" name="dcProductFolders">
    <vt:bool>false</vt:bool>
  </property>
  <property fmtid="{D5CDD505-2E9C-101B-9397-08002B2CF9AE}" pid="17" name="dcCEOSocialMedia">
    <vt:bool>false</vt:bool>
  </property>
  <property fmtid="{D5CDD505-2E9C-101B-9397-08002B2CF9AE}" pid="18" name="dcBusinessServices">
    <vt:bool>false</vt:bool>
  </property>
  <property fmtid="{D5CDD505-2E9C-101B-9397-08002B2CF9AE}" pid="19" name="dcInfoHub">
    <vt:bool>false</vt:bool>
  </property>
  <property fmtid="{D5CDD505-2E9C-101B-9397-08002B2CF9AE}" pid="20" name="dcManagement">
    <vt:bool>false</vt:bool>
  </property>
  <property fmtid="{D5CDD505-2E9C-101B-9397-08002B2CF9AE}" pid="21" name="dcSchoolPartnerships">
    <vt:bool>false</vt:bool>
  </property>
  <property fmtid="{D5CDD505-2E9C-101B-9397-08002B2CF9AE}" pid="22" name="dcCurriculumResourceLibrary">
    <vt:bool>false</vt:bool>
  </property>
  <property fmtid="{D5CDD505-2E9C-101B-9397-08002B2CF9AE}" pid="23" name="dcAllGGSAStaff">
    <vt:bool>false</vt:bool>
  </property>
  <property fmtid="{D5CDD505-2E9C-101B-9397-08002B2CF9AE}" pid="24" name="dcSocialMedia">
    <vt:bool>false</vt:bool>
  </property>
  <property fmtid="{D5CDD505-2E9C-101B-9397-08002B2CF9AE}" pid="25" name="MediaServiceImageTags">
    <vt:lpwstr/>
  </property>
  <property fmtid="{D5CDD505-2E9C-101B-9397-08002B2CF9AE}" pid="26" name="xd_ProgID">
    <vt:lpwstr/>
  </property>
  <property fmtid="{D5CDD505-2E9C-101B-9397-08002B2CF9AE}" pid="27" name="_dlc_DocId">
    <vt:lpwstr>GGSAPD-1028343255-299314</vt:lpwstr>
  </property>
  <property fmtid="{D5CDD505-2E9C-101B-9397-08002B2CF9AE}" pid="28" name="_ColorHex">
    <vt:lpwstr/>
  </property>
  <property fmtid="{D5CDD505-2E9C-101B-9397-08002B2CF9AE}" pid="29" name="_Emoji">
    <vt:lpwstr/>
  </property>
  <property fmtid="{D5CDD505-2E9C-101B-9397-08002B2CF9AE}" pid="30" name="auditStatus">
    <vt:lpwstr>Created</vt:lpwstr>
  </property>
  <property fmtid="{D5CDD505-2E9C-101B-9397-08002B2CF9AE}" pid="31" name="ComplianceAssetId">
    <vt:lpwstr/>
  </property>
  <property fmtid="{D5CDD505-2E9C-101B-9397-08002B2CF9AE}" pid="32" name="TemplateUrl">
    <vt:lpwstr/>
  </property>
  <property fmtid="{D5CDD505-2E9C-101B-9397-08002B2CF9AE}" pid="33" name="Request">
    <vt:lpwstr>, </vt:lpwstr>
  </property>
  <property fmtid="{D5CDD505-2E9C-101B-9397-08002B2CF9AE}" pid="34" name="_ColorTag">
    <vt:lpwstr/>
  </property>
  <property fmtid="{D5CDD505-2E9C-101B-9397-08002B2CF9AE}" pid="35" name="_ExtendedDescription">
    <vt:lpwstr/>
  </property>
  <property fmtid="{D5CDD505-2E9C-101B-9397-08002B2CF9AE}" pid="36" name="TriggerFlowInfo">
    <vt:lpwstr/>
  </property>
  <property fmtid="{D5CDD505-2E9C-101B-9397-08002B2CF9AE}" pid="37" name="_dlc_DocIdUrl">
    <vt:lpwstr>https://ggsaus.sharepoint.com/sites/ProductDevelopment/_layouts/15/DocIdRedir.aspx?ID=GGSAPD-1028343255-299314, GGSAPD-1028343255-299314</vt:lpwstr>
  </property>
  <property fmtid="{D5CDD505-2E9C-101B-9397-08002B2CF9AE}" pid="38" name="xd_Signature">
    <vt:bool>false</vt:bool>
  </property>
  <property fmtid="{D5CDD505-2E9C-101B-9397-08002B2CF9AE}" pid="39" name="SharedWithUsers">
    <vt:lpwstr>5571;#Vanessa Leonhardt;#5694;#Jacqui Castorina</vt:lpwstr>
  </property>
  <property fmtid="{D5CDD505-2E9C-101B-9397-08002B2CF9AE}" pid="40" name="_dlc_DocIdItemGuid">
    <vt:lpwstr>72816a52-252e-4d5a-8a9b-aa60cf2e42a4</vt:lpwstr>
  </property>
</Properties>
</file>