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6213" r:id="rId5"/>
    <p:sldMasterId id="2147486352" r:id="rId6"/>
  </p:sldMasterIdLst>
  <p:notesMasterIdLst>
    <p:notesMasterId r:id="rId38"/>
  </p:notesMasterIdLst>
  <p:handoutMasterIdLst>
    <p:handoutMasterId r:id="rId39"/>
  </p:handoutMasterIdLst>
  <p:sldIdLst>
    <p:sldId id="256" r:id="rId7"/>
    <p:sldId id="257" r:id="rId8"/>
    <p:sldId id="258" r:id="rId9"/>
    <p:sldId id="259" r:id="rId10"/>
    <p:sldId id="261" r:id="rId11"/>
    <p:sldId id="319" r:id="rId12"/>
    <p:sldId id="285" r:id="rId13"/>
    <p:sldId id="290" r:id="rId14"/>
    <p:sldId id="272" r:id="rId15"/>
    <p:sldId id="3849" r:id="rId16"/>
    <p:sldId id="291" r:id="rId17"/>
    <p:sldId id="3847" r:id="rId18"/>
    <p:sldId id="3850" r:id="rId19"/>
    <p:sldId id="3851" r:id="rId20"/>
    <p:sldId id="3852" r:id="rId21"/>
    <p:sldId id="3853" r:id="rId22"/>
    <p:sldId id="3854" r:id="rId23"/>
    <p:sldId id="3855" r:id="rId24"/>
    <p:sldId id="3856" r:id="rId25"/>
    <p:sldId id="3857" r:id="rId26"/>
    <p:sldId id="330" r:id="rId27"/>
    <p:sldId id="331" r:id="rId28"/>
    <p:sldId id="332" r:id="rId29"/>
    <p:sldId id="333" r:id="rId30"/>
    <p:sldId id="334" r:id="rId31"/>
    <p:sldId id="335" r:id="rId32"/>
    <p:sldId id="3848" r:id="rId33"/>
    <p:sldId id="275" r:id="rId34"/>
    <p:sldId id="329" r:id="rId35"/>
    <p:sldId id="277" r:id="rId36"/>
    <p:sldId id="298" r:id="rId37"/>
  </p:sldIdLst>
  <p:sldSz cx="9144000" cy="6858000" type="screen4x3"/>
  <p:notesSz cx="7019925" cy="9305925"/>
  <p:embeddedFontLst>
    <p:embeddedFont>
      <p:font typeface="American Typewriter" panose="020B0604020202020204" charset="0"/>
      <p:regular r:id="rId40"/>
    </p:embeddedFont>
    <p:embeddedFont>
      <p:font typeface="Dreaming Outloud Pro" panose="03050502040302030504" pitchFamily="66" charset="0"/>
      <p:regular r:id="rId41"/>
      <p:italic r:id="rId42"/>
    </p:embeddedFont>
    <p:embeddedFont>
      <p:font typeface="Edu QLD Beginner" pitchFamily="2" charset="0"/>
      <p:regular r:id="rId43"/>
      <p:bold r:id="rId44"/>
    </p:embeddedFont>
    <p:embeddedFont>
      <p:font typeface="Gotham-Book" panose="020B0604020202020204" charset="0"/>
      <p:regular r:id="rId45"/>
      <p:bold r:id="rId46"/>
      <p:italic r:id="rId47"/>
      <p:boldItalic r:id="rId48"/>
    </p:embeddedFont>
  </p:embeddedFont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504" userDrawn="1">
          <p15:clr>
            <a:srgbClr val="A4A3A4"/>
          </p15:clr>
        </p15:guide>
        <p15:guide id="2" pos="272" userDrawn="1">
          <p15:clr>
            <a:srgbClr val="A4A3A4"/>
          </p15:clr>
        </p15:guide>
        <p15:guide id="3" pos="2880" userDrawn="1">
          <p15:clr>
            <a:srgbClr val="A4A3A4"/>
          </p15:clr>
        </p15:guide>
        <p15:guide id="4" pos="5465" userDrawn="1">
          <p15:clr>
            <a:srgbClr val="A4A3A4"/>
          </p15:clr>
        </p15:guide>
        <p15:guide id="5" orient="horz" pos="2160" userDrawn="1">
          <p15:clr>
            <a:srgbClr val="A4A3A4"/>
          </p15:clr>
        </p15:guide>
        <p15:guide id="7" orient="horz" pos="3974"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F1D125-CDAC-41BA-663D-FA2ED412B9D6}" name="Elizabeth Piaquadio" initials="" userId="S::epiaquadio@goodtogreatschools.org.au::52767243-7565-4b68-b9c1-5d2bede989b0" providerId="AD"/>
  <p188:author id="{C4288552-6D0E-8CC2-62D5-390F7A912CEC}" name="Abbas Kassem" initials="" userId="S::akassem@goodtogreatschools.org.au::b5422da9-d130-411e-8a14-2c174765e2f3" providerId="AD"/>
  <p188:author id="{A858C27E-DE66-476E-F0D9-1C44EA3E7CC1}" name="Chantal Rae" initials="CR" userId="S::crae@goodtogreatschools.org.au::a1db561e-73a2-489d-a119-0f73c1c2f06f" providerId="AD"/>
  <p188:author id="{F9EC709B-A35B-5782-C0E0-A56C6394654A}" name="Sara Reynolds" initials="SR" userId="S::sreynolds@goodtogreatschools.org.au::69865588-b2e5-414a-9d2a-0cd2581b20ed" providerId="AD"/>
  <p188:author id="{975C13B1-098B-AE78-A050-04A321074122}" name="Nathan Duff" initials="ND" userId="S::nduff@goodtogreatschools.org.au::5454dd5d-9811-49f6-92ba-8b7b8eb9777a" providerId="AD"/>
  <p188:author id="{F3A441D6-6F02-665D-5AC6-34A1AF2D56A9}" name="Lorraine Sage" initials="LS" userId="S::lsage@goodtogreatschools.org.au::492655dd-2671-48ce-be84-1cb87887afd8" providerId="AD"/>
  <p188:author id="{9B6C35E0-19F5-AC4A-AE69-0037BB855A2A}" name="Duncan Hastie" initials="DH" userId="S::dhastie@goodtogreatschools.org.au::6b9ddfa0-3e8b-4c72-a299-e1e58d3993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ayesha@checkitediting.com.au" initials="a" lastIdx="1" clrIdx="1">
    <p:extLst>
      <p:ext uri="{19B8F6BF-5375-455C-9EA6-DF929625EA0E}">
        <p15:presenceInfo xmlns:p15="http://schemas.microsoft.com/office/powerpoint/2012/main" userId="3ac9f934761b203a" providerId="Windows Live"/>
      </p:ext>
    </p:extLst>
  </p:cmAuthor>
  <p:cmAuthor id="3" name="Nadine Anderson-Conklin" initials="NAC" lastIdx="2" clrIdx="2">
    <p:extLst>
      <p:ext uri="{19B8F6BF-5375-455C-9EA6-DF929625EA0E}">
        <p15:presenceInfo xmlns:p15="http://schemas.microsoft.com/office/powerpoint/2012/main" userId="S::NAnderson@goodtogreatschools.org.au::a935aca9-513a-492d-957e-465cbe939d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7EA"/>
    <a:srgbClr val="000000"/>
    <a:srgbClr val="EAC1BE"/>
    <a:srgbClr val="FFEAAB"/>
    <a:srgbClr val="FFEBAB"/>
    <a:srgbClr val="FFFDF5"/>
    <a:srgbClr val="FFFEFA"/>
    <a:srgbClr val="FAFFFF"/>
    <a:srgbClr val="F5FFFF"/>
    <a:srgbClr val="FFF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B422B9-C043-4C8B-BF53-F791EBEBB16A}" v="63" dt="2026-04-22T09:22:54.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8497" autoAdjust="0"/>
  </p:normalViewPr>
  <p:slideViewPr>
    <p:cSldViewPr snapToGrid="0">
      <p:cViewPr varScale="1">
        <p:scale>
          <a:sx n="107" d="100"/>
          <a:sy n="107" d="100"/>
        </p:scale>
        <p:origin x="1656" y="246"/>
      </p:cViewPr>
      <p:guideLst>
        <p:guide orient="horz" pos="504"/>
        <p:guide pos="272"/>
        <p:guide pos="2880"/>
        <p:guide pos="5465"/>
        <p:guide orient="horz" pos="2160"/>
        <p:guide orient="horz" pos="3974"/>
      </p:guideLst>
    </p:cSldViewPr>
  </p:slideViewPr>
  <p:notesTextViewPr>
    <p:cViewPr>
      <p:scale>
        <a:sx n="1" d="1"/>
        <a:sy n="1" d="1"/>
      </p:scale>
      <p:origin x="0" y="0"/>
    </p:cViewPr>
  </p:notesTextViewPr>
  <p:notesViewPr>
    <p:cSldViewPr snapToGrid="0">
      <p:cViewPr>
        <p:scale>
          <a:sx n="1" d="2"/>
          <a:sy n="1" d="2"/>
        </p:scale>
        <p:origin x="0" y="0"/>
      </p:cViewPr>
      <p:guideLst>
        <p:guide orient="horz" pos="2931"/>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4.xml"/><Relationship Id="rId41" Type="http://schemas.openxmlformats.org/officeDocument/2006/relationships/font" Target="fonts/font2.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Piaquadio" userId="52767243-7565-4b68-b9c1-5d2bede989b0" providerId="ADAL" clId="{E1143773-910E-3047-B062-B1EF7419DA57}"/>
    <pc:docChg chg="undo custSel addSld delSld modSld sldOrd modMainMaster">
      <pc:chgData name="Elizabeth Piaquadio" userId="52767243-7565-4b68-b9c1-5d2bede989b0" providerId="ADAL" clId="{E1143773-910E-3047-B062-B1EF7419DA57}" dt="2026-04-10T01:15:59.864" v="302" actId="21"/>
      <pc:docMkLst>
        <pc:docMk/>
      </pc:docMkLst>
      <pc:sldChg chg="modNotesTx">
        <pc:chgData name="Elizabeth Piaquadio" userId="52767243-7565-4b68-b9c1-5d2bede989b0" providerId="ADAL" clId="{E1143773-910E-3047-B062-B1EF7419DA57}" dt="2026-04-10T01:01:33.598" v="149" actId="113"/>
        <pc:sldMkLst>
          <pc:docMk/>
          <pc:sldMk cId="2962364362" sldId="257"/>
        </pc:sldMkLst>
      </pc:sldChg>
      <pc:sldChg chg="modSp mod modNotesTx">
        <pc:chgData name="Elizabeth Piaquadio" userId="52767243-7565-4b68-b9c1-5d2bede989b0" providerId="ADAL" clId="{E1143773-910E-3047-B062-B1EF7419DA57}" dt="2026-04-10T01:06:12.582" v="151" actId="20577"/>
        <pc:sldMkLst>
          <pc:docMk/>
          <pc:sldMk cId="3050916536" sldId="272"/>
        </pc:sldMkLst>
        <pc:spChg chg="mod">
          <ac:chgData name="Elizabeth Piaquadio" userId="52767243-7565-4b68-b9c1-5d2bede989b0" providerId="ADAL" clId="{E1143773-910E-3047-B062-B1EF7419DA57}" dt="2026-04-10T01:05:48.324" v="150" actId="20577"/>
          <ac:spMkLst>
            <pc:docMk/>
            <pc:sldMk cId="3050916536" sldId="272"/>
            <ac:spMk id="4" creationId="{EDF7124C-A900-DFA3-1A2A-A774D7580966}"/>
          </ac:spMkLst>
        </pc:spChg>
      </pc:sldChg>
      <pc:sldChg chg="addSp delSp modSp mod">
        <pc:chgData name="Elizabeth Piaquadio" userId="52767243-7565-4b68-b9c1-5d2bede989b0" providerId="ADAL" clId="{E1143773-910E-3047-B062-B1EF7419DA57}" dt="2026-04-08T08:59:01.685" v="12" actId="21"/>
        <pc:sldMkLst>
          <pc:docMk/>
          <pc:sldMk cId="1513152047" sldId="291"/>
        </pc:sldMkLst>
      </pc:sldChg>
      <pc:sldChg chg="modSp mod">
        <pc:chgData name="Elizabeth Piaquadio" userId="52767243-7565-4b68-b9c1-5d2bede989b0" providerId="ADAL" clId="{E1143773-910E-3047-B062-B1EF7419DA57}" dt="2026-04-10T01:13:53.145" v="276" actId="14100"/>
        <pc:sldMkLst>
          <pc:docMk/>
          <pc:sldMk cId="1663692820" sldId="333"/>
        </pc:sldMkLst>
        <pc:picChg chg="mod">
          <ac:chgData name="Elizabeth Piaquadio" userId="52767243-7565-4b68-b9c1-5d2bede989b0" providerId="ADAL" clId="{E1143773-910E-3047-B062-B1EF7419DA57}" dt="2026-04-10T01:13:53.145" v="276" actId="14100"/>
          <ac:picMkLst>
            <pc:docMk/>
            <pc:sldMk cId="1663692820" sldId="333"/>
            <ac:picMk id="4" creationId="{FA0E6760-2D54-BC4F-F5B3-2C65E2B02F89}"/>
          </ac:picMkLst>
        </pc:picChg>
      </pc:sldChg>
      <pc:sldChg chg="modSp mod">
        <pc:chgData name="Elizabeth Piaquadio" userId="52767243-7565-4b68-b9c1-5d2bede989b0" providerId="ADAL" clId="{E1143773-910E-3047-B062-B1EF7419DA57}" dt="2026-04-10T01:14:52.113" v="298" actId="552"/>
        <pc:sldMkLst>
          <pc:docMk/>
          <pc:sldMk cId="3257961236" sldId="334"/>
        </pc:sldMkLst>
        <pc:spChg chg="mod">
          <ac:chgData name="Elizabeth Piaquadio" userId="52767243-7565-4b68-b9c1-5d2bede989b0" providerId="ADAL" clId="{E1143773-910E-3047-B062-B1EF7419DA57}" dt="2026-04-10T01:14:52.113" v="298" actId="552"/>
          <ac:spMkLst>
            <pc:docMk/>
            <pc:sldMk cId="3257961236" sldId="334"/>
            <ac:spMk id="8" creationId="{B87CEE9F-7BB2-6849-B457-0B6E4E8CB8E8}"/>
          </ac:spMkLst>
        </pc:spChg>
        <pc:spChg chg="mod">
          <ac:chgData name="Elizabeth Piaquadio" userId="52767243-7565-4b68-b9c1-5d2bede989b0" providerId="ADAL" clId="{E1143773-910E-3047-B062-B1EF7419DA57}" dt="2026-04-10T01:14:52.113" v="298" actId="552"/>
          <ac:spMkLst>
            <pc:docMk/>
            <pc:sldMk cId="3257961236" sldId="334"/>
            <ac:spMk id="9" creationId="{C756BB17-C34B-FE3A-D296-D328BE2E2041}"/>
          </ac:spMkLst>
        </pc:spChg>
        <pc:spChg chg="mod">
          <ac:chgData name="Elizabeth Piaquadio" userId="52767243-7565-4b68-b9c1-5d2bede989b0" providerId="ADAL" clId="{E1143773-910E-3047-B062-B1EF7419DA57}" dt="2026-04-10T01:14:52.113" v="298" actId="552"/>
          <ac:spMkLst>
            <pc:docMk/>
            <pc:sldMk cId="3257961236" sldId="334"/>
            <ac:spMk id="10" creationId="{F29B6065-B32C-30C3-6C10-AF6B91A82303}"/>
          </ac:spMkLst>
        </pc:spChg>
        <pc:spChg chg="mod">
          <ac:chgData name="Elizabeth Piaquadio" userId="52767243-7565-4b68-b9c1-5d2bede989b0" providerId="ADAL" clId="{E1143773-910E-3047-B062-B1EF7419DA57}" dt="2026-04-10T01:14:37.268" v="295" actId="1076"/>
          <ac:spMkLst>
            <pc:docMk/>
            <pc:sldMk cId="3257961236" sldId="334"/>
            <ac:spMk id="12" creationId="{76B20BBF-8288-B3B9-715C-DBFC1AE9A642}"/>
          </ac:spMkLst>
        </pc:spChg>
        <pc:spChg chg="mod">
          <ac:chgData name="Elizabeth Piaquadio" userId="52767243-7565-4b68-b9c1-5d2bede989b0" providerId="ADAL" clId="{E1143773-910E-3047-B062-B1EF7419DA57}" dt="2026-04-10T01:14:33.097" v="294" actId="14100"/>
          <ac:spMkLst>
            <pc:docMk/>
            <pc:sldMk cId="3257961236" sldId="334"/>
            <ac:spMk id="13" creationId="{E0B09816-650B-9EC1-DE78-731E68420BC8}"/>
          </ac:spMkLst>
        </pc:spChg>
      </pc:sldChg>
      <pc:sldChg chg="addSp delSp modSp add mod">
        <pc:chgData name="Elizabeth Piaquadio" userId="52767243-7565-4b68-b9c1-5d2bede989b0" providerId="ADAL" clId="{E1143773-910E-3047-B062-B1EF7419DA57}" dt="2026-04-08T10:10:50.418" v="146" actId="207"/>
        <pc:sldMkLst>
          <pc:docMk/>
          <pc:sldMk cId="660445571" sldId="3847"/>
        </pc:sldMkLst>
        <pc:spChg chg="add mod">
          <ac:chgData name="Elizabeth Piaquadio" userId="52767243-7565-4b68-b9c1-5d2bede989b0" providerId="ADAL" clId="{E1143773-910E-3047-B062-B1EF7419DA57}" dt="2026-04-08T10:10:50.418" v="146" actId="207"/>
          <ac:spMkLst>
            <pc:docMk/>
            <pc:sldMk cId="660445571" sldId="3847"/>
            <ac:spMk id="19" creationId="{397746AA-9F7A-AF57-30E4-ADADF8497CD5}"/>
          </ac:spMkLst>
        </pc:spChg>
        <pc:picChg chg="add mod">
          <ac:chgData name="Elizabeth Piaquadio" userId="52767243-7565-4b68-b9c1-5d2bede989b0" providerId="ADAL" clId="{E1143773-910E-3047-B062-B1EF7419DA57}" dt="2026-04-08T09:39:30.744" v="143" actId="1076"/>
          <ac:picMkLst>
            <pc:docMk/>
            <pc:sldMk cId="660445571" sldId="3847"/>
            <ac:picMk id="20" creationId="{5275BCF6-7088-7505-583D-063EF826BA0F}"/>
          </ac:picMkLst>
        </pc:picChg>
      </pc:sldChg>
      <pc:sldChg chg="addSp delSp modSp new mod modNotesTx">
        <pc:chgData name="Elizabeth Piaquadio" userId="52767243-7565-4b68-b9c1-5d2bede989b0" providerId="ADAL" clId="{E1143773-910E-3047-B062-B1EF7419DA57}" dt="2026-04-10T01:08:47.228" v="199"/>
        <pc:sldMkLst>
          <pc:docMk/>
          <pc:sldMk cId="960058702" sldId="3850"/>
        </pc:sldMkLst>
        <pc:spChg chg="mod">
          <ac:chgData name="Elizabeth Piaquadio" userId="52767243-7565-4b68-b9c1-5d2bede989b0" providerId="ADAL" clId="{E1143773-910E-3047-B062-B1EF7419DA57}" dt="2026-04-10T01:08:34.890" v="198" actId="3064"/>
          <ac:spMkLst>
            <pc:docMk/>
            <pc:sldMk cId="960058702" sldId="3850"/>
            <ac:spMk id="2" creationId="{187B8E59-CF4A-9EC1-CC20-EBF12F113252}"/>
          </ac:spMkLst>
        </pc:spChg>
        <pc:picChg chg="add mod modCrop">
          <ac:chgData name="Elizabeth Piaquadio" userId="52767243-7565-4b68-b9c1-5d2bede989b0" providerId="ADAL" clId="{E1143773-910E-3047-B062-B1EF7419DA57}" dt="2026-04-10T01:07:30.219" v="160" actId="18131"/>
          <ac:picMkLst>
            <pc:docMk/>
            <pc:sldMk cId="960058702" sldId="3850"/>
            <ac:picMk id="5" creationId="{EA6CAC05-3FD1-3071-A973-400E9E7F94F0}"/>
          </ac:picMkLst>
        </pc:picChg>
      </pc:sldChg>
      <pc:sldChg chg="modSp add mod modNotesTx">
        <pc:chgData name="Elizabeth Piaquadio" userId="52767243-7565-4b68-b9c1-5d2bede989b0" providerId="ADAL" clId="{E1143773-910E-3047-B062-B1EF7419DA57}" dt="2026-04-10T01:09:29.438" v="207"/>
        <pc:sldMkLst>
          <pc:docMk/>
          <pc:sldMk cId="2253151083" sldId="3851"/>
        </pc:sldMkLst>
        <pc:spChg chg="mod">
          <ac:chgData name="Elizabeth Piaquadio" userId="52767243-7565-4b68-b9c1-5d2bede989b0" providerId="ADAL" clId="{E1143773-910E-3047-B062-B1EF7419DA57}" dt="2026-04-10T01:09:27.508" v="206"/>
          <ac:spMkLst>
            <pc:docMk/>
            <pc:sldMk cId="2253151083" sldId="3851"/>
            <ac:spMk id="2" creationId="{6E892FA0-246D-9885-F5D5-9578C410B9BF}"/>
          </ac:spMkLst>
        </pc:spChg>
        <pc:picChg chg="mod modCrop">
          <ac:chgData name="Elizabeth Piaquadio" userId="52767243-7565-4b68-b9c1-5d2bede989b0" providerId="ADAL" clId="{E1143773-910E-3047-B062-B1EF7419DA57}" dt="2026-04-10T01:09:19.869" v="205" actId="18131"/>
          <ac:picMkLst>
            <pc:docMk/>
            <pc:sldMk cId="2253151083" sldId="3851"/>
            <ac:picMk id="5" creationId="{FEBAB9BC-5D08-C6A8-2FDF-498DAD5AAC46}"/>
          </ac:picMkLst>
        </pc:picChg>
      </pc:sldChg>
      <pc:sldChg chg="modSp add mod modNotesTx">
        <pc:chgData name="Elizabeth Piaquadio" userId="52767243-7565-4b68-b9c1-5d2bede989b0" providerId="ADAL" clId="{E1143773-910E-3047-B062-B1EF7419DA57}" dt="2026-04-10T01:09:59.196" v="215"/>
        <pc:sldMkLst>
          <pc:docMk/>
          <pc:sldMk cId="2360565112" sldId="3852"/>
        </pc:sldMkLst>
        <pc:spChg chg="mod">
          <ac:chgData name="Elizabeth Piaquadio" userId="52767243-7565-4b68-b9c1-5d2bede989b0" providerId="ADAL" clId="{E1143773-910E-3047-B062-B1EF7419DA57}" dt="2026-04-10T01:09:57.470" v="214" actId="20577"/>
          <ac:spMkLst>
            <pc:docMk/>
            <pc:sldMk cId="2360565112" sldId="3852"/>
            <ac:spMk id="2" creationId="{7BB36BB1-9DAF-044D-3421-47000D8D4012}"/>
          </ac:spMkLst>
        </pc:spChg>
        <pc:picChg chg="mod modCrop">
          <ac:chgData name="Elizabeth Piaquadio" userId="52767243-7565-4b68-b9c1-5d2bede989b0" providerId="ADAL" clId="{E1143773-910E-3047-B062-B1EF7419DA57}" dt="2026-04-10T01:09:49.502" v="212" actId="18131"/>
          <ac:picMkLst>
            <pc:docMk/>
            <pc:sldMk cId="2360565112" sldId="3852"/>
            <ac:picMk id="5" creationId="{B22A30BF-CF75-792E-0C99-9EC07D414893}"/>
          </ac:picMkLst>
        </pc:picChg>
      </pc:sldChg>
      <pc:sldChg chg="modSp add mod modNotesTx">
        <pc:chgData name="Elizabeth Piaquadio" userId="52767243-7565-4b68-b9c1-5d2bede989b0" providerId="ADAL" clId="{E1143773-910E-3047-B062-B1EF7419DA57}" dt="2026-04-10T01:10:20.288" v="222"/>
        <pc:sldMkLst>
          <pc:docMk/>
          <pc:sldMk cId="937653671" sldId="3853"/>
        </pc:sldMkLst>
        <pc:spChg chg="mod">
          <ac:chgData name="Elizabeth Piaquadio" userId="52767243-7565-4b68-b9c1-5d2bede989b0" providerId="ADAL" clId="{E1143773-910E-3047-B062-B1EF7419DA57}" dt="2026-04-10T01:10:17.333" v="221" actId="20577"/>
          <ac:spMkLst>
            <pc:docMk/>
            <pc:sldMk cId="937653671" sldId="3853"/>
            <ac:spMk id="2" creationId="{FE88F006-5238-18DD-7EEE-0535D75407B0}"/>
          </ac:spMkLst>
        </pc:spChg>
        <pc:picChg chg="mod">
          <ac:chgData name="Elizabeth Piaquadio" userId="52767243-7565-4b68-b9c1-5d2bede989b0" providerId="ADAL" clId="{E1143773-910E-3047-B062-B1EF7419DA57}" dt="2026-04-10T01:10:10.718" v="219" actId="14826"/>
          <ac:picMkLst>
            <pc:docMk/>
            <pc:sldMk cId="937653671" sldId="3853"/>
            <ac:picMk id="5" creationId="{4CA1038C-CD1C-B9DA-163F-6177D28FA5EF}"/>
          </ac:picMkLst>
        </pc:picChg>
      </pc:sldChg>
      <pc:sldChg chg="modSp add mod">
        <pc:chgData name="Elizabeth Piaquadio" userId="52767243-7565-4b68-b9c1-5d2bede989b0" providerId="ADAL" clId="{E1143773-910E-3047-B062-B1EF7419DA57}" dt="2026-04-10T01:10:56.895" v="235" actId="20577"/>
        <pc:sldMkLst>
          <pc:docMk/>
          <pc:sldMk cId="2951328471" sldId="3854"/>
        </pc:sldMkLst>
        <pc:spChg chg="mod">
          <ac:chgData name="Elizabeth Piaquadio" userId="52767243-7565-4b68-b9c1-5d2bede989b0" providerId="ADAL" clId="{E1143773-910E-3047-B062-B1EF7419DA57}" dt="2026-04-10T01:10:56.895" v="235" actId="20577"/>
          <ac:spMkLst>
            <pc:docMk/>
            <pc:sldMk cId="2951328471" sldId="3854"/>
            <ac:spMk id="2" creationId="{BA4AD748-C69A-8C13-0F18-A4831D78CB50}"/>
          </ac:spMkLst>
        </pc:spChg>
        <pc:picChg chg="mod">
          <ac:chgData name="Elizabeth Piaquadio" userId="52767243-7565-4b68-b9c1-5d2bede989b0" providerId="ADAL" clId="{E1143773-910E-3047-B062-B1EF7419DA57}" dt="2026-04-10T01:10:42.996" v="228" actId="14826"/>
          <ac:picMkLst>
            <pc:docMk/>
            <pc:sldMk cId="2951328471" sldId="3854"/>
            <ac:picMk id="5" creationId="{6A6F3744-ADEF-0FFC-6CDA-DCB4F2D88112}"/>
          </ac:picMkLst>
        </pc:picChg>
      </pc:sldChg>
      <pc:sldChg chg="modSp add mod modNotesTx">
        <pc:chgData name="Elizabeth Piaquadio" userId="52767243-7565-4b68-b9c1-5d2bede989b0" providerId="ADAL" clId="{E1143773-910E-3047-B062-B1EF7419DA57}" dt="2026-04-10T01:11:31.632" v="244"/>
        <pc:sldMkLst>
          <pc:docMk/>
          <pc:sldMk cId="2117394502" sldId="3855"/>
        </pc:sldMkLst>
        <pc:spChg chg="mod">
          <ac:chgData name="Elizabeth Piaquadio" userId="52767243-7565-4b68-b9c1-5d2bede989b0" providerId="ADAL" clId="{E1143773-910E-3047-B062-B1EF7419DA57}" dt="2026-04-10T01:11:29.989" v="243" actId="20577"/>
          <ac:spMkLst>
            <pc:docMk/>
            <pc:sldMk cId="2117394502" sldId="3855"/>
            <ac:spMk id="2" creationId="{B9080272-ADB3-F0AE-871F-CDDF33C115D2}"/>
          </ac:spMkLst>
        </pc:spChg>
        <pc:picChg chg="mod modCrop">
          <ac:chgData name="Elizabeth Piaquadio" userId="52767243-7565-4b68-b9c1-5d2bede989b0" providerId="ADAL" clId="{E1143773-910E-3047-B062-B1EF7419DA57}" dt="2026-04-10T01:11:23.514" v="241" actId="18131"/>
          <ac:picMkLst>
            <pc:docMk/>
            <pc:sldMk cId="2117394502" sldId="3855"/>
            <ac:picMk id="5" creationId="{F9D23640-59C1-9E5C-5A97-B3264BA96B10}"/>
          </ac:picMkLst>
        </pc:picChg>
      </pc:sldChg>
      <pc:sldChg chg="modSp add mod modNotesTx">
        <pc:chgData name="Elizabeth Piaquadio" userId="52767243-7565-4b68-b9c1-5d2bede989b0" providerId="ADAL" clId="{E1143773-910E-3047-B062-B1EF7419DA57}" dt="2026-04-10T01:12:33.643" v="258"/>
        <pc:sldMkLst>
          <pc:docMk/>
          <pc:sldMk cId="3066293927" sldId="3856"/>
        </pc:sldMkLst>
        <pc:spChg chg="mod">
          <ac:chgData name="Elizabeth Piaquadio" userId="52767243-7565-4b68-b9c1-5d2bede989b0" providerId="ADAL" clId="{E1143773-910E-3047-B062-B1EF7419DA57}" dt="2026-04-10T01:12:31.490" v="257" actId="20577"/>
          <ac:spMkLst>
            <pc:docMk/>
            <pc:sldMk cId="3066293927" sldId="3856"/>
            <ac:spMk id="2" creationId="{9360C115-7538-E5BC-A2E4-054F5EC80E84}"/>
          </ac:spMkLst>
        </pc:spChg>
        <pc:picChg chg="mod modCrop">
          <ac:chgData name="Elizabeth Piaquadio" userId="52767243-7565-4b68-b9c1-5d2bede989b0" providerId="ADAL" clId="{E1143773-910E-3047-B062-B1EF7419DA57}" dt="2026-04-10T01:12:22.229" v="254" actId="18131"/>
          <ac:picMkLst>
            <pc:docMk/>
            <pc:sldMk cId="3066293927" sldId="3856"/>
            <ac:picMk id="5" creationId="{F181588A-FCE8-7B2D-7357-D19B53440F3A}"/>
          </ac:picMkLst>
        </pc:picChg>
      </pc:sldChg>
      <pc:sldChg chg="modSp add mod modNotesTx">
        <pc:chgData name="Elizabeth Piaquadio" userId="52767243-7565-4b68-b9c1-5d2bede989b0" providerId="ADAL" clId="{E1143773-910E-3047-B062-B1EF7419DA57}" dt="2026-04-10T01:13:04.294" v="268"/>
        <pc:sldMkLst>
          <pc:docMk/>
          <pc:sldMk cId="4196024330" sldId="3857"/>
        </pc:sldMkLst>
        <pc:spChg chg="mod">
          <ac:chgData name="Elizabeth Piaquadio" userId="52767243-7565-4b68-b9c1-5d2bede989b0" providerId="ADAL" clId="{E1143773-910E-3047-B062-B1EF7419DA57}" dt="2026-04-10T01:12:59.728" v="267" actId="27636"/>
          <ac:spMkLst>
            <pc:docMk/>
            <pc:sldMk cId="4196024330" sldId="3857"/>
            <ac:spMk id="2" creationId="{5B2F27CA-3819-C774-BC0B-5BF246541A3B}"/>
          </ac:spMkLst>
        </pc:spChg>
        <pc:picChg chg="mod modCrop">
          <ac:chgData name="Elizabeth Piaquadio" userId="52767243-7565-4b68-b9c1-5d2bede989b0" providerId="ADAL" clId="{E1143773-910E-3047-B062-B1EF7419DA57}" dt="2026-04-10T01:12:54.581" v="265" actId="18131"/>
          <ac:picMkLst>
            <pc:docMk/>
            <pc:sldMk cId="4196024330" sldId="3857"/>
            <ac:picMk id="5" creationId="{2BAC8621-6F03-6B4E-8816-4AD81DA8BDA1}"/>
          </ac:picMkLst>
        </pc:picChg>
      </pc:sldChg>
      <pc:sldMasterChg chg="modSldLayout">
        <pc:chgData name="Elizabeth Piaquadio" userId="52767243-7565-4b68-b9c1-5d2bede989b0" providerId="ADAL" clId="{E1143773-910E-3047-B062-B1EF7419DA57}" dt="2026-04-08T09:04:29.578" v="51" actId="20577"/>
        <pc:sldMasterMkLst>
          <pc:docMk/>
          <pc:sldMasterMk cId="2142349000" sldId="2147486213"/>
        </pc:sldMasterMkLst>
        <pc:sldLayoutChg chg="addSp delSp modSp mod">
          <pc:chgData name="Elizabeth Piaquadio" userId="52767243-7565-4b68-b9c1-5d2bede989b0" providerId="ADAL" clId="{E1143773-910E-3047-B062-B1EF7419DA57}" dt="2026-04-08T09:04:29.578" v="51" actId="20577"/>
          <pc:sldLayoutMkLst>
            <pc:docMk/>
            <pc:sldMasterMk cId="2142349000" sldId="2147486213"/>
            <pc:sldLayoutMk cId="2804578642" sldId="2147486379"/>
          </pc:sldLayoutMkLst>
          <pc:spChg chg="mod">
            <ac:chgData name="Elizabeth Piaquadio" userId="52767243-7565-4b68-b9c1-5d2bede989b0" providerId="ADAL" clId="{E1143773-910E-3047-B062-B1EF7419DA57}" dt="2026-04-08T09:04:29.578" v="51" actId="20577"/>
            <ac:spMkLst>
              <pc:docMk/>
              <pc:sldMasterMk cId="2142349000" sldId="2147486213"/>
              <pc:sldLayoutMk cId="2804578642" sldId="2147486379"/>
              <ac:spMk id="11" creationId="{BFCCFA06-A578-B348-4EB2-5E3901EBC0B3}"/>
            </ac:spMkLst>
          </pc:spChg>
          <pc:spChg chg="add del mod">
            <ac:chgData name="Elizabeth Piaquadio" userId="52767243-7565-4b68-b9c1-5d2bede989b0" providerId="ADAL" clId="{E1143773-910E-3047-B062-B1EF7419DA57}" dt="2026-04-08T09:04:26.494" v="50" actId="21"/>
            <ac:spMkLst>
              <pc:docMk/>
              <pc:sldMasterMk cId="2142349000" sldId="2147486213"/>
              <pc:sldLayoutMk cId="2804578642" sldId="2147486379"/>
              <ac:spMk id="22" creationId="{38ECAD06-BDDA-8A8F-7A47-D9E024A6CD1A}"/>
            </ac:spMkLst>
          </pc:spChg>
        </pc:sldLayoutChg>
      </pc:sldMasterChg>
    </pc:docChg>
  </pc:docChgLst>
  <pc:docChgLst>
    <pc:chgData name="Lorraine Sage" userId="492655dd-2671-48ce-be84-1cb87887afd8" providerId="ADAL" clId="{61B422B9-C043-4C8B-BF53-F791EBEBB16A}"/>
    <pc:docChg chg="undo redo custSel addSld delSld modSld sldOrd modMainMaster">
      <pc:chgData name="Lorraine Sage" userId="492655dd-2671-48ce-be84-1cb87887afd8" providerId="ADAL" clId="{61B422B9-C043-4C8B-BF53-F791EBEBB16A}" dt="2026-04-22T09:22:54.104" v="15644"/>
      <pc:docMkLst>
        <pc:docMk/>
      </pc:docMkLst>
      <pc:sldChg chg="addSp delSp modSp mod modNotesTx">
        <pc:chgData name="Lorraine Sage" userId="492655dd-2671-48ce-be84-1cb87887afd8" providerId="ADAL" clId="{61B422B9-C043-4C8B-BF53-F791EBEBB16A}" dt="2026-04-14T07:32:40.827" v="15529" actId="20577"/>
        <pc:sldMkLst>
          <pc:docMk/>
          <pc:sldMk cId="2585116655" sldId="256"/>
        </pc:sldMkLst>
        <pc:spChg chg="mod">
          <ac:chgData name="Lorraine Sage" userId="492655dd-2671-48ce-be84-1cb87887afd8" providerId="ADAL" clId="{61B422B9-C043-4C8B-BF53-F791EBEBB16A}" dt="2026-03-25T17:34:22.157" v="37" actId="14100"/>
          <ac:spMkLst>
            <pc:docMk/>
            <pc:sldMk cId="2585116655" sldId="256"/>
            <ac:spMk id="2" creationId="{F36C123E-E810-8290-6245-FADCC7936912}"/>
          </ac:spMkLst>
        </pc:spChg>
        <pc:spChg chg="mod">
          <ac:chgData name="Lorraine Sage" userId="492655dd-2671-48ce-be84-1cb87887afd8" providerId="ADAL" clId="{61B422B9-C043-4C8B-BF53-F791EBEBB16A}" dt="2026-03-25T17:34:01.095" v="1" actId="20577"/>
          <ac:spMkLst>
            <pc:docMk/>
            <pc:sldMk cId="2585116655" sldId="256"/>
            <ac:spMk id="3" creationId="{2B730363-7652-20E0-FE24-246739C0DEA4}"/>
          </ac:spMkLst>
        </pc:spChg>
        <pc:picChg chg="add mod">
          <ac:chgData name="Lorraine Sage" userId="492655dd-2671-48ce-be84-1cb87887afd8" providerId="ADAL" clId="{61B422B9-C043-4C8B-BF53-F791EBEBB16A}" dt="2026-04-08T17:14:58.285" v="14641" actId="962"/>
          <ac:picMkLst>
            <pc:docMk/>
            <pc:sldMk cId="2585116655" sldId="256"/>
            <ac:picMk id="6" creationId="{AF7EB367-65B5-5336-EA21-95D3A9137643}"/>
          </ac:picMkLst>
        </pc:picChg>
      </pc:sldChg>
      <pc:sldChg chg="addSp modSp mod modAnim modNotesTx">
        <pc:chgData name="Lorraine Sage" userId="492655dd-2671-48ce-be84-1cb87887afd8" providerId="ADAL" clId="{61B422B9-C043-4C8B-BF53-F791EBEBB16A}" dt="2026-04-14T07:32:45.712" v="15530" actId="20577"/>
        <pc:sldMkLst>
          <pc:docMk/>
          <pc:sldMk cId="2962364362" sldId="257"/>
        </pc:sldMkLst>
        <pc:spChg chg="mod">
          <ac:chgData name="Lorraine Sage" userId="492655dd-2671-48ce-be84-1cb87887afd8" providerId="ADAL" clId="{61B422B9-C043-4C8B-BF53-F791EBEBB16A}" dt="2026-04-04T16:03:11.653" v="377" actId="20577"/>
          <ac:spMkLst>
            <pc:docMk/>
            <pc:sldMk cId="2962364362" sldId="257"/>
            <ac:spMk id="4" creationId="{872B1CF7-E004-1466-DC66-70D1649F7A23}"/>
          </ac:spMkLst>
        </pc:spChg>
        <pc:picChg chg="add mod">
          <ac:chgData name="Lorraine Sage" userId="492655dd-2671-48ce-be84-1cb87887afd8" providerId="ADAL" clId="{61B422B9-C043-4C8B-BF53-F791EBEBB16A}" dt="2026-04-04T16:06:12.255" v="478" actId="1076"/>
          <ac:picMkLst>
            <pc:docMk/>
            <pc:sldMk cId="2962364362" sldId="257"/>
            <ac:picMk id="2" creationId="{0BE3FBDD-EDDC-A6C3-B04F-D8F8EA9F8327}"/>
          </ac:picMkLst>
        </pc:picChg>
      </pc:sldChg>
      <pc:sldChg chg="addSp modSp mod modAnim modNotesTx">
        <pc:chgData name="Lorraine Sage" userId="492655dd-2671-48ce-be84-1cb87887afd8" providerId="ADAL" clId="{61B422B9-C043-4C8B-BF53-F791EBEBB16A}" dt="2026-04-14T07:32:50.900" v="15531" actId="20577"/>
        <pc:sldMkLst>
          <pc:docMk/>
          <pc:sldMk cId="2302989805" sldId="258"/>
        </pc:sldMkLst>
        <pc:spChg chg="mod">
          <ac:chgData name="Lorraine Sage" userId="492655dd-2671-48ce-be84-1cb87887afd8" providerId="ADAL" clId="{61B422B9-C043-4C8B-BF53-F791EBEBB16A}" dt="2026-04-04T16:03:28.939" v="379" actId="20577"/>
          <ac:spMkLst>
            <pc:docMk/>
            <pc:sldMk cId="2302989805" sldId="258"/>
            <ac:spMk id="4" creationId="{5F9A3A11-FE8E-129F-B50A-763DE1F7FAD5}"/>
          </ac:spMkLst>
        </pc:spChg>
        <pc:picChg chg="add mod">
          <ac:chgData name="Lorraine Sage" userId="492655dd-2671-48ce-be84-1cb87887afd8" providerId="ADAL" clId="{61B422B9-C043-4C8B-BF53-F791EBEBB16A}" dt="2026-04-04T16:06:29.540" v="480" actId="14826"/>
          <ac:picMkLst>
            <pc:docMk/>
            <pc:sldMk cId="2302989805" sldId="258"/>
            <ac:picMk id="2" creationId="{F384182F-9F21-5C1B-C919-9A6C55F9FBBD}"/>
          </ac:picMkLst>
        </pc:picChg>
      </pc:sldChg>
      <pc:sldChg chg="addSp modSp mod modAnim modNotesTx">
        <pc:chgData name="Lorraine Sage" userId="492655dd-2671-48ce-be84-1cb87887afd8" providerId="ADAL" clId="{61B422B9-C043-4C8B-BF53-F791EBEBB16A}" dt="2026-04-14T07:33:15.026" v="15532" actId="20577"/>
        <pc:sldMkLst>
          <pc:docMk/>
          <pc:sldMk cId="4286388394" sldId="259"/>
        </pc:sldMkLst>
        <pc:spChg chg="mod">
          <ac:chgData name="Lorraine Sage" userId="492655dd-2671-48ce-be84-1cb87887afd8" providerId="ADAL" clId="{61B422B9-C043-4C8B-BF53-F791EBEBB16A}" dt="2026-04-04T16:11:06.081" v="535" actId="113"/>
          <ac:spMkLst>
            <pc:docMk/>
            <pc:sldMk cId="4286388394" sldId="259"/>
            <ac:spMk id="4" creationId="{548893C1-281E-9C7D-E5B4-0F6ED6BFF05E}"/>
          </ac:spMkLst>
        </pc:spChg>
        <pc:picChg chg="add mod">
          <ac:chgData name="Lorraine Sage" userId="492655dd-2671-48ce-be84-1cb87887afd8" providerId="ADAL" clId="{61B422B9-C043-4C8B-BF53-F791EBEBB16A}" dt="2026-04-04T16:10:41.168" v="532" actId="14826"/>
          <ac:picMkLst>
            <pc:docMk/>
            <pc:sldMk cId="4286388394" sldId="259"/>
            <ac:picMk id="2" creationId="{736C750F-DBE7-06EC-78A4-8DF19F55EB13}"/>
          </ac:picMkLst>
        </pc:picChg>
      </pc:sldChg>
      <pc:sldChg chg="addSp modSp mod modAnim modNotesTx">
        <pc:chgData name="Lorraine Sage" userId="492655dd-2671-48ce-be84-1cb87887afd8" providerId="ADAL" clId="{61B422B9-C043-4C8B-BF53-F791EBEBB16A}" dt="2026-04-14T08:21:00.791" v="15578" actId="20577"/>
        <pc:sldMkLst>
          <pc:docMk/>
          <pc:sldMk cId="4221246315" sldId="261"/>
        </pc:sldMkLst>
        <pc:spChg chg="mod">
          <ac:chgData name="Lorraine Sage" userId="492655dd-2671-48ce-be84-1cb87887afd8" providerId="ADAL" clId="{61B422B9-C043-4C8B-BF53-F791EBEBB16A}" dt="2026-03-25T17:34:53.331" v="126" actId="20577"/>
          <ac:spMkLst>
            <pc:docMk/>
            <pc:sldMk cId="4221246315" sldId="261"/>
            <ac:spMk id="4" creationId="{36EA2AD7-6B81-0A6D-0D43-7E6C5A689800}"/>
          </ac:spMkLst>
        </pc:spChg>
        <pc:picChg chg="add mod">
          <ac:chgData name="Lorraine Sage" userId="492655dd-2671-48ce-be84-1cb87887afd8" providerId="ADAL" clId="{61B422B9-C043-4C8B-BF53-F791EBEBB16A}" dt="2026-03-25T18:46:34.812" v="375" actId="14826"/>
          <ac:picMkLst>
            <pc:docMk/>
            <pc:sldMk cId="4221246315" sldId="261"/>
            <ac:picMk id="2" creationId="{82051F60-CB28-AF8E-4867-323F6C8810A1}"/>
          </ac:picMkLst>
        </pc:picChg>
      </pc:sldChg>
      <pc:sldChg chg="addSp delSp modSp mod ord delAnim modAnim modNotesTx">
        <pc:chgData name="Lorraine Sage" userId="492655dd-2671-48ce-be84-1cb87887afd8" providerId="ADAL" clId="{61B422B9-C043-4C8B-BF53-F791EBEBB16A}" dt="2026-04-14T07:33:57.301" v="15536" actId="20577"/>
        <pc:sldMkLst>
          <pc:docMk/>
          <pc:sldMk cId="3050916536" sldId="272"/>
        </pc:sldMkLst>
        <pc:spChg chg="mod">
          <ac:chgData name="Lorraine Sage" userId="492655dd-2671-48ce-be84-1cb87887afd8" providerId="ADAL" clId="{61B422B9-C043-4C8B-BF53-F791EBEBB16A}" dt="2026-04-05T08:45:46.051" v="2636" actId="113"/>
          <ac:spMkLst>
            <pc:docMk/>
            <pc:sldMk cId="3050916536" sldId="272"/>
            <ac:spMk id="4" creationId="{EDF7124C-A900-DFA3-1A2A-A774D7580966}"/>
          </ac:spMkLst>
        </pc:spChg>
        <pc:picChg chg="add mod">
          <ac:chgData name="Lorraine Sage" userId="492655dd-2671-48ce-be84-1cb87887afd8" providerId="ADAL" clId="{61B422B9-C043-4C8B-BF53-F791EBEBB16A}" dt="2026-04-10T07:31:37.913" v="15233" actId="1076"/>
          <ac:picMkLst>
            <pc:docMk/>
            <pc:sldMk cId="3050916536" sldId="272"/>
            <ac:picMk id="13" creationId="{B0C7E4EB-1879-DF3A-0567-C7213E4EF3BC}"/>
          </ac:picMkLst>
        </pc:picChg>
      </pc:sldChg>
      <pc:sldChg chg="modSp mod modNotesTx">
        <pc:chgData name="Lorraine Sage" userId="492655dd-2671-48ce-be84-1cb87887afd8" providerId="ADAL" clId="{61B422B9-C043-4C8B-BF53-F791EBEBB16A}" dt="2026-04-14T07:53:39.096" v="15575" actId="20577"/>
        <pc:sldMkLst>
          <pc:docMk/>
          <pc:sldMk cId="521185421" sldId="275"/>
        </pc:sldMkLst>
        <pc:spChg chg="mod">
          <ac:chgData name="Lorraine Sage" userId="492655dd-2671-48ce-be84-1cb87887afd8" providerId="ADAL" clId="{61B422B9-C043-4C8B-BF53-F791EBEBB16A}" dt="2026-04-05T10:01:48.614" v="8102" actId="20577"/>
          <ac:spMkLst>
            <pc:docMk/>
            <pc:sldMk cId="521185421" sldId="275"/>
            <ac:spMk id="4" creationId="{45A27C71-028B-C6A9-8E49-A03634841C5D}"/>
          </ac:spMkLst>
        </pc:spChg>
      </pc:sldChg>
      <pc:sldChg chg="addSp modSp mod modAnim modNotesTx">
        <pc:chgData name="Lorraine Sage" userId="492655dd-2671-48ce-be84-1cb87887afd8" providerId="ADAL" clId="{61B422B9-C043-4C8B-BF53-F791EBEBB16A}" dt="2026-04-14T08:22:25.866" v="15580" actId="1076"/>
        <pc:sldMkLst>
          <pc:docMk/>
          <pc:sldMk cId="809941416" sldId="277"/>
        </pc:sldMkLst>
        <pc:spChg chg="mod">
          <ac:chgData name="Lorraine Sage" userId="492655dd-2671-48ce-be84-1cb87887afd8" providerId="ADAL" clId="{61B422B9-C043-4C8B-BF53-F791EBEBB16A}" dt="2026-03-25T17:55:59.267" v="311" actId="20577"/>
          <ac:spMkLst>
            <pc:docMk/>
            <pc:sldMk cId="809941416" sldId="277"/>
            <ac:spMk id="5" creationId="{AC3E3EB4-2F60-26FC-0A9D-386E0FE9CD50}"/>
          </ac:spMkLst>
        </pc:spChg>
        <pc:picChg chg="add mod">
          <ac:chgData name="Lorraine Sage" userId="492655dd-2671-48ce-be84-1cb87887afd8" providerId="ADAL" clId="{61B422B9-C043-4C8B-BF53-F791EBEBB16A}" dt="2026-04-14T08:22:25.866" v="15580" actId="1076"/>
          <ac:picMkLst>
            <pc:docMk/>
            <pc:sldMk cId="809941416" sldId="277"/>
            <ac:picMk id="2" creationId="{5B797EF9-1536-1B47-E9E1-9FC28FB6087D}"/>
          </ac:picMkLst>
        </pc:picChg>
      </pc:sldChg>
      <pc:sldChg chg="addSp delSp modSp mod modAnim modNotesTx">
        <pc:chgData name="Lorraine Sage" userId="492655dd-2671-48ce-be84-1cb87887afd8" providerId="ADAL" clId="{61B422B9-C043-4C8B-BF53-F791EBEBB16A}" dt="2026-04-14T07:33:39.151" v="15534" actId="20577"/>
        <pc:sldMkLst>
          <pc:docMk/>
          <pc:sldMk cId="1224502873" sldId="285"/>
        </pc:sldMkLst>
        <pc:picChg chg="mod">
          <ac:chgData name="Lorraine Sage" userId="492655dd-2671-48ce-be84-1cb87887afd8" providerId="ADAL" clId="{61B422B9-C043-4C8B-BF53-F791EBEBB16A}" dt="2026-03-25T18:26:49.435" v="369" actId="1076"/>
          <ac:picMkLst>
            <pc:docMk/>
            <pc:sldMk cId="1224502873" sldId="285"/>
            <ac:picMk id="3" creationId="{8F648DB7-2FC9-59A9-4A7B-EDD8FDD36941}"/>
          </ac:picMkLst>
        </pc:picChg>
        <pc:picChg chg="add mod">
          <ac:chgData name="Lorraine Sage" userId="492655dd-2671-48ce-be84-1cb87887afd8" providerId="ADAL" clId="{61B422B9-C043-4C8B-BF53-F791EBEBB16A}" dt="2026-03-25T18:26:49.435" v="369" actId="1076"/>
          <ac:picMkLst>
            <pc:docMk/>
            <pc:sldMk cId="1224502873" sldId="285"/>
            <ac:picMk id="5" creationId="{7D748DEE-AA6E-9A95-AECB-42B2E61B6525}"/>
          </ac:picMkLst>
        </pc:picChg>
        <pc:picChg chg="add mod">
          <ac:chgData name="Lorraine Sage" userId="492655dd-2671-48ce-be84-1cb87887afd8" providerId="ADAL" clId="{61B422B9-C043-4C8B-BF53-F791EBEBB16A}" dt="2026-03-25T18:26:49.435" v="369" actId="1076"/>
          <ac:picMkLst>
            <pc:docMk/>
            <pc:sldMk cId="1224502873" sldId="285"/>
            <ac:picMk id="6" creationId="{CCD4F660-5F75-488A-288C-55F79E7EFE45}"/>
          </ac:picMkLst>
        </pc:picChg>
      </pc:sldChg>
      <pc:sldChg chg="addSp delSp modSp mod modAnim modNotesTx">
        <pc:chgData name="Lorraine Sage" userId="492655dd-2671-48ce-be84-1cb87887afd8" providerId="ADAL" clId="{61B422B9-C043-4C8B-BF53-F791EBEBB16A}" dt="2026-04-14T08:24:06.826" v="15590" actId="1076"/>
        <pc:sldMkLst>
          <pc:docMk/>
          <pc:sldMk cId="3633108255" sldId="290"/>
        </pc:sldMkLst>
        <pc:spChg chg="mod">
          <ac:chgData name="Lorraine Sage" userId="492655dd-2671-48ce-be84-1cb87887afd8" providerId="ADAL" clId="{61B422B9-C043-4C8B-BF53-F791EBEBB16A}" dt="2026-04-05T08:28:15.510" v="1455" actId="20577"/>
          <ac:spMkLst>
            <pc:docMk/>
            <pc:sldMk cId="3633108255" sldId="290"/>
            <ac:spMk id="3" creationId="{3BC3DE32-C70F-9A75-CB1B-CDD20318A8AA}"/>
          </ac:spMkLst>
        </pc:spChg>
        <pc:picChg chg="mod">
          <ac:chgData name="Lorraine Sage" userId="492655dd-2671-48ce-be84-1cb87887afd8" providerId="ADAL" clId="{61B422B9-C043-4C8B-BF53-F791EBEBB16A}" dt="2026-04-14T08:24:06.826" v="15590" actId="1076"/>
          <ac:picMkLst>
            <pc:docMk/>
            <pc:sldMk cId="3633108255" sldId="290"/>
            <ac:picMk id="4" creationId="{C1C45876-0F20-3424-9939-217E54D1EBAA}"/>
          </ac:picMkLst>
        </pc:picChg>
        <pc:picChg chg="add mod">
          <ac:chgData name="Lorraine Sage" userId="492655dd-2671-48ce-be84-1cb87887afd8" providerId="ADAL" clId="{61B422B9-C043-4C8B-BF53-F791EBEBB16A}" dt="2026-04-14T08:24:06.826" v="15590" actId="1076"/>
          <ac:picMkLst>
            <pc:docMk/>
            <pc:sldMk cId="3633108255" sldId="290"/>
            <ac:picMk id="5" creationId="{27ABCD4B-F2A6-E228-9029-E88707EBCB4C}"/>
          </ac:picMkLst>
        </pc:picChg>
        <pc:picChg chg="add mod">
          <ac:chgData name="Lorraine Sage" userId="492655dd-2671-48ce-be84-1cb87887afd8" providerId="ADAL" clId="{61B422B9-C043-4C8B-BF53-F791EBEBB16A}" dt="2026-04-14T08:24:06.826" v="15590" actId="1076"/>
          <ac:picMkLst>
            <pc:docMk/>
            <pc:sldMk cId="3633108255" sldId="290"/>
            <ac:picMk id="6" creationId="{71CF32D3-0E58-5CF8-CD5D-FC55B9552CA3}"/>
          </ac:picMkLst>
        </pc:picChg>
      </pc:sldChg>
      <pc:sldChg chg="addSp delSp modSp mod ord delAnim modAnim modNotesTx">
        <pc:chgData name="Lorraine Sage" userId="492655dd-2671-48ce-be84-1cb87887afd8" providerId="ADAL" clId="{61B422B9-C043-4C8B-BF53-F791EBEBB16A}" dt="2026-04-14T07:34:15.937" v="15538" actId="20577"/>
        <pc:sldMkLst>
          <pc:docMk/>
          <pc:sldMk cId="1513152047" sldId="291"/>
        </pc:sldMkLst>
        <pc:spChg chg="mod">
          <ac:chgData name="Lorraine Sage" userId="492655dd-2671-48ce-be84-1cb87887afd8" providerId="ADAL" clId="{61B422B9-C043-4C8B-BF53-F791EBEBB16A}" dt="2026-04-05T08:32:45.252" v="1717" actId="20577"/>
          <ac:spMkLst>
            <pc:docMk/>
            <pc:sldMk cId="1513152047" sldId="291"/>
            <ac:spMk id="2" creationId="{9FDAE490-8FCB-30BC-6F0C-8902C3A2F4DB}"/>
          </ac:spMkLst>
        </pc:spChg>
        <pc:spChg chg="mod">
          <ac:chgData name="Lorraine Sage" userId="492655dd-2671-48ce-be84-1cb87887afd8" providerId="ADAL" clId="{61B422B9-C043-4C8B-BF53-F791EBEBB16A}" dt="2026-04-05T08:28:43.772" v="1475" actId="20577"/>
          <ac:spMkLst>
            <pc:docMk/>
            <pc:sldMk cId="1513152047" sldId="291"/>
            <ac:spMk id="3" creationId="{EE987581-06D1-1830-67E9-F0A3910B91C8}"/>
          </ac:spMkLst>
        </pc:spChg>
        <pc:spChg chg="add mod">
          <ac:chgData name="Lorraine Sage" userId="492655dd-2671-48ce-be84-1cb87887afd8" providerId="ADAL" clId="{61B422B9-C043-4C8B-BF53-F791EBEBB16A}" dt="2026-04-08T22:37:47.999" v="14869" actId="20577"/>
          <ac:spMkLst>
            <pc:docMk/>
            <pc:sldMk cId="1513152047" sldId="291"/>
            <ac:spMk id="10" creationId="{2FD61D53-D6A2-D7FB-37E3-FDD96476CBCF}"/>
          </ac:spMkLst>
        </pc:spChg>
        <pc:spChg chg="add mod">
          <ac:chgData name="Lorraine Sage" userId="492655dd-2671-48ce-be84-1cb87887afd8" providerId="ADAL" clId="{61B422B9-C043-4C8B-BF53-F791EBEBB16A}" dt="2026-04-08T22:37:56.960" v="14880" actId="20577"/>
          <ac:spMkLst>
            <pc:docMk/>
            <pc:sldMk cId="1513152047" sldId="291"/>
            <ac:spMk id="11" creationId="{F46CF4DD-6B5C-C86C-13FF-E61F62F28074}"/>
          </ac:spMkLst>
        </pc:spChg>
        <pc:picChg chg="add mod">
          <ac:chgData name="Lorraine Sage" userId="492655dd-2671-48ce-be84-1cb87887afd8" providerId="ADAL" clId="{61B422B9-C043-4C8B-BF53-F791EBEBB16A}" dt="2026-04-08T22:42:51.120" v="14929" actId="1076"/>
          <ac:picMkLst>
            <pc:docMk/>
            <pc:sldMk cId="1513152047" sldId="291"/>
            <ac:picMk id="5" creationId="{6EF4B81D-ED87-0E53-FA3A-1B59FB7FD78A}"/>
          </ac:picMkLst>
        </pc:picChg>
        <pc:picChg chg="add mod">
          <ac:chgData name="Lorraine Sage" userId="492655dd-2671-48ce-be84-1cb87887afd8" providerId="ADAL" clId="{61B422B9-C043-4C8B-BF53-F791EBEBB16A}" dt="2026-04-08T22:37:28.441" v="14856"/>
          <ac:picMkLst>
            <pc:docMk/>
            <pc:sldMk cId="1513152047" sldId="291"/>
            <ac:picMk id="13" creationId="{6718FDCD-5C8C-756E-498A-94269A1CF3EC}"/>
          </ac:picMkLst>
        </pc:picChg>
        <pc:picChg chg="add mod">
          <ac:chgData name="Lorraine Sage" userId="492655dd-2671-48ce-be84-1cb87887afd8" providerId="ADAL" clId="{61B422B9-C043-4C8B-BF53-F791EBEBB16A}" dt="2026-04-08T22:37:28.441" v="14856"/>
          <ac:picMkLst>
            <pc:docMk/>
            <pc:sldMk cId="1513152047" sldId="291"/>
            <ac:picMk id="14" creationId="{312E0CBF-2DB8-2002-8AD9-4ABCDC224B5B}"/>
          </ac:picMkLst>
        </pc:picChg>
      </pc:sldChg>
      <pc:sldChg chg="modSp mod modNotesTx">
        <pc:chgData name="Lorraine Sage" userId="492655dd-2671-48ce-be84-1cb87887afd8" providerId="ADAL" clId="{61B422B9-C043-4C8B-BF53-F791EBEBB16A}" dt="2026-04-14T07:33:26.922" v="15533" actId="20577"/>
        <pc:sldMkLst>
          <pc:docMk/>
          <pc:sldMk cId="2264914209" sldId="319"/>
        </pc:sldMkLst>
        <pc:spChg chg="mod">
          <ac:chgData name="Lorraine Sage" userId="492655dd-2671-48ce-be84-1cb87887afd8" providerId="ADAL" clId="{61B422B9-C043-4C8B-BF53-F791EBEBB16A}" dt="2026-03-25T17:35:30.207" v="175" actId="20577"/>
          <ac:spMkLst>
            <pc:docMk/>
            <pc:sldMk cId="2264914209" sldId="319"/>
            <ac:spMk id="4" creationId="{4F3D4C8C-59F2-087C-CED7-66630AD81A7C}"/>
          </ac:spMkLst>
        </pc:spChg>
        <pc:spChg chg="mod">
          <ac:chgData name="Lorraine Sage" userId="492655dd-2671-48ce-be84-1cb87887afd8" providerId="ADAL" clId="{61B422B9-C043-4C8B-BF53-F791EBEBB16A}" dt="2026-03-25T17:35:55.100" v="236" actId="20577"/>
          <ac:spMkLst>
            <pc:docMk/>
            <pc:sldMk cId="2264914209" sldId="319"/>
            <ac:spMk id="7" creationId="{7B81FD39-74E7-AE23-2EB8-F57A11FB8046}"/>
          </ac:spMkLst>
        </pc:spChg>
        <pc:picChg chg="mod modCrop">
          <ac:chgData name="Lorraine Sage" userId="492655dd-2671-48ce-be84-1cb87887afd8" providerId="ADAL" clId="{61B422B9-C043-4C8B-BF53-F791EBEBB16A}" dt="2026-03-25T17:36:28.492" v="247" actId="18131"/>
          <ac:picMkLst>
            <pc:docMk/>
            <pc:sldMk cId="2264914209" sldId="319"/>
            <ac:picMk id="5" creationId="{2C5156E0-D67A-5AA0-6650-5455365B7602}"/>
          </ac:picMkLst>
        </pc:picChg>
        <pc:picChg chg="mod modCrop">
          <ac:chgData name="Lorraine Sage" userId="492655dd-2671-48ce-be84-1cb87887afd8" providerId="ADAL" clId="{61B422B9-C043-4C8B-BF53-F791EBEBB16A}" dt="2026-03-25T17:36:39.985" v="248" actId="18131"/>
          <ac:picMkLst>
            <pc:docMk/>
            <pc:sldMk cId="2264914209" sldId="319"/>
            <ac:picMk id="6" creationId="{BF67F351-8FFA-7A94-42C6-CF036AAAAFE5}"/>
          </ac:picMkLst>
        </pc:picChg>
      </pc:sldChg>
      <pc:sldChg chg="modSp mod modNotesTx">
        <pc:chgData name="Lorraine Sage" userId="492655dd-2671-48ce-be84-1cb87887afd8" providerId="ADAL" clId="{61B422B9-C043-4C8B-BF53-F791EBEBB16A}" dt="2026-04-14T07:54:01.822" v="15576" actId="20577"/>
        <pc:sldMkLst>
          <pc:docMk/>
          <pc:sldMk cId="1684439996" sldId="329"/>
        </pc:sldMkLst>
        <pc:spChg chg="mod">
          <ac:chgData name="Lorraine Sage" userId="492655dd-2671-48ce-be84-1cb87887afd8" providerId="ADAL" clId="{61B422B9-C043-4C8B-BF53-F791EBEBB16A}" dt="2026-04-06T09:23:07.067" v="10825" actId="1076"/>
          <ac:spMkLst>
            <pc:docMk/>
            <pc:sldMk cId="1684439996" sldId="329"/>
            <ac:spMk id="11" creationId="{54BC3C09-F51A-4D27-FA00-A62A9430141F}"/>
          </ac:spMkLst>
        </pc:spChg>
        <pc:spChg chg="mod">
          <ac:chgData name="Lorraine Sage" userId="492655dd-2671-48ce-be84-1cb87887afd8" providerId="ADAL" clId="{61B422B9-C043-4C8B-BF53-F791EBEBB16A}" dt="2026-04-06T09:23:01.677" v="10823" actId="20577"/>
          <ac:spMkLst>
            <pc:docMk/>
            <pc:sldMk cId="1684439996" sldId="329"/>
            <ac:spMk id="14" creationId="{D579C39C-325D-3772-E944-AC214401EA71}"/>
          </ac:spMkLst>
        </pc:spChg>
        <pc:spChg chg="mod">
          <ac:chgData name="Lorraine Sage" userId="492655dd-2671-48ce-be84-1cb87887afd8" providerId="ADAL" clId="{61B422B9-C043-4C8B-BF53-F791EBEBB16A}" dt="2026-04-06T09:22:44.570" v="10779" actId="20577"/>
          <ac:spMkLst>
            <pc:docMk/>
            <pc:sldMk cId="1684439996" sldId="329"/>
            <ac:spMk id="15" creationId="{7BFED4FB-15F3-40E8-9F3C-3B03B6274881}"/>
          </ac:spMkLst>
        </pc:spChg>
        <pc:picChg chg="mod modCrop">
          <ac:chgData name="Lorraine Sage" userId="492655dd-2671-48ce-be84-1cb87887afd8" providerId="ADAL" clId="{61B422B9-C043-4C8B-BF53-F791EBEBB16A}" dt="2026-04-06T09:22:19.527" v="10728" actId="18131"/>
          <ac:picMkLst>
            <pc:docMk/>
            <pc:sldMk cId="1684439996" sldId="329"/>
            <ac:picMk id="8" creationId="{2A465B5E-D431-783E-BC8A-7E5F4BAA60DB}"/>
          </ac:picMkLst>
        </pc:picChg>
        <pc:picChg chg="mod modCrop">
          <ac:chgData name="Lorraine Sage" userId="492655dd-2671-48ce-be84-1cb87887afd8" providerId="ADAL" clId="{61B422B9-C043-4C8B-BF53-F791EBEBB16A}" dt="2026-04-06T09:22:27.160" v="10729" actId="18131"/>
          <ac:picMkLst>
            <pc:docMk/>
            <pc:sldMk cId="1684439996" sldId="329"/>
            <ac:picMk id="9" creationId="{7B8338EE-3F3A-4D6C-77C0-AFE84FBBD39A}"/>
          </ac:picMkLst>
        </pc:picChg>
      </pc:sldChg>
      <pc:sldChg chg="addSp delSp modSp new mod addAnim delAnim modAnim modNotesTx">
        <pc:chgData name="Lorraine Sage" userId="492655dd-2671-48ce-be84-1cb87887afd8" providerId="ADAL" clId="{61B422B9-C043-4C8B-BF53-F791EBEBB16A}" dt="2026-04-14T07:40:15.121" v="15549" actId="20577"/>
        <pc:sldMkLst>
          <pc:docMk/>
          <pc:sldMk cId="2835203015" sldId="330"/>
        </pc:sldMkLst>
        <pc:spChg chg="mod">
          <ac:chgData name="Lorraine Sage" userId="492655dd-2671-48ce-be84-1cb87887afd8" providerId="ADAL" clId="{61B422B9-C043-4C8B-BF53-F791EBEBB16A}" dt="2026-04-05T09:08:12.465" v="4207" actId="14100"/>
          <ac:spMkLst>
            <pc:docMk/>
            <pc:sldMk cId="2835203015" sldId="330"/>
            <ac:spMk id="3" creationId="{498B24E5-400D-3359-269E-37364CAD242A}"/>
          </ac:spMkLst>
        </pc:spChg>
        <pc:spChg chg="add mod">
          <ac:chgData name="Lorraine Sage" userId="492655dd-2671-48ce-be84-1cb87887afd8" providerId="ADAL" clId="{61B422B9-C043-4C8B-BF53-F791EBEBB16A}" dt="2026-04-05T08:55:10.474" v="3388" actId="20577"/>
          <ac:spMkLst>
            <pc:docMk/>
            <pc:sldMk cId="2835203015" sldId="330"/>
            <ac:spMk id="6" creationId="{A5A3E496-6790-1FDA-7703-C686B6808ABF}"/>
          </ac:spMkLst>
        </pc:spChg>
        <pc:spChg chg="add mod">
          <ac:chgData name="Lorraine Sage" userId="492655dd-2671-48ce-be84-1cb87887afd8" providerId="ADAL" clId="{61B422B9-C043-4C8B-BF53-F791EBEBB16A}" dt="2026-04-05T08:55:56.432" v="3405" actId="1076"/>
          <ac:spMkLst>
            <pc:docMk/>
            <pc:sldMk cId="2835203015" sldId="330"/>
            <ac:spMk id="7" creationId="{CD62691D-41CF-FCA8-9789-CE3B2D74FC7F}"/>
          </ac:spMkLst>
        </pc:spChg>
        <pc:spChg chg="add mod">
          <ac:chgData name="Lorraine Sage" userId="492655dd-2671-48ce-be84-1cb87887afd8" providerId="ADAL" clId="{61B422B9-C043-4C8B-BF53-F791EBEBB16A}" dt="2026-04-05T09:06:32.445" v="4095" actId="1076"/>
          <ac:spMkLst>
            <pc:docMk/>
            <pc:sldMk cId="2835203015" sldId="330"/>
            <ac:spMk id="12" creationId="{E515452C-32F3-0208-59ED-DAE7ABE5C90A}"/>
          </ac:spMkLst>
        </pc:spChg>
        <pc:spChg chg="add mod">
          <ac:chgData name="Lorraine Sage" userId="492655dd-2671-48ce-be84-1cb87887afd8" providerId="ADAL" clId="{61B422B9-C043-4C8B-BF53-F791EBEBB16A}" dt="2026-04-05T09:06:04.386" v="4069" actId="1076"/>
          <ac:spMkLst>
            <pc:docMk/>
            <pc:sldMk cId="2835203015" sldId="330"/>
            <ac:spMk id="13" creationId="{D0DB5437-7A47-5C09-AC17-4F0674CFE447}"/>
          </ac:spMkLst>
        </pc:spChg>
        <pc:spChg chg="add mod">
          <ac:chgData name="Lorraine Sage" userId="492655dd-2671-48ce-be84-1cb87887afd8" providerId="ADAL" clId="{61B422B9-C043-4C8B-BF53-F791EBEBB16A}" dt="2026-04-05T09:06:25.396" v="4093" actId="20577"/>
          <ac:spMkLst>
            <pc:docMk/>
            <pc:sldMk cId="2835203015" sldId="330"/>
            <ac:spMk id="16" creationId="{19BA5307-41E3-768E-449A-51318EBD62A8}"/>
          </ac:spMkLst>
        </pc:spChg>
        <pc:graphicFrameChg chg="add del mod modGraphic">
          <ac:chgData name="Lorraine Sage" userId="492655dd-2671-48ce-be84-1cb87887afd8" providerId="ADAL" clId="{61B422B9-C043-4C8B-BF53-F791EBEBB16A}" dt="2026-04-05T09:06:01.336" v="4068" actId="20577"/>
          <ac:graphicFrameMkLst>
            <pc:docMk/>
            <pc:sldMk cId="2835203015" sldId="330"/>
            <ac:graphicFrameMk id="8" creationId="{848B3776-823C-B59B-6DDC-E16B079A7B9C}"/>
          </ac:graphicFrameMkLst>
        </pc:graphicFrameChg>
        <pc:picChg chg="add mod ord">
          <ac:chgData name="Lorraine Sage" userId="492655dd-2671-48ce-be84-1cb87887afd8" providerId="ADAL" clId="{61B422B9-C043-4C8B-BF53-F791EBEBB16A}" dt="2026-04-08T16:56:26.230" v="14419" actId="167"/>
          <ac:picMkLst>
            <pc:docMk/>
            <pc:sldMk cId="2835203015" sldId="330"/>
            <ac:picMk id="4" creationId="{A35EDF0C-1DD8-7B34-6181-65C749700F90}"/>
          </ac:picMkLst>
        </pc:picChg>
        <pc:picChg chg="add mod ord">
          <ac:chgData name="Lorraine Sage" userId="492655dd-2671-48ce-be84-1cb87887afd8" providerId="ADAL" clId="{61B422B9-C043-4C8B-BF53-F791EBEBB16A}" dt="2026-04-08T17:00:55.124" v="14441" actId="167"/>
          <ac:picMkLst>
            <pc:docMk/>
            <pc:sldMk cId="2835203015" sldId="330"/>
            <ac:picMk id="5" creationId="{5FAC5DA1-83F2-2CFA-5E92-435D405C49D6}"/>
          </ac:picMkLst>
        </pc:picChg>
        <pc:picChg chg="add mod ord">
          <ac:chgData name="Lorraine Sage" userId="492655dd-2671-48ce-be84-1cb87887afd8" providerId="ADAL" clId="{61B422B9-C043-4C8B-BF53-F791EBEBB16A}" dt="2026-04-08T16:59:44.648" v="14436" actId="167"/>
          <ac:picMkLst>
            <pc:docMk/>
            <pc:sldMk cId="2835203015" sldId="330"/>
            <ac:picMk id="10" creationId="{899CC9B1-2281-FB5C-B0E3-4B1966F752C0}"/>
          </ac:picMkLst>
        </pc:picChg>
        <pc:picChg chg="add mod ord">
          <ac:chgData name="Lorraine Sage" userId="492655dd-2671-48ce-be84-1cb87887afd8" providerId="ADAL" clId="{61B422B9-C043-4C8B-BF53-F791EBEBB16A}" dt="2026-04-08T17:07:44.322" v="14564" actId="167"/>
          <ac:picMkLst>
            <pc:docMk/>
            <pc:sldMk cId="2835203015" sldId="330"/>
            <ac:picMk id="11" creationId="{F64384D4-656F-5812-A9BF-90585CED8B29}"/>
          </ac:picMkLst>
        </pc:picChg>
        <pc:picChg chg="add mod ord">
          <ac:chgData name="Lorraine Sage" userId="492655dd-2671-48ce-be84-1cb87887afd8" providerId="ADAL" clId="{61B422B9-C043-4C8B-BF53-F791EBEBB16A}" dt="2026-04-08T16:55:51.278" v="14414" actId="167"/>
          <ac:picMkLst>
            <pc:docMk/>
            <pc:sldMk cId="2835203015" sldId="330"/>
            <ac:picMk id="17" creationId="{7CFA9D40-4493-DFBB-F5A3-511B25FD144E}"/>
          </ac:picMkLst>
        </pc:picChg>
        <pc:picChg chg="add mod ord">
          <ac:chgData name="Lorraine Sage" userId="492655dd-2671-48ce-be84-1cb87887afd8" providerId="ADAL" clId="{61B422B9-C043-4C8B-BF53-F791EBEBB16A}" dt="2026-04-08T16:55:49.145" v="14413" actId="167"/>
          <ac:picMkLst>
            <pc:docMk/>
            <pc:sldMk cId="2835203015" sldId="330"/>
            <ac:picMk id="20" creationId="{20F3B174-AFB7-0771-50B0-C893046A0A86}"/>
          </ac:picMkLst>
        </pc:picChg>
      </pc:sldChg>
      <pc:sldChg chg="addSp delSp modSp new mod delAnim modAnim modNotesTx">
        <pc:chgData name="Lorraine Sage" userId="492655dd-2671-48ce-be84-1cb87887afd8" providerId="ADAL" clId="{61B422B9-C043-4C8B-BF53-F791EBEBB16A}" dt="2026-04-20T12:14:49.310" v="15593" actId="478"/>
        <pc:sldMkLst>
          <pc:docMk/>
          <pc:sldMk cId="1270139103" sldId="331"/>
        </pc:sldMkLst>
        <pc:spChg chg="mod">
          <ac:chgData name="Lorraine Sage" userId="492655dd-2671-48ce-be84-1cb87887afd8" providerId="ADAL" clId="{61B422B9-C043-4C8B-BF53-F791EBEBB16A}" dt="2026-04-05T09:08:35.429" v="4213" actId="1076"/>
          <ac:spMkLst>
            <pc:docMk/>
            <pc:sldMk cId="1270139103" sldId="331"/>
            <ac:spMk id="3" creationId="{CE6945B7-7534-6970-03BC-7D2C9E727A2A}"/>
          </ac:spMkLst>
        </pc:spChg>
        <pc:spChg chg="add mod">
          <ac:chgData name="Lorraine Sage" userId="492655dd-2671-48ce-be84-1cb87887afd8" providerId="ADAL" clId="{61B422B9-C043-4C8B-BF53-F791EBEBB16A}" dt="2026-04-05T09:08:51.637" v="4230" actId="21"/>
          <ac:spMkLst>
            <pc:docMk/>
            <pc:sldMk cId="1270139103" sldId="331"/>
            <ac:spMk id="4" creationId="{843AACAB-7313-7C3C-7B3C-F82E85E4FDB4}"/>
          </ac:spMkLst>
        </pc:spChg>
        <pc:spChg chg="add mod">
          <ac:chgData name="Lorraine Sage" userId="492655dd-2671-48ce-be84-1cb87887afd8" providerId="ADAL" clId="{61B422B9-C043-4C8B-BF53-F791EBEBB16A}" dt="2026-04-05T09:10:02.009" v="4257" actId="20577"/>
          <ac:spMkLst>
            <pc:docMk/>
            <pc:sldMk cId="1270139103" sldId="331"/>
            <ac:spMk id="7" creationId="{A82C480B-1A6A-6A7B-9888-A73F2419FC7F}"/>
          </ac:spMkLst>
        </pc:spChg>
        <pc:spChg chg="add mod">
          <ac:chgData name="Lorraine Sage" userId="492655dd-2671-48ce-be84-1cb87887afd8" providerId="ADAL" clId="{61B422B9-C043-4C8B-BF53-F791EBEBB16A}" dt="2026-04-08T17:31:08.825" v="14713"/>
          <ac:spMkLst>
            <pc:docMk/>
            <pc:sldMk cId="1270139103" sldId="331"/>
            <ac:spMk id="12" creationId="{0A26DAA1-A38F-CD53-ED89-D2316E364534}"/>
          </ac:spMkLst>
        </pc:spChg>
        <pc:spChg chg="add mod">
          <ac:chgData name="Lorraine Sage" userId="492655dd-2671-48ce-be84-1cb87887afd8" providerId="ADAL" clId="{61B422B9-C043-4C8B-BF53-F791EBEBB16A}" dt="2026-04-08T17:31:08.825" v="14713"/>
          <ac:spMkLst>
            <pc:docMk/>
            <pc:sldMk cId="1270139103" sldId="331"/>
            <ac:spMk id="13" creationId="{9E0CDDB9-7184-C486-FCB3-FC26799488BF}"/>
          </ac:spMkLst>
        </pc:spChg>
        <pc:spChg chg="add mod">
          <ac:chgData name="Lorraine Sage" userId="492655dd-2671-48ce-be84-1cb87887afd8" providerId="ADAL" clId="{61B422B9-C043-4C8B-BF53-F791EBEBB16A}" dt="2026-04-08T17:31:33.339" v="14715"/>
          <ac:spMkLst>
            <pc:docMk/>
            <pc:sldMk cId="1270139103" sldId="331"/>
            <ac:spMk id="14" creationId="{5881A163-1C5D-1432-8E6B-FD083192A14B}"/>
          </ac:spMkLst>
        </pc:spChg>
        <pc:graphicFrameChg chg="add mod">
          <ac:chgData name="Lorraine Sage" userId="492655dd-2671-48ce-be84-1cb87887afd8" providerId="ADAL" clId="{61B422B9-C043-4C8B-BF53-F791EBEBB16A}" dt="2026-04-08T17:31:08.825" v="14713"/>
          <ac:graphicFrameMkLst>
            <pc:docMk/>
            <pc:sldMk cId="1270139103" sldId="331"/>
            <ac:graphicFrameMk id="11" creationId="{0125A30C-81ED-289A-9B31-76978FA4C6A9}"/>
          </ac:graphicFrameMkLst>
        </pc:graphicFrameChg>
        <pc:picChg chg="add mod">
          <ac:chgData name="Lorraine Sage" userId="492655dd-2671-48ce-be84-1cb87887afd8" providerId="ADAL" clId="{61B422B9-C043-4C8B-BF53-F791EBEBB16A}" dt="2026-04-08T17:06:17.523" v="14555" actId="14826"/>
          <ac:picMkLst>
            <pc:docMk/>
            <pc:sldMk cId="1270139103" sldId="331"/>
            <ac:picMk id="2" creationId="{87B2D5CC-8065-8CA2-CB62-454E09DB5CE0}"/>
          </ac:picMkLst>
        </pc:picChg>
        <pc:picChg chg="add mod">
          <ac:chgData name="Lorraine Sage" userId="492655dd-2671-48ce-be84-1cb87887afd8" providerId="ADAL" clId="{61B422B9-C043-4C8B-BF53-F791EBEBB16A}" dt="2026-04-08T17:05:26.787" v="14553" actId="14826"/>
          <ac:picMkLst>
            <pc:docMk/>
            <pc:sldMk cId="1270139103" sldId="331"/>
            <ac:picMk id="5" creationId="{03E201B3-7E69-A0F3-E73E-8EE93E6A362C}"/>
          </ac:picMkLst>
        </pc:picChg>
        <pc:picChg chg="add mod">
          <ac:chgData name="Lorraine Sage" userId="492655dd-2671-48ce-be84-1cb87887afd8" providerId="ADAL" clId="{61B422B9-C043-4C8B-BF53-F791EBEBB16A}" dt="2026-04-08T17:06:52.364" v="14562" actId="14826"/>
          <ac:picMkLst>
            <pc:docMk/>
            <pc:sldMk cId="1270139103" sldId="331"/>
            <ac:picMk id="9" creationId="{5BF13D65-2930-4436-7248-9E70FD10BCD2}"/>
          </ac:picMkLst>
        </pc:picChg>
      </pc:sldChg>
      <pc:sldChg chg="addSp delSp modSp new mod delAnim modAnim modNotesTx">
        <pc:chgData name="Lorraine Sage" userId="492655dd-2671-48ce-be84-1cb87887afd8" providerId="ADAL" clId="{61B422B9-C043-4C8B-BF53-F791EBEBB16A}" dt="2026-04-14T08:23:02.959" v="15584" actId="1076"/>
        <pc:sldMkLst>
          <pc:docMk/>
          <pc:sldMk cId="684638075" sldId="332"/>
        </pc:sldMkLst>
        <pc:spChg chg="mod">
          <ac:chgData name="Lorraine Sage" userId="492655dd-2671-48ce-be84-1cb87887afd8" providerId="ADAL" clId="{61B422B9-C043-4C8B-BF53-F791EBEBB16A}" dt="2026-04-05T09:15:08.896" v="4755" actId="20577"/>
          <ac:spMkLst>
            <pc:docMk/>
            <pc:sldMk cId="684638075" sldId="332"/>
            <ac:spMk id="2" creationId="{52FB1180-14D4-1B98-0DBD-21C3007DE106}"/>
          </ac:spMkLst>
        </pc:spChg>
        <pc:spChg chg="mod">
          <ac:chgData name="Lorraine Sage" userId="492655dd-2671-48ce-be84-1cb87887afd8" providerId="ADAL" clId="{61B422B9-C043-4C8B-BF53-F791EBEBB16A}" dt="2026-04-05T09:22:18.237" v="5809" actId="255"/>
          <ac:spMkLst>
            <pc:docMk/>
            <pc:sldMk cId="684638075" sldId="332"/>
            <ac:spMk id="3" creationId="{F7025BE7-852F-19D4-C5E8-F0D0D3C8E326}"/>
          </ac:spMkLst>
        </pc:spChg>
        <pc:spChg chg="add mod">
          <ac:chgData name="Lorraine Sage" userId="492655dd-2671-48ce-be84-1cb87887afd8" providerId="ADAL" clId="{61B422B9-C043-4C8B-BF53-F791EBEBB16A}" dt="2026-04-05T09:17:52.905" v="5100" actId="20577"/>
          <ac:spMkLst>
            <pc:docMk/>
            <pc:sldMk cId="684638075" sldId="332"/>
            <ac:spMk id="8" creationId="{312BA96A-97BA-73AA-0479-878BF34EB07D}"/>
          </ac:spMkLst>
        </pc:spChg>
        <pc:spChg chg="add mod">
          <ac:chgData name="Lorraine Sage" userId="492655dd-2671-48ce-be84-1cb87887afd8" providerId="ADAL" clId="{61B422B9-C043-4C8B-BF53-F791EBEBB16A}" dt="2026-04-05T09:18:25.809" v="5228" actId="20577"/>
          <ac:spMkLst>
            <pc:docMk/>
            <pc:sldMk cId="684638075" sldId="332"/>
            <ac:spMk id="9" creationId="{3580B5CA-903F-D2CB-9755-7ED67B9F1685}"/>
          </ac:spMkLst>
        </pc:spChg>
        <pc:spChg chg="add mod">
          <ac:chgData name="Lorraine Sage" userId="492655dd-2671-48ce-be84-1cb87887afd8" providerId="ADAL" clId="{61B422B9-C043-4C8B-BF53-F791EBEBB16A}" dt="2026-04-05T09:19:01.551" v="5380" actId="5793"/>
          <ac:spMkLst>
            <pc:docMk/>
            <pc:sldMk cId="684638075" sldId="332"/>
            <ac:spMk id="10" creationId="{DAC94F08-2DE2-4A46-6180-BE5C3D082F0B}"/>
          </ac:spMkLst>
        </pc:spChg>
        <pc:picChg chg="add mod">
          <ac:chgData name="Lorraine Sage" userId="492655dd-2671-48ce-be84-1cb87887afd8" providerId="ADAL" clId="{61B422B9-C043-4C8B-BF53-F791EBEBB16A}" dt="2026-04-14T08:22:58.433" v="15583" actId="1076"/>
          <ac:picMkLst>
            <pc:docMk/>
            <pc:sldMk cId="684638075" sldId="332"/>
            <ac:picMk id="5" creationId="{05721D1D-ADF8-6659-C761-62C144D6C5B7}"/>
          </ac:picMkLst>
        </pc:picChg>
        <pc:picChg chg="add mod">
          <ac:chgData name="Lorraine Sage" userId="492655dd-2671-48ce-be84-1cb87887afd8" providerId="ADAL" clId="{61B422B9-C043-4C8B-BF53-F791EBEBB16A}" dt="2026-04-08T17:25:59.084" v="14696" actId="14826"/>
          <ac:picMkLst>
            <pc:docMk/>
            <pc:sldMk cId="684638075" sldId="332"/>
            <ac:picMk id="6" creationId="{DA72FB16-A050-1C85-95A5-7A63B2F524FD}"/>
          </ac:picMkLst>
        </pc:picChg>
        <pc:picChg chg="add mod">
          <ac:chgData name="Lorraine Sage" userId="492655dd-2671-48ce-be84-1cb87887afd8" providerId="ADAL" clId="{61B422B9-C043-4C8B-BF53-F791EBEBB16A}" dt="2026-04-14T08:23:02.959" v="15584" actId="1076"/>
          <ac:picMkLst>
            <pc:docMk/>
            <pc:sldMk cId="684638075" sldId="332"/>
            <ac:picMk id="7" creationId="{77BF439E-7D45-184C-8005-C3A10F0201F2}"/>
          </ac:picMkLst>
        </pc:picChg>
      </pc:sldChg>
      <pc:sldChg chg="addSp delSp modSp new mod modAnim modNotesTx">
        <pc:chgData name="Lorraine Sage" userId="492655dd-2671-48ce-be84-1cb87887afd8" providerId="ADAL" clId="{61B422B9-C043-4C8B-BF53-F791EBEBB16A}" dt="2026-04-22T09:22:54.104" v="15644"/>
        <pc:sldMkLst>
          <pc:docMk/>
          <pc:sldMk cId="1663692820" sldId="333"/>
        </pc:sldMkLst>
        <pc:spChg chg="mod ord">
          <ac:chgData name="Lorraine Sage" userId="492655dd-2671-48ce-be84-1cb87887afd8" providerId="ADAL" clId="{61B422B9-C043-4C8B-BF53-F791EBEBB16A}" dt="2026-04-22T09:09:46.716" v="15616" actId="1076"/>
          <ac:spMkLst>
            <pc:docMk/>
            <pc:sldMk cId="1663692820" sldId="333"/>
            <ac:spMk id="3" creationId="{534D23D3-4AFA-F462-E367-2B3139720569}"/>
          </ac:spMkLst>
        </pc:spChg>
        <pc:spChg chg="add mod">
          <ac:chgData name="Lorraine Sage" userId="492655dd-2671-48ce-be84-1cb87887afd8" providerId="ADAL" clId="{61B422B9-C043-4C8B-BF53-F791EBEBB16A}" dt="2026-04-05T09:45:23.296" v="6995" actId="113"/>
          <ac:spMkLst>
            <pc:docMk/>
            <pc:sldMk cId="1663692820" sldId="333"/>
            <ac:spMk id="5" creationId="{FF150100-BB8B-B4EC-32ED-38F0B067C4D8}"/>
          </ac:spMkLst>
        </pc:spChg>
        <pc:spChg chg="add mod">
          <ac:chgData name="Lorraine Sage" userId="492655dd-2671-48ce-be84-1cb87887afd8" providerId="ADAL" clId="{61B422B9-C043-4C8B-BF53-F791EBEBB16A}" dt="2026-04-05T09:45:25.801" v="6996" actId="113"/>
          <ac:spMkLst>
            <pc:docMk/>
            <pc:sldMk cId="1663692820" sldId="333"/>
            <ac:spMk id="6" creationId="{19BEA862-EACA-52FB-AC01-A13AF81866C8}"/>
          </ac:spMkLst>
        </pc:spChg>
        <pc:spChg chg="add mod">
          <ac:chgData name="Lorraine Sage" userId="492655dd-2671-48ce-be84-1cb87887afd8" providerId="ADAL" clId="{61B422B9-C043-4C8B-BF53-F791EBEBB16A}" dt="2026-04-05T09:45:47.521" v="7026" actId="113"/>
          <ac:spMkLst>
            <pc:docMk/>
            <pc:sldMk cId="1663692820" sldId="333"/>
            <ac:spMk id="7" creationId="{F92701A6-826D-E149-AFD9-BE8F8C0FE782}"/>
          </ac:spMkLst>
        </pc:spChg>
        <pc:spChg chg="add del mod ord">
          <ac:chgData name="Lorraine Sage" userId="492655dd-2671-48ce-be84-1cb87887afd8" providerId="ADAL" clId="{61B422B9-C043-4C8B-BF53-F791EBEBB16A}" dt="2026-04-22T09:22:53.656" v="15642" actId="11529"/>
          <ac:spMkLst>
            <pc:docMk/>
            <pc:sldMk cId="1663692820" sldId="333"/>
            <ac:spMk id="12" creationId="{5957CA02-E6AB-A74C-30B2-69E82451BDBE}"/>
          </ac:spMkLst>
        </pc:spChg>
        <pc:grpChg chg="add del mod">
          <ac:chgData name="Lorraine Sage" userId="492655dd-2671-48ce-be84-1cb87887afd8" providerId="ADAL" clId="{61B422B9-C043-4C8B-BF53-F791EBEBB16A}" dt="2026-04-22T09:22:52.444" v="15638" actId="164"/>
          <ac:grpSpMkLst>
            <pc:docMk/>
            <pc:sldMk cId="1663692820" sldId="333"/>
            <ac:grpSpMk id="13" creationId="{75848B29-4709-708A-A1D3-58B15F4A9281}"/>
          </ac:grpSpMkLst>
        </pc:grpChg>
        <pc:picChg chg="add mod">
          <ac:chgData name="Lorraine Sage" userId="492655dd-2671-48ce-be84-1cb87887afd8" providerId="ADAL" clId="{61B422B9-C043-4C8B-BF53-F791EBEBB16A}" dt="2026-04-22T08:59:29.130" v="15594"/>
          <ac:picMkLst>
            <pc:docMk/>
            <pc:sldMk cId="1663692820" sldId="333"/>
            <ac:picMk id="2" creationId="{B3674E73-CEAC-2085-CCDF-00D796CDECC6}"/>
          </ac:picMkLst>
        </pc:picChg>
        <pc:picChg chg="add mod modCrop">
          <ac:chgData name="Lorraine Sage" userId="492655dd-2671-48ce-be84-1cb87887afd8" providerId="ADAL" clId="{61B422B9-C043-4C8B-BF53-F791EBEBB16A}" dt="2026-04-05T09:45:01.365" v="6972" actId="732"/>
          <ac:picMkLst>
            <pc:docMk/>
            <pc:sldMk cId="1663692820" sldId="333"/>
            <ac:picMk id="4" creationId="{FA0E6760-2D54-BC4F-F5B3-2C65E2B02F89}"/>
          </ac:picMkLst>
        </pc:picChg>
        <pc:picChg chg="mod">
          <ac:chgData name="Lorraine Sage" userId="492655dd-2671-48ce-be84-1cb87887afd8" providerId="ADAL" clId="{61B422B9-C043-4C8B-BF53-F791EBEBB16A}" dt="2026-04-22T08:59:42.643" v="15596" actId="14100"/>
          <ac:picMkLst>
            <pc:docMk/>
            <pc:sldMk cId="1663692820" sldId="333"/>
            <ac:picMk id="8" creationId="{68B83D82-6FBB-BB8F-744F-BF0EF9518077}"/>
          </ac:picMkLst>
        </pc:picChg>
        <pc:picChg chg="add del mod">
          <ac:chgData name="Lorraine Sage" userId="492655dd-2671-48ce-be84-1cb87887afd8" providerId="ADAL" clId="{61B422B9-C043-4C8B-BF53-F791EBEBB16A}" dt="2026-04-22T09:09:47.413" v="15618" actId="14100"/>
          <ac:picMkLst>
            <pc:docMk/>
            <pc:sldMk cId="1663692820" sldId="333"/>
            <ac:picMk id="9" creationId="{706F0377-D13B-5722-5B19-CEEFF9C6B55A}"/>
          </ac:picMkLst>
        </pc:picChg>
        <pc:picChg chg="add del mod">
          <ac:chgData name="Lorraine Sage" userId="492655dd-2671-48ce-be84-1cb87887afd8" providerId="ADAL" clId="{61B422B9-C043-4C8B-BF53-F791EBEBB16A}" dt="2026-04-22T09:09:44.159" v="15609" actId="14100"/>
          <ac:picMkLst>
            <pc:docMk/>
            <pc:sldMk cId="1663692820" sldId="333"/>
            <ac:picMk id="10" creationId="{6C9B9714-9DC3-0563-AD1F-A8765AED678C}"/>
          </ac:picMkLst>
        </pc:picChg>
        <pc:picChg chg="add mod">
          <ac:chgData name="Lorraine Sage" userId="492655dd-2671-48ce-be84-1cb87887afd8" providerId="ADAL" clId="{61B422B9-C043-4C8B-BF53-F791EBEBB16A}" dt="2026-04-22T09:22:54.104" v="15644"/>
          <ac:picMkLst>
            <pc:docMk/>
            <pc:sldMk cId="1663692820" sldId="333"/>
            <ac:picMk id="11" creationId="{6C9B9714-9DC3-0563-AD1F-A8765AED678C}"/>
          </ac:picMkLst>
        </pc:picChg>
        <pc:picChg chg="add del mod modCrop">
          <ac:chgData name="Lorraine Sage" userId="492655dd-2671-48ce-be84-1cb87887afd8" providerId="ADAL" clId="{61B422B9-C043-4C8B-BF53-F791EBEBB16A}" dt="2026-04-22T09:22:51.324" v="15636" actId="14861"/>
          <ac:picMkLst>
            <pc:docMk/>
            <pc:sldMk cId="1663692820" sldId="333"/>
            <ac:picMk id="14" creationId="{74993465-FD74-824D-9C8D-504D819354CB}"/>
          </ac:picMkLst>
        </pc:picChg>
      </pc:sldChg>
      <pc:sldChg chg="addSp delSp modSp new mod modTransition modAnim modNotesTx">
        <pc:chgData name="Lorraine Sage" userId="492655dd-2671-48ce-be84-1cb87887afd8" providerId="ADAL" clId="{61B422B9-C043-4C8B-BF53-F791EBEBB16A}" dt="2026-04-14T07:41:07.966" v="15553" actId="20577"/>
        <pc:sldMkLst>
          <pc:docMk/>
          <pc:sldMk cId="3257961236" sldId="334"/>
        </pc:sldMkLst>
        <pc:spChg chg="mod">
          <ac:chgData name="Lorraine Sage" userId="492655dd-2671-48ce-be84-1cb87887afd8" providerId="ADAL" clId="{61B422B9-C043-4C8B-BF53-F791EBEBB16A}" dt="2026-04-05T09:45:13.518" v="6994" actId="20577"/>
          <ac:spMkLst>
            <pc:docMk/>
            <pc:sldMk cId="3257961236" sldId="334"/>
            <ac:spMk id="3" creationId="{E0D2F985-C509-88B0-8F60-EFCBB807C9A7}"/>
          </ac:spMkLst>
        </pc:spChg>
        <pc:spChg chg="add mod">
          <ac:chgData name="Lorraine Sage" userId="492655dd-2671-48ce-be84-1cb87887afd8" providerId="ADAL" clId="{61B422B9-C043-4C8B-BF53-F791EBEBB16A}" dt="2026-04-05T09:52:06.162" v="7461" actId="14100"/>
          <ac:spMkLst>
            <pc:docMk/>
            <pc:sldMk cId="3257961236" sldId="334"/>
            <ac:spMk id="6" creationId="{885EB747-9472-6ABB-8E15-88A15F7BCAC1}"/>
          </ac:spMkLst>
        </pc:spChg>
        <pc:spChg chg="add mod">
          <ac:chgData name="Lorraine Sage" userId="492655dd-2671-48ce-be84-1cb87887afd8" providerId="ADAL" clId="{61B422B9-C043-4C8B-BF53-F791EBEBB16A}" dt="2026-04-05T09:47:37.675" v="7069" actId="1076"/>
          <ac:spMkLst>
            <pc:docMk/>
            <pc:sldMk cId="3257961236" sldId="334"/>
            <ac:spMk id="7" creationId="{59715ED7-6DD1-C12E-971D-6D5FA3C79689}"/>
          </ac:spMkLst>
        </pc:spChg>
        <pc:spChg chg="add mod">
          <ac:chgData name="Lorraine Sage" userId="492655dd-2671-48ce-be84-1cb87887afd8" providerId="ADAL" clId="{61B422B9-C043-4C8B-BF53-F791EBEBB16A}" dt="2026-04-08T17:28:11.525" v="14704" actId="368"/>
          <ac:spMkLst>
            <pc:docMk/>
            <pc:sldMk cId="3257961236" sldId="334"/>
            <ac:spMk id="8" creationId="{B87CEE9F-7BB2-6849-B457-0B6E4E8CB8E8}"/>
          </ac:spMkLst>
        </pc:spChg>
        <pc:spChg chg="add mod">
          <ac:chgData name="Lorraine Sage" userId="492655dd-2671-48ce-be84-1cb87887afd8" providerId="ADAL" clId="{61B422B9-C043-4C8B-BF53-F791EBEBB16A}" dt="2026-04-08T17:28:11.525" v="14704" actId="368"/>
          <ac:spMkLst>
            <pc:docMk/>
            <pc:sldMk cId="3257961236" sldId="334"/>
            <ac:spMk id="9" creationId="{C756BB17-C34B-FE3A-D296-D328BE2E2041}"/>
          </ac:spMkLst>
        </pc:spChg>
        <pc:spChg chg="add mod">
          <ac:chgData name="Lorraine Sage" userId="492655dd-2671-48ce-be84-1cb87887afd8" providerId="ADAL" clId="{61B422B9-C043-4C8B-BF53-F791EBEBB16A}" dt="2026-04-08T17:28:11.072" v="14703" actId="368"/>
          <ac:spMkLst>
            <pc:docMk/>
            <pc:sldMk cId="3257961236" sldId="334"/>
            <ac:spMk id="10" creationId="{F29B6065-B32C-30C3-6C10-AF6B91A82303}"/>
          </ac:spMkLst>
        </pc:spChg>
        <pc:spChg chg="add mod">
          <ac:chgData name="Lorraine Sage" userId="492655dd-2671-48ce-be84-1cb87887afd8" providerId="ADAL" clId="{61B422B9-C043-4C8B-BF53-F791EBEBB16A}" dt="2026-04-05T09:55:35.557" v="7672" actId="21"/>
          <ac:spMkLst>
            <pc:docMk/>
            <pc:sldMk cId="3257961236" sldId="334"/>
            <ac:spMk id="12" creationId="{76B20BBF-8288-B3B9-715C-DBFC1AE9A642}"/>
          </ac:spMkLst>
        </pc:spChg>
        <pc:spChg chg="add mod">
          <ac:chgData name="Lorraine Sage" userId="492655dd-2671-48ce-be84-1cb87887afd8" providerId="ADAL" clId="{61B422B9-C043-4C8B-BF53-F791EBEBB16A}" dt="2026-04-05T09:56:31.114" v="7694" actId="5793"/>
          <ac:spMkLst>
            <pc:docMk/>
            <pc:sldMk cId="3257961236" sldId="334"/>
            <ac:spMk id="13" creationId="{E0B09816-650B-9EC1-DE78-731E68420BC8}"/>
          </ac:spMkLst>
        </pc:spChg>
        <pc:picChg chg="add mod">
          <ac:chgData name="Lorraine Sage" userId="492655dd-2671-48ce-be84-1cb87887afd8" providerId="ADAL" clId="{61B422B9-C043-4C8B-BF53-F791EBEBB16A}" dt="2026-04-05T09:52:03.010" v="7460" actId="14100"/>
          <ac:picMkLst>
            <pc:docMk/>
            <pc:sldMk cId="3257961236" sldId="334"/>
            <ac:picMk id="4" creationId="{1A46F587-4370-C61D-76ED-5886ADF6B64F}"/>
          </ac:picMkLst>
        </pc:picChg>
      </pc:sldChg>
      <pc:sldChg chg="addSp delSp modSp new mod addAnim delAnim modAnim modNotesTx">
        <pc:chgData name="Lorraine Sage" userId="492655dd-2671-48ce-be84-1cb87887afd8" providerId="ADAL" clId="{61B422B9-C043-4C8B-BF53-F791EBEBB16A}" dt="2026-04-14T08:22:36.022" v="15581" actId="1076"/>
        <pc:sldMkLst>
          <pc:docMk/>
          <pc:sldMk cId="2831366560" sldId="335"/>
        </pc:sldMkLst>
        <pc:spChg chg="mod">
          <ac:chgData name="Lorraine Sage" userId="492655dd-2671-48ce-be84-1cb87887afd8" providerId="ADAL" clId="{61B422B9-C043-4C8B-BF53-F791EBEBB16A}" dt="2026-04-05T09:57:49.376" v="7864" actId="1076"/>
          <ac:spMkLst>
            <pc:docMk/>
            <pc:sldMk cId="2831366560" sldId="335"/>
            <ac:spMk id="3" creationId="{153F4763-2287-3122-887F-89ABE720533B}"/>
          </ac:spMkLst>
        </pc:spChg>
        <pc:spChg chg="add mod ord">
          <ac:chgData name="Lorraine Sage" userId="492655dd-2671-48ce-be84-1cb87887afd8" providerId="ADAL" clId="{61B422B9-C043-4C8B-BF53-F791EBEBB16A}" dt="2026-04-14T07:52:12.103" v="15572" actId="1076"/>
          <ac:spMkLst>
            <pc:docMk/>
            <pc:sldMk cId="2831366560" sldId="335"/>
            <ac:spMk id="4" creationId="{DE7E438E-7C6D-1121-2496-96FB42B48199}"/>
          </ac:spMkLst>
        </pc:spChg>
        <pc:spChg chg="add mod ord">
          <ac:chgData name="Lorraine Sage" userId="492655dd-2671-48ce-be84-1cb87887afd8" providerId="ADAL" clId="{61B422B9-C043-4C8B-BF53-F791EBEBB16A}" dt="2026-04-14T07:52:12.103" v="15572" actId="1076"/>
          <ac:spMkLst>
            <pc:docMk/>
            <pc:sldMk cId="2831366560" sldId="335"/>
            <ac:spMk id="5" creationId="{D76F89EC-B50C-9699-0DDD-815CF740F496}"/>
          </ac:spMkLst>
        </pc:spChg>
        <pc:spChg chg="add mod ord">
          <ac:chgData name="Lorraine Sage" userId="492655dd-2671-48ce-be84-1cb87887afd8" providerId="ADAL" clId="{61B422B9-C043-4C8B-BF53-F791EBEBB16A}" dt="2026-04-06T09:02:28.662" v="10433" actId="1076"/>
          <ac:spMkLst>
            <pc:docMk/>
            <pc:sldMk cId="2831366560" sldId="335"/>
            <ac:spMk id="6" creationId="{F5C7B8EB-2845-1898-481D-44FB54B6F0C4}"/>
          </ac:spMkLst>
        </pc:spChg>
        <pc:spChg chg="add mod ord">
          <ac:chgData name="Lorraine Sage" userId="492655dd-2671-48ce-be84-1cb87887afd8" providerId="ADAL" clId="{61B422B9-C043-4C8B-BF53-F791EBEBB16A}" dt="2026-04-06T09:02:28.662" v="10433" actId="1076"/>
          <ac:spMkLst>
            <pc:docMk/>
            <pc:sldMk cId="2831366560" sldId="335"/>
            <ac:spMk id="7" creationId="{B874063A-3744-DF2A-09C2-CFF370E4CACB}"/>
          </ac:spMkLst>
        </pc:spChg>
        <pc:spChg chg="add mod ord">
          <ac:chgData name="Lorraine Sage" userId="492655dd-2671-48ce-be84-1cb87887afd8" providerId="ADAL" clId="{61B422B9-C043-4C8B-BF53-F791EBEBB16A}" dt="2026-04-06T09:02:28.662" v="10433" actId="1076"/>
          <ac:spMkLst>
            <pc:docMk/>
            <pc:sldMk cId="2831366560" sldId="335"/>
            <ac:spMk id="9" creationId="{6DFA5368-E065-8FC9-3735-515D5432447C}"/>
          </ac:spMkLst>
        </pc:spChg>
        <pc:spChg chg="add mod">
          <ac:chgData name="Lorraine Sage" userId="492655dd-2671-48ce-be84-1cb87887afd8" providerId="ADAL" clId="{61B422B9-C043-4C8B-BF53-F791EBEBB16A}" dt="2026-04-08T17:32:15.276" v="14717" actId="255"/>
          <ac:spMkLst>
            <pc:docMk/>
            <pc:sldMk cId="2831366560" sldId="335"/>
            <ac:spMk id="10" creationId="{EAE012A0-5EF6-8882-E1E2-A4D2529B9280}"/>
          </ac:spMkLst>
        </pc:spChg>
        <pc:spChg chg="add mod">
          <ac:chgData name="Lorraine Sage" userId="492655dd-2671-48ce-be84-1cb87887afd8" providerId="ADAL" clId="{61B422B9-C043-4C8B-BF53-F791EBEBB16A}" dt="2026-04-10T07:33:20.014" v="15250" actId="1076"/>
          <ac:spMkLst>
            <pc:docMk/>
            <pc:sldMk cId="2831366560" sldId="335"/>
            <ac:spMk id="11" creationId="{69794660-9F01-8A56-7446-3F2B75B0C9D8}"/>
          </ac:spMkLst>
        </pc:spChg>
        <pc:spChg chg="add mod">
          <ac:chgData name="Lorraine Sage" userId="492655dd-2671-48ce-be84-1cb87887afd8" providerId="ADAL" clId="{61B422B9-C043-4C8B-BF53-F791EBEBB16A}" dt="2026-04-10T07:33:24.936" v="15251" actId="1076"/>
          <ac:spMkLst>
            <pc:docMk/>
            <pc:sldMk cId="2831366560" sldId="335"/>
            <ac:spMk id="15" creationId="{FA993D91-B514-AD83-D709-596DB88F5310}"/>
          </ac:spMkLst>
        </pc:spChg>
        <pc:spChg chg="add mod">
          <ac:chgData name="Lorraine Sage" userId="492655dd-2671-48ce-be84-1cb87887afd8" providerId="ADAL" clId="{61B422B9-C043-4C8B-BF53-F791EBEBB16A}" dt="2026-04-10T07:33:30.194" v="15252" actId="1076"/>
          <ac:spMkLst>
            <pc:docMk/>
            <pc:sldMk cId="2831366560" sldId="335"/>
            <ac:spMk id="17" creationId="{170907EF-D193-8DA6-7CB1-C1D2458BC07B}"/>
          </ac:spMkLst>
        </pc:spChg>
        <pc:spChg chg="add mod ord">
          <ac:chgData name="Lorraine Sage" userId="492655dd-2671-48ce-be84-1cb87887afd8" providerId="ADAL" clId="{61B422B9-C043-4C8B-BF53-F791EBEBB16A}" dt="2026-04-14T07:52:12.103" v="15572" actId="1076"/>
          <ac:spMkLst>
            <pc:docMk/>
            <pc:sldMk cId="2831366560" sldId="335"/>
            <ac:spMk id="18" creationId="{41E69229-76E8-17A1-119D-4A97AC777FB1}"/>
          </ac:spMkLst>
        </pc:spChg>
        <pc:picChg chg="add mod ord">
          <ac:chgData name="Lorraine Sage" userId="492655dd-2671-48ce-be84-1cb87887afd8" providerId="ADAL" clId="{61B422B9-C043-4C8B-BF53-F791EBEBB16A}" dt="2026-04-14T07:44:32.829" v="15555" actId="167"/>
          <ac:picMkLst>
            <pc:docMk/>
            <pc:sldMk cId="2831366560" sldId="335"/>
            <ac:picMk id="2" creationId="{9B5B7817-6DD4-1CA4-CDCD-4DD41FD9A22F}"/>
          </ac:picMkLst>
        </pc:picChg>
        <pc:picChg chg="add mod ord">
          <ac:chgData name="Lorraine Sage" userId="492655dd-2671-48ce-be84-1cb87887afd8" providerId="ADAL" clId="{61B422B9-C043-4C8B-BF53-F791EBEBB16A}" dt="2026-04-14T07:44:32.829" v="15555" actId="167"/>
          <ac:picMkLst>
            <pc:docMk/>
            <pc:sldMk cId="2831366560" sldId="335"/>
            <ac:picMk id="8" creationId="{80CBDDAB-716D-4117-369F-D1F5DB41D94A}"/>
          </ac:picMkLst>
        </pc:picChg>
        <pc:picChg chg="add mod ord">
          <ac:chgData name="Lorraine Sage" userId="492655dd-2671-48ce-be84-1cb87887afd8" providerId="ADAL" clId="{61B422B9-C043-4C8B-BF53-F791EBEBB16A}" dt="2026-04-14T08:22:36.022" v="15581" actId="1076"/>
          <ac:picMkLst>
            <pc:docMk/>
            <pc:sldMk cId="2831366560" sldId="335"/>
            <ac:picMk id="13" creationId="{4A69C076-E4FE-BB68-CA15-075E0CD7592B}"/>
          </ac:picMkLst>
        </pc:picChg>
        <pc:picChg chg="add mod">
          <ac:chgData name="Lorraine Sage" userId="492655dd-2671-48ce-be84-1cb87887afd8" providerId="ADAL" clId="{61B422B9-C043-4C8B-BF53-F791EBEBB16A}" dt="2026-04-08T17:12:06.277" v="14608" actId="1076"/>
          <ac:picMkLst>
            <pc:docMk/>
            <pc:sldMk cId="2831366560" sldId="335"/>
            <ac:picMk id="16" creationId="{5F496BF7-FEFE-904B-D26A-0DAE46E61E18}"/>
          </ac:picMkLst>
        </pc:picChg>
      </pc:sldChg>
      <pc:sldChg chg="addSp delSp modSp mod modNotesTx">
        <pc:chgData name="Lorraine Sage" userId="492655dd-2671-48ce-be84-1cb87887afd8" providerId="ADAL" clId="{61B422B9-C043-4C8B-BF53-F791EBEBB16A}" dt="2026-04-14T07:34:35.878" v="15539" actId="20577"/>
        <pc:sldMkLst>
          <pc:docMk/>
          <pc:sldMk cId="660445571" sldId="3847"/>
        </pc:sldMkLst>
        <pc:picChg chg="mod">
          <ac:chgData name="Lorraine Sage" userId="492655dd-2671-48ce-be84-1cb87887afd8" providerId="ADAL" clId="{61B422B9-C043-4C8B-BF53-F791EBEBB16A}" dt="2026-04-08T17:20:32.798" v="14667" actId="1076"/>
          <ac:picMkLst>
            <pc:docMk/>
            <pc:sldMk cId="660445571" sldId="3847"/>
            <ac:picMk id="20" creationId="{5275BCF6-7088-7505-583D-063EF826BA0F}"/>
          </ac:picMkLst>
        </pc:picChg>
      </pc:sldChg>
      <pc:sldChg chg="addSp delSp modSp new mod modAnim modNotesTx">
        <pc:chgData name="Lorraine Sage" userId="492655dd-2671-48ce-be84-1cb87887afd8" providerId="ADAL" clId="{61B422B9-C043-4C8B-BF53-F791EBEBB16A}" dt="2026-04-14T07:53:21.443" v="15574" actId="20577"/>
        <pc:sldMkLst>
          <pc:docMk/>
          <pc:sldMk cId="3846030086" sldId="3848"/>
        </pc:sldMkLst>
        <pc:spChg chg="mod">
          <ac:chgData name="Lorraine Sage" userId="492655dd-2671-48ce-be84-1cb87887afd8" providerId="ADAL" clId="{61B422B9-C043-4C8B-BF53-F791EBEBB16A}" dt="2026-04-08T10:29:23.579" v="14056" actId="20577"/>
          <ac:spMkLst>
            <pc:docMk/>
            <pc:sldMk cId="3846030086" sldId="3848"/>
            <ac:spMk id="2" creationId="{4DA023D5-9EE9-B517-B430-9C274F72DD4C}"/>
          </ac:spMkLst>
        </pc:spChg>
        <pc:spChg chg="add mod">
          <ac:chgData name="Lorraine Sage" userId="492655dd-2671-48ce-be84-1cb87887afd8" providerId="ADAL" clId="{61B422B9-C043-4C8B-BF53-F791EBEBB16A}" dt="2026-04-08T10:27:13.357" v="13941"/>
          <ac:spMkLst>
            <pc:docMk/>
            <pc:sldMk cId="3846030086" sldId="3848"/>
            <ac:spMk id="4" creationId="{70220A5C-87FA-D2B2-FE9D-C542ACD48091}"/>
          </ac:spMkLst>
        </pc:spChg>
        <pc:picChg chg="add mod">
          <ac:chgData name="Lorraine Sage" userId="492655dd-2671-48ce-be84-1cb87887afd8" providerId="ADAL" clId="{61B422B9-C043-4C8B-BF53-F791EBEBB16A}" dt="2026-04-10T07:32:08.534" v="15239" actId="1076"/>
          <ac:picMkLst>
            <pc:docMk/>
            <pc:sldMk cId="3846030086" sldId="3848"/>
            <ac:picMk id="14" creationId="{E6F5E65C-D89F-107C-0677-0A9BD6157C65}"/>
          </ac:picMkLst>
        </pc:picChg>
      </pc:sldChg>
      <pc:sldChg chg="addSp delSp modSp new mod modAnim modNotesTx">
        <pc:chgData name="Lorraine Sage" userId="492655dd-2671-48ce-be84-1cb87887afd8" providerId="ADAL" clId="{61B422B9-C043-4C8B-BF53-F791EBEBB16A}" dt="2026-04-14T07:34:07.033" v="15537" actId="20577"/>
        <pc:sldMkLst>
          <pc:docMk/>
          <pc:sldMk cId="3674564924" sldId="3849"/>
        </pc:sldMkLst>
        <pc:spChg chg="mod">
          <ac:chgData name="Lorraine Sage" userId="492655dd-2671-48ce-be84-1cb87887afd8" providerId="ADAL" clId="{61B422B9-C043-4C8B-BF53-F791EBEBB16A}" dt="2026-04-08T22:40:35.544" v="14903" actId="20577"/>
          <ac:spMkLst>
            <pc:docMk/>
            <pc:sldMk cId="3674564924" sldId="3849"/>
            <ac:spMk id="3" creationId="{6CC6727C-E309-3F8B-2D20-D2A3F0374F5F}"/>
          </ac:spMkLst>
        </pc:spChg>
        <pc:spChg chg="add mod">
          <ac:chgData name="Lorraine Sage" userId="492655dd-2671-48ce-be84-1cb87887afd8" providerId="ADAL" clId="{61B422B9-C043-4C8B-BF53-F791EBEBB16A}" dt="2026-04-08T22:40:50.477" v="14905"/>
          <ac:spMkLst>
            <pc:docMk/>
            <pc:sldMk cId="3674564924" sldId="3849"/>
            <ac:spMk id="7" creationId="{7A299628-C337-60BC-270D-76CBFEA53470}"/>
          </ac:spMkLst>
        </pc:spChg>
        <pc:spChg chg="add mod">
          <ac:chgData name="Lorraine Sage" userId="492655dd-2671-48ce-be84-1cb87887afd8" providerId="ADAL" clId="{61B422B9-C043-4C8B-BF53-F791EBEBB16A}" dt="2026-04-08T22:40:50.477" v="14905"/>
          <ac:spMkLst>
            <pc:docMk/>
            <pc:sldMk cId="3674564924" sldId="3849"/>
            <ac:spMk id="8" creationId="{835AB804-C9B0-19AC-C8E7-A1B935528B8B}"/>
          </ac:spMkLst>
        </pc:spChg>
        <pc:spChg chg="add mod">
          <ac:chgData name="Lorraine Sage" userId="492655dd-2671-48ce-be84-1cb87887afd8" providerId="ADAL" clId="{61B422B9-C043-4C8B-BF53-F791EBEBB16A}" dt="2026-04-08T22:40:50.477" v="14905"/>
          <ac:spMkLst>
            <pc:docMk/>
            <pc:sldMk cId="3674564924" sldId="3849"/>
            <ac:spMk id="9" creationId="{44AA90DC-57B2-883E-41D9-E38E0AD4B10C}"/>
          </ac:spMkLst>
        </pc:spChg>
        <pc:spChg chg="add mod">
          <ac:chgData name="Lorraine Sage" userId="492655dd-2671-48ce-be84-1cb87887afd8" providerId="ADAL" clId="{61B422B9-C043-4C8B-BF53-F791EBEBB16A}" dt="2026-04-08T22:42:13.070" v="14912" actId="20577"/>
          <ac:spMkLst>
            <pc:docMk/>
            <pc:sldMk cId="3674564924" sldId="3849"/>
            <ac:spMk id="12" creationId="{49EC630B-F061-7A4C-AA02-D01938E6A3CF}"/>
          </ac:spMkLst>
        </pc:spChg>
        <pc:picChg chg="add mod">
          <ac:chgData name="Lorraine Sage" userId="492655dd-2671-48ce-be84-1cb87887afd8" providerId="ADAL" clId="{61B422B9-C043-4C8B-BF53-F791EBEBB16A}" dt="2026-04-08T22:41:02.861" v="14909" actId="1076"/>
          <ac:picMkLst>
            <pc:docMk/>
            <pc:sldMk cId="3674564924" sldId="3849"/>
            <ac:picMk id="4" creationId="{5A43D5CC-CAA0-65B2-C2C2-0EEAE6402157}"/>
          </ac:picMkLst>
        </pc:picChg>
        <pc:picChg chg="add mod">
          <ac:chgData name="Lorraine Sage" userId="492655dd-2671-48ce-be84-1cb87887afd8" providerId="ADAL" clId="{61B422B9-C043-4C8B-BF53-F791EBEBB16A}" dt="2026-04-08T22:41:02.861" v="14909" actId="1076"/>
          <ac:picMkLst>
            <pc:docMk/>
            <pc:sldMk cId="3674564924" sldId="3849"/>
            <ac:picMk id="5" creationId="{4C1D55CB-2BD6-A2CA-B6A6-F36D06DE1188}"/>
          </ac:picMkLst>
        </pc:picChg>
        <pc:picChg chg="add mod">
          <ac:chgData name="Lorraine Sage" userId="492655dd-2671-48ce-be84-1cb87887afd8" providerId="ADAL" clId="{61B422B9-C043-4C8B-BF53-F791EBEBB16A}" dt="2026-04-08T22:41:02.861" v="14909" actId="1076"/>
          <ac:picMkLst>
            <pc:docMk/>
            <pc:sldMk cId="3674564924" sldId="3849"/>
            <ac:picMk id="6" creationId="{E1737B4B-5DD8-DB57-1221-B0FAEE02A5CD}"/>
          </ac:picMkLst>
        </pc:picChg>
      </pc:sldChg>
      <pc:sldChg chg="modSp mod modNotesTx">
        <pc:chgData name="Lorraine Sage" userId="492655dd-2671-48ce-be84-1cb87887afd8" providerId="ADAL" clId="{61B422B9-C043-4C8B-BF53-F791EBEBB16A}" dt="2026-04-14T07:34:46.721" v="15540" actId="20577"/>
        <pc:sldMkLst>
          <pc:docMk/>
          <pc:sldMk cId="960058702" sldId="3850"/>
        </pc:sldMkLst>
        <pc:spChg chg="mod">
          <ac:chgData name="Lorraine Sage" userId="492655dd-2671-48ce-be84-1cb87887afd8" providerId="ADAL" clId="{61B422B9-C043-4C8B-BF53-F791EBEBB16A}" dt="2026-04-10T07:40:10.967" v="15464" actId="20577"/>
          <ac:spMkLst>
            <pc:docMk/>
            <pc:sldMk cId="960058702" sldId="3850"/>
            <ac:spMk id="2" creationId="{187B8E59-CF4A-9EC1-CC20-EBF12F113252}"/>
          </ac:spMkLst>
        </pc:spChg>
      </pc:sldChg>
      <pc:sldChg chg="modSp mod modNotesTx">
        <pc:chgData name="Lorraine Sage" userId="492655dd-2671-48ce-be84-1cb87887afd8" providerId="ADAL" clId="{61B422B9-C043-4C8B-BF53-F791EBEBB16A}" dt="2026-04-14T07:35:00.976" v="15542" actId="20577"/>
        <pc:sldMkLst>
          <pc:docMk/>
          <pc:sldMk cId="2253151083" sldId="3851"/>
        </pc:sldMkLst>
        <pc:spChg chg="mod">
          <ac:chgData name="Lorraine Sage" userId="492655dd-2671-48ce-be84-1cb87887afd8" providerId="ADAL" clId="{61B422B9-C043-4C8B-BF53-F791EBEBB16A}" dt="2026-04-10T07:40:22.526" v="15472" actId="20577"/>
          <ac:spMkLst>
            <pc:docMk/>
            <pc:sldMk cId="2253151083" sldId="3851"/>
            <ac:spMk id="2" creationId="{6E892FA0-246D-9885-F5D5-9578C410B9BF}"/>
          </ac:spMkLst>
        </pc:spChg>
      </pc:sldChg>
      <pc:sldChg chg="addSp delSp modSp mod modNotesTx">
        <pc:chgData name="Lorraine Sage" userId="492655dd-2671-48ce-be84-1cb87887afd8" providerId="ADAL" clId="{61B422B9-C043-4C8B-BF53-F791EBEBB16A}" dt="2026-04-14T07:35:08.281" v="15543" actId="20577"/>
        <pc:sldMkLst>
          <pc:docMk/>
          <pc:sldMk cId="2360565112" sldId="3852"/>
        </pc:sldMkLst>
        <pc:picChg chg="mod">
          <ac:chgData name="Lorraine Sage" userId="492655dd-2671-48ce-be84-1cb87887afd8" providerId="ADAL" clId="{61B422B9-C043-4C8B-BF53-F791EBEBB16A}" dt="2026-04-10T07:38:15.593" v="15443" actId="14826"/>
          <ac:picMkLst>
            <pc:docMk/>
            <pc:sldMk cId="2360565112" sldId="3852"/>
            <ac:picMk id="5" creationId="{B22A30BF-CF75-792E-0C99-9EC07D414893}"/>
          </ac:picMkLst>
        </pc:picChg>
      </pc:sldChg>
      <pc:sldChg chg="modSp mod modNotesTx">
        <pc:chgData name="Lorraine Sage" userId="492655dd-2671-48ce-be84-1cb87887afd8" providerId="ADAL" clId="{61B422B9-C043-4C8B-BF53-F791EBEBB16A}" dt="2026-04-14T07:35:24.206" v="15544" actId="20577"/>
        <pc:sldMkLst>
          <pc:docMk/>
          <pc:sldMk cId="937653671" sldId="3853"/>
        </pc:sldMkLst>
        <pc:spChg chg="mod">
          <ac:chgData name="Lorraine Sage" userId="492655dd-2671-48ce-be84-1cb87887afd8" providerId="ADAL" clId="{61B422B9-C043-4C8B-BF53-F791EBEBB16A}" dt="2026-04-10T07:40:32.358" v="15474" actId="20577"/>
          <ac:spMkLst>
            <pc:docMk/>
            <pc:sldMk cId="937653671" sldId="3853"/>
            <ac:spMk id="2" creationId="{FE88F006-5238-18DD-7EEE-0535D75407B0}"/>
          </ac:spMkLst>
        </pc:spChg>
      </pc:sldChg>
      <pc:sldChg chg="addSp delSp modSp mod modNotesTx">
        <pc:chgData name="Lorraine Sage" userId="492655dd-2671-48ce-be84-1cb87887afd8" providerId="ADAL" clId="{61B422B9-C043-4C8B-BF53-F791EBEBB16A}" dt="2026-04-14T07:35:54" v="15545" actId="20577"/>
        <pc:sldMkLst>
          <pc:docMk/>
          <pc:sldMk cId="2951328471" sldId="3854"/>
        </pc:sldMkLst>
      </pc:sldChg>
      <pc:sldChg chg="modNotesTx">
        <pc:chgData name="Lorraine Sage" userId="492655dd-2671-48ce-be84-1cb87887afd8" providerId="ADAL" clId="{61B422B9-C043-4C8B-BF53-F791EBEBB16A}" dt="2026-04-14T07:37:05.977" v="15546" actId="20577"/>
        <pc:sldMkLst>
          <pc:docMk/>
          <pc:sldMk cId="2117394502" sldId="3855"/>
        </pc:sldMkLst>
      </pc:sldChg>
      <pc:sldChg chg="modSp mod modNotesTx">
        <pc:chgData name="Lorraine Sage" userId="492655dd-2671-48ce-be84-1cb87887afd8" providerId="ADAL" clId="{61B422B9-C043-4C8B-BF53-F791EBEBB16A}" dt="2026-04-14T07:37:22.892" v="15547" actId="20577"/>
        <pc:sldMkLst>
          <pc:docMk/>
          <pc:sldMk cId="3066293927" sldId="3856"/>
        </pc:sldMkLst>
        <pc:spChg chg="mod">
          <ac:chgData name="Lorraine Sage" userId="492655dd-2671-48ce-be84-1cb87887afd8" providerId="ADAL" clId="{61B422B9-C043-4C8B-BF53-F791EBEBB16A}" dt="2026-04-10T07:40:01.536" v="15462" actId="20577"/>
          <ac:spMkLst>
            <pc:docMk/>
            <pc:sldMk cId="3066293927" sldId="3856"/>
            <ac:spMk id="2" creationId="{9360C115-7538-E5BC-A2E4-054F5EC80E84}"/>
          </ac:spMkLst>
        </pc:spChg>
      </pc:sldChg>
      <pc:sldChg chg="modSp mod modNotesTx">
        <pc:chgData name="Lorraine Sage" userId="492655dd-2671-48ce-be84-1cb87887afd8" providerId="ADAL" clId="{61B422B9-C043-4C8B-BF53-F791EBEBB16A}" dt="2026-04-14T07:39:59.831" v="15548" actId="20577"/>
        <pc:sldMkLst>
          <pc:docMk/>
          <pc:sldMk cId="4196024330" sldId="3857"/>
        </pc:sldMkLst>
        <pc:picChg chg="mod">
          <ac:chgData name="Lorraine Sage" userId="492655dd-2671-48ce-be84-1cb87887afd8" providerId="ADAL" clId="{61B422B9-C043-4C8B-BF53-F791EBEBB16A}" dt="2026-04-10T07:39:24.301" v="15454" actId="14100"/>
          <ac:picMkLst>
            <pc:docMk/>
            <pc:sldMk cId="4196024330" sldId="3857"/>
            <ac:picMk id="5" creationId="{2BAC8621-6F03-6B4E-8816-4AD81DA8BDA1}"/>
          </ac:picMkLst>
        </pc:picChg>
      </pc:sldChg>
      <pc:sldMasterChg chg="delSldLayout modSldLayout">
        <pc:chgData name="Lorraine Sage" userId="492655dd-2671-48ce-be84-1cb87887afd8" providerId="ADAL" clId="{61B422B9-C043-4C8B-BF53-F791EBEBB16A}" dt="2026-04-05T09:29:08.615" v="6320" actId="47"/>
        <pc:sldMasterMkLst>
          <pc:docMk/>
          <pc:sldMasterMk cId="2142349000" sldId="2147486213"/>
        </pc:sldMasterMkLst>
        <pc:sldLayoutChg chg="modSp mod">
          <pc:chgData name="Lorraine Sage" userId="492655dd-2671-48ce-be84-1cb87887afd8" providerId="ADAL" clId="{61B422B9-C043-4C8B-BF53-F791EBEBB16A}" dt="2026-04-05T07:57:30" v="613" actId="20577"/>
          <pc:sldLayoutMkLst>
            <pc:docMk/>
            <pc:sldMasterMk cId="2142349000" sldId="2147486213"/>
            <pc:sldLayoutMk cId="105508485" sldId="2147486347"/>
          </pc:sldLayoutMkLst>
          <pc:spChg chg="mod">
            <ac:chgData name="Lorraine Sage" userId="492655dd-2671-48ce-be84-1cb87887afd8" providerId="ADAL" clId="{61B422B9-C043-4C8B-BF53-F791EBEBB16A}" dt="2026-04-05T07:55:43.268" v="611" actId="20577"/>
            <ac:spMkLst>
              <pc:docMk/>
              <pc:sldMasterMk cId="2142349000" sldId="2147486213"/>
              <pc:sldLayoutMk cId="105508485" sldId="2147486347"/>
              <ac:spMk id="3" creationId="{D4C5527B-8A72-8386-B949-C04BBE4E296C}"/>
            </ac:spMkLst>
          </pc:spChg>
          <pc:spChg chg="mod">
            <ac:chgData name="Lorraine Sage" userId="492655dd-2671-48ce-be84-1cb87887afd8" providerId="ADAL" clId="{61B422B9-C043-4C8B-BF53-F791EBEBB16A}" dt="2026-04-05T07:55:27.695" v="571" actId="20577"/>
            <ac:spMkLst>
              <pc:docMk/>
              <pc:sldMasterMk cId="2142349000" sldId="2147486213"/>
              <pc:sldLayoutMk cId="105508485" sldId="2147486347"/>
              <ac:spMk id="6" creationId="{36C16A59-E138-C158-89C4-AF5F198750F6}"/>
            </ac:spMkLst>
          </pc:spChg>
          <pc:spChg chg="mod">
            <ac:chgData name="Lorraine Sage" userId="492655dd-2671-48ce-be84-1cb87887afd8" providerId="ADAL" clId="{61B422B9-C043-4C8B-BF53-F791EBEBB16A}" dt="2026-04-05T07:57:30" v="613" actId="20577"/>
            <ac:spMkLst>
              <pc:docMk/>
              <pc:sldMasterMk cId="2142349000" sldId="2147486213"/>
              <pc:sldLayoutMk cId="105508485" sldId="2147486347"/>
              <ac:spMk id="11" creationId="{2BD1284D-BFCB-6D7F-2A7F-8CB3836B08AC}"/>
            </ac:spMkLst>
          </pc:spChg>
        </pc:sldLayoutChg>
      </pc:sldMasterChg>
    </pc:docChg>
  </pc:docChgLst>
  <pc:docChgLst>
    <pc:chgData name="Elizabeth Piaquadio" userId="S::epiaquadio@goodtogreatschools.org.au::52767243-7565-4b68-b9c1-5d2bede989b0" providerId="AD" clId="Web-{96066026-70D2-35ED-63E9-E71D1E6DD149}"/>
    <pc:docChg chg="modSld">
      <pc:chgData name="Elizabeth Piaquadio" userId="S::epiaquadio@goodtogreatschools.org.au::52767243-7565-4b68-b9c1-5d2bede989b0" providerId="AD" clId="Web-{96066026-70D2-35ED-63E9-E71D1E6DD149}" dt="2026-04-10T15:40:28.883" v="31"/>
      <pc:docMkLst>
        <pc:docMk/>
      </pc:docMkLst>
      <pc:sldChg chg="modNotes">
        <pc:chgData name="Elizabeth Piaquadio" userId="S::epiaquadio@goodtogreatschools.org.au::52767243-7565-4b68-b9c1-5d2bede989b0" providerId="AD" clId="Web-{96066026-70D2-35ED-63E9-E71D1E6DD149}" dt="2026-04-10T15:40:28.883" v="31"/>
        <pc:sldMkLst>
          <pc:docMk/>
          <pc:sldMk cId="660445571" sldId="3847"/>
        </pc:sldMkLst>
      </pc:sldChg>
    </pc:docChg>
  </pc:docChgLst>
  <pc:docChgLst>
    <pc:chgData name="Tara Tyrrell" userId="67dc6626-2ece-4dc7-ac5a-9add06ec429c" providerId="ADAL" clId="{19B3F894-1FCB-46F2-98B7-33FD822CACFC}"/>
    <pc:docChg chg="undo custSel modSld">
      <pc:chgData name="Tara Tyrrell" userId="67dc6626-2ece-4dc7-ac5a-9add06ec429c" providerId="ADAL" clId="{19B3F894-1FCB-46F2-98B7-33FD822CACFC}" dt="2026-04-12T00:21:47.401" v="119" actId="20577"/>
      <pc:docMkLst>
        <pc:docMk/>
      </pc:docMkLst>
      <pc:sldChg chg="modSp mod">
        <pc:chgData name="Tara Tyrrell" userId="67dc6626-2ece-4dc7-ac5a-9add06ec429c" providerId="ADAL" clId="{19B3F894-1FCB-46F2-98B7-33FD822CACFC}" dt="2026-04-12T00:13:49.207" v="5" actId="1036"/>
        <pc:sldMkLst>
          <pc:docMk/>
          <pc:sldMk cId="4221246315" sldId="261"/>
        </pc:sldMkLst>
        <pc:picChg chg="mod">
          <ac:chgData name="Tara Tyrrell" userId="67dc6626-2ece-4dc7-ac5a-9add06ec429c" providerId="ADAL" clId="{19B3F894-1FCB-46F2-98B7-33FD822CACFC}" dt="2026-04-12T00:13:49.207" v="5" actId="1036"/>
          <ac:picMkLst>
            <pc:docMk/>
            <pc:sldMk cId="4221246315" sldId="261"/>
            <ac:picMk id="2" creationId="{82051F60-CB28-AF8E-4867-323F6C8810A1}"/>
          </ac:picMkLst>
        </pc:picChg>
      </pc:sldChg>
      <pc:sldChg chg="modNotesTx">
        <pc:chgData name="Tara Tyrrell" userId="67dc6626-2ece-4dc7-ac5a-9add06ec429c" providerId="ADAL" clId="{19B3F894-1FCB-46F2-98B7-33FD822CACFC}" dt="2026-04-12T00:21:47.401" v="119" actId="20577"/>
        <pc:sldMkLst>
          <pc:docMk/>
          <pc:sldMk cId="1663692820" sldId="333"/>
        </pc:sldMkLst>
      </pc:sldChg>
      <pc:sldChg chg="modSp mod">
        <pc:chgData name="Tara Tyrrell" userId="67dc6626-2ece-4dc7-ac5a-9add06ec429c" providerId="ADAL" clId="{19B3F894-1FCB-46F2-98B7-33FD822CACFC}" dt="2026-04-12T00:14:23.494" v="6" actId="255"/>
        <pc:sldMkLst>
          <pc:docMk/>
          <pc:sldMk cId="3674564924" sldId="3849"/>
        </pc:sldMkLst>
        <pc:spChg chg="mod">
          <ac:chgData name="Tara Tyrrell" userId="67dc6626-2ece-4dc7-ac5a-9add06ec429c" providerId="ADAL" clId="{19B3F894-1FCB-46F2-98B7-33FD822CACFC}" dt="2026-04-12T00:14:23.494" v="6" actId="255"/>
          <ac:spMkLst>
            <pc:docMk/>
            <pc:sldMk cId="3674564924" sldId="3849"/>
            <ac:spMk id="3" creationId="{6CC6727C-E309-3F8B-2D20-D2A3F0374F5F}"/>
          </ac:spMkLst>
        </pc:spChg>
      </pc:sldChg>
      <pc:sldChg chg="modSp mod">
        <pc:chgData name="Tara Tyrrell" userId="67dc6626-2ece-4dc7-ac5a-9add06ec429c" providerId="ADAL" clId="{19B3F894-1FCB-46F2-98B7-33FD822CACFC}" dt="2026-04-12T00:14:52.076" v="7" actId="20577"/>
        <pc:sldMkLst>
          <pc:docMk/>
          <pc:sldMk cId="960058702" sldId="3850"/>
        </pc:sldMkLst>
        <pc:spChg chg="mod">
          <ac:chgData name="Tara Tyrrell" userId="67dc6626-2ece-4dc7-ac5a-9add06ec429c" providerId="ADAL" clId="{19B3F894-1FCB-46F2-98B7-33FD822CACFC}" dt="2026-04-12T00:14:52.076" v="7" actId="20577"/>
          <ac:spMkLst>
            <pc:docMk/>
            <pc:sldMk cId="960058702" sldId="3850"/>
            <ac:spMk id="2" creationId="{187B8E59-CF4A-9EC1-CC20-EBF12F113252}"/>
          </ac:spMkLst>
        </pc:spChg>
      </pc:sldChg>
      <pc:sldChg chg="modSp mod modNotesTx">
        <pc:chgData name="Tara Tyrrell" userId="67dc6626-2ece-4dc7-ac5a-9add06ec429c" providerId="ADAL" clId="{19B3F894-1FCB-46F2-98B7-33FD822CACFC}" dt="2026-04-12T00:21:38.507" v="114" actId="313"/>
        <pc:sldMkLst>
          <pc:docMk/>
          <pc:sldMk cId="2253151083" sldId="3851"/>
        </pc:sldMkLst>
        <pc:spChg chg="mod">
          <ac:chgData name="Tara Tyrrell" userId="67dc6626-2ece-4dc7-ac5a-9add06ec429c" providerId="ADAL" clId="{19B3F894-1FCB-46F2-98B7-33FD822CACFC}" dt="2026-04-12T00:15:26.396" v="36" actId="6549"/>
          <ac:spMkLst>
            <pc:docMk/>
            <pc:sldMk cId="2253151083" sldId="3851"/>
            <ac:spMk id="2" creationId="{6E892FA0-246D-9885-F5D5-9578C410B9BF}"/>
          </ac:spMkLst>
        </pc:spChg>
      </pc:sldChg>
      <pc:sldChg chg="modSp mod modNotesTx">
        <pc:chgData name="Tara Tyrrell" userId="67dc6626-2ece-4dc7-ac5a-9add06ec429c" providerId="ADAL" clId="{19B3F894-1FCB-46F2-98B7-33FD822CACFC}" dt="2026-04-12T00:21:40.459" v="116" actId="313"/>
        <pc:sldMkLst>
          <pc:docMk/>
          <pc:sldMk cId="2360565112" sldId="3852"/>
        </pc:sldMkLst>
        <pc:spChg chg="mod">
          <ac:chgData name="Tara Tyrrell" userId="67dc6626-2ece-4dc7-ac5a-9add06ec429c" providerId="ADAL" clId="{19B3F894-1FCB-46F2-98B7-33FD822CACFC}" dt="2026-04-12T00:16:36.211" v="86" actId="6549"/>
          <ac:spMkLst>
            <pc:docMk/>
            <pc:sldMk cId="2360565112" sldId="3852"/>
            <ac:spMk id="2" creationId="{7BB36BB1-9DAF-044D-3421-47000D8D4012}"/>
          </ac:spMkLst>
        </pc:spChg>
      </pc:sldChg>
      <pc:sldChg chg="modSp mod">
        <pc:chgData name="Tara Tyrrell" userId="67dc6626-2ece-4dc7-ac5a-9add06ec429c" providerId="ADAL" clId="{19B3F894-1FCB-46F2-98B7-33FD822CACFC}" dt="2026-04-12T00:17:02.060" v="87" actId="20577"/>
        <pc:sldMkLst>
          <pc:docMk/>
          <pc:sldMk cId="937653671" sldId="3853"/>
        </pc:sldMkLst>
        <pc:spChg chg="mod">
          <ac:chgData name="Tara Tyrrell" userId="67dc6626-2ece-4dc7-ac5a-9add06ec429c" providerId="ADAL" clId="{19B3F894-1FCB-46F2-98B7-33FD822CACFC}" dt="2026-04-12T00:17:02.060" v="87" actId="20577"/>
          <ac:spMkLst>
            <pc:docMk/>
            <pc:sldMk cId="937653671" sldId="3853"/>
            <ac:spMk id="2" creationId="{FE88F006-5238-18DD-7EEE-0535D75407B0}"/>
          </ac:spMkLst>
        </pc:spChg>
      </pc:sldChg>
      <pc:sldChg chg="modSp mod">
        <pc:chgData name="Tara Tyrrell" userId="67dc6626-2ece-4dc7-ac5a-9add06ec429c" providerId="ADAL" clId="{19B3F894-1FCB-46F2-98B7-33FD822CACFC}" dt="2026-04-12T00:17:14.946" v="88" actId="20577"/>
        <pc:sldMkLst>
          <pc:docMk/>
          <pc:sldMk cId="2951328471" sldId="3854"/>
        </pc:sldMkLst>
        <pc:spChg chg="mod">
          <ac:chgData name="Tara Tyrrell" userId="67dc6626-2ece-4dc7-ac5a-9add06ec429c" providerId="ADAL" clId="{19B3F894-1FCB-46F2-98B7-33FD822CACFC}" dt="2026-04-12T00:17:14.946" v="88" actId="20577"/>
          <ac:spMkLst>
            <pc:docMk/>
            <pc:sldMk cId="2951328471" sldId="3854"/>
            <ac:spMk id="2" creationId="{BA4AD748-C69A-8C13-0F18-A4831D78CB50}"/>
          </ac:spMkLst>
        </pc:spChg>
      </pc:sldChg>
      <pc:sldChg chg="modSp mod">
        <pc:chgData name="Tara Tyrrell" userId="67dc6626-2ece-4dc7-ac5a-9add06ec429c" providerId="ADAL" clId="{19B3F894-1FCB-46F2-98B7-33FD822CACFC}" dt="2026-04-12T00:17:33.124" v="91" actId="20577"/>
        <pc:sldMkLst>
          <pc:docMk/>
          <pc:sldMk cId="2117394502" sldId="3855"/>
        </pc:sldMkLst>
        <pc:spChg chg="mod">
          <ac:chgData name="Tara Tyrrell" userId="67dc6626-2ece-4dc7-ac5a-9add06ec429c" providerId="ADAL" clId="{19B3F894-1FCB-46F2-98B7-33FD822CACFC}" dt="2026-04-12T00:17:33.124" v="91" actId="20577"/>
          <ac:spMkLst>
            <pc:docMk/>
            <pc:sldMk cId="2117394502" sldId="3855"/>
            <ac:spMk id="2" creationId="{B9080272-ADB3-F0AE-871F-CDDF33C115D2}"/>
          </ac:spMkLst>
        </pc:spChg>
      </pc:sldChg>
      <pc:sldChg chg="modSp mod modNotesTx">
        <pc:chgData name="Tara Tyrrell" userId="67dc6626-2ece-4dc7-ac5a-9add06ec429c" providerId="ADAL" clId="{19B3F894-1FCB-46F2-98B7-33FD822CACFC}" dt="2026-04-12T00:21:41.985" v="117" actId="313"/>
        <pc:sldMkLst>
          <pc:docMk/>
          <pc:sldMk cId="4196024330" sldId="3857"/>
        </pc:sldMkLst>
        <pc:spChg chg="mod">
          <ac:chgData name="Tara Tyrrell" userId="67dc6626-2ece-4dc7-ac5a-9add06ec429c" providerId="ADAL" clId="{19B3F894-1FCB-46F2-98B7-33FD822CACFC}" dt="2026-04-12T00:21:31.234" v="112" actId="313"/>
          <ac:spMkLst>
            <pc:docMk/>
            <pc:sldMk cId="4196024330" sldId="3857"/>
            <ac:spMk id="2" creationId="{5B2F27CA-3819-C774-BC0B-5BF246541A3B}"/>
          </ac:spMkLst>
        </pc:spChg>
      </pc:sldChg>
    </pc:docChg>
  </pc:docChgLst>
  <pc:docChgLst>
    <pc:chgData name="Nicka Kwan" userId="S::nkwan@goodtogreatschools.org.au::2fba2cb5-618a-4c34-8946-c7d02407e963" providerId="AD" clId="Web-{4778464D-C3DF-C3B4-09C8-9A2A746D3730}"/>
    <pc:docChg chg="modSld">
      <pc:chgData name="Nicka Kwan" userId="S::nkwan@goodtogreatschools.org.au::2fba2cb5-618a-4c34-8946-c7d02407e963" providerId="AD" clId="Web-{4778464D-C3DF-C3B4-09C8-9A2A746D3730}" dt="2026-04-08T00:37:53.208" v="1" actId="1076"/>
      <pc:docMkLst>
        <pc:docMk/>
      </pc:docMkLst>
    </pc:docChg>
  </pc:docChgLst>
  <pc:docChgLst>
    <pc:chgData name="Nicka Kwan" userId="2fba2cb5-618a-4c34-8946-c7d02407e963" providerId="ADAL" clId="{B7C505DA-29D6-4978-8A89-873F5381329E}"/>
    <pc:docChg chg="undo redo custSel modSld">
      <pc:chgData name="Nicka Kwan" userId="2fba2cb5-618a-4c34-8946-c7d02407e963" providerId="ADAL" clId="{B7C505DA-29D6-4978-8A89-873F5381329E}" dt="2026-04-08T07:35:17.838" v="127" actId="1076"/>
      <pc:docMkLst>
        <pc:docMk/>
      </pc:docMkLst>
      <pc:sldChg chg="addSp delSp modSp mod">
        <pc:chgData name="Nicka Kwan" userId="2fba2cb5-618a-4c34-8946-c7d02407e963" providerId="ADAL" clId="{B7C505DA-29D6-4978-8A89-873F5381329E}" dt="2026-04-08T04:03:03.702" v="84" actId="21"/>
        <pc:sldMkLst>
          <pc:docMk/>
          <pc:sldMk cId="1513152047" sldId="291"/>
        </pc:sldMkLst>
      </pc:sldChg>
      <pc:sldChg chg="addSp delSp modSp mod">
        <pc:chgData name="Nicka Kwan" userId="2fba2cb5-618a-4c34-8946-c7d02407e963" providerId="ADAL" clId="{B7C505DA-29D6-4978-8A89-873F5381329E}" dt="2026-04-08T07:30:48.184" v="124" actId="21"/>
        <pc:sldMkLst>
          <pc:docMk/>
          <pc:sldMk cId="2835203015" sldId="33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3042733" cy="465818"/>
          </a:xfrm>
          <a:prstGeom prst="rect">
            <a:avLst/>
          </a:prstGeom>
          <a:noFill/>
          <a:ln w="9525">
            <a:noFill/>
            <a:miter lim="800000"/>
            <a:headEnd/>
            <a:tailEnd/>
          </a:ln>
          <a:effectLst/>
        </p:spPr>
        <p:txBody>
          <a:bodyPr vert="horz" wrap="square" lIns="91858" tIns="45929" rIns="91858" bIns="45929"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p>
        </p:txBody>
      </p:sp>
      <p:sp>
        <p:nvSpPr>
          <p:cNvPr id="120835" name="Rectangle 3"/>
          <p:cNvSpPr>
            <a:spLocks noGrp="1" noChangeArrowheads="1"/>
          </p:cNvSpPr>
          <p:nvPr>
            <p:ph type="dt" sz="quarter" idx="1"/>
          </p:nvPr>
        </p:nvSpPr>
        <p:spPr bwMode="auto">
          <a:xfrm>
            <a:off x="3975554" y="0"/>
            <a:ext cx="3042733" cy="465818"/>
          </a:xfrm>
          <a:prstGeom prst="rect">
            <a:avLst/>
          </a:prstGeom>
          <a:noFill/>
          <a:ln w="9525">
            <a:noFill/>
            <a:miter lim="800000"/>
            <a:headEnd/>
            <a:tailEnd/>
          </a:ln>
          <a:effectLst/>
        </p:spPr>
        <p:txBody>
          <a:bodyPr vert="horz" wrap="square" lIns="91858" tIns="45929" rIns="91858" bIns="45929"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p>
        </p:txBody>
      </p:sp>
      <p:sp>
        <p:nvSpPr>
          <p:cNvPr id="120836" name="Rectangle 4"/>
          <p:cNvSpPr>
            <a:spLocks noGrp="1" noChangeArrowheads="1"/>
          </p:cNvSpPr>
          <p:nvPr>
            <p:ph type="ftr" sz="quarter" idx="2"/>
          </p:nvPr>
        </p:nvSpPr>
        <p:spPr bwMode="auto">
          <a:xfrm>
            <a:off x="0" y="8838622"/>
            <a:ext cx="3042733" cy="465817"/>
          </a:xfrm>
          <a:prstGeom prst="rect">
            <a:avLst/>
          </a:prstGeom>
          <a:noFill/>
          <a:ln w="9525">
            <a:noFill/>
            <a:miter lim="800000"/>
            <a:headEnd/>
            <a:tailEnd/>
          </a:ln>
          <a:effectLst/>
        </p:spPr>
        <p:txBody>
          <a:bodyPr vert="horz" wrap="square" lIns="91858" tIns="45929" rIns="91858" bIns="45929"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p>
        </p:txBody>
      </p:sp>
      <p:sp>
        <p:nvSpPr>
          <p:cNvPr id="120837" name="Rectangle 5"/>
          <p:cNvSpPr>
            <a:spLocks noGrp="1" noChangeArrowheads="1"/>
          </p:cNvSpPr>
          <p:nvPr>
            <p:ph type="sldNum" sz="quarter" idx="3"/>
          </p:nvPr>
        </p:nvSpPr>
        <p:spPr bwMode="auto">
          <a:xfrm>
            <a:off x="3975554" y="8838622"/>
            <a:ext cx="3042733" cy="465817"/>
          </a:xfrm>
          <a:prstGeom prst="rect">
            <a:avLst/>
          </a:prstGeom>
          <a:noFill/>
          <a:ln w="9525">
            <a:noFill/>
            <a:miter lim="800000"/>
            <a:headEnd/>
            <a:tailEnd/>
          </a:ln>
          <a:effectLst/>
        </p:spPr>
        <p:txBody>
          <a:bodyPr vert="horz" wrap="square" lIns="91858" tIns="45929" rIns="91858" bIns="45929"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pPr>
                <a:defRPr/>
              </a:pPr>
              <a:t>‹#›</a:t>
            </a:fld>
            <a:endParaRPr lang="en-US"/>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AU" dirty="0"/>
          </a:p>
        </p:txBody>
      </p:sp>
    </p:spTree>
    <p:extLst>
      <p:ext uri="{BB962C8B-B14F-4D97-AF65-F5344CB8AC3E}">
        <p14:creationId xmlns:p14="http://schemas.microsoft.com/office/powerpoint/2010/main" val="915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2546145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GB" dirty="0"/>
              <a:t>.</a:t>
            </a:r>
          </a:p>
        </p:txBody>
      </p:sp>
    </p:spTree>
    <p:extLst>
      <p:ext uri="{BB962C8B-B14F-4D97-AF65-F5344CB8AC3E}">
        <p14:creationId xmlns:p14="http://schemas.microsoft.com/office/powerpoint/2010/main" val="4056859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latin typeface="Arial"/>
              <a:cs typeface="Arial"/>
            </a:endParaRPr>
          </a:p>
        </p:txBody>
      </p:sp>
    </p:spTree>
    <p:extLst>
      <p:ext uri="{BB962C8B-B14F-4D97-AF65-F5344CB8AC3E}">
        <p14:creationId xmlns:p14="http://schemas.microsoft.com/office/powerpoint/2010/main" val="2068527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p>
        </p:txBody>
      </p:sp>
    </p:spTree>
    <p:extLst>
      <p:ext uri="{BB962C8B-B14F-4D97-AF65-F5344CB8AC3E}">
        <p14:creationId xmlns:p14="http://schemas.microsoft.com/office/powerpoint/2010/main" val="881758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A0BD1-04B8-A298-92E1-69B1B1518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6DCE1-0B91-61AB-8D67-82663E736276}"/>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22BE873-EA3A-5997-368D-D4BBE66210C8}"/>
              </a:ext>
            </a:extLst>
          </p:cNvPr>
          <p:cNvSpPr>
            <a:spLocks noGrp="1"/>
          </p:cNvSpPr>
          <p:nvPr>
            <p:ph type="body" idx="1"/>
          </p:nvPr>
        </p:nvSpPr>
        <p:spPr>
          <a:xfrm>
            <a:off x="701675" y="4478338"/>
            <a:ext cx="5616575" cy="3663950"/>
          </a:xfrm>
          <a:prstGeom prst="rect">
            <a:avLst/>
          </a:prstGeom>
        </p:spPr>
        <p:txBody>
          <a:bodyPr/>
          <a:lstStyle/>
          <a:p>
            <a:endParaRPr lang="en-GB" sz="1200" i="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8302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AE8E6-3ADF-C5D9-6834-5E7E606E8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8E55DA-0A5F-4CE3-E98D-78AFCCC37A20}"/>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14FA211-03F8-1D03-71DE-534DC11F82A7}"/>
              </a:ext>
            </a:extLst>
          </p:cNvPr>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1752743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DC85E-AEBC-369D-BBED-8681792DF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28514-1E60-A2E4-AEF6-5D5A98560D6B}"/>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EF559257-2BFD-40E5-D932-2BD644A0AF0F}"/>
              </a:ext>
            </a:extLst>
          </p:cNvPr>
          <p:cNvSpPr>
            <a:spLocks noGrp="1"/>
          </p:cNvSpPr>
          <p:nvPr>
            <p:ph type="body" idx="1"/>
          </p:nvPr>
        </p:nvSpPr>
        <p:spPr>
          <a:xfrm>
            <a:off x="701675" y="4478338"/>
            <a:ext cx="5616575" cy="3663950"/>
          </a:xfrm>
          <a:prstGeom prst="rect">
            <a:avLst/>
          </a:prstGeom>
        </p:spPr>
        <p:txBody>
          <a:bodyPr/>
          <a:lstStyle/>
          <a:p>
            <a:endParaRPr lang="en-GB" sz="1200" i="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332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2DB31-C422-5061-9204-A24308763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E12C6-75D8-A7B1-3086-F04D0A07A162}"/>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E89DDC44-72A5-9556-CC55-ED3C9AF19BBF}"/>
              </a:ext>
            </a:extLst>
          </p:cNvPr>
          <p:cNvSpPr>
            <a:spLocks noGrp="1"/>
          </p:cNvSpPr>
          <p:nvPr>
            <p:ph type="body" idx="1"/>
          </p:nvPr>
        </p:nvSpPr>
        <p:spPr>
          <a:xfrm>
            <a:off x="701675" y="4478338"/>
            <a:ext cx="5616575" cy="3663950"/>
          </a:xfrm>
          <a:prstGeom prst="rect">
            <a:avLst/>
          </a:prstGeom>
        </p:spPr>
        <p:txBody>
          <a:bodyPr/>
          <a:lstStyle/>
          <a:p>
            <a:endParaRPr lang="en-GB" sz="1200" i="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298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EA88D-5B92-76F2-9C20-A7C930D90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2D7E-1FD4-E18D-B0C7-47B549042F4E}"/>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4F8FE9CB-CB20-1D89-489F-0B9EEBE9524C}"/>
              </a:ext>
            </a:extLst>
          </p:cNvPr>
          <p:cNvSpPr>
            <a:spLocks noGrp="1"/>
          </p:cNvSpPr>
          <p:nvPr>
            <p:ph type="body" idx="1"/>
          </p:nvPr>
        </p:nvSpPr>
        <p:spPr>
          <a:xfrm>
            <a:off x="701675" y="4478338"/>
            <a:ext cx="5616575" cy="3663950"/>
          </a:xfrm>
          <a:prstGeom prst="rect">
            <a:avLst/>
          </a:prstGeom>
        </p:spPr>
        <p:txBody>
          <a:bodyPr/>
          <a:lstStyle/>
          <a:p>
            <a:endParaRPr lang="en-GB" sz="1200" i="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588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2563F-1609-E4E7-F6E8-640EB89C9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0B6E-1500-ABC0-5037-B9BF86719D19}"/>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4EBFE53-CE4F-7D75-B1D1-2B2BB921DBDF}"/>
              </a:ext>
            </a:extLst>
          </p:cNvPr>
          <p:cNvSpPr>
            <a:spLocks noGrp="1"/>
          </p:cNvSpPr>
          <p:nvPr>
            <p:ph type="body" idx="1"/>
          </p:nvPr>
        </p:nvSpPr>
        <p:spPr>
          <a:xfrm>
            <a:off x="701675" y="4478338"/>
            <a:ext cx="5616575" cy="3663950"/>
          </a:xfrm>
          <a:prstGeom prst="rect">
            <a:avLst/>
          </a:prstGeom>
        </p:spPr>
        <p:txBody>
          <a:bodyPr/>
          <a:lstStyle/>
          <a:p>
            <a:endParaRPr lang="en-GB" sz="1200" i="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059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b="0" dirty="0"/>
          </a:p>
        </p:txBody>
      </p:sp>
    </p:spTree>
    <p:extLst>
      <p:ext uri="{BB962C8B-B14F-4D97-AF65-F5344CB8AC3E}">
        <p14:creationId xmlns:p14="http://schemas.microsoft.com/office/powerpoint/2010/main" val="97313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934D4-3ED4-133A-FC50-EC33DAF38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CEC77-A95F-263A-A482-F2C7AE38A2FD}"/>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82A4CB5-85FD-8F78-E646-47B137A132CC}"/>
              </a:ext>
            </a:extLst>
          </p:cNvPr>
          <p:cNvSpPr>
            <a:spLocks noGrp="1"/>
          </p:cNvSpPr>
          <p:nvPr>
            <p:ph type="body" idx="1"/>
          </p:nvPr>
        </p:nvSpPr>
        <p:spPr>
          <a:xfrm>
            <a:off x="701675" y="4478338"/>
            <a:ext cx="5616575" cy="3663950"/>
          </a:xfrm>
          <a:prstGeom prst="rect">
            <a:avLst/>
          </a:prstGeom>
        </p:spPr>
        <p:txBody>
          <a:bodyPr/>
          <a:lstStyle/>
          <a:p>
            <a:endParaRPr lang="en-GB" sz="1200" i="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863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2139262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2543832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2382050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GB" b="0" dirty="0"/>
              <a:t>.</a:t>
            </a:r>
          </a:p>
        </p:txBody>
      </p:sp>
    </p:spTree>
    <p:extLst>
      <p:ext uri="{BB962C8B-B14F-4D97-AF65-F5344CB8AC3E}">
        <p14:creationId xmlns:p14="http://schemas.microsoft.com/office/powerpoint/2010/main" val="2793436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Tree>
    <p:extLst>
      <p:ext uri="{BB962C8B-B14F-4D97-AF65-F5344CB8AC3E}">
        <p14:creationId xmlns:p14="http://schemas.microsoft.com/office/powerpoint/2010/main" val="2179564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AU" sz="1200" i="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4248154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6700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3834704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8BA34-3614-9B06-A173-43CC2E605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9D9BC-4B4C-74AE-4EE9-EA226650F119}"/>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C5300CF5-4108-120D-F5F5-032FE666289C}"/>
              </a:ext>
            </a:extLst>
          </p:cNvPr>
          <p:cNvSpPr>
            <a:spLocks noGrp="1"/>
          </p:cNvSpPr>
          <p:nvPr>
            <p:ph type="body" idx="1"/>
          </p:nvPr>
        </p:nvSpPr>
        <p:spPr>
          <a:xfrm>
            <a:off x="701675" y="4478338"/>
            <a:ext cx="5616575" cy="3663950"/>
          </a:xfrm>
          <a:prstGeom prst="rect">
            <a:avLst/>
          </a:prstGeom>
        </p:spPr>
        <p:txBody>
          <a:bodyPr/>
          <a:lstStyle/>
          <a:p>
            <a:endParaRPr lang="en-AU" dirty="0"/>
          </a:p>
        </p:txBody>
      </p:sp>
    </p:spTree>
    <p:extLst>
      <p:ext uri="{BB962C8B-B14F-4D97-AF65-F5344CB8AC3E}">
        <p14:creationId xmlns:p14="http://schemas.microsoft.com/office/powerpoint/2010/main" val="2183445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2640837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218417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734114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494691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86E5F-39FC-26D5-8925-4EF8AF94A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4624F-9DCC-B6B9-0098-95BB4BCDA500}"/>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1A652EE-1841-9D83-2CFB-1B91DE4DDB05}"/>
              </a:ext>
            </a:extLst>
          </p:cNvPr>
          <p:cNvSpPr>
            <a:spLocks noGrp="1"/>
          </p:cNvSpPr>
          <p:nvPr>
            <p:ph type="body" idx="1"/>
          </p:nvPr>
        </p:nvSpPr>
        <p:spPr>
          <a:xfrm>
            <a:off x="701675" y="4478338"/>
            <a:ext cx="5616575" cy="3663950"/>
          </a:xfrm>
          <a:prstGeom prst="rect">
            <a:avLst/>
          </a:prstGeom>
        </p:spPr>
        <p:txBody>
          <a:bodyPr/>
          <a:lstStyle/>
          <a:p>
            <a:endParaRPr lang="en-GB" sz="1200" b="0" i="0" u="none"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2948204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2451023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p>
        </p:txBody>
      </p:sp>
    </p:spTree>
    <p:extLst>
      <p:ext uri="{BB962C8B-B14F-4D97-AF65-F5344CB8AC3E}">
        <p14:creationId xmlns:p14="http://schemas.microsoft.com/office/powerpoint/2010/main" val="1112756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6242785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8.sv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8.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5.sv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2.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5.sv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11.emf"/></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5.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CHARACTER DEVELOPMENT">
    <p:bg>
      <p:bgPr>
        <a:solidFill>
          <a:srgbClr val="FFF9E3"/>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id="{E5028941-7444-85C4-756C-A21B287F0E53}"/>
              </a:ext>
            </a:extLst>
          </p:cNvPr>
          <p:cNvSpPr/>
          <p:nvPr userDrawn="1"/>
        </p:nvSpPr>
        <p:spPr>
          <a:xfrm flipH="1" flipV="1">
            <a:off x="4159357" y="-8669"/>
            <a:ext cx="4994420" cy="1820634"/>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10007 w 10427692"/>
              <a:gd name="connsiteY0" fmla="*/ 2810883 h 2837504"/>
              <a:gd name="connsiteX1" fmla="*/ 4147 w 10427692"/>
              <a:gd name="connsiteY1" fmla="*/ 21387 h 2837504"/>
              <a:gd name="connsiteX2" fmla="*/ 3328076 w 10427692"/>
              <a:gd name="connsiteY2" fmla="*/ 703627 h 2837504"/>
              <a:gd name="connsiteX3" fmla="*/ 5924001 w 10427692"/>
              <a:gd name="connsiteY3" fmla="*/ 544565 h 2837504"/>
              <a:gd name="connsiteX4" fmla="*/ 9292667 w 10427692"/>
              <a:gd name="connsiteY4" fmla="*/ 1929126 h 2837504"/>
              <a:gd name="connsiteX5" fmla="*/ 10427692 w 10427692"/>
              <a:gd name="connsiteY5" fmla="*/ 2837504 h 2837504"/>
              <a:gd name="connsiteX6" fmla="*/ 10007 w 10427692"/>
              <a:gd name="connsiteY6" fmla="*/ 2810883 h 2837504"/>
              <a:gd name="connsiteX0" fmla="*/ 10009 w 10427694"/>
              <a:gd name="connsiteY0" fmla="*/ 2816422 h 2843043"/>
              <a:gd name="connsiteX1" fmla="*/ 4149 w 10427694"/>
              <a:gd name="connsiteY1" fmla="*/ 26926 h 2843043"/>
              <a:gd name="connsiteX2" fmla="*/ 3328078 w 10427694"/>
              <a:gd name="connsiteY2" fmla="*/ 709166 h 2843043"/>
              <a:gd name="connsiteX3" fmla="*/ 6019621 w 10427694"/>
              <a:gd name="connsiteY3" fmla="*/ 1665663 h 2843043"/>
              <a:gd name="connsiteX4" fmla="*/ 9292669 w 10427694"/>
              <a:gd name="connsiteY4" fmla="*/ 1934665 h 2843043"/>
              <a:gd name="connsiteX5" fmla="*/ 10427694 w 10427694"/>
              <a:gd name="connsiteY5" fmla="*/ 2843043 h 2843043"/>
              <a:gd name="connsiteX6" fmla="*/ 10009 w 10427694"/>
              <a:gd name="connsiteY6" fmla="*/ 2816422 h 2843043"/>
              <a:gd name="connsiteX0" fmla="*/ 10009 w 10427694"/>
              <a:gd name="connsiteY0" fmla="*/ 2824706 h 2851327"/>
              <a:gd name="connsiteX1" fmla="*/ 4149 w 10427694"/>
              <a:gd name="connsiteY1" fmla="*/ 35210 h 2851327"/>
              <a:gd name="connsiteX2" fmla="*/ 3328078 w 10427694"/>
              <a:gd name="connsiteY2" fmla="*/ 717450 h 2851327"/>
              <a:gd name="connsiteX3" fmla="*/ 6019621 w 10427694"/>
              <a:gd name="connsiteY3" fmla="*/ 1673947 h 2851327"/>
              <a:gd name="connsiteX4" fmla="*/ 9292669 w 10427694"/>
              <a:gd name="connsiteY4" fmla="*/ 1942949 h 2851327"/>
              <a:gd name="connsiteX5" fmla="*/ 10427694 w 10427694"/>
              <a:gd name="connsiteY5" fmla="*/ 2851327 h 2851327"/>
              <a:gd name="connsiteX6" fmla="*/ 10009 w 10427694"/>
              <a:gd name="connsiteY6" fmla="*/ 2824706 h 2851327"/>
              <a:gd name="connsiteX0" fmla="*/ 0 w 10430948"/>
              <a:gd name="connsiteY0" fmla="*/ 2844626 h 2851327"/>
              <a:gd name="connsiteX1" fmla="*/ 7403 w 10430948"/>
              <a:gd name="connsiteY1" fmla="*/ 35210 h 2851327"/>
              <a:gd name="connsiteX2" fmla="*/ 3331332 w 10430948"/>
              <a:gd name="connsiteY2" fmla="*/ 717450 h 2851327"/>
              <a:gd name="connsiteX3" fmla="*/ 6022875 w 10430948"/>
              <a:gd name="connsiteY3" fmla="*/ 1673947 h 2851327"/>
              <a:gd name="connsiteX4" fmla="*/ 9295923 w 10430948"/>
              <a:gd name="connsiteY4" fmla="*/ 1942949 h 2851327"/>
              <a:gd name="connsiteX5" fmla="*/ 10430948 w 10430948"/>
              <a:gd name="connsiteY5" fmla="*/ 2851327 h 2851327"/>
              <a:gd name="connsiteX6" fmla="*/ 0 w 10430948"/>
              <a:gd name="connsiteY6" fmla="*/ 2844626 h 2851327"/>
              <a:gd name="connsiteX0" fmla="*/ 0 w 10430948"/>
              <a:gd name="connsiteY0" fmla="*/ 2834608 h 2841309"/>
              <a:gd name="connsiteX1" fmla="*/ 7403 w 10430948"/>
              <a:gd name="connsiteY1" fmla="*/ 25192 h 2841309"/>
              <a:gd name="connsiteX2" fmla="*/ 3331332 w 10430948"/>
              <a:gd name="connsiteY2" fmla="*/ 707432 h 2841309"/>
              <a:gd name="connsiteX3" fmla="*/ 6337667 w 10430948"/>
              <a:gd name="connsiteY3" fmla="*/ 1364464 h 2841309"/>
              <a:gd name="connsiteX4" fmla="*/ 9295923 w 10430948"/>
              <a:gd name="connsiteY4" fmla="*/ 1932931 h 2841309"/>
              <a:gd name="connsiteX5" fmla="*/ 10430948 w 10430948"/>
              <a:gd name="connsiteY5" fmla="*/ 2841309 h 2841309"/>
              <a:gd name="connsiteX6" fmla="*/ 0 w 10430948"/>
              <a:gd name="connsiteY6" fmla="*/ 2834608 h 2841309"/>
              <a:gd name="connsiteX0" fmla="*/ 0 w 10430948"/>
              <a:gd name="connsiteY0" fmla="*/ 2834608 h 2841309"/>
              <a:gd name="connsiteX1" fmla="*/ 7403 w 10430948"/>
              <a:gd name="connsiteY1" fmla="*/ 25192 h 2841309"/>
              <a:gd name="connsiteX2" fmla="*/ 3331332 w 10430948"/>
              <a:gd name="connsiteY2" fmla="*/ 707432 h 2841309"/>
              <a:gd name="connsiteX3" fmla="*/ 6337667 w 10430948"/>
              <a:gd name="connsiteY3" fmla="*/ 1364464 h 2841309"/>
              <a:gd name="connsiteX4" fmla="*/ 9526771 w 10430948"/>
              <a:gd name="connsiteY4" fmla="*/ 1854124 h 2841309"/>
              <a:gd name="connsiteX5" fmla="*/ 10430948 w 10430948"/>
              <a:gd name="connsiteY5" fmla="*/ 2841309 h 2841309"/>
              <a:gd name="connsiteX6" fmla="*/ 0 w 10430948"/>
              <a:gd name="connsiteY6" fmla="*/ 2834608 h 2841309"/>
              <a:gd name="connsiteX0" fmla="*/ 0 w 10430948"/>
              <a:gd name="connsiteY0" fmla="*/ 2848662 h 2855363"/>
              <a:gd name="connsiteX1" fmla="*/ 7403 w 10430948"/>
              <a:gd name="connsiteY1" fmla="*/ 39246 h 2855363"/>
              <a:gd name="connsiteX2" fmla="*/ 3876973 w 10430948"/>
              <a:gd name="connsiteY2" fmla="*/ 453542 h 2855363"/>
              <a:gd name="connsiteX3" fmla="*/ 6337667 w 10430948"/>
              <a:gd name="connsiteY3" fmla="*/ 1378518 h 2855363"/>
              <a:gd name="connsiteX4" fmla="*/ 9526771 w 10430948"/>
              <a:gd name="connsiteY4" fmla="*/ 1868178 h 2855363"/>
              <a:gd name="connsiteX5" fmla="*/ 10430948 w 10430948"/>
              <a:gd name="connsiteY5" fmla="*/ 2855363 h 2855363"/>
              <a:gd name="connsiteX6" fmla="*/ 0 w 10430948"/>
              <a:gd name="connsiteY6" fmla="*/ 2848662 h 2855363"/>
              <a:gd name="connsiteX0" fmla="*/ 0 w 10430948"/>
              <a:gd name="connsiteY0" fmla="*/ 2848664 h 2855365"/>
              <a:gd name="connsiteX1" fmla="*/ 7403 w 10430948"/>
              <a:gd name="connsiteY1" fmla="*/ 39248 h 2855365"/>
              <a:gd name="connsiteX2" fmla="*/ 3876973 w 10430948"/>
              <a:gd name="connsiteY2" fmla="*/ 453544 h 2855365"/>
              <a:gd name="connsiteX3" fmla="*/ 6337667 w 10430948"/>
              <a:gd name="connsiteY3" fmla="*/ 1378520 h 2855365"/>
              <a:gd name="connsiteX4" fmla="*/ 9526771 w 10430948"/>
              <a:gd name="connsiteY4" fmla="*/ 1868180 h 2855365"/>
              <a:gd name="connsiteX5" fmla="*/ 10430948 w 10430948"/>
              <a:gd name="connsiteY5" fmla="*/ 2855365 h 2855365"/>
              <a:gd name="connsiteX6" fmla="*/ 0 w 10430948"/>
              <a:gd name="connsiteY6" fmla="*/ 2848664 h 2855365"/>
              <a:gd name="connsiteX0" fmla="*/ 0 w 10430948"/>
              <a:gd name="connsiteY0" fmla="*/ 2849061 h 2855762"/>
              <a:gd name="connsiteX1" fmla="*/ 7403 w 10430948"/>
              <a:gd name="connsiteY1" fmla="*/ 39645 h 2855762"/>
              <a:gd name="connsiteX2" fmla="*/ 3876973 w 10430948"/>
              <a:gd name="connsiteY2" fmla="*/ 453941 h 2855762"/>
              <a:gd name="connsiteX3" fmla="*/ 6232736 w 10430948"/>
              <a:gd name="connsiteY3" fmla="*/ 1410440 h 2855762"/>
              <a:gd name="connsiteX4" fmla="*/ 9526771 w 10430948"/>
              <a:gd name="connsiteY4" fmla="*/ 1868577 h 2855762"/>
              <a:gd name="connsiteX5" fmla="*/ 10430948 w 10430948"/>
              <a:gd name="connsiteY5" fmla="*/ 2855762 h 2855762"/>
              <a:gd name="connsiteX6" fmla="*/ 0 w 10430948"/>
              <a:gd name="connsiteY6" fmla="*/ 2849061 h 2855762"/>
              <a:gd name="connsiteX0" fmla="*/ 0 w 10430948"/>
              <a:gd name="connsiteY0" fmla="*/ 2849061 h 2855762"/>
              <a:gd name="connsiteX1" fmla="*/ 7403 w 10430948"/>
              <a:gd name="connsiteY1" fmla="*/ 39645 h 2855762"/>
              <a:gd name="connsiteX2" fmla="*/ 3876973 w 10430948"/>
              <a:gd name="connsiteY2" fmla="*/ 453941 h 2855762"/>
              <a:gd name="connsiteX3" fmla="*/ 6232736 w 10430948"/>
              <a:gd name="connsiteY3" fmla="*/ 1410440 h 2855762"/>
              <a:gd name="connsiteX4" fmla="*/ 9568742 w 10430948"/>
              <a:gd name="connsiteY4" fmla="*/ 1963145 h 2855762"/>
              <a:gd name="connsiteX5" fmla="*/ 10430948 w 10430948"/>
              <a:gd name="connsiteY5" fmla="*/ 2855762 h 2855762"/>
              <a:gd name="connsiteX6" fmla="*/ 0 w 10430948"/>
              <a:gd name="connsiteY6" fmla="*/ 2849061 h 2855762"/>
              <a:gd name="connsiteX0" fmla="*/ 0 w 10430948"/>
              <a:gd name="connsiteY0" fmla="*/ 2849061 h 2855762"/>
              <a:gd name="connsiteX1" fmla="*/ 7403 w 10430948"/>
              <a:gd name="connsiteY1" fmla="*/ 39645 h 2855762"/>
              <a:gd name="connsiteX2" fmla="*/ 3876973 w 10430948"/>
              <a:gd name="connsiteY2" fmla="*/ 453941 h 2855762"/>
              <a:gd name="connsiteX3" fmla="*/ 6232736 w 10430948"/>
              <a:gd name="connsiteY3" fmla="*/ 1410440 h 2855762"/>
              <a:gd name="connsiteX4" fmla="*/ 9568742 w 10430948"/>
              <a:gd name="connsiteY4" fmla="*/ 1963145 h 2855762"/>
              <a:gd name="connsiteX5" fmla="*/ 10430948 w 10430948"/>
              <a:gd name="connsiteY5" fmla="*/ 2855762 h 2855762"/>
              <a:gd name="connsiteX6" fmla="*/ 0 w 10430948"/>
              <a:gd name="connsiteY6" fmla="*/ 2849061 h 285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0948" h="2855762">
                <a:moveTo>
                  <a:pt x="0" y="2849061"/>
                </a:moveTo>
                <a:cubicBezTo>
                  <a:pt x="5201" y="2431325"/>
                  <a:pt x="-6204" y="556842"/>
                  <a:pt x="7403" y="39645"/>
                </a:cubicBezTo>
                <a:cubicBezTo>
                  <a:pt x="1593938" y="-116935"/>
                  <a:pt x="2839417" y="225475"/>
                  <a:pt x="3876973" y="453941"/>
                </a:cubicBezTo>
                <a:cubicBezTo>
                  <a:pt x="4914529" y="682407"/>
                  <a:pt x="4830260" y="1177360"/>
                  <a:pt x="6232736" y="1410440"/>
                </a:cubicBezTo>
                <a:cubicBezTo>
                  <a:pt x="7111266" y="1632914"/>
                  <a:pt x="8573011" y="1485337"/>
                  <a:pt x="9568742" y="1963145"/>
                </a:cubicBezTo>
                <a:cubicBezTo>
                  <a:pt x="10361432" y="2234065"/>
                  <a:pt x="10052606" y="2552969"/>
                  <a:pt x="10430948" y="2855762"/>
                </a:cubicBezTo>
                <a:lnTo>
                  <a:pt x="0" y="2849061"/>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13" name="Google Shape;9;p2">
            <a:extLst>
              <a:ext uri="{FF2B5EF4-FFF2-40B4-BE49-F238E27FC236}">
                <a16:creationId xmlns:a16="http://schemas.microsoft.com/office/drawing/2014/main" id="{2B53B3D3-1FC8-C948-B682-49DA91791F91}"/>
              </a:ext>
            </a:extLst>
          </p:cNvPr>
          <p:cNvSpPr txBox="1">
            <a:spLocks noGrp="1"/>
          </p:cNvSpPr>
          <p:nvPr>
            <p:ph type="ctrTitle" hasCustomPrompt="1"/>
          </p:nvPr>
        </p:nvSpPr>
        <p:spPr>
          <a:xfrm>
            <a:off x="4758189" y="2628811"/>
            <a:ext cx="3974996" cy="800189"/>
          </a:xfrm>
          <a:prstGeom prst="rect">
            <a:avLst/>
          </a:prstGeom>
        </p:spPr>
        <p:txBody>
          <a:bodyPr spcFirstLastPara="1" wrap="square" lIns="91425" tIns="91425" rIns="91425" bIns="91425" anchor="b" anchorCtr="0">
            <a:spAutoFit/>
          </a:bodyPr>
          <a:lstStyle>
            <a:lvl1pPr lvl="0" rtl="0">
              <a:spcBef>
                <a:spcPts val="0"/>
              </a:spcBef>
              <a:spcAft>
                <a:spcPts val="0"/>
              </a:spcAft>
              <a:buSzPts val="5200"/>
              <a:buNone/>
              <a:defRPr sz="4000" b="1" i="0">
                <a:solidFill>
                  <a:schemeClr val="accent1"/>
                </a:solidFill>
                <a:latin typeface="Calibri" panose="020F0502020204030204" pitchFamily="34" charset="0"/>
                <a:cs typeface="Calibri" panose="020F0502020204030204" pitchFamily="34"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rPr lang="en-US"/>
              <a:t>Lesson Name</a:t>
            </a:r>
            <a:endParaRPr/>
          </a:p>
        </p:txBody>
      </p:sp>
      <p:sp>
        <p:nvSpPr>
          <p:cNvPr id="14" name="Google Shape;10;p2">
            <a:extLst>
              <a:ext uri="{FF2B5EF4-FFF2-40B4-BE49-F238E27FC236}">
                <a16:creationId xmlns:a16="http://schemas.microsoft.com/office/drawing/2014/main" id="{E1F70958-0DD4-AD49-BA69-D6C9D469F1F5}"/>
              </a:ext>
            </a:extLst>
          </p:cNvPr>
          <p:cNvSpPr txBox="1">
            <a:spLocks noGrp="1"/>
          </p:cNvSpPr>
          <p:nvPr>
            <p:ph type="subTitle" idx="1" hasCustomPrompt="1"/>
          </p:nvPr>
        </p:nvSpPr>
        <p:spPr>
          <a:xfrm>
            <a:off x="4758187" y="3424258"/>
            <a:ext cx="3974996" cy="69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200" b="0" i="0">
                <a:solidFill>
                  <a:srgbClr val="000000"/>
                </a:solidFill>
                <a:latin typeface="Calibri" panose="020F0502020204030204" pitchFamily="34" charset="0"/>
                <a:ea typeface="Calibri" panose="020F0502020204030204" pitchFamily="34" charset="0"/>
                <a:cs typeface="Calibri" panose="020F0502020204030204" pitchFamily="34" charset="0"/>
                <a:sym typeface="Karla"/>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r>
              <a:rPr lang="en-US"/>
              <a:t>Unit 1 Lesson 2</a:t>
            </a:r>
            <a:endParaRPr/>
          </a:p>
        </p:txBody>
      </p:sp>
      <p:sp>
        <p:nvSpPr>
          <p:cNvPr id="15" name="TextBox 14">
            <a:extLst>
              <a:ext uri="{FF2B5EF4-FFF2-40B4-BE49-F238E27FC236}">
                <a16:creationId xmlns:a16="http://schemas.microsoft.com/office/drawing/2014/main" id="{844DC64F-5389-EA4E-95EE-A08FF97304CA}"/>
              </a:ext>
            </a:extLst>
          </p:cNvPr>
          <p:cNvSpPr txBox="1"/>
          <p:nvPr userDrawn="1"/>
        </p:nvSpPr>
        <p:spPr>
          <a:xfrm>
            <a:off x="6832879" y="227812"/>
            <a:ext cx="1976506" cy="585663"/>
          </a:xfrm>
          <a:prstGeom prst="rect">
            <a:avLst/>
          </a:prstGeom>
          <a:noFill/>
          <a:ln>
            <a:noFill/>
          </a:ln>
        </p:spPr>
        <p:txBody>
          <a:bodyPr wrap="square" rtlCol="0">
            <a:noAutofit/>
          </a:bodyPr>
          <a:lstStyle/>
          <a:p>
            <a:pPr algn="r">
              <a:spcBef>
                <a:spcPts val="672"/>
              </a:spcBef>
            </a:pPr>
            <a:r>
              <a:rPr lang="en-US" sz="3200" i="0">
                <a:solidFill>
                  <a:srgbClr val="000000"/>
                </a:solidFill>
                <a:latin typeface="Calibri"/>
                <a:cs typeface="Calibri"/>
              </a:rPr>
              <a:t>Years </a:t>
            </a:r>
            <a:r>
              <a:rPr lang="en-US" sz="5000" i="0">
                <a:solidFill>
                  <a:srgbClr val="000000"/>
                </a:solidFill>
                <a:latin typeface="Calibri"/>
                <a:cs typeface="Calibri"/>
              </a:rPr>
              <a:t>5-6</a:t>
            </a:r>
          </a:p>
        </p:txBody>
      </p:sp>
      <p:sp>
        <p:nvSpPr>
          <p:cNvPr id="28" name="TextBox 27">
            <a:extLst>
              <a:ext uri="{FF2B5EF4-FFF2-40B4-BE49-F238E27FC236}">
                <a16:creationId xmlns:a16="http://schemas.microsoft.com/office/drawing/2014/main" id="{74A91735-F5BC-6A48-A677-B0641364540A}"/>
              </a:ext>
            </a:extLst>
          </p:cNvPr>
          <p:cNvSpPr txBox="1"/>
          <p:nvPr userDrawn="1"/>
        </p:nvSpPr>
        <p:spPr>
          <a:xfrm>
            <a:off x="-652007" y="1311965"/>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22" name="Freeform 21">
            <a:extLst>
              <a:ext uri="{FF2B5EF4-FFF2-40B4-BE49-F238E27FC236}">
                <a16:creationId xmlns:a16="http://schemas.microsoft.com/office/drawing/2014/main" id="{2844E785-F1D8-B0A7-1E77-F3C5B306AB0C}"/>
              </a:ext>
            </a:extLst>
          </p:cNvPr>
          <p:cNvSpPr/>
          <p:nvPr userDrawn="1"/>
        </p:nvSpPr>
        <p:spPr>
          <a:xfrm rot="5400000">
            <a:off x="1121919" y="-1151152"/>
            <a:ext cx="6873021" cy="9171140"/>
          </a:xfrm>
          <a:custGeom>
            <a:avLst/>
            <a:gdLst>
              <a:gd name="connsiteX0" fmla="*/ 0 w 6873021"/>
              <a:gd name="connsiteY0" fmla="*/ 9143999 h 9171140"/>
              <a:gd name="connsiteX1" fmla="*/ 3504518 w 6873021"/>
              <a:gd name="connsiteY1" fmla="*/ 6802757 h 9171140"/>
              <a:gd name="connsiteX2" fmla="*/ 4941050 w 6873021"/>
              <a:gd name="connsiteY2" fmla="*/ 2807980 h 9171140"/>
              <a:gd name="connsiteX3" fmla="*/ 5528200 w 6873021"/>
              <a:gd name="connsiteY3" fmla="*/ 23427 h 9171140"/>
              <a:gd name="connsiteX4" fmla="*/ 5557167 w 6873021"/>
              <a:gd name="connsiteY4" fmla="*/ 0 h 9171140"/>
              <a:gd name="connsiteX5" fmla="*/ 6869350 w 6873021"/>
              <a:gd name="connsiteY5" fmla="*/ 0 h 9171140"/>
              <a:gd name="connsiteX6" fmla="*/ 6869568 w 6873021"/>
              <a:gd name="connsiteY6" fmla="*/ 513719 h 9171140"/>
              <a:gd name="connsiteX7" fmla="*/ 6873021 w 6873021"/>
              <a:gd name="connsiteY7" fmla="*/ 9171140 h 9171140"/>
              <a:gd name="connsiteX8" fmla="*/ 1541280 w 6873021"/>
              <a:gd name="connsiteY8" fmla="*/ 9160982 h 9171140"/>
              <a:gd name="connsiteX9" fmla="*/ 0 w 6873021"/>
              <a:gd name="connsiteY9" fmla="*/ 9143999 h 917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3021" h="9171140">
                <a:moveTo>
                  <a:pt x="0" y="9143999"/>
                </a:moveTo>
                <a:cubicBezTo>
                  <a:pt x="297957" y="9141840"/>
                  <a:pt x="3174795" y="9181758"/>
                  <a:pt x="3504518" y="6802757"/>
                </a:cubicBezTo>
                <a:cubicBezTo>
                  <a:pt x="3718438" y="4886323"/>
                  <a:pt x="4927396" y="4077228"/>
                  <a:pt x="4941050" y="2807980"/>
                </a:cubicBezTo>
                <a:cubicBezTo>
                  <a:pt x="4959610" y="1082628"/>
                  <a:pt x="5194701" y="327593"/>
                  <a:pt x="5528200" y="23427"/>
                </a:cubicBezTo>
                <a:lnTo>
                  <a:pt x="5557167" y="0"/>
                </a:lnTo>
                <a:lnTo>
                  <a:pt x="6869350" y="0"/>
                </a:lnTo>
                <a:lnTo>
                  <a:pt x="6869568" y="513719"/>
                </a:lnTo>
                <a:cubicBezTo>
                  <a:pt x="6870720" y="3263348"/>
                  <a:pt x="6871869" y="6489599"/>
                  <a:pt x="6873021" y="9171140"/>
                </a:cubicBezTo>
                <a:lnTo>
                  <a:pt x="1541280" y="9160982"/>
                </a:lnTo>
                <a:lnTo>
                  <a:pt x="0" y="9143999"/>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25" name="Picture Placeholder 7">
            <a:extLst>
              <a:ext uri="{FF2B5EF4-FFF2-40B4-BE49-F238E27FC236}">
                <a16:creationId xmlns:a16="http://schemas.microsoft.com/office/drawing/2014/main" id="{2E7E733A-332C-6347-98CA-26C5C94A5358}"/>
              </a:ext>
            </a:extLst>
          </p:cNvPr>
          <p:cNvSpPr>
            <a:spLocks noGrp="1"/>
          </p:cNvSpPr>
          <p:nvPr>
            <p:ph type="pic" sz="quarter" idx="10"/>
          </p:nvPr>
        </p:nvSpPr>
        <p:spPr>
          <a:xfrm>
            <a:off x="-26024" y="1301365"/>
            <a:ext cx="4487201" cy="4995436"/>
          </a:xfrm>
          <a:custGeom>
            <a:avLst/>
            <a:gdLst>
              <a:gd name="connsiteX0" fmla="*/ 0 w 3788809"/>
              <a:gd name="connsiteY0" fmla="*/ 0 h 4661296"/>
              <a:gd name="connsiteX1" fmla="*/ 3788809 w 3788809"/>
              <a:gd name="connsiteY1" fmla="*/ 0 h 4661296"/>
              <a:gd name="connsiteX2" fmla="*/ 3788809 w 3788809"/>
              <a:gd name="connsiteY2" fmla="*/ 4661296 h 4661296"/>
              <a:gd name="connsiteX3" fmla="*/ 0 w 3788809"/>
              <a:gd name="connsiteY3" fmla="*/ 4661296 h 4661296"/>
              <a:gd name="connsiteX4" fmla="*/ 0 w 3788809"/>
              <a:gd name="connsiteY4" fmla="*/ 0 h 4661296"/>
              <a:gd name="connsiteX0" fmla="*/ 0 w 3788809"/>
              <a:gd name="connsiteY0" fmla="*/ 218494 h 4879790"/>
              <a:gd name="connsiteX1" fmla="*/ 3788809 w 3788809"/>
              <a:gd name="connsiteY1" fmla="*/ 218494 h 4879790"/>
              <a:gd name="connsiteX2" fmla="*/ 3788809 w 3788809"/>
              <a:gd name="connsiteY2" fmla="*/ 4879790 h 4879790"/>
              <a:gd name="connsiteX3" fmla="*/ 0 w 3788809"/>
              <a:gd name="connsiteY3" fmla="*/ 4879790 h 4879790"/>
              <a:gd name="connsiteX4" fmla="*/ 0 w 3788809"/>
              <a:gd name="connsiteY4" fmla="*/ 218494 h 4879790"/>
              <a:gd name="connsiteX0" fmla="*/ 0 w 3788809"/>
              <a:gd name="connsiteY0" fmla="*/ 218494 h 4879790"/>
              <a:gd name="connsiteX1" fmla="*/ 3788809 w 3788809"/>
              <a:gd name="connsiteY1" fmla="*/ 218494 h 4879790"/>
              <a:gd name="connsiteX2" fmla="*/ 3788809 w 3788809"/>
              <a:gd name="connsiteY2" fmla="*/ 4879790 h 4879790"/>
              <a:gd name="connsiteX3" fmla="*/ 0 w 3788809"/>
              <a:gd name="connsiteY3" fmla="*/ 4879790 h 4879790"/>
              <a:gd name="connsiteX4" fmla="*/ 0 w 3788809"/>
              <a:gd name="connsiteY4" fmla="*/ 218494 h 4879790"/>
              <a:gd name="connsiteX0" fmla="*/ 58993 w 3788809"/>
              <a:gd name="connsiteY0" fmla="*/ 293148 h 4738135"/>
              <a:gd name="connsiteX1" fmla="*/ 3788809 w 3788809"/>
              <a:gd name="connsiteY1" fmla="*/ 76839 h 4738135"/>
              <a:gd name="connsiteX2" fmla="*/ 3788809 w 3788809"/>
              <a:gd name="connsiteY2" fmla="*/ 4738135 h 4738135"/>
              <a:gd name="connsiteX3" fmla="*/ 0 w 3788809"/>
              <a:gd name="connsiteY3" fmla="*/ 4738135 h 4738135"/>
              <a:gd name="connsiteX4" fmla="*/ 58993 w 3788809"/>
              <a:gd name="connsiteY4" fmla="*/ 293148 h 4738135"/>
              <a:gd name="connsiteX0" fmla="*/ 58993 w 3788809"/>
              <a:gd name="connsiteY0" fmla="*/ 416058 h 4861045"/>
              <a:gd name="connsiteX1" fmla="*/ 3788809 w 3788809"/>
              <a:gd name="connsiteY1" fmla="*/ 199749 h 4861045"/>
              <a:gd name="connsiteX2" fmla="*/ 3788809 w 3788809"/>
              <a:gd name="connsiteY2" fmla="*/ 4861045 h 4861045"/>
              <a:gd name="connsiteX3" fmla="*/ 0 w 3788809"/>
              <a:gd name="connsiteY3" fmla="*/ 4861045 h 4861045"/>
              <a:gd name="connsiteX4" fmla="*/ 58993 w 3788809"/>
              <a:gd name="connsiteY4" fmla="*/ 416058 h 4861045"/>
              <a:gd name="connsiteX0" fmla="*/ 58993 w 3985453"/>
              <a:gd name="connsiteY0" fmla="*/ 416058 h 4861045"/>
              <a:gd name="connsiteX1" fmla="*/ 3788809 w 3985453"/>
              <a:gd name="connsiteY1" fmla="*/ 199749 h 4861045"/>
              <a:gd name="connsiteX2" fmla="*/ 3788809 w 3985453"/>
              <a:gd name="connsiteY2" fmla="*/ 4861045 h 4861045"/>
              <a:gd name="connsiteX3" fmla="*/ 0 w 3985453"/>
              <a:gd name="connsiteY3" fmla="*/ 4861045 h 4861045"/>
              <a:gd name="connsiteX4" fmla="*/ 58993 w 3985453"/>
              <a:gd name="connsiteY4" fmla="*/ 416058 h 4861045"/>
              <a:gd name="connsiteX0" fmla="*/ 58993 w 3989823"/>
              <a:gd name="connsiteY0" fmla="*/ 416058 h 4861045"/>
              <a:gd name="connsiteX1" fmla="*/ 3788809 w 3989823"/>
              <a:gd name="connsiteY1" fmla="*/ 199749 h 4861045"/>
              <a:gd name="connsiteX2" fmla="*/ 3788809 w 3989823"/>
              <a:gd name="connsiteY2" fmla="*/ 4861045 h 4861045"/>
              <a:gd name="connsiteX3" fmla="*/ 0 w 3989823"/>
              <a:gd name="connsiteY3" fmla="*/ 4861045 h 4861045"/>
              <a:gd name="connsiteX4" fmla="*/ 58993 w 3989823"/>
              <a:gd name="connsiteY4" fmla="*/ 416058 h 4861045"/>
              <a:gd name="connsiteX0" fmla="*/ 58993 w 3989823"/>
              <a:gd name="connsiteY0" fmla="*/ 313736 h 4758723"/>
              <a:gd name="connsiteX1" fmla="*/ 3788809 w 3989823"/>
              <a:gd name="connsiteY1" fmla="*/ 97427 h 4758723"/>
              <a:gd name="connsiteX2" fmla="*/ 3788809 w 3989823"/>
              <a:gd name="connsiteY2" fmla="*/ 4758723 h 4758723"/>
              <a:gd name="connsiteX3" fmla="*/ 0 w 3989823"/>
              <a:gd name="connsiteY3" fmla="*/ 4758723 h 4758723"/>
              <a:gd name="connsiteX4" fmla="*/ 58993 w 3989823"/>
              <a:gd name="connsiteY4" fmla="*/ 313736 h 4758723"/>
              <a:gd name="connsiteX0" fmla="*/ 58993 w 4011673"/>
              <a:gd name="connsiteY0" fmla="*/ 313736 h 4758723"/>
              <a:gd name="connsiteX1" fmla="*/ 3788809 w 4011673"/>
              <a:gd name="connsiteY1" fmla="*/ 97427 h 4758723"/>
              <a:gd name="connsiteX2" fmla="*/ 3788809 w 4011673"/>
              <a:gd name="connsiteY2" fmla="*/ 4758723 h 4758723"/>
              <a:gd name="connsiteX3" fmla="*/ 0 w 4011673"/>
              <a:gd name="connsiteY3" fmla="*/ 4758723 h 4758723"/>
              <a:gd name="connsiteX4" fmla="*/ 58993 w 4011673"/>
              <a:gd name="connsiteY4" fmla="*/ 313736 h 4758723"/>
              <a:gd name="connsiteX0" fmla="*/ 58993 w 3937832"/>
              <a:gd name="connsiteY0" fmla="*/ 313736 h 4758723"/>
              <a:gd name="connsiteX1" fmla="*/ 3788809 w 3937832"/>
              <a:gd name="connsiteY1" fmla="*/ 97427 h 4758723"/>
              <a:gd name="connsiteX2" fmla="*/ 3788809 w 3937832"/>
              <a:gd name="connsiteY2" fmla="*/ 4758723 h 4758723"/>
              <a:gd name="connsiteX3" fmla="*/ 0 w 3937832"/>
              <a:gd name="connsiteY3" fmla="*/ 4758723 h 4758723"/>
              <a:gd name="connsiteX4" fmla="*/ 58993 w 3937832"/>
              <a:gd name="connsiteY4" fmla="*/ 313736 h 4758723"/>
              <a:gd name="connsiteX0" fmla="*/ 58993 w 3937832"/>
              <a:gd name="connsiteY0" fmla="*/ 313736 h 4758723"/>
              <a:gd name="connsiteX1" fmla="*/ 3788809 w 3937832"/>
              <a:gd name="connsiteY1" fmla="*/ 97427 h 4758723"/>
              <a:gd name="connsiteX2" fmla="*/ 3788809 w 3937832"/>
              <a:gd name="connsiteY2" fmla="*/ 4758723 h 4758723"/>
              <a:gd name="connsiteX3" fmla="*/ 0 w 3937832"/>
              <a:gd name="connsiteY3" fmla="*/ 4758723 h 4758723"/>
              <a:gd name="connsiteX4" fmla="*/ 58993 w 3937832"/>
              <a:gd name="connsiteY4" fmla="*/ 313736 h 4758723"/>
              <a:gd name="connsiteX0" fmla="*/ 58993 w 3920274"/>
              <a:gd name="connsiteY0" fmla="*/ 313736 h 4758723"/>
              <a:gd name="connsiteX1" fmla="*/ 3788809 w 3920274"/>
              <a:gd name="connsiteY1" fmla="*/ 97427 h 4758723"/>
              <a:gd name="connsiteX2" fmla="*/ 3788809 w 3920274"/>
              <a:gd name="connsiteY2" fmla="*/ 4758723 h 4758723"/>
              <a:gd name="connsiteX3" fmla="*/ 0 w 3920274"/>
              <a:gd name="connsiteY3" fmla="*/ 4758723 h 4758723"/>
              <a:gd name="connsiteX4" fmla="*/ 58993 w 3920274"/>
              <a:gd name="connsiteY4" fmla="*/ 313736 h 4758723"/>
              <a:gd name="connsiteX0" fmla="*/ 4311 w 4524353"/>
              <a:gd name="connsiteY0" fmla="*/ 274173 h 4925637"/>
              <a:gd name="connsiteX1" fmla="*/ 4392888 w 4524353"/>
              <a:gd name="connsiteY1" fmla="*/ 264341 h 4925637"/>
              <a:gd name="connsiteX2" fmla="*/ 4392888 w 4524353"/>
              <a:gd name="connsiteY2" fmla="*/ 4925637 h 4925637"/>
              <a:gd name="connsiteX3" fmla="*/ 604079 w 4524353"/>
              <a:gd name="connsiteY3" fmla="*/ 4925637 h 4925637"/>
              <a:gd name="connsiteX4" fmla="*/ 4311 w 4524353"/>
              <a:gd name="connsiteY4" fmla="*/ 274173 h 4925637"/>
              <a:gd name="connsiteX0" fmla="*/ 4720 w 4393297"/>
              <a:gd name="connsiteY0" fmla="*/ 334693 h 4986157"/>
              <a:gd name="connsiteX1" fmla="*/ 4196652 w 4393297"/>
              <a:gd name="connsiteY1" fmla="*/ 29893 h 4986157"/>
              <a:gd name="connsiteX2" fmla="*/ 4393297 w 4393297"/>
              <a:gd name="connsiteY2" fmla="*/ 4986157 h 4986157"/>
              <a:gd name="connsiteX3" fmla="*/ 604488 w 4393297"/>
              <a:gd name="connsiteY3" fmla="*/ 4986157 h 4986157"/>
              <a:gd name="connsiteX4" fmla="*/ 4720 w 4393297"/>
              <a:gd name="connsiteY4" fmla="*/ 334693 h 4986157"/>
              <a:gd name="connsiteX0" fmla="*/ 0 w 4388577"/>
              <a:gd name="connsiteY0" fmla="*/ 321575 h 4973039"/>
              <a:gd name="connsiteX1" fmla="*/ 4191932 w 4388577"/>
              <a:gd name="connsiteY1" fmla="*/ 16775 h 4973039"/>
              <a:gd name="connsiteX2" fmla="*/ 4388577 w 4388577"/>
              <a:gd name="connsiteY2" fmla="*/ 4973039 h 4973039"/>
              <a:gd name="connsiteX3" fmla="*/ 599768 w 4388577"/>
              <a:gd name="connsiteY3" fmla="*/ 4973039 h 4973039"/>
              <a:gd name="connsiteX4" fmla="*/ 0 w 4388577"/>
              <a:gd name="connsiteY4" fmla="*/ 321575 h 4973039"/>
              <a:gd name="connsiteX0" fmla="*/ 0 w 4388577"/>
              <a:gd name="connsiteY0" fmla="*/ 6943 h 4973039"/>
              <a:gd name="connsiteX1" fmla="*/ 4191932 w 4388577"/>
              <a:gd name="connsiteY1" fmla="*/ 16775 h 4973039"/>
              <a:gd name="connsiteX2" fmla="*/ 4388577 w 4388577"/>
              <a:gd name="connsiteY2" fmla="*/ 4973039 h 4973039"/>
              <a:gd name="connsiteX3" fmla="*/ 599768 w 4388577"/>
              <a:gd name="connsiteY3" fmla="*/ 4973039 h 4973039"/>
              <a:gd name="connsiteX4" fmla="*/ 0 w 4388577"/>
              <a:gd name="connsiteY4" fmla="*/ 6943 h 4973039"/>
              <a:gd name="connsiteX0" fmla="*/ 19664 w 4408241"/>
              <a:gd name="connsiteY0" fmla="*/ 6943 h 4973039"/>
              <a:gd name="connsiteX1" fmla="*/ 4211596 w 4408241"/>
              <a:gd name="connsiteY1" fmla="*/ 16775 h 4973039"/>
              <a:gd name="connsiteX2" fmla="*/ 4408241 w 4408241"/>
              <a:gd name="connsiteY2" fmla="*/ 4973039 h 4973039"/>
              <a:gd name="connsiteX3" fmla="*/ 0 w 4408241"/>
              <a:gd name="connsiteY3" fmla="*/ 4914045 h 4973039"/>
              <a:gd name="connsiteX4" fmla="*/ 19664 w 4408241"/>
              <a:gd name="connsiteY4" fmla="*/ 6943 h 4973039"/>
              <a:gd name="connsiteX0" fmla="*/ 35871 w 4424448"/>
              <a:gd name="connsiteY0" fmla="*/ 6943 h 4973039"/>
              <a:gd name="connsiteX1" fmla="*/ 4227803 w 4424448"/>
              <a:gd name="connsiteY1" fmla="*/ 16775 h 4973039"/>
              <a:gd name="connsiteX2" fmla="*/ 4424448 w 4424448"/>
              <a:gd name="connsiteY2" fmla="*/ 4973039 h 4973039"/>
              <a:gd name="connsiteX3" fmla="*/ 16207 w 4424448"/>
              <a:gd name="connsiteY3" fmla="*/ 4914045 h 4973039"/>
              <a:gd name="connsiteX4" fmla="*/ 35871 w 4424448"/>
              <a:gd name="connsiteY4" fmla="*/ 6943 h 4973039"/>
              <a:gd name="connsiteX0" fmla="*/ 54064 w 4442641"/>
              <a:gd name="connsiteY0" fmla="*/ 6943 h 4973039"/>
              <a:gd name="connsiteX1" fmla="*/ 4245996 w 4442641"/>
              <a:gd name="connsiteY1" fmla="*/ 16775 h 4973039"/>
              <a:gd name="connsiteX2" fmla="*/ 4442641 w 4442641"/>
              <a:gd name="connsiteY2" fmla="*/ 4973039 h 4973039"/>
              <a:gd name="connsiteX3" fmla="*/ 34400 w 4442641"/>
              <a:gd name="connsiteY3" fmla="*/ 4914045 h 4973039"/>
              <a:gd name="connsiteX4" fmla="*/ 54064 w 4442641"/>
              <a:gd name="connsiteY4" fmla="*/ 6943 h 4973039"/>
              <a:gd name="connsiteX0" fmla="*/ 34706 w 4423283"/>
              <a:gd name="connsiteY0" fmla="*/ 6943 h 4973039"/>
              <a:gd name="connsiteX1" fmla="*/ 4226638 w 4423283"/>
              <a:gd name="connsiteY1" fmla="*/ 16775 h 4973039"/>
              <a:gd name="connsiteX2" fmla="*/ 4423283 w 4423283"/>
              <a:gd name="connsiteY2" fmla="*/ 4973039 h 4973039"/>
              <a:gd name="connsiteX3" fmla="*/ 15042 w 4423283"/>
              <a:gd name="connsiteY3" fmla="*/ 4914045 h 4973039"/>
              <a:gd name="connsiteX4" fmla="*/ 34706 w 4423283"/>
              <a:gd name="connsiteY4" fmla="*/ 6943 h 4973039"/>
              <a:gd name="connsiteX0" fmla="*/ 52393 w 4440970"/>
              <a:gd name="connsiteY0" fmla="*/ 6943 h 4973039"/>
              <a:gd name="connsiteX1" fmla="*/ 4244325 w 4440970"/>
              <a:gd name="connsiteY1" fmla="*/ 16775 h 4973039"/>
              <a:gd name="connsiteX2" fmla="*/ 4440970 w 4440970"/>
              <a:gd name="connsiteY2" fmla="*/ 4973039 h 4973039"/>
              <a:gd name="connsiteX3" fmla="*/ 32729 w 4440970"/>
              <a:gd name="connsiteY3" fmla="*/ 4914045 h 4973039"/>
              <a:gd name="connsiteX4" fmla="*/ 52393 w 4440970"/>
              <a:gd name="connsiteY4" fmla="*/ 6943 h 4973039"/>
              <a:gd name="connsiteX0" fmla="*/ 52393 w 4421306"/>
              <a:gd name="connsiteY0" fmla="*/ 7995 h 4915097"/>
              <a:gd name="connsiteX1" fmla="*/ 4244325 w 4421306"/>
              <a:gd name="connsiteY1" fmla="*/ 17827 h 4915097"/>
              <a:gd name="connsiteX2" fmla="*/ 4421306 w 4421306"/>
              <a:gd name="connsiteY2" fmla="*/ 4679123 h 4915097"/>
              <a:gd name="connsiteX3" fmla="*/ 32729 w 4421306"/>
              <a:gd name="connsiteY3" fmla="*/ 4915097 h 4915097"/>
              <a:gd name="connsiteX4" fmla="*/ 52393 w 4421306"/>
              <a:gd name="connsiteY4" fmla="*/ 7995 h 4915097"/>
              <a:gd name="connsiteX0" fmla="*/ 52393 w 4436619"/>
              <a:gd name="connsiteY0" fmla="*/ 7995 h 4981537"/>
              <a:gd name="connsiteX1" fmla="*/ 4244325 w 4436619"/>
              <a:gd name="connsiteY1" fmla="*/ 17827 h 4981537"/>
              <a:gd name="connsiteX2" fmla="*/ 4421306 w 4436619"/>
              <a:gd name="connsiteY2" fmla="*/ 4679123 h 4981537"/>
              <a:gd name="connsiteX3" fmla="*/ 32729 w 4436619"/>
              <a:gd name="connsiteY3" fmla="*/ 4915097 h 4981537"/>
              <a:gd name="connsiteX4" fmla="*/ 52393 w 4436619"/>
              <a:gd name="connsiteY4" fmla="*/ 7995 h 4981537"/>
              <a:gd name="connsiteX0" fmla="*/ 52393 w 4358106"/>
              <a:gd name="connsiteY0" fmla="*/ 8978 h 4916094"/>
              <a:gd name="connsiteX1" fmla="*/ 4244325 w 4358106"/>
              <a:gd name="connsiteY1" fmla="*/ 18810 h 4916094"/>
              <a:gd name="connsiteX2" fmla="*/ 4028015 w 4358106"/>
              <a:gd name="connsiteY2" fmla="*/ 4434300 h 4916094"/>
              <a:gd name="connsiteX3" fmla="*/ 32729 w 4358106"/>
              <a:gd name="connsiteY3" fmla="*/ 4916080 h 4916094"/>
              <a:gd name="connsiteX4" fmla="*/ 52393 w 4358106"/>
              <a:gd name="connsiteY4" fmla="*/ 8978 h 4916094"/>
              <a:gd name="connsiteX0" fmla="*/ 52393 w 4431411"/>
              <a:gd name="connsiteY0" fmla="*/ 11375 h 4918491"/>
              <a:gd name="connsiteX1" fmla="*/ 4244325 w 4431411"/>
              <a:gd name="connsiteY1" fmla="*/ 21207 h 4918491"/>
              <a:gd name="connsiteX2" fmla="*/ 4028015 w 4431411"/>
              <a:gd name="connsiteY2" fmla="*/ 4436697 h 4918491"/>
              <a:gd name="connsiteX3" fmla="*/ 32729 w 4431411"/>
              <a:gd name="connsiteY3" fmla="*/ 4918477 h 4918491"/>
              <a:gd name="connsiteX4" fmla="*/ 52393 w 4431411"/>
              <a:gd name="connsiteY4" fmla="*/ 11375 h 4918491"/>
              <a:gd name="connsiteX0" fmla="*/ 52393 w 4393991"/>
              <a:gd name="connsiteY0" fmla="*/ 12540 h 4919642"/>
              <a:gd name="connsiteX1" fmla="*/ 4244325 w 4393991"/>
              <a:gd name="connsiteY1" fmla="*/ 22372 h 4919642"/>
              <a:gd name="connsiteX2" fmla="*/ 3772376 w 4393991"/>
              <a:gd name="connsiteY2" fmla="*/ 4231385 h 4919642"/>
              <a:gd name="connsiteX3" fmla="*/ 32729 w 4393991"/>
              <a:gd name="connsiteY3" fmla="*/ 4919642 h 4919642"/>
              <a:gd name="connsiteX4" fmla="*/ 52393 w 4393991"/>
              <a:gd name="connsiteY4" fmla="*/ 12540 h 4919642"/>
              <a:gd name="connsiteX0" fmla="*/ 52393 w 4393991"/>
              <a:gd name="connsiteY0" fmla="*/ 12540 h 5024551"/>
              <a:gd name="connsiteX1" fmla="*/ 4244325 w 4393991"/>
              <a:gd name="connsiteY1" fmla="*/ 22372 h 5024551"/>
              <a:gd name="connsiteX2" fmla="*/ 3772376 w 4393991"/>
              <a:gd name="connsiteY2" fmla="*/ 4231385 h 5024551"/>
              <a:gd name="connsiteX3" fmla="*/ 32729 w 4393991"/>
              <a:gd name="connsiteY3" fmla="*/ 4919642 h 5024551"/>
              <a:gd name="connsiteX4" fmla="*/ 52393 w 4393991"/>
              <a:gd name="connsiteY4" fmla="*/ 12540 h 5024551"/>
              <a:gd name="connsiteX0" fmla="*/ 52393 w 4368930"/>
              <a:gd name="connsiteY0" fmla="*/ 13646 h 4961165"/>
              <a:gd name="connsiteX1" fmla="*/ 4244325 w 4368930"/>
              <a:gd name="connsiteY1" fmla="*/ 23478 h 4961165"/>
              <a:gd name="connsiteX2" fmla="*/ 3516737 w 4368930"/>
              <a:gd name="connsiteY2" fmla="*/ 4055510 h 4961165"/>
              <a:gd name="connsiteX3" fmla="*/ 32729 w 4368930"/>
              <a:gd name="connsiteY3" fmla="*/ 4920748 h 4961165"/>
              <a:gd name="connsiteX4" fmla="*/ 52393 w 4368930"/>
              <a:gd name="connsiteY4" fmla="*/ 13646 h 4961165"/>
              <a:gd name="connsiteX0" fmla="*/ 52393 w 4492684"/>
              <a:gd name="connsiteY0" fmla="*/ 12791 h 4960310"/>
              <a:gd name="connsiteX1" fmla="*/ 4244325 w 4492684"/>
              <a:gd name="connsiteY1" fmla="*/ 22623 h 4960310"/>
              <a:gd name="connsiteX2" fmla="*/ 3516737 w 4492684"/>
              <a:gd name="connsiteY2" fmla="*/ 4054655 h 4960310"/>
              <a:gd name="connsiteX3" fmla="*/ 32729 w 4492684"/>
              <a:gd name="connsiteY3" fmla="*/ 4919893 h 4960310"/>
              <a:gd name="connsiteX4" fmla="*/ 52393 w 4492684"/>
              <a:gd name="connsiteY4" fmla="*/ 12791 h 4960310"/>
              <a:gd name="connsiteX0" fmla="*/ 52393 w 4505824"/>
              <a:gd name="connsiteY0" fmla="*/ 12038 h 5003517"/>
              <a:gd name="connsiteX1" fmla="*/ 4244325 w 4505824"/>
              <a:gd name="connsiteY1" fmla="*/ 21870 h 5003517"/>
              <a:gd name="connsiteX2" fmla="*/ 3565898 w 4505824"/>
              <a:gd name="connsiteY2" fmla="*/ 4181721 h 5003517"/>
              <a:gd name="connsiteX3" fmla="*/ 32729 w 4505824"/>
              <a:gd name="connsiteY3" fmla="*/ 4919140 h 5003517"/>
              <a:gd name="connsiteX4" fmla="*/ 52393 w 4505824"/>
              <a:gd name="connsiteY4" fmla="*/ 12038 h 5003517"/>
              <a:gd name="connsiteX0" fmla="*/ 52393 w 4601871"/>
              <a:gd name="connsiteY0" fmla="*/ 0 h 4991479"/>
              <a:gd name="connsiteX1" fmla="*/ 4244325 w 4601871"/>
              <a:gd name="connsiteY1" fmla="*/ 9832 h 4991479"/>
              <a:gd name="connsiteX2" fmla="*/ 3565898 w 4601871"/>
              <a:gd name="connsiteY2" fmla="*/ 4169683 h 4991479"/>
              <a:gd name="connsiteX3" fmla="*/ 32729 w 4601871"/>
              <a:gd name="connsiteY3" fmla="*/ 4907102 h 4991479"/>
              <a:gd name="connsiteX4" fmla="*/ 52393 w 4601871"/>
              <a:gd name="connsiteY4" fmla="*/ 0 h 4991479"/>
              <a:gd name="connsiteX0" fmla="*/ 52393 w 3975770"/>
              <a:gd name="connsiteY0" fmla="*/ 0 h 4991479"/>
              <a:gd name="connsiteX1" fmla="*/ 2867809 w 3975770"/>
              <a:gd name="connsiteY1" fmla="*/ 235974 h 4991479"/>
              <a:gd name="connsiteX2" fmla="*/ 3565898 w 3975770"/>
              <a:gd name="connsiteY2" fmla="*/ 4169683 h 4991479"/>
              <a:gd name="connsiteX3" fmla="*/ 32729 w 3975770"/>
              <a:gd name="connsiteY3" fmla="*/ 4907102 h 4991479"/>
              <a:gd name="connsiteX4" fmla="*/ 52393 w 3975770"/>
              <a:gd name="connsiteY4" fmla="*/ 0 h 4991479"/>
              <a:gd name="connsiteX0" fmla="*/ 52393 w 4372772"/>
              <a:gd name="connsiteY0" fmla="*/ 0 h 4991479"/>
              <a:gd name="connsiteX1" fmla="*/ 2867809 w 4372772"/>
              <a:gd name="connsiteY1" fmla="*/ 235974 h 4991479"/>
              <a:gd name="connsiteX2" fmla="*/ 3565898 w 4372772"/>
              <a:gd name="connsiteY2" fmla="*/ 4169683 h 4991479"/>
              <a:gd name="connsiteX3" fmla="*/ 32729 w 4372772"/>
              <a:gd name="connsiteY3" fmla="*/ 4907102 h 4991479"/>
              <a:gd name="connsiteX4" fmla="*/ 52393 w 4372772"/>
              <a:gd name="connsiteY4" fmla="*/ 0 h 4991479"/>
              <a:gd name="connsiteX0" fmla="*/ 52393 w 4429911"/>
              <a:gd name="connsiteY0" fmla="*/ 0 h 4991479"/>
              <a:gd name="connsiteX1" fmla="*/ 2985796 w 4429911"/>
              <a:gd name="connsiteY1" fmla="*/ 216309 h 4991479"/>
              <a:gd name="connsiteX2" fmla="*/ 3565898 w 4429911"/>
              <a:gd name="connsiteY2" fmla="*/ 4169683 h 4991479"/>
              <a:gd name="connsiteX3" fmla="*/ 32729 w 4429911"/>
              <a:gd name="connsiteY3" fmla="*/ 4907102 h 4991479"/>
              <a:gd name="connsiteX4" fmla="*/ 52393 w 4429911"/>
              <a:gd name="connsiteY4" fmla="*/ 0 h 4991479"/>
              <a:gd name="connsiteX0" fmla="*/ 52393 w 4470749"/>
              <a:gd name="connsiteY0" fmla="*/ 0 h 4991479"/>
              <a:gd name="connsiteX1" fmla="*/ 2985796 w 4470749"/>
              <a:gd name="connsiteY1" fmla="*/ 216309 h 4991479"/>
              <a:gd name="connsiteX2" fmla="*/ 3565898 w 4470749"/>
              <a:gd name="connsiteY2" fmla="*/ 4169683 h 4991479"/>
              <a:gd name="connsiteX3" fmla="*/ 32729 w 4470749"/>
              <a:gd name="connsiteY3" fmla="*/ 4907102 h 4991479"/>
              <a:gd name="connsiteX4" fmla="*/ 52393 w 4470749"/>
              <a:gd name="connsiteY4" fmla="*/ 0 h 4991479"/>
              <a:gd name="connsiteX0" fmla="*/ 52393 w 4470749"/>
              <a:gd name="connsiteY0" fmla="*/ 0 h 4991479"/>
              <a:gd name="connsiteX1" fmla="*/ 2985796 w 4470749"/>
              <a:gd name="connsiteY1" fmla="*/ 216309 h 4991479"/>
              <a:gd name="connsiteX2" fmla="*/ 3565898 w 4470749"/>
              <a:gd name="connsiteY2" fmla="*/ 4169683 h 4991479"/>
              <a:gd name="connsiteX3" fmla="*/ 32729 w 4470749"/>
              <a:gd name="connsiteY3" fmla="*/ 4907102 h 4991479"/>
              <a:gd name="connsiteX4" fmla="*/ 52393 w 4470749"/>
              <a:gd name="connsiteY4" fmla="*/ 0 h 4991479"/>
              <a:gd name="connsiteX0" fmla="*/ 52393 w 4467123"/>
              <a:gd name="connsiteY0" fmla="*/ 0 h 4991479"/>
              <a:gd name="connsiteX1" fmla="*/ 2985796 w 4467123"/>
              <a:gd name="connsiteY1" fmla="*/ 216309 h 4991479"/>
              <a:gd name="connsiteX2" fmla="*/ 3565898 w 4467123"/>
              <a:gd name="connsiteY2" fmla="*/ 4169683 h 4991479"/>
              <a:gd name="connsiteX3" fmla="*/ 32729 w 4467123"/>
              <a:gd name="connsiteY3" fmla="*/ 4907102 h 4991479"/>
              <a:gd name="connsiteX4" fmla="*/ 52393 w 4467123"/>
              <a:gd name="connsiteY4" fmla="*/ 0 h 4991479"/>
              <a:gd name="connsiteX0" fmla="*/ 52393 w 4506179"/>
              <a:gd name="connsiteY0" fmla="*/ 0 h 4995436"/>
              <a:gd name="connsiteX1" fmla="*/ 2985796 w 4506179"/>
              <a:gd name="connsiteY1" fmla="*/ 216309 h 4995436"/>
              <a:gd name="connsiteX2" fmla="*/ 3644556 w 4506179"/>
              <a:gd name="connsiteY2" fmla="*/ 4179516 h 4995436"/>
              <a:gd name="connsiteX3" fmla="*/ 32729 w 4506179"/>
              <a:gd name="connsiteY3" fmla="*/ 4907102 h 4995436"/>
              <a:gd name="connsiteX4" fmla="*/ 52393 w 4506179"/>
              <a:gd name="connsiteY4" fmla="*/ 0 h 4995436"/>
              <a:gd name="connsiteX0" fmla="*/ 24671 w 4478457"/>
              <a:gd name="connsiteY0" fmla="*/ 0 h 4995436"/>
              <a:gd name="connsiteX1" fmla="*/ 2958074 w 4478457"/>
              <a:gd name="connsiteY1" fmla="*/ 216309 h 4995436"/>
              <a:gd name="connsiteX2" fmla="*/ 3616834 w 4478457"/>
              <a:gd name="connsiteY2" fmla="*/ 4179516 h 4995436"/>
              <a:gd name="connsiteX3" fmla="*/ 5007 w 4478457"/>
              <a:gd name="connsiteY3" fmla="*/ 4907102 h 4995436"/>
              <a:gd name="connsiteX4" fmla="*/ 24671 w 4478457"/>
              <a:gd name="connsiteY4" fmla="*/ 0 h 4995436"/>
              <a:gd name="connsiteX0" fmla="*/ 19256 w 4493362"/>
              <a:gd name="connsiteY0" fmla="*/ 0 h 4995436"/>
              <a:gd name="connsiteX1" fmla="*/ 2972979 w 4493362"/>
              <a:gd name="connsiteY1" fmla="*/ 216309 h 4995436"/>
              <a:gd name="connsiteX2" fmla="*/ 3631739 w 4493362"/>
              <a:gd name="connsiteY2" fmla="*/ 4179516 h 4995436"/>
              <a:gd name="connsiteX3" fmla="*/ 19912 w 4493362"/>
              <a:gd name="connsiteY3" fmla="*/ 4907102 h 4995436"/>
              <a:gd name="connsiteX4" fmla="*/ 19256 w 4493362"/>
              <a:gd name="connsiteY4" fmla="*/ 0 h 4995436"/>
              <a:gd name="connsiteX0" fmla="*/ 0 w 4474106"/>
              <a:gd name="connsiteY0" fmla="*/ 0 h 4995436"/>
              <a:gd name="connsiteX1" fmla="*/ 2953723 w 4474106"/>
              <a:gd name="connsiteY1" fmla="*/ 216309 h 4995436"/>
              <a:gd name="connsiteX2" fmla="*/ 3612483 w 4474106"/>
              <a:gd name="connsiteY2" fmla="*/ 4179516 h 4995436"/>
              <a:gd name="connsiteX3" fmla="*/ 656 w 4474106"/>
              <a:gd name="connsiteY3" fmla="*/ 4907102 h 4995436"/>
              <a:gd name="connsiteX4" fmla="*/ 0 w 4474106"/>
              <a:gd name="connsiteY4" fmla="*/ 0 h 4995436"/>
              <a:gd name="connsiteX0" fmla="*/ 13095 w 4487201"/>
              <a:gd name="connsiteY0" fmla="*/ 0 h 4995436"/>
              <a:gd name="connsiteX1" fmla="*/ 2966818 w 4487201"/>
              <a:gd name="connsiteY1" fmla="*/ 216309 h 4995436"/>
              <a:gd name="connsiteX2" fmla="*/ 3625578 w 4487201"/>
              <a:gd name="connsiteY2" fmla="*/ 4179516 h 4995436"/>
              <a:gd name="connsiteX3" fmla="*/ 0 w 4487201"/>
              <a:gd name="connsiteY3" fmla="*/ 4907102 h 4995436"/>
              <a:gd name="connsiteX4" fmla="*/ 13095 w 4487201"/>
              <a:gd name="connsiteY4" fmla="*/ 0 h 4995436"/>
              <a:gd name="connsiteX0" fmla="*/ 13095 w 4487201"/>
              <a:gd name="connsiteY0" fmla="*/ 0 h 4995436"/>
              <a:gd name="connsiteX1" fmla="*/ 2966818 w 4487201"/>
              <a:gd name="connsiteY1" fmla="*/ 216309 h 4995436"/>
              <a:gd name="connsiteX2" fmla="*/ 3625578 w 4487201"/>
              <a:gd name="connsiteY2" fmla="*/ 4179516 h 4995436"/>
              <a:gd name="connsiteX3" fmla="*/ 0 w 4487201"/>
              <a:gd name="connsiteY3" fmla="*/ 4907102 h 4995436"/>
              <a:gd name="connsiteX4" fmla="*/ 13095 w 4487201"/>
              <a:gd name="connsiteY4" fmla="*/ 0 h 4995436"/>
              <a:gd name="connsiteX0" fmla="*/ 13095 w 4487201"/>
              <a:gd name="connsiteY0" fmla="*/ 0 h 4995436"/>
              <a:gd name="connsiteX1" fmla="*/ 2966818 w 4487201"/>
              <a:gd name="connsiteY1" fmla="*/ 216309 h 4995436"/>
              <a:gd name="connsiteX2" fmla="*/ 3625578 w 4487201"/>
              <a:gd name="connsiteY2" fmla="*/ 4179516 h 4995436"/>
              <a:gd name="connsiteX3" fmla="*/ 0 w 4487201"/>
              <a:gd name="connsiteY3" fmla="*/ 4907102 h 4995436"/>
              <a:gd name="connsiteX4" fmla="*/ 13095 w 4487201"/>
              <a:gd name="connsiteY4" fmla="*/ 0 h 499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7201" h="4995436">
                <a:moveTo>
                  <a:pt x="13095" y="0"/>
                </a:moveTo>
                <a:cubicBezTo>
                  <a:pt x="587774" y="127820"/>
                  <a:pt x="799315" y="334296"/>
                  <a:pt x="2966818" y="216309"/>
                </a:cubicBezTo>
                <a:cubicBezTo>
                  <a:pt x="5188907" y="-206210"/>
                  <a:pt x="4579309" y="3038706"/>
                  <a:pt x="3625578" y="4179516"/>
                </a:cubicBezTo>
                <a:cubicBezTo>
                  <a:pt x="2706771" y="5369219"/>
                  <a:pt x="1262936" y="4907102"/>
                  <a:pt x="0" y="4907102"/>
                </a:cubicBezTo>
                <a:cubicBezTo>
                  <a:pt x="5250" y="3771274"/>
                  <a:pt x="7858" y="2137227"/>
                  <a:pt x="13095" y="0"/>
                </a:cubicBezTo>
                <a:close/>
              </a:path>
            </a:pathLst>
          </a:custGeom>
          <a:noFill/>
        </p:spPr>
        <p:txBody>
          <a:bodyPr anchor="ctr" anchorCtr="0"/>
          <a:lstStyle>
            <a:lvl1pPr>
              <a:defRPr>
                <a:solidFill>
                  <a:schemeClr val="tx1"/>
                </a:solidFill>
              </a:defRPr>
            </a:lvl1pPr>
          </a:lstStyle>
          <a:p>
            <a:r>
              <a:rPr lang="en-US"/>
              <a:t>Click icon to add picture</a:t>
            </a:r>
          </a:p>
        </p:txBody>
      </p:sp>
      <p:sp>
        <p:nvSpPr>
          <p:cNvPr id="10" name="TextBox 9">
            <a:extLst>
              <a:ext uri="{FF2B5EF4-FFF2-40B4-BE49-F238E27FC236}">
                <a16:creationId xmlns:a16="http://schemas.microsoft.com/office/drawing/2014/main" id="{EF91B4C2-B5E5-9369-7C2D-55A4E5FA26B5}"/>
              </a:ext>
            </a:extLst>
          </p:cNvPr>
          <p:cNvSpPr txBox="1"/>
          <p:nvPr userDrawn="1"/>
        </p:nvSpPr>
        <p:spPr>
          <a:xfrm>
            <a:off x="7149310" y="6257695"/>
            <a:ext cx="1583873" cy="585663"/>
          </a:xfrm>
          <a:prstGeom prst="rect">
            <a:avLst/>
          </a:prstGeom>
          <a:noFill/>
          <a:ln>
            <a:noFill/>
          </a:ln>
        </p:spPr>
        <p:txBody>
          <a:bodyPr wrap="square" rtlCol="0">
            <a:noAutofit/>
          </a:bodyPr>
          <a:lstStyle/>
          <a:p>
            <a:pPr algn="r">
              <a:spcBef>
                <a:spcPts val="672"/>
              </a:spcBef>
            </a:pPr>
            <a:r>
              <a:rPr lang="en-US" sz="1600" i="0">
                <a:solidFill>
                  <a:schemeClr val="accent1"/>
                </a:solidFill>
                <a:latin typeface="Calibri"/>
                <a:cs typeface="Calibri"/>
              </a:rPr>
              <a:t>Part B Version 1</a:t>
            </a:r>
          </a:p>
        </p:txBody>
      </p:sp>
      <p:pic>
        <p:nvPicPr>
          <p:cNvPr id="12" name="Graphic 11">
            <a:extLst>
              <a:ext uri="{FF2B5EF4-FFF2-40B4-BE49-F238E27FC236}">
                <a16:creationId xmlns:a16="http://schemas.microsoft.com/office/drawing/2014/main" id="{C820A005-8E0D-23D3-1C7C-9B5C5E69A0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966461" y="4520722"/>
            <a:ext cx="3290534" cy="1698340"/>
          </a:xfrm>
          <a:prstGeom prst="rect">
            <a:avLst/>
          </a:prstGeom>
        </p:spPr>
      </p:pic>
      <p:pic>
        <p:nvPicPr>
          <p:cNvPr id="17" name="Picture 16">
            <a:extLst>
              <a:ext uri="{FF2B5EF4-FFF2-40B4-BE49-F238E27FC236}">
                <a16:creationId xmlns:a16="http://schemas.microsoft.com/office/drawing/2014/main" id="{922F5BB4-50FC-B37E-7EB7-1AF680A5C18B}"/>
              </a:ext>
            </a:extLst>
          </p:cNvPr>
          <p:cNvPicPr>
            <a:picLocks noChangeAspect="1"/>
          </p:cNvPicPr>
          <p:nvPr userDrawn="1"/>
        </p:nvPicPr>
        <p:blipFill rotWithShape="1">
          <a:blip r:embed="rId4">
            <a:alphaModFix amt="71000"/>
          </a:blip>
          <a:srcRect l="29810" t="-1" b="-7389"/>
          <a:stretch/>
        </p:blipFill>
        <p:spPr>
          <a:xfrm rot="16200000">
            <a:off x="3609060" y="3737077"/>
            <a:ext cx="2423493" cy="3831966"/>
          </a:xfrm>
          <a:prstGeom prst="rect">
            <a:avLst/>
          </a:prstGeom>
        </p:spPr>
      </p:pic>
      <p:pic>
        <p:nvPicPr>
          <p:cNvPr id="20" name="Graphic 19">
            <a:extLst>
              <a:ext uri="{FF2B5EF4-FFF2-40B4-BE49-F238E27FC236}">
                <a16:creationId xmlns:a16="http://schemas.microsoft.com/office/drawing/2014/main" id="{4084FF47-D5E6-37CA-9D1B-F5CFD7D27EBB}"/>
              </a:ext>
            </a:extLst>
          </p:cNvPr>
          <p:cNvPicPr>
            <a:picLocks noChangeAspect="1"/>
          </p:cNvPicPr>
          <p:nvPr userDrawn="1"/>
        </p:nvPicPr>
        <p:blipFill>
          <a:blip r:embed="rId5">
            <a:extLst>
              <a:ext uri="{96DAC541-7B7A-43D3-8B79-37D633B846F1}">
                <asvg:svgBlip xmlns:asvg="http://schemas.microsoft.com/office/drawing/2016/SVG/main" r:embed="rId6"/>
              </a:ext>
            </a:extLst>
          </a:blip>
          <a:srcRect r="64406"/>
          <a:stretch/>
        </p:blipFill>
        <p:spPr>
          <a:xfrm rot="5400000" flipH="1">
            <a:off x="5237421" y="-1312705"/>
            <a:ext cx="822146" cy="3429163"/>
          </a:xfrm>
          <a:prstGeom prst="rect">
            <a:avLst/>
          </a:prstGeom>
        </p:spPr>
      </p:pic>
      <p:sp>
        <p:nvSpPr>
          <p:cNvPr id="2" name="TextBox 1">
            <a:extLst>
              <a:ext uri="{FF2B5EF4-FFF2-40B4-BE49-F238E27FC236}">
                <a16:creationId xmlns:a16="http://schemas.microsoft.com/office/drawing/2014/main" id="{32BC44C5-F806-F203-8639-347682770455}"/>
              </a:ext>
            </a:extLst>
          </p:cNvPr>
          <p:cNvSpPr txBox="1"/>
          <p:nvPr userDrawn="1"/>
        </p:nvSpPr>
        <p:spPr>
          <a:xfrm>
            <a:off x="505236" y="491873"/>
            <a:ext cx="6624984" cy="397933"/>
          </a:xfrm>
          <a:prstGeom prst="rect">
            <a:avLst/>
          </a:prstGeom>
          <a:noFill/>
          <a:ln>
            <a:noFill/>
          </a:ln>
        </p:spPr>
        <p:txBody>
          <a:bodyPr wrap="square" rtlCol="0">
            <a:noAutofit/>
          </a:bodyPr>
          <a:lstStyle/>
          <a:p>
            <a:pPr>
              <a:spcBef>
                <a:spcPts val="672"/>
              </a:spcBef>
            </a:pPr>
            <a:r>
              <a:rPr lang="en-US" sz="2400" b="1" i="0">
                <a:solidFill>
                  <a:schemeClr val="accent1"/>
                </a:solidFill>
                <a:latin typeface="Calibri"/>
                <a:cs typeface="Calibri"/>
              </a:rPr>
              <a:t>Social </a:t>
            </a:r>
            <a:r>
              <a:rPr lang="en-US" sz="2400" b="0" i="0">
                <a:solidFill>
                  <a:schemeClr val="accent1"/>
                </a:solidFill>
                <a:latin typeface="Calibri" panose="020F0502020204030204" pitchFamily="34" charset="0"/>
                <a:cs typeface="Calibri" panose="020F0502020204030204" pitchFamily="34" charset="0"/>
              </a:rPr>
              <a:t>and Emotional Learning</a:t>
            </a:r>
          </a:p>
        </p:txBody>
      </p:sp>
      <p:pic>
        <p:nvPicPr>
          <p:cNvPr id="3" name="Graphic 2">
            <a:extLst>
              <a:ext uri="{FF2B5EF4-FFF2-40B4-BE49-F238E27FC236}">
                <a16:creationId xmlns:a16="http://schemas.microsoft.com/office/drawing/2014/main" id="{9508C092-78C4-B206-F6CE-5193972823D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10814" y="-313102"/>
            <a:ext cx="4161186" cy="2587275"/>
          </a:xfrm>
          <a:prstGeom prst="rect">
            <a:avLst/>
          </a:prstGeom>
        </p:spPr>
      </p:pic>
    </p:spTree>
    <p:extLst>
      <p:ext uri="{BB962C8B-B14F-4D97-AF65-F5344CB8AC3E}">
        <p14:creationId xmlns:p14="http://schemas.microsoft.com/office/powerpoint/2010/main" val="157368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 Do">
    <p:bg>
      <p:bgPr>
        <a:solidFill>
          <a:srgbClr val="FFFDF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D5C82A-BD62-529F-F9B7-DF7C218EF168}"/>
              </a:ext>
            </a:extLst>
          </p:cNvPr>
          <p:cNvSpPr/>
          <p:nvPr userDrawn="1"/>
        </p:nvSpPr>
        <p:spPr>
          <a:xfrm flipH="1">
            <a:off x="2502402" y="5366051"/>
            <a:ext cx="6641598" cy="1505036"/>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51393 h 2378014"/>
              <a:gd name="connsiteX1" fmla="*/ 10076 w 10417685"/>
              <a:gd name="connsiteY1" fmla="*/ 39992 h 2378014"/>
              <a:gd name="connsiteX2" fmla="*/ 3318069 w 10417685"/>
              <a:gd name="connsiteY2" fmla="*/ 244137 h 2378014"/>
              <a:gd name="connsiteX3" fmla="*/ 5913994 w 10417685"/>
              <a:gd name="connsiteY3" fmla="*/ 85075 h 2378014"/>
              <a:gd name="connsiteX4" fmla="*/ 9282660 w 10417685"/>
              <a:gd name="connsiteY4" fmla="*/ 1469636 h 2378014"/>
              <a:gd name="connsiteX5" fmla="*/ 10417685 w 10417685"/>
              <a:gd name="connsiteY5" fmla="*/ 2378014 h 2378014"/>
              <a:gd name="connsiteX6" fmla="*/ 0 w 10417685"/>
              <a:gd name="connsiteY6" fmla="*/ 2351393 h 2378014"/>
              <a:gd name="connsiteX0" fmla="*/ 0 w 10417685"/>
              <a:gd name="connsiteY0" fmla="*/ 2322969 h 2349590"/>
              <a:gd name="connsiteX1" fmla="*/ 10076 w 10417685"/>
              <a:gd name="connsiteY1" fmla="*/ 11568 h 2349590"/>
              <a:gd name="connsiteX2" fmla="*/ 3923655 w 10417685"/>
              <a:gd name="connsiteY2" fmla="*/ 1347205 h 2349590"/>
              <a:gd name="connsiteX3" fmla="*/ 5913994 w 10417685"/>
              <a:gd name="connsiteY3" fmla="*/ 56651 h 2349590"/>
              <a:gd name="connsiteX4" fmla="*/ 9282660 w 10417685"/>
              <a:gd name="connsiteY4" fmla="*/ 1441212 h 2349590"/>
              <a:gd name="connsiteX5" fmla="*/ 10417685 w 10417685"/>
              <a:gd name="connsiteY5" fmla="*/ 2349590 h 2349590"/>
              <a:gd name="connsiteX6" fmla="*/ 0 w 10417685"/>
              <a:gd name="connsiteY6" fmla="*/ 2322969 h 2349590"/>
              <a:gd name="connsiteX0" fmla="*/ 0 w 10417685"/>
              <a:gd name="connsiteY0" fmla="*/ 2324912 h 2351533"/>
              <a:gd name="connsiteX1" fmla="*/ 10076 w 10417685"/>
              <a:gd name="connsiteY1" fmla="*/ 13511 h 2351533"/>
              <a:gd name="connsiteX2" fmla="*/ 3923655 w 10417685"/>
              <a:gd name="connsiteY2" fmla="*/ 1349148 h 2351533"/>
              <a:gd name="connsiteX3" fmla="*/ 6599263 w 10417685"/>
              <a:gd name="connsiteY3" fmla="*/ 1461006 h 2351533"/>
              <a:gd name="connsiteX4" fmla="*/ 9282660 w 10417685"/>
              <a:gd name="connsiteY4" fmla="*/ 1443155 h 2351533"/>
              <a:gd name="connsiteX5" fmla="*/ 10417685 w 10417685"/>
              <a:gd name="connsiteY5" fmla="*/ 2351533 h 2351533"/>
              <a:gd name="connsiteX6" fmla="*/ 0 w 10417685"/>
              <a:gd name="connsiteY6" fmla="*/ 2324912 h 2351533"/>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65520 w 10417685"/>
              <a:gd name="connsiteY4" fmla="*/ 1809696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17710 w 10417685"/>
              <a:gd name="connsiteY4" fmla="*/ 1777823 h 2351535"/>
              <a:gd name="connsiteX5" fmla="*/ 10417685 w 10417685"/>
              <a:gd name="connsiteY5" fmla="*/ 2351535 h 2351535"/>
              <a:gd name="connsiteX6" fmla="*/ 0 w 10417685"/>
              <a:gd name="connsiteY6" fmla="*/ 2324914 h 2351535"/>
              <a:gd name="connsiteX0" fmla="*/ 0 w 10417685"/>
              <a:gd name="connsiteY0" fmla="*/ 2327775 h 2354396"/>
              <a:gd name="connsiteX1" fmla="*/ 10076 w 10417685"/>
              <a:gd name="connsiteY1" fmla="*/ 16374 h 2354396"/>
              <a:gd name="connsiteX2" fmla="*/ 3525243 w 10417685"/>
              <a:gd name="connsiteY2" fmla="*/ 1112963 h 2354396"/>
              <a:gd name="connsiteX3" fmla="*/ 6599263 w 10417685"/>
              <a:gd name="connsiteY3" fmla="*/ 1463869 h 2354396"/>
              <a:gd name="connsiteX4" fmla="*/ 8517710 w 10417685"/>
              <a:gd name="connsiteY4" fmla="*/ 1780684 h 2354396"/>
              <a:gd name="connsiteX5" fmla="*/ 10417685 w 10417685"/>
              <a:gd name="connsiteY5" fmla="*/ 2354396 h 2354396"/>
              <a:gd name="connsiteX6" fmla="*/ 0 w 10417685"/>
              <a:gd name="connsiteY6" fmla="*/ 2327775 h 2354396"/>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360728">
                <a:moveTo>
                  <a:pt x="0" y="2360728"/>
                </a:moveTo>
                <a:cubicBezTo>
                  <a:pt x="5201" y="1942992"/>
                  <a:pt x="-3531" y="533169"/>
                  <a:pt x="10076" y="15972"/>
                </a:cubicBezTo>
                <a:cubicBezTo>
                  <a:pt x="1596611" y="-140608"/>
                  <a:pt x="2419077" y="900529"/>
                  <a:pt x="3525243" y="1112561"/>
                </a:cubicBezTo>
                <a:cubicBezTo>
                  <a:pt x="4631409" y="1324593"/>
                  <a:pt x="4893995" y="1071022"/>
                  <a:pt x="6647074" y="1288166"/>
                </a:cubicBezTo>
                <a:cubicBezTo>
                  <a:pt x="7684970" y="1430958"/>
                  <a:pt x="7768526" y="1534458"/>
                  <a:pt x="8517710" y="1780282"/>
                </a:cubicBezTo>
                <a:cubicBezTo>
                  <a:pt x="8954611" y="1917780"/>
                  <a:pt x="10039343" y="2051201"/>
                  <a:pt x="10417685" y="2353994"/>
                </a:cubicBezTo>
                <a:lnTo>
                  <a:pt x="0" y="2360728"/>
                </a:lnTo>
                <a:close/>
              </a:path>
            </a:pathLst>
          </a:custGeom>
          <a:solidFill>
            <a:srgbClr val="EAC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6999" y="-258243"/>
            <a:ext cx="1476118" cy="2587275"/>
          </a:xfrm>
          <a:prstGeom prst="rect">
            <a:avLst/>
          </a:prstGeom>
        </p:spPr>
      </p:pic>
      <p:pic>
        <p:nvPicPr>
          <p:cNvPr id="4" name="Picture 3">
            <a:extLst>
              <a:ext uri="{FF2B5EF4-FFF2-40B4-BE49-F238E27FC236}">
                <a16:creationId xmlns:a16="http://schemas.microsoft.com/office/drawing/2014/main" id="{E1C266C0-F79A-09AF-E1DC-C4EAC2B9FBC2}"/>
              </a:ext>
            </a:extLst>
          </p:cNvPr>
          <p:cNvPicPr>
            <a:picLocks noChangeAspect="1"/>
          </p:cNvPicPr>
          <p:nvPr userDrawn="1"/>
        </p:nvPicPr>
        <p:blipFill rotWithShape="1">
          <a:blip r:embed="rId4">
            <a:alphaModFix amt="71000"/>
          </a:blip>
          <a:srcRect l="29810" t="-1" b="-7389"/>
          <a:stretch/>
        </p:blipFill>
        <p:spPr>
          <a:xfrm rot="16200000">
            <a:off x="4920041" y="4726713"/>
            <a:ext cx="1656735" cy="2619588"/>
          </a:xfrm>
          <a:prstGeom prst="rect">
            <a:avLst/>
          </a:prstGeom>
        </p:spPr>
      </p:pic>
      <p:sp>
        <p:nvSpPr>
          <p:cNvPr id="9" name="Text Placeholder 21">
            <a:extLst>
              <a:ext uri="{FF2B5EF4-FFF2-40B4-BE49-F238E27FC236}">
                <a16:creationId xmlns:a16="http://schemas.microsoft.com/office/drawing/2014/main" id="{77C3B25B-748D-857C-5972-3F546B984270}"/>
              </a:ext>
            </a:extLst>
          </p:cNvPr>
          <p:cNvSpPr>
            <a:spLocks noGrp="1"/>
          </p:cNvSpPr>
          <p:nvPr>
            <p:ph type="body" sz="quarter" idx="14" hasCustomPrompt="1"/>
          </p:nvPr>
        </p:nvSpPr>
        <p:spPr>
          <a:xfrm>
            <a:off x="1872948" y="376328"/>
            <a:ext cx="6766560" cy="536575"/>
          </a:xfrm>
        </p:spPr>
        <p:txBody>
          <a:bodyPr/>
          <a:lstStyle>
            <a:lvl1pPr>
              <a:defRPr sz="3600" b="1" i="0">
                <a:solidFill>
                  <a:srgbClr val="000000"/>
                </a:solidFill>
                <a:latin typeface="Calibri" panose="020F0502020204030204" pitchFamily="34" charset="0"/>
                <a:cs typeface="Calibri" panose="020F0502020204030204" pitchFamily="34" charset="0"/>
              </a:defRPr>
            </a:lvl1pPr>
          </a:lstStyle>
          <a:p>
            <a:pPr algn="l">
              <a:spcBef>
                <a:spcPts val="672"/>
              </a:spcBef>
            </a:pPr>
            <a:r>
              <a:rPr lang="en-US"/>
              <a:t>Add Text</a:t>
            </a:r>
          </a:p>
        </p:txBody>
      </p:sp>
      <p:sp>
        <p:nvSpPr>
          <p:cNvPr id="3" name="TextBox 2">
            <a:extLst>
              <a:ext uri="{FF2B5EF4-FFF2-40B4-BE49-F238E27FC236}">
                <a16:creationId xmlns:a16="http://schemas.microsoft.com/office/drawing/2014/main" id="{35976D45-9966-C63E-F593-748F13206570}"/>
              </a:ext>
            </a:extLst>
          </p:cNvPr>
          <p:cNvSpPr txBox="1"/>
          <p:nvPr userDrawn="1"/>
        </p:nvSpPr>
        <p:spPr>
          <a:xfrm>
            <a:off x="325712" y="370187"/>
            <a:ext cx="1679551"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We Do:</a:t>
            </a:r>
          </a:p>
        </p:txBody>
      </p:sp>
      <p:sp>
        <p:nvSpPr>
          <p:cNvPr id="10" name="TextBox 9">
            <a:extLst>
              <a:ext uri="{FF2B5EF4-FFF2-40B4-BE49-F238E27FC236}">
                <a16:creationId xmlns:a16="http://schemas.microsoft.com/office/drawing/2014/main" id="{5DEA7647-A2E6-3A5C-B58F-6AF86A067856}"/>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3161E0F-ADCF-D114-F0B1-96C1198E3AA0}"/>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11" name="Graphic 10">
            <a:extLst>
              <a:ext uri="{FF2B5EF4-FFF2-40B4-BE49-F238E27FC236}">
                <a16:creationId xmlns:a16="http://schemas.microsoft.com/office/drawing/2014/main" id="{25FD2B1C-0E18-9CF3-E157-DD33FCCE94D1}"/>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4251742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ou Do">
    <p:bg>
      <p:bgPr>
        <a:solidFill>
          <a:srgbClr val="FFFDF5"/>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5BDA051-310C-5043-9CA8-CD76480D6F15}"/>
              </a:ext>
            </a:extLst>
          </p:cNvPr>
          <p:cNvSpPr/>
          <p:nvPr userDrawn="1"/>
        </p:nvSpPr>
        <p:spPr>
          <a:xfrm rot="5400000" flipH="1" flipV="1">
            <a:off x="4946469" y="2657019"/>
            <a:ext cx="6621380" cy="1793344"/>
          </a:xfrm>
          <a:custGeom>
            <a:avLst/>
            <a:gdLst>
              <a:gd name="connsiteX0" fmla="*/ 6621380 w 6621380"/>
              <a:gd name="connsiteY0" fmla="*/ 1793344 h 1793344"/>
              <a:gd name="connsiteX1" fmla="*/ 6432 w 6621380"/>
              <a:gd name="connsiteY1" fmla="*/ 1793344 h 1793344"/>
              <a:gd name="connsiteX2" fmla="*/ 6790 w 6621380"/>
              <a:gd name="connsiteY2" fmla="*/ 1740597 h 1793344"/>
              <a:gd name="connsiteX3" fmla="*/ 2645 w 6621380"/>
              <a:gd name="connsiteY3" fmla="*/ 22448 h 1793344"/>
              <a:gd name="connsiteX4" fmla="*/ 2121753 w 6621380"/>
              <a:gd name="connsiteY4" fmla="*/ 457396 h 1793344"/>
              <a:gd name="connsiteX5" fmla="*/ 3837695 w 6621380"/>
              <a:gd name="connsiteY5" fmla="*/ 1067192 h 1793344"/>
              <a:gd name="connsiteX6" fmla="*/ 5924365 w 6621380"/>
              <a:gd name="connsiteY6" fmla="*/ 1238689 h 1793344"/>
              <a:gd name="connsiteX7" fmla="*/ 6568362 w 6621380"/>
              <a:gd name="connsiteY7" fmla="*/ 1744584 h 1793344"/>
              <a:gd name="connsiteX8" fmla="*/ 6621380 w 6621380"/>
              <a:gd name="connsiteY8" fmla="*/ 1793344 h 17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1380" h="1793344">
                <a:moveTo>
                  <a:pt x="6621380" y="1793344"/>
                </a:moveTo>
                <a:lnTo>
                  <a:pt x="6432" y="1793344"/>
                </a:lnTo>
                <a:lnTo>
                  <a:pt x="6790" y="1740597"/>
                </a:lnTo>
                <a:cubicBezTo>
                  <a:pt x="7826" y="1390054"/>
                  <a:pt x="-5488" y="331568"/>
                  <a:pt x="2645" y="22448"/>
                </a:cubicBezTo>
                <a:cubicBezTo>
                  <a:pt x="1014110" y="-77377"/>
                  <a:pt x="1472418" y="171515"/>
                  <a:pt x="2121753" y="457396"/>
                </a:cubicBezTo>
                <a:cubicBezTo>
                  <a:pt x="2728060" y="724334"/>
                  <a:pt x="2943573" y="918596"/>
                  <a:pt x="3837695" y="1067192"/>
                </a:cubicBezTo>
                <a:cubicBezTo>
                  <a:pt x="4397785" y="1209026"/>
                  <a:pt x="4460036" y="913976"/>
                  <a:pt x="5924365" y="1238689"/>
                </a:cubicBezTo>
                <a:cubicBezTo>
                  <a:pt x="6366559" y="1389818"/>
                  <a:pt x="6404258" y="1572062"/>
                  <a:pt x="6568362" y="1744584"/>
                </a:cubicBezTo>
                <a:lnTo>
                  <a:pt x="6621380" y="1793344"/>
                </a:lnTo>
                <a:close/>
              </a:path>
            </a:pathLst>
          </a:cu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7000" y="-268075"/>
            <a:ext cx="1523140" cy="2587275"/>
          </a:xfrm>
          <a:prstGeom prst="rect">
            <a:avLst/>
          </a:prstGeom>
        </p:spPr>
      </p:pic>
      <p:pic>
        <p:nvPicPr>
          <p:cNvPr id="2" name="Picture 1">
            <a:extLst>
              <a:ext uri="{FF2B5EF4-FFF2-40B4-BE49-F238E27FC236}">
                <a16:creationId xmlns:a16="http://schemas.microsoft.com/office/drawing/2014/main" id="{7875B083-86A9-98A7-AC0C-BD71BA66EAC4}"/>
              </a:ext>
            </a:extLst>
          </p:cNvPr>
          <p:cNvPicPr>
            <a:picLocks noChangeAspect="1"/>
          </p:cNvPicPr>
          <p:nvPr userDrawn="1"/>
        </p:nvPicPr>
        <p:blipFill rotWithShape="1">
          <a:blip r:embed="rId4">
            <a:alphaModFix amt="71000"/>
          </a:blip>
          <a:srcRect l="9191" t="1" r="19539" b="45741"/>
          <a:stretch/>
        </p:blipFill>
        <p:spPr>
          <a:xfrm>
            <a:off x="7118875" y="2373880"/>
            <a:ext cx="2032000" cy="1901686"/>
          </a:xfrm>
          <a:prstGeom prst="rect">
            <a:avLst/>
          </a:prstGeom>
        </p:spPr>
      </p:pic>
      <p:sp>
        <p:nvSpPr>
          <p:cNvPr id="9" name="Text Placeholder 21">
            <a:extLst>
              <a:ext uri="{FF2B5EF4-FFF2-40B4-BE49-F238E27FC236}">
                <a16:creationId xmlns:a16="http://schemas.microsoft.com/office/drawing/2014/main" id="{2ED0A349-2160-3A03-F637-127283C064E8}"/>
              </a:ext>
            </a:extLst>
          </p:cNvPr>
          <p:cNvSpPr>
            <a:spLocks noGrp="1"/>
          </p:cNvSpPr>
          <p:nvPr>
            <p:ph type="body" sz="quarter" idx="14" hasCustomPrompt="1"/>
          </p:nvPr>
        </p:nvSpPr>
        <p:spPr>
          <a:xfrm>
            <a:off x="1910139" y="366803"/>
            <a:ext cx="6766560" cy="536575"/>
          </a:xfrm>
        </p:spPr>
        <p:txBody>
          <a:bodyPr/>
          <a:lstStyle>
            <a:lvl1pPr>
              <a:defRPr sz="3600" b="1" i="0">
                <a:solidFill>
                  <a:srgbClr val="000000"/>
                </a:solidFill>
                <a:latin typeface="Calibri" panose="020F0502020204030204" pitchFamily="34" charset="0"/>
                <a:cs typeface="Calibri" panose="020F0502020204030204" pitchFamily="34" charset="0"/>
              </a:defRPr>
            </a:lvl1pPr>
          </a:lstStyle>
          <a:p>
            <a:pPr algn="l">
              <a:spcBef>
                <a:spcPts val="672"/>
              </a:spcBef>
            </a:pPr>
            <a:r>
              <a:rPr lang="en-US"/>
              <a:t>Add Text</a:t>
            </a:r>
          </a:p>
        </p:txBody>
      </p:sp>
      <p:sp>
        <p:nvSpPr>
          <p:cNvPr id="10" name="TextBox 9">
            <a:extLst>
              <a:ext uri="{FF2B5EF4-FFF2-40B4-BE49-F238E27FC236}">
                <a16:creationId xmlns:a16="http://schemas.microsoft.com/office/drawing/2014/main" id="{293D25DB-8215-57C2-427D-F3ED8574700B}"/>
              </a:ext>
            </a:extLst>
          </p:cNvPr>
          <p:cNvSpPr txBox="1"/>
          <p:nvPr userDrawn="1"/>
        </p:nvSpPr>
        <p:spPr>
          <a:xfrm>
            <a:off x="325712" y="360662"/>
            <a:ext cx="1817807"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You Do:</a:t>
            </a:r>
          </a:p>
        </p:txBody>
      </p:sp>
      <p:sp>
        <p:nvSpPr>
          <p:cNvPr id="11" name="TextBox 10">
            <a:extLst>
              <a:ext uri="{FF2B5EF4-FFF2-40B4-BE49-F238E27FC236}">
                <a16:creationId xmlns:a16="http://schemas.microsoft.com/office/drawing/2014/main" id="{08D9F61A-F1B3-4574-781F-7EB2B8580B75}"/>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1D0C69E-EB6D-7A4E-DD37-B1F39F7B0B2B}"/>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75FAAEF7-F1CF-1C76-9C9E-E1ADE767218B}"/>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7577368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ner Talk">
    <p:bg>
      <p:bgPr>
        <a:solidFill>
          <a:srgbClr val="FFFDF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2B0183D-3717-4630-1747-83E501B19E03}"/>
              </a:ext>
            </a:extLst>
          </p:cNvPr>
          <p:cNvSpPr/>
          <p:nvPr userDrawn="1"/>
        </p:nvSpPr>
        <p:spPr>
          <a:xfrm>
            <a:off x="1950028" y="5916898"/>
            <a:ext cx="7034859" cy="941103"/>
          </a:xfrm>
          <a:custGeom>
            <a:avLst/>
            <a:gdLst>
              <a:gd name="connsiteX0" fmla="*/ 2238328 w 7034859"/>
              <a:gd name="connsiteY0" fmla="*/ 227 h 941103"/>
              <a:gd name="connsiteX1" fmla="*/ 3682650 w 7034859"/>
              <a:gd name="connsiteY1" fmla="*/ 355175 h 941103"/>
              <a:gd name="connsiteX2" fmla="*/ 5962360 w 7034859"/>
              <a:gd name="connsiteY2" fmla="*/ 577474 h 941103"/>
              <a:gd name="connsiteX3" fmla="*/ 7022631 w 7034859"/>
              <a:gd name="connsiteY3" fmla="*/ 938927 h 941103"/>
              <a:gd name="connsiteX4" fmla="*/ 7034859 w 7034859"/>
              <a:gd name="connsiteY4" fmla="*/ 941103 h 941103"/>
              <a:gd name="connsiteX5" fmla="*/ 16753 w 7034859"/>
              <a:gd name="connsiteY5" fmla="*/ 941103 h 941103"/>
              <a:gd name="connsiteX6" fmla="*/ 0 w 7034859"/>
              <a:gd name="connsiteY6" fmla="*/ 936033 h 941103"/>
              <a:gd name="connsiteX7" fmla="*/ 2027668 w 7034859"/>
              <a:gd name="connsiteY7" fmla="*/ 19702 h 941103"/>
              <a:gd name="connsiteX8" fmla="*/ 2238328 w 7034859"/>
              <a:gd name="connsiteY8" fmla="*/ 227 h 9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4859" h="941103">
                <a:moveTo>
                  <a:pt x="2238328" y="227"/>
                </a:moveTo>
                <a:cubicBezTo>
                  <a:pt x="2689888" y="-8296"/>
                  <a:pt x="2900293" y="225155"/>
                  <a:pt x="3682650" y="355175"/>
                </a:cubicBezTo>
                <a:cubicBezTo>
                  <a:pt x="4405301" y="456369"/>
                  <a:pt x="5239711" y="171481"/>
                  <a:pt x="5962360" y="577474"/>
                </a:cubicBezTo>
                <a:cubicBezTo>
                  <a:pt x="6424263" y="793374"/>
                  <a:pt x="6810759" y="898148"/>
                  <a:pt x="7022631" y="938927"/>
                </a:cubicBezTo>
                <a:lnTo>
                  <a:pt x="7034859" y="941103"/>
                </a:lnTo>
                <a:lnTo>
                  <a:pt x="16753" y="941103"/>
                </a:lnTo>
                <a:lnTo>
                  <a:pt x="0" y="936033"/>
                </a:lnTo>
                <a:cubicBezTo>
                  <a:pt x="889545" y="439970"/>
                  <a:pt x="1413893" y="116512"/>
                  <a:pt x="2027668" y="19702"/>
                </a:cubicBezTo>
                <a:cubicBezTo>
                  <a:pt x="2104390" y="7601"/>
                  <a:pt x="2173820" y="1445"/>
                  <a:pt x="2238328" y="227"/>
                </a:cubicBezTo>
                <a:close/>
              </a:path>
            </a:pathLst>
          </a:custGeom>
          <a:solidFill>
            <a:srgbClr val="FFEB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8176" y="-268075"/>
            <a:ext cx="2533179" cy="2587275"/>
          </a:xfrm>
          <a:prstGeom prst="rect">
            <a:avLst/>
          </a:prstGeom>
        </p:spPr>
      </p:pic>
      <p:pic>
        <p:nvPicPr>
          <p:cNvPr id="4" name="Picture 3">
            <a:extLst>
              <a:ext uri="{FF2B5EF4-FFF2-40B4-BE49-F238E27FC236}">
                <a16:creationId xmlns:a16="http://schemas.microsoft.com/office/drawing/2014/main" id="{E1C266C0-F79A-09AF-E1DC-C4EAC2B9FBC2}"/>
              </a:ext>
            </a:extLst>
          </p:cNvPr>
          <p:cNvPicPr>
            <a:picLocks noChangeAspect="1"/>
          </p:cNvPicPr>
          <p:nvPr userDrawn="1"/>
        </p:nvPicPr>
        <p:blipFill rotWithShape="1">
          <a:blip r:embed="rId4">
            <a:alphaModFix amt="71000"/>
          </a:blip>
          <a:srcRect l="-7615" t="25205" b="-7389"/>
          <a:stretch/>
        </p:blipFill>
        <p:spPr>
          <a:xfrm rot="10800000">
            <a:off x="5991500" y="4745649"/>
            <a:ext cx="2685140" cy="2119226"/>
          </a:xfrm>
          <a:prstGeom prst="rect">
            <a:avLst/>
          </a:prstGeom>
        </p:spPr>
      </p:pic>
      <p:sp>
        <p:nvSpPr>
          <p:cNvPr id="10" name="TextBox 9">
            <a:extLst>
              <a:ext uri="{FF2B5EF4-FFF2-40B4-BE49-F238E27FC236}">
                <a16:creationId xmlns:a16="http://schemas.microsoft.com/office/drawing/2014/main" id="{9F752FA2-2F19-8CA3-1D8A-1880DBEC9C31}"/>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Partner Talk</a:t>
            </a:r>
          </a:p>
        </p:txBody>
      </p:sp>
      <p:sp>
        <p:nvSpPr>
          <p:cNvPr id="2" name="TextBox 1">
            <a:extLst>
              <a:ext uri="{FF2B5EF4-FFF2-40B4-BE49-F238E27FC236}">
                <a16:creationId xmlns:a16="http://schemas.microsoft.com/office/drawing/2014/main" id="{FEA1CFB4-E0AF-4041-FE3C-DB8FABC3635B}"/>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DCEA3FD-03DF-7C9C-CB45-31F78CDA4A84}"/>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39CD8FB8-57E0-F7C0-92BD-810540F70322}"/>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37679856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ole Play">
    <p:bg>
      <p:bgPr>
        <a:solidFill>
          <a:srgbClr val="FFFDF5"/>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8BE4692-15BE-9AC6-A0B2-AC0385852320}"/>
              </a:ext>
            </a:extLst>
          </p:cNvPr>
          <p:cNvSpPr/>
          <p:nvPr userDrawn="1"/>
        </p:nvSpPr>
        <p:spPr>
          <a:xfrm rot="16200000" flipH="1">
            <a:off x="5094141" y="2540606"/>
            <a:ext cx="6597678" cy="1516464"/>
          </a:xfrm>
          <a:custGeom>
            <a:avLst/>
            <a:gdLst>
              <a:gd name="connsiteX0" fmla="*/ 0 w 6597678"/>
              <a:gd name="connsiteY0" fmla="*/ 468471 h 1516464"/>
              <a:gd name="connsiteX1" fmla="*/ 0 w 6597678"/>
              <a:gd name="connsiteY1" fmla="*/ 1516464 h 1516464"/>
              <a:gd name="connsiteX2" fmla="*/ 1 w 6597678"/>
              <a:gd name="connsiteY2" fmla="*/ 1516464 h 1516464"/>
              <a:gd name="connsiteX3" fmla="*/ 1 w 6597678"/>
              <a:gd name="connsiteY3" fmla="*/ 1509252 h 1516464"/>
              <a:gd name="connsiteX4" fmla="*/ 6597678 w 6597678"/>
              <a:gd name="connsiteY4" fmla="*/ 1509251 h 1516464"/>
              <a:gd name="connsiteX5" fmla="*/ 6544309 w 6597678"/>
              <a:gd name="connsiteY5" fmla="*/ 1460168 h 1516464"/>
              <a:gd name="connsiteX6" fmla="*/ 5900313 w 6597678"/>
              <a:gd name="connsiteY6" fmla="*/ 954271 h 1516464"/>
              <a:gd name="connsiteX7" fmla="*/ 3752683 w 6597678"/>
              <a:gd name="connsiteY7" fmla="*/ 71574 h 1516464"/>
              <a:gd name="connsiteX8" fmla="*/ 2097700 w 6597678"/>
              <a:gd name="connsiteY8" fmla="*/ 172981 h 1516464"/>
              <a:gd name="connsiteX9" fmla="*/ 168322 w 6597678"/>
              <a:gd name="connsiteY9" fmla="*/ 452286 h 1516464"/>
              <a:gd name="connsiteX10" fmla="*/ 0 w 6597678"/>
              <a:gd name="connsiteY10" fmla="*/ 468471 h 1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678" h="1516464">
                <a:moveTo>
                  <a:pt x="0" y="468471"/>
                </a:moveTo>
                <a:lnTo>
                  <a:pt x="0" y="1516464"/>
                </a:lnTo>
                <a:lnTo>
                  <a:pt x="1" y="1516464"/>
                </a:lnTo>
                <a:lnTo>
                  <a:pt x="1" y="1509252"/>
                </a:lnTo>
                <a:lnTo>
                  <a:pt x="6597678" y="1509251"/>
                </a:lnTo>
                <a:lnTo>
                  <a:pt x="6544309" y="1460168"/>
                </a:lnTo>
                <a:cubicBezTo>
                  <a:pt x="6380205" y="1287646"/>
                  <a:pt x="6342506" y="1105401"/>
                  <a:pt x="5900313" y="954271"/>
                </a:cubicBezTo>
                <a:cubicBezTo>
                  <a:pt x="4435983" y="629560"/>
                  <a:pt x="4312773" y="213408"/>
                  <a:pt x="3752683" y="71574"/>
                </a:cubicBezTo>
                <a:cubicBezTo>
                  <a:pt x="2858561" y="-77023"/>
                  <a:pt x="2712081" y="29912"/>
                  <a:pt x="2097700" y="172981"/>
                </a:cubicBezTo>
                <a:cubicBezTo>
                  <a:pt x="1176214" y="387565"/>
                  <a:pt x="1017931" y="372726"/>
                  <a:pt x="168322" y="452286"/>
                </a:cubicBezTo>
                <a:lnTo>
                  <a:pt x="0" y="468471"/>
                </a:lnTo>
                <a:close/>
              </a:path>
            </a:pathLst>
          </a:custGeom>
          <a:solidFill>
            <a:srgbClr val="EAC1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7168" y="-268075"/>
            <a:ext cx="1815426" cy="2587275"/>
          </a:xfrm>
          <a:prstGeom prst="rect">
            <a:avLst/>
          </a:prstGeom>
        </p:spPr>
      </p:pic>
      <p:pic>
        <p:nvPicPr>
          <p:cNvPr id="2" name="Graphic 1">
            <a:extLst>
              <a:ext uri="{FF2B5EF4-FFF2-40B4-BE49-F238E27FC236}">
                <a16:creationId xmlns:a16="http://schemas.microsoft.com/office/drawing/2014/main" id="{D0AD5734-5B1D-248F-8963-0A18D154F2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flipH="1" flipV="1">
            <a:off x="6802420" y="3890418"/>
            <a:ext cx="3290534" cy="1698340"/>
          </a:xfrm>
          <a:prstGeom prst="rect">
            <a:avLst/>
          </a:prstGeom>
        </p:spPr>
      </p:pic>
      <p:sp>
        <p:nvSpPr>
          <p:cNvPr id="12" name="TextBox 11">
            <a:extLst>
              <a:ext uri="{FF2B5EF4-FFF2-40B4-BE49-F238E27FC236}">
                <a16:creationId xmlns:a16="http://schemas.microsoft.com/office/drawing/2014/main" id="{66D3D6A0-0827-CBF4-29AF-16A7F3CD86CA}"/>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Role Play</a:t>
            </a:r>
          </a:p>
        </p:txBody>
      </p:sp>
      <p:sp>
        <p:nvSpPr>
          <p:cNvPr id="3" name="TextBox 2">
            <a:extLst>
              <a:ext uri="{FF2B5EF4-FFF2-40B4-BE49-F238E27FC236}">
                <a16:creationId xmlns:a16="http://schemas.microsoft.com/office/drawing/2014/main" id="{27C1F96E-4EB7-D58A-8A41-E17FA2C29C45}"/>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6283358-5B83-1A37-00F3-126943A37CDA}"/>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62CD3F07-12F8-A8D8-097E-0F759BDCC852}"/>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2964115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ok cover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8FE47A-5C5A-E824-C1D6-C503988C26CE}"/>
              </a:ext>
            </a:extLst>
          </p:cNvPr>
          <p:cNvSpPr txBox="1"/>
          <p:nvPr userDrawn="1"/>
        </p:nvSpPr>
        <p:spPr>
          <a:xfrm>
            <a:off x="1352811" y="3213069"/>
            <a:ext cx="18681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a:cs typeface="Arial"/>
              </a:rPr>
              <a:t>Click to Read</a:t>
            </a:r>
            <a:endParaRPr lang="en-US" sz="1600"/>
          </a:p>
        </p:txBody>
      </p:sp>
      <p:pic>
        <p:nvPicPr>
          <p:cNvPr id="7" name="Picture 6" descr="A black and white sign with a white arrow&#10;&#10;Description automatically generated">
            <a:extLst>
              <a:ext uri="{FF2B5EF4-FFF2-40B4-BE49-F238E27FC236}">
                <a16:creationId xmlns:a16="http://schemas.microsoft.com/office/drawing/2014/main" id="{D5F70223-1A33-F7A8-F38A-2061C9FFF997}"/>
              </a:ext>
            </a:extLst>
          </p:cNvPr>
          <p:cNvPicPr>
            <a:picLocks noChangeAspect="1"/>
          </p:cNvPicPr>
          <p:nvPr userDrawn="1"/>
        </p:nvPicPr>
        <p:blipFill>
          <a:blip r:embed="rId3"/>
          <a:stretch>
            <a:fillRect/>
          </a:stretch>
        </p:blipFill>
        <p:spPr>
          <a:xfrm>
            <a:off x="3220936" y="3104372"/>
            <a:ext cx="424932" cy="555949"/>
          </a:xfrm>
          <a:prstGeom prst="rect">
            <a:avLst/>
          </a:prstGeom>
        </p:spPr>
      </p:pic>
      <p:sp>
        <p:nvSpPr>
          <p:cNvPr id="2" name="TextBox 1">
            <a:extLst>
              <a:ext uri="{FF2B5EF4-FFF2-40B4-BE49-F238E27FC236}">
                <a16:creationId xmlns:a16="http://schemas.microsoft.com/office/drawing/2014/main" id="{30678F17-3FE1-2BE9-5C78-A5A9DC44FFA4}"/>
              </a:ext>
            </a:extLst>
          </p:cNvPr>
          <p:cNvSpPr txBox="1"/>
          <p:nvPr userDrawn="1"/>
        </p:nvSpPr>
        <p:spPr>
          <a:xfrm>
            <a:off x="5584371" y="2745921"/>
            <a:ext cx="2498271" cy="461665"/>
          </a:xfrm>
          <a:prstGeom prst="rect">
            <a:avLst/>
          </a:prstGeom>
          <a:noFill/>
        </p:spPr>
        <p:txBody>
          <a:bodyPr wrap="square" rtlCol="0">
            <a:spAutoFit/>
          </a:bodyPr>
          <a:lstStyle/>
          <a:p>
            <a:pPr algn="ctr"/>
            <a:r>
              <a:rPr lang="en-AU">
                <a:solidFill>
                  <a:schemeClr val="tx1"/>
                </a:solidFill>
              </a:rPr>
              <a:t>Image </a:t>
            </a:r>
          </a:p>
        </p:txBody>
      </p:sp>
      <p:sp>
        <p:nvSpPr>
          <p:cNvPr id="10" name="Picture Placeholder 9">
            <a:extLst>
              <a:ext uri="{FF2B5EF4-FFF2-40B4-BE49-F238E27FC236}">
                <a16:creationId xmlns:a16="http://schemas.microsoft.com/office/drawing/2014/main" id="{426E0971-4185-023A-B539-6F207129951E}"/>
              </a:ext>
            </a:extLst>
          </p:cNvPr>
          <p:cNvSpPr>
            <a:spLocks noGrp="1"/>
          </p:cNvSpPr>
          <p:nvPr>
            <p:ph type="pic" sz="quarter" idx="10" hasCustomPrompt="1"/>
          </p:nvPr>
        </p:nvSpPr>
        <p:spPr>
          <a:xfrm>
            <a:off x="5059776" y="1878013"/>
            <a:ext cx="3925887" cy="3638895"/>
          </a:xfrm>
        </p:spPr>
        <p:txBody>
          <a:bodyPr/>
          <a:lstStyle>
            <a:lvl1pPr marL="0" indent="0">
              <a:buNone/>
              <a:defRPr>
                <a:ln>
                  <a:noFill/>
                </a:ln>
                <a:solidFill>
                  <a:schemeClr val="tx1">
                    <a:lumMod val="40000"/>
                    <a:lumOff val="60000"/>
                  </a:schemeClr>
                </a:solidFill>
              </a:defRPr>
            </a:lvl1pPr>
          </a:lstStyle>
          <a:p>
            <a:r>
              <a:rPr lang="en-US"/>
              <a:t>Insert book cover image here – click on the icon</a:t>
            </a:r>
          </a:p>
        </p:txBody>
      </p:sp>
      <p:sp>
        <p:nvSpPr>
          <p:cNvPr id="12" name="Text Placeholder 11">
            <a:extLst>
              <a:ext uri="{FF2B5EF4-FFF2-40B4-BE49-F238E27FC236}">
                <a16:creationId xmlns:a16="http://schemas.microsoft.com/office/drawing/2014/main" id="{DEE8C638-BB76-DFCD-FB0D-C7DE17A6336C}"/>
              </a:ext>
            </a:extLst>
          </p:cNvPr>
          <p:cNvSpPr>
            <a:spLocks noGrp="1"/>
          </p:cNvSpPr>
          <p:nvPr>
            <p:ph type="body" sz="quarter" idx="11" hasCustomPrompt="1"/>
          </p:nvPr>
        </p:nvSpPr>
        <p:spPr>
          <a:xfrm>
            <a:off x="5059777" y="725488"/>
            <a:ext cx="3925887" cy="935037"/>
          </a:xfrm>
          <a:effectLst>
            <a:outerShdw dist="12700" dir="5400000" algn="t" rotWithShape="0">
              <a:prstClr val="black">
                <a:alpha val="40000"/>
              </a:prstClr>
            </a:outerShdw>
          </a:effectLst>
        </p:spPr>
        <p:txBody>
          <a:bodyPr>
            <a:noAutofit/>
            <a:sp3d extrusionH="82550">
              <a:bevelT w="38100" h="38100" prst="slope"/>
              <a:extrusionClr>
                <a:schemeClr val="tx1"/>
              </a:extrusionClr>
            </a:sp3d>
          </a:bodyPr>
          <a:lstStyle>
            <a:lvl1pPr marL="0" indent="0" algn="ctr">
              <a:buNone/>
              <a:defRPr sz="3600" b="0" i="0">
                <a:solidFill>
                  <a:srgbClr val="000000"/>
                </a:solidFill>
                <a:latin typeface="Copperplate" panose="02000504000000020004" pitchFamily="2" charset="77"/>
              </a:defRPr>
            </a:lvl1pPr>
          </a:lstStyle>
          <a:p>
            <a:pPr lvl="0"/>
            <a:r>
              <a:rPr lang="en-GB"/>
              <a:t>INSERT BOOK TITLE HERE</a:t>
            </a:r>
            <a:endParaRPr lang="en-US"/>
          </a:p>
        </p:txBody>
      </p:sp>
      <p:sp>
        <p:nvSpPr>
          <p:cNvPr id="13" name="Text Placeholder 11">
            <a:extLst>
              <a:ext uri="{FF2B5EF4-FFF2-40B4-BE49-F238E27FC236}">
                <a16:creationId xmlns:a16="http://schemas.microsoft.com/office/drawing/2014/main" id="{E487F566-0E44-534A-341C-E51BB96E9424}"/>
              </a:ext>
            </a:extLst>
          </p:cNvPr>
          <p:cNvSpPr>
            <a:spLocks noGrp="1"/>
          </p:cNvSpPr>
          <p:nvPr>
            <p:ph type="body" sz="quarter" idx="12" hasCustomPrompt="1"/>
          </p:nvPr>
        </p:nvSpPr>
        <p:spPr>
          <a:xfrm>
            <a:off x="5059775" y="5893904"/>
            <a:ext cx="3925887" cy="587100"/>
          </a:xfrm>
        </p:spPr>
        <p:txBody>
          <a:bodyPr>
            <a:noAutofit/>
          </a:bodyPr>
          <a:lstStyle>
            <a:lvl1pPr marL="0" indent="0" algn="ctr">
              <a:buNone/>
              <a:defRPr sz="2000" b="0" i="0">
                <a:solidFill>
                  <a:schemeClr val="tx2"/>
                </a:solidFill>
                <a:latin typeface="American Typewriter" panose="02090604020004020304" pitchFamily="18" charset="77"/>
              </a:defRPr>
            </a:lvl1pPr>
          </a:lstStyle>
          <a:p>
            <a:pPr lvl="0"/>
            <a:r>
              <a:rPr lang="en-GB"/>
              <a:t>Insert Author name here</a:t>
            </a:r>
            <a:endParaRPr lang="en-US"/>
          </a:p>
        </p:txBody>
      </p:sp>
    </p:spTree>
    <p:extLst>
      <p:ext uri="{BB962C8B-B14F-4D97-AF65-F5344CB8AC3E}">
        <p14:creationId xmlns:p14="http://schemas.microsoft.com/office/powerpoint/2010/main" val="2892107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ide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98F566-833F-1379-E227-348F1B592FE3}"/>
              </a:ext>
            </a:extLst>
          </p:cNvPr>
          <p:cNvGrpSpPr/>
          <p:nvPr userDrawn="1"/>
        </p:nvGrpSpPr>
        <p:grpSpPr>
          <a:xfrm>
            <a:off x="5187214" y="5923409"/>
            <a:ext cx="3468101" cy="585060"/>
            <a:chOff x="874777" y="5777831"/>
            <a:chExt cx="3468101" cy="585060"/>
          </a:xfrm>
        </p:grpSpPr>
        <p:sp>
          <p:nvSpPr>
            <p:cNvPr id="3" name="Text Placeholder 4">
              <a:extLst>
                <a:ext uri="{FF2B5EF4-FFF2-40B4-BE49-F238E27FC236}">
                  <a16:creationId xmlns:a16="http://schemas.microsoft.com/office/drawing/2014/main" id="{D4C5527B-8A72-8386-B949-C04BBE4E296C}"/>
                </a:ext>
              </a:extLst>
            </p:cNvPr>
            <p:cNvSpPr txBox="1">
              <a:spLocks/>
            </p:cNvSpPr>
            <p:nvPr/>
          </p:nvSpPr>
          <p:spPr>
            <a:xfrm>
              <a:off x="874777" y="5777831"/>
              <a:ext cx="3468101" cy="445122"/>
            </a:xfrm>
            <a:prstGeom prst="rect">
              <a:avLst/>
            </a:prstGeom>
            <a:noFill/>
            <a:ln>
              <a:noFill/>
            </a:ln>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spcBef>
                  <a:spcPts val="1200"/>
                </a:spcBef>
                <a:spcAft>
                  <a:spcPts val="1500"/>
                </a:spcAft>
              </a:pPr>
              <a:br>
                <a:rPr lang="en-GB" sz="1400" i="0">
                  <a:latin typeface="Times New Roman"/>
                  <a:ea typeface="Calibri" panose="020F0502020204030204" pitchFamily="34" charset="0"/>
                  <a:cs typeface="Calibri" panose="020F0502020204030204" pitchFamily="34" charset="0"/>
                </a:rPr>
              </a:br>
              <a:r>
                <a:rPr lang="en-GB" sz="600" b="1" i="0">
                  <a:solidFill>
                    <a:schemeClr val="tx1"/>
                  </a:solidFill>
                  <a:latin typeface="Times New Roman"/>
                  <a:ea typeface="Calibri"/>
                  <a:cs typeface="Times New Roman"/>
                </a:rPr>
                <a:t>A DAY IN TWO WORLDS</a:t>
              </a:r>
              <a:endParaRPr lang="en-US">
                <a:solidFill>
                  <a:schemeClr val="tx1"/>
                </a:solidFill>
                <a:latin typeface="Times New Roman"/>
                <a:ea typeface="Calibri"/>
              </a:endParaRPr>
            </a:p>
          </p:txBody>
        </p:sp>
        <p:cxnSp>
          <p:nvCxnSpPr>
            <p:cNvPr id="4" name="Straight Arrow Connector 3">
              <a:extLst>
                <a:ext uri="{FF2B5EF4-FFF2-40B4-BE49-F238E27FC236}">
                  <a16:creationId xmlns:a16="http://schemas.microsoft.com/office/drawing/2014/main" id="{4249E579-3286-97D4-2EB0-3FB1BD35393E}"/>
                </a:ext>
              </a:extLst>
            </p:cNvPr>
            <p:cNvCxnSpPr>
              <a:cxnSpLocks/>
            </p:cNvCxnSpPr>
            <p:nvPr/>
          </p:nvCxnSpPr>
          <p:spPr>
            <a:xfrm flipV="1">
              <a:off x="1907527" y="6361730"/>
              <a:ext cx="1404255" cy="1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827B98A-D6B2-A3C4-5D5F-27C597369F75}"/>
              </a:ext>
            </a:extLst>
          </p:cNvPr>
          <p:cNvGrpSpPr/>
          <p:nvPr userDrawn="1"/>
        </p:nvGrpSpPr>
        <p:grpSpPr>
          <a:xfrm>
            <a:off x="487892" y="5923409"/>
            <a:ext cx="3468101" cy="585060"/>
            <a:chOff x="874777" y="5777831"/>
            <a:chExt cx="3468101" cy="585060"/>
          </a:xfrm>
        </p:grpSpPr>
        <p:sp>
          <p:nvSpPr>
            <p:cNvPr id="6" name="Text Placeholder 4">
              <a:extLst>
                <a:ext uri="{FF2B5EF4-FFF2-40B4-BE49-F238E27FC236}">
                  <a16:creationId xmlns:a16="http://schemas.microsoft.com/office/drawing/2014/main" id="{36C16A59-E138-C158-89C4-AF5F198750F6}"/>
                </a:ext>
              </a:extLst>
            </p:cNvPr>
            <p:cNvSpPr txBox="1">
              <a:spLocks/>
            </p:cNvSpPr>
            <p:nvPr/>
          </p:nvSpPr>
          <p:spPr>
            <a:xfrm>
              <a:off x="874777" y="5777831"/>
              <a:ext cx="3468101" cy="445122"/>
            </a:xfrm>
            <a:prstGeom prst="rect">
              <a:avLst/>
            </a:prstGeom>
            <a:noFill/>
            <a:ln>
              <a:noFill/>
            </a:ln>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spcBef>
                  <a:spcPts val="1200"/>
                </a:spcBef>
                <a:spcAft>
                  <a:spcPts val="1500"/>
                </a:spcAft>
              </a:pPr>
              <a:br>
                <a:rPr lang="en-GB" sz="1400" i="0">
                  <a:latin typeface="Times New Roman"/>
                  <a:ea typeface="Calibri" panose="020F0502020204030204" pitchFamily="34" charset="0"/>
                  <a:cs typeface="Calibri" panose="020F0502020204030204" pitchFamily="34" charset="0"/>
                </a:rPr>
              </a:br>
              <a:r>
                <a:rPr lang="en-GB" sz="600" b="1" i="0">
                  <a:solidFill>
                    <a:schemeClr val="tx1"/>
                  </a:solidFill>
                  <a:latin typeface="Times New Roman"/>
                  <a:ea typeface="Calibri"/>
                  <a:cs typeface="Times New Roman"/>
                </a:rPr>
                <a:t>A DAY IN TWO WORLDS</a:t>
              </a:r>
            </a:p>
          </p:txBody>
        </p:sp>
        <p:cxnSp>
          <p:nvCxnSpPr>
            <p:cNvPr id="7" name="Straight Arrow Connector 6">
              <a:extLst>
                <a:ext uri="{FF2B5EF4-FFF2-40B4-BE49-F238E27FC236}">
                  <a16:creationId xmlns:a16="http://schemas.microsoft.com/office/drawing/2014/main" id="{9DB14BF3-3F4C-029C-3906-F507A211678F}"/>
                </a:ext>
              </a:extLst>
            </p:cNvPr>
            <p:cNvCxnSpPr>
              <a:cxnSpLocks/>
            </p:cNvCxnSpPr>
            <p:nvPr/>
          </p:nvCxnSpPr>
          <p:spPr>
            <a:xfrm flipV="1">
              <a:off x="1907527" y="6361730"/>
              <a:ext cx="1404255" cy="1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 Placeholder 2">
            <a:extLst>
              <a:ext uri="{FF2B5EF4-FFF2-40B4-BE49-F238E27FC236}">
                <a16:creationId xmlns:a16="http://schemas.microsoft.com/office/drawing/2014/main" id="{2BD1284D-BFCB-6D7F-2A7F-8CB3836B08AC}"/>
              </a:ext>
            </a:extLst>
          </p:cNvPr>
          <p:cNvSpPr>
            <a:spLocks noGrp="1"/>
          </p:cNvSpPr>
          <p:nvPr>
            <p:ph type="body" sz="quarter" idx="12" hasCustomPrompt="1"/>
          </p:nvPr>
        </p:nvSpPr>
        <p:spPr>
          <a:xfrm>
            <a:off x="344683" y="472528"/>
            <a:ext cx="3753184" cy="430887"/>
          </a:xfrm>
          <a:prstGeom prst="rect">
            <a:avLst/>
          </a:prstGeom>
        </p:spPr>
        <p:txBody>
          <a:bodyPr wrap="square" anchor="t">
            <a:spAutoFit/>
          </a:bodyPr>
          <a:lstStyle>
            <a:lvl1pPr algn="l">
              <a:defRPr sz="2200">
                <a:solidFill>
                  <a:srgbClr val="000000"/>
                </a:solidFill>
                <a:latin typeface="Times New Roman" panose="02020603050405020304" pitchFamily="18" charset="0"/>
                <a:cs typeface="Times New Roman" panose="02020603050405020304" pitchFamily="18" charset="0"/>
              </a:defRPr>
            </a:lvl1pPr>
          </a:lstStyle>
          <a:p>
            <a:pPr lvl="0"/>
            <a:r>
              <a:rPr lang="en-GB"/>
              <a:t>Insert text here.</a:t>
            </a:r>
          </a:p>
        </p:txBody>
      </p:sp>
      <p:sp>
        <p:nvSpPr>
          <p:cNvPr id="13" name="Text Placeholder 2">
            <a:extLst>
              <a:ext uri="{FF2B5EF4-FFF2-40B4-BE49-F238E27FC236}">
                <a16:creationId xmlns:a16="http://schemas.microsoft.com/office/drawing/2014/main" id="{827D7A82-48B4-F4C5-B023-3469CD5E3756}"/>
              </a:ext>
            </a:extLst>
          </p:cNvPr>
          <p:cNvSpPr>
            <a:spLocks noGrp="1"/>
          </p:cNvSpPr>
          <p:nvPr>
            <p:ph type="body" sz="quarter" idx="13" hasCustomPrompt="1"/>
          </p:nvPr>
        </p:nvSpPr>
        <p:spPr>
          <a:xfrm>
            <a:off x="5008123" y="472528"/>
            <a:ext cx="3753184" cy="430887"/>
          </a:xfrm>
          <a:prstGeom prst="rect">
            <a:avLst/>
          </a:prstGeom>
        </p:spPr>
        <p:txBody>
          <a:bodyPr wrap="square" anchor="t">
            <a:spAutoFit/>
          </a:bodyPr>
          <a:lstStyle>
            <a:lvl1pPr algn="l">
              <a:defRPr sz="2200">
                <a:solidFill>
                  <a:srgbClr val="000000"/>
                </a:solidFill>
                <a:latin typeface="Times New Roman" panose="02020603050405020304" pitchFamily="18" charset="0"/>
                <a:cs typeface="Times New Roman" panose="02020603050405020304" pitchFamily="18" charset="0"/>
              </a:defRPr>
            </a:lvl1pPr>
          </a:lstStyle>
          <a:p>
            <a:pPr lvl="0"/>
            <a:r>
              <a:rPr lang="en-GB"/>
              <a:t>Insert text or image here.</a:t>
            </a:r>
          </a:p>
        </p:txBody>
      </p:sp>
    </p:spTree>
    <p:extLst>
      <p:ext uri="{BB962C8B-B14F-4D97-AF65-F5344CB8AC3E}">
        <p14:creationId xmlns:p14="http://schemas.microsoft.com/office/powerpoint/2010/main" val="10550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Inside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27B98A-D6B2-A3C4-5D5F-27C597369F75}"/>
              </a:ext>
            </a:extLst>
          </p:cNvPr>
          <p:cNvGrpSpPr/>
          <p:nvPr userDrawn="1"/>
        </p:nvGrpSpPr>
        <p:grpSpPr>
          <a:xfrm>
            <a:off x="487892" y="5923409"/>
            <a:ext cx="3468101" cy="585060"/>
            <a:chOff x="874777" y="5777831"/>
            <a:chExt cx="3468101" cy="585060"/>
          </a:xfrm>
        </p:grpSpPr>
        <p:sp>
          <p:nvSpPr>
            <p:cNvPr id="6" name="Text Placeholder 4">
              <a:extLst>
                <a:ext uri="{FF2B5EF4-FFF2-40B4-BE49-F238E27FC236}">
                  <a16:creationId xmlns:a16="http://schemas.microsoft.com/office/drawing/2014/main" id="{36C16A59-E138-C158-89C4-AF5F198750F6}"/>
                </a:ext>
              </a:extLst>
            </p:cNvPr>
            <p:cNvSpPr txBox="1">
              <a:spLocks/>
            </p:cNvSpPr>
            <p:nvPr/>
          </p:nvSpPr>
          <p:spPr>
            <a:xfrm>
              <a:off x="874777" y="5777831"/>
              <a:ext cx="3468101" cy="445122"/>
            </a:xfrm>
            <a:prstGeom prst="rect">
              <a:avLst/>
            </a:prstGeom>
            <a:noFill/>
            <a:ln>
              <a:noFill/>
            </a:ln>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spcBef>
                  <a:spcPts val="1200"/>
                </a:spcBef>
                <a:spcAft>
                  <a:spcPts val="1500"/>
                </a:spcAft>
              </a:pPr>
              <a:br>
                <a:rPr lang="en-GB" sz="1400" i="0">
                  <a:latin typeface="Times New Roman"/>
                  <a:ea typeface="Calibri" panose="020F0502020204030204" pitchFamily="34" charset="0"/>
                  <a:cs typeface="Calibri" panose="020F0502020204030204" pitchFamily="34" charset="0"/>
                </a:rPr>
              </a:br>
              <a:r>
                <a:rPr lang="en-GB" sz="600" b="1" i="0">
                  <a:solidFill>
                    <a:schemeClr val="tx1"/>
                  </a:solidFill>
                  <a:latin typeface="Times New Roman"/>
                  <a:ea typeface="Calibri"/>
                  <a:cs typeface="Times New Roman"/>
                </a:rPr>
                <a:t>INSERT BOOK TITLE</a:t>
              </a:r>
            </a:p>
          </p:txBody>
        </p:sp>
        <p:cxnSp>
          <p:nvCxnSpPr>
            <p:cNvPr id="7" name="Straight Arrow Connector 6">
              <a:extLst>
                <a:ext uri="{FF2B5EF4-FFF2-40B4-BE49-F238E27FC236}">
                  <a16:creationId xmlns:a16="http://schemas.microsoft.com/office/drawing/2014/main" id="{9DB14BF3-3F4C-029C-3906-F507A211678F}"/>
                </a:ext>
              </a:extLst>
            </p:cNvPr>
            <p:cNvCxnSpPr>
              <a:cxnSpLocks/>
            </p:cNvCxnSpPr>
            <p:nvPr/>
          </p:nvCxnSpPr>
          <p:spPr>
            <a:xfrm flipV="1">
              <a:off x="1907527" y="6361730"/>
              <a:ext cx="1404255" cy="1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FEB97700-2C80-3A2A-5654-8C00FFDE4566}"/>
              </a:ext>
            </a:extLst>
          </p:cNvPr>
          <p:cNvSpPr>
            <a:spLocks noGrp="1"/>
          </p:cNvSpPr>
          <p:nvPr>
            <p:ph type="body" sz="quarter" idx="12" hasCustomPrompt="1"/>
          </p:nvPr>
        </p:nvSpPr>
        <p:spPr>
          <a:xfrm>
            <a:off x="344683" y="472528"/>
            <a:ext cx="3753184" cy="430887"/>
          </a:xfrm>
          <a:prstGeom prst="rect">
            <a:avLst/>
          </a:prstGeom>
        </p:spPr>
        <p:txBody>
          <a:bodyPr wrap="square" anchor="t">
            <a:spAutoFit/>
          </a:bodyPr>
          <a:lstStyle>
            <a:lvl1pPr algn="l">
              <a:defRPr sz="2200">
                <a:solidFill>
                  <a:srgbClr val="000000"/>
                </a:solidFill>
                <a:latin typeface="Times New Roman" panose="02020603050405020304" pitchFamily="18" charset="0"/>
                <a:cs typeface="Times New Roman" panose="02020603050405020304" pitchFamily="18" charset="0"/>
              </a:defRPr>
            </a:lvl1pPr>
          </a:lstStyle>
          <a:p>
            <a:pPr lvl="0"/>
            <a:r>
              <a:rPr lang="en-GB"/>
              <a:t>Insert text here.</a:t>
            </a:r>
          </a:p>
        </p:txBody>
      </p:sp>
    </p:spTree>
    <p:extLst>
      <p:ext uri="{BB962C8B-B14F-4D97-AF65-F5344CB8AC3E}">
        <p14:creationId xmlns:p14="http://schemas.microsoft.com/office/powerpoint/2010/main" val="1503165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ocabulary">
    <p:bg>
      <p:bgPr>
        <a:solidFill>
          <a:srgbClr val="FFFDF5"/>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9211AB-B620-B046-FD8A-E59A15DFD78A}"/>
              </a:ext>
            </a:extLst>
          </p:cNvPr>
          <p:cNvSpPr/>
          <p:nvPr userDrawn="1"/>
        </p:nvSpPr>
        <p:spPr>
          <a:xfrm rot="5400000" flipH="1" flipV="1">
            <a:off x="4946469" y="2657019"/>
            <a:ext cx="6621380" cy="1793344"/>
          </a:xfrm>
          <a:custGeom>
            <a:avLst/>
            <a:gdLst>
              <a:gd name="connsiteX0" fmla="*/ 6621380 w 6621380"/>
              <a:gd name="connsiteY0" fmla="*/ 1793344 h 1793344"/>
              <a:gd name="connsiteX1" fmla="*/ 6432 w 6621380"/>
              <a:gd name="connsiteY1" fmla="*/ 1793344 h 1793344"/>
              <a:gd name="connsiteX2" fmla="*/ 6790 w 6621380"/>
              <a:gd name="connsiteY2" fmla="*/ 1740597 h 1793344"/>
              <a:gd name="connsiteX3" fmla="*/ 2645 w 6621380"/>
              <a:gd name="connsiteY3" fmla="*/ 22448 h 1793344"/>
              <a:gd name="connsiteX4" fmla="*/ 2121753 w 6621380"/>
              <a:gd name="connsiteY4" fmla="*/ 457396 h 1793344"/>
              <a:gd name="connsiteX5" fmla="*/ 3837695 w 6621380"/>
              <a:gd name="connsiteY5" fmla="*/ 1067192 h 1793344"/>
              <a:gd name="connsiteX6" fmla="*/ 5924365 w 6621380"/>
              <a:gd name="connsiteY6" fmla="*/ 1238689 h 1793344"/>
              <a:gd name="connsiteX7" fmla="*/ 6568362 w 6621380"/>
              <a:gd name="connsiteY7" fmla="*/ 1744584 h 1793344"/>
              <a:gd name="connsiteX8" fmla="*/ 6621380 w 6621380"/>
              <a:gd name="connsiteY8" fmla="*/ 1793344 h 17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1380" h="1793344">
                <a:moveTo>
                  <a:pt x="6621380" y="1793344"/>
                </a:moveTo>
                <a:lnTo>
                  <a:pt x="6432" y="1793344"/>
                </a:lnTo>
                <a:lnTo>
                  <a:pt x="6790" y="1740597"/>
                </a:lnTo>
                <a:cubicBezTo>
                  <a:pt x="7826" y="1390054"/>
                  <a:pt x="-5488" y="331568"/>
                  <a:pt x="2645" y="22448"/>
                </a:cubicBezTo>
                <a:cubicBezTo>
                  <a:pt x="1014110" y="-77377"/>
                  <a:pt x="1472418" y="171515"/>
                  <a:pt x="2121753" y="457396"/>
                </a:cubicBezTo>
                <a:cubicBezTo>
                  <a:pt x="2728060" y="724334"/>
                  <a:pt x="2943573" y="918596"/>
                  <a:pt x="3837695" y="1067192"/>
                </a:cubicBezTo>
                <a:cubicBezTo>
                  <a:pt x="4397785" y="1209026"/>
                  <a:pt x="4460036" y="913976"/>
                  <a:pt x="5924365" y="1238689"/>
                </a:cubicBezTo>
                <a:cubicBezTo>
                  <a:pt x="6366559" y="1389818"/>
                  <a:pt x="6404258" y="1572062"/>
                  <a:pt x="6568362" y="1744584"/>
                </a:cubicBezTo>
                <a:lnTo>
                  <a:pt x="6621380" y="1793344"/>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655" y="-268075"/>
            <a:ext cx="2326703" cy="2587275"/>
          </a:xfrm>
          <a:prstGeom prst="rect">
            <a:avLst/>
          </a:prstGeom>
        </p:spPr>
      </p:pic>
      <p:pic>
        <p:nvPicPr>
          <p:cNvPr id="3" name="Picture 2">
            <a:extLst>
              <a:ext uri="{FF2B5EF4-FFF2-40B4-BE49-F238E27FC236}">
                <a16:creationId xmlns:a16="http://schemas.microsoft.com/office/drawing/2014/main" id="{2302C88A-0EC0-EBC1-9A01-53DEF8D86380}"/>
              </a:ext>
            </a:extLst>
          </p:cNvPr>
          <p:cNvPicPr>
            <a:picLocks noChangeAspect="1"/>
          </p:cNvPicPr>
          <p:nvPr userDrawn="1"/>
        </p:nvPicPr>
        <p:blipFill rotWithShape="1">
          <a:blip r:embed="rId4">
            <a:alphaModFix amt="71000"/>
          </a:blip>
          <a:srcRect l="29810" t="-1" b="-7389"/>
          <a:stretch/>
        </p:blipFill>
        <p:spPr>
          <a:xfrm rot="10800000">
            <a:off x="7402676" y="3262345"/>
            <a:ext cx="1751338" cy="2769172"/>
          </a:xfrm>
          <a:prstGeom prst="rect">
            <a:avLst/>
          </a:prstGeom>
        </p:spPr>
      </p:pic>
      <p:sp>
        <p:nvSpPr>
          <p:cNvPr id="4" name="TextBox 3">
            <a:extLst>
              <a:ext uri="{FF2B5EF4-FFF2-40B4-BE49-F238E27FC236}">
                <a16:creationId xmlns:a16="http://schemas.microsoft.com/office/drawing/2014/main" id="{F60C35A7-9038-9DD6-18FB-5D65ECAD0461}"/>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Vocabulary</a:t>
            </a:r>
          </a:p>
        </p:txBody>
      </p:sp>
      <p:sp>
        <p:nvSpPr>
          <p:cNvPr id="9" name="TextBox 8">
            <a:extLst>
              <a:ext uri="{FF2B5EF4-FFF2-40B4-BE49-F238E27FC236}">
                <a16:creationId xmlns:a16="http://schemas.microsoft.com/office/drawing/2014/main" id="{0FBCBF4A-2CEE-A304-F3F3-812F04F34178}"/>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F894C80-530E-5304-9FED-7BB1CEF9BAE5}"/>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10" name="Graphic 9">
            <a:extLst>
              <a:ext uri="{FF2B5EF4-FFF2-40B4-BE49-F238E27FC236}">
                <a16:creationId xmlns:a16="http://schemas.microsoft.com/office/drawing/2014/main" id="{C7F9BB7F-7A9A-98EA-9331-586C8E322F76}"/>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23568479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FU">
    <p:bg>
      <p:bgPr>
        <a:solidFill>
          <a:srgbClr val="FFFDF5"/>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9863587-F78D-8BD8-3ACA-F8DADC9BBA66}"/>
              </a:ext>
            </a:extLst>
          </p:cNvPr>
          <p:cNvSpPr/>
          <p:nvPr userDrawn="1"/>
        </p:nvSpPr>
        <p:spPr>
          <a:xfrm>
            <a:off x="1950028" y="5916898"/>
            <a:ext cx="7034859" cy="941103"/>
          </a:xfrm>
          <a:custGeom>
            <a:avLst/>
            <a:gdLst>
              <a:gd name="connsiteX0" fmla="*/ 2238328 w 7034859"/>
              <a:gd name="connsiteY0" fmla="*/ 227 h 941103"/>
              <a:gd name="connsiteX1" fmla="*/ 3682650 w 7034859"/>
              <a:gd name="connsiteY1" fmla="*/ 355175 h 941103"/>
              <a:gd name="connsiteX2" fmla="*/ 5962360 w 7034859"/>
              <a:gd name="connsiteY2" fmla="*/ 577474 h 941103"/>
              <a:gd name="connsiteX3" fmla="*/ 7022631 w 7034859"/>
              <a:gd name="connsiteY3" fmla="*/ 938927 h 941103"/>
              <a:gd name="connsiteX4" fmla="*/ 7034859 w 7034859"/>
              <a:gd name="connsiteY4" fmla="*/ 941103 h 941103"/>
              <a:gd name="connsiteX5" fmla="*/ 16753 w 7034859"/>
              <a:gd name="connsiteY5" fmla="*/ 941103 h 941103"/>
              <a:gd name="connsiteX6" fmla="*/ 0 w 7034859"/>
              <a:gd name="connsiteY6" fmla="*/ 936033 h 941103"/>
              <a:gd name="connsiteX7" fmla="*/ 2027668 w 7034859"/>
              <a:gd name="connsiteY7" fmla="*/ 19702 h 941103"/>
              <a:gd name="connsiteX8" fmla="*/ 2238328 w 7034859"/>
              <a:gd name="connsiteY8" fmla="*/ 227 h 9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4859" h="941103">
                <a:moveTo>
                  <a:pt x="2238328" y="227"/>
                </a:moveTo>
                <a:cubicBezTo>
                  <a:pt x="2689888" y="-8296"/>
                  <a:pt x="2900293" y="225155"/>
                  <a:pt x="3682650" y="355175"/>
                </a:cubicBezTo>
                <a:cubicBezTo>
                  <a:pt x="4405301" y="456369"/>
                  <a:pt x="5239711" y="171481"/>
                  <a:pt x="5962360" y="577474"/>
                </a:cubicBezTo>
                <a:cubicBezTo>
                  <a:pt x="6424263" y="793374"/>
                  <a:pt x="6810759" y="898148"/>
                  <a:pt x="7022631" y="938927"/>
                </a:cubicBezTo>
                <a:lnTo>
                  <a:pt x="7034859" y="941103"/>
                </a:lnTo>
                <a:lnTo>
                  <a:pt x="16753" y="941103"/>
                </a:lnTo>
                <a:lnTo>
                  <a:pt x="0" y="936033"/>
                </a:lnTo>
                <a:cubicBezTo>
                  <a:pt x="889545" y="439970"/>
                  <a:pt x="1413893" y="116512"/>
                  <a:pt x="2027668" y="19702"/>
                </a:cubicBezTo>
                <a:cubicBezTo>
                  <a:pt x="2104390" y="7601"/>
                  <a:pt x="2173820" y="1445"/>
                  <a:pt x="2238328" y="227"/>
                </a:cubicBezTo>
                <a:close/>
              </a:path>
            </a:pathLst>
          </a:custGeom>
          <a:solidFill>
            <a:srgbClr val="EAC1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823" y="-258243"/>
            <a:ext cx="935343" cy="2587275"/>
          </a:xfrm>
          <a:prstGeom prst="rect">
            <a:avLst/>
          </a:prstGeom>
        </p:spPr>
      </p:pic>
      <p:pic>
        <p:nvPicPr>
          <p:cNvPr id="9" name="Picture 8">
            <a:extLst>
              <a:ext uri="{FF2B5EF4-FFF2-40B4-BE49-F238E27FC236}">
                <a16:creationId xmlns:a16="http://schemas.microsoft.com/office/drawing/2014/main" id="{64180F21-5745-6579-1324-3C7A52CE8277}"/>
              </a:ext>
            </a:extLst>
          </p:cNvPr>
          <p:cNvPicPr>
            <a:picLocks noChangeAspect="1"/>
          </p:cNvPicPr>
          <p:nvPr userDrawn="1"/>
        </p:nvPicPr>
        <p:blipFill rotWithShape="1">
          <a:blip r:embed="rId4">
            <a:alphaModFix amt="71000"/>
          </a:blip>
          <a:srcRect l="9191" t="1" r="19539" b="45741"/>
          <a:stretch/>
        </p:blipFill>
        <p:spPr>
          <a:xfrm rot="5400000">
            <a:off x="3245900" y="4896095"/>
            <a:ext cx="2032000" cy="1901686"/>
          </a:xfrm>
          <a:prstGeom prst="rect">
            <a:avLst/>
          </a:prstGeom>
        </p:spPr>
      </p:pic>
      <p:sp>
        <p:nvSpPr>
          <p:cNvPr id="10" name="Text Placeholder 21">
            <a:extLst>
              <a:ext uri="{FF2B5EF4-FFF2-40B4-BE49-F238E27FC236}">
                <a16:creationId xmlns:a16="http://schemas.microsoft.com/office/drawing/2014/main" id="{FF05299F-6AA0-B0AD-6CB0-390A8FF060CC}"/>
              </a:ext>
            </a:extLst>
          </p:cNvPr>
          <p:cNvSpPr>
            <a:spLocks noGrp="1"/>
          </p:cNvSpPr>
          <p:nvPr>
            <p:ph type="body" sz="quarter" idx="14" hasCustomPrompt="1"/>
          </p:nvPr>
        </p:nvSpPr>
        <p:spPr>
          <a:xfrm>
            <a:off x="1332174" y="366803"/>
            <a:ext cx="6766560" cy="536575"/>
          </a:xfrm>
        </p:spPr>
        <p:txBody>
          <a:bodyPr/>
          <a:lstStyle>
            <a:lvl1pPr>
              <a:defRPr sz="3600" b="1" i="0">
                <a:solidFill>
                  <a:srgbClr val="000000"/>
                </a:solidFill>
                <a:latin typeface="Calibri" panose="020F0502020204030204" pitchFamily="34" charset="0"/>
                <a:cs typeface="Calibri" panose="020F0502020204030204" pitchFamily="34" charset="0"/>
              </a:defRPr>
            </a:lvl1pPr>
          </a:lstStyle>
          <a:p>
            <a:pPr algn="l">
              <a:spcBef>
                <a:spcPts val="672"/>
              </a:spcBef>
            </a:pPr>
            <a:r>
              <a:rPr lang="en-US"/>
              <a:t>Add Text</a:t>
            </a:r>
          </a:p>
        </p:txBody>
      </p:sp>
      <p:sp>
        <p:nvSpPr>
          <p:cNvPr id="11" name="TextBox 10">
            <a:extLst>
              <a:ext uri="{FF2B5EF4-FFF2-40B4-BE49-F238E27FC236}">
                <a16:creationId xmlns:a16="http://schemas.microsoft.com/office/drawing/2014/main" id="{B6632983-ED5B-7547-9FC8-B776AC78767E}"/>
              </a:ext>
            </a:extLst>
          </p:cNvPr>
          <p:cNvSpPr txBox="1"/>
          <p:nvPr userDrawn="1"/>
        </p:nvSpPr>
        <p:spPr>
          <a:xfrm>
            <a:off x="4188542" y="668594"/>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15" name="TextBox 14">
            <a:extLst>
              <a:ext uri="{FF2B5EF4-FFF2-40B4-BE49-F238E27FC236}">
                <a16:creationId xmlns:a16="http://schemas.microsoft.com/office/drawing/2014/main" id="{303A4515-9A6A-1929-8026-91FBD0132661}"/>
              </a:ext>
            </a:extLst>
          </p:cNvPr>
          <p:cNvSpPr txBox="1"/>
          <p:nvPr userDrawn="1"/>
        </p:nvSpPr>
        <p:spPr>
          <a:xfrm>
            <a:off x="325712" y="360662"/>
            <a:ext cx="1166204"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CFU:</a:t>
            </a:r>
          </a:p>
        </p:txBody>
      </p:sp>
      <p:sp>
        <p:nvSpPr>
          <p:cNvPr id="2" name="TextBox 1">
            <a:extLst>
              <a:ext uri="{FF2B5EF4-FFF2-40B4-BE49-F238E27FC236}">
                <a16:creationId xmlns:a16="http://schemas.microsoft.com/office/drawing/2014/main" id="{1D63192C-36B4-8D07-FF7C-DEB792702E6E}"/>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AB89FB5-6E9C-BFC9-D200-2184D509119E}"/>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4" name="Graphic 3">
            <a:extLst>
              <a:ext uri="{FF2B5EF4-FFF2-40B4-BE49-F238E27FC236}">
                <a16:creationId xmlns:a16="http://schemas.microsoft.com/office/drawing/2014/main" id="{99788403-35B9-9862-33D0-54F8D8324207}"/>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2244177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vise">
    <p:bg>
      <p:bgPr>
        <a:solidFill>
          <a:srgbClr val="FFFDF5"/>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FA6D9B9-583C-0D6F-9624-897A57A85EC7}"/>
              </a:ext>
            </a:extLst>
          </p:cNvPr>
          <p:cNvSpPr/>
          <p:nvPr userDrawn="1"/>
        </p:nvSpPr>
        <p:spPr>
          <a:xfrm rot="16200000" flipH="1">
            <a:off x="5094141" y="2540606"/>
            <a:ext cx="6597678" cy="1516464"/>
          </a:xfrm>
          <a:custGeom>
            <a:avLst/>
            <a:gdLst>
              <a:gd name="connsiteX0" fmla="*/ 0 w 6597678"/>
              <a:gd name="connsiteY0" fmla="*/ 468471 h 1516464"/>
              <a:gd name="connsiteX1" fmla="*/ 0 w 6597678"/>
              <a:gd name="connsiteY1" fmla="*/ 1516464 h 1516464"/>
              <a:gd name="connsiteX2" fmla="*/ 1 w 6597678"/>
              <a:gd name="connsiteY2" fmla="*/ 1516464 h 1516464"/>
              <a:gd name="connsiteX3" fmla="*/ 1 w 6597678"/>
              <a:gd name="connsiteY3" fmla="*/ 1509252 h 1516464"/>
              <a:gd name="connsiteX4" fmla="*/ 6597678 w 6597678"/>
              <a:gd name="connsiteY4" fmla="*/ 1509251 h 1516464"/>
              <a:gd name="connsiteX5" fmla="*/ 6544309 w 6597678"/>
              <a:gd name="connsiteY5" fmla="*/ 1460168 h 1516464"/>
              <a:gd name="connsiteX6" fmla="*/ 5900313 w 6597678"/>
              <a:gd name="connsiteY6" fmla="*/ 954271 h 1516464"/>
              <a:gd name="connsiteX7" fmla="*/ 3752683 w 6597678"/>
              <a:gd name="connsiteY7" fmla="*/ 71574 h 1516464"/>
              <a:gd name="connsiteX8" fmla="*/ 2097700 w 6597678"/>
              <a:gd name="connsiteY8" fmla="*/ 172981 h 1516464"/>
              <a:gd name="connsiteX9" fmla="*/ 168322 w 6597678"/>
              <a:gd name="connsiteY9" fmla="*/ 452286 h 1516464"/>
              <a:gd name="connsiteX10" fmla="*/ 0 w 6597678"/>
              <a:gd name="connsiteY10" fmla="*/ 468471 h 1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678" h="1516464">
                <a:moveTo>
                  <a:pt x="0" y="468471"/>
                </a:moveTo>
                <a:lnTo>
                  <a:pt x="0" y="1516464"/>
                </a:lnTo>
                <a:lnTo>
                  <a:pt x="1" y="1516464"/>
                </a:lnTo>
                <a:lnTo>
                  <a:pt x="1" y="1509252"/>
                </a:lnTo>
                <a:lnTo>
                  <a:pt x="6597678" y="1509251"/>
                </a:lnTo>
                <a:lnTo>
                  <a:pt x="6544309" y="1460168"/>
                </a:lnTo>
                <a:cubicBezTo>
                  <a:pt x="6380205" y="1287646"/>
                  <a:pt x="6342506" y="1105401"/>
                  <a:pt x="5900313" y="954271"/>
                </a:cubicBezTo>
                <a:cubicBezTo>
                  <a:pt x="4435983" y="629560"/>
                  <a:pt x="4312773" y="213408"/>
                  <a:pt x="3752683" y="71574"/>
                </a:cubicBezTo>
                <a:cubicBezTo>
                  <a:pt x="2858561" y="-77023"/>
                  <a:pt x="2712081" y="29912"/>
                  <a:pt x="2097700" y="172981"/>
                </a:cubicBezTo>
                <a:cubicBezTo>
                  <a:pt x="1176214" y="387565"/>
                  <a:pt x="1017931" y="372726"/>
                  <a:pt x="168322" y="452286"/>
                </a:cubicBezTo>
                <a:lnTo>
                  <a:pt x="0" y="468471"/>
                </a:lnTo>
                <a:close/>
              </a:path>
            </a:pathLst>
          </a:cu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5209" y="-258243"/>
            <a:ext cx="1345772" cy="2587275"/>
          </a:xfrm>
          <a:prstGeom prst="rect">
            <a:avLst/>
          </a:prstGeom>
        </p:spPr>
      </p:pic>
      <p:pic>
        <p:nvPicPr>
          <p:cNvPr id="10" name="Graphic 9">
            <a:extLst>
              <a:ext uri="{FF2B5EF4-FFF2-40B4-BE49-F238E27FC236}">
                <a16:creationId xmlns:a16="http://schemas.microsoft.com/office/drawing/2014/main" id="{4763CF9D-D82C-F4AF-2F0C-B05914874C36}"/>
              </a:ext>
            </a:extLst>
          </p:cNvPr>
          <p:cNvPicPr>
            <a:picLocks noChangeAspect="1"/>
          </p:cNvPicPr>
          <p:nvPr userDrawn="1"/>
        </p:nvPicPr>
        <p:blipFill>
          <a:blip r:embed="rId4">
            <a:extLst>
              <a:ext uri="{96DAC541-7B7A-43D3-8B79-37D633B846F1}">
                <asvg:svgBlip xmlns:asvg="http://schemas.microsoft.com/office/drawing/2016/SVG/main" r:embed="rId5"/>
              </a:ext>
            </a:extLst>
          </a:blip>
          <a:srcRect r="39262"/>
          <a:stretch/>
        </p:blipFill>
        <p:spPr>
          <a:xfrm>
            <a:off x="7860881" y="3415038"/>
            <a:ext cx="1279899" cy="3128443"/>
          </a:xfrm>
          <a:prstGeom prst="rect">
            <a:avLst/>
          </a:prstGeom>
        </p:spPr>
      </p:pic>
      <p:sp>
        <p:nvSpPr>
          <p:cNvPr id="2" name="TextBox 1">
            <a:extLst>
              <a:ext uri="{FF2B5EF4-FFF2-40B4-BE49-F238E27FC236}">
                <a16:creationId xmlns:a16="http://schemas.microsoft.com/office/drawing/2014/main" id="{985BA3D6-C092-80EA-1821-E37E5F6446B3}"/>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Revise</a:t>
            </a:r>
          </a:p>
        </p:txBody>
      </p:sp>
      <p:sp>
        <p:nvSpPr>
          <p:cNvPr id="3" name="TextBox 2">
            <a:extLst>
              <a:ext uri="{FF2B5EF4-FFF2-40B4-BE49-F238E27FC236}">
                <a16:creationId xmlns:a16="http://schemas.microsoft.com/office/drawing/2014/main" id="{06B316D4-5DDF-F3C6-A7CE-301DDFEB1C74}"/>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39B566F-07A5-C2BB-CA14-23687FF2B868}"/>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194A0C04-012F-E946-553B-C6A2C7A1EA23}"/>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3741792728"/>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cite">
    <p:bg>
      <p:bgPr>
        <a:solidFill>
          <a:srgbClr val="FFFDF5"/>
        </a:solidFill>
        <a:effectLst/>
      </p:bgPr>
    </p:bg>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3F15EAB0-243D-D46F-695D-B68271EB618C}"/>
              </a:ext>
            </a:extLst>
          </p:cNvPr>
          <p:cNvSpPr/>
          <p:nvPr userDrawn="1"/>
        </p:nvSpPr>
        <p:spPr>
          <a:xfrm rot="16200000" flipH="1">
            <a:off x="5094141" y="2540606"/>
            <a:ext cx="6597678" cy="1516464"/>
          </a:xfrm>
          <a:custGeom>
            <a:avLst/>
            <a:gdLst>
              <a:gd name="connsiteX0" fmla="*/ 0 w 6597678"/>
              <a:gd name="connsiteY0" fmla="*/ 468471 h 1516464"/>
              <a:gd name="connsiteX1" fmla="*/ 0 w 6597678"/>
              <a:gd name="connsiteY1" fmla="*/ 1516464 h 1516464"/>
              <a:gd name="connsiteX2" fmla="*/ 1 w 6597678"/>
              <a:gd name="connsiteY2" fmla="*/ 1516464 h 1516464"/>
              <a:gd name="connsiteX3" fmla="*/ 1 w 6597678"/>
              <a:gd name="connsiteY3" fmla="*/ 1509252 h 1516464"/>
              <a:gd name="connsiteX4" fmla="*/ 6597678 w 6597678"/>
              <a:gd name="connsiteY4" fmla="*/ 1509251 h 1516464"/>
              <a:gd name="connsiteX5" fmla="*/ 6544309 w 6597678"/>
              <a:gd name="connsiteY5" fmla="*/ 1460168 h 1516464"/>
              <a:gd name="connsiteX6" fmla="*/ 5900313 w 6597678"/>
              <a:gd name="connsiteY6" fmla="*/ 954271 h 1516464"/>
              <a:gd name="connsiteX7" fmla="*/ 3752683 w 6597678"/>
              <a:gd name="connsiteY7" fmla="*/ 71574 h 1516464"/>
              <a:gd name="connsiteX8" fmla="*/ 2097700 w 6597678"/>
              <a:gd name="connsiteY8" fmla="*/ 172981 h 1516464"/>
              <a:gd name="connsiteX9" fmla="*/ 168322 w 6597678"/>
              <a:gd name="connsiteY9" fmla="*/ 452286 h 1516464"/>
              <a:gd name="connsiteX10" fmla="*/ 0 w 6597678"/>
              <a:gd name="connsiteY10" fmla="*/ 468471 h 1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678" h="1516464">
                <a:moveTo>
                  <a:pt x="0" y="468471"/>
                </a:moveTo>
                <a:lnTo>
                  <a:pt x="0" y="1516464"/>
                </a:lnTo>
                <a:lnTo>
                  <a:pt x="1" y="1516464"/>
                </a:lnTo>
                <a:lnTo>
                  <a:pt x="1" y="1509252"/>
                </a:lnTo>
                <a:lnTo>
                  <a:pt x="6597678" y="1509251"/>
                </a:lnTo>
                <a:lnTo>
                  <a:pt x="6544309" y="1460168"/>
                </a:lnTo>
                <a:cubicBezTo>
                  <a:pt x="6380205" y="1287646"/>
                  <a:pt x="6342506" y="1105401"/>
                  <a:pt x="5900313" y="954271"/>
                </a:cubicBezTo>
                <a:cubicBezTo>
                  <a:pt x="4435983" y="629560"/>
                  <a:pt x="4312773" y="213408"/>
                  <a:pt x="3752683" y="71574"/>
                </a:cubicBezTo>
                <a:cubicBezTo>
                  <a:pt x="2858561" y="-77023"/>
                  <a:pt x="2712081" y="29912"/>
                  <a:pt x="2097700" y="172981"/>
                </a:cubicBezTo>
                <a:cubicBezTo>
                  <a:pt x="1176214" y="387565"/>
                  <a:pt x="1017931" y="372726"/>
                  <a:pt x="168322" y="452286"/>
                </a:cubicBezTo>
                <a:lnTo>
                  <a:pt x="0" y="468471"/>
                </a:lnTo>
                <a:close/>
              </a:path>
            </a:pathLst>
          </a:custGeom>
          <a:solidFill>
            <a:srgbClr val="EAC2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17" name="Content Placeholder 2">
            <a:extLst>
              <a:ext uri="{FF2B5EF4-FFF2-40B4-BE49-F238E27FC236}">
                <a16:creationId xmlns:a16="http://schemas.microsoft.com/office/drawing/2014/main" id="{4F60BEC6-D703-2F4E-A00A-B30526DB4EA4}"/>
              </a:ext>
            </a:extLst>
          </p:cNvPr>
          <p:cNvSpPr txBox="1">
            <a:spLocks/>
          </p:cNvSpPr>
          <p:nvPr userDrawn="1"/>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18" name="Content Placeholder 2">
            <a:extLst>
              <a:ext uri="{FF2B5EF4-FFF2-40B4-BE49-F238E27FC236}">
                <a16:creationId xmlns:a16="http://schemas.microsoft.com/office/drawing/2014/main" id="{B49D61DC-AB40-4F45-81B0-4CB3E62A074F}"/>
              </a:ext>
            </a:extLst>
          </p:cNvPr>
          <p:cNvSpPr txBox="1">
            <a:spLocks/>
          </p:cNvSpPr>
          <p:nvPr userDrawn="1"/>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pic>
        <p:nvPicPr>
          <p:cNvPr id="7" name="Picture 6">
            <a:extLst>
              <a:ext uri="{FF2B5EF4-FFF2-40B4-BE49-F238E27FC236}">
                <a16:creationId xmlns:a16="http://schemas.microsoft.com/office/drawing/2014/main" id="{57722BDB-66DB-7A25-FB14-CE67B8BDF787}"/>
              </a:ext>
            </a:extLst>
          </p:cNvPr>
          <p:cNvPicPr>
            <a:picLocks noChangeAspect="1"/>
          </p:cNvPicPr>
          <p:nvPr userDrawn="1"/>
        </p:nvPicPr>
        <p:blipFill rotWithShape="1">
          <a:blip r:embed="rId2">
            <a:alphaModFix amt="71000"/>
          </a:blip>
          <a:srcRect l="34178" t="-1" b="-7389"/>
          <a:stretch/>
        </p:blipFill>
        <p:spPr>
          <a:xfrm rot="10800000">
            <a:off x="7504038" y="3774309"/>
            <a:ext cx="1642365" cy="2769172"/>
          </a:xfrm>
          <a:prstGeom prst="rect">
            <a:avLst/>
          </a:prstGeom>
        </p:spPr>
      </p:pic>
      <p:sp>
        <p:nvSpPr>
          <p:cNvPr id="27" name="Text Placeholder 2">
            <a:extLst>
              <a:ext uri="{FF2B5EF4-FFF2-40B4-BE49-F238E27FC236}">
                <a16:creationId xmlns:a16="http://schemas.microsoft.com/office/drawing/2014/main" id="{FE90C032-6EC0-8390-A2B2-BDB44CBDED52}"/>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28" name="Graphic 27">
            <a:extLst>
              <a:ext uri="{FF2B5EF4-FFF2-40B4-BE49-F238E27FC236}">
                <a16:creationId xmlns:a16="http://schemas.microsoft.com/office/drawing/2014/main" id="{389DBE34-E2C1-E025-878F-D50C9E2560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7167" y="-268075"/>
            <a:ext cx="1264821" cy="2587275"/>
          </a:xfrm>
          <a:prstGeom prst="rect">
            <a:avLst/>
          </a:prstGeom>
        </p:spPr>
      </p:pic>
      <p:sp>
        <p:nvSpPr>
          <p:cNvPr id="8" name="TextBox 7">
            <a:extLst>
              <a:ext uri="{FF2B5EF4-FFF2-40B4-BE49-F238E27FC236}">
                <a16:creationId xmlns:a16="http://schemas.microsoft.com/office/drawing/2014/main" id="{93F05A65-0C38-FB1F-447B-4E4839E35BDD}"/>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Recite</a:t>
            </a:r>
          </a:p>
        </p:txBody>
      </p:sp>
      <p:sp>
        <p:nvSpPr>
          <p:cNvPr id="21" name="TextBox 20">
            <a:extLst>
              <a:ext uri="{FF2B5EF4-FFF2-40B4-BE49-F238E27FC236}">
                <a16:creationId xmlns:a16="http://schemas.microsoft.com/office/drawing/2014/main" id="{E28D438F-D358-5AFD-07EF-78AE4B2330A2}"/>
              </a:ext>
            </a:extLst>
          </p:cNvPr>
          <p:cNvSpPr txBox="1"/>
          <p:nvPr userDrawn="1"/>
        </p:nvSpPr>
        <p:spPr>
          <a:xfrm>
            <a:off x="7798981" y="-265814"/>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2" name="TextBox 1">
            <a:extLst>
              <a:ext uri="{FF2B5EF4-FFF2-40B4-BE49-F238E27FC236}">
                <a16:creationId xmlns:a16="http://schemas.microsoft.com/office/drawing/2014/main" id="{78422851-6F4B-9813-856F-E5FCFC56F51D}"/>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8781CEA-E3E7-FCB5-EF30-71BAAC9D60AE}"/>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4" name="Graphic 3">
            <a:extLst>
              <a:ext uri="{FF2B5EF4-FFF2-40B4-BE49-F238E27FC236}">
                <a16:creationId xmlns:a16="http://schemas.microsoft.com/office/drawing/2014/main" id="{47462459-C03D-56FF-B1E6-1ED6B849E85F}"/>
              </a:ext>
            </a:extLst>
          </p:cNvPr>
          <p:cNvPicPr>
            <a:picLocks noChangeAspect="1"/>
          </p:cNvPicPr>
          <p:nvPr userDrawn="1"/>
        </p:nvPicPr>
        <p:blipFill>
          <a:blip r:embed="rId3">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191239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
    <p:bg>
      <p:bgPr>
        <a:solidFill>
          <a:srgbClr val="FFFDF5"/>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00C79C9-3A92-6364-7762-8E2E3C2AEE5F}"/>
              </a:ext>
            </a:extLst>
          </p:cNvPr>
          <p:cNvSpPr/>
          <p:nvPr userDrawn="1"/>
        </p:nvSpPr>
        <p:spPr>
          <a:xfrm flipH="1">
            <a:off x="2502402" y="5366051"/>
            <a:ext cx="6641598" cy="1505036"/>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51393 h 2378014"/>
              <a:gd name="connsiteX1" fmla="*/ 10076 w 10417685"/>
              <a:gd name="connsiteY1" fmla="*/ 39992 h 2378014"/>
              <a:gd name="connsiteX2" fmla="*/ 3318069 w 10417685"/>
              <a:gd name="connsiteY2" fmla="*/ 244137 h 2378014"/>
              <a:gd name="connsiteX3" fmla="*/ 5913994 w 10417685"/>
              <a:gd name="connsiteY3" fmla="*/ 85075 h 2378014"/>
              <a:gd name="connsiteX4" fmla="*/ 9282660 w 10417685"/>
              <a:gd name="connsiteY4" fmla="*/ 1469636 h 2378014"/>
              <a:gd name="connsiteX5" fmla="*/ 10417685 w 10417685"/>
              <a:gd name="connsiteY5" fmla="*/ 2378014 h 2378014"/>
              <a:gd name="connsiteX6" fmla="*/ 0 w 10417685"/>
              <a:gd name="connsiteY6" fmla="*/ 2351393 h 2378014"/>
              <a:gd name="connsiteX0" fmla="*/ 0 w 10417685"/>
              <a:gd name="connsiteY0" fmla="*/ 2322969 h 2349590"/>
              <a:gd name="connsiteX1" fmla="*/ 10076 w 10417685"/>
              <a:gd name="connsiteY1" fmla="*/ 11568 h 2349590"/>
              <a:gd name="connsiteX2" fmla="*/ 3923655 w 10417685"/>
              <a:gd name="connsiteY2" fmla="*/ 1347205 h 2349590"/>
              <a:gd name="connsiteX3" fmla="*/ 5913994 w 10417685"/>
              <a:gd name="connsiteY3" fmla="*/ 56651 h 2349590"/>
              <a:gd name="connsiteX4" fmla="*/ 9282660 w 10417685"/>
              <a:gd name="connsiteY4" fmla="*/ 1441212 h 2349590"/>
              <a:gd name="connsiteX5" fmla="*/ 10417685 w 10417685"/>
              <a:gd name="connsiteY5" fmla="*/ 2349590 h 2349590"/>
              <a:gd name="connsiteX6" fmla="*/ 0 w 10417685"/>
              <a:gd name="connsiteY6" fmla="*/ 2322969 h 2349590"/>
              <a:gd name="connsiteX0" fmla="*/ 0 w 10417685"/>
              <a:gd name="connsiteY0" fmla="*/ 2324912 h 2351533"/>
              <a:gd name="connsiteX1" fmla="*/ 10076 w 10417685"/>
              <a:gd name="connsiteY1" fmla="*/ 13511 h 2351533"/>
              <a:gd name="connsiteX2" fmla="*/ 3923655 w 10417685"/>
              <a:gd name="connsiteY2" fmla="*/ 1349148 h 2351533"/>
              <a:gd name="connsiteX3" fmla="*/ 6599263 w 10417685"/>
              <a:gd name="connsiteY3" fmla="*/ 1461006 h 2351533"/>
              <a:gd name="connsiteX4" fmla="*/ 9282660 w 10417685"/>
              <a:gd name="connsiteY4" fmla="*/ 1443155 h 2351533"/>
              <a:gd name="connsiteX5" fmla="*/ 10417685 w 10417685"/>
              <a:gd name="connsiteY5" fmla="*/ 2351533 h 2351533"/>
              <a:gd name="connsiteX6" fmla="*/ 0 w 10417685"/>
              <a:gd name="connsiteY6" fmla="*/ 2324912 h 2351533"/>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65520 w 10417685"/>
              <a:gd name="connsiteY4" fmla="*/ 1809696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17710 w 10417685"/>
              <a:gd name="connsiteY4" fmla="*/ 1777823 h 2351535"/>
              <a:gd name="connsiteX5" fmla="*/ 10417685 w 10417685"/>
              <a:gd name="connsiteY5" fmla="*/ 2351535 h 2351535"/>
              <a:gd name="connsiteX6" fmla="*/ 0 w 10417685"/>
              <a:gd name="connsiteY6" fmla="*/ 2324914 h 2351535"/>
              <a:gd name="connsiteX0" fmla="*/ 0 w 10417685"/>
              <a:gd name="connsiteY0" fmla="*/ 2327775 h 2354396"/>
              <a:gd name="connsiteX1" fmla="*/ 10076 w 10417685"/>
              <a:gd name="connsiteY1" fmla="*/ 16374 h 2354396"/>
              <a:gd name="connsiteX2" fmla="*/ 3525243 w 10417685"/>
              <a:gd name="connsiteY2" fmla="*/ 1112963 h 2354396"/>
              <a:gd name="connsiteX3" fmla="*/ 6599263 w 10417685"/>
              <a:gd name="connsiteY3" fmla="*/ 1463869 h 2354396"/>
              <a:gd name="connsiteX4" fmla="*/ 8517710 w 10417685"/>
              <a:gd name="connsiteY4" fmla="*/ 1780684 h 2354396"/>
              <a:gd name="connsiteX5" fmla="*/ 10417685 w 10417685"/>
              <a:gd name="connsiteY5" fmla="*/ 2354396 h 2354396"/>
              <a:gd name="connsiteX6" fmla="*/ 0 w 10417685"/>
              <a:gd name="connsiteY6" fmla="*/ 2327775 h 2354396"/>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360728">
                <a:moveTo>
                  <a:pt x="0" y="2360728"/>
                </a:moveTo>
                <a:cubicBezTo>
                  <a:pt x="5201" y="1942992"/>
                  <a:pt x="-3531" y="533169"/>
                  <a:pt x="10076" y="15972"/>
                </a:cubicBezTo>
                <a:cubicBezTo>
                  <a:pt x="1596611" y="-140608"/>
                  <a:pt x="2419077" y="900529"/>
                  <a:pt x="3525243" y="1112561"/>
                </a:cubicBezTo>
                <a:cubicBezTo>
                  <a:pt x="4631409" y="1324593"/>
                  <a:pt x="4893995" y="1071022"/>
                  <a:pt x="6647074" y="1288166"/>
                </a:cubicBezTo>
                <a:cubicBezTo>
                  <a:pt x="7684970" y="1430958"/>
                  <a:pt x="7768526" y="1534458"/>
                  <a:pt x="8517710" y="1780282"/>
                </a:cubicBezTo>
                <a:cubicBezTo>
                  <a:pt x="8954611" y="1917780"/>
                  <a:pt x="10039343" y="2051201"/>
                  <a:pt x="10417685" y="2353994"/>
                </a:cubicBezTo>
                <a:lnTo>
                  <a:pt x="0" y="2360728"/>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815" y="-258243"/>
            <a:ext cx="1476117" cy="2587275"/>
          </a:xfrm>
          <a:prstGeom prst="rect">
            <a:avLst/>
          </a:prstGeom>
        </p:spPr>
      </p:pic>
      <p:pic>
        <p:nvPicPr>
          <p:cNvPr id="4" name="Picture 3">
            <a:extLst>
              <a:ext uri="{FF2B5EF4-FFF2-40B4-BE49-F238E27FC236}">
                <a16:creationId xmlns:a16="http://schemas.microsoft.com/office/drawing/2014/main" id="{95ADE29B-E038-17D8-0E8A-D5E3BFDF60D5}"/>
              </a:ext>
            </a:extLst>
          </p:cNvPr>
          <p:cNvPicPr>
            <a:picLocks noChangeAspect="1"/>
          </p:cNvPicPr>
          <p:nvPr userDrawn="1"/>
        </p:nvPicPr>
        <p:blipFill rotWithShape="1">
          <a:blip r:embed="rId4">
            <a:alphaModFix amt="71000"/>
          </a:blip>
          <a:srcRect l="29810" t="-1" b="-7389"/>
          <a:stretch/>
        </p:blipFill>
        <p:spPr>
          <a:xfrm rot="10800000">
            <a:off x="7396870" y="4095703"/>
            <a:ext cx="1751338" cy="2769172"/>
          </a:xfrm>
          <a:prstGeom prst="rect">
            <a:avLst/>
          </a:prstGeom>
        </p:spPr>
      </p:pic>
      <p:sp>
        <p:nvSpPr>
          <p:cNvPr id="12" name="TextBox 11">
            <a:extLst>
              <a:ext uri="{FF2B5EF4-FFF2-40B4-BE49-F238E27FC236}">
                <a16:creationId xmlns:a16="http://schemas.microsoft.com/office/drawing/2014/main" id="{FEB2073B-CF95-D3A7-2A5C-BE2FF6376B45}"/>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Reflect</a:t>
            </a:r>
          </a:p>
        </p:txBody>
      </p:sp>
      <p:sp>
        <p:nvSpPr>
          <p:cNvPr id="15" name="TextBox 14">
            <a:extLst>
              <a:ext uri="{FF2B5EF4-FFF2-40B4-BE49-F238E27FC236}">
                <a16:creationId xmlns:a16="http://schemas.microsoft.com/office/drawing/2014/main" id="{27FD4275-3A3E-74CD-5AB1-B706A3F93187}"/>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DC69FC4-9A78-4E0F-61D3-1D7D402F8C54}"/>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C379C7DE-D292-24E1-F951-1B745BE0AD0A}"/>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519802119"/>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nect">
    <p:bg>
      <p:bgPr>
        <a:solidFill>
          <a:srgbClr val="FFFDF5"/>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4398448-B232-94AC-D7CD-98932000B97A}"/>
              </a:ext>
            </a:extLst>
          </p:cNvPr>
          <p:cNvSpPr/>
          <p:nvPr userDrawn="1"/>
        </p:nvSpPr>
        <p:spPr>
          <a:xfrm rot="16200000" flipH="1">
            <a:off x="5094141" y="2540606"/>
            <a:ext cx="6597678" cy="1516464"/>
          </a:xfrm>
          <a:custGeom>
            <a:avLst/>
            <a:gdLst>
              <a:gd name="connsiteX0" fmla="*/ 0 w 6597678"/>
              <a:gd name="connsiteY0" fmla="*/ 468471 h 1516464"/>
              <a:gd name="connsiteX1" fmla="*/ 0 w 6597678"/>
              <a:gd name="connsiteY1" fmla="*/ 1516464 h 1516464"/>
              <a:gd name="connsiteX2" fmla="*/ 1 w 6597678"/>
              <a:gd name="connsiteY2" fmla="*/ 1516464 h 1516464"/>
              <a:gd name="connsiteX3" fmla="*/ 1 w 6597678"/>
              <a:gd name="connsiteY3" fmla="*/ 1509252 h 1516464"/>
              <a:gd name="connsiteX4" fmla="*/ 6597678 w 6597678"/>
              <a:gd name="connsiteY4" fmla="*/ 1509251 h 1516464"/>
              <a:gd name="connsiteX5" fmla="*/ 6544309 w 6597678"/>
              <a:gd name="connsiteY5" fmla="*/ 1460168 h 1516464"/>
              <a:gd name="connsiteX6" fmla="*/ 5900313 w 6597678"/>
              <a:gd name="connsiteY6" fmla="*/ 954271 h 1516464"/>
              <a:gd name="connsiteX7" fmla="*/ 3752683 w 6597678"/>
              <a:gd name="connsiteY7" fmla="*/ 71574 h 1516464"/>
              <a:gd name="connsiteX8" fmla="*/ 2097700 w 6597678"/>
              <a:gd name="connsiteY8" fmla="*/ 172981 h 1516464"/>
              <a:gd name="connsiteX9" fmla="*/ 168322 w 6597678"/>
              <a:gd name="connsiteY9" fmla="*/ 452286 h 1516464"/>
              <a:gd name="connsiteX10" fmla="*/ 0 w 6597678"/>
              <a:gd name="connsiteY10" fmla="*/ 468471 h 1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678" h="1516464">
                <a:moveTo>
                  <a:pt x="0" y="468471"/>
                </a:moveTo>
                <a:lnTo>
                  <a:pt x="0" y="1516464"/>
                </a:lnTo>
                <a:lnTo>
                  <a:pt x="1" y="1516464"/>
                </a:lnTo>
                <a:lnTo>
                  <a:pt x="1" y="1509252"/>
                </a:lnTo>
                <a:lnTo>
                  <a:pt x="6597678" y="1509251"/>
                </a:lnTo>
                <a:lnTo>
                  <a:pt x="6544309" y="1460168"/>
                </a:lnTo>
                <a:cubicBezTo>
                  <a:pt x="6380205" y="1287646"/>
                  <a:pt x="6342506" y="1105401"/>
                  <a:pt x="5900313" y="954271"/>
                </a:cubicBezTo>
                <a:cubicBezTo>
                  <a:pt x="4435983" y="629560"/>
                  <a:pt x="4312773" y="213408"/>
                  <a:pt x="3752683" y="71574"/>
                </a:cubicBezTo>
                <a:cubicBezTo>
                  <a:pt x="2858561" y="-77023"/>
                  <a:pt x="2712081" y="29912"/>
                  <a:pt x="2097700" y="172981"/>
                </a:cubicBezTo>
                <a:cubicBezTo>
                  <a:pt x="1176214" y="387565"/>
                  <a:pt x="1017931" y="372726"/>
                  <a:pt x="168322" y="452286"/>
                </a:cubicBezTo>
                <a:lnTo>
                  <a:pt x="0" y="468471"/>
                </a:lnTo>
                <a:close/>
              </a:path>
            </a:pathLst>
          </a:cu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8984" y="-258242"/>
            <a:ext cx="1698340" cy="2587275"/>
          </a:xfrm>
          <a:prstGeom prst="rect">
            <a:avLst/>
          </a:prstGeom>
        </p:spPr>
      </p:pic>
      <p:pic>
        <p:nvPicPr>
          <p:cNvPr id="11" name="Picture 10">
            <a:extLst>
              <a:ext uri="{FF2B5EF4-FFF2-40B4-BE49-F238E27FC236}">
                <a16:creationId xmlns:a16="http://schemas.microsoft.com/office/drawing/2014/main" id="{E9A7DD61-36C5-D7F1-5918-FFB7326C6B0B}"/>
              </a:ext>
            </a:extLst>
          </p:cNvPr>
          <p:cNvPicPr>
            <a:picLocks noChangeAspect="1"/>
          </p:cNvPicPr>
          <p:nvPr userDrawn="1"/>
        </p:nvPicPr>
        <p:blipFill rotWithShape="1">
          <a:blip r:embed="rId4">
            <a:alphaModFix amt="71000"/>
          </a:blip>
          <a:srcRect l="9191" t="1" r="19539" b="45741"/>
          <a:stretch/>
        </p:blipFill>
        <p:spPr>
          <a:xfrm>
            <a:off x="7112000" y="4222096"/>
            <a:ext cx="2032000" cy="1901686"/>
          </a:xfrm>
          <a:prstGeom prst="rect">
            <a:avLst/>
          </a:prstGeom>
        </p:spPr>
      </p:pic>
      <p:sp>
        <p:nvSpPr>
          <p:cNvPr id="2" name="TextBox 1">
            <a:extLst>
              <a:ext uri="{FF2B5EF4-FFF2-40B4-BE49-F238E27FC236}">
                <a16:creationId xmlns:a16="http://schemas.microsoft.com/office/drawing/2014/main" id="{9F150CFA-E9FE-D6CA-C0F2-AD14E24AB321}"/>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Connect</a:t>
            </a:r>
          </a:p>
        </p:txBody>
      </p:sp>
      <p:sp>
        <p:nvSpPr>
          <p:cNvPr id="4" name="TextBox 3">
            <a:extLst>
              <a:ext uri="{FF2B5EF4-FFF2-40B4-BE49-F238E27FC236}">
                <a16:creationId xmlns:a16="http://schemas.microsoft.com/office/drawing/2014/main" id="{982D6D8D-EFAF-58F8-CADD-2C7957DF1C52}"/>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A6D9F68-E151-2094-0383-C92B6E8CB722}"/>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26D8FE93-BB7C-8D1E-147E-4AC2B676D297}"/>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
        <p:nvSpPr>
          <p:cNvPr id="10" name="TextBox 9">
            <a:extLst>
              <a:ext uri="{FF2B5EF4-FFF2-40B4-BE49-F238E27FC236}">
                <a16:creationId xmlns:a16="http://schemas.microsoft.com/office/drawing/2014/main" id="{FF9BB65D-72E0-A6D8-24F2-5C105CDB4774}"/>
              </a:ext>
            </a:extLst>
          </p:cNvPr>
          <p:cNvSpPr txBox="1"/>
          <p:nvPr userDrawn="1"/>
        </p:nvSpPr>
        <p:spPr>
          <a:xfrm>
            <a:off x="3267182" y="1428108"/>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Tree>
    <p:extLst>
      <p:ext uri="{BB962C8B-B14F-4D97-AF65-F5344CB8AC3E}">
        <p14:creationId xmlns:p14="http://schemas.microsoft.com/office/powerpoint/2010/main" val="9731001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ure">
    <p:bg>
      <p:bgPr>
        <a:solidFill>
          <a:srgbClr val="FFFDF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7D203E-A244-4492-7869-8AD0FCE0EE29}"/>
              </a:ext>
            </a:extLst>
          </p:cNvPr>
          <p:cNvSpPr/>
          <p:nvPr userDrawn="1"/>
        </p:nvSpPr>
        <p:spPr>
          <a:xfrm rot="5400000" flipH="1" flipV="1">
            <a:off x="4946469" y="2657019"/>
            <a:ext cx="6621380" cy="1793344"/>
          </a:xfrm>
          <a:custGeom>
            <a:avLst/>
            <a:gdLst>
              <a:gd name="connsiteX0" fmla="*/ 6621380 w 6621380"/>
              <a:gd name="connsiteY0" fmla="*/ 1793344 h 1793344"/>
              <a:gd name="connsiteX1" fmla="*/ 6432 w 6621380"/>
              <a:gd name="connsiteY1" fmla="*/ 1793344 h 1793344"/>
              <a:gd name="connsiteX2" fmla="*/ 6790 w 6621380"/>
              <a:gd name="connsiteY2" fmla="*/ 1740597 h 1793344"/>
              <a:gd name="connsiteX3" fmla="*/ 2645 w 6621380"/>
              <a:gd name="connsiteY3" fmla="*/ 22448 h 1793344"/>
              <a:gd name="connsiteX4" fmla="*/ 2121753 w 6621380"/>
              <a:gd name="connsiteY4" fmla="*/ 457396 h 1793344"/>
              <a:gd name="connsiteX5" fmla="*/ 3837695 w 6621380"/>
              <a:gd name="connsiteY5" fmla="*/ 1067192 h 1793344"/>
              <a:gd name="connsiteX6" fmla="*/ 5924365 w 6621380"/>
              <a:gd name="connsiteY6" fmla="*/ 1238689 h 1793344"/>
              <a:gd name="connsiteX7" fmla="*/ 6568362 w 6621380"/>
              <a:gd name="connsiteY7" fmla="*/ 1744584 h 1793344"/>
              <a:gd name="connsiteX8" fmla="*/ 6621380 w 6621380"/>
              <a:gd name="connsiteY8" fmla="*/ 1793344 h 17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1380" h="1793344">
                <a:moveTo>
                  <a:pt x="6621380" y="1793344"/>
                </a:moveTo>
                <a:lnTo>
                  <a:pt x="6432" y="1793344"/>
                </a:lnTo>
                <a:lnTo>
                  <a:pt x="6790" y="1740597"/>
                </a:lnTo>
                <a:cubicBezTo>
                  <a:pt x="7826" y="1390054"/>
                  <a:pt x="-5488" y="331568"/>
                  <a:pt x="2645" y="22448"/>
                </a:cubicBezTo>
                <a:cubicBezTo>
                  <a:pt x="1014110" y="-77377"/>
                  <a:pt x="1472418" y="171515"/>
                  <a:pt x="2121753" y="457396"/>
                </a:cubicBezTo>
                <a:cubicBezTo>
                  <a:pt x="2728060" y="724334"/>
                  <a:pt x="2943573" y="918596"/>
                  <a:pt x="3837695" y="1067192"/>
                </a:cubicBezTo>
                <a:cubicBezTo>
                  <a:pt x="4397785" y="1209026"/>
                  <a:pt x="4460036" y="913976"/>
                  <a:pt x="5924365" y="1238689"/>
                </a:cubicBezTo>
                <a:cubicBezTo>
                  <a:pt x="6366559" y="1389818"/>
                  <a:pt x="6404258" y="1572062"/>
                  <a:pt x="6568362" y="1744584"/>
                </a:cubicBezTo>
                <a:lnTo>
                  <a:pt x="6621380" y="1793344"/>
                </a:lnTo>
                <a:close/>
              </a:path>
            </a:pathLst>
          </a:custGeom>
          <a:solidFill>
            <a:srgbClr val="EAC1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816" y="-258243"/>
            <a:ext cx="1509884" cy="2587275"/>
          </a:xfrm>
          <a:prstGeom prst="rect">
            <a:avLst/>
          </a:prstGeom>
        </p:spPr>
      </p:pic>
      <p:pic>
        <p:nvPicPr>
          <p:cNvPr id="3" name="Picture 2">
            <a:extLst>
              <a:ext uri="{FF2B5EF4-FFF2-40B4-BE49-F238E27FC236}">
                <a16:creationId xmlns:a16="http://schemas.microsoft.com/office/drawing/2014/main" id="{EDF69F72-4BD6-38D2-698A-8ACC554012F5}"/>
              </a:ext>
            </a:extLst>
          </p:cNvPr>
          <p:cNvPicPr>
            <a:picLocks noChangeAspect="1"/>
          </p:cNvPicPr>
          <p:nvPr userDrawn="1"/>
        </p:nvPicPr>
        <p:blipFill rotWithShape="1">
          <a:blip r:embed="rId4">
            <a:alphaModFix amt="71000"/>
          </a:blip>
          <a:srcRect l="9191" t="1" r="19539" b="45741"/>
          <a:stretch/>
        </p:blipFill>
        <p:spPr>
          <a:xfrm>
            <a:off x="7115655" y="1397505"/>
            <a:ext cx="2032000" cy="1901686"/>
          </a:xfrm>
          <a:prstGeom prst="rect">
            <a:avLst/>
          </a:prstGeom>
        </p:spPr>
      </p:pic>
      <p:sp>
        <p:nvSpPr>
          <p:cNvPr id="2" name="TextBox 1">
            <a:extLst>
              <a:ext uri="{FF2B5EF4-FFF2-40B4-BE49-F238E27FC236}">
                <a16:creationId xmlns:a16="http://schemas.microsoft.com/office/drawing/2014/main" id="{2F2E8D64-F6AF-4563-EC15-5261560EE64A}"/>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Closure</a:t>
            </a:r>
          </a:p>
        </p:txBody>
      </p:sp>
      <p:sp>
        <p:nvSpPr>
          <p:cNvPr id="4" name="TextBox 3">
            <a:extLst>
              <a:ext uri="{FF2B5EF4-FFF2-40B4-BE49-F238E27FC236}">
                <a16:creationId xmlns:a16="http://schemas.microsoft.com/office/drawing/2014/main" id="{834923C2-380F-79FF-3B73-797281DD10BB}"/>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3F226FB-01FF-BD8E-72EC-F8FA6304D90C}"/>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10" name="Graphic 9">
            <a:extLst>
              <a:ext uri="{FF2B5EF4-FFF2-40B4-BE49-F238E27FC236}">
                <a16:creationId xmlns:a16="http://schemas.microsoft.com/office/drawing/2014/main" id="{8F9CF1F7-E4EB-5713-0475-7586DB94EFD4}"/>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0905154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 Template">
    <p:bg>
      <p:bgPr>
        <a:solidFill>
          <a:srgbClr val="FFFDF5"/>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sp>
        <p:nvSpPr>
          <p:cNvPr id="7" name="Text Placeholder 21">
            <a:extLst>
              <a:ext uri="{FF2B5EF4-FFF2-40B4-BE49-F238E27FC236}">
                <a16:creationId xmlns:a16="http://schemas.microsoft.com/office/drawing/2014/main" id="{B6205904-4091-20B6-63FC-3C0047939F0E}"/>
              </a:ext>
            </a:extLst>
          </p:cNvPr>
          <p:cNvSpPr>
            <a:spLocks noGrp="1"/>
          </p:cNvSpPr>
          <p:nvPr>
            <p:ph type="body" sz="quarter" idx="13" hasCustomPrompt="1"/>
          </p:nvPr>
        </p:nvSpPr>
        <p:spPr>
          <a:xfrm>
            <a:off x="325712" y="366803"/>
            <a:ext cx="5665788" cy="536575"/>
          </a:xfrm>
        </p:spPr>
        <p:txBody>
          <a:bodyPr/>
          <a:lstStyle>
            <a:lvl1pPr>
              <a:defRPr sz="3600" b="1" i="0">
                <a:solidFill>
                  <a:schemeClr val="accent1"/>
                </a:solidFill>
                <a:latin typeface="Calibri" panose="020F0502020204030204" pitchFamily="34" charset="0"/>
                <a:cs typeface="Calibri" panose="020F0502020204030204" pitchFamily="34" charset="0"/>
              </a:defRPr>
            </a:lvl1pPr>
          </a:lstStyle>
          <a:p>
            <a:pPr algn="l">
              <a:spcBef>
                <a:spcPts val="672"/>
              </a:spcBef>
            </a:pPr>
            <a:r>
              <a:rPr lang="en-US"/>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7310" y="-270818"/>
            <a:ext cx="3293806" cy="2587275"/>
          </a:xfrm>
          <a:prstGeom prst="rect">
            <a:avLst/>
          </a:prstGeom>
        </p:spPr>
      </p:pic>
      <p:sp>
        <p:nvSpPr>
          <p:cNvPr id="11" name="Rectangle 6">
            <a:extLst>
              <a:ext uri="{FF2B5EF4-FFF2-40B4-BE49-F238E27FC236}">
                <a16:creationId xmlns:a16="http://schemas.microsoft.com/office/drawing/2014/main" id="{E6C21153-272A-AC41-F532-CAB67ED7E30E}"/>
              </a:ext>
            </a:extLst>
          </p:cNvPr>
          <p:cNvSpPr/>
          <p:nvPr userDrawn="1"/>
        </p:nvSpPr>
        <p:spPr>
          <a:xfrm rot="16200000" flipH="1">
            <a:off x="5077195" y="2542655"/>
            <a:ext cx="6641598" cy="1533392"/>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405206">
                <a:moveTo>
                  <a:pt x="0" y="2378585"/>
                </a:moveTo>
                <a:cubicBezTo>
                  <a:pt x="5201" y="1960849"/>
                  <a:pt x="-3530" y="1253714"/>
                  <a:pt x="10077" y="736517"/>
                </a:cubicBezTo>
                <a:cubicBezTo>
                  <a:pt x="1596612" y="579937"/>
                  <a:pt x="1776311" y="630354"/>
                  <a:pt x="3318069" y="271329"/>
                </a:cubicBezTo>
                <a:cubicBezTo>
                  <a:pt x="4281756" y="46918"/>
                  <a:pt x="4511518" y="-120813"/>
                  <a:pt x="5913994" y="112267"/>
                </a:cubicBezTo>
                <a:cubicBezTo>
                  <a:pt x="6792524" y="334741"/>
                  <a:pt x="6985785" y="987498"/>
                  <a:pt x="9282660" y="1496828"/>
                </a:cubicBezTo>
                <a:cubicBezTo>
                  <a:pt x="10075350" y="1767748"/>
                  <a:pt x="10039343" y="2102413"/>
                  <a:pt x="10417685" y="2405206"/>
                </a:cubicBezTo>
                <a:lnTo>
                  <a:pt x="0" y="2378585"/>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pic>
        <p:nvPicPr>
          <p:cNvPr id="3" name="Picture 2">
            <a:extLst>
              <a:ext uri="{FF2B5EF4-FFF2-40B4-BE49-F238E27FC236}">
                <a16:creationId xmlns:a16="http://schemas.microsoft.com/office/drawing/2014/main" id="{EDF69F72-4BD6-38D2-698A-8ACC554012F5}"/>
              </a:ext>
            </a:extLst>
          </p:cNvPr>
          <p:cNvPicPr>
            <a:picLocks noChangeAspect="1"/>
          </p:cNvPicPr>
          <p:nvPr userDrawn="1"/>
        </p:nvPicPr>
        <p:blipFill rotWithShape="1">
          <a:blip r:embed="rId4">
            <a:alphaModFix amt="71000"/>
          </a:blip>
          <a:srcRect l="9191" t="1" r="19539" b="45741"/>
          <a:stretch/>
        </p:blipFill>
        <p:spPr>
          <a:xfrm>
            <a:off x="7115655" y="1397505"/>
            <a:ext cx="2032000" cy="1901686"/>
          </a:xfrm>
          <a:prstGeom prst="rect">
            <a:avLst/>
          </a:prstGeom>
        </p:spPr>
      </p:pic>
      <p:sp>
        <p:nvSpPr>
          <p:cNvPr id="2" name="TextBox 1">
            <a:extLst>
              <a:ext uri="{FF2B5EF4-FFF2-40B4-BE49-F238E27FC236}">
                <a16:creationId xmlns:a16="http://schemas.microsoft.com/office/drawing/2014/main" id="{CB844790-256A-7E85-C82D-9C8A1812B585}"/>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2311CC3-0863-1569-2024-AC999A9976A8}"/>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D143AF02-D6ED-52AD-FD6B-5E0771010008}"/>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32827572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frames - DELETE ONCE USED">
    <p:bg>
      <p:bgPr>
        <a:solidFill>
          <a:srgbClr val="FFFDF5"/>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1915242-EC13-F51E-5CD5-C7135201232D}"/>
              </a:ext>
            </a:extLst>
          </p:cNvPr>
          <p:cNvSpPr>
            <a:spLocks noGrp="1"/>
          </p:cNvSpPr>
          <p:nvPr>
            <p:ph type="pic" sz="quarter" idx="10" hasCustomPrompt="1"/>
          </p:nvPr>
        </p:nvSpPr>
        <p:spPr>
          <a:xfrm>
            <a:off x="602157" y="2464725"/>
            <a:ext cx="4180858" cy="3099160"/>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txBody>
          <a:bodyPr/>
          <a:lstStyle/>
          <a:p>
            <a:r>
              <a:rPr lang="en-US"/>
              <a:t>Click to insert picture</a:t>
            </a:r>
          </a:p>
        </p:txBody>
      </p:sp>
      <p:sp>
        <p:nvSpPr>
          <p:cNvPr id="18" name="Picture Placeholder 17">
            <a:extLst>
              <a:ext uri="{FF2B5EF4-FFF2-40B4-BE49-F238E27FC236}">
                <a16:creationId xmlns:a16="http://schemas.microsoft.com/office/drawing/2014/main" id="{1686945D-4AF2-543B-01E8-FE5302DE6D7E}"/>
              </a:ext>
            </a:extLst>
          </p:cNvPr>
          <p:cNvSpPr>
            <a:spLocks noGrp="1"/>
          </p:cNvSpPr>
          <p:nvPr>
            <p:ph type="pic" sz="quarter" idx="11" hasCustomPrompt="1"/>
          </p:nvPr>
        </p:nvSpPr>
        <p:spPr>
          <a:xfrm>
            <a:off x="5594320" y="2380875"/>
            <a:ext cx="3040020" cy="2924655"/>
          </a:xfrm>
          <a:custGeom>
            <a:avLst/>
            <a:gdLst>
              <a:gd name="connsiteX0" fmla="*/ 0 w 3084513"/>
              <a:gd name="connsiteY0" fmla="*/ 1542257 h 3084513"/>
              <a:gd name="connsiteX1" fmla="*/ 771128 w 3084513"/>
              <a:gd name="connsiteY1" fmla="*/ 1 h 3084513"/>
              <a:gd name="connsiteX2" fmla="*/ 2313385 w 3084513"/>
              <a:gd name="connsiteY2" fmla="*/ 1 h 3084513"/>
              <a:gd name="connsiteX3" fmla="*/ 3084513 w 3084513"/>
              <a:gd name="connsiteY3" fmla="*/ 1542257 h 3084513"/>
              <a:gd name="connsiteX4" fmla="*/ 2313385 w 3084513"/>
              <a:gd name="connsiteY4" fmla="*/ 3084512 h 3084513"/>
              <a:gd name="connsiteX5" fmla="*/ 771128 w 3084513"/>
              <a:gd name="connsiteY5" fmla="*/ 3084512 h 3084513"/>
              <a:gd name="connsiteX6" fmla="*/ 0 w 3084513"/>
              <a:gd name="connsiteY6" fmla="*/ 1542257 h 3084513"/>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631574 h 3173829"/>
              <a:gd name="connsiteX1" fmla="*/ 771128 w 3084513"/>
              <a:gd name="connsiteY1" fmla="*/ 89318 h 3173829"/>
              <a:gd name="connsiteX2" fmla="*/ 2313385 w 3084513"/>
              <a:gd name="connsiteY2" fmla="*/ 89318 h 3173829"/>
              <a:gd name="connsiteX3" fmla="*/ 3084513 w 3084513"/>
              <a:gd name="connsiteY3" fmla="*/ 1631574 h 3173829"/>
              <a:gd name="connsiteX4" fmla="*/ 2313385 w 3084513"/>
              <a:gd name="connsiteY4" fmla="*/ 3173829 h 3173829"/>
              <a:gd name="connsiteX5" fmla="*/ 771128 w 3084513"/>
              <a:gd name="connsiteY5" fmla="*/ 3173829 h 3173829"/>
              <a:gd name="connsiteX6" fmla="*/ 0 w 3084513"/>
              <a:gd name="connsiteY6" fmla="*/ 1631574 h 3173829"/>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75118"/>
              <a:gd name="connsiteX1" fmla="*/ 771128 w 3101544"/>
              <a:gd name="connsiteY1" fmla="*/ 132550 h 3275118"/>
              <a:gd name="connsiteX2" fmla="*/ 2313385 w 3101544"/>
              <a:gd name="connsiteY2" fmla="*/ 132550 h 3275118"/>
              <a:gd name="connsiteX3" fmla="*/ 3084513 w 3101544"/>
              <a:gd name="connsiteY3" fmla="*/ 1674806 h 3275118"/>
              <a:gd name="connsiteX4" fmla="*/ 2313385 w 3101544"/>
              <a:gd name="connsiteY4" fmla="*/ 3217061 h 3275118"/>
              <a:gd name="connsiteX5" fmla="*/ 771128 w 3101544"/>
              <a:gd name="connsiteY5" fmla="*/ 3217061 h 3275118"/>
              <a:gd name="connsiteX6" fmla="*/ 0 w 3101544"/>
              <a:gd name="connsiteY6" fmla="*/ 1674806 h 3275118"/>
              <a:gd name="connsiteX0" fmla="*/ 0 w 3101544"/>
              <a:gd name="connsiteY0" fmla="*/ 1674806 h 3238376"/>
              <a:gd name="connsiteX1" fmla="*/ 771128 w 3101544"/>
              <a:gd name="connsiteY1" fmla="*/ 132550 h 3238376"/>
              <a:gd name="connsiteX2" fmla="*/ 2313385 w 3101544"/>
              <a:gd name="connsiteY2" fmla="*/ 132550 h 3238376"/>
              <a:gd name="connsiteX3" fmla="*/ 3084513 w 3101544"/>
              <a:gd name="connsiteY3" fmla="*/ 1674806 h 3238376"/>
              <a:gd name="connsiteX4" fmla="*/ 2313385 w 3101544"/>
              <a:gd name="connsiteY4" fmla="*/ 3217061 h 3238376"/>
              <a:gd name="connsiteX5" fmla="*/ 560113 w 3101544"/>
              <a:gd name="connsiteY5" fmla="*/ 2835223 h 3238376"/>
              <a:gd name="connsiteX6" fmla="*/ 0 w 3101544"/>
              <a:gd name="connsiteY6" fmla="*/ 1674806 h 3238376"/>
              <a:gd name="connsiteX0" fmla="*/ 0 w 3101544"/>
              <a:gd name="connsiteY0" fmla="*/ 1674806 h 3257537"/>
              <a:gd name="connsiteX1" fmla="*/ 771128 w 3101544"/>
              <a:gd name="connsiteY1" fmla="*/ 132550 h 3257537"/>
              <a:gd name="connsiteX2" fmla="*/ 2313385 w 3101544"/>
              <a:gd name="connsiteY2" fmla="*/ 132550 h 3257537"/>
              <a:gd name="connsiteX3" fmla="*/ 3084513 w 3101544"/>
              <a:gd name="connsiteY3" fmla="*/ 1674806 h 3257537"/>
              <a:gd name="connsiteX4" fmla="*/ 2313385 w 3101544"/>
              <a:gd name="connsiteY4" fmla="*/ 3217061 h 3257537"/>
              <a:gd name="connsiteX5" fmla="*/ 560113 w 3101544"/>
              <a:gd name="connsiteY5" fmla="*/ 2835223 h 3257537"/>
              <a:gd name="connsiteX6" fmla="*/ 0 w 3101544"/>
              <a:gd name="connsiteY6" fmla="*/ 1674806 h 3257537"/>
              <a:gd name="connsiteX0" fmla="*/ 0 w 3101544"/>
              <a:gd name="connsiteY0" fmla="*/ 1674806 h 3279556"/>
              <a:gd name="connsiteX1" fmla="*/ 771128 w 3101544"/>
              <a:gd name="connsiteY1" fmla="*/ 132550 h 3279556"/>
              <a:gd name="connsiteX2" fmla="*/ 2313385 w 3101544"/>
              <a:gd name="connsiteY2" fmla="*/ 132550 h 3279556"/>
              <a:gd name="connsiteX3" fmla="*/ 3084513 w 3101544"/>
              <a:gd name="connsiteY3" fmla="*/ 1674806 h 3279556"/>
              <a:gd name="connsiteX4" fmla="*/ 2313385 w 3101544"/>
              <a:gd name="connsiteY4" fmla="*/ 3217061 h 3279556"/>
              <a:gd name="connsiteX5" fmla="*/ 560113 w 3101544"/>
              <a:gd name="connsiteY5" fmla="*/ 2835223 h 3279556"/>
              <a:gd name="connsiteX6" fmla="*/ 0 w 3101544"/>
              <a:gd name="connsiteY6" fmla="*/ 1674806 h 3279556"/>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8304"/>
              <a:gd name="connsiteY0" fmla="*/ 1674806 h 3297843"/>
              <a:gd name="connsiteX1" fmla="*/ 771128 w 3108304"/>
              <a:gd name="connsiteY1" fmla="*/ 132550 h 3297843"/>
              <a:gd name="connsiteX2" fmla="*/ 2313385 w 3108304"/>
              <a:gd name="connsiteY2" fmla="*/ 132550 h 3297843"/>
              <a:gd name="connsiteX3" fmla="*/ 3084513 w 3108304"/>
              <a:gd name="connsiteY3" fmla="*/ 1674806 h 3297843"/>
              <a:gd name="connsiteX4" fmla="*/ 2313385 w 3108304"/>
              <a:gd name="connsiteY4" fmla="*/ 3217061 h 3297843"/>
              <a:gd name="connsiteX5" fmla="*/ 560113 w 3108304"/>
              <a:gd name="connsiteY5" fmla="*/ 2905561 h 3297843"/>
              <a:gd name="connsiteX6" fmla="*/ 0 w 3108304"/>
              <a:gd name="connsiteY6" fmla="*/ 1674806 h 3297843"/>
              <a:gd name="connsiteX0" fmla="*/ 0 w 3108304"/>
              <a:gd name="connsiteY0" fmla="*/ 1643822 h 3266859"/>
              <a:gd name="connsiteX1" fmla="*/ 771128 w 3108304"/>
              <a:gd name="connsiteY1" fmla="*/ 101566 h 3266859"/>
              <a:gd name="connsiteX2" fmla="*/ 2313385 w 3108304"/>
              <a:gd name="connsiteY2" fmla="*/ 101566 h 3266859"/>
              <a:gd name="connsiteX3" fmla="*/ 3084513 w 3108304"/>
              <a:gd name="connsiteY3" fmla="*/ 1643822 h 3266859"/>
              <a:gd name="connsiteX4" fmla="*/ 2313385 w 3108304"/>
              <a:gd name="connsiteY4" fmla="*/ 3186077 h 3266859"/>
              <a:gd name="connsiteX5" fmla="*/ 560113 w 3108304"/>
              <a:gd name="connsiteY5" fmla="*/ 2874577 h 3266859"/>
              <a:gd name="connsiteX6" fmla="*/ 0 w 3108304"/>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36093"/>
              <a:gd name="connsiteY0" fmla="*/ 1363219 h 3266859"/>
              <a:gd name="connsiteX1" fmla="*/ 720886 w 3036093"/>
              <a:gd name="connsiteY1" fmla="*/ 101566 h 3266859"/>
              <a:gd name="connsiteX2" fmla="*/ 2263143 w 3036093"/>
              <a:gd name="connsiteY2" fmla="*/ 101566 h 3266859"/>
              <a:gd name="connsiteX3" fmla="*/ 3034271 w 3036093"/>
              <a:gd name="connsiteY3" fmla="*/ 1643822 h 3266859"/>
              <a:gd name="connsiteX4" fmla="*/ 2263143 w 3036093"/>
              <a:gd name="connsiteY4" fmla="*/ 3186077 h 3266859"/>
              <a:gd name="connsiteX5" fmla="*/ 509871 w 3036093"/>
              <a:gd name="connsiteY5" fmla="*/ 2874577 h 3266859"/>
              <a:gd name="connsiteX6" fmla="*/ 0 w 3036093"/>
              <a:gd name="connsiteY6" fmla="*/ 1363219 h 3266859"/>
              <a:gd name="connsiteX0" fmla="*/ 3688 w 3039781"/>
              <a:gd name="connsiteY0" fmla="*/ 1363219 h 3266859"/>
              <a:gd name="connsiteX1" fmla="*/ 724574 w 3039781"/>
              <a:gd name="connsiteY1" fmla="*/ 101566 h 3266859"/>
              <a:gd name="connsiteX2" fmla="*/ 2266831 w 3039781"/>
              <a:gd name="connsiteY2" fmla="*/ 101566 h 3266859"/>
              <a:gd name="connsiteX3" fmla="*/ 3037959 w 3039781"/>
              <a:gd name="connsiteY3" fmla="*/ 1643822 h 3266859"/>
              <a:gd name="connsiteX4" fmla="*/ 2266831 w 3039781"/>
              <a:gd name="connsiteY4" fmla="*/ 3186077 h 3266859"/>
              <a:gd name="connsiteX5" fmla="*/ 513559 w 3039781"/>
              <a:gd name="connsiteY5" fmla="*/ 2874577 h 3266859"/>
              <a:gd name="connsiteX6" fmla="*/ 3688 w 3039781"/>
              <a:gd name="connsiteY6" fmla="*/ 1363219 h 3266859"/>
              <a:gd name="connsiteX0" fmla="*/ 3688 w 3040020"/>
              <a:gd name="connsiteY0" fmla="*/ 1363219 h 3266859"/>
              <a:gd name="connsiteX1" fmla="*/ 724574 w 3040020"/>
              <a:gd name="connsiteY1" fmla="*/ 101566 h 3266859"/>
              <a:gd name="connsiteX2" fmla="*/ 2266831 w 3040020"/>
              <a:gd name="connsiteY2" fmla="*/ 101566 h 3266859"/>
              <a:gd name="connsiteX3" fmla="*/ 3037959 w 3040020"/>
              <a:gd name="connsiteY3" fmla="*/ 1643822 h 3266859"/>
              <a:gd name="connsiteX4" fmla="*/ 2266831 w 3040020"/>
              <a:gd name="connsiteY4" fmla="*/ 3186077 h 3266859"/>
              <a:gd name="connsiteX5" fmla="*/ 513559 w 3040020"/>
              <a:gd name="connsiteY5" fmla="*/ 2874577 h 3266859"/>
              <a:gd name="connsiteX6" fmla="*/ 3688 w 3040020"/>
              <a:gd name="connsiteY6" fmla="*/ 1363219 h 326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20" h="3266859">
                <a:moveTo>
                  <a:pt x="3688" y="1363219"/>
                </a:moveTo>
                <a:cubicBezTo>
                  <a:pt x="39668" y="587877"/>
                  <a:pt x="387144" y="324249"/>
                  <a:pt x="724574" y="101566"/>
                </a:cubicBezTo>
                <a:cubicBezTo>
                  <a:pt x="1118080" y="-99401"/>
                  <a:pt x="1762794" y="51324"/>
                  <a:pt x="2266831" y="101566"/>
                </a:cubicBezTo>
                <a:cubicBezTo>
                  <a:pt x="2875566" y="250917"/>
                  <a:pt x="3062270" y="1149834"/>
                  <a:pt x="3037959" y="1643822"/>
                </a:cubicBezTo>
                <a:cubicBezTo>
                  <a:pt x="2991932" y="2188052"/>
                  <a:pt x="2815276" y="3053830"/>
                  <a:pt x="2266831" y="3186077"/>
                </a:cubicBezTo>
                <a:cubicBezTo>
                  <a:pt x="1551778" y="3316706"/>
                  <a:pt x="766387" y="3336801"/>
                  <a:pt x="513559" y="2874577"/>
                </a:cubicBezTo>
                <a:cubicBezTo>
                  <a:pt x="326854" y="2310250"/>
                  <a:pt x="-40720" y="2082974"/>
                  <a:pt x="3688" y="1363219"/>
                </a:cubicBezTo>
                <a:close/>
              </a:path>
            </a:pathLst>
          </a:custGeom>
        </p:spPr>
        <p:txBody>
          <a:bodyPr/>
          <a:lstStyle/>
          <a:p>
            <a:r>
              <a:rPr lang="en-US"/>
              <a:t>Click to insert picture</a:t>
            </a:r>
          </a:p>
        </p:txBody>
      </p:sp>
      <p:sp>
        <p:nvSpPr>
          <p:cNvPr id="19" name="TextBox 18">
            <a:extLst>
              <a:ext uri="{FF2B5EF4-FFF2-40B4-BE49-F238E27FC236}">
                <a16:creationId xmlns:a16="http://schemas.microsoft.com/office/drawing/2014/main" id="{2B288576-7A32-53DA-E8E3-C2E2E45C66AE}"/>
              </a:ext>
            </a:extLst>
          </p:cNvPr>
          <p:cNvSpPr txBox="1"/>
          <p:nvPr userDrawn="1"/>
        </p:nvSpPr>
        <p:spPr>
          <a:xfrm>
            <a:off x="452176" y="331596"/>
            <a:ext cx="7998488" cy="515345"/>
          </a:xfrm>
          <a:prstGeom prst="rect">
            <a:avLst/>
          </a:prstGeom>
          <a:noFill/>
          <a:ln>
            <a:noFill/>
          </a:ln>
        </p:spPr>
        <p:txBody>
          <a:bodyPr wrap="square" rtlCol="0">
            <a:noAutofit/>
          </a:bodyPr>
          <a:lstStyle/>
          <a:p>
            <a:pPr>
              <a:spcBef>
                <a:spcPts val="672"/>
              </a:spcBef>
            </a:pPr>
            <a:r>
              <a:rPr lang="en-US" sz="2800" i="0">
                <a:solidFill>
                  <a:srgbClr val="000000"/>
                </a:solidFill>
                <a:latin typeface="Calibri"/>
                <a:cs typeface="Calibri"/>
              </a:rPr>
              <a:t>Image Frames </a:t>
            </a:r>
          </a:p>
          <a:p>
            <a:pPr marL="285750" indent="-285750">
              <a:spcBef>
                <a:spcPts val="672"/>
              </a:spcBef>
              <a:buFontTx/>
              <a:buChar char="-"/>
            </a:pPr>
            <a:r>
              <a:rPr lang="en-US" sz="1400" i="0">
                <a:solidFill>
                  <a:srgbClr val="000000"/>
                </a:solidFill>
                <a:latin typeface="Calibri"/>
                <a:cs typeface="Calibri"/>
              </a:rPr>
              <a:t>Right click on yellow &gt; change picture &gt; from file – choose your image to input.</a:t>
            </a:r>
          </a:p>
          <a:p>
            <a:pPr marL="285750" indent="-285750">
              <a:spcBef>
                <a:spcPts val="672"/>
              </a:spcBef>
              <a:buFontTx/>
              <a:buChar char="-"/>
            </a:pPr>
            <a:r>
              <a:rPr lang="en-US" sz="1400" i="0">
                <a:solidFill>
                  <a:srgbClr val="000000"/>
                </a:solidFill>
                <a:latin typeface="Calibri"/>
                <a:cs typeface="Calibri"/>
              </a:rPr>
              <a:t>Copy and paste this image and place it on the slide of your choosing.</a:t>
            </a:r>
          </a:p>
          <a:p>
            <a:pPr marL="285750" indent="-285750">
              <a:spcBef>
                <a:spcPts val="672"/>
              </a:spcBef>
              <a:buFontTx/>
              <a:buChar char="-"/>
            </a:pPr>
            <a:r>
              <a:rPr lang="en-US" sz="1400" i="0">
                <a:solidFill>
                  <a:srgbClr val="000000"/>
                </a:solidFill>
                <a:latin typeface="Calibri"/>
                <a:cs typeface="Calibri"/>
              </a:rPr>
              <a:t>Rotate and scale until you achieve </a:t>
            </a:r>
            <a:r>
              <a:rPr lang="en-GB" sz="1400" i="0">
                <a:solidFill>
                  <a:srgbClr val="000000"/>
                </a:solidFill>
                <a:latin typeface="Calibri"/>
                <a:cs typeface="Calibri"/>
              </a:rPr>
              <a:t>the size position and orientation that you are </a:t>
            </a:r>
            <a:r>
              <a:rPr lang="en-US" sz="1400" i="0">
                <a:solidFill>
                  <a:srgbClr val="000000"/>
                </a:solidFill>
                <a:latin typeface="Calibri"/>
                <a:cs typeface="Calibri"/>
              </a:rPr>
              <a:t>happy with.</a:t>
            </a:r>
          </a:p>
          <a:p>
            <a:pPr marL="285750" indent="-285750">
              <a:spcBef>
                <a:spcPts val="672"/>
              </a:spcBef>
              <a:buFontTx/>
              <a:buChar char="-"/>
            </a:pPr>
            <a:r>
              <a:rPr lang="en-US" sz="1400" i="0">
                <a:solidFill>
                  <a:srgbClr val="000000"/>
                </a:solidFill>
                <a:latin typeface="Calibri"/>
                <a:cs typeface="Calibri"/>
              </a:rPr>
              <a:t>NOTE: make sure you scale the image so the frame is full. </a:t>
            </a:r>
            <a:r>
              <a:rPr lang="en-US" sz="1400" i="0" u="sng">
                <a:solidFill>
                  <a:srgbClr val="000000"/>
                </a:solidFill>
                <a:latin typeface="Calibri"/>
                <a:cs typeface="Calibri"/>
              </a:rPr>
              <a:t>Do not</a:t>
            </a:r>
            <a:r>
              <a:rPr lang="en-US" sz="1400" b="0" i="0" u="none">
                <a:solidFill>
                  <a:srgbClr val="000000"/>
                </a:solidFill>
                <a:latin typeface="Calibri"/>
                <a:cs typeface="Calibri"/>
              </a:rPr>
              <a:t> stretch images. Crop and resize to fit.</a:t>
            </a:r>
            <a:endParaRPr lang="en-US" sz="1400" i="0">
              <a:solidFill>
                <a:srgbClr val="000000"/>
              </a:solidFill>
              <a:latin typeface="Calibri"/>
              <a:cs typeface="Calibri"/>
            </a:endParaRPr>
          </a:p>
        </p:txBody>
      </p:sp>
      <p:sp>
        <p:nvSpPr>
          <p:cNvPr id="20" name="TextBox 19">
            <a:extLst>
              <a:ext uri="{FF2B5EF4-FFF2-40B4-BE49-F238E27FC236}">
                <a16:creationId xmlns:a16="http://schemas.microsoft.com/office/drawing/2014/main" id="{D83606CF-C854-FB94-010B-1B3E7B6668AA}"/>
              </a:ext>
            </a:extLst>
          </p:cNvPr>
          <p:cNvSpPr txBox="1"/>
          <p:nvPr userDrawn="1"/>
        </p:nvSpPr>
        <p:spPr>
          <a:xfrm>
            <a:off x="452176" y="5922185"/>
            <a:ext cx="7998488" cy="515345"/>
          </a:xfrm>
          <a:prstGeom prst="rect">
            <a:avLst/>
          </a:prstGeom>
          <a:noFill/>
          <a:ln>
            <a:noFill/>
          </a:ln>
        </p:spPr>
        <p:txBody>
          <a:bodyPr wrap="square" rtlCol="0">
            <a:noAutofit/>
          </a:bodyPr>
          <a:lstStyle/>
          <a:p>
            <a:pPr>
              <a:spcBef>
                <a:spcPts val="672"/>
              </a:spcBef>
            </a:pPr>
            <a:r>
              <a:rPr lang="en-US" sz="1400" i="0">
                <a:solidFill>
                  <a:srgbClr val="000000"/>
                </a:solidFill>
                <a:latin typeface="Calibri"/>
                <a:cs typeface="Calibri"/>
              </a:rPr>
              <a:t>Once you have inputted all your images -</a:t>
            </a:r>
            <a:br>
              <a:rPr lang="en-US" sz="1400" i="0">
                <a:solidFill>
                  <a:srgbClr val="000000"/>
                </a:solidFill>
                <a:latin typeface="Calibri"/>
                <a:cs typeface="Calibri"/>
              </a:rPr>
            </a:br>
            <a:r>
              <a:rPr lang="en-US" sz="2000" i="0">
                <a:solidFill>
                  <a:srgbClr val="FF0000"/>
                </a:solidFill>
                <a:latin typeface="Calibri"/>
                <a:cs typeface="Calibri"/>
              </a:rPr>
              <a:t>PLEASE DELETE THIS SIDE BEFORE SIGN OFF</a:t>
            </a:r>
          </a:p>
        </p:txBody>
      </p:sp>
    </p:spTree>
    <p:extLst>
      <p:ext uri="{BB962C8B-B14F-4D97-AF65-F5344CB8AC3E}">
        <p14:creationId xmlns:p14="http://schemas.microsoft.com/office/powerpoint/2010/main" val="2331389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rgbClr val="FFC000"/>
              </a:solidFill>
            </a:endParaRPr>
          </a:p>
        </p:txBody>
      </p:sp>
    </p:spTree>
    <p:extLst>
      <p:ext uri="{BB962C8B-B14F-4D97-AF65-F5344CB8AC3E}">
        <p14:creationId xmlns:p14="http://schemas.microsoft.com/office/powerpoint/2010/main" val="64359787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lipboo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11" name="Picture Placeholder 10">
            <a:extLst>
              <a:ext uri="{FF2B5EF4-FFF2-40B4-BE49-F238E27FC236}">
                <a16:creationId xmlns:a16="http://schemas.microsoft.com/office/drawing/2014/main" id="{BFCCFA06-A578-B348-4EB2-5E3901EBC0B3}"/>
              </a:ext>
            </a:extLst>
          </p:cNvPr>
          <p:cNvSpPr>
            <a:spLocks noGrp="1"/>
          </p:cNvSpPr>
          <p:nvPr>
            <p:ph type="pic" sz="quarter" idx="10"/>
          </p:nvPr>
        </p:nvSpPr>
        <p:spPr>
          <a:xfrm>
            <a:off x="-10887" y="1"/>
            <a:ext cx="9180513" cy="6858000"/>
          </a:xfrm>
        </p:spPr>
        <p:txBody>
          <a:bodyPr/>
          <a:lstStyle>
            <a:lvl1pPr marL="0" indent="0">
              <a:buNone/>
              <a:defRPr>
                <a:solidFill>
                  <a:schemeClr val="bg1"/>
                </a:solidFill>
              </a:defRPr>
            </a:lvl1pPr>
          </a:lstStyle>
          <a:p>
            <a:endParaRPr lang="en-US"/>
          </a:p>
        </p:txBody>
      </p:sp>
      <p:sp>
        <p:nvSpPr>
          <p:cNvPr id="22" name="Text Placeholder 20">
            <a:extLst>
              <a:ext uri="{FF2B5EF4-FFF2-40B4-BE49-F238E27FC236}">
                <a16:creationId xmlns:a16="http://schemas.microsoft.com/office/drawing/2014/main" id="{38ECAD06-BDDA-8A8F-7A47-D9E024A6CD1A}"/>
              </a:ext>
            </a:extLst>
          </p:cNvPr>
          <p:cNvSpPr>
            <a:spLocks noGrp="1"/>
          </p:cNvSpPr>
          <p:nvPr>
            <p:ph type="body" sz="quarter" idx="13" hasCustomPrompt="1"/>
          </p:nvPr>
        </p:nvSpPr>
        <p:spPr>
          <a:xfrm>
            <a:off x="-20626" y="1"/>
            <a:ext cx="270997" cy="6857999"/>
          </a:xfrm>
          <a:gradFill>
            <a:gsLst>
              <a:gs pos="62000">
                <a:schemeClr val="tx1">
                  <a:alpha val="40023"/>
                </a:schemeClr>
              </a:gs>
              <a:gs pos="0">
                <a:schemeClr val="bg1">
                  <a:alpha val="0"/>
                </a:schemeClr>
              </a:gs>
            </a:gsLst>
            <a:lin ang="0" scaled="0"/>
          </a:gradFill>
        </p:spPr>
        <p:txBody>
          <a:bodyPr/>
          <a:lstStyle>
            <a:lvl2pPr marL="457200" indent="0">
              <a:buNone/>
              <a:defRPr/>
            </a:lvl2pPr>
          </a:lstStyle>
          <a:p>
            <a:pPr lvl="1"/>
            <a:r>
              <a:rPr lang="en-US"/>
              <a:t>  </a:t>
            </a:r>
          </a:p>
        </p:txBody>
      </p:sp>
    </p:spTree>
    <p:extLst>
      <p:ext uri="{BB962C8B-B14F-4D97-AF65-F5344CB8AC3E}">
        <p14:creationId xmlns:p14="http://schemas.microsoft.com/office/powerpoint/2010/main" val="280457864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11" name="Picture 10" descr="A white surface with black dots&#10;&#10;Description automatically generated">
            <a:extLst>
              <a:ext uri="{FF2B5EF4-FFF2-40B4-BE49-F238E27FC236}">
                <a16:creationId xmlns:a16="http://schemas.microsoft.com/office/drawing/2014/main" id="{2D71EB40-9AB3-32C6-4AEA-D78982EC20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4" name="Text Placeholder 3">
            <a:extLst>
              <a:ext uri="{FF2B5EF4-FFF2-40B4-BE49-F238E27FC236}">
                <a16:creationId xmlns:a16="http://schemas.microsoft.com/office/drawing/2014/main" id="{6B10398C-8441-67E1-14E0-E13F9C844E5C}"/>
              </a:ext>
            </a:extLst>
          </p:cNvPr>
          <p:cNvSpPr>
            <a:spLocks noGrp="1"/>
          </p:cNvSpPr>
          <p:nvPr>
            <p:ph type="body" sz="quarter" idx="23" hasCustomPrompt="1"/>
          </p:nvPr>
        </p:nvSpPr>
        <p:spPr>
          <a:xfrm>
            <a:off x="0" y="4700336"/>
            <a:ext cx="9144000" cy="2157663"/>
          </a:xfrm>
        </p:spPr>
        <p:txBody>
          <a:bodyPr lIns="576000" tIns="576000" rIns="576000" bIns="576000" anchor="ctr">
            <a:normAutofit/>
          </a:bodyPr>
          <a:lstStyle>
            <a:lvl1pPr>
              <a:defRPr sz="4800">
                <a:solidFill>
                  <a:srgbClr val="000000"/>
                </a:solidFill>
                <a:latin typeface="Edu QLD Beginner" pitchFamily="2" charset="0"/>
              </a:defRPr>
            </a:lvl1pPr>
          </a:lstStyle>
          <a:p>
            <a:pPr lvl="0"/>
            <a:r>
              <a:rPr lang="en-GB"/>
              <a:t>Insert text here</a:t>
            </a:r>
          </a:p>
        </p:txBody>
      </p:sp>
      <p:sp>
        <p:nvSpPr>
          <p:cNvPr id="6" name="Picture Placeholder 5">
            <a:extLst>
              <a:ext uri="{FF2B5EF4-FFF2-40B4-BE49-F238E27FC236}">
                <a16:creationId xmlns:a16="http://schemas.microsoft.com/office/drawing/2014/main" id="{60155144-3925-92AF-5192-29B972A4628D}"/>
              </a:ext>
            </a:extLst>
          </p:cNvPr>
          <p:cNvSpPr>
            <a:spLocks noGrp="1"/>
          </p:cNvSpPr>
          <p:nvPr>
            <p:ph type="pic" sz="quarter" idx="24" hasCustomPrompt="1"/>
          </p:nvPr>
        </p:nvSpPr>
        <p:spPr>
          <a:xfrm>
            <a:off x="0" y="0"/>
            <a:ext cx="9144000" cy="4700335"/>
          </a:xfrm>
        </p:spPr>
        <p:txBody>
          <a:bodyPr/>
          <a:lstStyle/>
          <a:p>
            <a:r>
              <a:rPr lang="en-US"/>
              <a:t>Click to add picture</a:t>
            </a:r>
          </a:p>
        </p:txBody>
      </p:sp>
    </p:spTree>
    <p:extLst>
      <p:ext uri="{BB962C8B-B14F-4D97-AF65-F5344CB8AC3E}">
        <p14:creationId xmlns:p14="http://schemas.microsoft.com/office/powerpoint/2010/main" val="364211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_CHARACTER DEVELOPMENT">
    <p:bg>
      <p:bgPr>
        <a:solidFill>
          <a:srgbClr val="FFF9E3"/>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id="{E5028941-7444-85C4-756C-A21B287F0E53}"/>
              </a:ext>
            </a:extLst>
          </p:cNvPr>
          <p:cNvSpPr/>
          <p:nvPr userDrawn="1"/>
        </p:nvSpPr>
        <p:spPr>
          <a:xfrm flipH="1" flipV="1">
            <a:off x="4159357" y="-8669"/>
            <a:ext cx="4994420" cy="1820634"/>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10007 w 10427692"/>
              <a:gd name="connsiteY0" fmla="*/ 2810883 h 2837504"/>
              <a:gd name="connsiteX1" fmla="*/ 4147 w 10427692"/>
              <a:gd name="connsiteY1" fmla="*/ 21387 h 2837504"/>
              <a:gd name="connsiteX2" fmla="*/ 3328076 w 10427692"/>
              <a:gd name="connsiteY2" fmla="*/ 703627 h 2837504"/>
              <a:gd name="connsiteX3" fmla="*/ 5924001 w 10427692"/>
              <a:gd name="connsiteY3" fmla="*/ 544565 h 2837504"/>
              <a:gd name="connsiteX4" fmla="*/ 9292667 w 10427692"/>
              <a:gd name="connsiteY4" fmla="*/ 1929126 h 2837504"/>
              <a:gd name="connsiteX5" fmla="*/ 10427692 w 10427692"/>
              <a:gd name="connsiteY5" fmla="*/ 2837504 h 2837504"/>
              <a:gd name="connsiteX6" fmla="*/ 10007 w 10427692"/>
              <a:gd name="connsiteY6" fmla="*/ 2810883 h 2837504"/>
              <a:gd name="connsiteX0" fmla="*/ 10009 w 10427694"/>
              <a:gd name="connsiteY0" fmla="*/ 2816422 h 2843043"/>
              <a:gd name="connsiteX1" fmla="*/ 4149 w 10427694"/>
              <a:gd name="connsiteY1" fmla="*/ 26926 h 2843043"/>
              <a:gd name="connsiteX2" fmla="*/ 3328078 w 10427694"/>
              <a:gd name="connsiteY2" fmla="*/ 709166 h 2843043"/>
              <a:gd name="connsiteX3" fmla="*/ 6019621 w 10427694"/>
              <a:gd name="connsiteY3" fmla="*/ 1665663 h 2843043"/>
              <a:gd name="connsiteX4" fmla="*/ 9292669 w 10427694"/>
              <a:gd name="connsiteY4" fmla="*/ 1934665 h 2843043"/>
              <a:gd name="connsiteX5" fmla="*/ 10427694 w 10427694"/>
              <a:gd name="connsiteY5" fmla="*/ 2843043 h 2843043"/>
              <a:gd name="connsiteX6" fmla="*/ 10009 w 10427694"/>
              <a:gd name="connsiteY6" fmla="*/ 2816422 h 2843043"/>
              <a:gd name="connsiteX0" fmla="*/ 10009 w 10427694"/>
              <a:gd name="connsiteY0" fmla="*/ 2824706 h 2851327"/>
              <a:gd name="connsiteX1" fmla="*/ 4149 w 10427694"/>
              <a:gd name="connsiteY1" fmla="*/ 35210 h 2851327"/>
              <a:gd name="connsiteX2" fmla="*/ 3328078 w 10427694"/>
              <a:gd name="connsiteY2" fmla="*/ 717450 h 2851327"/>
              <a:gd name="connsiteX3" fmla="*/ 6019621 w 10427694"/>
              <a:gd name="connsiteY3" fmla="*/ 1673947 h 2851327"/>
              <a:gd name="connsiteX4" fmla="*/ 9292669 w 10427694"/>
              <a:gd name="connsiteY4" fmla="*/ 1942949 h 2851327"/>
              <a:gd name="connsiteX5" fmla="*/ 10427694 w 10427694"/>
              <a:gd name="connsiteY5" fmla="*/ 2851327 h 2851327"/>
              <a:gd name="connsiteX6" fmla="*/ 10009 w 10427694"/>
              <a:gd name="connsiteY6" fmla="*/ 2824706 h 2851327"/>
              <a:gd name="connsiteX0" fmla="*/ 0 w 10430948"/>
              <a:gd name="connsiteY0" fmla="*/ 2844626 h 2851327"/>
              <a:gd name="connsiteX1" fmla="*/ 7403 w 10430948"/>
              <a:gd name="connsiteY1" fmla="*/ 35210 h 2851327"/>
              <a:gd name="connsiteX2" fmla="*/ 3331332 w 10430948"/>
              <a:gd name="connsiteY2" fmla="*/ 717450 h 2851327"/>
              <a:gd name="connsiteX3" fmla="*/ 6022875 w 10430948"/>
              <a:gd name="connsiteY3" fmla="*/ 1673947 h 2851327"/>
              <a:gd name="connsiteX4" fmla="*/ 9295923 w 10430948"/>
              <a:gd name="connsiteY4" fmla="*/ 1942949 h 2851327"/>
              <a:gd name="connsiteX5" fmla="*/ 10430948 w 10430948"/>
              <a:gd name="connsiteY5" fmla="*/ 2851327 h 2851327"/>
              <a:gd name="connsiteX6" fmla="*/ 0 w 10430948"/>
              <a:gd name="connsiteY6" fmla="*/ 2844626 h 2851327"/>
              <a:gd name="connsiteX0" fmla="*/ 0 w 10430948"/>
              <a:gd name="connsiteY0" fmla="*/ 2834608 h 2841309"/>
              <a:gd name="connsiteX1" fmla="*/ 7403 w 10430948"/>
              <a:gd name="connsiteY1" fmla="*/ 25192 h 2841309"/>
              <a:gd name="connsiteX2" fmla="*/ 3331332 w 10430948"/>
              <a:gd name="connsiteY2" fmla="*/ 707432 h 2841309"/>
              <a:gd name="connsiteX3" fmla="*/ 6337667 w 10430948"/>
              <a:gd name="connsiteY3" fmla="*/ 1364464 h 2841309"/>
              <a:gd name="connsiteX4" fmla="*/ 9295923 w 10430948"/>
              <a:gd name="connsiteY4" fmla="*/ 1932931 h 2841309"/>
              <a:gd name="connsiteX5" fmla="*/ 10430948 w 10430948"/>
              <a:gd name="connsiteY5" fmla="*/ 2841309 h 2841309"/>
              <a:gd name="connsiteX6" fmla="*/ 0 w 10430948"/>
              <a:gd name="connsiteY6" fmla="*/ 2834608 h 2841309"/>
              <a:gd name="connsiteX0" fmla="*/ 0 w 10430948"/>
              <a:gd name="connsiteY0" fmla="*/ 2834608 h 2841309"/>
              <a:gd name="connsiteX1" fmla="*/ 7403 w 10430948"/>
              <a:gd name="connsiteY1" fmla="*/ 25192 h 2841309"/>
              <a:gd name="connsiteX2" fmla="*/ 3331332 w 10430948"/>
              <a:gd name="connsiteY2" fmla="*/ 707432 h 2841309"/>
              <a:gd name="connsiteX3" fmla="*/ 6337667 w 10430948"/>
              <a:gd name="connsiteY3" fmla="*/ 1364464 h 2841309"/>
              <a:gd name="connsiteX4" fmla="*/ 9526771 w 10430948"/>
              <a:gd name="connsiteY4" fmla="*/ 1854124 h 2841309"/>
              <a:gd name="connsiteX5" fmla="*/ 10430948 w 10430948"/>
              <a:gd name="connsiteY5" fmla="*/ 2841309 h 2841309"/>
              <a:gd name="connsiteX6" fmla="*/ 0 w 10430948"/>
              <a:gd name="connsiteY6" fmla="*/ 2834608 h 2841309"/>
              <a:gd name="connsiteX0" fmla="*/ 0 w 10430948"/>
              <a:gd name="connsiteY0" fmla="*/ 2848662 h 2855363"/>
              <a:gd name="connsiteX1" fmla="*/ 7403 w 10430948"/>
              <a:gd name="connsiteY1" fmla="*/ 39246 h 2855363"/>
              <a:gd name="connsiteX2" fmla="*/ 3876973 w 10430948"/>
              <a:gd name="connsiteY2" fmla="*/ 453542 h 2855363"/>
              <a:gd name="connsiteX3" fmla="*/ 6337667 w 10430948"/>
              <a:gd name="connsiteY3" fmla="*/ 1378518 h 2855363"/>
              <a:gd name="connsiteX4" fmla="*/ 9526771 w 10430948"/>
              <a:gd name="connsiteY4" fmla="*/ 1868178 h 2855363"/>
              <a:gd name="connsiteX5" fmla="*/ 10430948 w 10430948"/>
              <a:gd name="connsiteY5" fmla="*/ 2855363 h 2855363"/>
              <a:gd name="connsiteX6" fmla="*/ 0 w 10430948"/>
              <a:gd name="connsiteY6" fmla="*/ 2848662 h 2855363"/>
              <a:gd name="connsiteX0" fmla="*/ 0 w 10430948"/>
              <a:gd name="connsiteY0" fmla="*/ 2848664 h 2855365"/>
              <a:gd name="connsiteX1" fmla="*/ 7403 w 10430948"/>
              <a:gd name="connsiteY1" fmla="*/ 39248 h 2855365"/>
              <a:gd name="connsiteX2" fmla="*/ 3876973 w 10430948"/>
              <a:gd name="connsiteY2" fmla="*/ 453544 h 2855365"/>
              <a:gd name="connsiteX3" fmla="*/ 6337667 w 10430948"/>
              <a:gd name="connsiteY3" fmla="*/ 1378520 h 2855365"/>
              <a:gd name="connsiteX4" fmla="*/ 9526771 w 10430948"/>
              <a:gd name="connsiteY4" fmla="*/ 1868180 h 2855365"/>
              <a:gd name="connsiteX5" fmla="*/ 10430948 w 10430948"/>
              <a:gd name="connsiteY5" fmla="*/ 2855365 h 2855365"/>
              <a:gd name="connsiteX6" fmla="*/ 0 w 10430948"/>
              <a:gd name="connsiteY6" fmla="*/ 2848664 h 2855365"/>
              <a:gd name="connsiteX0" fmla="*/ 0 w 10430948"/>
              <a:gd name="connsiteY0" fmla="*/ 2849061 h 2855762"/>
              <a:gd name="connsiteX1" fmla="*/ 7403 w 10430948"/>
              <a:gd name="connsiteY1" fmla="*/ 39645 h 2855762"/>
              <a:gd name="connsiteX2" fmla="*/ 3876973 w 10430948"/>
              <a:gd name="connsiteY2" fmla="*/ 453941 h 2855762"/>
              <a:gd name="connsiteX3" fmla="*/ 6232736 w 10430948"/>
              <a:gd name="connsiteY3" fmla="*/ 1410440 h 2855762"/>
              <a:gd name="connsiteX4" fmla="*/ 9526771 w 10430948"/>
              <a:gd name="connsiteY4" fmla="*/ 1868577 h 2855762"/>
              <a:gd name="connsiteX5" fmla="*/ 10430948 w 10430948"/>
              <a:gd name="connsiteY5" fmla="*/ 2855762 h 2855762"/>
              <a:gd name="connsiteX6" fmla="*/ 0 w 10430948"/>
              <a:gd name="connsiteY6" fmla="*/ 2849061 h 2855762"/>
              <a:gd name="connsiteX0" fmla="*/ 0 w 10430948"/>
              <a:gd name="connsiteY0" fmla="*/ 2849061 h 2855762"/>
              <a:gd name="connsiteX1" fmla="*/ 7403 w 10430948"/>
              <a:gd name="connsiteY1" fmla="*/ 39645 h 2855762"/>
              <a:gd name="connsiteX2" fmla="*/ 3876973 w 10430948"/>
              <a:gd name="connsiteY2" fmla="*/ 453941 h 2855762"/>
              <a:gd name="connsiteX3" fmla="*/ 6232736 w 10430948"/>
              <a:gd name="connsiteY3" fmla="*/ 1410440 h 2855762"/>
              <a:gd name="connsiteX4" fmla="*/ 9568742 w 10430948"/>
              <a:gd name="connsiteY4" fmla="*/ 1963145 h 2855762"/>
              <a:gd name="connsiteX5" fmla="*/ 10430948 w 10430948"/>
              <a:gd name="connsiteY5" fmla="*/ 2855762 h 2855762"/>
              <a:gd name="connsiteX6" fmla="*/ 0 w 10430948"/>
              <a:gd name="connsiteY6" fmla="*/ 2849061 h 2855762"/>
              <a:gd name="connsiteX0" fmla="*/ 0 w 10430948"/>
              <a:gd name="connsiteY0" fmla="*/ 2849061 h 2855762"/>
              <a:gd name="connsiteX1" fmla="*/ 7403 w 10430948"/>
              <a:gd name="connsiteY1" fmla="*/ 39645 h 2855762"/>
              <a:gd name="connsiteX2" fmla="*/ 3876973 w 10430948"/>
              <a:gd name="connsiteY2" fmla="*/ 453941 h 2855762"/>
              <a:gd name="connsiteX3" fmla="*/ 6232736 w 10430948"/>
              <a:gd name="connsiteY3" fmla="*/ 1410440 h 2855762"/>
              <a:gd name="connsiteX4" fmla="*/ 9568742 w 10430948"/>
              <a:gd name="connsiteY4" fmla="*/ 1963145 h 2855762"/>
              <a:gd name="connsiteX5" fmla="*/ 10430948 w 10430948"/>
              <a:gd name="connsiteY5" fmla="*/ 2855762 h 2855762"/>
              <a:gd name="connsiteX6" fmla="*/ 0 w 10430948"/>
              <a:gd name="connsiteY6" fmla="*/ 2849061 h 285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0948" h="2855762">
                <a:moveTo>
                  <a:pt x="0" y="2849061"/>
                </a:moveTo>
                <a:cubicBezTo>
                  <a:pt x="5201" y="2431325"/>
                  <a:pt x="-6204" y="556842"/>
                  <a:pt x="7403" y="39645"/>
                </a:cubicBezTo>
                <a:cubicBezTo>
                  <a:pt x="1593938" y="-116935"/>
                  <a:pt x="2839417" y="225475"/>
                  <a:pt x="3876973" y="453941"/>
                </a:cubicBezTo>
                <a:cubicBezTo>
                  <a:pt x="4914529" y="682407"/>
                  <a:pt x="4830260" y="1177360"/>
                  <a:pt x="6232736" y="1410440"/>
                </a:cubicBezTo>
                <a:cubicBezTo>
                  <a:pt x="7111266" y="1632914"/>
                  <a:pt x="8573011" y="1485337"/>
                  <a:pt x="9568742" y="1963145"/>
                </a:cubicBezTo>
                <a:cubicBezTo>
                  <a:pt x="10361432" y="2234065"/>
                  <a:pt x="10052606" y="2552969"/>
                  <a:pt x="10430948" y="2855762"/>
                </a:cubicBezTo>
                <a:lnTo>
                  <a:pt x="0" y="2849061"/>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13" name="Google Shape;9;p2">
            <a:extLst>
              <a:ext uri="{FF2B5EF4-FFF2-40B4-BE49-F238E27FC236}">
                <a16:creationId xmlns:a16="http://schemas.microsoft.com/office/drawing/2014/main" id="{2B53B3D3-1FC8-C948-B682-49DA91791F91}"/>
              </a:ext>
            </a:extLst>
          </p:cNvPr>
          <p:cNvSpPr txBox="1">
            <a:spLocks noGrp="1"/>
          </p:cNvSpPr>
          <p:nvPr>
            <p:ph type="ctrTitle" hasCustomPrompt="1"/>
          </p:nvPr>
        </p:nvSpPr>
        <p:spPr>
          <a:xfrm>
            <a:off x="4758189" y="2628811"/>
            <a:ext cx="3974996" cy="800189"/>
          </a:xfrm>
          <a:prstGeom prst="rect">
            <a:avLst/>
          </a:prstGeom>
        </p:spPr>
        <p:txBody>
          <a:bodyPr spcFirstLastPara="1" wrap="square" lIns="91425" tIns="91425" rIns="91425" bIns="91425" anchor="b" anchorCtr="0">
            <a:spAutoFit/>
          </a:bodyPr>
          <a:lstStyle>
            <a:lvl1pPr lvl="0" rtl="0">
              <a:spcBef>
                <a:spcPts val="0"/>
              </a:spcBef>
              <a:spcAft>
                <a:spcPts val="0"/>
              </a:spcAft>
              <a:buSzPts val="5200"/>
              <a:buNone/>
              <a:defRPr sz="4000" b="1" i="0">
                <a:solidFill>
                  <a:schemeClr val="accent1"/>
                </a:solidFill>
                <a:latin typeface="Calibri" panose="020F0502020204030204" pitchFamily="34" charset="0"/>
                <a:cs typeface="Calibri" panose="020F0502020204030204" pitchFamily="34"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rPr lang="en-US"/>
              <a:t>Lesson Name</a:t>
            </a:r>
            <a:endParaRPr/>
          </a:p>
        </p:txBody>
      </p:sp>
      <p:sp>
        <p:nvSpPr>
          <p:cNvPr id="14" name="Google Shape;10;p2">
            <a:extLst>
              <a:ext uri="{FF2B5EF4-FFF2-40B4-BE49-F238E27FC236}">
                <a16:creationId xmlns:a16="http://schemas.microsoft.com/office/drawing/2014/main" id="{E1F70958-0DD4-AD49-BA69-D6C9D469F1F5}"/>
              </a:ext>
            </a:extLst>
          </p:cNvPr>
          <p:cNvSpPr txBox="1">
            <a:spLocks noGrp="1"/>
          </p:cNvSpPr>
          <p:nvPr>
            <p:ph type="subTitle" idx="1" hasCustomPrompt="1"/>
          </p:nvPr>
        </p:nvSpPr>
        <p:spPr>
          <a:xfrm>
            <a:off x="4758187" y="3424258"/>
            <a:ext cx="3974996" cy="69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200" b="0" i="0">
                <a:solidFill>
                  <a:srgbClr val="000000"/>
                </a:solidFill>
                <a:latin typeface="Calibri" panose="020F0502020204030204" pitchFamily="34" charset="0"/>
                <a:ea typeface="Calibri" panose="020F0502020204030204" pitchFamily="34" charset="0"/>
                <a:cs typeface="Calibri" panose="020F0502020204030204" pitchFamily="34" charset="0"/>
                <a:sym typeface="Karla"/>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r>
              <a:rPr lang="en-US"/>
              <a:t>Unit 1 Lesson 2</a:t>
            </a:r>
            <a:endParaRPr/>
          </a:p>
        </p:txBody>
      </p:sp>
      <p:sp>
        <p:nvSpPr>
          <p:cNvPr id="15" name="TextBox 14">
            <a:extLst>
              <a:ext uri="{FF2B5EF4-FFF2-40B4-BE49-F238E27FC236}">
                <a16:creationId xmlns:a16="http://schemas.microsoft.com/office/drawing/2014/main" id="{844DC64F-5389-EA4E-95EE-A08FF97304CA}"/>
              </a:ext>
            </a:extLst>
          </p:cNvPr>
          <p:cNvSpPr txBox="1"/>
          <p:nvPr userDrawn="1"/>
        </p:nvSpPr>
        <p:spPr>
          <a:xfrm>
            <a:off x="6832879" y="227812"/>
            <a:ext cx="1976506" cy="585663"/>
          </a:xfrm>
          <a:prstGeom prst="rect">
            <a:avLst/>
          </a:prstGeom>
          <a:noFill/>
          <a:ln>
            <a:noFill/>
          </a:ln>
        </p:spPr>
        <p:txBody>
          <a:bodyPr wrap="square" rtlCol="0">
            <a:noAutofit/>
          </a:bodyPr>
          <a:lstStyle/>
          <a:p>
            <a:pPr algn="r">
              <a:spcBef>
                <a:spcPts val="672"/>
              </a:spcBef>
            </a:pPr>
            <a:r>
              <a:rPr lang="en-US" sz="3200" i="0">
                <a:solidFill>
                  <a:srgbClr val="000000"/>
                </a:solidFill>
                <a:latin typeface="Calibri"/>
                <a:cs typeface="Calibri"/>
              </a:rPr>
              <a:t>Years </a:t>
            </a:r>
            <a:r>
              <a:rPr lang="en-US" sz="5000" i="0">
                <a:solidFill>
                  <a:srgbClr val="000000"/>
                </a:solidFill>
                <a:latin typeface="Calibri"/>
                <a:cs typeface="Calibri"/>
              </a:rPr>
              <a:t>3-4</a:t>
            </a:r>
          </a:p>
        </p:txBody>
      </p:sp>
      <p:sp>
        <p:nvSpPr>
          <p:cNvPr id="28" name="TextBox 27">
            <a:extLst>
              <a:ext uri="{FF2B5EF4-FFF2-40B4-BE49-F238E27FC236}">
                <a16:creationId xmlns:a16="http://schemas.microsoft.com/office/drawing/2014/main" id="{74A91735-F5BC-6A48-A677-B0641364540A}"/>
              </a:ext>
            </a:extLst>
          </p:cNvPr>
          <p:cNvSpPr txBox="1"/>
          <p:nvPr userDrawn="1"/>
        </p:nvSpPr>
        <p:spPr>
          <a:xfrm>
            <a:off x="-652007" y="1311965"/>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22" name="Freeform 21">
            <a:extLst>
              <a:ext uri="{FF2B5EF4-FFF2-40B4-BE49-F238E27FC236}">
                <a16:creationId xmlns:a16="http://schemas.microsoft.com/office/drawing/2014/main" id="{2844E785-F1D8-B0A7-1E77-F3C5B306AB0C}"/>
              </a:ext>
            </a:extLst>
          </p:cNvPr>
          <p:cNvSpPr/>
          <p:nvPr userDrawn="1"/>
        </p:nvSpPr>
        <p:spPr>
          <a:xfrm rot="5400000">
            <a:off x="1121919" y="-1151152"/>
            <a:ext cx="6873021" cy="9171140"/>
          </a:xfrm>
          <a:custGeom>
            <a:avLst/>
            <a:gdLst>
              <a:gd name="connsiteX0" fmla="*/ 0 w 6873021"/>
              <a:gd name="connsiteY0" fmla="*/ 9143999 h 9171140"/>
              <a:gd name="connsiteX1" fmla="*/ 3504518 w 6873021"/>
              <a:gd name="connsiteY1" fmla="*/ 6802757 h 9171140"/>
              <a:gd name="connsiteX2" fmla="*/ 4941050 w 6873021"/>
              <a:gd name="connsiteY2" fmla="*/ 2807980 h 9171140"/>
              <a:gd name="connsiteX3" fmla="*/ 5528200 w 6873021"/>
              <a:gd name="connsiteY3" fmla="*/ 23427 h 9171140"/>
              <a:gd name="connsiteX4" fmla="*/ 5557167 w 6873021"/>
              <a:gd name="connsiteY4" fmla="*/ 0 h 9171140"/>
              <a:gd name="connsiteX5" fmla="*/ 6869350 w 6873021"/>
              <a:gd name="connsiteY5" fmla="*/ 0 h 9171140"/>
              <a:gd name="connsiteX6" fmla="*/ 6869568 w 6873021"/>
              <a:gd name="connsiteY6" fmla="*/ 513719 h 9171140"/>
              <a:gd name="connsiteX7" fmla="*/ 6873021 w 6873021"/>
              <a:gd name="connsiteY7" fmla="*/ 9171140 h 9171140"/>
              <a:gd name="connsiteX8" fmla="*/ 1541280 w 6873021"/>
              <a:gd name="connsiteY8" fmla="*/ 9160982 h 9171140"/>
              <a:gd name="connsiteX9" fmla="*/ 0 w 6873021"/>
              <a:gd name="connsiteY9" fmla="*/ 9143999 h 917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3021" h="9171140">
                <a:moveTo>
                  <a:pt x="0" y="9143999"/>
                </a:moveTo>
                <a:cubicBezTo>
                  <a:pt x="297957" y="9141840"/>
                  <a:pt x="3174795" y="9181758"/>
                  <a:pt x="3504518" y="6802757"/>
                </a:cubicBezTo>
                <a:cubicBezTo>
                  <a:pt x="3718438" y="4886323"/>
                  <a:pt x="4927396" y="4077228"/>
                  <a:pt x="4941050" y="2807980"/>
                </a:cubicBezTo>
                <a:cubicBezTo>
                  <a:pt x="4959610" y="1082628"/>
                  <a:pt x="5194701" y="327593"/>
                  <a:pt x="5528200" y="23427"/>
                </a:cubicBezTo>
                <a:lnTo>
                  <a:pt x="5557167" y="0"/>
                </a:lnTo>
                <a:lnTo>
                  <a:pt x="6869350" y="0"/>
                </a:lnTo>
                <a:lnTo>
                  <a:pt x="6869568" y="513719"/>
                </a:lnTo>
                <a:cubicBezTo>
                  <a:pt x="6870720" y="3263348"/>
                  <a:pt x="6871869" y="6489599"/>
                  <a:pt x="6873021" y="9171140"/>
                </a:cubicBezTo>
                <a:lnTo>
                  <a:pt x="1541280" y="9160982"/>
                </a:lnTo>
                <a:lnTo>
                  <a:pt x="0" y="9143999"/>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25" name="Picture Placeholder 7">
            <a:extLst>
              <a:ext uri="{FF2B5EF4-FFF2-40B4-BE49-F238E27FC236}">
                <a16:creationId xmlns:a16="http://schemas.microsoft.com/office/drawing/2014/main" id="{2E7E733A-332C-6347-98CA-26C5C94A5358}"/>
              </a:ext>
            </a:extLst>
          </p:cNvPr>
          <p:cNvSpPr>
            <a:spLocks noGrp="1"/>
          </p:cNvSpPr>
          <p:nvPr>
            <p:ph type="pic" sz="quarter" idx="10"/>
          </p:nvPr>
        </p:nvSpPr>
        <p:spPr>
          <a:xfrm>
            <a:off x="-26024" y="1301365"/>
            <a:ext cx="4487201" cy="4995436"/>
          </a:xfrm>
          <a:custGeom>
            <a:avLst/>
            <a:gdLst>
              <a:gd name="connsiteX0" fmla="*/ 0 w 3788809"/>
              <a:gd name="connsiteY0" fmla="*/ 0 h 4661296"/>
              <a:gd name="connsiteX1" fmla="*/ 3788809 w 3788809"/>
              <a:gd name="connsiteY1" fmla="*/ 0 h 4661296"/>
              <a:gd name="connsiteX2" fmla="*/ 3788809 w 3788809"/>
              <a:gd name="connsiteY2" fmla="*/ 4661296 h 4661296"/>
              <a:gd name="connsiteX3" fmla="*/ 0 w 3788809"/>
              <a:gd name="connsiteY3" fmla="*/ 4661296 h 4661296"/>
              <a:gd name="connsiteX4" fmla="*/ 0 w 3788809"/>
              <a:gd name="connsiteY4" fmla="*/ 0 h 4661296"/>
              <a:gd name="connsiteX0" fmla="*/ 0 w 3788809"/>
              <a:gd name="connsiteY0" fmla="*/ 218494 h 4879790"/>
              <a:gd name="connsiteX1" fmla="*/ 3788809 w 3788809"/>
              <a:gd name="connsiteY1" fmla="*/ 218494 h 4879790"/>
              <a:gd name="connsiteX2" fmla="*/ 3788809 w 3788809"/>
              <a:gd name="connsiteY2" fmla="*/ 4879790 h 4879790"/>
              <a:gd name="connsiteX3" fmla="*/ 0 w 3788809"/>
              <a:gd name="connsiteY3" fmla="*/ 4879790 h 4879790"/>
              <a:gd name="connsiteX4" fmla="*/ 0 w 3788809"/>
              <a:gd name="connsiteY4" fmla="*/ 218494 h 4879790"/>
              <a:gd name="connsiteX0" fmla="*/ 0 w 3788809"/>
              <a:gd name="connsiteY0" fmla="*/ 218494 h 4879790"/>
              <a:gd name="connsiteX1" fmla="*/ 3788809 w 3788809"/>
              <a:gd name="connsiteY1" fmla="*/ 218494 h 4879790"/>
              <a:gd name="connsiteX2" fmla="*/ 3788809 w 3788809"/>
              <a:gd name="connsiteY2" fmla="*/ 4879790 h 4879790"/>
              <a:gd name="connsiteX3" fmla="*/ 0 w 3788809"/>
              <a:gd name="connsiteY3" fmla="*/ 4879790 h 4879790"/>
              <a:gd name="connsiteX4" fmla="*/ 0 w 3788809"/>
              <a:gd name="connsiteY4" fmla="*/ 218494 h 4879790"/>
              <a:gd name="connsiteX0" fmla="*/ 58993 w 3788809"/>
              <a:gd name="connsiteY0" fmla="*/ 293148 h 4738135"/>
              <a:gd name="connsiteX1" fmla="*/ 3788809 w 3788809"/>
              <a:gd name="connsiteY1" fmla="*/ 76839 h 4738135"/>
              <a:gd name="connsiteX2" fmla="*/ 3788809 w 3788809"/>
              <a:gd name="connsiteY2" fmla="*/ 4738135 h 4738135"/>
              <a:gd name="connsiteX3" fmla="*/ 0 w 3788809"/>
              <a:gd name="connsiteY3" fmla="*/ 4738135 h 4738135"/>
              <a:gd name="connsiteX4" fmla="*/ 58993 w 3788809"/>
              <a:gd name="connsiteY4" fmla="*/ 293148 h 4738135"/>
              <a:gd name="connsiteX0" fmla="*/ 58993 w 3788809"/>
              <a:gd name="connsiteY0" fmla="*/ 416058 h 4861045"/>
              <a:gd name="connsiteX1" fmla="*/ 3788809 w 3788809"/>
              <a:gd name="connsiteY1" fmla="*/ 199749 h 4861045"/>
              <a:gd name="connsiteX2" fmla="*/ 3788809 w 3788809"/>
              <a:gd name="connsiteY2" fmla="*/ 4861045 h 4861045"/>
              <a:gd name="connsiteX3" fmla="*/ 0 w 3788809"/>
              <a:gd name="connsiteY3" fmla="*/ 4861045 h 4861045"/>
              <a:gd name="connsiteX4" fmla="*/ 58993 w 3788809"/>
              <a:gd name="connsiteY4" fmla="*/ 416058 h 4861045"/>
              <a:gd name="connsiteX0" fmla="*/ 58993 w 3985453"/>
              <a:gd name="connsiteY0" fmla="*/ 416058 h 4861045"/>
              <a:gd name="connsiteX1" fmla="*/ 3788809 w 3985453"/>
              <a:gd name="connsiteY1" fmla="*/ 199749 h 4861045"/>
              <a:gd name="connsiteX2" fmla="*/ 3788809 w 3985453"/>
              <a:gd name="connsiteY2" fmla="*/ 4861045 h 4861045"/>
              <a:gd name="connsiteX3" fmla="*/ 0 w 3985453"/>
              <a:gd name="connsiteY3" fmla="*/ 4861045 h 4861045"/>
              <a:gd name="connsiteX4" fmla="*/ 58993 w 3985453"/>
              <a:gd name="connsiteY4" fmla="*/ 416058 h 4861045"/>
              <a:gd name="connsiteX0" fmla="*/ 58993 w 3989823"/>
              <a:gd name="connsiteY0" fmla="*/ 416058 h 4861045"/>
              <a:gd name="connsiteX1" fmla="*/ 3788809 w 3989823"/>
              <a:gd name="connsiteY1" fmla="*/ 199749 h 4861045"/>
              <a:gd name="connsiteX2" fmla="*/ 3788809 w 3989823"/>
              <a:gd name="connsiteY2" fmla="*/ 4861045 h 4861045"/>
              <a:gd name="connsiteX3" fmla="*/ 0 w 3989823"/>
              <a:gd name="connsiteY3" fmla="*/ 4861045 h 4861045"/>
              <a:gd name="connsiteX4" fmla="*/ 58993 w 3989823"/>
              <a:gd name="connsiteY4" fmla="*/ 416058 h 4861045"/>
              <a:gd name="connsiteX0" fmla="*/ 58993 w 3989823"/>
              <a:gd name="connsiteY0" fmla="*/ 313736 h 4758723"/>
              <a:gd name="connsiteX1" fmla="*/ 3788809 w 3989823"/>
              <a:gd name="connsiteY1" fmla="*/ 97427 h 4758723"/>
              <a:gd name="connsiteX2" fmla="*/ 3788809 w 3989823"/>
              <a:gd name="connsiteY2" fmla="*/ 4758723 h 4758723"/>
              <a:gd name="connsiteX3" fmla="*/ 0 w 3989823"/>
              <a:gd name="connsiteY3" fmla="*/ 4758723 h 4758723"/>
              <a:gd name="connsiteX4" fmla="*/ 58993 w 3989823"/>
              <a:gd name="connsiteY4" fmla="*/ 313736 h 4758723"/>
              <a:gd name="connsiteX0" fmla="*/ 58993 w 4011673"/>
              <a:gd name="connsiteY0" fmla="*/ 313736 h 4758723"/>
              <a:gd name="connsiteX1" fmla="*/ 3788809 w 4011673"/>
              <a:gd name="connsiteY1" fmla="*/ 97427 h 4758723"/>
              <a:gd name="connsiteX2" fmla="*/ 3788809 w 4011673"/>
              <a:gd name="connsiteY2" fmla="*/ 4758723 h 4758723"/>
              <a:gd name="connsiteX3" fmla="*/ 0 w 4011673"/>
              <a:gd name="connsiteY3" fmla="*/ 4758723 h 4758723"/>
              <a:gd name="connsiteX4" fmla="*/ 58993 w 4011673"/>
              <a:gd name="connsiteY4" fmla="*/ 313736 h 4758723"/>
              <a:gd name="connsiteX0" fmla="*/ 58993 w 3937832"/>
              <a:gd name="connsiteY0" fmla="*/ 313736 h 4758723"/>
              <a:gd name="connsiteX1" fmla="*/ 3788809 w 3937832"/>
              <a:gd name="connsiteY1" fmla="*/ 97427 h 4758723"/>
              <a:gd name="connsiteX2" fmla="*/ 3788809 w 3937832"/>
              <a:gd name="connsiteY2" fmla="*/ 4758723 h 4758723"/>
              <a:gd name="connsiteX3" fmla="*/ 0 w 3937832"/>
              <a:gd name="connsiteY3" fmla="*/ 4758723 h 4758723"/>
              <a:gd name="connsiteX4" fmla="*/ 58993 w 3937832"/>
              <a:gd name="connsiteY4" fmla="*/ 313736 h 4758723"/>
              <a:gd name="connsiteX0" fmla="*/ 58993 w 3937832"/>
              <a:gd name="connsiteY0" fmla="*/ 313736 h 4758723"/>
              <a:gd name="connsiteX1" fmla="*/ 3788809 w 3937832"/>
              <a:gd name="connsiteY1" fmla="*/ 97427 h 4758723"/>
              <a:gd name="connsiteX2" fmla="*/ 3788809 w 3937832"/>
              <a:gd name="connsiteY2" fmla="*/ 4758723 h 4758723"/>
              <a:gd name="connsiteX3" fmla="*/ 0 w 3937832"/>
              <a:gd name="connsiteY3" fmla="*/ 4758723 h 4758723"/>
              <a:gd name="connsiteX4" fmla="*/ 58993 w 3937832"/>
              <a:gd name="connsiteY4" fmla="*/ 313736 h 4758723"/>
              <a:gd name="connsiteX0" fmla="*/ 58993 w 3920274"/>
              <a:gd name="connsiteY0" fmla="*/ 313736 h 4758723"/>
              <a:gd name="connsiteX1" fmla="*/ 3788809 w 3920274"/>
              <a:gd name="connsiteY1" fmla="*/ 97427 h 4758723"/>
              <a:gd name="connsiteX2" fmla="*/ 3788809 w 3920274"/>
              <a:gd name="connsiteY2" fmla="*/ 4758723 h 4758723"/>
              <a:gd name="connsiteX3" fmla="*/ 0 w 3920274"/>
              <a:gd name="connsiteY3" fmla="*/ 4758723 h 4758723"/>
              <a:gd name="connsiteX4" fmla="*/ 58993 w 3920274"/>
              <a:gd name="connsiteY4" fmla="*/ 313736 h 4758723"/>
              <a:gd name="connsiteX0" fmla="*/ 4311 w 4524353"/>
              <a:gd name="connsiteY0" fmla="*/ 274173 h 4925637"/>
              <a:gd name="connsiteX1" fmla="*/ 4392888 w 4524353"/>
              <a:gd name="connsiteY1" fmla="*/ 264341 h 4925637"/>
              <a:gd name="connsiteX2" fmla="*/ 4392888 w 4524353"/>
              <a:gd name="connsiteY2" fmla="*/ 4925637 h 4925637"/>
              <a:gd name="connsiteX3" fmla="*/ 604079 w 4524353"/>
              <a:gd name="connsiteY3" fmla="*/ 4925637 h 4925637"/>
              <a:gd name="connsiteX4" fmla="*/ 4311 w 4524353"/>
              <a:gd name="connsiteY4" fmla="*/ 274173 h 4925637"/>
              <a:gd name="connsiteX0" fmla="*/ 4720 w 4393297"/>
              <a:gd name="connsiteY0" fmla="*/ 334693 h 4986157"/>
              <a:gd name="connsiteX1" fmla="*/ 4196652 w 4393297"/>
              <a:gd name="connsiteY1" fmla="*/ 29893 h 4986157"/>
              <a:gd name="connsiteX2" fmla="*/ 4393297 w 4393297"/>
              <a:gd name="connsiteY2" fmla="*/ 4986157 h 4986157"/>
              <a:gd name="connsiteX3" fmla="*/ 604488 w 4393297"/>
              <a:gd name="connsiteY3" fmla="*/ 4986157 h 4986157"/>
              <a:gd name="connsiteX4" fmla="*/ 4720 w 4393297"/>
              <a:gd name="connsiteY4" fmla="*/ 334693 h 4986157"/>
              <a:gd name="connsiteX0" fmla="*/ 0 w 4388577"/>
              <a:gd name="connsiteY0" fmla="*/ 321575 h 4973039"/>
              <a:gd name="connsiteX1" fmla="*/ 4191932 w 4388577"/>
              <a:gd name="connsiteY1" fmla="*/ 16775 h 4973039"/>
              <a:gd name="connsiteX2" fmla="*/ 4388577 w 4388577"/>
              <a:gd name="connsiteY2" fmla="*/ 4973039 h 4973039"/>
              <a:gd name="connsiteX3" fmla="*/ 599768 w 4388577"/>
              <a:gd name="connsiteY3" fmla="*/ 4973039 h 4973039"/>
              <a:gd name="connsiteX4" fmla="*/ 0 w 4388577"/>
              <a:gd name="connsiteY4" fmla="*/ 321575 h 4973039"/>
              <a:gd name="connsiteX0" fmla="*/ 0 w 4388577"/>
              <a:gd name="connsiteY0" fmla="*/ 6943 h 4973039"/>
              <a:gd name="connsiteX1" fmla="*/ 4191932 w 4388577"/>
              <a:gd name="connsiteY1" fmla="*/ 16775 h 4973039"/>
              <a:gd name="connsiteX2" fmla="*/ 4388577 w 4388577"/>
              <a:gd name="connsiteY2" fmla="*/ 4973039 h 4973039"/>
              <a:gd name="connsiteX3" fmla="*/ 599768 w 4388577"/>
              <a:gd name="connsiteY3" fmla="*/ 4973039 h 4973039"/>
              <a:gd name="connsiteX4" fmla="*/ 0 w 4388577"/>
              <a:gd name="connsiteY4" fmla="*/ 6943 h 4973039"/>
              <a:gd name="connsiteX0" fmla="*/ 19664 w 4408241"/>
              <a:gd name="connsiteY0" fmla="*/ 6943 h 4973039"/>
              <a:gd name="connsiteX1" fmla="*/ 4211596 w 4408241"/>
              <a:gd name="connsiteY1" fmla="*/ 16775 h 4973039"/>
              <a:gd name="connsiteX2" fmla="*/ 4408241 w 4408241"/>
              <a:gd name="connsiteY2" fmla="*/ 4973039 h 4973039"/>
              <a:gd name="connsiteX3" fmla="*/ 0 w 4408241"/>
              <a:gd name="connsiteY3" fmla="*/ 4914045 h 4973039"/>
              <a:gd name="connsiteX4" fmla="*/ 19664 w 4408241"/>
              <a:gd name="connsiteY4" fmla="*/ 6943 h 4973039"/>
              <a:gd name="connsiteX0" fmla="*/ 35871 w 4424448"/>
              <a:gd name="connsiteY0" fmla="*/ 6943 h 4973039"/>
              <a:gd name="connsiteX1" fmla="*/ 4227803 w 4424448"/>
              <a:gd name="connsiteY1" fmla="*/ 16775 h 4973039"/>
              <a:gd name="connsiteX2" fmla="*/ 4424448 w 4424448"/>
              <a:gd name="connsiteY2" fmla="*/ 4973039 h 4973039"/>
              <a:gd name="connsiteX3" fmla="*/ 16207 w 4424448"/>
              <a:gd name="connsiteY3" fmla="*/ 4914045 h 4973039"/>
              <a:gd name="connsiteX4" fmla="*/ 35871 w 4424448"/>
              <a:gd name="connsiteY4" fmla="*/ 6943 h 4973039"/>
              <a:gd name="connsiteX0" fmla="*/ 54064 w 4442641"/>
              <a:gd name="connsiteY0" fmla="*/ 6943 h 4973039"/>
              <a:gd name="connsiteX1" fmla="*/ 4245996 w 4442641"/>
              <a:gd name="connsiteY1" fmla="*/ 16775 h 4973039"/>
              <a:gd name="connsiteX2" fmla="*/ 4442641 w 4442641"/>
              <a:gd name="connsiteY2" fmla="*/ 4973039 h 4973039"/>
              <a:gd name="connsiteX3" fmla="*/ 34400 w 4442641"/>
              <a:gd name="connsiteY3" fmla="*/ 4914045 h 4973039"/>
              <a:gd name="connsiteX4" fmla="*/ 54064 w 4442641"/>
              <a:gd name="connsiteY4" fmla="*/ 6943 h 4973039"/>
              <a:gd name="connsiteX0" fmla="*/ 34706 w 4423283"/>
              <a:gd name="connsiteY0" fmla="*/ 6943 h 4973039"/>
              <a:gd name="connsiteX1" fmla="*/ 4226638 w 4423283"/>
              <a:gd name="connsiteY1" fmla="*/ 16775 h 4973039"/>
              <a:gd name="connsiteX2" fmla="*/ 4423283 w 4423283"/>
              <a:gd name="connsiteY2" fmla="*/ 4973039 h 4973039"/>
              <a:gd name="connsiteX3" fmla="*/ 15042 w 4423283"/>
              <a:gd name="connsiteY3" fmla="*/ 4914045 h 4973039"/>
              <a:gd name="connsiteX4" fmla="*/ 34706 w 4423283"/>
              <a:gd name="connsiteY4" fmla="*/ 6943 h 4973039"/>
              <a:gd name="connsiteX0" fmla="*/ 52393 w 4440970"/>
              <a:gd name="connsiteY0" fmla="*/ 6943 h 4973039"/>
              <a:gd name="connsiteX1" fmla="*/ 4244325 w 4440970"/>
              <a:gd name="connsiteY1" fmla="*/ 16775 h 4973039"/>
              <a:gd name="connsiteX2" fmla="*/ 4440970 w 4440970"/>
              <a:gd name="connsiteY2" fmla="*/ 4973039 h 4973039"/>
              <a:gd name="connsiteX3" fmla="*/ 32729 w 4440970"/>
              <a:gd name="connsiteY3" fmla="*/ 4914045 h 4973039"/>
              <a:gd name="connsiteX4" fmla="*/ 52393 w 4440970"/>
              <a:gd name="connsiteY4" fmla="*/ 6943 h 4973039"/>
              <a:gd name="connsiteX0" fmla="*/ 52393 w 4421306"/>
              <a:gd name="connsiteY0" fmla="*/ 7995 h 4915097"/>
              <a:gd name="connsiteX1" fmla="*/ 4244325 w 4421306"/>
              <a:gd name="connsiteY1" fmla="*/ 17827 h 4915097"/>
              <a:gd name="connsiteX2" fmla="*/ 4421306 w 4421306"/>
              <a:gd name="connsiteY2" fmla="*/ 4679123 h 4915097"/>
              <a:gd name="connsiteX3" fmla="*/ 32729 w 4421306"/>
              <a:gd name="connsiteY3" fmla="*/ 4915097 h 4915097"/>
              <a:gd name="connsiteX4" fmla="*/ 52393 w 4421306"/>
              <a:gd name="connsiteY4" fmla="*/ 7995 h 4915097"/>
              <a:gd name="connsiteX0" fmla="*/ 52393 w 4436619"/>
              <a:gd name="connsiteY0" fmla="*/ 7995 h 4981537"/>
              <a:gd name="connsiteX1" fmla="*/ 4244325 w 4436619"/>
              <a:gd name="connsiteY1" fmla="*/ 17827 h 4981537"/>
              <a:gd name="connsiteX2" fmla="*/ 4421306 w 4436619"/>
              <a:gd name="connsiteY2" fmla="*/ 4679123 h 4981537"/>
              <a:gd name="connsiteX3" fmla="*/ 32729 w 4436619"/>
              <a:gd name="connsiteY3" fmla="*/ 4915097 h 4981537"/>
              <a:gd name="connsiteX4" fmla="*/ 52393 w 4436619"/>
              <a:gd name="connsiteY4" fmla="*/ 7995 h 4981537"/>
              <a:gd name="connsiteX0" fmla="*/ 52393 w 4358106"/>
              <a:gd name="connsiteY0" fmla="*/ 8978 h 4916094"/>
              <a:gd name="connsiteX1" fmla="*/ 4244325 w 4358106"/>
              <a:gd name="connsiteY1" fmla="*/ 18810 h 4916094"/>
              <a:gd name="connsiteX2" fmla="*/ 4028015 w 4358106"/>
              <a:gd name="connsiteY2" fmla="*/ 4434300 h 4916094"/>
              <a:gd name="connsiteX3" fmla="*/ 32729 w 4358106"/>
              <a:gd name="connsiteY3" fmla="*/ 4916080 h 4916094"/>
              <a:gd name="connsiteX4" fmla="*/ 52393 w 4358106"/>
              <a:gd name="connsiteY4" fmla="*/ 8978 h 4916094"/>
              <a:gd name="connsiteX0" fmla="*/ 52393 w 4431411"/>
              <a:gd name="connsiteY0" fmla="*/ 11375 h 4918491"/>
              <a:gd name="connsiteX1" fmla="*/ 4244325 w 4431411"/>
              <a:gd name="connsiteY1" fmla="*/ 21207 h 4918491"/>
              <a:gd name="connsiteX2" fmla="*/ 4028015 w 4431411"/>
              <a:gd name="connsiteY2" fmla="*/ 4436697 h 4918491"/>
              <a:gd name="connsiteX3" fmla="*/ 32729 w 4431411"/>
              <a:gd name="connsiteY3" fmla="*/ 4918477 h 4918491"/>
              <a:gd name="connsiteX4" fmla="*/ 52393 w 4431411"/>
              <a:gd name="connsiteY4" fmla="*/ 11375 h 4918491"/>
              <a:gd name="connsiteX0" fmla="*/ 52393 w 4393991"/>
              <a:gd name="connsiteY0" fmla="*/ 12540 h 4919642"/>
              <a:gd name="connsiteX1" fmla="*/ 4244325 w 4393991"/>
              <a:gd name="connsiteY1" fmla="*/ 22372 h 4919642"/>
              <a:gd name="connsiteX2" fmla="*/ 3772376 w 4393991"/>
              <a:gd name="connsiteY2" fmla="*/ 4231385 h 4919642"/>
              <a:gd name="connsiteX3" fmla="*/ 32729 w 4393991"/>
              <a:gd name="connsiteY3" fmla="*/ 4919642 h 4919642"/>
              <a:gd name="connsiteX4" fmla="*/ 52393 w 4393991"/>
              <a:gd name="connsiteY4" fmla="*/ 12540 h 4919642"/>
              <a:gd name="connsiteX0" fmla="*/ 52393 w 4393991"/>
              <a:gd name="connsiteY0" fmla="*/ 12540 h 5024551"/>
              <a:gd name="connsiteX1" fmla="*/ 4244325 w 4393991"/>
              <a:gd name="connsiteY1" fmla="*/ 22372 h 5024551"/>
              <a:gd name="connsiteX2" fmla="*/ 3772376 w 4393991"/>
              <a:gd name="connsiteY2" fmla="*/ 4231385 h 5024551"/>
              <a:gd name="connsiteX3" fmla="*/ 32729 w 4393991"/>
              <a:gd name="connsiteY3" fmla="*/ 4919642 h 5024551"/>
              <a:gd name="connsiteX4" fmla="*/ 52393 w 4393991"/>
              <a:gd name="connsiteY4" fmla="*/ 12540 h 5024551"/>
              <a:gd name="connsiteX0" fmla="*/ 52393 w 4368930"/>
              <a:gd name="connsiteY0" fmla="*/ 13646 h 4961165"/>
              <a:gd name="connsiteX1" fmla="*/ 4244325 w 4368930"/>
              <a:gd name="connsiteY1" fmla="*/ 23478 h 4961165"/>
              <a:gd name="connsiteX2" fmla="*/ 3516737 w 4368930"/>
              <a:gd name="connsiteY2" fmla="*/ 4055510 h 4961165"/>
              <a:gd name="connsiteX3" fmla="*/ 32729 w 4368930"/>
              <a:gd name="connsiteY3" fmla="*/ 4920748 h 4961165"/>
              <a:gd name="connsiteX4" fmla="*/ 52393 w 4368930"/>
              <a:gd name="connsiteY4" fmla="*/ 13646 h 4961165"/>
              <a:gd name="connsiteX0" fmla="*/ 52393 w 4492684"/>
              <a:gd name="connsiteY0" fmla="*/ 12791 h 4960310"/>
              <a:gd name="connsiteX1" fmla="*/ 4244325 w 4492684"/>
              <a:gd name="connsiteY1" fmla="*/ 22623 h 4960310"/>
              <a:gd name="connsiteX2" fmla="*/ 3516737 w 4492684"/>
              <a:gd name="connsiteY2" fmla="*/ 4054655 h 4960310"/>
              <a:gd name="connsiteX3" fmla="*/ 32729 w 4492684"/>
              <a:gd name="connsiteY3" fmla="*/ 4919893 h 4960310"/>
              <a:gd name="connsiteX4" fmla="*/ 52393 w 4492684"/>
              <a:gd name="connsiteY4" fmla="*/ 12791 h 4960310"/>
              <a:gd name="connsiteX0" fmla="*/ 52393 w 4505824"/>
              <a:gd name="connsiteY0" fmla="*/ 12038 h 5003517"/>
              <a:gd name="connsiteX1" fmla="*/ 4244325 w 4505824"/>
              <a:gd name="connsiteY1" fmla="*/ 21870 h 5003517"/>
              <a:gd name="connsiteX2" fmla="*/ 3565898 w 4505824"/>
              <a:gd name="connsiteY2" fmla="*/ 4181721 h 5003517"/>
              <a:gd name="connsiteX3" fmla="*/ 32729 w 4505824"/>
              <a:gd name="connsiteY3" fmla="*/ 4919140 h 5003517"/>
              <a:gd name="connsiteX4" fmla="*/ 52393 w 4505824"/>
              <a:gd name="connsiteY4" fmla="*/ 12038 h 5003517"/>
              <a:gd name="connsiteX0" fmla="*/ 52393 w 4601871"/>
              <a:gd name="connsiteY0" fmla="*/ 0 h 4991479"/>
              <a:gd name="connsiteX1" fmla="*/ 4244325 w 4601871"/>
              <a:gd name="connsiteY1" fmla="*/ 9832 h 4991479"/>
              <a:gd name="connsiteX2" fmla="*/ 3565898 w 4601871"/>
              <a:gd name="connsiteY2" fmla="*/ 4169683 h 4991479"/>
              <a:gd name="connsiteX3" fmla="*/ 32729 w 4601871"/>
              <a:gd name="connsiteY3" fmla="*/ 4907102 h 4991479"/>
              <a:gd name="connsiteX4" fmla="*/ 52393 w 4601871"/>
              <a:gd name="connsiteY4" fmla="*/ 0 h 4991479"/>
              <a:gd name="connsiteX0" fmla="*/ 52393 w 3975770"/>
              <a:gd name="connsiteY0" fmla="*/ 0 h 4991479"/>
              <a:gd name="connsiteX1" fmla="*/ 2867809 w 3975770"/>
              <a:gd name="connsiteY1" fmla="*/ 235974 h 4991479"/>
              <a:gd name="connsiteX2" fmla="*/ 3565898 w 3975770"/>
              <a:gd name="connsiteY2" fmla="*/ 4169683 h 4991479"/>
              <a:gd name="connsiteX3" fmla="*/ 32729 w 3975770"/>
              <a:gd name="connsiteY3" fmla="*/ 4907102 h 4991479"/>
              <a:gd name="connsiteX4" fmla="*/ 52393 w 3975770"/>
              <a:gd name="connsiteY4" fmla="*/ 0 h 4991479"/>
              <a:gd name="connsiteX0" fmla="*/ 52393 w 4372772"/>
              <a:gd name="connsiteY0" fmla="*/ 0 h 4991479"/>
              <a:gd name="connsiteX1" fmla="*/ 2867809 w 4372772"/>
              <a:gd name="connsiteY1" fmla="*/ 235974 h 4991479"/>
              <a:gd name="connsiteX2" fmla="*/ 3565898 w 4372772"/>
              <a:gd name="connsiteY2" fmla="*/ 4169683 h 4991479"/>
              <a:gd name="connsiteX3" fmla="*/ 32729 w 4372772"/>
              <a:gd name="connsiteY3" fmla="*/ 4907102 h 4991479"/>
              <a:gd name="connsiteX4" fmla="*/ 52393 w 4372772"/>
              <a:gd name="connsiteY4" fmla="*/ 0 h 4991479"/>
              <a:gd name="connsiteX0" fmla="*/ 52393 w 4429911"/>
              <a:gd name="connsiteY0" fmla="*/ 0 h 4991479"/>
              <a:gd name="connsiteX1" fmla="*/ 2985796 w 4429911"/>
              <a:gd name="connsiteY1" fmla="*/ 216309 h 4991479"/>
              <a:gd name="connsiteX2" fmla="*/ 3565898 w 4429911"/>
              <a:gd name="connsiteY2" fmla="*/ 4169683 h 4991479"/>
              <a:gd name="connsiteX3" fmla="*/ 32729 w 4429911"/>
              <a:gd name="connsiteY3" fmla="*/ 4907102 h 4991479"/>
              <a:gd name="connsiteX4" fmla="*/ 52393 w 4429911"/>
              <a:gd name="connsiteY4" fmla="*/ 0 h 4991479"/>
              <a:gd name="connsiteX0" fmla="*/ 52393 w 4470749"/>
              <a:gd name="connsiteY0" fmla="*/ 0 h 4991479"/>
              <a:gd name="connsiteX1" fmla="*/ 2985796 w 4470749"/>
              <a:gd name="connsiteY1" fmla="*/ 216309 h 4991479"/>
              <a:gd name="connsiteX2" fmla="*/ 3565898 w 4470749"/>
              <a:gd name="connsiteY2" fmla="*/ 4169683 h 4991479"/>
              <a:gd name="connsiteX3" fmla="*/ 32729 w 4470749"/>
              <a:gd name="connsiteY3" fmla="*/ 4907102 h 4991479"/>
              <a:gd name="connsiteX4" fmla="*/ 52393 w 4470749"/>
              <a:gd name="connsiteY4" fmla="*/ 0 h 4991479"/>
              <a:gd name="connsiteX0" fmla="*/ 52393 w 4470749"/>
              <a:gd name="connsiteY0" fmla="*/ 0 h 4991479"/>
              <a:gd name="connsiteX1" fmla="*/ 2985796 w 4470749"/>
              <a:gd name="connsiteY1" fmla="*/ 216309 h 4991479"/>
              <a:gd name="connsiteX2" fmla="*/ 3565898 w 4470749"/>
              <a:gd name="connsiteY2" fmla="*/ 4169683 h 4991479"/>
              <a:gd name="connsiteX3" fmla="*/ 32729 w 4470749"/>
              <a:gd name="connsiteY3" fmla="*/ 4907102 h 4991479"/>
              <a:gd name="connsiteX4" fmla="*/ 52393 w 4470749"/>
              <a:gd name="connsiteY4" fmla="*/ 0 h 4991479"/>
              <a:gd name="connsiteX0" fmla="*/ 52393 w 4467123"/>
              <a:gd name="connsiteY0" fmla="*/ 0 h 4991479"/>
              <a:gd name="connsiteX1" fmla="*/ 2985796 w 4467123"/>
              <a:gd name="connsiteY1" fmla="*/ 216309 h 4991479"/>
              <a:gd name="connsiteX2" fmla="*/ 3565898 w 4467123"/>
              <a:gd name="connsiteY2" fmla="*/ 4169683 h 4991479"/>
              <a:gd name="connsiteX3" fmla="*/ 32729 w 4467123"/>
              <a:gd name="connsiteY3" fmla="*/ 4907102 h 4991479"/>
              <a:gd name="connsiteX4" fmla="*/ 52393 w 4467123"/>
              <a:gd name="connsiteY4" fmla="*/ 0 h 4991479"/>
              <a:gd name="connsiteX0" fmla="*/ 52393 w 4506179"/>
              <a:gd name="connsiteY0" fmla="*/ 0 h 4995436"/>
              <a:gd name="connsiteX1" fmla="*/ 2985796 w 4506179"/>
              <a:gd name="connsiteY1" fmla="*/ 216309 h 4995436"/>
              <a:gd name="connsiteX2" fmla="*/ 3644556 w 4506179"/>
              <a:gd name="connsiteY2" fmla="*/ 4179516 h 4995436"/>
              <a:gd name="connsiteX3" fmla="*/ 32729 w 4506179"/>
              <a:gd name="connsiteY3" fmla="*/ 4907102 h 4995436"/>
              <a:gd name="connsiteX4" fmla="*/ 52393 w 4506179"/>
              <a:gd name="connsiteY4" fmla="*/ 0 h 4995436"/>
              <a:gd name="connsiteX0" fmla="*/ 24671 w 4478457"/>
              <a:gd name="connsiteY0" fmla="*/ 0 h 4995436"/>
              <a:gd name="connsiteX1" fmla="*/ 2958074 w 4478457"/>
              <a:gd name="connsiteY1" fmla="*/ 216309 h 4995436"/>
              <a:gd name="connsiteX2" fmla="*/ 3616834 w 4478457"/>
              <a:gd name="connsiteY2" fmla="*/ 4179516 h 4995436"/>
              <a:gd name="connsiteX3" fmla="*/ 5007 w 4478457"/>
              <a:gd name="connsiteY3" fmla="*/ 4907102 h 4995436"/>
              <a:gd name="connsiteX4" fmla="*/ 24671 w 4478457"/>
              <a:gd name="connsiteY4" fmla="*/ 0 h 4995436"/>
              <a:gd name="connsiteX0" fmla="*/ 19256 w 4493362"/>
              <a:gd name="connsiteY0" fmla="*/ 0 h 4995436"/>
              <a:gd name="connsiteX1" fmla="*/ 2972979 w 4493362"/>
              <a:gd name="connsiteY1" fmla="*/ 216309 h 4995436"/>
              <a:gd name="connsiteX2" fmla="*/ 3631739 w 4493362"/>
              <a:gd name="connsiteY2" fmla="*/ 4179516 h 4995436"/>
              <a:gd name="connsiteX3" fmla="*/ 19912 w 4493362"/>
              <a:gd name="connsiteY3" fmla="*/ 4907102 h 4995436"/>
              <a:gd name="connsiteX4" fmla="*/ 19256 w 4493362"/>
              <a:gd name="connsiteY4" fmla="*/ 0 h 4995436"/>
              <a:gd name="connsiteX0" fmla="*/ 0 w 4474106"/>
              <a:gd name="connsiteY0" fmla="*/ 0 h 4995436"/>
              <a:gd name="connsiteX1" fmla="*/ 2953723 w 4474106"/>
              <a:gd name="connsiteY1" fmla="*/ 216309 h 4995436"/>
              <a:gd name="connsiteX2" fmla="*/ 3612483 w 4474106"/>
              <a:gd name="connsiteY2" fmla="*/ 4179516 h 4995436"/>
              <a:gd name="connsiteX3" fmla="*/ 656 w 4474106"/>
              <a:gd name="connsiteY3" fmla="*/ 4907102 h 4995436"/>
              <a:gd name="connsiteX4" fmla="*/ 0 w 4474106"/>
              <a:gd name="connsiteY4" fmla="*/ 0 h 4995436"/>
              <a:gd name="connsiteX0" fmla="*/ 13095 w 4487201"/>
              <a:gd name="connsiteY0" fmla="*/ 0 h 4995436"/>
              <a:gd name="connsiteX1" fmla="*/ 2966818 w 4487201"/>
              <a:gd name="connsiteY1" fmla="*/ 216309 h 4995436"/>
              <a:gd name="connsiteX2" fmla="*/ 3625578 w 4487201"/>
              <a:gd name="connsiteY2" fmla="*/ 4179516 h 4995436"/>
              <a:gd name="connsiteX3" fmla="*/ 0 w 4487201"/>
              <a:gd name="connsiteY3" fmla="*/ 4907102 h 4995436"/>
              <a:gd name="connsiteX4" fmla="*/ 13095 w 4487201"/>
              <a:gd name="connsiteY4" fmla="*/ 0 h 4995436"/>
              <a:gd name="connsiteX0" fmla="*/ 13095 w 4487201"/>
              <a:gd name="connsiteY0" fmla="*/ 0 h 4995436"/>
              <a:gd name="connsiteX1" fmla="*/ 2966818 w 4487201"/>
              <a:gd name="connsiteY1" fmla="*/ 216309 h 4995436"/>
              <a:gd name="connsiteX2" fmla="*/ 3625578 w 4487201"/>
              <a:gd name="connsiteY2" fmla="*/ 4179516 h 4995436"/>
              <a:gd name="connsiteX3" fmla="*/ 0 w 4487201"/>
              <a:gd name="connsiteY3" fmla="*/ 4907102 h 4995436"/>
              <a:gd name="connsiteX4" fmla="*/ 13095 w 4487201"/>
              <a:gd name="connsiteY4" fmla="*/ 0 h 4995436"/>
              <a:gd name="connsiteX0" fmla="*/ 13095 w 4487201"/>
              <a:gd name="connsiteY0" fmla="*/ 0 h 4995436"/>
              <a:gd name="connsiteX1" fmla="*/ 2966818 w 4487201"/>
              <a:gd name="connsiteY1" fmla="*/ 216309 h 4995436"/>
              <a:gd name="connsiteX2" fmla="*/ 3625578 w 4487201"/>
              <a:gd name="connsiteY2" fmla="*/ 4179516 h 4995436"/>
              <a:gd name="connsiteX3" fmla="*/ 0 w 4487201"/>
              <a:gd name="connsiteY3" fmla="*/ 4907102 h 4995436"/>
              <a:gd name="connsiteX4" fmla="*/ 13095 w 4487201"/>
              <a:gd name="connsiteY4" fmla="*/ 0 h 499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7201" h="4995436">
                <a:moveTo>
                  <a:pt x="13095" y="0"/>
                </a:moveTo>
                <a:cubicBezTo>
                  <a:pt x="587774" y="127820"/>
                  <a:pt x="799315" y="334296"/>
                  <a:pt x="2966818" y="216309"/>
                </a:cubicBezTo>
                <a:cubicBezTo>
                  <a:pt x="5188907" y="-206210"/>
                  <a:pt x="4579309" y="3038706"/>
                  <a:pt x="3625578" y="4179516"/>
                </a:cubicBezTo>
                <a:cubicBezTo>
                  <a:pt x="2706771" y="5369219"/>
                  <a:pt x="1262936" y="4907102"/>
                  <a:pt x="0" y="4907102"/>
                </a:cubicBezTo>
                <a:cubicBezTo>
                  <a:pt x="5250" y="3771274"/>
                  <a:pt x="7858" y="2137227"/>
                  <a:pt x="13095" y="0"/>
                </a:cubicBezTo>
                <a:close/>
              </a:path>
            </a:pathLst>
          </a:custGeom>
          <a:noFill/>
        </p:spPr>
        <p:txBody>
          <a:bodyPr anchor="ctr" anchorCtr="0"/>
          <a:lstStyle>
            <a:lvl1pPr>
              <a:defRPr>
                <a:solidFill>
                  <a:schemeClr val="tx1"/>
                </a:solidFill>
              </a:defRPr>
            </a:lvl1pPr>
          </a:lstStyle>
          <a:p>
            <a:r>
              <a:rPr lang="en-US"/>
              <a:t>Click icon to add picture</a:t>
            </a:r>
          </a:p>
        </p:txBody>
      </p:sp>
      <p:sp>
        <p:nvSpPr>
          <p:cNvPr id="10" name="TextBox 9">
            <a:extLst>
              <a:ext uri="{FF2B5EF4-FFF2-40B4-BE49-F238E27FC236}">
                <a16:creationId xmlns:a16="http://schemas.microsoft.com/office/drawing/2014/main" id="{EF91B4C2-B5E5-9369-7C2D-55A4E5FA26B5}"/>
              </a:ext>
            </a:extLst>
          </p:cNvPr>
          <p:cNvSpPr txBox="1"/>
          <p:nvPr userDrawn="1"/>
        </p:nvSpPr>
        <p:spPr>
          <a:xfrm>
            <a:off x="7149310" y="6257695"/>
            <a:ext cx="1583873" cy="585663"/>
          </a:xfrm>
          <a:prstGeom prst="rect">
            <a:avLst/>
          </a:prstGeom>
          <a:noFill/>
          <a:ln>
            <a:noFill/>
          </a:ln>
        </p:spPr>
        <p:txBody>
          <a:bodyPr wrap="square" rtlCol="0">
            <a:noAutofit/>
          </a:bodyPr>
          <a:lstStyle/>
          <a:p>
            <a:pPr algn="r">
              <a:spcBef>
                <a:spcPts val="672"/>
              </a:spcBef>
            </a:pPr>
            <a:r>
              <a:rPr lang="en-US" sz="1600" i="0">
                <a:solidFill>
                  <a:schemeClr val="accent1"/>
                </a:solidFill>
                <a:latin typeface="Calibri"/>
                <a:cs typeface="Calibri"/>
              </a:rPr>
              <a:t>Part B Version 1</a:t>
            </a:r>
          </a:p>
        </p:txBody>
      </p:sp>
      <p:pic>
        <p:nvPicPr>
          <p:cNvPr id="12" name="Graphic 11">
            <a:extLst>
              <a:ext uri="{FF2B5EF4-FFF2-40B4-BE49-F238E27FC236}">
                <a16:creationId xmlns:a16="http://schemas.microsoft.com/office/drawing/2014/main" id="{C820A005-8E0D-23D3-1C7C-9B5C5E69A0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966461" y="4520722"/>
            <a:ext cx="3290534" cy="1698340"/>
          </a:xfrm>
          <a:prstGeom prst="rect">
            <a:avLst/>
          </a:prstGeom>
        </p:spPr>
      </p:pic>
      <p:pic>
        <p:nvPicPr>
          <p:cNvPr id="17" name="Picture 16">
            <a:extLst>
              <a:ext uri="{FF2B5EF4-FFF2-40B4-BE49-F238E27FC236}">
                <a16:creationId xmlns:a16="http://schemas.microsoft.com/office/drawing/2014/main" id="{922F5BB4-50FC-B37E-7EB7-1AF680A5C18B}"/>
              </a:ext>
            </a:extLst>
          </p:cNvPr>
          <p:cNvPicPr>
            <a:picLocks noChangeAspect="1"/>
          </p:cNvPicPr>
          <p:nvPr userDrawn="1"/>
        </p:nvPicPr>
        <p:blipFill rotWithShape="1">
          <a:blip r:embed="rId4">
            <a:alphaModFix amt="71000"/>
          </a:blip>
          <a:srcRect l="29810" t="-1" b="-7389"/>
          <a:stretch/>
        </p:blipFill>
        <p:spPr>
          <a:xfrm rot="16200000">
            <a:off x="3609060" y="3737077"/>
            <a:ext cx="2423493" cy="3831966"/>
          </a:xfrm>
          <a:prstGeom prst="rect">
            <a:avLst/>
          </a:prstGeom>
        </p:spPr>
      </p:pic>
      <p:pic>
        <p:nvPicPr>
          <p:cNvPr id="20" name="Graphic 19">
            <a:extLst>
              <a:ext uri="{FF2B5EF4-FFF2-40B4-BE49-F238E27FC236}">
                <a16:creationId xmlns:a16="http://schemas.microsoft.com/office/drawing/2014/main" id="{4084FF47-D5E6-37CA-9D1B-F5CFD7D27EBB}"/>
              </a:ext>
            </a:extLst>
          </p:cNvPr>
          <p:cNvPicPr>
            <a:picLocks noChangeAspect="1"/>
          </p:cNvPicPr>
          <p:nvPr userDrawn="1"/>
        </p:nvPicPr>
        <p:blipFill>
          <a:blip r:embed="rId5">
            <a:extLst>
              <a:ext uri="{96DAC541-7B7A-43D3-8B79-37D633B846F1}">
                <asvg:svgBlip xmlns:asvg="http://schemas.microsoft.com/office/drawing/2016/SVG/main" r:embed="rId6"/>
              </a:ext>
            </a:extLst>
          </a:blip>
          <a:srcRect r="64406"/>
          <a:stretch/>
        </p:blipFill>
        <p:spPr>
          <a:xfrm rot="5400000" flipH="1">
            <a:off x="5237421" y="-1312705"/>
            <a:ext cx="822146" cy="3429163"/>
          </a:xfrm>
          <a:prstGeom prst="rect">
            <a:avLst/>
          </a:prstGeom>
        </p:spPr>
      </p:pic>
      <p:sp>
        <p:nvSpPr>
          <p:cNvPr id="2" name="TextBox 1">
            <a:extLst>
              <a:ext uri="{FF2B5EF4-FFF2-40B4-BE49-F238E27FC236}">
                <a16:creationId xmlns:a16="http://schemas.microsoft.com/office/drawing/2014/main" id="{32BC44C5-F806-F203-8639-347682770455}"/>
              </a:ext>
            </a:extLst>
          </p:cNvPr>
          <p:cNvSpPr txBox="1"/>
          <p:nvPr userDrawn="1"/>
        </p:nvSpPr>
        <p:spPr>
          <a:xfrm>
            <a:off x="505236" y="491873"/>
            <a:ext cx="6624984" cy="397933"/>
          </a:xfrm>
          <a:prstGeom prst="rect">
            <a:avLst/>
          </a:prstGeom>
          <a:noFill/>
          <a:ln>
            <a:noFill/>
          </a:ln>
        </p:spPr>
        <p:txBody>
          <a:bodyPr wrap="square" rtlCol="0">
            <a:noAutofit/>
          </a:bodyPr>
          <a:lstStyle/>
          <a:p>
            <a:pPr>
              <a:spcBef>
                <a:spcPts val="672"/>
              </a:spcBef>
            </a:pPr>
            <a:r>
              <a:rPr lang="en-US" sz="2400" b="1" i="0">
                <a:solidFill>
                  <a:schemeClr val="accent1"/>
                </a:solidFill>
                <a:latin typeface="Calibri"/>
                <a:cs typeface="Calibri"/>
              </a:rPr>
              <a:t>Social </a:t>
            </a:r>
            <a:r>
              <a:rPr lang="en-US" sz="2400" b="0" i="0">
                <a:solidFill>
                  <a:schemeClr val="accent1"/>
                </a:solidFill>
                <a:latin typeface="Calibri" panose="020F0502020204030204" pitchFamily="34" charset="0"/>
                <a:cs typeface="Calibri" panose="020F0502020204030204" pitchFamily="34" charset="0"/>
              </a:rPr>
              <a:t>and Emotional Learning</a:t>
            </a:r>
          </a:p>
        </p:txBody>
      </p:sp>
      <p:pic>
        <p:nvPicPr>
          <p:cNvPr id="3" name="Graphic 2">
            <a:extLst>
              <a:ext uri="{FF2B5EF4-FFF2-40B4-BE49-F238E27FC236}">
                <a16:creationId xmlns:a16="http://schemas.microsoft.com/office/drawing/2014/main" id="{9508C092-78C4-B206-F6CE-5193972823D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10814" y="-313102"/>
            <a:ext cx="4161186" cy="2587275"/>
          </a:xfrm>
          <a:prstGeom prst="rect">
            <a:avLst/>
          </a:prstGeom>
        </p:spPr>
      </p:pic>
    </p:spTree>
    <p:extLst>
      <p:ext uri="{BB962C8B-B14F-4D97-AF65-F5344CB8AC3E}">
        <p14:creationId xmlns:p14="http://schemas.microsoft.com/office/powerpoint/2010/main" val="1479606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cite">
    <p:bg>
      <p:bgPr>
        <a:solidFill>
          <a:srgbClr val="FFFDF5"/>
        </a:solidFill>
        <a:effectLst/>
      </p:bgPr>
    </p:bg>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3F15EAB0-243D-D46F-695D-B68271EB618C}"/>
              </a:ext>
            </a:extLst>
          </p:cNvPr>
          <p:cNvSpPr/>
          <p:nvPr userDrawn="1"/>
        </p:nvSpPr>
        <p:spPr>
          <a:xfrm rot="16200000" flipH="1">
            <a:off x="5094141" y="2540606"/>
            <a:ext cx="6597678" cy="1516464"/>
          </a:xfrm>
          <a:custGeom>
            <a:avLst/>
            <a:gdLst>
              <a:gd name="connsiteX0" fmla="*/ 0 w 6597678"/>
              <a:gd name="connsiteY0" fmla="*/ 468471 h 1516464"/>
              <a:gd name="connsiteX1" fmla="*/ 0 w 6597678"/>
              <a:gd name="connsiteY1" fmla="*/ 1516464 h 1516464"/>
              <a:gd name="connsiteX2" fmla="*/ 1 w 6597678"/>
              <a:gd name="connsiteY2" fmla="*/ 1516464 h 1516464"/>
              <a:gd name="connsiteX3" fmla="*/ 1 w 6597678"/>
              <a:gd name="connsiteY3" fmla="*/ 1509252 h 1516464"/>
              <a:gd name="connsiteX4" fmla="*/ 6597678 w 6597678"/>
              <a:gd name="connsiteY4" fmla="*/ 1509251 h 1516464"/>
              <a:gd name="connsiteX5" fmla="*/ 6544309 w 6597678"/>
              <a:gd name="connsiteY5" fmla="*/ 1460168 h 1516464"/>
              <a:gd name="connsiteX6" fmla="*/ 5900313 w 6597678"/>
              <a:gd name="connsiteY6" fmla="*/ 954271 h 1516464"/>
              <a:gd name="connsiteX7" fmla="*/ 3752683 w 6597678"/>
              <a:gd name="connsiteY7" fmla="*/ 71574 h 1516464"/>
              <a:gd name="connsiteX8" fmla="*/ 2097700 w 6597678"/>
              <a:gd name="connsiteY8" fmla="*/ 172981 h 1516464"/>
              <a:gd name="connsiteX9" fmla="*/ 168322 w 6597678"/>
              <a:gd name="connsiteY9" fmla="*/ 452286 h 1516464"/>
              <a:gd name="connsiteX10" fmla="*/ 0 w 6597678"/>
              <a:gd name="connsiteY10" fmla="*/ 468471 h 1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678" h="1516464">
                <a:moveTo>
                  <a:pt x="0" y="468471"/>
                </a:moveTo>
                <a:lnTo>
                  <a:pt x="0" y="1516464"/>
                </a:lnTo>
                <a:lnTo>
                  <a:pt x="1" y="1516464"/>
                </a:lnTo>
                <a:lnTo>
                  <a:pt x="1" y="1509252"/>
                </a:lnTo>
                <a:lnTo>
                  <a:pt x="6597678" y="1509251"/>
                </a:lnTo>
                <a:lnTo>
                  <a:pt x="6544309" y="1460168"/>
                </a:lnTo>
                <a:cubicBezTo>
                  <a:pt x="6380205" y="1287646"/>
                  <a:pt x="6342506" y="1105401"/>
                  <a:pt x="5900313" y="954271"/>
                </a:cubicBezTo>
                <a:cubicBezTo>
                  <a:pt x="4435983" y="629560"/>
                  <a:pt x="4312773" y="213408"/>
                  <a:pt x="3752683" y="71574"/>
                </a:cubicBezTo>
                <a:cubicBezTo>
                  <a:pt x="2858561" y="-77023"/>
                  <a:pt x="2712081" y="29912"/>
                  <a:pt x="2097700" y="172981"/>
                </a:cubicBezTo>
                <a:cubicBezTo>
                  <a:pt x="1176214" y="387565"/>
                  <a:pt x="1017931" y="372726"/>
                  <a:pt x="168322" y="452286"/>
                </a:cubicBezTo>
                <a:lnTo>
                  <a:pt x="0" y="468471"/>
                </a:lnTo>
                <a:close/>
              </a:path>
            </a:pathLst>
          </a:custGeom>
          <a:solidFill>
            <a:srgbClr val="EAC2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17" name="Content Placeholder 2">
            <a:extLst>
              <a:ext uri="{FF2B5EF4-FFF2-40B4-BE49-F238E27FC236}">
                <a16:creationId xmlns:a16="http://schemas.microsoft.com/office/drawing/2014/main" id="{4F60BEC6-D703-2F4E-A00A-B30526DB4EA4}"/>
              </a:ext>
            </a:extLst>
          </p:cNvPr>
          <p:cNvSpPr txBox="1">
            <a:spLocks/>
          </p:cNvSpPr>
          <p:nvPr userDrawn="1"/>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18" name="Content Placeholder 2">
            <a:extLst>
              <a:ext uri="{FF2B5EF4-FFF2-40B4-BE49-F238E27FC236}">
                <a16:creationId xmlns:a16="http://schemas.microsoft.com/office/drawing/2014/main" id="{B49D61DC-AB40-4F45-81B0-4CB3E62A074F}"/>
              </a:ext>
            </a:extLst>
          </p:cNvPr>
          <p:cNvSpPr txBox="1">
            <a:spLocks/>
          </p:cNvSpPr>
          <p:nvPr userDrawn="1"/>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pic>
        <p:nvPicPr>
          <p:cNvPr id="7" name="Picture 6">
            <a:extLst>
              <a:ext uri="{FF2B5EF4-FFF2-40B4-BE49-F238E27FC236}">
                <a16:creationId xmlns:a16="http://schemas.microsoft.com/office/drawing/2014/main" id="{57722BDB-66DB-7A25-FB14-CE67B8BDF787}"/>
              </a:ext>
            </a:extLst>
          </p:cNvPr>
          <p:cNvPicPr>
            <a:picLocks noChangeAspect="1"/>
          </p:cNvPicPr>
          <p:nvPr userDrawn="1"/>
        </p:nvPicPr>
        <p:blipFill rotWithShape="1">
          <a:blip r:embed="rId2">
            <a:alphaModFix amt="71000"/>
          </a:blip>
          <a:srcRect l="34178" t="-1" b="-7389"/>
          <a:stretch/>
        </p:blipFill>
        <p:spPr>
          <a:xfrm rot="10800000">
            <a:off x="7504038" y="3774309"/>
            <a:ext cx="1642365" cy="2769172"/>
          </a:xfrm>
          <a:prstGeom prst="rect">
            <a:avLst/>
          </a:prstGeom>
        </p:spPr>
      </p:pic>
      <p:sp>
        <p:nvSpPr>
          <p:cNvPr id="27" name="Text Placeholder 2">
            <a:extLst>
              <a:ext uri="{FF2B5EF4-FFF2-40B4-BE49-F238E27FC236}">
                <a16:creationId xmlns:a16="http://schemas.microsoft.com/office/drawing/2014/main" id="{FE90C032-6EC0-8390-A2B2-BDB44CBDED52}"/>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28" name="Graphic 27">
            <a:extLst>
              <a:ext uri="{FF2B5EF4-FFF2-40B4-BE49-F238E27FC236}">
                <a16:creationId xmlns:a16="http://schemas.microsoft.com/office/drawing/2014/main" id="{389DBE34-E2C1-E025-878F-D50C9E2560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7167" y="-268075"/>
            <a:ext cx="1264821" cy="2587275"/>
          </a:xfrm>
          <a:prstGeom prst="rect">
            <a:avLst/>
          </a:prstGeom>
        </p:spPr>
      </p:pic>
      <p:sp>
        <p:nvSpPr>
          <p:cNvPr id="8" name="TextBox 7">
            <a:extLst>
              <a:ext uri="{FF2B5EF4-FFF2-40B4-BE49-F238E27FC236}">
                <a16:creationId xmlns:a16="http://schemas.microsoft.com/office/drawing/2014/main" id="{93F05A65-0C38-FB1F-447B-4E4839E35BDD}"/>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Recite</a:t>
            </a:r>
          </a:p>
        </p:txBody>
      </p:sp>
      <p:sp>
        <p:nvSpPr>
          <p:cNvPr id="21" name="TextBox 20">
            <a:extLst>
              <a:ext uri="{FF2B5EF4-FFF2-40B4-BE49-F238E27FC236}">
                <a16:creationId xmlns:a16="http://schemas.microsoft.com/office/drawing/2014/main" id="{E28D438F-D358-5AFD-07EF-78AE4B2330A2}"/>
              </a:ext>
            </a:extLst>
          </p:cNvPr>
          <p:cNvSpPr txBox="1"/>
          <p:nvPr userDrawn="1"/>
        </p:nvSpPr>
        <p:spPr>
          <a:xfrm>
            <a:off x="7798981" y="-265814"/>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2" name="TextBox 1">
            <a:extLst>
              <a:ext uri="{FF2B5EF4-FFF2-40B4-BE49-F238E27FC236}">
                <a16:creationId xmlns:a16="http://schemas.microsoft.com/office/drawing/2014/main" id="{78422851-6F4B-9813-856F-E5FCFC56F51D}"/>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8781CEA-E3E7-FCB5-EF30-71BAAC9D60AE}"/>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4" name="Graphic 3">
            <a:extLst>
              <a:ext uri="{FF2B5EF4-FFF2-40B4-BE49-F238E27FC236}">
                <a16:creationId xmlns:a16="http://schemas.microsoft.com/office/drawing/2014/main" id="{47462459-C03D-56FF-B1E6-1ED6B849E85F}"/>
              </a:ext>
            </a:extLst>
          </p:cNvPr>
          <p:cNvPicPr>
            <a:picLocks noChangeAspect="1"/>
          </p:cNvPicPr>
          <p:nvPr userDrawn="1"/>
        </p:nvPicPr>
        <p:blipFill>
          <a:blip r:embed="rId3">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45424891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call">
    <p:bg>
      <p:bgPr>
        <a:solidFill>
          <a:srgbClr val="FFFDF5"/>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3" name="Rectangle 6">
            <a:extLst>
              <a:ext uri="{FF2B5EF4-FFF2-40B4-BE49-F238E27FC236}">
                <a16:creationId xmlns:a16="http://schemas.microsoft.com/office/drawing/2014/main" id="{D46D36ED-9B3B-C586-A570-D6561E210B15}"/>
              </a:ext>
            </a:extLst>
          </p:cNvPr>
          <p:cNvSpPr/>
          <p:nvPr userDrawn="1"/>
        </p:nvSpPr>
        <p:spPr>
          <a:xfrm flipH="1">
            <a:off x="2502402" y="5366051"/>
            <a:ext cx="6641598" cy="1505036"/>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51393 h 2378014"/>
              <a:gd name="connsiteX1" fmla="*/ 10076 w 10417685"/>
              <a:gd name="connsiteY1" fmla="*/ 39992 h 2378014"/>
              <a:gd name="connsiteX2" fmla="*/ 3318069 w 10417685"/>
              <a:gd name="connsiteY2" fmla="*/ 244137 h 2378014"/>
              <a:gd name="connsiteX3" fmla="*/ 5913994 w 10417685"/>
              <a:gd name="connsiteY3" fmla="*/ 85075 h 2378014"/>
              <a:gd name="connsiteX4" fmla="*/ 9282660 w 10417685"/>
              <a:gd name="connsiteY4" fmla="*/ 1469636 h 2378014"/>
              <a:gd name="connsiteX5" fmla="*/ 10417685 w 10417685"/>
              <a:gd name="connsiteY5" fmla="*/ 2378014 h 2378014"/>
              <a:gd name="connsiteX6" fmla="*/ 0 w 10417685"/>
              <a:gd name="connsiteY6" fmla="*/ 2351393 h 2378014"/>
              <a:gd name="connsiteX0" fmla="*/ 0 w 10417685"/>
              <a:gd name="connsiteY0" fmla="*/ 2322969 h 2349590"/>
              <a:gd name="connsiteX1" fmla="*/ 10076 w 10417685"/>
              <a:gd name="connsiteY1" fmla="*/ 11568 h 2349590"/>
              <a:gd name="connsiteX2" fmla="*/ 3923655 w 10417685"/>
              <a:gd name="connsiteY2" fmla="*/ 1347205 h 2349590"/>
              <a:gd name="connsiteX3" fmla="*/ 5913994 w 10417685"/>
              <a:gd name="connsiteY3" fmla="*/ 56651 h 2349590"/>
              <a:gd name="connsiteX4" fmla="*/ 9282660 w 10417685"/>
              <a:gd name="connsiteY4" fmla="*/ 1441212 h 2349590"/>
              <a:gd name="connsiteX5" fmla="*/ 10417685 w 10417685"/>
              <a:gd name="connsiteY5" fmla="*/ 2349590 h 2349590"/>
              <a:gd name="connsiteX6" fmla="*/ 0 w 10417685"/>
              <a:gd name="connsiteY6" fmla="*/ 2322969 h 2349590"/>
              <a:gd name="connsiteX0" fmla="*/ 0 w 10417685"/>
              <a:gd name="connsiteY0" fmla="*/ 2324912 h 2351533"/>
              <a:gd name="connsiteX1" fmla="*/ 10076 w 10417685"/>
              <a:gd name="connsiteY1" fmla="*/ 13511 h 2351533"/>
              <a:gd name="connsiteX2" fmla="*/ 3923655 w 10417685"/>
              <a:gd name="connsiteY2" fmla="*/ 1349148 h 2351533"/>
              <a:gd name="connsiteX3" fmla="*/ 6599263 w 10417685"/>
              <a:gd name="connsiteY3" fmla="*/ 1461006 h 2351533"/>
              <a:gd name="connsiteX4" fmla="*/ 9282660 w 10417685"/>
              <a:gd name="connsiteY4" fmla="*/ 1443155 h 2351533"/>
              <a:gd name="connsiteX5" fmla="*/ 10417685 w 10417685"/>
              <a:gd name="connsiteY5" fmla="*/ 2351533 h 2351533"/>
              <a:gd name="connsiteX6" fmla="*/ 0 w 10417685"/>
              <a:gd name="connsiteY6" fmla="*/ 2324912 h 2351533"/>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65520 w 10417685"/>
              <a:gd name="connsiteY4" fmla="*/ 1809696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17710 w 10417685"/>
              <a:gd name="connsiteY4" fmla="*/ 1777823 h 2351535"/>
              <a:gd name="connsiteX5" fmla="*/ 10417685 w 10417685"/>
              <a:gd name="connsiteY5" fmla="*/ 2351535 h 2351535"/>
              <a:gd name="connsiteX6" fmla="*/ 0 w 10417685"/>
              <a:gd name="connsiteY6" fmla="*/ 2324914 h 2351535"/>
              <a:gd name="connsiteX0" fmla="*/ 0 w 10417685"/>
              <a:gd name="connsiteY0" fmla="*/ 2327775 h 2354396"/>
              <a:gd name="connsiteX1" fmla="*/ 10076 w 10417685"/>
              <a:gd name="connsiteY1" fmla="*/ 16374 h 2354396"/>
              <a:gd name="connsiteX2" fmla="*/ 3525243 w 10417685"/>
              <a:gd name="connsiteY2" fmla="*/ 1112963 h 2354396"/>
              <a:gd name="connsiteX3" fmla="*/ 6599263 w 10417685"/>
              <a:gd name="connsiteY3" fmla="*/ 1463869 h 2354396"/>
              <a:gd name="connsiteX4" fmla="*/ 8517710 w 10417685"/>
              <a:gd name="connsiteY4" fmla="*/ 1780684 h 2354396"/>
              <a:gd name="connsiteX5" fmla="*/ 10417685 w 10417685"/>
              <a:gd name="connsiteY5" fmla="*/ 2354396 h 2354396"/>
              <a:gd name="connsiteX6" fmla="*/ 0 w 10417685"/>
              <a:gd name="connsiteY6" fmla="*/ 2327775 h 2354396"/>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360728">
                <a:moveTo>
                  <a:pt x="0" y="2360728"/>
                </a:moveTo>
                <a:cubicBezTo>
                  <a:pt x="5201" y="1942992"/>
                  <a:pt x="-3531" y="533169"/>
                  <a:pt x="10076" y="15972"/>
                </a:cubicBezTo>
                <a:cubicBezTo>
                  <a:pt x="1596611" y="-140608"/>
                  <a:pt x="2419077" y="900529"/>
                  <a:pt x="3525243" y="1112561"/>
                </a:cubicBezTo>
                <a:cubicBezTo>
                  <a:pt x="4631409" y="1324593"/>
                  <a:pt x="4893995" y="1071022"/>
                  <a:pt x="6647074" y="1288166"/>
                </a:cubicBezTo>
                <a:cubicBezTo>
                  <a:pt x="7684970" y="1430958"/>
                  <a:pt x="7768526" y="1534458"/>
                  <a:pt x="8517710" y="1780282"/>
                </a:cubicBezTo>
                <a:cubicBezTo>
                  <a:pt x="8954611" y="1917780"/>
                  <a:pt x="10039343" y="2051201"/>
                  <a:pt x="10417685" y="2353994"/>
                </a:cubicBezTo>
                <a:lnTo>
                  <a:pt x="0" y="2360728"/>
                </a:lnTo>
                <a:close/>
              </a:path>
            </a:pathLst>
          </a:custGeom>
          <a:solidFill>
            <a:srgbClr val="C2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2" name="Graphic 11">
            <a:extLst>
              <a:ext uri="{FF2B5EF4-FFF2-40B4-BE49-F238E27FC236}">
                <a16:creationId xmlns:a16="http://schemas.microsoft.com/office/drawing/2014/main" id="{EEC2BF57-ED34-263F-B573-103659B55E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91500" y="5317520"/>
            <a:ext cx="3290534" cy="1698340"/>
          </a:xfrm>
          <a:prstGeom prst="rect">
            <a:avLst/>
          </a:prstGeom>
        </p:spPr>
      </p:pic>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6831" y="-268075"/>
            <a:ext cx="1176329" cy="2587275"/>
          </a:xfrm>
          <a:prstGeom prst="rect">
            <a:avLst/>
          </a:prstGeom>
        </p:spPr>
      </p:pic>
      <p:sp>
        <p:nvSpPr>
          <p:cNvPr id="18" name="TextBox 17">
            <a:extLst>
              <a:ext uri="{FF2B5EF4-FFF2-40B4-BE49-F238E27FC236}">
                <a16:creationId xmlns:a16="http://schemas.microsoft.com/office/drawing/2014/main" id="{B6640DCE-C613-5343-9E4E-31DE53B1DFF7}"/>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DA12FD3-1DBC-8317-0F72-9F08E76CCC8A}"/>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Recall</a:t>
            </a:r>
          </a:p>
        </p:txBody>
      </p:sp>
      <p:sp>
        <p:nvSpPr>
          <p:cNvPr id="4" name="TextBox 3">
            <a:extLst>
              <a:ext uri="{FF2B5EF4-FFF2-40B4-BE49-F238E27FC236}">
                <a16:creationId xmlns:a16="http://schemas.microsoft.com/office/drawing/2014/main" id="{F8868354-2197-7A34-40F1-91F7BFCCD4D5}"/>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E2D732B4-0140-6C56-081B-39DCD9914A5C}"/>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3014489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call">
    <p:bg>
      <p:bgPr>
        <a:solidFill>
          <a:srgbClr val="FFFDF5"/>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3" name="Rectangle 6">
            <a:extLst>
              <a:ext uri="{FF2B5EF4-FFF2-40B4-BE49-F238E27FC236}">
                <a16:creationId xmlns:a16="http://schemas.microsoft.com/office/drawing/2014/main" id="{D46D36ED-9B3B-C586-A570-D6561E210B15}"/>
              </a:ext>
            </a:extLst>
          </p:cNvPr>
          <p:cNvSpPr/>
          <p:nvPr userDrawn="1"/>
        </p:nvSpPr>
        <p:spPr>
          <a:xfrm flipH="1">
            <a:off x="2502402" y="5366051"/>
            <a:ext cx="6641598" cy="1505036"/>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51393 h 2378014"/>
              <a:gd name="connsiteX1" fmla="*/ 10076 w 10417685"/>
              <a:gd name="connsiteY1" fmla="*/ 39992 h 2378014"/>
              <a:gd name="connsiteX2" fmla="*/ 3318069 w 10417685"/>
              <a:gd name="connsiteY2" fmla="*/ 244137 h 2378014"/>
              <a:gd name="connsiteX3" fmla="*/ 5913994 w 10417685"/>
              <a:gd name="connsiteY3" fmla="*/ 85075 h 2378014"/>
              <a:gd name="connsiteX4" fmla="*/ 9282660 w 10417685"/>
              <a:gd name="connsiteY4" fmla="*/ 1469636 h 2378014"/>
              <a:gd name="connsiteX5" fmla="*/ 10417685 w 10417685"/>
              <a:gd name="connsiteY5" fmla="*/ 2378014 h 2378014"/>
              <a:gd name="connsiteX6" fmla="*/ 0 w 10417685"/>
              <a:gd name="connsiteY6" fmla="*/ 2351393 h 2378014"/>
              <a:gd name="connsiteX0" fmla="*/ 0 w 10417685"/>
              <a:gd name="connsiteY0" fmla="*/ 2322969 h 2349590"/>
              <a:gd name="connsiteX1" fmla="*/ 10076 w 10417685"/>
              <a:gd name="connsiteY1" fmla="*/ 11568 h 2349590"/>
              <a:gd name="connsiteX2" fmla="*/ 3923655 w 10417685"/>
              <a:gd name="connsiteY2" fmla="*/ 1347205 h 2349590"/>
              <a:gd name="connsiteX3" fmla="*/ 5913994 w 10417685"/>
              <a:gd name="connsiteY3" fmla="*/ 56651 h 2349590"/>
              <a:gd name="connsiteX4" fmla="*/ 9282660 w 10417685"/>
              <a:gd name="connsiteY4" fmla="*/ 1441212 h 2349590"/>
              <a:gd name="connsiteX5" fmla="*/ 10417685 w 10417685"/>
              <a:gd name="connsiteY5" fmla="*/ 2349590 h 2349590"/>
              <a:gd name="connsiteX6" fmla="*/ 0 w 10417685"/>
              <a:gd name="connsiteY6" fmla="*/ 2322969 h 2349590"/>
              <a:gd name="connsiteX0" fmla="*/ 0 w 10417685"/>
              <a:gd name="connsiteY0" fmla="*/ 2324912 h 2351533"/>
              <a:gd name="connsiteX1" fmla="*/ 10076 w 10417685"/>
              <a:gd name="connsiteY1" fmla="*/ 13511 h 2351533"/>
              <a:gd name="connsiteX2" fmla="*/ 3923655 w 10417685"/>
              <a:gd name="connsiteY2" fmla="*/ 1349148 h 2351533"/>
              <a:gd name="connsiteX3" fmla="*/ 6599263 w 10417685"/>
              <a:gd name="connsiteY3" fmla="*/ 1461006 h 2351533"/>
              <a:gd name="connsiteX4" fmla="*/ 9282660 w 10417685"/>
              <a:gd name="connsiteY4" fmla="*/ 1443155 h 2351533"/>
              <a:gd name="connsiteX5" fmla="*/ 10417685 w 10417685"/>
              <a:gd name="connsiteY5" fmla="*/ 2351533 h 2351533"/>
              <a:gd name="connsiteX6" fmla="*/ 0 w 10417685"/>
              <a:gd name="connsiteY6" fmla="*/ 2324912 h 2351533"/>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65520 w 10417685"/>
              <a:gd name="connsiteY4" fmla="*/ 1809696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17710 w 10417685"/>
              <a:gd name="connsiteY4" fmla="*/ 1777823 h 2351535"/>
              <a:gd name="connsiteX5" fmla="*/ 10417685 w 10417685"/>
              <a:gd name="connsiteY5" fmla="*/ 2351535 h 2351535"/>
              <a:gd name="connsiteX6" fmla="*/ 0 w 10417685"/>
              <a:gd name="connsiteY6" fmla="*/ 2324914 h 2351535"/>
              <a:gd name="connsiteX0" fmla="*/ 0 w 10417685"/>
              <a:gd name="connsiteY0" fmla="*/ 2327775 h 2354396"/>
              <a:gd name="connsiteX1" fmla="*/ 10076 w 10417685"/>
              <a:gd name="connsiteY1" fmla="*/ 16374 h 2354396"/>
              <a:gd name="connsiteX2" fmla="*/ 3525243 w 10417685"/>
              <a:gd name="connsiteY2" fmla="*/ 1112963 h 2354396"/>
              <a:gd name="connsiteX3" fmla="*/ 6599263 w 10417685"/>
              <a:gd name="connsiteY3" fmla="*/ 1463869 h 2354396"/>
              <a:gd name="connsiteX4" fmla="*/ 8517710 w 10417685"/>
              <a:gd name="connsiteY4" fmla="*/ 1780684 h 2354396"/>
              <a:gd name="connsiteX5" fmla="*/ 10417685 w 10417685"/>
              <a:gd name="connsiteY5" fmla="*/ 2354396 h 2354396"/>
              <a:gd name="connsiteX6" fmla="*/ 0 w 10417685"/>
              <a:gd name="connsiteY6" fmla="*/ 2327775 h 2354396"/>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360728">
                <a:moveTo>
                  <a:pt x="0" y="2360728"/>
                </a:moveTo>
                <a:cubicBezTo>
                  <a:pt x="5201" y="1942992"/>
                  <a:pt x="-3531" y="533169"/>
                  <a:pt x="10076" y="15972"/>
                </a:cubicBezTo>
                <a:cubicBezTo>
                  <a:pt x="1596611" y="-140608"/>
                  <a:pt x="2419077" y="900529"/>
                  <a:pt x="3525243" y="1112561"/>
                </a:cubicBezTo>
                <a:cubicBezTo>
                  <a:pt x="4631409" y="1324593"/>
                  <a:pt x="4893995" y="1071022"/>
                  <a:pt x="6647074" y="1288166"/>
                </a:cubicBezTo>
                <a:cubicBezTo>
                  <a:pt x="7684970" y="1430958"/>
                  <a:pt x="7768526" y="1534458"/>
                  <a:pt x="8517710" y="1780282"/>
                </a:cubicBezTo>
                <a:cubicBezTo>
                  <a:pt x="8954611" y="1917780"/>
                  <a:pt x="10039343" y="2051201"/>
                  <a:pt x="10417685" y="2353994"/>
                </a:cubicBezTo>
                <a:lnTo>
                  <a:pt x="0" y="2360728"/>
                </a:lnTo>
                <a:close/>
              </a:path>
            </a:pathLst>
          </a:custGeom>
          <a:solidFill>
            <a:srgbClr val="C2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2" name="Graphic 11">
            <a:extLst>
              <a:ext uri="{FF2B5EF4-FFF2-40B4-BE49-F238E27FC236}">
                <a16:creationId xmlns:a16="http://schemas.microsoft.com/office/drawing/2014/main" id="{EEC2BF57-ED34-263F-B573-103659B55E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91500" y="5317520"/>
            <a:ext cx="3290534" cy="1698340"/>
          </a:xfrm>
          <a:prstGeom prst="rect">
            <a:avLst/>
          </a:prstGeom>
        </p:spPr>
      </p:pic>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6831" y="-268075"/>
            <a:ext cx="1176329" cy="2587275"/>
          </a:xfrm>
          <a:prstGeom prst="rect">
            <a:avLst/>
          </a:prstGeom>
        </p:spPr>
      </p:pic>
      <p:sp>
        <p:nvSpPr>
          <p:cNvPr id="18" name="TextBox 17">
            <a:extLst>
              <a:ext uri="{FF2B5EF4-FFF2-40B4-BE49-F238E27FC236}">
                <a16:creationId xmlns:a16="http://schemas.microsoft.com/office/drawing/2014/main" id="{B6640DCE-C613-5343-9E4E-31DE53B1DFF7}"/>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DA12FD3-1DBC-8317-0F72-9F08E76CCC8A}"/>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Recall</a:t>
            </a:r>
          </a:p>
        </p:txBody>
      </p:sp>
      <p:sp>
        <p:nvSpPr>
          <p:cNvPr id="4" name="TextBox 3">
            <a:extLst>
              <a:ext uri="{FF2B5EF4-FFF2-40B4-BE49-F238E27FC236}">
                <a16:creationId xmlns:a16="http://schemas.microsoft.com/office/drawing/2014/main" id="{F8868354-2197-7A34-40F1-91F7BFCCD4D5}"/>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E2D732B4-0140-6C56-081B-39DCD9914A5C}"/>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402982570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ply">
    <p:bg>
      <p:bgPr>
        <a:solidFill>
          <a:srgbClr val="FFFDF5"/>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0D37B34-1135-22BB-B3D1-BBC5FB6EAEB2}"/>
              </a:ext>
            </a:extLst>
          </p:cNvPr>
          <p:cNvSpPr/>
          <p:nvPr userDrawn="1"/>
        </p:nvSpPr>
        <p:spPr>
          <a:xfrm rot="5400000" flipH="1" flipV="1">
            <a:off x="4946469" y="2657019"/>
            <a:ext cx="6621380" cy="1793344"/>
          </a:xfrm>
          <a:custGeom>
            <a:avLst/>
            <a:gdLst>
              <a:gd name="connsiteX0" fmla="*/ 6621380 w 6621380"/>
              <a:gd name="connsiteY0" fmla="*/ 1793344 h 1793344"/>
              <a:gd name="connsiteX1" fmla="*/ 6432 w 6621380"/>
              <a:gd name="connsiteY1" fmla="*/ 1793344 h 1793344"/>
              <a:gd name="connsiteX2" fmla="*/ 6790 w 6621380"/>
              <a:gd name="connsiteY2" fmla="*/ 1740597 h 1793344"/>
              <a:gd name="connsiteX3" fmla="*/ 2645 w 6621380"/>
              <a:gd name="connsiteY3" fmla="*/ 22448 h 1793344"/>
              <a:gd name="connsiteX4" fmla="*/ 2121753 w 6621380"/>
              <a:gd name="connsiteY4" fmla="*/ 457396 h 1793344"/>
              <a:gd name="connsiteX5" fmla="*/ 3837695 w 6621380"/>
              <a:gd name="connsiteY5" fmla="*/ 1067192 h 1793344"/>
              <a:gd name="connsiteX6" fmla="*/ 5924365 w 6621380"/>
              <a:gd name="connsiteY6" fmla="*/ 1238689 h 1793344"/>
              <a:gd name="connsiteX7" fmla="*/ 6568362 w 6621380"/>
              <a:gd name="connsiteY7" fmla="*/ 1744584 h 1793344"/>
              <a:gd name="connsiteX8" fmla="*/ 6621380 w 6621380"/>
              <a:gd name="connsiteY8" fmla="*/ 1793344 h 17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1380" h="1793344">
                <a:moveTo>
                  <a:pt x="6621380" y="1793344"/>
                </a:moveTo>
                <a:lnTo>
                  <a:pt x="6432" y="1793344"/>
                </a:lnTo>
                <a:lnTo>
                  <a:pt x="6790" y="1740597"/>
                </a:lnTo>
                <a:cubicBezTo>
                  <a:pt x="7826" y="1390054"/>
                  <a:pt x="-5488" y="331568"/>
                  <a:pt x="2645" y="22448"/>
                </a:cubicBezTo>
                <a:cubicBezTo>
                  <a:pt x="1014110" y="-77377"/>
                  <a:pt x="1472418" y="171515"/>
                  <a:pt x="2121753" y="457396"/>
                </a:cubicBezTo>
                <a:cubicBezTo>
                  <a:pt x="2728060" y="724334"/>
                  <a:pt x="2943573" y="918596"/>
                  <a:pt x="3837695" y="1067192"/>
                </a:cubicBezTo>
                <a:cubicBezTo>
                  <a:pt x="4397785" y="1209026"/>
                  <a:pt x="4460036" y="913976"/>
                  <a:pt x="5924365" y="1238689"/>
                </a:cubicBezTo>
                <a:cubicBezTo>
                  <a:pt x="6366559" y="1389818"/>
                  <a:pt x="6404258" y="1572062"/>
                  <a:pt x="6568362" y="1744584"/>
                </a:cubicBezTo>
                <a:lnTo>
                  <a:pt x="6621380" y="1793344"/>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17" name="Content Placeholder 2">
            <a:extLst>
              <a:ext uri="{FF2B5EF4-FFF2-40B4-BE49-F238E27FC236}">
                <a16:creationId xmlns:a16="http://schemas.microsoft.com/office/drawing/2014/main" id="{4F60BEC6-D703-2F4E-A00A-B30526DB4EA4}"/>
              </a:ext>
            </a:extLst>
          </p:cNvPr>
          <p:cNvSpPr txBox="1">
            <a:spLocks/>
          </p:cNvSpPr>
          <p:nvPr userDrawn="1"/>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18" name="Content Placeholder 2">
            <a:extLst>
              <a:ext uri="{FF2B5EF4-FFF2-40B4-BE49-F238E27FC236}">
                <a16:creationId xmlns:a16="http://schemas.microsoft.com/office/drawing/2014/main" id="{B49D61DC-AB40-4F45-81B0-4CB3E62A074F}"/>
              </a:ext>
            </a:extLst>
          </p:cNvPr>
          <p:cNvSpPr txBox="1">
            <a:spLocks/>
          </p:cNvSpPr>
          <p:nvPr userDrawn="1"/>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pic>
        <p:nvPicPr>
          <p:cNvPr id="26" name="Graphic 25">
            <a:extLst>
              <a:ext uri="{FF2B5EF4-FFF2-40B4-BE49-F238E27FC236}">
                <a16:creationId xmlns:a16="http://schemas.microsoft.com/office/drawing/2014/main" id="{A660BE0E-6BD7-3964-DC4C-13557F2EFF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544" y="-257915"/>
            <a:ext cx="1176329" cy="2587275"/>
          </a:xfrm>
          <a:prstGeom prst="rect">
            <a:avLst/>
          </a:prstGeom>
        </p:spPr>
      </p:pic>
      <p:sp>
        <p:nvSpPr>
          <p:cNvPr id="27" name="Text Placeholder 2">
            <a:extLst>
              <a:ext uri="{FF2B5EF4-FFF2-40B4-BE49-F238E27FC236}">
                <a16:creationId xmlns:a16="http://schemas.microsoft.com/office/drawing/2014/main" id="{FE90C032-6EC0-8390-A2B2-BDB44CBDED52}"/>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2" name="Picture 1">
            <a:extLst>
              <a:ext uri="{FF2B5EF4-FFF2-40B4-BE49-F238E27FC236}">
                <a16:creationId xmlns:a16="http://schemas.microsoft.com/office/drawing/2014/main" id="{15A9977A-65FC-809A-E5C2-5B9AB01B8FF0}"/>
              </a:ext>
            </a:extLst>
          </p:cNvPr>
          <p:cNvPicPr>
            <a:picLocks noChangeAspect="1"/>
          </p:cNvPicPr>
          <p:nvPr userDrawn="1"/>
        </p:nvPicPr>
        <p:blipFill rotWithShape="1">
          <a:blip r:embed="rId4">
            <a:alphaModFix amt="71000"/>
          </a:blip>
          <a:srcRect l="9191" t="1" r="19539" b="45741"/>
          <a:stretch/>
        </p:blipFill>
        <p:spPr>
          <a:xfrm>
            <a:off x="7121832" y="1957448"/>
            <a:ext cx="2032000" cy="1901686"/>
          </a:xfrm>
          <a:prstGeom prst="rect">
            <a:avLst/>
          </a:prstGeom>
        </p:spPr>
      </p:pic>
      <p:sp>
        <p:nvSpPr>
          <p:cNvPr id="4" name="TextBox 3">
            <a:extLst>
              <a:ext uri="{FF2B5EF4-FFF2-40B4-BE49-F238E27FC236}">
                <a16:creationId xmlns:a16="http://schemas.microsoft.com/office/drawing/2014/main" id="{1C6C26B8-FBF4-4CE7-05F8-CC3EAD3B3D6F}"/>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Apply</a:t>
            </a:r>
          </a:p>
        </p:txBody>
      </p:sp>
      <p:sp>
        <p:nvSpPr>
          <p:cNvPr id="5" name="TextBox 4">
            <a:extLst>
              <a:ext uri="{FF2B5EF4-FFF2-40B4-BE49-F238E27FC236}">
                <a16:creationId xmlns:a16="http://schemas.microsoft.com/office/drawing/2014/main" id="{1E1EF786-B201-3C53-A283-F7DDC4A81DFE}"/>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A16CF58-4FF9-A17E-123F-5FEB7D5A6450}"/>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6" name="Graphic 5">
            <a:extLst>
              <a:ext uri="{FF2B5EF4-FFF2-40B4-BE49-F238E27FC236}">
                <a16:creationId xmlns:a16="http://schemas.microsoft.com/office/drawing/2014/main" id="{09C7F962-C5B4-69D0-4FC9-938D38A12B70}"/>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91495569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arm-up">
    <p:bg>
      <p:bgPr>
        <a:solidFill>
          <a:srgbClr val="FFFDF5"/>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7840" y="-268075"/>
            <a:ext cx="1953078" cy="2587275"/>
          </a:xfrm>
          <a:prstGeom prst="rect">
            <a:avLst/>
          </a:prstGeom>
        </p:spPr>
      </p:pic>
      <p:sp>
        <p:nvSpPr>
          <p:cNvPr id="27" name="Freeform 26">
            <a:extLst>
              <a:ext uri="{FF2B5EF4-FFF2-40B4-BE49-F238E27FC236}">
                <a16:creationId xmlns:a16="http://schemas.microsoft.com/office/drawing/2014/main" id="{4122A216-5C47-8A18-3810-727E102EDB18}"/>
              </a:ext>
            </a:extLst>
          </p:cNvPr>
          <p:cNvSpPr/>
          <p:nvPr userDrawn="1"/>
        </p:nvSpPr>
        <p:spPr>
          <a:xfrm>
            <a:off x="9058597" y="6870186"/>
            <a:ext cx="89012" cy="7007"/>
          </a:xfrm>
          <a:custGeom>
            <a:avLst/>
            <a:gdLst>
              <a:gd name="connsiteX0" fmla="*/ 0 w 89012"/>
              <a:gd name="connsiteY0" fmla="*/ 0 h 7007"/>
              <a:gd name="connsiteX1" fmla="*/ 85403 w 89012"/>
              <a:gd name="connsiteY1" fmla="*/ 105 h 7007"/>
              <a:gd name="connsiteX2" fmla="*/ 19435 w 89012"/>
              <a:gd name="connsiteY2" fmla="*/ 2804 h 7007"/>
              <a:gd name="connsiteX3" fmla="*/ 0 w 89012"/>
              <a:gd name="connsiteY3" fmla="*/ 0 h 7007"/>
            </a:gdLst>
            <a:ahLst/>
            <a:cxnLst>
              <a:cxn ang="0">
                <a:pos x="connsiteX0" y="connsiteY0"/>
              </a:cxn>
              <a:cxn ang="0">
                <a:pos x="connsiteX1" y="connsiteY1"/>
              </a:cxn>
              <a:cxn ang="0">
                <a:pos x="connsiteX2" y="connsiteY2"/>
              </a:cxn>
              <a:cxn ang="0">
                <a:pos x="connsiteX3" y="connsiteY3"/>
              </a:cxn>
            </a:cxnLst>
            <a:rect l="l" t="t" r="r" b="b"/>
            <a:pathLst>
              <a:path w="89012" h="7007">
                <a:moveTo>
                  <a:pt x="0" y="0"/>
                </a:moveTo>
                <a:lnTo>
                  <a:pt x="85403" y="105"/>
                </a:lnTo>
                <a:cubicBezTo>
                  <a:pt x="98762" y="7725"/>
                  <a:pt x="74656" y="9630"/>
                  <a:pt x="19435" y="2804"/>
                </a:cubicBezTo>
                <a:lnTo>
                  <a:pt x="0" y="0"/>
                </a:lnTo>
                <a:close/>
              </a:path>
            </a:pathLst>
          </a:custGeom>
          <a:solidFill>
            <a:srgbClr val="EAC2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26" name="Freeform 25">
            <a:extLst>
              <a:ext uri="{FF2B5EF4-FFF2-40B4-BE49-F238E27FC236}">
                <a16:creationId xmlns:a16="http://schemas.microsoft.com/office/drawing/2014/main" id="{DB735568-5282-68A1-EC0A-512009122F7A}"/>
              </a:ext>
            </a:extLst>
          </p:cNvPr>
          <p:cNvSpPr/>
          <p:nvPr userDrawn="1"/>
        </p:nvSpPr>
        <p:spPr>
          <a:xfrm>
            <a:off x="1950028" y="5916898"/>
            <a:ext cx="7034859" cy="941103"/>
          </a:xfrm>
          <a:custGeom>
            <a:avLst/>
            <a:gdLst>
              <a:gd name="connsiteX0" fmla="*/ 2238328 w 7034859"/>
              <a:gd name="connsiteY0" fmla="*/ 227 h 941103"/>
              <a:gd name="connsiteX1" fmla="*/ 3682650 w 7034859"/>
              <a:gd name="connsiteY1" fmla="*/ 355175 h 941103"/>
              <a:gd name="connsiteX2" fmla="*/ 5962360 w 7034859"/>
              <a:gd name="connsiteY2" fmla="*/ 577474 h 941103"/>
              <a:gd name="connsiteX3" fmla="*/ 7022631 w 7034859"/>
              <a:gd name="connsiteY3" fmla="*/ 938927 h 941103"/>
              <a:gd name="connsiteX4" fmla="*/ 7034859 w 7034859"/>
              <a:gd name="connsiteY4" fmla="*/ 941103 h 941103"/>
              <a:gd name="connsiteX5" fmla="*/ 16753 w 7034859"/>
              <a:gd name="connsiteY5" fmla="*/ 941103 h 941103"/>
              <a:gd name="connsiteX6" fmla="*/ 0 w 7034859"/>
              <a:gd name="connsiteY6" fmla="*/ 936033 h 941103"/>
              <a:gd name="connsiteX7" fmla="*/ 2027668 w 7034859"/>
              <a:gd name="connsiteY7" fmla="*/ 19702 h 941103"/>
              <a:gd name="connsiteX8" fmla="*/ 2238328 w 7034859"/>
              <a:gd name="connsiteY8" fmla="*/ 227 h 9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4859" h="941103">
                <a:moveTo>
                  <a:pt x="2238328" y="227"/>
                </a:moveTo>
                <a:cubicBezTo>
                  <a:pt x="2689888" y="-8296"/>
                  <a:pt x="2900293" y="225155"/>
                  <a:pt x="3682650" y="355175"/>
                </a:cubicBezTo>
                <a:cubicBezTo>
                  <a:pt x="4405301" y="456369"/>
                  <a:pt x="5239711" y="171481"/>
                  <a:pt x="5962360" y="577474"/>
                </a:cubicBezTo>
                <a:cubicBezTo>
                  <a:pt x="6424263" y="793374"/>
                  <a:pt x="6810759" y="898148"/>
                  <a:pt x="7022631" y="938927"/>
                </a:cubicBezTo>
                <a:lnTo>
                  <a:pt x="7034859" y="941103"/>
                </a:lnTo>
                <a:lnTo>
                  <a:pt x="16753" y="941103"/>
                </a:lnTo>
                <a:lnTo>
                  <a:pt x="0" y="936033"/>
                </a:lnTo>
                <a:cubicBezTo>
                  <a:pt x="889545" y="439970"/>
                  <a:pt x="1413893" y="116512"/>
                  <a:pt x="2027668" y="19702"/>
                </a:cubicBezTo>
                <a:cubicBezTo>
                  <a:pt x="2104390" y="7601"/>
                  <a:pt x="2173820" y="1445"/>
                  <a:pt x="2238328" y="227"/>
                </a:cubicBezTo>
                <a:close/>
              </a:path>
            </a:pathLst>
          </a:custGeom>
          <a:solidFill>
            <a:srgbClr val="EAC2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pic>
        <p:nvPicPr>
          <p:cNvPr id="9" name="Graphic 8">
            <a:extLst>
              <a:ext uri="{FF2B5EF4-FFF2-40B4-BE49-F238E27FC236}">
                <a16:creationId xmlns:a16="http://schemas.microsoft.com/office/drawing/2014/main" id="{368C74FE-81BF-12A5-EB0D-171BED3D70A3}"/>
              </a:ext>
            </a:extLst>
          </p:cNvPr>
          <p:cNvPicPr>
            <a:picLocks noChangeAspect="1"/>
          </p:cNvPicPr>
          <p:nvPr userDrawn="1"/>
        </p:nvPicPr>
        <p:blipFill>
          <a:blip r:embed="rId4">
            <a:extLst>
              <a:ext uri="{96DAC541-7B7A-43D3-8B79-37D633B846F1}">
                <asvg:svgBlip xmlns:asvg="http://schemas.microsoft.com/office/drawing/2016/SVG/main" r:embed="rId5"/>
              </a:ext>
            </a:extLst>
          </a:blip>
          <a:srcRect r="39262"/>
          <a:stretch/>
        </p:blipFill>
        <p:spPr>
          <a:xfrm rot="5400000">
            <a:off x="3159471" y="4653829"/>
            <a:ext cx="1279899" cy="3128443"/>
          </a:xfrm>
          <a:prstGeom prst="rect">
            <a:avLst/>
          </a:prstGeom>
        </p:spPr>
      </p:pic>
      <p:sp>
        <p:nvSpPr>
          <p:cNvPr id="29" name="TextBox 28">
            <a:extLst>
              <a:ext uri="{FF2B5EF4-FFF2-40B4-BE49-F238E27FC236}">
                <a16:creationId xmlns:a16="http://schemas.microsoft.com/office/drawing/2014/main" id="{2B47DDC1-79AE-FE98-6388-F2DCB26B7848}"/>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Warm-Up</a:t>
            </a:r>
          </a:p>
        </p:txBody>
      </p:sp>
      <p:sp>
        <p:nvSpPr>
          <p:cNvPr id="2" name="TextBox 1">
            <a:extLst>
              <a:ext uri="{FF2B5EF4-FFF2-40B4-BE49-F238E27FC236}">
                <a16:creationId xmlns:a16="http://schemas.microsoft.com/office/drawing/2014/main" id="{97D99169-4992-BA7B-03A4-A1F0FA55622F}"/>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DA1B5A1-348E-C9F8-DE5D-37D71AAA3E31}"/>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4" name="Graphic 3">
            <a:extLst>
              <a:ext uri="{FF2B5EF4-FFF2-40B4-BE49-F238E27FC236}">
                <a16:creationId xmlns:a16="http://schemas.microsoft.com/office/drawing/2014/main" id="{54AB5390-A84D-0C6D-DB68-4A251ABA905A}"/>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59895245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ive">
    <p:bg>
      <p:bgPr>
        <a:solidFill>
          <a:srgbClr val="FFFDF5"/>
        </a:solidFill>
        <a:effectLst/>
      </p:bgPr>
    </p:bg>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EBF5752C-92F9-54DF-FB42-D0C4B7D0F69A}"/>
              </a:ext>
            </a:extLst>
          </p:cNvPr>
          <p:cNvSpPr/>
          <p:nvPr userDrawn="1"/>
        </p:nvSpPr>
        <p:spPr>
          <a:xfrm flipH="1">
            <a:off x="2502402" y="5366051"/>
            <a:ext cx="6641598" cy="1505036"/>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51393 h 2378014"/>
              <a:gd name="connsiteX1" fmla="*/ 10076 w 10417685"/>
              <a:gd name="connsiteY1" fmla="*/ 39992 h 2378014"/>
              <a:gd name="connsiteX2" fmla="*/ 3318069 w 10417685"/>
              <a:gd name="connsiteY2" fmla="*/ 244137 h 2378014"/>
              <a:gd name="connsiteX3" fmla="*/ 5913994 w 10417685"/>
              <a:gd name="connsiteY3" fmla="*/ 85075 h 2378014"/>
              <a:gd name="connsiteX4" fmla="*/ 9282660 w 10417685"/>
              <a:gd name="connsiteY4" fmla="*/ 1469636 h 2378014"/>
              <a:gd name="connsiteX5" fmla="*/ 10417685 w 10417685"/>
              <a:gd name="connsiteY5" fmla="*/ 2378014 h 2378014"/>
              <a:gd name="connsiteX6" fmla="*/ 0 w 10417685"/>
              <a:gd name="connsiteY6" fmla="*/ 2351393 h 2378014"/>
              <a:gd name="connsiteX0" fmla="*/ 0 w 10417685"/>
              <a:gd name="connsiteY0" fmla="*/ 2322969 h 2349590"/>
              <a:gd name="connsiteX1" fmla="*/ 10076 w 10417685"/>
              <a:gd name="connsiteY1" fmla="*/ 11568 h 2349590"/>
              <a:gd name="connsiteX2" fmla="*/ 3923655 w 10417685"/>
              <a:gd name="connsiteY2" fmla="*/ 1347205 h 2349590"/>
              <a:gd name="connsiteX3" fmla="*/ 5913994 w 10417685"/>
              <a:gd name="connsiteY3" fmla="*/ 56651 h 2349590"/>
              <a:gd name="connsiteX4" fmla="*/ 9282660 w 10417685"/>
              <a:gd name="connsiteY4" fmla="*/ 1441212 h 2349590"/>
              <a:gd name="connsiteX5" fmla="*/ 10417685 w 10417685"/>
              <a:gd name="connsiteY5" fmla="*/ 2349590 h 2349590"/>
              <a:gd name="connsiteX6" fmla="*/ 0 w 10417685"/>
              <a:gd name="connsiteY6" fmla="*/ 2322969 h 2349590"/>
              <a:gd name="connsiteX0" fmla="*/ 0 w 10417685"/>
              <a:gd name="connsiteY0" fmla="*/ 2324912 h 2351533"/>
              <a:gd name="connsiteX1" fmla="*/ 10076 w 10417685"/>
              <a:gd name="connsiteY1" fmla="*/ 13511 h 2351533"/>
              <a:gd name="connsiteX2" fmla="*/ 3923655 w 10417685"/>
              <a:gd name="connsiteY2" fmla="*/ 1349148 h 2351533"/>
              <a:gd name="connsiteX3" fmla="*/ 6599263 w 10417685"/>
              <a:gd name="connsiteY3" fmla="*/ 1461006 h 2351533"/>
              <a:gd name="connsiteX4" fmla="*/ 9282660 w 10417685"/>
              <a:gd name="connsiteY4" fmla="*/ 1443155 h 2351533"/>
              <a:gd name="connsiteX5" fmla="*/ 10417685 w 10417685"/>
              <a:gd name="connsiteY5" fmla="*/ 2351533 h 2351533"/>
              <a:gd name="connsiteX6" fmla="*/ 0 w 10417685"/>
              <a:gd name="connsiteY6" fmla="*/ 2324912 h 2351533"/>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65520 w 10417685"/>
              <a:gd name="connsiteY4" fmla="*/ 1809696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17710 w 10417685"/>
              <a:gd name="connsiteY4" fmla="*/ 1777823 h 2351535"/>
              <a:gd name="connsiteX5" fmla="*/ 10417685 w 10417685"/>
              <a:gd name="connsiteY5" fmla="*/ 2351535 h 2351535"/>
              <a:gd name="connsiteX6" fmla="*/ 0 w 10417685"/>
              <a:gd name="connsiteY6" fmla="*/ 2324914 h 2351535"/>
              <a:gd name="connsiteX0" fmla="*/ 0 w 10417685"/>
              <a:gd name="connsiteY0" fmla="*/ 2327775 h 2354396"/>
              <a:gd name="connsiteX1" fmla="*/ 10076 w 10417685"/>
              <a:gd name="connsiteY1" fmla="*/ 16374 h 2354396"/>
              <a:gd name="connsiteX2" fmla="*/ 3525243 w 10417685"/>
              <a:gd name="connsiteY2" fmla="*/ 1112963 h 2354396"/>
              <a:gd name="connsiteX3" fmla="*/ 6599263 w 10417685"/>
              <a:gd name="connsiteY3" fmla="*/ 1463869 h 2354396"/>
              <a:gd name="connsiteX4" fmla="*/ 8517710 w 10417685"/>
              <a:gd name="connsiteY4" fmla="*/ 1780684 h 2354396"/>
              <a:gd name="connsiteX5" fmla="*/ 10417685 w 10417685"/>
              <a:gd name="connsiteY5" fmla="*/ 2354396 h 2354396"/>
              <a:gd name="connsiteX6" fmla="*/ 0 w 10417685"/>
              <a:gd name="connsiteY6" fmla="*/ 2327775 h 2354396"/>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360728">
                <a:moveTo>
                  <a:pt x="0" y="2360728"/>
                </a:moveTo>
                <a:cubicBezTo>
                  <a:pt x="5201" y="1942992"/>
                  <a:pt x="-3531" y="533169"/>
                  <a:pt x="10076" y="15972"/>
                </a:cubicBezTo>
                <a:cubicBezTo>
                  <a:pt x="1596611" y="-140608"/>
                  <a:pt x="2419077" y="900529"/>
                  <a:pt x="3525243" y="1112561"/>
                </a:cubicBezTo>
                <a:cubicBezTo>
                  <a:pt x="4631409" y="1324593"/>
                  <a:pt x="4893995" y="1071022"/>
                  <a:pt x="6647074" y="1288166"/>
                </a:cubicBezTo>
                <a:cubicBezTo>
                  <a:pt x="7684970" y="1430958"/>
                  <a:pt x="7768526" y="1534458"/>
                  <a:pt x="8517710" y="1780282"/>
                </a:cubicBezTo>
                <a:cubicBezTo>
                  <a:pt x="8954611" y="1917780"/>
                  <a:pt x="10039343" y="2051201"/>
                  <a:pt x="10417685" y="2353994"/>
                </a:cubicBezTo>
                <a:lnTo>
                  <a:pt x="0" y="2360728"/>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5712" y="-257439"/>
            <a:ext cx="2031736" cy="2587275"/>
          </a:xfrm>
          <a:prstGeom prst="rect">
            <a:avLst/>
          </a:prstGeom>
        </p:spPr>
      </p:pic>
      <p:pic>
        <p:nvPicPr>
          <p:cNvPr id="4" name="Picture 3">
            <a:extLst>
              <a:ext uri="{FF2B5EF4-FFF2-40B4-BE49-F238E27FC236}">
                <a16:creationId xmlns:a16="http://schemas.microsoft.com/office/drawing/2014/main" id="{E1C266C0-F79A-09AF-E1DC-C4EAC2B9FBC2}"/>
              </a:ext>
            </a:extLst>
          </p:cNvPr>
          <p:cNvPicPr>
            <a:picLocks noChangeAspect="1"/>
          </p:cNvPicPr>
          <p:nvPr userDrawn="1"/>
        </p:nvPicPr>
        <p:blipFill rotWithShape="1">
          <a:blip r:embed="rId4">
            <a:alphaModFix amt="71000"/>
          </a:blip>
          <a:srcRect l="29810" t="-1" b="-7389"/>
          <a:stretch/>
        </p:blipFill>
        <p:spPr>
          <a:xfrm rot="16200000">
            <a:off x="6447392" y="4597744"/>
            <a:ext cx="1751338" cy="2769172"/>
          </a:xfrm>
          <a:prstGeom prst="rect">
            <a:avLst/>
          </a:prstGeom>
        </p:spPr>
      </p:pic>
      <p:sp>
        <p:nvSpPr>
          <p:cNvPr id="10" name="TextBox 9">
            <a:extLst>
              <a:ext uri="{FF2B5EF4-FFF2-40B4-BE49-F238E27FC236}">
                <a16:creationId xmlns:a16="http://schemas.microsoft.com/office/drawing/2014/main" id="{85ED4FD7-DD28-FB12-4092-D7CADBE32CE3}"/>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684E99C-6C02-1BEC-BC32-7587DF139265}"/>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Objective</a:t>
            </a:r>
          </a:p>
        </p:txBody>
      </p:sp>
      <p:sp>
        <p:nvSpPr>
          <p:cNvPr id="7" name="TextBox 6">
            <a:extLst>
              <a:ext uri="{FF2B5EF4-FFF2-40B4-BE49-F238E27FC236}">
                <a16:creationId xmlns:a16="http://schemas.microsoft.com/office/drawing/2014/main" id="{3018EB52-170F-A4FD-9664-846C6B265BA2}"/>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B02F5935-13EE-B86D-56DA-28376F6B8D32}"/>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5565236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ccess Criteria">
    <p:bg>
      <p:bgPr>
        <a:solidFill>
          <a:srgbClr val="FFFDF5"/>
        </a:solidFill>
        <a:effectLst/>
      </p:bgPr>
    </p:bg>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C55DF77C-0D7D-9851-1238-D95E61E59DCB}"/>
              </a:ext>
            </a:extLst>
          </p:cNvPr>
          <p:cNvSpPr/>
          <p:nvPr userDrawn="1"/>
        </p:nvSpPr>
        <p:spPr>
          <a:xfrm flipH="1">
            <a:off x="2502402" y="5366051"/>
            <a:ext cx="6641598" cy="1505036"/>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51393 h 2378014"/>
              <a:gd name="connsiteX1" fmla="*/ 10076 w 10417685"/>
              <a:gd name="connsiteY1" fmla="*/ 39992 h 2378014"/>
              <a:gd name="connsiteX2" fmla="*/ 3318069 w 10417685"/>
              <a:gd name="connsiteY2" fmla="*/ 244137 h 2378014"/>
              <a:gd name="connsiteX3" fmla="*/ 5913994 w 10417685"/>
              <a:gd name="connsiteY3" fmla="*/ 85075 h 2378014"/>
              <a:gd name="connsiteX4" fmla="*/ 9282660 w 10417685"/>
              <a:gd name="connsiteY4" fmla="*/ 1469636 h 2378014"/>
              <a:gd name="connsiteX5" fmla="*/ 10417685 w 10417685"/>
              <a:gd name="connsiteY5" fmla="*/ 2378014 h 2378014"/>
              <a:gd name="connsiteX6" fmla="*/ 0 w 10417685"/>
              <a:gd name="connsiteY6" fmla="*/ 2351393 h 2378014"/>
              <a:gd name="connsiteX0" fmla="*/ 0 w 10417685"/>
              <a:gd name="connsiteY0" fmla="*/ 2322969 h 2349590"/>
              <a:gd name="connsiteX1" fmla="*/ 10076 w 10417685"/>
              <a:gd name="connsiteY1" fmla="*/ 11568 h 2349590"/>
              <a:gd name="connsiteX2" fmla="*/ 3923655 w 10417685"/>
              <a:gd name="connsiteY2" fmla="*/ 1347205 h 2349590"/>
              <a:gd name="connsiteX3" fmla="*/ 5913994 w 10417685"/>
              <a:gd name="connsiteY3" fmla="*/ 56651 h 2349590"/>
              <a:gd name="connsiteX4" fmla="*/ 9282660 w 10417685"/>
              <a:gd name="connsiteY4" fmla="*/ 1441212 h 2349590"/>
              <a:gd name="connsiteX5" fmla="*/ 10417685 w 10417685"/>
              <a:gd name="connsiteY5" fmla="*/ 2349590 h 2349590"/>
              <a:gd name="connsiteX6" fmla="*/ 0 w 10417685"/>
              <a:gd name="connsiteY6" fmla="*/ 2322969 h 2349590"/>
              <a:gd name="connsiteX0" fmla="*/ 0 w 10417685"/>
              <a:gd name="connsiteY0" fmla="*/ 2324912 h 2351533"/>
              <a:gd name="connsiteX1" fmla="*/ 10076 w 10417685"/>
              <a:gd name="connsiteY1" fmla="*/ 13511 h 2351533"/>
              <a:gd name="connsiteX2" fmla="*/ 3923655 w 10417685"/>
              <a:gd name="connsiteY2" fmla="*/ 1349148 h 2351533"/>
              <a:gd name="connsiteX3" fmla="*/ 6599263 w 10417685"/>
              <a:gd name="connsiteY3" fmla="*/ 1461006 h 2351533"/>
              <a:gd name="connsiteX4" fmla="*/ 9282660 w 10417685"/>
              <a:gd name="connsiteY4" fmla="*/ 1443155 h 2351533"/>
              <a:gd name="connsiteX5" fmla="*/ 10417685 w 10417685"/>
              <a:gd name="connsiteY5" fmla="*/ 2351533 h 2351533"/>
              <a:gd name="connsiteX6" fmla="*/ 0 w 10417685"/>
              <a:gd name="connsiteY6" fmla="*/ 2324912 h 2351533"/>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65520 w 10417685"/>
              <a:gd name="connsiteY4" fmla="*/ 1809696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17710 w 10417685"/>
              <a:gd name="connsiteY4" fmla="*/ 1777823 h 2351535"/>
              <a:gd name="connsiteX5" fmla="*/ 10417685 w 10417685"/>
              <a:gd name="connsiteY5" fmla="*/ 2351535 h 2351535"/>
              <a:gd name="connsiteX6" fmla="*/ 0 w 10417685"/>
              <a:gd name="connsiteY6" fmla="*/ 2324914 h 2351535"/>
              <a:gd name="connsiteX0" fmla="*/ 0 w 10417685"/>
              <a:gd name="connsiteY0" fmla="*/ 2327775 h 2354396"/>
              <a:gd name="connsiteX1" fmla="*/ 10076 w 10417685"/>
              <a:gd name="connsiteY1" fmla="*/ 16374 h 2354396"/>
              <a:gd name="connsiteX2" fmla="*/ 3525243 w 10417685"/>
              <a:gd name="connsiteY2" fmla="*/ 1112963 h 2354396"/>
              <a:gd name="connsiteX3" fmla="*/ 6599263 w 10417685"/>
              <a:gd name="connsiteY3" fmla="*/ 1463869 h 2354396"/>
              <a:gd name="connsiteX4" fmla="*/ 8517710 w 10417685"/>
              <a:gd name="connsiteY4" fmla="*/ 1780684 h 2354396"/>
              <a:gd name="connsiteX5" fmla="*/ 10417685 w 10417685"/>
              <a:gd name="connsiteY5" fmla="*/ 2354396 h 2354396"/>
              <a:gd name="connsiteX6" fmla="*/ 0 w 10417685"/>
              <a:gd name="connsiteY6" fmla="*/ 2327775 h 2354396"/>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360728">
                <a:moveTo>
                  <a:pt x="0" y="2360728"/>
                </a:moveTo>
                <a:cubicBezTo>
                  <a:pt x="5201" y="1942992"/>
                  <a:pt x="-3531" y="533169"/>
                  <a:pt x="10076" y="15972"/>
                </a:cubicBezTo>
                <a:cubicBezTo>
                  <a:pt x="1596611" y="-140608"/>
                  <a:pt x="2419077" y="900529"/>
                  <a:pt x="3525243" y="1112561"/>
                </a:cubicBezTo>
                <a:cubicBezTo>
                  <a:pt x="4631409" y="1324593"/>
                  <a:pt x="4893995" y="1071022"/>
                  <a:pt x="6647074" y="1288166"/>
                </a:cubicBezTo>
                <a:cubicBezTo>
                  <a:pt x="7684970" y="1430958"/>
                  <a:pt x="7768526" y="1534458"/>
                  <a:pt x="8517710" y="1780282"/>
                </a:cubicBezTo>
                <a:cubicBezTo>
                  <a:pt x="8954611" y="1917780"/>
                  <a:pt x="10039343" y="2051201"/>
                  <a:pt x="10417685" y="2353994"/>
                </a:cubicBezTo>
                <a:lnTo>
                  <a:pt x="0" y="2360728"/>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0890" y="-258243"/>
            <a:ext cx="3263782" cy="2587275"/>
          </a:xfrm>
          <a:prstGeom prst="rect">
            <a:avLst/>
          </a:prstGeom>
        </p:spPr>
      </p:pic>
      <p:pic>
        <p:nvPicPr>
          <p:cNvPr id="2" name="Picture 1">
            <a:extLst>
              <a:ext uri="{FF2B5EF4-FFF2-40B4-BE49-F238E27FC236}">
                <a16:creationId xmlns:a16="http://schemas.microsoft.com/office/drawing/2014/main" id="{0C0D73D9-FEA9-B2BE-728F-13335E3F8DAD}"/>
              </a:ext>
            </a:extLst>
          </p:cNvPr>
          <p:cNvPicPr>
            <a:picLocks noChangeAspect="1"/>
          </p:cNvPicPr>
          <p:nvPr userDrawn="1"/>
        </p:nvPicPr>
        <p:blipFill rotWithShape="1">
          <a:blip r:embed="rId4">
            <a:alphaModFix amt="71000"/>
          </a:blip>
          <a:srcRect l="29810" t="-1" b="-7389"/>
          <a:stretch/>
        </p:blipFill>
        <p:spPr>
          <a:xfrm rot="10800000">
            <a:off x="7392662" y="4102578"/>
            <a:ext cx="1751338" cy="2769172"/>
          </a:xfrm>
          <a:prstGeom prst="rect">
            <a:avLst/>
          </a:prstGeom>
        </p:spPr>
      </p:pic>
      <p:sp>
        <p:nvSpPr>
          <p:cNvPr id="10" name="TextBox 9">
            <a:extLst>
              <a:ext uri="{FF2B5EF4-FFF2-40B4-BE49-F238E27FC236}">
                <a16:creationId xmlns:a16="http://schemas.microsoft.com/office/drawing/2014/main" id="{74B6A5D2-AE0B-C9DA-09D7-5E073D78C568}"/>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Success Criteria</a:t>
            </a:r>
          </a:p>
        </p:txBody>
      </p:sp>
      <p:sp>
        <p:nvSpPr>
          <p:cNvPr id="11" name="TextBox 10">
            <a:extLst>
              <a:ext uri="{FF2B5EF4-FFF2-40B4-BE49-F238E27FC236}">
                <a16:creationId xmlns:a16="http://schemas.microsoft.com/office/drawing/2014/main" id="{5421788D-0C1E-E8A1-74A4-C29D47F68D39}"/>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C6A593A-485E-C20B-274B-F08833947DC5}"/>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D334F8AB-3874-90B2-F567-B88AFA2F510E}"/>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31156465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ating Prior Knowledge">
    <p:bg>
      <p:bgPr>
        <a:solidFill>
          <a:srgbClr val="FFFDF5"/>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6FCC9DC-7674-AE9E-A646-F1E42E1748E6}"/>
              </a:ext>
            </a:extLst>
          </p:cNvPr>
          <p:cNvSpPr/>
          <p:nvPr userDrawn="1"/>
        </p:nvSpPr>
        <p:spPr>
          <a:xfrm>
            <a:off x="1950028" y="5916898"/>
            <a:ext cx="7034859" cy="941103"/>
          </a:xfrm>
          <a:custGeom>
            <a:avLst/>
            <a:gdLst>
              <a:gd name="connsiteX0" fmla="*/ 2238328 w 7034859"/>
              <a:gd name="connsiteY0" fmla="*/ 227 h 941103"/>
              <a:gd name="connsiteX1" fmla="*/ 3682650 w 7034859"/>
              <a:gd name="connsiteY1" fmla="*/ 355175 h 941103"/>
              <a:gd name="connsiteX2" fmla="*/ 5962360 w 7034859"/>
              <a:gd name="connsiteY2" fmla="*/ 577474 h 941103"/>
              <a:gd name="connsiteX3" fmla="*/ 7022631 w 7034859"/>
              <a:gd name="connsiteY3" fmla="*/ 938927 h 941103"/>
              <a:gd name="connsiteX4" fmla="*/ 7034859 w 7034859"/>
              <a:gd name="connsiteY4" fmla="*/ 941103 h 941103"/>
              <a:gd name="connsiteX5" fmla="*/ 16753 w 7034859"/>
              <a:gd name="connsiteY5" fmla="*/ 941103 h 941103"/>
              <a:gd name="connsiteX6" fmla="*/ 0 w 7034859"/>
              <a:gd name="connsiteY6" fmla="*/ 936033 h 941103"/>
              <a:gd name="connsiteX7" fmla="*/ 2027668 w 7034859"/>
              <a:gd name="connsiteY7" fmla="*/ 19702 h 941103"/>
              <a:gd name="connsiteX8" fmla="*/ 2238328 w 7034859"/>
              <a:gd name="connsiteY8" fmla="*/ 227 h 9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4859" h="941103">
                <a:moveTo>
                  <a:pt x="2238328" y="227"/>
                </a:moveTo>
                <a:cubicBezTo>
                  <a:pt x="2689888" y="-8296"/>
                  <a:pt x="2900293" y="225155"/>
                  <a:pt x="3682650" y="355175"/>
                </a:cubicBezTo>
                <a:cubicBezTo>
                  <a:pt x="4405301" y="456369"/>
                  <a:pt x="5239711" y="171481"/>
                  <a:pt x="5962360" y="577474"/>
                </a:cubicBezTo>
                <a:cubicBezTo>
                  <a:pt x="6424263" y="793374"/>
                  <a:pt x="6810759" y="898148"/>
                  <a:pt x="7022631" y="938927"/>
                </a:cubicBezTo>
                <a:lnTo>
                  <a:pt x="7034859" y="941103"/>
                </a:lnTo>
                <a:lnTo>
                  <a:pt x="16753" y="941103"/>
                </a:lnTo>
                <a:lnTo>
                  <a:pt x="0" y="936033"/>
                </a:lnTo>
                <a:cubicBezTo>
                  <a:pt x="889545" y="439970"/>
                  <a:pt x="1413893" y="116512"/>
                  <a:pt x="2027668" y="19702"/>
                </a:cubicBezTo>
                <a:cubicBezTo>
                  <a:pt x="2104390" y="7601"/>
                  <a:pt x="2173820" y="1445"/>
                  <a:pt x="2238328" y="227"/>
                </a:cubicBezTo>
                <a:close/>
              </a:path>
            </a:pathLst>
          </a:cu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281" y="-268075"/>
            <a:ext cx="5744410" cy="2587275"/>
          </a:xfrm>
          <a:prstGeom prst="rect">
            <a:avLst/>
          </a:prstGeom>
        </p:spPr>
      </p:pic>
      <p:pic>
        <p:nvPicPr>
          <p:cNvPr id="9" name="Graphic 8">
            <a:extLst>
              <a:ext uri="{FF2B5EF4-FFF2-40B4-BE49-F238E27FC236}">
                <a16:creationId xmlns:a16="http://schemas.microsoft.com/office/drawing/2014/main" id="{CEC75011-0563-C38D-7E37-C4BA64285879}"/>
              </a:ext>
            </a:extLst>
          </p:cNvPr>
          <p:cNvPicPr>
            <a:picLocks noChangeAspect="1"/>
          </p:cNvPicPr>
          <p:nvPr userDrawn="1"/>
        </p:nvPicPr>
        <p:blipFill>
          <a:blip r:embed="rId4">
            <a:extLst>
              <a:ext uri="{96DAC541-7B7A-43D3-8B79-37D633B846F1}">
                <asvg:svgBlip xmlns:asvg="http://schemas.microsoft.com/office/drawing/2016/SVG/main" r:embed="rId5"/>
              </a:ext>
            </a:extLst>
          </a:blip>
          <a:srcRect b="41656"/>
          <a:stretch/>
        </p:blipFill>
        <p:spPr>
          <a:xfrm flipH="1">
            <a:off x="3790333" y="5869588"/>
            <a:ext cx="3290534" cy="990888"/>
          </a:xfrm>
          <a:prstGeom prst="rect">
            <a:avLst/>
          </a:prstGeom>
        </p:spPr>
      </p:pic>
      <p:sp>
        <p:nvSpPr>
          <p:cNvPr id="10" name="TextBox 9">
            <a:extLst>
              <a:ext uri="{FF2B5EF4-FFF2-40B4-BE49-F238E27FC236}">
                <a16:creationId xmlns:a16="http://schemas.microsoft.com/office/drawing/2014/main" id="{8253C57D-C22C-5D8C-7965-85E6F2A9BC56}"/>
              </a:ext>
            </a:extLst>
          </p:cNvPr>
          <p:cNvSpPr txBox="1"/>
          <p:nvPr userDrawn="1"/>
        </p:nvSpPr>
        <p:spPr>
          <a:xfrm>
            <a:off x="2773680" y="62992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15" name="TextBox 14">
            <a:extLst>
              <a:ext uri="{FF2B5EF4-FFF2-40B4-BE49-F238E27FC236}">
                <a16:creationId xmlns:a16="http://schemas.microsoft.com/office/drawing/2014/main" id="{E2547FC7-2D6A-9B29-7BA2-5399F8C57E2F}"/>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Activating Prior Knowledge</a:t>
            </a:r>
          </a:p>
        </p:txBody>
      </p:sp>
      <p:sp>
        <p:nvSpPr>
          <p:cNvPr id="2" name="TextBox 1">
            <a:extLst>
              <a:ext uri="{FF2B5EF4-FFF2-40B4-BE49-F238E27FC236}">
                <a16:creationId xmlns:a16="http://schemas.microsoft.com/office/drawing/2014/main" id="{BDE26D0B-E491-9B29-B959-FFC5E44175A7}"/>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2D51EC-0C17-8ADB-E210-E1E1EFEF44C4}"/>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15DEBFE6-C9EE-AE5A-EED2-948F94447BEF}"/>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
        <p:nvSpPr>
          <p:cNvPr id="11" name="TextBox 10">
            <a:extLst>
              <a:ext uri="{FF2B5EF4-FFF2-40B4-BE49-F238E27FC236}">
                <a16:creationId xmlns:a16="http://schemas.microsoft.com/office/drawing/2014/main" id="{425EBF7F-4089-038F-35C0-1B828B3416CC}"/>
              </a:ext>
            </a:extLst>
          </p:cNvPr>
          <p:cNvSpPr txBox="1"/>
          <p:nvPr userDrawn="1"/>
        </p:nvSpPr>
        <p:spPr>
          <a:xfrm>
            <a:off x="2938409" y="1356189"/>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Tree>
    <p:extLst>
      <p:ext uri="{BB962C8B-B14F-4D97-AF65-F5344CB8AC3E}">
        <p14:creationId xmlns:p14="http://schemas.microsoft.com/office/powerpoint/2010/main" val="88613106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 Do">
    <p:bg>
      <p:bgPr>
        <a:solidFill>
          <a:srgbClr val="FFFDF5"/>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5B5C6CD8-4FEA-EB9F-DD88-2E445C617828}"/>
              </a:ext>
            </a:extLst>
          </p:cNvPr>
          <p:cNvSpPr/>
          <p:nvPr userDrawn="1"/>
        </p:nvSpPr>
        <p:spPr>
          <a:xfrm rot="16200000" flipH="1">
            <a:off x="5094141" y="2540606"/>
            <a:ext cx="6597678" cy="1516464"/>
          </a:xfrm>
          <a:custGeom>
            <a:avLst/>
            <a:gdLst>
              <a:gd name="connsiteX0" fmla="*/ 0 w 6597678"/>
              <a:gd name="connsiteY0" fmla="*/ 468471 h 1516464"/>
              <a:gd name="connsiteX1" fmla="*/ 0 w 6597678"/>
              <a:gd name="connsiteY1" fmla="*/ 1516464 h 1516464"/>
              <a:gd name="connsiteX2" fmla="*/ 1 w 6597678"/>
              <a:gd name="connsiteY2" fmla="*/ 1516464 h 1516464"/>
              <a:gd name="connsiteX3" fmla="*/ 1 w 6597678"/>
              <a:gd name="connsiteY3" fmla="*/ 1509252 h 1516464"/>
              <a:gd name="connsiteX4" fmla="*/ 6597678 w 6597678"/>
              <a:gd name="connsiteY4" fmla="*/ 1509251 h 1516464"/>
              <a:gd name="connsiteX5" fmla="*/ 6544309 w 6597678"/>
              <a:gd name="connsiteY5" fmla="*/ 1460168 h 1516464"/>
              <a:gd name="connsiteX6" fmla="*/ 5900313 w 6597678"/>
              <a:gd name="connsiteY6" fmla="*/ 954271 h 1516464"/>
              <a:gd name="connsiteX7" fmla="*/ 3752683 w 6597678"/>
              <a:gd name="connsiteY7" fmla="*/ 71574 h 1516464"/>
              <a:gd name="connsiteX8" fmla="*/ 2097700 w 6597678"/>
              <a:gd name="connsiteY8" fmla="*/ 172981 h 1516464"/>
              <a:gd name="connsiteX9" fmla="*/ 168322 w 6597678"/>
              <a:gd name="connsiteY9" fmla="*/ 452286 h 1516464"/>
              <a:gd name="connsiteX10" fmla="*/ 0 w 6597678"/>
              <a:gd name="connsiteY10" fmla="*/ 468471 h 1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678" h="1516464">
                <a:moveTo>
                  <a:pt x="0" y="468471"/>
                </a:moveTo>
                <a:lnTo>
                  <a:pt x="0" y="1516464"/>
                </a:lnTo>
                <a:lnTo>
                  <a:pt x="1" y="1516464"/>
                </a:lnTo>
                <a:lnTo>
                  <a:pt x="1" y="1509252"/>
                </a:lnTo>
                <a:lnTo>
                  <a:pt x="6597678" y="1509251"/>
                </a:lnTo>
                <a:lnTo>
                  <a:pt x="6544309" y="1460168"/>
                </a:lnTo>
                <a:cubicBezTo>
                  <a:pt x="6380205" y="1287646"/>
                  <a:pt x="6342506" y="1105401"/>
                  <a:pt x="5900313" y="954271"/>
                </a:cubicBezTo>
                <a:cubicBezTo>
                  <a:pt x="4435983" y="629560"/>
                  <a:pt x="4312773" y="213408"/>
                  <a:pt x="3752683" y="71574"/>
                </a:cubicBezTo>
                <a:cubicBezTo>
                  <a:pt x="2858561" y="-77023"/>
                  <a:pt x="2712081" y="29912"/>
                  <a:pt x="2097700" y="172981"/>
                </a:cubicBezTo>
                <a:cubicBezTo>
                  <a:pt x="1176214" y="387565"/>
                  <a:pt x="1017931" y="372726"/>
                  <a:pt x="168322" y="452286"/>
                </a:cubicBezTo>
                <a:lnTo>
                  <a:pt x="0" y="468471"/>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8677" y="-258243"/>
            <a:ext cx="1048510" cy="2587275"/>
          </a:xfrm>
          <a:prstGeom prst="rect">
            <a:avLst/>
          </a:prstGeom>
        </p:spPr>
      </p:pic>
      <p:pic>
        <p:nvPicPr>
          <p:cNvPr id="12" name="Graphic 11">
            <a:extLst>
              <a:ext uri="{FF2B5EF4-FFF2-40B4-BE49-F238E27FC236}">
                <a16:creationId xmlns:a16="http://schemas.microsoft.com/office/drawing/2014/main" id="{96FA925C-4818-9C9E-745D-A32DC6B0E059}"/>
              </a:ext>
            </a:extLst>
          </p:cNvPr>
          <p:cNvPicPr>
            <a:picLocks noChangeAspect="1"/>
          </p:cNvPicPr>
          <p:nvPr userDrawn="1"/>
        </p:nvPicPr>
        <p:blipFill>
          <a:blip r:embed="rId4">
            <a:extLst>
              <a:ext uri="{96DAC541-7B7A-43D3-8B79-37D633B846F1}">
                <asvg:svgBlip xmlns:asvg="http://schemas.microsoft.com/office/drawing/2016/SVG/main" r:embed="rId5"/>
              </a:ext>
            </a:extLst>
          </a:blip>
          <a:srcRect r="39262"/>
          <a:stretch/>
        </p:blipFill>
        <p:spPr>
          <a:xfrm>
            <a:off x="7676772" y="2054746"/>
            <a:ext cx="1470884" cy="3595266"/>
          </a:xfrm>
          <a:prstGeom prst="rect">
            <a:avLst/>
          </a:prstGeom>
        </p:spPr>
      </p:pic>
      <p:sp>
        <p:nvSpPr>
          <p:cNvPr id="15" name="Text Placeholder 21">
            <a:extLst>
              <a:ext uri="{FF2B5EF4-FFF2-40B4-BE49-F238E27FC236}">
                <a16:creationId xmlns:a16="http://schemas.microsoft.com/office/drawing/2014/main" id="{E25D797E-A471-30A3-4F68-5B8B8877B10A}"/>
              </a:ext>
            </a:extLst>
          </p:cNvPr>
          <p:cNvSpPr>
            <a:spLocks noGrp="1"/>
          </p:cNvSpPr>
          <p:nvPr>
            <p:ph type="body" sz="quarter" idx="14" hasCustomPrompt="1"/>
          </p:nvPr>
        </p:nvSpPr>
        <p:spPr>
          <a:xfrm>
            <a:off x="1397428" y="385853"/>
            <a:ext cx="6766560" cy="536575"/>
          </a:xfrm>
        </p:spPr>
        <p:txBody>
          <a:bodyPr anchor="t"/>
          <a:lstStyle>
            <a:lvl1pPr>
              <a:defRPr sz="3600" b="1" i="0">
                <a:solidFill>
                  <a:srgbClr val="000000"/>
                </a:solidFill>
                <a:latin typeface="Calibri" panose="020F0502020204030204" pitchFamily="34" charset="0"/>
                <a:cs typeface="Calibri" panose="020F0502020204030204" pitchFamily="34" charset="0"/>
              </a:defRPr>
            </a:lvl1pPr>
          </a:lstStyle>
          <a:p>
            <a:pPr algn="l">
              <a:spcBef>
                <a:spcPts val="672"/>
              </a:spcBef>
            </a:pPr>
            <a:r>
              <a:rPr lang="en-US"/>
              <a:t>Add Text</a:t>
            </a:r>
          </a:p>
        </p:txBody>
      </p:sp>
      <p:sp>
        <p:nvSpPr>
          <p:cNvPr id="3" name="TextBox 2">
            <a:extLst>
              <a:ext uri="{FF2B5EF4-FFF2-40B4-BE49-F238E27FC236}">
                <a16:creationId xmlns:a16="http://schemas.microsoft.com/office/drawing/2014/main" id="{21145D46-BF62-057D-F9CB-14929562ADBD}"/>
              </a:ext>
            </a:extLst>
          </p:cNvPr>
          <p:cNvSpPr txBox="1"/>
          <p:nvPr userDrawn="1"/>
        </p:nvSpPr>
        <p:spPr>
          <a:xfrm>
            <a:off x="325712" y="379712"/>
            <a:ext cx="1071716"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I Do:</a:t>
            </a:r>
          </a:p>
        </p:txBody>
      </p:sp>
      <p:sp>
        <p:nvSpPr>
          <p:cNvPr id="4" name="TextBox 3">
            <a:extLst>
              <a:ext uri="{FF2B5EF4-FFF2-40B4-BE49-F238E27FC236}">
                <a16:creationId xmlns:a16="http://schemas.microsoft.com/office/drawing/2014/main" id="{AF86909F-C02E-08E8-D24D-771C3431C109}"/>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730F54B-F406-0609-2CF4-92D70A6EDFE0}"/>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A12D8696-7889-CD5F-C8A6-A1C5EC0C9BF4}"/>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1391902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e Do">
    <p:bg>
      <p:bgPr>
        <a:solidFill>
          <a:srgbClr val="FFFDF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D5C82A-BD62-529F-F9B7-DF7C218EF168}"/>
              </a:ext>
            </a:extLst>
          </p:cNvPr>
          <p:cNvSpPr/>
          <p:nvPr userDrawn="1"/>
        </p:nvSpPr>
        <p:spPr>
          <a:xfrm flipH="1">
            <a:off x="2502402" y="5366051"/>
            <a:ext cx="6641598" cy="1505036"/>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51393 h 2378014"/>
              <a:gd name="connsiteX1" fmla="*/ 10076 w 10417685"/>
              <a:gd name="connsiteY1" fmla="*/ 39992 h 2378014"/>
              <a:gd name="connsiteX2" fmla="*/ 3318069 w 10417685"/>
              <a:gd name="connsiteY2" fmla="*/ 244137 h 2378014"/>
              <a:gd name="connsiteX3" fmla="*/ 5913994 w 10417685"/>
              <a:gd name="connsiteY3" fmla="*/ 85075 h 2378014"/>
              <a:gd name="connsiteX4" fmla="*/ 9282660 w 10417685"/>
              <a:gd name="connsiteY4" fmla="*/ 1469636 h 2378014"/>
              <a:gd name="connsiteX5" fmla="*/ 10417685 w 10417685"/>
              <a:gd name="connsiteY5" fmla="*/ 2378014 h 2378014"/>
              <a:gd name="connsiteX6" fmla="*/ 0 w 10417685"/>
              <a:gd name="connsiteY6" fmla="*/ 2351393 h 2378014"/>
              <a:gd name="connsiteX0" fmla="*/ 0 w 10417685"/>
              <a:gd name="connsiteY0" fmla="*/ 2322969 h 2349590"/>
              <a:gd name="connsiteX1" fmla="*/ 10076 w 10417685"/>
              <a:gd name="connsiteY1" fmla="*/ 11568 h 2349590"/>
              <a:gd name="connsiteX2" fmla="*/ 3923655 w 10417685"/>
              <a:gd name="connsiteY2" fmla="*/ 1347205 h 2349590"/>
              <a:gd name="connsiteX3" fmla="*/ 5913994 w 10417685"/>
              <a:gd name="connsiteY3" fmla="*/ 56651 h 2349590"/>
              <a:gd name="connsiteX4" fmla="*/ 9282660 w 10417685"/>
              <a:gd name="connsiteY4" fmla="*/ 1441212 h 2349590"/>
              <a:gd name="connsiteX5" fmla="*/ 10417685 w 10417685"/>
              <a:gd name="connsiteY5" fmla="*/ 2349590 h 2349590"/>
              <a:gd name="connsiteX6" fmla="*/ 0 w 10417685"/>
              <a:gd name="connsiteY6" fmla="*/ 2322969 h 2349590"/>
              <a:gd name="connsiteX0" fmla="*/ 0 w 10417685"/>
              <a:gd name="connsiteY0" fmla="*/ 2324912 h 2351533"/>
              <a:gd name="connsiteX1" fmla="*/ 10076 w 10417685"/>
              <a:gd name="connsiteY1" fmla="*/ 13511 h 2351533"/>
              <a:gd name="connsiteX2" fmla="*/ 3923655 w 10417685"/>
              <a:gd name="connsiteY2" fmla="*/ 1349148 h 2351533"/>
              <a:gd name="connsiteX3" fmla="*/ 6599263 w 10417685"/>
              <a:gd name="connsiteY3" fmla="*/ 1461006 h 2351533"/>
              <a:gd name="connsiteX4" fmla="*/ 9282660 w 10417685"/>
              <a:gd name="connsiteY4" fmla="*/ 1443155 h 2351533"/>
              <a:gd name="connsiteX5" fmla="*/ 10417685 w 10417685"/>
              <a:gd name="connsiteY5" fmla="*/ 2351533 h 2351533"/>
              <a:gd name="connsiteX6" fmla="*/ 0 w 10417685"/>
              <a:gd name="connsiteY6" fmla="*/ 2324912 h 2351533"/>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65520 w 10417685"/>
              <a:gd name="connsiteY4" fmla="*/ 1809696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17710 w 10417685"/>
              <a:gd name="connsiteY4" fmla="*/ 1777823 h 2351535"/>
              <a:gd name="connsiteX5" fmla="*/ 10417685 w 10417685"/>
              <a:gd name="connsiteY5" fmla="*/ 2351535 h 2351535"/>
              <a:gd name="connsiteX6" fmla="*/ 0 w 10417685"/>
              <a:gd name="connsiteY6" fmla="*/ 2324914 h 2351535"/>
              <a:gd name="connsiteX0" fmla="*/ 0 w 10417685"/>
              <a:gd name="connsiteY0" fmla="*/ 2327775 h 2354396"/>
              <a:gd name="connsiteX1" fmla="*/ 10076 w 10417685"/>
              <a:gd name="connsiteY1" fmla="*/ 16374 h 2354396"/>
              <a:gd name="connsiteX2" fmla="*/ 3525243 w 10417685"/>
              <a:gd name="connsiteY2" fmla="*/ 1112963 h 2354396"/>
              <a:gd name="connsiteX3" fmla="*/ 6599263 w 10417685"/>
              <a:gd name="connsiteY3" fmla="*/ 1463869 h 2354396"/>
              <a:gd name="connsiteX4" fmla="*/ 8517710 w 10417685"/>
              <a:gd name="connsiteY4" fmla="*/ 1780684 h 2354396"/>
              <a:gd name="connsiteX5" fmla="*/ 10417685 w 10417685"/>
              <a:gd name="connsiteY5" fmla="*/ 2354396 h 2354396"/>
              <a:gd name="connsiteX6" fmla="*/ 0 w 10417685"/>
              <a:gd name="connsiteY6" fmla="*/ 2327775 h 2354396"/>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360728">
                <a:moveTo>
                  <a:pt x="0" y="2360728"/>
                </a:moveTo>
                <a:cubicBezTo>
                  <a:pt x="5201" y="1942992"/>
                  <a:pt x="-3531" y="533169"/>
                  <a:pt x="10076" y="15972"/>
                </a:cubicBezTo>
                <a:cubicBezTo>
                  <a:pt x="1596611" y="-140608"/>
                  <a:pt x="2419077" y="900529"/>
                  <a:pt x="3525243" y="1112561"/>
                </a:cubicBezTo>
                <a:cubicBezTo>
                  <a:pt x="4631409" y="1324593"/>
                  <a:pt x="4893995" y="1071022"/>
                  <a:pt x="6647074" y="1288166"/>
                </a:cubicBezTo>
                <a:cubicBezTo>
                  <a:pt x="7684970" y="1430958"/>
                  <a:pt x="7768526" y="1534458"/>
                  <a:pt x="8517710" y="1780282"/>
                </a:cubicBezTo>
                <a:cubicBezTo>
                  <a:pt x="8954611" y="1917780"/>
                  <a:pt x="10039343" y="2051201"/>
                  <a:pt x="10417685" y="2353994"/>
                </a:cubicBezTo>
                <a:lnTo>
                  <a:pt x="0" y="2360728"/>
                </a:lnTo>
                <a:close/>
              </a:path>
            </a:pathLst>
          </a:custGeom>
          <a:solidFill>
            <a:srgbClr val="EAC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6999" y="-258243"/>
            <a:ext cx="1476118" cy="2587275"/>
          </a:xfrm>
          <a:prstGeom prst="rect">
            <a:avLst/>
          </a:prstGeom>
        </p:spPr>
      </p:pic>
      <p:pic>
        <p:nvPicPr>
          <p:cNvPr id="4" name="Picture 3">
            <a:extLst>
              <a:ext uri="{FF2B5EF4-FFF2-40B4-BE49-F238E27FC236}">
                <a16:creationId xmlns:a16="http://schemas.microsoft.com/office/drawing/2014/main" id="{E1C266C0-F79A-09AF-E1DC-C4EAC2B9FBC2}"/>
              </a:ext>
            </a:extLst>
          </p:cNvPr>
          <p:cNvPicPr>
            <a:picLocks noChangeAspect="1"/>
          </p:cNvPicPr>
          <p:nvPr userDrawn="1"/>
        </p:nvPicPr>
        <p:blipFill rotWithShape="1">
          <a:blip r:embed="rId4">
            <a:alphaModFix amt="71000"/>
          </a:blip>
          <a:srcRect l="29810" t="-1" b="-7389"/>
          <a:stretch/>
        </p:blipFill>
        <p:spPr>
          <a:xfrm rot="16200000">
            <a:off x="4920041" y="4726713"/>
            <a:ext cx="1656735" cy="2619588"/>
          </a:xfrm>
          <a:prstGeom prst="rect">
            <a:avLst/>
          </a:prstGeom>
        </p:spPr>
      </p:pic>
      <p:sp>
        <p:nvSpPr>
          <p:cNvPr id="9" name="Text Placeholder 21">
            <a:extLst>
              <a:ext uri="{FF2B5EF4-FFF2-40B4-BE49-F238E27FC236}">
                <a16:creationId xmlns:a16="http://schemas.microsoft.com/office/drawing/2014/main" id="{77C3B25B-748D-857C-5972-3F546B984270}"/>
              </a:ext>
            </a:extLst>
          </p:cNvPr>
          <p:cNvSpPr>
            <a:spLocks noGrp="1"/>
          </p:cNvSpPr>
          <p:nvPr>
            <p:ph type="body" sz="quarter" idx="14" hasCustomPrompt="1"/>
          </p:nvPr>
        </p:nvSpPr>
        <p:spPr>
          <a:xfrm>
            <a:off x="1872948" y="385853"/>
            <a:ext cx="6766560" cy="536575"/>
          </a:xfrm>
        </p:spPr>
        <p:txBody>
          <a:bodyPr/>
          <a:lstStyle>
            <a:lvl1pPr>
              <a:defRPr sz="3600" b="1" i="0">
                <a:solidFill>
                  <a:srgbClr val="000000"/>
                </a:solidFill>
                <a:latin typeface="Calibri" panose="020F0502020204030204" pitchFamily="34" charset="0"/>
                <a:cs typeface="Calibri" panose="020F0502020204030204" pitchFamily="34" charset="0"/>
              </a:defRPr>
            </a:lvl1pPr>
          </a:lstStyle>
          <a:p>
            <a:pPr algn="l">
              <a:spcBef>
                <a:spcPts val="672"/>
              </a:spcBef>
            </a:pPr>
            <a:r>
              <a:rPr lang="en-US"/>
              <a:t>Add Text</a:t>
            </a:r>
          </a:p>
        </p:txBody>
      </p:sp>
      <p:sp>
        <p:nvSpPr>
          <p:cNvPr id="3" name="TextBox 2">
            <a:extLst>
              <a:ext uri="{FF2B5EF4-FFF2-40B4-BE49-F238E27FC236}">
                <a16:creationId xmlns:a16="http://schemas.microsoft.com/office/drawing/2014/main" id="{35976D45-9966-C63E-F593-748F13206570}"/>
              </a:ext>
            </a:extLst>
          </p:cNvPr>
          <p:cNvSpPr txBox="1"/>
          <p:nvPr userDrawn="1"/>
        </p:nvSpPr>
        <p:spPr>
          <a:xfrm>
            <a:off x="325712" y="379712"/>
            <a:ext cx="1679551"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We Do:</a:t>
            </a:r>
          </a:p>
        </p:txBody>
      </p:sp>
      <p:sp>
        <p:nvSpPr>
          <p:cNvPr id="10" name="TextBox 9">
            <a:extLst>
              <a:ext uri="{FF2B5EF4-FFF2-40B4-BE49-F238E27FC236}">
                <a16:creationId xmlns:a16="http://schemas.microsoft.com/office/drawing/2014/main" id="{5DEA7647-A2E6-3A5C-B58F-6AF86A067856}"/>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3161E0F-ADCF-D114-F0B1-96C1198E3AA0}"/>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11" name="Graphic 10">
            <a:extLst>
              <a:ext uri="{FF2B5EF4-FFF2-40B4-BE49-F238E27FC236}">
                <a16:creationId xmlns:a16="http://schemas.microsoft.com/office/drawing/2014/main" id="{25FD2B1C-0E18-9CF3-E157-DD33FCCE94D1}"/>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9819754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You Do">
    <p:bg>
      <p:bgPr>
        <a:solidFill>
          <a:srgbClr val="FFFDF5"/>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5BDA051-310C-5043-9CA8-CD76480D6F15}"/>
              </a:ext>
            </a:extLst>
          </p:cNvPr>
          <p:cNvSpPr/>
          <p:nvPr userDrawn="1"/>
        </p:nvSpPr>
        <p:spPr>
          <a:xfrm rot="5400000" flipH="1" flipV="1">
            <a:off x="4946469" y="2657019"/>
            <a:ext cx="6621380" cy="1793344"/>
          </a:xfrm>
          <a:custGeom>
            <a:avLst/>
            <a:gdLst>
              <a:gd name="connsiteX0" fmla="*/ 6621380 w 6621380"/>
              <a:gd name="connsiteY0" fmla="*/ 1793344 h 1793344"/>
              <a:gd name="connsiteX1" fmla="*/ 6432 w 6621380"/>
              <a:gd name="connsiteY1" fmla="*/ 1793344 h 1793344"/>
              <a:gd name="connsiteX2" fmla="*/ 6790 w 6621380"/>
              <a:gd name="connsiteY2" fmla="*/ 1740597 h 1793344"/>
              <a:gd name="connsiteX3" fmla="*/ 2645 w 6621380"/>
              <a:gd name="connsiteY3" fmla="*/ 22448 h 1793344"/>
              <a:gd name="connsiteX4" fmla="*/ 2121753 w 6621380"/>
              <a:gd name="connsiteY4" fmla="*/ 457396 h 1793344"/>
              <a:gd name="connsiteX5" fmla="*/ 3837695 w 6621380"/>
              <a:gd name="connsiteY5" fmla="*/ 1067192 h 1793344"/>
              <a:gd name="connsiteX6" fmla="*/ 5924365 w 6621380"/>
              <a:gd name="connsiteY6" fmla="*/ 1238689 h 1793344"/>
              <a:gd name="connsiteX7" fmla="*/ 6568362 w 6621380"/>
              <a:gd name="connsiteY7" fmla="*/ 1744584 h 1793344"/>
              <a:gd name="connsiteX8" fmla="*/ 6621380 w 6621380"/>
              <a:gd name="connsiteY8" fmla="*/ 1793344 h 17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1380" h="1793344">
                <a:moveTo>
                  <a:pt x="6621380" y="1793344"/>
                </a:moveTo>
                <a:lnTo>
                  <a:pt x="6432" y="1793344"/>
                </a:lnTo>
                <a:lnTo>
                  <a:pt x="6790" y="1740597"/>
                </a:lnTo>
                <a:cubicBezTo>
                  <a:pt x="7826" y="1390054"/>
                  <a:pt x="-5488" y="331568"/>
                  <a:pt x="2645" y="22448"/>
                </a:cubicBezTo>
                <a:cubicBezTo>
                  <a:pt x="1014110" y="-77377"/>
                  <a:pt x="1472418" y="171515"/>
                  <a:pt x="2121753" y="457396"/>
                </a:cubicBezTo>
                <a:cubicBezTo>
                  <a:pt x="2728060" y="724334"/>
                  <a:pt x="2943573" y="918596"/>
                  <a:pt x="3837695" y="1067192"/>
                </a:cubicBezTo>
                <a:cubicBezTo>
                  <a:pt x="4397785" y="1209026"/>
                  <a:pt x="4460036" y="913976"/>
                  <a:pt x="5924365" y="1238689"/>
                </a:cubicBezTo>
                <a:cubicBezTo>
                  <a:pt x="6366559" y="1389818"/>
                  <a:pt x="6404258" y="1572062"/>
                  <a:pt x="6568362" y="1744584"/>
                </a:cubicBezTo>
                <a:lnTo>
                  <a:pt x="6621380" y="1793344"/>
                </a:lnTo>
                <a:close/>
              </a:path>
            </a:pathLst>
          </a:cu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7000" y="-268075"/>
            <a:ext cx="1523140" cy="2587275"/>
          </a:xfrm>
          <a:prstGeom prst="rect">
            <a:avLst/>
          </a:prstGeom>
        </p:spPr>
      </p:pic>
      <p:pic>
        <p:nvPicPr>
          <p:cNvPr id="2" name="Picture 1">
            <a:extLst>
              <a:ext uri="{FF2B5EF4-FFF2-40B4-BE49-F238E27FC236}">
                <a16:creationId xmlns:a16="http://schemas.microsoft.com/office/drawing/2014/main" id="{7875B083-86A9-98A7-AC0C-BD71BA66EAC4}"/>
              </a:ext>
            </a:extLst>
          </p:cNvPr>
          <p:cNvPicPr>
            <a:picLocks noChangeAspect="1"/>
          </p:cNvPicPr>
          <p:nvPr userDrawn="1"/>
        </p:nvPicPr>
        <p:blipFill rotWithShape="1">
          <a:blip r:embed="rId4">
            <a:alphaModFix amt="71000"/>
          </a:blip>
          <a:srcRect l="9191" t="1" r="19539" b="45741"/>
          <a:stretch/>
        </p:blipFill>
        <p:spPr>
          <a:xfrm>
            <a:off x="7118875" y="2373880"/>
            <a:ext cx="2032000" cy="1901686"/>
          </a:xfrm>
          <a:prstGeom prst="rect">
            <a:avLst/>
          </a:prstGeom>
        </p:spPr>
      </p:pic>
      <p:sp>
        <p:nvSpPr>
          <p:cNvPr id="9" name="Text Placeholder 21">
            <a:extLst>
              <a:ext uri="{FF2B5EF4-FFF2-40B4-BE49-F238E27FC236}">
                <a16:creationId xmlns:a16="http://schemas.microsoft.com/office/drawing/2014/main" id="{2ED0A349-2160-3A03-F637-127283C064E8}"/>
              </a:ext>
            </a:extLst>
          </p:cNvPr>
          <p:cNvSpPr>
            <a:spLocks noGrp="1"/>
          </p:cNvSpPr>
          <p:nvPr>
            <p:ph type="body" sz="quarter" idx="14" hasCustomPrompt="1"/>
          </p:nvPr>
        </p:nvSpPr>
        <p:spPr>
          <a:xfrm>
            <a:off x="1910139" y="385853"/>
            <a:ext cx="6766560" cy="536575"/>
          </a:xfrm>
        </p:spPr>
        <p:txBody>
          <a:bodyPr/>
          <a:lstStyle>
            <a:lvl1pPr>
              <a:defRPr sz="3600" b="1" i="0">
                <a:solidFill>
                  <a:srgbClr val="000000"/>
                </a:solidFill>
                <a:latin typeface="Calibri" panose="020F0502020204030204" pitchFamily="34" charset="0"/>
                <a:cs typeface="Calibri" panose="020F0502020204030204" pitchFamily="34" charset="0"/>
              </a:defRPr>
            </a:lvl1pPr>
          </a:lstStyle>
          <a:p>
            <a:pPr algn="l">
              <a:spcBef>
                <a:spcPts val="672"/>
              </a:spcBef>
            </a:pPr>
            <a:r>
              <a:rPr lang="en-US"/>
              <a:t>Add Text</a:t>
            </a:r>
          </a:p>
        </p:txBody>
      </p:sp>
      <p:sp>
        <p:nvSpPr>
          <p:cNvPr id="10" name="TextBox 9">
            <a:extLst>
              <a:ext uri="{FF2B5EF4-FFF2-40B4-BE49-F238E27FC236}">
                <a16:creationId xmlns:a16="http://schemas.microsoft.com/office/drawing/2014/main" id="{293D25DB-8215-57C2-427D-F3ED8574700B}"/>
              </a:ext>
            </a:extLst>
          </p:cNvPr>
          <p:cNvSpPr txBox="1"/>
          <p:nvPr userDrawn="1"/>
        </p:nvSpPr>
        <p:spPr>
          <a:xfrm>
            <a:off x="325712" y="379712"/>
            <a:ext cx="1817807"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You Do:</a:t>
            </a:r>
          </a:p>
        </p:txBody>
      </p:sp>
      <p:sp>
        <p:nvSpPr>
          <p:cNvPr id="11" name="TextBox 10">
            <a:extLst>
              <a:ext uri="{FF2B5EF4-FFF2-40B4-BE49-F238E27FC236}">
                <a16:creationId xmlns:a16="http://schemas.microsoft.com/office/drawing/2014/main" id="{08D9F61A-F1B3-4574-781F-7EB2B8580B75}"/>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1D0C69E-EB6D-7A4E-DD37-B1F39F7B0B2B}"/>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75FAAEF7-F1CF-1C76-9C9E-E1ADE767218B}"/>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2823173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rtner Talk">
    <p:bg>
      <p:bgPr>
        <a:solidFill>
          <a:srgbClr val="FFFDF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2B0183D-3717-4630-1747-83E501B19E03}"/>
              </a:ext>
            </a:extLst>
          </p:cNvPr>
          <p:cNvSpPr/>
          <p:nvPr userDrawn="1"/>
        </p:nvSpPr>
        <p:spPr>
          <a:xfrm>
            <a:off x="1950028" y="5916898"/>
            <a:ext cx="7034859" cy="941103"/>
          </a:xfrm>
          <a:custGeom>
            <a:avLst/>
            <a:gdLst>
              <a:gd name="connsiteX0" fmla="*/ 2238328 w 7034859"/>
              <a:gd name="connsiteY0" fmla="*/ 227 h 941103"/>
              <a:gd name="connsiteX1" fmla="*/ 3682650 w 7034859"/>
              <a:gd name="connsiteY1" fmla="*/ 355175 h 941103"/>
              <a:gd name="connsiteX2" fmla="*/ 5962360 w 7034859"/>
              <a:gd name="connsiteY2" fmla="*/ 577474 h 941103"/>
              <a:gd name="connsiteX3" fmla="*/ 7022631 w 7034859"/>
              <a:gd name="connsiteY3" fmla="*/ 938927 h 941103"/>
              <a:gd name="connsiteX4" fmla="*/ 7034859 w 7034859"/>
              <a:gd name="connsiteY4" fmla="*/ 941103 h 941103"/>
              <a:gd name="connsiteX5" fmla="*/ 16753 w 7034859"/>
              <a:gd name="connsiteY5" fmla="*/ 941103 h 941103"/>
              <a:gd name="connsiteX6" fmla="*/ 0 w 7034859"/>
              <a:gd name="connsiteY6" fmla="*/ 936033 h 941103"/>
              <a:gd name="connsiteX7" fmla="*/ 2027668 w 7034859"/>
              <a:gd name="connsiteY7" fmla="*/ 19702 h 941103"/>
              <a:gd name="connsiteX8" fmla="*/ 2238328 w 7034859"/>
              <a:gd name="connsiteY8" fmla="*/ 227 h 9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4859" h="941103">
                <a:moveTo>
                  <a:pt x="2238328" y="227"/>
                </a:moveTo>
                <a:cubicBezTo>
                  <a:pt x="2689888" y="-8296"/>
                  <a:pt x="2900293" y="225155"/>
                  <a:pt x="3682650" y="355175"/>
                </a:cubicBezTo>
                <a:cubicBezTo>
                  <a:pt x="4405301" y="456369"/>
                  <a:pt x="5239711" y="171481"/>
                  <a:pt x="5962360" y="577474"/>
                </a:cubicBezTo>
                <a:cubicBezTo>
                  <a:pt x="6424263" y="793374"/>
                  <a:pt x="6810759" y="898148"/>
                  <a:pt x="7022631" y="938927"/>
                </a:cubicBezTo>
                <a:lnTo>
                  <a:pt x="7034859" y="941103"/>
                </a:lnTo>
                <a:lnTo>
                  <a:pt x="16753" y="941103"/>
                </a:lnTo>
                <a:lnTo>
                  <a:pt x="0" y="936033"/>
                </a:lnTo>
                <a:cubicBezTo>
                  <a:pt x="889545" y="439970"/>
                  <a:pt x="1413893" y="116512"/>
                  <a:pt x="2027668" y="19702"/>
                </a:cubicBezTo>
                <a:cubicBezTo>
                  <a:pt x="2104390" y="7601"/>
                  <a:pt x="2173820" y="1445"/>
                  <a:pt x="2238328" y="227"/>
                </a:cubicBezTo>
                <a:close/>
              </a:path>
            </a:pathLst>
          </a:custGeom>
          <a:solidFill>
            <a:srgbClr val="FFEB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8176" y="-268075"/>
            <a:ext cx="2533179" cy="2587275"/>
          </a:xfrm>
          <a:prstGeom prst="rect">
            <a:avLst/>
          </a:prstGeom>
        </p:spPr>
      </p:pic>
      <p:pic>
        <p:nvPicPr>
          <p:cNvPr id="4" name="Picture 3">
            <a:extLst>
              <a:ext uri="{FF2B5EF4-FFF2-40B4-BE49-F238E27FC236}">
                <a16:creationId xmlns:a16="http://schemas.microsoft.com/office/drawing/2014/main" id="{E1C266C0-F79A-09AF-E1DC-C4EAC2B9FBC2}"/>
              </a:ext>
            </a:extLst>
          </p:cNvPr>
          <p:cNvPicPr>
            <a:picLocks noChangeAspect="1"/>
          </p:cNvPicPr>
          <p:nvPr userDrawn="1"/>
        </p:nvPicPr>
        <p:blipFill rotWithShape="1">
          <a:blip r:embed="rId4">
            <a:alphaModFix amt="71000"/>
          </a:blip>
          <a:srcRect l="-7615" t="25205" b="-7389"/>
          <a:stretch/>
        </p:blipFill>
        <p:spPr>
          <a:xfrm rot="10800000">
            <a:off x="5991500" y="4745649"/>
            <a:ext cx="2685140" cy="2119226"/>
          </a:xfrm>
          <a:prstGeom prst="rect">
            <a:avLst/>
          </a:prstGeom>
        </p:spPr>
      </p:pic>
      <p:sp>
        <p:nvSpPr>
          <p:cNvPr id="10" name="TextBox 9">
            <a:extLst>
              <a:ext uri="{FF2B5EF4-FFF2-40B4-BE49-F238E27FC236}">
                <a16:creationId xmlns:a16="http://schemas.microsoft.com/office/drawing/2014/main" id="{9F752FA2-2F19-8CA3-1D8A-1880DBEC9C31}"/>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Partner Talk</a:t>
            </a:r>
          </a:p>
        </p:txBody>
      </p:sp>
      <p:sp>
        <p:nvSpPr>
          <p:cNvPr id="2" name="TextBox 1">
            <a:extLst>
              <a:ext uri="{FF2B5EF4-FFF2-40B4-BE49-F238E27FC236}">
                <a16:creationId xmlns:a16="http://schemas.microsoft.com/office/drawing/2014/main" id="{FEA1CFB4-E0AF-4041-FE3C-DB8FABC3635B}"/>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DCEA3FD-03DF-7C9C-CB45-31F78CDA4A84}"/>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39CD8FB8-57E0-F7C0-92BD-810540F70322}"/>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94807504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ly">
    <p:bg>
      <p:bgPr>
        <a:solidFill>
          <a:srgbClr val="FFFDF5"/>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0D37B34-1135-22BB-B3D1-BBC5FB6EAEB2}"/>
              </a:ext>
            </a:extLst>
          </p:cNvPr>
          <p:cNvSpPr/>
          <p:nvPr userDrawn="1"/>
        </p:nvSpPr>
        <p:spPr>
          <a:xfrm rot="5400000" flipH="1" flipV="1">
            <a:off x="4946469" y="2657019"/>
            <a:ext cx="6621380" cy="1793344"/>
          </a:xfrm>
          <a:custGeom>
            <a:avLst/>
            <a:gdLst>
              <a:gd name="connsiteX0" fmla="*/ 6621380 w 6621380"/>
              <a:gd name="connsiteY0" fmla="*/ 1793344 h 1793344"/>
              <a:gd name="connsiteX1" fmla="*/ 6432 w 6621380"/>
              <a:gd name="connsiteY1" fmla="*/ 1793344 h 1793344"/>
              <a:gd name="connsiteX2" fmla="*/ 6790 w 6621380"/>
              <a:gd name="connsiteY2" fmla="*/ 1740597 h 1793344"/>
              <a:gd name="connsiteX3" fmla="*/ 2645 w 6621380"/>
              <a:gd name="connsiteY3" fmla="*/ 22448 h 1793344"/>
              <a:gd name="connsiteX4" fmla="*/ 2121753 w 6621380"/>
              <a:gd name="connsiteY4" fmla="*/ 457396 h 1793344"/>
              <a:gd name="connsiteX5" fmla="*/ 3837695 w 6621380"/>
              <a:gd name="connsiteY5" fmla="*/ 1067192 h 1793344"/>
              <a:gd name="connsiteX6" fmla="*/ 5924365 w 6621380"/>
              <a:gd name="connsiteY6" fmla="*/ 1238689 h 1793344"/>
              <a:gd name="connsiteX7" fmla="*/ 6568362 w 6621380"/>
              <a:gd name="connsiteY7" fmla="*/ 1744584 h 1793344"/>
              <a:gd name="connsiteX8" fmla="*/ 6621380 w 6621380"/>
              <a:gd name="connsiteY8" fmla="*/ 1793344 h 17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1380" h="1793344">
                <a:moveTo>
                  <a:pt x="6621380" y="1793344"/>
                </a:moveTo>
                <a:lnTo>
                  <a:pt x="6432" y="1793344"/>
                </a:lnTo>
                <a:lnTo>
                  <a:pt x="6790" y="1740597"/>
                </a:lnTo>
                <a:cubicBezTo>
                  <a:pt x="7826" y="1390054"/>
                  <a:pt x="-5488" y="331568"/>
                  <a:pt x="2645" y="22448"/>
                </a:cubicBezTo>
                <a:cubicBezTo>
                  <a:pt x="1014110" y="-77377"/>
                  <a:pt x="1472418" y="171515"/>
                  <a:pt x="2121753" y="457396"/>
                </a:cubicBezTo>
                <a:cubicBezTo>
                  <a:pt x="2728060" y="724334"/>
                  <a:pt x="2943573" y="918596"/>
                  <a:pt x="3837695" y="1067192"/>
                </a:cubicBezTo>
                <a:cubicBezTo>
                  <a:pt x="4397785" y="1209026"/>
                  <a:pt x="4460036" y="913976"/>
                  <a:pt x="5924365" y="1238689"/>
                </a:cubicBezTo>
                <a:cubicBezTo>
                  <a:pt x="6366559" y="1389818"/>
                  <a:pt x="6404258" y="1572062"/>
                  <a:pt x="6568362" y="1744584"/>
                </a:cubicBezTo>
                <a:lnTo>
                  <a:pt x="6621380" y="1793344"/>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17" name="Content Placeholder 2">
            <a:extLst>
              <a:ext uri="{FF2B5EF4-FFF2-40B4-BE49-F238E27FC236}">
                <a16:creationId xmlns:a16="http://schemas.microsoft.com/office/drawing/2014/main" id="{4F60BEC6-D703-2F4E-A00A-B30526DB4EA4}"/>
              </a:ext>
            </a:extLst>
          </p:cNvPr>
          <p:cNvSpPr txBox="1">
            <a:spLocks/>
          </p:cNvSpPr>
          <p:nvPr userDrawn="1"/>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18" name="Content Placeholder 2">
            <a:extLst>
              <a:ext uri="{FF2B5EF4-FFF2-40B4-BE49-F238E27FC236}">
                <a16:creationId xmlns:a16="http://schemas.microsoft.com/office/drawing/2014/main" id="{B49D61DC-AB40-4F45-81B0-4CB3E62A074F}"/>
              </a:ext>
            </a:extLst>
          </p:cNvPr>
          <p:cNvSpPr txBox="1">
            <a:spLocks/>
          </p:cNvSpPr>
          <p:nvPr userDrawn="1"/>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pic>
        <p:nvPicPr>
          <p:cNvPr id="26" name="Graphic 25">
            <a:extLst>
              <a:ext uri="{FF2B5EF4-FFF2-40B4-BE49-F238E27FC236}">
                <a16:creationId xmlns:a16="http://schemas.microsoft.com/office/drawing/2014/main" id="{A660BE0E-6BD7-3964-DC4C-13557F2EFF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544" y="-257915"/>
            <a:ext cx="1176329" cy="2587275"/>
          </a:xfrm>
          <a:prstGeom prst="rect">
            <a:avLst/>
          </a:prstGeom>
        </p:spPr>
      </p:pic>
      <p:sp>
        <p:nvSpPr>
          <p:cNvPr id="27" name="Text Placeholder 2">
            <a:extLst>
              <a:ext uri="{FF2B5EF4-FFF2-40B4-BE49-F238E27FC236}">
                <a16:creationId xmlns:a16="http://schemas.microsoft.com/office/drawing/2014/main" id="{FE90C032-6EC0-8390-A2B2-BDB44CBDED52}"/>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2" name="Picture 1">
            <a:extLst>
              <a:ext uri="{FF2B5EF4-FFF2-40B4-BE49-F238E27FC236}">
                <a16:creationId xmlns:a16="http://schemas.microsoft.com/office/drawing/2014/main" id="{15A9977A-65FC-809A-E5C2-5B9AB01B8FF0}"/>
              </a:ext>
            </a:extLst>
          </p:cNvPr>
          <p:cNvPicPr>
            <a:picLocks noChangeAspect="1"/>
          </p:cNvPicPr>
          <p:nvPr userDrawn="1"/>
        </p:nvPicPr>
        <p:blipFill rotWithShape="1">
          <a:blip r:embed="rId4">
            <a:alphaModFix amt="71000"/>
          </a:blip>
          <a:srcRect l="9191" t="1" r="19539" b="45741"/>
          <a:stretch/>
        </p:blipFill>
        <p:spPr>
          <a:xfrm>
            <a:off x="7121832" y="1957448"/>
            <a:ext cx="2032000" cy="1901686"/>
          </a:xfrm>
          <a:prstGeom prst="rect">
            <a:avLst/>
          </a:prstGeom>
        </p:spPr>
      </p:pic>
      <p:sp>
        <p:nvSpPr>
          <p:cNvPr id="4" name="TextBox 3">
            <a:extLst>
              <a:ext uri="{FF2B5EF4-FFF2-40B4-BE49-F238E27FC236}">
                <a16:creationId xmlns:a16="http://schemas.microsoft.com/office/drawing/2014/main" id="{1C6C26B8-FBF4-4CE7-05F8-CC3EAD3B3D6F}"/>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Apply</a:t>
            </a:r>
          </a:p>
        </p:txBody>
      </p:sp>
      <p:sp>
        <p:nvSpPr>
          <p:cNvPr id="5" name="TextBox 4">
            <a:extLst>
              <a:ext uri="{FF2B5EF4-FFF2-40B4-BE49-F238E27FC236}">
                <a16:creationId xmlns:a16="http://schemas.microsoft.com/office/drawing/2014/main" id="{1E1EF786-B201-3C53-A283-F7DDC4A81DFE}"/>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A16CF58-4FF9-A17E-123F-5FEB7D5A6450}"/>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6" name="Graphic 5">
            <a:extLst>
              <a:ext uri="{FF2B5EF4-FFF2-40B4-BE49-F238E27FC236}">
                <a16:creationId xmlns:a16="http://schemas.microsoft.com/office/drawing/2014/main" id="{09C7F962-C5B4-69D0-4FC9-938D38A12B70}"/>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3074696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ole Play">
    <p:bg>
      <p:bgPr>
        <a:solidFill>
          <a:srgbClr val="FFFDF5"/>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8BE4692-15BE-9AC6-A0B2-AC0385852320}"/>
              </a:ext>
            </a:extLst>
          </p:cNvPr>
          <p:cNvSpPr/>
          <p:nvPr userDrawn="1"/>
        </p:nvSpPr>
        <p:spPr>
          <a:xfrm rot="16200000" flipH="1">
            <a:off x="5094141" y="2540606"/>
            <a:ext cx="6597678" cy="1516464"/>
          </a:xfrm>
          <a:custGeom>
            <a:avLst/>
            <a:gdLst>
              <a:gd name="connsiteX0" fmla="*/ 0 w 6597678"/>
              <a:gd name="connsiteY0" fmla="*/ 468471 h 1516464"/>
              <a:gd name="connsiteX1" fmla="*/ 0 w 6597678"/>
              <a:gd name="connsiteY1" fmla="*/ 1516464 h 1516464"/>
              <a:gd name="connsiteX2" fmla="*/ 1 w 6597678"/>
              <a:gd name="connsiteY2" fmla="*/ 1516464 h 1516464"/>
              <a:gd name="connsiteX3" fmla="*/ 1 w 6597678"/>
              <a:gd name="connsiteY3" fmla="*/ 1509252 h 1516464"/>
              <a:gd name="connsiteX4" fmla="*/ 6597678 w 6597678"/>
              <a:gd name="connsiteY4" fmla="*/ 1509251 h 1516464"/>
              <a:gd name="connsiteX5" fmla="*/ 6544309 w 6597678"/>
              <a:gd name="connsiteY5" fmla="*/ 1460168 h 1516464"/>
              <a:gd name="connsiteX6" fmla="*/ 5900313 w 6597678"/>
              <a:gd name="connsiteY6" fmla="*/ 954271 h 1516464"/>
              <a:gd name="connsiteX7" fmla="*/ 3752683 w 6597678"/>
              <a:gd name="connsiteY7" fmla="*/ 71574 h 1516464"/>
              <a:gd name="connsiteX8" fmla="*/ 2097700 w 6597678"/>
              <a:gd name="connsiteY8" fmla="*/ 172981 h 1516464"/>
              <a:gd name="connsiteX9" fmla="*/ 168322 w 6597678"/>
              <a:gd name="connsiteY9" fmla="*/ 452286 h 1516464"/>
              <a:gd name="connsiteX10" fmla="*/ 0 w 6597678"/>
              <a:gd name="connsiteY10" fmla="*/ 468471 h 1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678" h="1516464">
                <a:moveTo>
                  <a:pt x="0" y="468471"/>
                </a:moveTo>
                <a:lnTo>
                  <a:pt x="0" y="1516464"/>
                </a:lnTo>
                <a:lnTo>
                  <a:pt x="1" y="1516464"/>
                </a:lnTo>
                <a:lnTo>
                  <a:pt x="1" y="1509252"/>
                </a:lnTo>
                <a:lnTo>
                  <a:pt x="6597678" y="1509251"/>
                </a:lnTo>
                <a:lnTo>
                  <a:pt x="6544309" y="1460168"/>
                </a:lnTo>
                <a:cubicBezTo>
                  <a:pt x="6380205" y="1287646"/>
                  <a:pt x="6342506" y="1105401"/>
                  <a:pt x="5900313" y="954271"/>
                </a:cubicBezTo>
                <a:cubicBezTo>
                  <a:pt x="4435983" y="629560"/>
                  <a:pt x="4312773" y="213408"/>
                  <a:pt x="3752683" y="71574"/>
                </a:cubicBezTo>
                <a:cubicBezTo>
                  <a:pt x="2858561" y="-77023"/>
                  <a:pt x="2712081" y="29912"/>
                  <a:pt x="2097700" y="172981"/>
                </a:cubicBezTo>
                <a:cubicBezTo>
                  <a:pt x="1176214" y="387565"/>
                  <a:pt x="1017931" y="372726"/>
                  <a:pt x="168322" y="452286"/>
                </a:cubicBezTo>
                <a:lnTo>
                  <a:pt x="0" y="468471"/>
                </a:lnTo>
                <a:close/>
              </a:path>
            </a:pathLst>
          </a:custGeom>
          <a:solidFill>
            <a:srgbClr val="EAC1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7168" y="-268075"/>
            <a:ext cx="1815426" cy="2587275"/>
          </a:xfrm>
          <a:prstGeom prst="rect">
            <a:avLst/>
          </a:prstGeom>
        </p:spPr>
      </p:pic>
      <p:pic>
        <p:nvPicPr>
          <p:cNvPr id="2" name="Graphic 1">
            <a:extLst>
              <a:ext uri="{FF2B5EF4-FFF2-40B4-BE49-F238E27FC236}">
                <a16:creationId xmlns:a16="http://schemas.microsoft.com/office/drawing/2014/main" id="{D0AD5734-5B1D-248F-8963-0A18D154F2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flipH="1" flipV="1">
            <a:off x="6802420" y="3890418"/>
            <a:ext cx="3290534" cy="1698340"/>
          </a:xfrm>
          <a:prstGeom prst="rect">
            <a:avLst/>
          </a:prstGeom>
        </p:spPr>
      </p:pic>
      <p:sp>
        <p:nvSpPr>
          <p:cNvPr id="12" name="TextBox 11">
            <a:extLst>
              <a:ext uri="{FF2B5EF4-FFF2-40B4-BE49-F238E27FC236}">
                <a16:creationId xmlns:a16="http://schemas.microsoft.com/office/drawing/2014/main" id="{66D3D6A0-0827-CBF4-29AF-16A7F3CD86CA}"/>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Role Play</a:t>
            </a:r>
          </a:p>
        </p:txBody>
      </p:sp>
      <p:sp>
        <p:nvSpPr>
          <p:cNvPr id="3" name="TextBox 2">
            <a:extLst>
              <a:ext uri="{FF2B5EF4-FFF2-40B4-BE49-F238E27FC236}">
                <a16:creationId xmlns:a16="http://schemas.microsoft.com/office/drawing/2014/main" id="{27C1F96E-4EB7-D58A-8A41-E17FA2C29C45}"/>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6283358-5B83-1A37-00F3-126943A37CDA}"/>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62CD3F07-12F8-A8D8-097E-0F759BDCC852}"/>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8339142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ok cover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8FE47A-5C5A-E824-C1D6-C503988C26CE}"/>
              </a:ext>
            </a:extLst>
          </p:cNvPr>
          <p:cNvSpPr txBox="1"/>
          <p:nvPr userDrawn="1"/>
        </p:nvSpPr>
        <p:spPr>
          <a:xfrm>
            <a:off x="1352811" y="3213069"/>
            <a:ext cx="18681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a:cs typeface="Arial"/>
              </a:rPr>
              <a:t>Click to Read</a:t>
            </a:r>
            <a:endParaRPr lang="en-US" sz="1600"/>
          </a:p>
        </p:txBody>
      </p:sp>
      <p:pic>
        <p:nvPicPr>
          <p:cNvPr id="7" name="Picture 6" descr="A black and white sign with a white arrow&#10;&#10;Description automatically generated">
            <a:extLst>
              <a:ext uri="{FF2B5EF4-FFF2-40B4-BE49-F238E27FC236}">
                <a16:creationId xmlns:a16="http://schemas.microsoft.com/office/drawing/2014/main" id="{D5F70223-1A33-F7A8-F38A-2061C9FFF997}"/>
              </a:ext>
            </a:extLst>
          </p:cNvPr>
          <p:cNvPicPr>
            <a:picLocks noChangeAspect="1"/>
          </p:cNvPicPr>
          <p:nvPr userDrawn="1"/>
        </p:nvPicPr>
        <p:blipFill>
          <a:blip r:embed="rId3"/>
          <a:stretch>
            <a:fillRect/>
          </a:stretch>
        </p:blipFill>
        <p:spPr>
          <a:xfrm>
            <a:off x="3220936" y="3104372"/>
            <a:ext cx="424932" cy="555949"/>
          </a:xfrm>
          <a:prstGeom prst="rect">
            <a:avLst/>
          </a:prstGeom>
        </p:spPr>
      </p:pic>
      <p:sp>
        <p:nvSpPr>
          <p:cNvPr id="2" name="TextBox 1">
            <a:extLst>
              <a:ext uri="{FF2B5EF4-FFF2-40B4-BE49-F238E27FC236}">
                <a16:creationId xmlns:a16="http://schemas.microsoft.com/office/drawing/2014/main" id="{30678F17-3FE1-2BE9-5C78-A5A9DC44FFA4}"/>
              </a:ext>
            </a:extLst>
          </p:cNvPr>
          <p:cNvSpPr txBox="1"/>
          <p:nvPr userDrawn="1"/>
        </p:nvSpPr>
        <p:spPr>
          <a:xfrm>
            <a:off x="5584371" y="2745921"/>
            <a:ext cx="2498271" cy="461665"/>
          </a:xfrm>
          <a:prstGeom prst="rect">
            <a:avLst/>
          </a:prstGeom>
          <a:noFill/>
        </p:spPr>
        <p:txBody>
          <a:bodyPr wrap="square" rtlCol="0">
            <a:spAutoFit/>
          </a:bodyPr>
          <a:lstStyle/>
          <a:p>
            <a:pPr algn="ctr"/>
            <a:r>
              <a:rPr lang="en-AU">
                <a:solidFill>
                  <a:schemeClr val="tx1"/>
                </a:solidFill>
              </a:rPr>
              <a:t>Image </a:t>
            </a:r>
          </a:p>
        </p:txBody>
      </p:sp>
      <p:sp>
        <p:nvSpPr>
          <p:cNvPr id="10" name="Picture Placeholder 9">
            <a:extLst>
              <a:ext uri="{FF2B5EF4-FFF2-40B4-BE49-F238E27FC236}">
                <a16:creationId xmlns:a16="http://schemas.microsoft.com/office/drawing/2014/main" id="{426E0971-4185-023A-B539-6F207129951E}"/>
              </a:ext>
            </a:extLst>
          </p:cNvPr>
          <p:cNvSpPr>
            <a:spLocks noGrp="1"/>
          </p:cNvSpPr>
          <p:nvPr>
            <p:ph type="pic" sz="quarter" idx="10" hasCustomPrompt="1"/>
          </p:nvPr>
        </p:nvSpPr>
        <p:spPr>
          <a:xfrm>
            <a:off x="5059776" y="1878013"/>
            <a:ext cx="3925887" cy="3638895"/>
          </a:xfrm>
        </p:spPr>
        <p:txBody>
          <a:bodyPr/>
          <a:lstStyle>
            <a:lvl1pPr marL="0" indent="0">
              <a:buNone/>
              <a:defRPr>
                <a:ln>
                  <a:noFill/>
                </a:ln>
                <a:solidFill>
                  <a:schemeClr val="tx1">
                    <a:lumMod val="40000"/>
                    <a:lumOff val="60000"/>
                  </a:schemeClr>
                </a:solidFill>
              </a:defRPr>
            </a:lvl1pPr>
          </a:lstStyle>
          <a:p>
            <a:r>
              <a:rPr lang="en-US"/>
              <a:t>Insert book cover image here – click on the icon</a:t>
            </a:r>
          </a:p>
        </p:txBody>
      </p:sp>
      <p:sp>
        <p:nvSpPr>
          <p:cNvPr id="12" name="Text Placeholder 11">
            <a:extLst>
              <a:ext uri="{FF2B5EF4-FFF2-40B4-BE49-F238E27FC236}">
                <a16:creationId xmlns:a16="http://schemas.microsoft.com/office/drawing/2014/main" id="{DEE8C638-BB76-DFCD-FB0D-C7DE17A6336C}"/>
              </a:ext>
            </a:extLst>
          </p:cNvPr>
          <p:cNvSpPr>
            <a:spLocks noGrp="1"/>
          </p:cNvSpPr>
          <p:nvPr>
            <p:ph type="body" sz="quarter" idx="11" hasCustomPrompt="1"/>
          </p:nvPr>
        </p:nvSpPr>
        <p:spPr>
          <a:xfrm>
            <a:off x="5059777" y="725488"/>
            <a:ext cx="3925887" cy="935037"/>
          </a:xfrm>
          <a:effectLst>
            <a:outerShdw dist="12700" dir="5400000" algn="t" rotWithShape="0">
              <a:prstClr val="black">
                <a:alpha val="40000"/>
              </a:prstClr>
            </a:outerShdw>
          </a:effectLst>
        </p:spPr>
        <p:txBody>
          <a:bodyPr>
            <a:noAutofit/>
            <a:sp3d extrusionH="82550">
              <a:bevelT w="38100" h="38100" prst="slope"/>
              <a:extrusionClr>
                <a:schemeClr val="tx1"/>
              </a:extrusionClr>
            </a:sp3d>
          </a:bodyPr>
          <a:lstStyle>
            <a:lvl1pPr marL="0" indent="0" algn="ctr">
              <a:buNone/>
              <a:defRPr sz="3600" b="0" i="0">
                <a:solidFill>
                  <a:srgbClr val="000000"/>
                </a:solidFill>
                <a:latin typeface="Copperplate" panose="02000504000000020004" pitchFamily="2" charset="77"/>
              </a:defRPr>
            </a:lvl1pPr>
          </a:lstStyle>
          <a:p>
            <a:pPr lvl="0"/>
            <a:r>
              <a:rPr lang="en-GB"/>
              <a:t>INSERT BOOK TITLE HERE</a:t>
            </a:r>
            <a:endParaRPr lang="en-US"/>
          </a:p>
        </p:txBody>
      </p:sp>
      <p:sp>
        <p:nvSpPr>
          <p:cNvPr id="13" name="Text Placeholder 11">
            <a:extLst>
              <a:ext uri="{FF2B5EF4-FFF2-40B4-BE49-F238E27FC236}">
                <a16:creationId xmlns:a16="http://schemas.microsoft.com/office/drawing/2014/main" id="{E487F566-0E44-534A-341C-E51BB96E9424}"/>
              </a:ext>
            </a:extLst>
          </p:cNvPr>
          <p:cNvSpPr>
            <a:spLocks noGrp="1"/>
          </p:cNvSpPr>
          <p:nvPr>
            <p:ph type="body" sz="quarter" idx="12" hasCustomPrompt="1"/>
          </p:nvPr>
        </p:nvSpPr>
        <p:spPr>
          <a:xfrm>
            <a:off x="5059775" y="5893904"/>
            <a:ext cx="3925887" cy="587100"/>
          </a:xfrm>
        </p:spPr>
        <p:txBody>
          <a:bodyPr>
            <a:noAutofit/>
          </a:bodyPr>
          <a:lstStyle>
            <a:lvl1pPr marL="0" indent="0" algn="ctr">
              <a:buNone/>
              <a:defRPr sz="2000" b="0" i="0">
                <a:solidFill>
                  <a:schemeClr val="tx2"/>
                </a:solidFill>
                <a:latin typeface="American Typewriter" panose="02090604020004020304" pitchFamily="18" charset="77"/>
              </a:defRPr>
            </a:lvl1pPr>
          </a:lstStyle>
          <a:p>
            <a:pPr lvl="0"/>
            <a:r>
              <a:rPr lang="en-GB"/>
              <a:t>Insert Author name here</a:t>
            </a:r>
            <a:endParaRPr lang="en-US"/>
          </a:p>
        </p:txBody>
      </p:sp>
    </p:spTree>
    <p:extLst>
      <p:ext uri="{BB962C8B-B14F-4D97-AF65-F5344CB8AC3E}">
        <p14:creationId xmlns:p14="http://schemas.microsoft.com/office/powerpoint/2010/main" val="485965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side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98F566-833F-1379-E227-348F1B592FE3}"/>
              </a:ext>
            </a:extLst>
          </p:cNvPr>
          <p:cNvGrpSpPr/>
          <p:nvPr userDrawn="1"/>
        </p:nvGrpSpPr>
        <p:grpSpPr>
          <a:xfrm>
            <a:off x="5187214" y="5923409"/>
            <a:ext cx="3468101" cy="585060"/>
            <a:chOff x="874777" y="5777831"/>
            <a:chExt cx="3468101" cy="585060"/>
          </a:xfrm>
        </p:grpSpPr>
        <p:sp>
          <p:nvSpPr>
            <p:cNvPr id="3" name="Text Placeholder 4">
              <a:extLst>
                <a:ext uri="{FF2B5EF4-FFF2-40B4-BE49-F238E27FC236}">
                  <a16:creationId xmlns:a16="http://schemas.microsoft.com/office/drawing/2014/main" id="{D4C5527B-8A72-8386-B949-C04BBE4E296C}"/>
                </a:ext>
              </a:extLst>
            </p:cNvPr>
            <p:cNvSpPr txBox="1">
              <a:spLocks/>
            </p:cNvSpPr>
            <p:nvPr/>
          </p:nvSpPr>
          <p:spPr>
            <a:xfrm>
              <a:off x="874777" y="5777831"/>
              <a:ext cx="3468101" cy="447558"/>
            </a:xfrm>
            <a:prstGeom prst="rect">
              <a:avLst/>
            </a:prstGeom>
            <a:noFill/>
            <a:ln>
              <a:noFill/>
            </a:ln>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spcBef>
                  <a:spcPts val="1200"/>
                </a:spcBef>
                <a:spcAft>
                  <a:spcPts val="1500"/>
                </a:spcAft>
              </a:pPr>
              <a:br>
                <a:rPr lang="en-GB" sz="1400" i="0">
                  <a:latin typeface="Times New Roman"/>
                  <a:ea typeface="Calibri" panose="020F0502020204030204" pitchFamily="34" charset="0"/>
                  <a:cs typeface="Calibri" panose="020F0502020204030204" pitchFamily="34" charset="0"/>
                </a:rPr>
              </a:br>
              <a:r>
                <a:rPr lang="en-GB" sz="600" b="1" i="0">
                  <a:solidFill>
                    <a:schemeClr val="tx1"/>
                  </a:solidFill>
                  <a:latin typeface="Times New Roman"/>
                  <a:ea typeface="Calibri"/>
                  <a:cs typeface="Times New Roman"/>
                </a:rPr>
                <a:t>INSERT BOOK TITLE</a:t>
              </a:r>
              <a:endParaRPr lang="en-US">
                <a:solidFill>
                  <a:schemeClr val="tx1"/>
                </a:solidFill>
                <a:latin typeface="Times New Roman"/>
                <a:ea typeface="Calibri"/>
              </a:endParaRPr>
            </a:p>
          </p:txBody>
        </p:sp>
        <p:cxnSp>
          <p:nvCxnSpPr>
            <p:cNvPr id="4" name="Straight Arrow Connector 3">
              <a:extLst>
                <a:ext uri="{FF2B5EF4-FFF2-40B4-BE49-F238E27FC236}">
                  <a16:creationId xmlns:a16="http://schemas.microsoft.com/office/drawing/2014/main" id="{4249E579-3286-97D4-2EB0-3FB1BD35393E}"/>
                </a:ext>
              </a:extLst>
            </p:cNvPr>
            <p:cNvCxnSpPr>
              <a:cxnSpLocks/>
            </p:cNvCxnSpPr>
            <p:nvPr/>
          </p:nvCxnSpPr>
          <p:spPr>
            <a:xfrm flipV="1">
              <a:off x="1907527" y="6361730"/>
              <a:ext cx="1404255" cy="1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827B98A-D6B2-A3C4-5D5F-27C597369F75}"/>
              </a:ext>
            </a:extLst>
          </p:cNvPr>
          <p:cNvGrpSpPr/>
          <p:nvPr userDrawn="1"/>
        </p:nvGrpSpPr>
        <p:grpSpPr>
          <a:xfrm>
            <a:off x="487892" y="5923409"/>
            <a:ext cx="3468101" cy="585060"/>
            <a:chOff x="874777" y="5777831"/>
            <a:chExt cx="3468101" cy="585060"/>
          </a:xfrm>
        </p:grpSpPr>
        <p:sp>
          <p:nvSpPr>
            <p:cNvPr id="6" name="Text Placeholder 4">
              <a:extLst>
                <a:ext uri="{FF2B5EF4-FFF2-40B4-BE49-F238E27FC236}">
                  <a16:creationId xmlns:a16="http://schemas.microsoft.com/office/drawing/2014/main" id="{36C16A59-E138-C158-89C4-AF5F198750F6}"/>
                </a:ext>
              </a:extLst>
            </p:cNvPr>
            <p:cNvSpPr txBox="1">
              <a:spLocks/>
            </p:cNvSpPr>
            <p:nvPr/>
          </p:nvSpPr>
          <p:spPr>
            <a:xfrm>
              <a:off x="874777" y="5777831"/>
              <a:ext cx="3468101" cy="445122"/>
            </a:xfrm>
            <a:prstGeom prst="rect">
              <a:avLst/>
            </a:prstGeom>
            <a:noFill/>
            <a:ln>
              <a:noFill/>
            </a:ln>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spcBef>
                  <a:spcPts val="1200"/>
                </a:spcBef>
                <a:spcAft>
                  <a:spcPts val="1500"/>
                </a:spcAft>
              </a:pPr>
              <a:br>
                <a:rPr lang="en-GB" sz="1400" i="0">
                  <a:latin typeface="Times New Roman"/>
                  <a:ea typeface="Calibri" panose="020F0502020204030204" pitchFamily="34" charset="0"/>
                  <a:cs typeface="Calibri" panose="020F0502020204030204" pitchFamily="34" charset="0"/>
                </a:rPr>
              </a:br>
              <a:r>
                <a:rPr lang="en-GB" sz="600" b="1" i="0">
                  <a:solidFill>
                    <a:schemeClr val="tx1"/>
                  </a:solidFill>
                  <a:latin typeface="Times New Roman"/>
                  <a:ea typeface="Calibri"/>
                  <a:cs typeface="Times New Roman"/>
                </a:rPr>
                <a:t>INSERT BOOK TITLE</a:t>
              </a:r>
            </a:p>
          </p:txBody>
        </p:sp>
        <p:cxnSp>
          <p:nvCxnSpPr>
            <p:cNvPr id="7" name="Straight Arrow Connector 6">
              <a:extLst>
                <a:ext uri="{FF2B5EF4-FFF2-40B4-BE49-F238E27FC236}">
                  <a16:creationId xmlns:a16="http://schemas.microsoft.com/office/drawing/2014/main" id="{9DB14BF3-3F4C-029C-3906-F507A211678F}"/>
                </a:ext>
              </a:extLst>
            </p:cNvPr>
            <p:cNvCxnSpPr>
              <a:cxnSpLocks/>
            </p:cNvCxnSpPr>
            <p:nvPr/>
          </p:nvCxnSpPr>
          <p:spPr>
            <a:xfrm flipV="1">
              <a:off x="1907527" y="6361730"/>
              <a:ext cx="1404255" cy="1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 Placeholder 2">
            <a:extLst>
              <a:ext uri="{FF2B5EF4-FFF2-40B4-BE49-F238E27FC236}">
                <a16:creationId xmlns:a16="http://schemas.microsoft.com/office/drawing/2014/main" id="{2BD1284D-BFCB-6D7F-2A7F-8CB3836B08AC}"/>
              </a:ext>
            </a:extLst>
          </p:cNvPr>
          <p:cNvSpPr>
            <a:spLocks noGrp="1"/>
          </p:cNvSpPr>
          <p:nvPr>
            <p:ph type="body" sz="quarter" idx="12" hasCustomPrompt="1"/>
          </p:nvPr>
        </p:nvSpPr>
        <p:spPr>
          <a:xfrm>
            <a:off x="344683" y="472528"/>
            <a:ext cx="3753184" cy="430887"/>
          </a:xfrm>
          <a:prstGeom prst="rect">
            <a:avLst/>
          </a:prstGeom>
        </p:spPr>
        <p:txBody>
          <a:bodyPr wrap="square" anchor="t">
            <a:spAutoFit/>
          </a:bodyPr>
          <a:lstStyle>
            <a:lvl1pPr algn="l">
              <a:defRPr sz="2200">
                <a:solidFill>
                  <a:srgbClr val="000000"/>
                </a:solidFill>
                <a:latin typeface="Times New Roman" panose="02020603050405020304" pitchFamily="18" charset="0"/>
                <a:cs typeface="Times New Roman" panose="02020603050405020304" pitchFamily="18" charset="0"/>
              </a:defRPr>
            </a:lvl1pPr>
          </a:lstStyle>
          <a:p>
            <a:pPr lvl="0"/>
            <a:r>
              <a:rPr lang="en-GB"/>
              <a:t>Insert text here.</a:t>
            </a:r>
          </a:p>
        </p:txBody>
      </p:sp>
      <p:sp>
        <p:nvSpPr>
          <p:cNvPr id="13" name="Text Placeholder 2">
            <a:extLst>
              <a:ext uri="{FF2B5EF4-FFF2-40B4-BE49-F238E27FC236}">
                <a16:creationId xmlns:a16="http://schemas.microsoft.com/office/drawing/2014/main" id="{827D7A82-48B4-F4C5-B023-3469CD5E3756}"/>
              </a:ext>
            </a:extLst>
          </p:cNvPr>
          <p:cNvSpPr>
            <a:spLocks noGrp="1"/>
          </p:cNvSpPr>
          <p:nvPr>
            <p:ph type="body" sz="quarter" idx="13" hasCustomPrompt="1"/>
          </p:nvPr>
        </p:nvSpPr>
        <p:spPr>
          <a:xfrm>
            <a:off x="5008123" y="472528"/>
            <a:ext cx="3753184" cy="430887"/>
          </a:xfrm>
          <a:prstGeom prst="rect">
            <a:avLst/>
          </a:prstGeom>
        </p:spPr>
        <p:txBody>
          <a:bodyPr wrap="square" anchor="t">
            <a:spAutoFit/>
          </a:bodyPr>
          <a:lstStyle>
            <a:lvl1pPr algn="l">
              <a:defRPr sz="2200">
                <a:solidFill>
                  <a:srgbClr val="000000"/>
                </a:solidFill>
                <a:latin typeface="Times New Roman" panose="02020603050405020304" pitchFamily="18" charset="0"/>
                <a:cs typeface="Times New Roman" panose="02020603050405020304" pitchFamily="18" charset="0"/>
              </a:defRPr>
            </a:lvl1pPr>
          </a:lstStyle>
          <a:p>
            <a:pPr lvl="0"/>
            <a:r>
              <a:rPr lang="en-GB"/>
              <a:t>Insert text or image here.</a:t>
            </a:r>
          </a:p>
        </p:txBody>
      </p:sp>
    </p:spTree>
    <p:extLst>
      <p:ext uri="{BB962C8B-B14F-4D97-AF65-F5344CB8AC3E}">
        <p14:creationId xmlns:p14="http://schemas.microsoft.com/office/powerpoint/2010/main" val="286329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Inside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27B98A-D6B2-A3C4-5D5F-27C597369F75}"/>
              </a:ext>
            </a:extLst>
          </p:cNvPr>
          <p:cNvGrpSpPr/>
          <p:nvPr userDrawn="1"/>
        </p:nvGrpSpPr>
        <p:grpSpPr>
          <a:xfrm>
            <a:off x="487892" y="5923409"/>
            <a:ext cx="3468101" cy="585060"/>
            <a:chOff x="874777" y="5777831"/>
            <a:chExt cx="3468101" cy="585060"/>
          </a:xfrm>
        </p:grpSpPr>
        <p:sp>
          <p:nvSpPr>
            <p:cNvPr id="6" name="Text Placeholder 4">
              <a:extLst>
                <a:ext uri="{FF2B5EF4-FFF2-40B4-BE49-F238E27FC236}">
                  <a16:creationId xmlns:a16="http://schemas.microsoft.com/office/drawing/2014/main" id="{36C16A59-E138-C158-89C4-AF5F198750F6}"/>
                </a:ext>
              </a:extLst>
            </p:cNvPr>
            <p:cNvSpPr txBox="1">
              <a:spLocks/>
            </p:cNvSpPr>
            <p:nvPr/>
          </p:nvSpPr>
          <p:spPr>
            <a:xfrm>
              <a:off x="874777" y="5777831"/>
              <a:ext cx="3468101" cy="445122"/>
            </a:xfrm>
            <a:prstGeom prst="rect">
              <a:avLst/>
            </a:prstGeom>
            <a:noFill/>
            <a:ln>
              <a:noFill/>
            </a:ln>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spcBef>
                  <a:spcPts val="1200"/>
                </a:spcBef>
                <a:spcAft>
                  <a:spcPts val="1500"/>
                </a:spcAft>
              </a:pPr>
              <a:br>
                <a:rPr lang="en-GB" sz="1400" i="0">
                  <a:latin typeface="Times New Roman"/>
                  <a:ea typeface="Calibri" panose="020F0502020204030204" pitchFamily="34" charset="0"/>
                  <a:cs typeface="Calibri" panose="020F0502020204030204" pitchFamily="34" charset="0"/>
                </a:rPr>
              </a:br>
              <a:r>
                <a:rPr lang="en-GB" sz="600" b="1" i="0">
                  <a:solidFill>
                    <a:schemeClr val="tx1"/>
                  </a:solidFill>
                  <a:latin typeface="Times New Roman"/>
                  <a:ea typeface="Calibri"/>
                  <a:cs typeface="Times New Roman"/>
                </a:rPr>
                <a:t>INSERT BOOK TITLE</a:t>
              </a:r>
            </a:p>
          </p:txBody>
        </p:sp>
        <p:cxnSp>
          <p:nvCxnSpPr>
            <p:cNvPr id="7" name="Straight Arrow Connector 6">
              <a:extLst>
                <a:ext uri="{FF2B5EF4-FFF2-40B4-BE49-F238E27FC236}">
                  <a16:creationId xmlns:a16="http://schemas.microsoft.com/office/drawing/2014/main" id="{9DB14BF3-3F4C-029C-3906-F507A211678F}"/>
                </a:ext>
              </a:extLst>
            </p:cNvPr>
            <p:cNvCxnSpPr>
              <a:cxnSpLocks/>
            </p:cNvCxnSpPr>
            <p:nvPr/>
          </p:nvCxnSpPr>
          <p:spPr>
            <a:xfrm flipV="1">
              <a:off x="1907527" y="6361730"/>
              <a:ext cx="1404255" cy="1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FEB97700-2C80-3A2A-5654-8C00FFDE4566}"/>
              </a:ext>
            </a:extLst>
          </p:cNvPr>
          <p:cNvSpPr>
            <a:spLocks noGrp="1"/>
          </p:cNvSpPr>
          <p:nvPr>
            <p:ph type="body" sz="quarter" idx="12" hasCustomPrompt="1"/>
          </p:nvPr>
        </p:nvSpPr>
        <p:spPr>
          <a:xfrm>
            <a:off x="344683" y="472528"/>
            <a:ext cx="3753184" cy="430887"/>
          </a:xfrm>
          <a:prstGeom prst="rect">
            <a:avLst/>
          </a:prstGeom>
        </p:spPr>
        <p:txBody>
          <a:bodyPr wrap="square" anchor="t">
            <a:spAutoFit/>
          </a:bodyPr>
          <a:lstStyle>
            <a:lvl1pPr algn="l">
              <a:defRPr sz="2200">
                <a:solidFill>
                  <a:srgbClr val="000000"/>
                </a:solidFill>
                <a:latin typeface="Times New Roman" panose="02020603050405020304" pitchFamily="18" charset="0"/>
                <a:cs typeface="Times New Roman" panose="02020603050405020304" pitchFamily="18" charset="0"/>
              </a:defRPr>
            </a:lvl1pPr>
          </a:lstStyle>
          <a:p>
            <a:pPr lvl="0"/>
            <a:r>
              <a:rPr lang="en-GB"/>
              <a:t>Insert text here.</a:t>
            </a:r>
          </a:p>
        </p:txBody>
      </p:sp>
    </p:spTree>
    <p:extLst>
      <p:ext uri="{BB962C8B-B14F-4D97-AF65-F5344CB8AC3E}">
        <p14:creationId xmlns:p14="http://schemas.microsoft.com/office/powerpoint/2010/main" val="11896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ocabulary">
    <p:bg>
      <p:bgPr>
        <a:solidFill>
          <a:srgbClr val="FFFDF5"/>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9211AB-B620-B046-FD8A-E59A15DFD78A}"/>
              </a:ext>
            </a:extLst>
          </p:cNvPr>
          <p:cNvSpPr/>
          <p:nvPr userDrawn="1"/>
        </p:nvSpPr>
        <p:spPr>
          <a:xfrm rot="5400000" flipH="1" flipV="1">
            <a:off x="4946469" y="2657019"/>
            <a:ext cx="6621380" cy="1793344"/>
          </a:xfrm>
          <a:custGeom>
            <a:avLst/>
            <a:gdLst>
              <a:gd name="connsiteX0" fmla="*/ 6621380 w 6621380"/>
              <a:gd name="connsiteY0" fmla="*/ 1793344 h 1793344"/>
              <a:gd name="connsiteX1" fmla="*/ 6432 w 6621380"/>
              <a:gd name="connsiteY1" fmla="*/ 1793344 h 1793344"/>
              <a:gd name="connsiteX2" fmla="*/ 6790 w 6621380"/>
              <a:gd name="connsiteY2" fmla="*/ 1740597 h 1793344"/>
              <a:gd name="connsiteX3" fmla="*/ 2645 w 6621380"/>
              <a:gd name="connsiteY3" fmla="*/ 22448 h 1793344"/>
              <a:gd name="connsiteX4" fmla="*/ 2121753 w 6621380"/>
              <a:gd name="connsiteY4" fmla="*/ 457396 h 1793344"/>
              <a:gd name="connsiteX5" fmla="*/ 3837695 w 6621380"/>
              <a:gd name="connsiteY5" fmla="*/ 1067192 h 1793344"/>
              <a:gd name="connsiteX6" fmla="*/ 5924365 w 6621380"/>
              <a:gd name="connsiteY6" fmla="*/ 1238689 h 1793344"/>
              <a:gd name="connsiteX7" fmla="*/ 6568362 w 6621380"/>
              <a:gd name="connsiteY7" fmla="*/ 1744584 h 1793344"/>
              <a:gd name="connsiteX8" fmla="*/ 6621380 w 6621380"/>
              <a:gd name="connsiteY8" fmla="*/ 1793344 h 17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1380" h="1793344">
                <a:moveTo>
                  <a:pt x="6621380" y="1793344"/>
                </a:moveTo>
                <a:lnTo>
                  <a:pt x="6432" y="1793344"/>
                </a:lnTo>
                <a:lnTo>
                  <a:pt x="6790" y="1740597"/>
                </a:lnTo>
                <a:cubicBezTo>
                  <a:pt x="7826" y="1390054"/>
                  <a:pt x="-5488" y="331568"/>
                  <a:pt x="2645" y="22448"/>
                </a:cubicBezTo>
                <a:cubicBezTo>
                  <a:pt x="1014110" y="-77377"/>
                  <a:pt x="1472418" y="171515"/>
                  <a:pt x="2121753" y="457396"/>
                </a:cubicBezTo>
                <a:cubicBezTo>
                  <a:pt x="2728060" y="724334"/>
                  <a:pt x="2943573" y="918596"/>
                  <a:pt x="3837695" y="1067192"/>
                </a:cubicBezTo>
                <a:cubicBezTo>
                  <a:pt x="4397785" y="1209026"/>
                  <a:pt x="4460036" y="913976"/>
                  <a:pt x="5924365" y="1238689"/>
                </a:cubicBezTo>
                <a:cubicBezTo>
                  <a:pt x="6366559" y="1389818"/>
                  <a:pt x="6404258" y="1572062"/>
                  <a:pt x="6568362" y="1744584"/>
                </a:cubicBezTo>
                <a:lnTo>
                  <a:pt x="6621380" y="1793344"/>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655" y="-268075"/>
            <a:ext cx="2326703" cy="2587275"/>
          </a:xfrm>
          <a:prstGeom prst="rect">
            <a:avLst/>
          </a:prstGeom>
        </p:spPr>
      </p:pic>
      <p:pic>
        <p:nvPicPr>
          <p:cNvPr id="3" name="Picture 2">
            <a:extLst>
              <a:ext uri="{FF2B5EF4-FFF2-40B4-BE49-F238E27FC236}">
                <a16:creationId xmlns:a16="http://schemas.microsoft.com/office/drawing/2014/main" id="{2302C88A-0EC0-EBC1-9A01-53DEF8D86380}"/>
              </a:ext>
            </a:extLst>
          </p:cNvPr>
          <p:cNvPicPr>
            <a:picLocks noChangeAspect="1"/>
          </p:cNvPicPr>
          <p:nvPr userDrawn="1"/>
        </p:nvPicPr>
        <p:blipFill rotWithShape="1">
          <a:blip r:embed="rId4">
            <a:alphaModFix amt="71000"/>
          </a:blip>
          <a:srcRect l="29810" t="-1" b="-7389"/>
          <a:stretch/>
        </p:blipFill>
        <p:spPr>
          <a:xfrm rot="10800000">
            <a:off x="7402676" y="3262345"/>
            <a:ext cx="1751338" cy="2769172"/>
          </a:xfrm>
          <a:prstGeom prst="rect">
            <a:avLst/>
          </a:prstGeom>
        </p:spPr>
      </p:pic>
      <p:sp>
        <p:nvSpPr>
          <p:cNvPr id="4" name="TextBox 3">
            <a:extLst>
              <a:ext uri="{FF2B5EF4-FFF2-40B4-BE49-F238E27FC236}">
                <a16:creationId xmlns:a16="http://schemas.microsoft.com/office/drawing/2014/main" id="{F60C35A7-9038-9DD6-18FB-5D65ECAD0461}"/>
              </a:ext>
            </a:extLst>
          </p:cNvPr>
          <p:cNvSpPr txBox="1"/>
          <p:nvPr userDrawn="1"/>
        </p:nvSpPr>
        <p:spPr>
          <a:xfrm>
            <a:off x="329184"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Vocabulary</a:t>
            </a:r>
          </a:p>
        </p:txBody>
      </p:sp>
      <p:sp>
        <p:nvSpPr>
          <p:cNvPr id="9" name="TextBox 8">
            <a:extLst>
              <a:ext uri="{FF2B5EF4-FFF2-40B4-BE49-F238E27FC236}">
                <a16:creationId xmlns:a16="http://schemas.microsoft.com/office/drawing/2014/main" id="{0FBCBF4A-2CEE-A304-F3F3-812F04F34178}"/>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F894C80-530E-5304-9FED-7BB1CEF9BAE5}"/>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10" name="Graphic 9">
            <a:extLst>
              <a:ext uri="{FF2B5EF4-FFF2-40B4-BE49-F238E27FC236}">
                <a16:creationId xmlns:a16="http://schemas.microsoft.com/office/drawing/2014/main" id="{C7F9BB7F-7A9A-98EA-9331-586C8E322F76}"/>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
        <p:nvSpPr>
          <p:cNvPr id="11" name="Text Placeholder 21">
            <a:extLst>
              <a:ext uri="{FF2B5EF4-FFF2-40B4-BE49-F238E27FC236}">
                <a16:creationId xmlns:a16="http://schemas.microsoft.com/office/drawing/2014/main" id="{BAE19432-D13A-0306-919F-ED98652A9AF7}"/>
              </a:ext>
            </a:extLst>
          </p:cNvPr>
          <p:cNvSpPr>
            <a:spLocks noGrp="1"/>
          </p:cNvSpPr>
          <p:nvPr>
            <p:ph type="body" sz="quarter" idx="14" hasCustomPrompt="1"/>
          </p:nvPr>
        </p:nvSpPr>
        <p:spPr>
          <a:xfrm>
            <a:off x="2651760" y="385853"/>
            <a:ext cx="5760720" cy="536575"/>
          </a:xfrm>
        </p:spPr>
        <p:txBody>
          <a:bodyPr/>
          <a:lstStyle>
            <a:lvl1pPr>
              <a:defRPr sz="3600" b="1" i="0">
                <a:solidFill>
                  <a:srgbClr val="000000"/>
                </a:solidFill>
                <a:latin typeface="Calibri" panose="020F0502020204030204" pitchFamily="34" charset="0"/>
                <a:cs typeface="Calibri" panose="020F0502020204030204" pitchFamily="34" charset="0"/>
              </a:defRPr>
            </a:lvl1pPr>
          </a:lstStyle>
          <a:p>
            <a:pPr algn="l">
              <a:spcBef>
                <a:spcPts val="672"/>
              </a:spcBef>
            </a:pPr>
            <a:r>
              <a:rPr lang="en-US"/>
              <a:t>Add Text</a:t>
            </a:r>
          </a:p>
        </p:txBody>
      </p:sp>
    </p:spTree>
    <p:extLst>
      <p:ext uri="{BB962C8B-B14F-4D97-AF65-F5344CB8AC3E}">
        <p14:creationId xmlns:p14="http://schemas.microsoft.com/office/powerpoint/2010/main" val="144824058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FU">
    <p:bg>
      <p:bgPr>
        <a:solidFill>
          <a:srgbClr val="FFFDF5"/>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9863587-F78D-8BD8-3ACA-F8DADC9BBA66}"/>
              </a:ext>
            </a:extLst>
          </p:cNvPr>
          <p:cNvSpPr/>
          <p:nvPr userDrawn="1"/>
        </p:nvSpPr>
        <p:spPr>
          <a:xfrm>
            <a:off x="1950028" y="5916898"/>
            <a:ext cx="7034859" cy="941103"/>
          </a:xfrm>
          <a:custGeom>
            <a:avLst/>
            <a:gdLst>
              <a:gd name="connsiteX0" fmla="*/ 2238328 w 7034859"/>
              <a:gd name="connsiteY0" fmla="*/ 227 h 941103"/>
              <a:gd name="connsiteX1" fmla="*/ 3682650 w 7034859"/>
              <a:gd name="connsiteY1" fmla="*/ 355175 h 941103"/>
              <a:gd name="connsiteX2" fmla="*/ 5962360 w 7034859"/>
              <a:gd name="connsiteY2" fmla="*/ 577474 h 941103"/>
              <a:gd name="connsiteX3" fmla="*/ 7022631 w 7034859"/>
              <a:gd name="connsiteY3" fmla="*/ 938927 h 941103"/>
              <a:gd name="connsiteX4" fmla="*/ 7034859 w 7034859"/>
              <a:gd name="connsiteY4" fmla="*/ 941103 h 941103"/>
              <a:gd name="connsiteX5" fmla="*/ 16753 w 7034859"/>
              <a:gd name="connsiteY5" fmla="*/ 941103 h 941103"/>
              <a:gd name="connsiteX6" fmla="*/ 0 w 7034859"/>
              <a:gd name="connsiteY6" fmla="*/ 936033 h 941103"/>
              <a:gd name="connsiteX7" fmla="*/ 2027668 w 7034859"/>
              <a:gd name="connsiteY7" fmla="*/ 19702 h 941103"/>
              <a:gd name="connsiteX8" fmla="*/ 2238328 w 7034859"/>
              <a:gd name="connsiteY8" fmla="*/ 227 h 9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4859" h="941103">
                <a:moveTo>
                  <a:pt x="2238328" y="227"/>
                </a:moveTo>
                <a:cubicBezTo>
                  <a:pt x="2689888" y="-8296"/>
                  <a:pt x="2900293" y="225155"/>
                  <a:pt x="3682650" y="355175"/>
                </a:cubicBezTo>
                <a:cubicBezTo>
                  <a:pt x="4405301" y="456369"/>
                  <a:pt x="5239711" y="171481"/>
                  <a:pt x="5962360" y="577474"/>
                </a:cubicBezTo>
                <a:cubicBezTo>
                  <a:pt x="6424263" y="793374"/>
                  <a:pt x="6810759" y="898148"/>
                  <a:pt x="7022631" y="938927"/>
                </a:cubicBezTo>
                <a:lnTo>
                  <a:pt x="7034859" y="941103"/>
                </a:lnTo>
                <a:lnTo>
                  <a:pt x="16753" y="941103"/>
                </a:lnTo>
                <a:lnTo>
                  <a:pt x="0" y="936033"/>
                </a:lnTo>
                <a:cubicBezTo>
                  <a:pt x="889545" y="439970"/>
                  <a:pt x="1413893" y="116512"/>
                  <a:pt x="2027668" y="19702"/>
                </a:cubicBezTo>
                <a:cubicBezTo>
                  <a:pt x="2104390" y="7601"/>
                  <a:pt x="2173820" y="1445"/>
                  <a:pt x="2238328" y="227"/>
                </a:cubicBezTo>
                <a:close/>
              </a:path>
            </a:pathLst>
          </a:custGeom>
          <a:solidFill>
            <a:srgbClr val="EAC1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823" y="-258243"/>
            <a:ext cx="935343" cy="2587275"/>
          </a:xfrm>
          <a:prstGeom prst="rect">
            <a:avLst/>
          </a:prstGeom>
        </p:spPr>
      </p:pic>
      <p:pic>
        <p:nvPicPr>
          <p:cNvPr id="9" name="Picture 8">
            <a:extLst>
              <a:ext uri="{FF2B5EF4-FFF2-40B4-BE49-F238E27FC236}">
                <a16:creationId xmlns:a16="http://schemas.microsoft.com/office/drawing/2014/main" id="{64180F21-5745-6579-1324-3C7A52CE8277}"/>
              </a:ext>
            </a:extLst>
          </p:cNvPr>
          <p:cNvPicPr>
            <a:picLocks noChangeAspect="1"/>
          </p:cNvPicPr>
          <p:nvPr userDrawn="1"/>
        </p:nvPicPr>
        <p:blipFill rotWithShape="1">
          <a:blip r:embed="rId4">
            <a:alphaModFix amt="71000"/>
          </a:blip>
          <a:srcRect l="9191" t="1" r="19539" b="45741"/>
          <a:stretch/>
        </p:blipFill>
        <p:spPr>
          <a:xfrm rot="5400000">
            <a:off x="3245900" y="4896095"/>
            <a:ext cx="2032000" cy="1901686"/>
          </a:xfrm>
          <a:prstGeom prst="rect">
            <a:avLst/>
          </a:prstGeom>
        </p:spPr>
      </p:pic>
      <p:sp>
        <p:nvSpPr>
          <p:cNvPr id="10" name="Text Placeholder 21">
            <a:extLst>
              <a:ext uri="{FF2B5EF4-FFF2-40B4-BE49-F238E27FC236}">
                <a16:creationId xmlns:a16="http://schemas.microsoft.com/office/drawing/2014/main" id="{FF05299F-6AA0-B0AD-6CB0-390A8FF060CC}"/>
              </a:ext>
            </a:extLst>
          </p:cNvPr>
          <p:cNvSpPr>
            <a:spLocks noGrp="1"/>
          </p:cNvSpPr>
          <p:nvPr>
            <p:ph type="body" sz="quarter" idx="14" hasCustomPrompt="1"/>
          </p:nvPr>
        </p:nvSpPr>
        <p:spPr>
          <a:xfrm>
            <a:off x="1332174" y="385853"/>
            <a:ext cx="6766560" cy="536575"/>
          </a:xfrm>
        </p:spPr>
        <p:txBody>
          <a:bodyPr/>
          <a:lstStyle>
            <a:lvl1pPr>
              <a:defRPr sz="3600" b="1" i="0">
                <a:solidFill>
                  <a:srgbClr val="000000"/>
                </a:solidFill>
                <a:latin typeface="Calibri" panose="020F0502020204030204" pitchFamily="34" charset="0"/>
                <a:cs typeface="Calibri" panose="020F0502020204030204" pitchFamily="34" charset="0"/>
              </a:defRPr>
            </a:lvl1pPr>
          </a:lstStyle>
          <a:p>
            <a:pPr algn="l">
              <a:spcBef>
                <a:spcPts val="672"/>
              </a:spcBef>
            </a:pPr>
            <a:r>
              <a:rPr lang="en-US"/>
              <a:t>Add Text</a:t>
            </a:r>
          </a:p>
        </p:txBody>
      </p:sp>
      <p:sp>
        <p:nvSpPr>
          <p:cNvPr id="11" name="TextBox 10">
            <a:extLst>
              <a:ext uri="{FF2B5EF4-FFF2-40B4-BE49-F238E27FC236}">
                <a16:creationId xmlns:a16="http://schemas.microsoft.com/office/drawing/2014/main" id="{B6632983-ED5B-7547-9FC8-B776AC78767E}"/>
              </a:ext>
            </a:extLst>
          </p:cNvPr>
          <p:cNvSpPr txBox="1"/>
          <p:nvPr userDrawn="1"/>
        </p:nvSpPr>
        <p:spPr>
          <a:xfrm>
            <a:off x="4188542" y="668594"/>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15" name="TextBox 14">
            <a:extLst>
              <a:ext uri="{FF2B5EF4-FFF2-40B4-BE49-F238E27FC236}">
                <a16:creationId xmlns:a16="http://schemas.microsoft.com/office/drawing/2014/main" id="{303A4515-9A6A-1929-8026-91FBD0132661}"/>
              </a:ext>
            </a:extLst>
          </p:cNvPr>
          <p:cNvSpPr txBox="1"/>
          <p:nvPr userDrawn="1"/>
        </p:nvSpPr>
        <p:spPr>
          <a:xfrm>
            <a:off x="325712" y="379712"/>
            <a:ext cx="1166204"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CFU:</a:t>
            </a:r>
          </a:p>
        </p:txBody>
      </p:sp>
      <p:sp>
        <p:nvSpPr>
          <p:cNvPr id="2" name="TextBox 1">
            <a:extLst>
              <a:ext uri="{FF2B5EF4-FFF2-40B4-BE49-F238E27FC236}">
                <a16:creationId xmlns:a16="http://schemas.microsoft.com/office/drawing/2014/main" id="{1D63192C-36B4-8D07-FF7C-DEB792702E6E}"/>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AB89FB5-6E9C-BFC9-D200-2184D509119E}"/>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4" name="Graphic 3">
            <a:extLst>
              <a:ext uri="{FF2B5EF4-FFF2-40B4-BE49-F238E27FC236}">
                <a16:creationId xmlns:a16="http://schemas.microsoft.com/office/drawing/2014/main" id="{99788403-35B9-9862-33D0-54F8D8324207}"/>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36624542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vise">
    <p:bg>
      <p:bgPr>
        <a:solidFill>
          <a:srgbClr val="FFFDF5"/>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FA6D9B9-583C-0D6F-9624-897A57A85EC7}"/>
              </a:ext>
            </a:extLst>
          </p:cNvPr>
          <p:cNvSpPr/>
          <p:nvPr userDrawn="1"/>
        </p:nvSpPr>
        <p:spPr>
          <a:xfrm rot="16200000" flipH="1">
            <a:off x="5094141" y="2540606"/>
            <a:ext cx="6597678" cy="1516464"/>
          </a:xfrm>
          <a:custGeom>
            <a:avLst/>
            <a:gdLst>
              <a:gd name="connsiteX0" fmla="*/ 0 w 6597678"/>
              <a:gd name="connsiteY0" fmla="*/ 468471 h 1516464"/>
              <a:gd name="connsiteX1" fmla="*/ 0 w 6597678"/>
              <a:gd name="connsiteY1" fmla="*/ 1516464 h 1516464"/>
              <a:gd name="connsiteX2" fmla="*/ 1 w 6597678"/>
              <a:gd name="connsiteY2" fmla="*/ 1516464 h 1516464"/>
              <a:gd name="connsiteX3" fmla="*/ 1 w 6597678"/>
              <a:gd name="connsiteY3" fmla="*/ 1509252 h 1516464"/>
              <a:gd name="connsiteX4" fmla="*/ 6597678 w 6597678"/>
              <a:gd name="connsiteY4" fmla="*/ 1509251 h 1516464"/>
              <a:gd name="connsiteX5" fmla="*/ 6544309 w 6597678"/>
              <a:gd name="connsiteY5" fmla="*/ 1460168 h 1516464"/>
              <a:gd name="connsiteX6" fmla="*/ 5900313 w 6597678"/>
              <a:gd name="connsiteY6" fmla="*/ 954271 h 1516464"/>
              <a:gd name="connsiteX7" fmla="*/ 3752683 w 6597678"/>
              <a:gd name="connsiteY7" fmla="*/ 71574 h 1516464"/>
              <a:gd name="connsiteX8" fmla="*/ 2097700 w 6597678"/>
              <a:gd name="connsiteY8" fmla="*/ 172981 h 1516464"/>
              <a:gd name="connsiteX9" fmla="*/ 168322 w 6597678"/>
              <a:gd name="connsiteY9" fmla="*/ 452286 h 1516464"/>
              <a:gd name="connsiteX10" fmla="*/ 0 w 6597678"/>
              <a:gd name="connsiteY10" fmla="*/ 468471 h 1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678" h="1516464">
                <a:moveTo>
                  <a:pt x="0" y="468471"/>
                </a:moveTo>
                <a:lnTo>
                  <a:pt x="0" y="1516464"/>
                </a:lnTo>
                <a:lnTo>
                  <a:pt x="1" y="1516464"/>
                </a:lnTo>
                <a:lnTo>
                  <a:pt x="1" y="1509252"/>
                </a:lnTo>
                <a:lnTo>
                  <a:pt x="6597678" y="1509251"/>
                </a:lnTo>
                <a:lnTo>
                  <a:pt x="6544309" y="1460168"/>
                </a:lnTo>
                <a:cubicBezTo>
                  <a:pt x="6380205" y="1287646"/>
                  <a:pt x="6342506" y="1105401"/>
                  <a:pt x="5900313" y="954271"/>
                </a:cubicBezTo>
                <a:cubicBezTo>
                  <a:pt x="4435983" y="629560"/>
                  <a:pt x="4312773" y="213408"/>
                  <a:pt x="3752683" y="71574"/>
                </a:cubicBezTo>
                <a:cubicBezTo>
                  <a:pt x="2858561" y="-77023"/>
                  <a:pt x="2712081" y="29912"/>
                  <a:pt x="2097700" y="172981"/>
                </a:cubicBezTo>
                <a:cubicBezTo>
                  <a:pt x="1176214" y="387565"/>
                  <a:pt x="1017931" y="372726"/>
                  <a:pt x="168322" y="452286"/>
                </a:cubicBezTo>
                <a:lnTo>
                  <a:pt x="0" y="468471"/>
                </a:lnTo>
                <a:close/>
              </a:path>
            </a:pathLst>
          </a:cu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5209" y="-258243"/>
            <a:ext cx="1345772" cy="2587275"/>
          </a:xfrm>
          <a:prstGeom prst="rect">
            <a:avLst/>
          </a:prstGeom>
        </p:spPr>
      </p:pic>
      <p:pic>
        <p:nvPicPr>
          <p:cNvPr id="10" name="Graphic 9">
            <a:extLst>
              <a:ext uri="{FF2B5EF4-FFF2-40B4-BE49-F238E27FC236}">
                <a16:creationId xmlns:a16="http://schemas.microsoft.com/office/drawing/2014/main" id="{4763CF9D-D82C-F4AF-2F0C-B05914874C36}"/>
              </a:ext>
            </a:extLst>
          </p:cNvPr>
          <p:cNvPicPr>
            <a:picLocks noChangeAspect="1"/>
          </p:cNvPicPr>
          <p:nvPr userDrawn="1"/>
        </p:nvPicPr>
        <p:blipFill>
          <a:blip r:embed="rId4">
            <a:extLst>
              <a:ext uri="{96DAC541-7B7A-43D3-8B79-37D633B846F1}">
                <asvg:svgBlip xmlns:asvg="http://schemas.microsoft.com/office/drawing/2016/SVG/main" r:embed="rId5"/>
              </a:ext>
            </a:extLst>
          </a:blip>
          <a:srcRect r="39262"/>
          <a:stretch/>
        </p:blipFill>
        <p:spPr>
          <a:xfrm>
            <a:off x="7860881" y="3415038"/>
            <a:ext cx="1279899" cy="3128443"/>
          </a:xfrm>
          <a:prstGeom prst="rect">
            <a:avLst/>
          </a:prstGeom>
        </p:spPr>
      </p:pic>
      <p:sp>
        <p:nvSpPr>
          <p:cNvPr id="2" name="TextBox 1">
            <a:extLst>
              <a:ext uri="{FF2B5EF4-FFF2-40B4-BE49-F238E27FC236}">
                <a16:creationId xmlns:a16="http://schemas.microsoft.com/office/drawing/2014/main" id="{985BA3D6-C092-80EA-1821-E37E5F6446B3}"/>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Revise</a:t>
            </a:r>
          </a:p>
        </p:txBody>
      </p:sp>
      <p:sp>
        <p:nvSpPr>
          <p:cNvPr id="3" name="TextBox 2">
            <a:extLst>
              <a:ext uri="{FF2B5EF4-FFF2-40B4-BE49-F238E27FC236}">
                <a16:creationId xmlns:a16="http://schemas.microsoft.com/office/drawing/2014/main" id="{06B316D4-5DDF-F3C6-A7CE-301DDFEB1C74}"/>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39B566F-07A5-C2BB-CA14-23687FF2B868}"/>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194A0C04-012F-E946-553B-C6A2C7A1EA23}"/>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351599437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flect">
    <p:bg>
      <p:bgPr>
        <a:solidFill>
          <a:srgbClr val="FFFDF5"/>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00C79C9-3A92-6364-7762-8E2E3C2AEE5F}"/>
              </a:ext>
            </a:extLst>
          </p:cNvPr>
          <p:cNvSpPr/>
          <p:nvPr userDrawn="1"/>
        </p:nvSpPr>
        <p:spPr>
          <a:xfrm flipH="1">
            <a:off x="2502402" y="5366051"/>
            <a:ext cx="6641598" cy="1505036"/>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51393 h 2378014"/>
              <a:gd name="connsiteX1" fmla="*/ 10076 w 10417685"/>
              <a:gd name="connsiteY1" fmla="*/ 39992 h 2378014"/>
              <a:gd name="connsiteX2" fmla="*/ 3318069 w 10417685"/>
              <a:gd name="connsiteY2" fmla="*/ 244137 h 2378014"/>
              <a:gd name="connsiteX3" fmla="*/ 5913994 w 10417685"/>
              <a:gd name="connsiteY3" fmla="*/ 85075 h 2378014"/>
              <a:gd name="connsiteX4" fmla="*/ 9282660 w 10417685"/>
              <a:gd name="connsiteY4" fmla="*/ 1469636 h 2378014"/>
              <a:gd name="connsiteX5" fmla="*/ 10417685 w 10417685"/>
              <a:gd name="connsiteY5" fmla="*/ 2378014 h 2378014"/>
              <a:gd name="connsiteX6" fmla="*/ 0 w 10417685"/>
              <a:gd name="connsiteY6" fmla="*/ 2351393 h 2378014"/>
              <a:gd name="connsiteX0" fmla="*/ 0 w 10417685"/>
              <a:gd name="connsiteY0" fmla="*/ 2322969 h 2349590"/>
              <a:gd name="connsiteX1" fmla="*/ 10076 w 10417685"/>
              <a:gd name="connsiteY1" fmla="*/ 11568 h 2349590"/>
              <a:gd name="connsiteX2" fmla="*/ 3923655 w 10417685"/>
              <a:gd name="connsiteY2" fmla="*/ 1347205 h 2349590"/>
              <a:gd name="connsiteX3" fmla="*/ 5913994 w 10417685"/>
              <a:gd name="connsiteY3" fmla="*/ 56651 h 2349590"/>
              <a:gd name="connsiteX4" fmla="*/ 9282660 w 10417685"/>
              <a:gd name="connsiteY4" fmla="*/ 1441212 h 2349590"/>
              <a:gd name="connsiteX5" fmla="*/ 10417685 w 10417685"/>
              <a:gd name="connsiteY5" fmla="*/ 2349590 h 2349590"/>
              <a:gd name="connsiteX6" fmla="*/ 0 w 10417685"/>
              <a:gd name="connsiteY6" fmla="*/ 2322969 h 2349590"/>
              <a:gd name="connsiteX0" fmla="*/ 0 w 10417685"/>
              <a:gd name="connsiteY0" fmla="*/ 2324912 h 2351533"/>
              <a:gd name="connsiteX1" fmla="*/ 10076 w 10417685"/>
              <a:gd name="connsiteY1" fmla="*/ 13511 h 2351533"/>
              <a:gd name="connsiteX2" fmla="*/ 3923655 w 10417685"/>
              <a:gd name="connsiteY2" fmla="*/ 1349148 h 2351533"/>
              <a:gd name="connsiteX3" fmla="*/ 6599263 w 10417685"/>
              <a:gd name="connsiteY3" fmla="*/ 1461006 h 2351533"/>
              <a:gd name="connsiteX4" fmla="*/ 9282660 w 10417685"/>
              <a:gd name="connsiteY4" fmla="*/ 1443155 h 2351533"/>
              <a:gd name="connsiteX5" fmla="*/ 10417685 w 10417685"/>
              <a:gd name="connsiteY5" fmla="*/ 2351533 h 2351533"/>
              <a:gd name="connsiteX6" fmla="*/ 0 w 10417685"/>
              <a:gd name="connsiteY6" fmla="*/ 2324912 h 2351533"/>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65520 w 10417685"/>
              <a:gd name="connsiteY4" fmla="*/ 1809696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17710 w 10417685"/>
              <a:gd name="connsiteY4" fmla="*/ 1777823 h 2351535"/>
              <a:gd name="connsiteX5" fmla="*/ 10417685 w 10417685"/>
              <a:gd name="connsiteY5" fmla="*/ 2351535 h 2351535"/>
              <a:gd name="connsiteX6" fmla="*/ 0 w 10417685"/>
              <a:gd name="connsiteY6" fmla="*/ 2324914 h 2351535"/>
              <a:gd name="connsiteX0" fmla="*/ 0 w 10417685"/>
              <a:gd name="connsiteY0" fmla="*/ 2327775 h 2354396"/>
              <a:gd name="connsiteX1" fmla="*/ 10076 w 10417685"/>
              <a:gd name="connsiteY1" fmla="*/ 16374 h 2354396"/>
              <a:gd name="connsiteX2" fmla="*/ 3525243 w 10417685"/>
              <a:gd name="connsiteY2" fmla="*/ 1112963 h 2354396"/>
              <a:gd name="connsiteX3" fmla="*/ 6599263 w 10417685"/>
              <a:gd name="connsiteY3" fmla="*/ 1463869 h 2354396"/>
              <a:gd name="connsiteX4" fmla="*/ 8517710 w 10417685"/>
              <a:gd name="connsiteY4" fmla="*/ 1780684 h 2354396"/>
              <a:gd name="connsiteX5" fmla="*/ 10417685 w 10417685"/>
              <a:gd name="connsiteY5" fmla="*/ 2354396 h 2354396"/>
              <a:gd name="connsiteX6" fmla="*/ 0 w 10417685"/>
              <a:gd name="connsiteY6" fmla="*/ 2327775 h 2354396"/>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360728">
                <a:moveTo>
                  <a:pt x="0" y="2360728"/>
                </a:moveTo>
                <a:cubicBezTo>
                  <a:pt x="5201" y="1942992"/>
                  <a:pt x="-3531" y="533169"/>
                  <a:pt x="10076" y="15972"/>
                </a:cubicBezTo>
                <a:cubicBezTo>
                  <a:pt x="1596611" y="-140608"/>
                  <a:pt x="2419077" y="900529"/>
                  <a:pt x="3525243" y="1112561"/>
                </a:cubicBezTo>
                <a:cubicBezTo>
                  <a:pt x="4631409" y="1324593"/>
                  <a:pt x="4893995" y="1071022"/>
                  <a:pt x="6647074" y="1288166"/>
                </a:cubicBezTo>
                <a:cubicBezTo>
                  <a:pt x="7684970" y="1430958"/>
                  <a:pt x="7768526" y="1534458"/>
                  <a:pt x="8517710" y="1780282"/>
                </a:cubicBezTo>
                <a:cubicBezTo>
                  <a:pt x="8954611" y="1917780"/>
                  <a:pt x="10039343" y="2051201"/>
                  <a:pt x="10417685" y="2353994"/>
                </a:cubicBezTo>
                <a:lnTo>
                  <a:pt x="0" y="2360728"/>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815" y="-258243"/>
            <a:ext cx="1476117" cy="2587275"/>
          </a:xfrm>
          <a:prstGeom prst="rect">
            <a:avLst/>
          </a:prstGeom>
        </p:spPr>
      </p:pic>
      <p:pic>
        <p:nvPicPr>
          <p:cNvPr id="4" name="Picture 3">
            <a:extLst>
              <a:ext uri="{FF2B5EF4-FFF2-40B4-BE49-F238E27FC236}">
                <a16:creationId xmlns:a16="http://schemas.microsoft.com/office/drawing/2014/main" id="{95ADE29B-E038-17D8-0E8A-D5E3BFDF60D5}"/>
              </a:ext>
            </a:extLst>
          </p:cNvPr>
          <p:cNvPicPr>
            <a:picLocks noChangeAspect="1"/>
          </p:cNvPicPr>
          <p:nvPr userDrawn="1"/>
        </p:nvPicPr>
        <p:blipFill rotWithShape="1">
          <a:blip r:embed="rId4">
            <a:alphaModFix amt="71000"/>
          </a:blip>
          <a:srcRect l="29810" t="-1" b="-7389"/>
          <a:stretch/>
        </p:blipFill>
        <p:spPr>
          <a:xfrm rot="10800000">
            <a:off x="7396870" y="4095703"/>
            <a:ext cx="1751338" cy="2769172"/>
          </a:xfrm>
          <a:prstGeom prst="rect">
            <a:avLst/>
          </a:prstGeom>
        </p:spPr>
      </p:pic>
      <p:sp>
        <p:nvSpPr>
          <p:cNvPr id="12" name="TextBox 11">
            <a:extLst>
              <a:ext uri="{FF2B5EF4-FFF2-40B4-BE49-F238E27FC236}">
                <a16:creationId xmlns:a16="http://schemas.microsoft.com/office/drawing/2014/main" id="{FEB2073B-CF95-D3A7-2A5C-BE2FF6376B45}"/>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Reflect</a:t>
            </a:r>
          </a:p>
        </p:txBody>
      </p:sp>
      <p:sp>
        <p:nvSpPr>
          <p:cNvPr id="15" name="TextBox 14">
            <a:extLst>
              <a:ext uri="{FF2B5EF4-FFF2-40B4-BE49-F238E27FC236}">
                <a16:creationId xmlns:a16="http://schemas.microsoft.com/office/drawing/2014/main" id="{27FD4275-3A3E-74CD-5AB1-B706A3F93187}"/>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DC69FC4-9A78-4E0F-61D3-1D7D402F8C54}"/>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C379C7DE-D292-24E1-F951-1B745BE0AD0A}"/>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9750495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nect">
    <p:bg>
      <p:bgPr>
        <a:solidFill>
          <a:srgbClr val="FFFDF5"/>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4398448-B232-94AC-D7CD-98932000B97A}"/>
              </a:ext>
            </a:extLst>
          </p:cNvPr>
          <p:cNvSpPr/>
          <p:nvPr userDrawn="1"/>
        </p:nvSpPr>
        <p:spPr>
          <a:xfrm rot="16200000" flipH="1">
            <a:off x="5094141" y="2540606"/>
            <a:ext cx="6597678" cy="1516464"/>
          </a:xfrm>
          <a:custGeom>
            <a:avLst/>
            <a:gdLst>
              <a:gd name="connsiteX0" fmla="*/ 0 w 6597678"/>
              <a:gd name="connsiteY0" fmla="*/ 468471 h 1516464"/>
              <a:gd name="connsiteX1" fmla="*/ 0 w 6597678"/>
              <a:gd name="connsiteY1" fmla="*/ 1516464 h 1516464"/>
              <a:gd name="connsiteX2" fmla="*/ 1 w 6597678"/>
              <a:gd name="connsiteY2" fmla="*/ 1516464 h 1516464"/>
              <a:gd name="connsiteX3" fmla="*/ 1 w 6597678"/>
              <a:gd name="connsiteY3" fmla="*/ 1509252 h 1516464"/>
              <a:gd name="connsiteX4" fmla="*/ 6597678 w 6597678"/>
              <a:gd name="connsiteY4" fmla="*/ 1509251 h 1516464"/>
              <a:gd name="connsiteX5" fmla="*/ 6544309 w 6597678"/>
              <a:gd name="connsiteY5" fmla="*/ 1460168 h 1516464"/>
              <a:gd name="connsiteX6" fmla="*/ 5900313 w 6597678"/>
              <a:gd name="connsiteY6" fmla="*/ 954271 h 1516464"/>
              <a:gd name="connsiteX7" fmla="*/ 3752683 w 6597678"/>
              <a:gd name="connsiteY7" fmla="*/ 71574 h 1516464"/>
              <a:gd name="connsiteX8" fmla="*/ 2097700 w 6597678"/>
              <a:gd name="connsiteY8" fmla="*/ 172981 h 1516464"/>
              <a:gd name="connsiteX9" fmla="*/ 168322 w 6597678"/>
              <a:gd name="connsiteY9" fmla="*/ 452286 h 1516464"/>
              <a:gd name="connsiteX10" fmla="*/ 0 w 6597678"/>
              <a:gd name="connsiteY10" fmla="*/ 468471 h 1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678" h="1516464">
                <a:moveTo>
                  <a:pt x="0" y="468471"/>
                </a:moveTo>
                <a:lnTo>
                  <a:pt x="0" y="1516464"/>
                </a:lnTo>
                <a:lnTo>
                  <a:pt x="1" y="1516464"/>
                </a:lnTo>
                <a:lnTo>
                  <a:pt x="1" y="1509252"/>
                </a:lnTo>
                <a:lnTo>
                  <a:pt x="6597678" y="1509251"/>
                </a:lnTo>
                <a:lnTo>
                  <a:pt x="6544309" y="1460168"/>
                </a:lnTo>
                <a:cubicBezTo>
                  <a:pt x="6380205" y="1287646"/>
                  <a:pt x="6342506" y="1105401"/>
                  <a:pt x="5900313" y="954271"/>
                </a:cubicBezTo>
                <a:cubicBezTo>
                  <a:pt x="4435983" y="629560"/>
                  <a:pt x="4312773" y="213408"/>
                  <a:pt x="3752683" y="71574"/>
                </a:cubicBezTo>
                <a:cubicBezTo>
                  <a:pt x="2858561" y="-77023"/>
                  <a:pt x="2712081" y="29912"/>
                  <a:pt x="2097700" y="172981"/>
                </a:cubicBezTo>
                <a:cubicBezTo>
                  <a:pt x="1176214" y="387565"/>
                  <a:pt x="1017931" y="372726"/>
                  <a:pt x="168322" y="452286"/>
                </a:cubicBezTo>
                <a:lnTo>
                  <a:pt x="0" y="468471"/>
                </a:lnTo>
                <a:close/>
              </a:path>
            </a:pathLst>
          </a:cu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8984" y="-258242"/>
            <a:ext cx="1698340" cy="2587275"/>
          </a:xfrm>
          <a:prstGeom prst="rect">
            <a:avLst/>
          </a:prstGeom>
        </p:spPr>
      </p:pic>
      <p:pic>
        <p:nvPicPr>
          <p:cNvPr id="11" name="Picture 10">
            <a:extLst>
              <a:ext uri="{FF2B5EF4-FFF2-40B4-BE49-F238E27FC236}">
                <a16:creationId xmlns:a16="http://schemas.microsoft.com/office/drawing/2014/main" id="{E9A7DD61-36C5-D7F1-5918-FFB7326C6B0B}"/>
              </a:ext>
            </a:extLst>
          </p:cNvPr>
          <p:cNvPicPr>
            <a:picLocks noChangeAspect="1"/>
          </p:cNvPicPr>
          <p:nvPr userDrawn="1"/>
        </p:nvPicPr>
        <p:blipFill rotWithShape="1">
          <a:blip r:embed="rId4">
            <a:alphaModFix amt="71000"/>
          </a:blip>
          <a:srcRect l="9191" t="1" r="19539" b="45741"/>
          <a:stretch/>
        </p:blipFill>
        <p:spPr>
          <a:xfrm>
            <a:off x="7112000" y="4222096"/>
            <a:ext cx="2032000" cy="1901686"/>
          </a:xfrm>
          <a:prstGeom prst="rect">
            <a:avLst/>
          </a:prstGeom>
        </p:spPr>
      </p:pic>
      <p:sp>
        <p:nvSpPr>
          <p:cNvPr id="2" name="TextBox 1">
            <a:extLst>
              <a:ext uri="{FF2B5EF4-FFF2-40B4-BE49-F238E27FC236}">
                <a16:creationId xmlns:a16="http://schemas.microsoft.com/office/drawing/2014/main" id="{9F150CFA-E9FE-D6CA-C0F2-AD14E24AB321}"/>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Connect</a:t>
            </a:r>
          </a:p>
        </p:txBody>
      </p:sp>
      <p:sp>
        <p:nvSpPr>
          <p:cNvPr id="4" name="TextBox 3">
            <a:extLst>
              <a:ext uri="{FF2B5EF4-FFF2-40B4-BE49-F238E27FC236}">
                <a16:creationId xmlns:a16="http://schemas.microsoft.com/office/drawing/2014/main" id="{982D6D8D-EFAF-58F8-CADD-2C7957DF1C52}"/>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A6D9F68-E151-2094-0383-C92B6E8CB722}"/>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26D8FE93-BB7C-8D1E-147E-4AC2B676D297}"/>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362455033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ure">
    <p:bg>
      <p:bgPr>
        <a:solidFill>
          <a:srgbClr val="FFFDF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7D203E-A244-4492-7869-8AD0FCE0EE29}"/>
              </a:ext>
            </a:extLst>
          </p:cNvPr>
          <p:cNvSpPr/>
          <p:nvPr userDrawn="1"/>
        </p:nvSpPr>
        <p:spPr>
          <a:xfrm rot="5400000" flipH="1" flipV="1">
            <a:off x="4946469" y="2657019"/>
            <a:ext cx="6621380" cy="1793344"/>
          </a:xfrm>
          <a:custGeom>
            <a:avLst/>
            <a:gdLst>
              <a:gd name="connsiteX0" fmla="*/ 6621380 w 6621380"/>
              <a:gd name="connsiteY0" fmla="*/ 1793344 h 1793344"/>
              <a:gd name="connsiteX1" fmla="*/ 6432 w 6621380"/>
              <a:gd name="connsiteY1" fmla="*/ 1793344 h 1793344"/>
              <a:gd name="connsiteX2" fmla="*/ 6790 w 6621380"/>
              <a:gd name="connsiteY2" fmla="*/ 1740597 h 1793344"/>
              <a:gd name="connsiteX3" fmla="*/ 2645 w 6621380"/>
              <a:gd name="connsiteY3" fmla="*/ 22448 h 1793344"/>
              <a:gd name="connsiteX4" fmla="*/ 2121753 w 6621380"/>
              <a:gd name="connsiteY4" fmla="*/ 457396 h 1793344"/>
              <a:gd name="connsiteX5" fmla="*/ 3837695 w 6621380"/>
              <a:gd name="connsiteY5" fmla="*/ 1067192 h 1793344"/>
              <a:gd name="connsiteX6" fmla="*/ 5924365 w 6621380"/>
              <a:gd name="connsiteY6" fmla="*/ 1238689 h 1793344"/>
              <a:gd name="connsiteX7" fmla="*/ 6568362 w 6621380"/>
              <a:gd name="connsiteY7" fmla="*/ 1744584 h 1793344"/>
              <a:gd name="connsiteX8" fmla="*/ 6621380 w 6621380"/>
              <a:gd name="connsiteY8" fmla="*/ 1793344 h 17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1380" h="1793344">
                <a:moveTo>
                  <a:pt x="6621380" y="1793344"/>
                </a:moveTo>
                <a:lnTo>
                  <a:pt x="6432" y="1793344"/>
                </a:lnTo>
                <a:lnTo>
                  <a:pt x="6790" y="1740597"/>
                </a:lnTo>
                <a:cubicBezTo>
                  <a:pt x="7826" y="1390054"/>
                  <a:pt x="-5488" y="331568"/>
                  <a:pt x="2645" y="22448"/>
                </a:cubicBezTo>
                <a:cubicBezTo>
                  <a:pt x="1014110" y="-77377"/>
                  <a:pt x="1472418" y="171515"/>
                  <a:pt x="2121753" y="457396"/>
                </a:cubicBezTo>
                <a:cubicBezTo>
                  <a:pt x="2728060" y="724334"/>
                  <a:pt x="2943573" y="918596"/>
                  <a:pt x="3837695" y="1067192"/>
                </a:cubicBezTo>
                <a:cubicBezTo>
                  <a:pt x="4397785" y="1209026"/>
                  <a:pt x="4460036" y="913976"/>
                  <a:pt x="5924365" y="1238689"/>
                </a:cubicBezTo>
                <a:cubicBezTo>
                  <a:pt x="6366559" y="1389818"/>
                  <a:pt x="6404258" y="1572062"/>
                  <a:pt x="6568362" y="1744584"/>
                </a:cubicBezTo>
                <a:lnTo>
                  <a:pt x="6621380" y="1793344"/>
                </a:lnTo>
                <a:close/>
              </a:path>
            </a:pathLst>
          </a:custGeom>
          <a:solidFill>
            <a:srgbClr val="EAC1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816" y="-258243"/>
            <a:ext cx="1509884" cy="2587275"/>
          </a:xfrm>
          <a:prstGeom prst="rect">
            <a:avLst/>
          </a:prstGeom>
        </p:spPr>
      </p:pic>
      <p:pic>
        <p:nvPicPr>
          <p:cNvPr id="3" name="Picture 2">
            <a:extLst>
              <a:ext uri="{FF2B5EF4-FFF2-40B4-BE49-F238E27FC236}">
                <a16:creationId xmlns:a16="http://schemas.microsoft.com/office/drawing/2014/main" id="{EDF69F72-4BD6-38D2-698A-8ACC554012F5}"/>
              </a:ext>
            </a:extLst>
          </p:cNvPr>
          <p:cNvPicPr>
            <a:picLocks noChangeAspect="1"/>
          </p:cNvPicPr>
          <p:nvPr userDrawn="1"/>
        </p:nvPicPr>
        <p:blipFill rotWithShape="1">
          <a:blip r:embed="rId4">
            <a:alphaModFix amt="71000"/>
          </a:blip>
          <a:srcRect l="9191" t="1" r="19539" b="45741"/>
          <a:stretch/>
        </p:blipFill>
        <p:spPr>
          <a:xfrm>
            <a:off x="7115655" y="1397505"/>
            <a:ext cx="2032000" cy="1901686"/>
          </a:xfrm>
          <a:prstGeom prst="rect">
            <a:avLst/>
          </a:prstGeom>
        </p:spPr>
      </p:pic>
      <p:sp>
        <p:nvSpPr>
          <p:cNvPr id="2" name="TextBox 1">
            <a:extLst>
              <a:ext uri="{FF2B5EF4-FFF2-40B4-BE49-F238E27FC236}">
                <a16:creationId xmlns:a16="http://schemas.microsoft.com/office/drawing/2014/main" id="{2F2E8D64-F6AF-4563-EC15-5261560EE64A}"/>
              </a:ext>
            </a:extLst>
          </p:cNvPr>
          <p:cNvSpPr txBox="1"/>
          <p:nvPr userDrawn="1"/>
        </p:nvSpPr>
        <p:spPr>
          <a:xfrm>
            <a:off x="325712" y="37971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Closure</a:t>
            </a:r>
          </a:p>
        </p:txBody>
      </p:sp>
      <p:sp>
        <p:nvSpPr>
          <p:cNvPr id="4" name="TextBox 3">
            <a:extLst>
              <a:ext uri="{FF2B5EF4-FFF2-40B4-BE49-F238E27FC236}">
                <a16:creationId xmlns:a16="http://schemas.microsoft.com/office/drawing/2014/main" id="{834923C2-380F-79FF-3B73-797281DD10BB}"/>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3F226FB-01FF-BD8E-72EC-F8FA6304D90C}"/>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10" name="Graphic 9">
            <a:extLst>
              <a:ext uri="{FF2B5EF4-FFF2-40B4-BE49-F238E27FC236}">
                <a16:creationId xmlns:a16="http://schemas.microsoft.com/office/drawing/2014/main" id="{8F9CF1F7-E4EB-5713-0475-7586DB94EFD4}"/>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7225076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m-up">
    <p:bg>
      <p:bgPr>
        <a:solidFill>
          <a:srgbClr val="FFFDF5"/>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7840" y="-268075"/>
            <a:ext cx="1953078" cy="2587275"/>
          </a:xfrm>
          <a:prstGeom prst="rect">
            <a:avLst/>
          </a:prstGeom>
        </p:spPr>
      </p:pic>
      <p:sp>
        <p:nvSpPr>
          <p:cNvPr id="27" name="Freeform 26">
            <a:extLst>
              <a:ext uri="{FF2B5EF4-FFF2-40B4-BE49-F238E27FC236}">
                <a16:creationId xmlns:a16="http://schemas.microsoft.com/office/drawing/2014/main" id="{4122A216-5C47-8A18-3810-727E102EDB18}"/>
              </a:ext>
            </a:extLst>
          </p:cNvPr>
          <p:cNvSpPr/>
          <p:nvPr userDrawn="1"/>
        </p:nvSpPr>
        <p:spPr>
          <a:xfrm>
            <a:off x="9058597" y="6870186"/>
            <a:ext cx="89012" cy="7007"/>
          </a:xfrm>
          <a:custGeom>
            <a:avLst/>
            <a:gdLst>
              <a:gd name="connsiteX0" fmla="*/ 0 w 89012"/>
              <a:gd name="connsiteY0" fmla="*/ 0 h 7007"/>
              <a:gd name="connsiteX1" fmla="*/ 85403 w 89012"/>
              <a:gd name="connsiteY1" fmla="*/ 105 h 7007"/>
              <a:gd name="connsiteX2" fmla="*/ 19435 w 89012"/>
              <a:gd name="connsiteY2" fmla="*/ 2804 h 7007"/>
              <a:gd name="connsiteX3" fmla="*/ 0 w 89012"/>
              <a:gd name="connsiteY3" fmla="*/ 0 h 7007"/>
            </a:gdLst>
            <a:ahLst/>
            <a:cxnLst>
              <a:cxn ang="0">
                <a:pos x="connsiteX0" y="connsiteY0"/>
              </a:cxn>
              <a:cxn ang="0">
                <a:pos x="connsiteX1" y="connsiteY1"/>
              </a:cxn>
              <a:cxn ang="0">
                <a:pos x="connsiteX2" y="connsiteY2"/>
              </a:cxn>
              <a:cxn ang="0">
                <a:pos x="connsiteX3" y="connsiteY3"/>
              </a:cxn>
            </a:cxnLst>
            <a:rect l="l" t="t" r="r" b="b"/>
            <a:pathLst>
              <a:path w="89012" h="7007">
                <a:moveTo>
                  <a:pt x="0" y="0"/>
                </a:moveTo>
                <a:lnTo>
                  <a:pt x="85403" y="105"/>
                </a:lnTo>
                <a:cubicBezTo>
                  <a:pt x="98762" y="7725"/>
                  <a:pt x="74656" y="9630"/>
                  <a:pt x="19435" y="2804"/>
                </a:cubicBezTo>
                <a:lnTo>
                  <a:pt x="0" y="0"/>
                </a:lnTo>
                <a:close/>
              </a:path>
            </a:pathLst>
          </a:custGeom>
          <a:solidFill>
            <a:srgbClr val="EAC2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26" name="Freeform 25">
            <a:extLst>
              <a:ext uri="{FF2B5EF4-FFF2-40B4-BE49-F238E27FC236}">
                <a16:creationId xmlns:a16="http://schemas.microsoft.com/office/drawing/2014/main" id="{DB735568-5282-68A1-EC0A-512009122F7A}"/>
              </a:ext>
            </a:extLst>
          </p:cNvPr>
          <p:cNvSpPr/>
          <p:nvPr userDrawn="1"/>
        </p:nvSpPr>
        <p:spPr>
          <a:xfrm>
            <a:off x="1950028" y="5916898"/>
            <a:ext cx="7034859" cy="941103"/>
          </a:xfrm>
          <a:custGeom>
            <a:avLst/>
            <a:gdLst>
              <a:gd name="connsiteX0" fmla="*/ 2238328 w 7034859"/>
              <a:gd name="connsiteY0" fmla="*/ 227 h 941103"/>
              <a:gd name="connsiteX1" fmla="*/ 3682650 w 7034859"/>
              <a:gd name="connsiteY1" fmla="*/ 355175 h 941103"/>
              <a:gd name="connsiteX2" fmla="*/ 5962360 w 7034859"/>
              <a:gd name="connsiteY2" fmla="*/ 577474 h 941103"/>
              <a:gd name="connsiteX3" fmla="*/ 7022631 w 7034859"/>
              <a:gd name="connsiteY3" fmla="*/ 938927 h 941103"/>
              <a:gd name="connsiteX4" fmla="*/ 7034859 w 7034859"/>
              <a:gd name="connsiteY4" fmla="*/ 941103 h 941103"/>
              <a:gd name="connsiteX5" fmla="*/ 16753 w 7034859"/>
              <a:gd name="connsiteY5" fmla="*/ 941103 h 941103"/>
              <a:gd name="connsiteX6" fmla="*/ 0 w 7034859"/>
              <a:gd name="connsiteY6" fmla="*/ 936033 h 941103"/>
              <a:gd name="connsiteX7" fmla="*/ 2027668 w 7034859"/>
              <a:gd name="connsiteY7" fmla="*/ 19702 h 941103"/>
              <a:gd name="connsiteX8" fmla="*/ 2238328 w 7034859"/>
              <a:gd name="connsiteY8" fmla="*/ 227 h 9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4859" h="941103">
                <a:moveTo>
                  <a:pt x="2238328" y="227"/>
                </a:moveTo>
                <a:cubicBezTo>
                  <a:pt x="2689888" y="-8296"/>
                  <a:pt x="2900293" y="225155"/>
                  <a:pt x="3682650" y="355175"/>
                </a:cubicBezTo>
                <a:cubicBezTo>
                  <a:pt x="4405301" y="456369"/>
                  <a:pt x="5239711" y="171481"/>
                  <a:pt x="5962360" y="577474"/>
                </a:cubicBezTo>
                <a:cubicBezTo>
                  <a:pt x="6424263" y="793374"/>
                  <a:pt x="6810759" y="898148"/>
                  <a:pt x="7022631" y="938927"/>
                </a:cubicBezTo>
                <a:lnTo>
                  <a:pt x="7034859" y="941103"/>
                </a:lnTo>
                <a:lnTo>
                  <a:pt x="16753" y="941103"/>
                </a:lnTo>
                <a:lnTo>
                  <a:pt x="0" y="936033"/>
                </a:lnTo>
                <a:cubicBezTo>
                  <a:pt x="889545" y="439970"/>
                  <a:pt x="1413893" y="116512"/>
                  <a:pt x="2027668" y="19702"/>
                </a:cubicBezTo>
                <a:cubicBezTo>
                  <a:pt x="2104390" y="7601"/>
                  <a:pt x="2173820" y="1445"/>
                  <a:pt x="2238328" y="227"/>
                </a:cubicBezTo>
                <a:close/>
              </a:path>
            </a:pathLst>
          </a:custGeom>
          <a:solidFill>
            <a:srgbClr val="EAC2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pic>
        <p:nvPicPr>
          <p:cNvPr id="9" name="Graphic 8">
            <a:extLst>
              <a:ext uri="{FF2B5EF4-FFF2-40B4-BE49-F238E27FC236}">
                <a16:creationId xmlns:a16="http://schemas.microsoft.com/office/drawing/2014/main" id="{368C74FE-81BF-12A5-EB0D-171BED3D70A3}"/>
              </a:ext>
            </a:extLst>
          </p:cNvPr>
          <p:cNvPicPr>
            <a:picLocks noChangeAspect="1"/>
          </p:cNvPicPr>
          <p:nvPr userDrawn="1"/>
        </p:nvPicPr>
        <p:blipFill>
          <a:blip r:embed="rId4">
            <a:extLst>
              <a:ext uri="{96DAC541-7B7A-43D3-8B79-37D633B846F1}">
                <asvg:svgBlip xmlns:asvg="http://schemas.microsoft.com/office/drawing/2016/SVG/main" r:embed="rId5"/>
              </a:ext>
            </a:extLst>
          </a:blip>
          <a:srcRect r="39262"/>
          <a:stretch/>
        </p:blipFill>
        <p:spPr>
          <a:xfrm rot="5400000">
            <a:off x="3159471" y="4653829"/>
            <a:ext cx="1279899" cy="3128443"/>
          </a:xfrm>
          <a:prstGeom prst="rect">
            <a:avLst/>
          </a:prstGeom>
        </p:spPr>
      </p:pic>
      <p:sp>
        <p:nvSpPr>
          <p:cNvPr id="29" name="TextBox 28">
            <a:extLst>
              <a:ext uri="{FF2B5EF4-FFF2-40B4-BE49-F238E27FC236}">
                <a16:creationId xmlns:a16="http://schemas.microsoft.com/office/drawing/2014/main" id="{2B47DDC1-79AE-FE98-6388-F2DCB26B7848}"/>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Warm-Up</a:t>
            </a:r>
          </a:p>
        </p:txBody>
      </p:sp>
      <p:sp>
        <p:nvSpPr>
          <p:cNvPr id="2" name="TextBox 1">
            <a:extLst>
              <a:ext uri="{FF2B5EF4-FFF2-40B4-BE49-F238E27FC236}">
                <a16:creationId xmlns:a16="http://schemas.microsoft.com/office/drawing/2014/main" id="{97D99169-4992-BA7B-03A4-A1F0FA55622F}"/>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DA1B5A1-348E-C9F8-DE5D-37D71AAA3E31}"/>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4" name="Graphic 3">
            <a:extLst>
              <a:ext uri="{FF2B5EF4-FFF2-40B4-BE49-F238E27FC236}">
                <a16:creationId xmlns:a16="http://schemas.microsoft.com/office/drawing/2014/main" id="{54AB5390-A84D-0C6D-DB68-4A251ABA905A}"/>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4240223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pen Template">
    <p:bg>
      <p:bgPr>
        <a:solidFill>
          <a:srgbClr val="FFFDF5"/>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sp>
        <p:nvSpPr>
          <p:cNvPr id="7" name="Text Placeholder 21">
            <a:extLst>
              <a:ext uri="{FF2B5EF4-FFF2-40B4-BE49-F238E27FC236}">
                <a16:creationId xmlns:a16="http://schemas.microsoft.com/office/drawing/2014/main" id="{B6205904-4091-20B6-63FC-3C0047939F0E}"/>
              </a:ext>
            </a:extLst>
          </p:cNvPr>
          <p:cNvSpPr>
            <a:spLocks noGrp="1"/>
          </p:cNvSpPr>
          <p:nvPr>
            <p:ph type="body" sz="quarter" idx="13" hasCustomPrompt="1"/>
          </p:nvPr>
        </p:nvSpPr>
        <p:spPr>
          <a:xfrm>
            <a:off x="325712" y="385853"/>
            <a:ext cx="5665788" cy="536575"/>
          </a:xfrm>
        </p:spPr>
        <p:txBody>
          <a:bodyPr/>
          <a:lstStyle>
            <a:lvl1pPr>
              <a:defRPr sz="3600" b="1" i="0">
                <a:solidFill>
                  <a:schemeClr val="accent1"/>
                </a:solidFill>
                <a:latin typeface="Calibri" panose="020F0502020204030204" pitchFamily="34" charset="0"/>
                <a:cs typeface="Calibri" panose="020F0502020204030204" pitchFamily="34" charset="0"/>
              </a:defRPr>
            </a:lvl1pPr>
          </a:lstStyle>
          <a:p>
            <a:pPr algn="l">
              <a:spcBef>
                <a:spcPts val="672"/>
              </a:spcBef>
            </a:pPr>
            <a:r>
              <a:rPr lang="en-US"/>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7310" y="-270818"/>
            <a:ext cx="3293806" cy="2587275"/>
          </a:xfrm>
          <a:prstGeom prst="rect">
            <a:avLst/>
          </a:prstGeom>
        </p:spPr>
      </p:pic>
      <p:sp>
        <p:nvSpPr>
          <p:cNvPr id="11" name="Rectangle 6">
            <a:extLst>
              <a:ext uri="{FF2B5EF4-FFF2-40B4-BE49-F238E27FC236}">
                <a16:creationId xmlns:a16="http://schemas.microsoft.com/office/drawing/2014/main" id="{E6C21153-272A-AC41-F532-CAB67ED7E30E}"/>
              </a:ext>
            </a:extLst>
          </p:cNvPr>
          <p:cNvSpPr/>
          <p:nvPr userDrawn="1"/>
        </p:nvSpPr>
        <p:spPr>
          <a:xfrm rot="16200000" flipH="1">
            <a:off x="5077195" y="2542655"/>
            <a:ext cx="6641598" cy="1533392"/>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405206">
                <a:moveTo>
                  <a:pt x="0" y="2378585"/>
                </a:moveTo>
                <a:cubicBezTo>
                  <a:pt x="5201" y="1960849"/>
                  <a:pt x="-3530" y="1253714"/>
                  <a:pt x="10077" y="736517"/>
                </a:cubicBezTo>
                <a:cubicBezTo>
                  <a:pt x="1596612" y="579937"/>
                  <a:pt x="1776311" y="630354"/>
                  <a:pt x="3318069" y="271329"/>
                </a:cubicBezTo>
                <a:cubicBezTo>
                  <a:pt x="4281756" y="46918"/>
                  <a:pt x="4511518" y="-120813"/>
                  <a:pt x="5913994" y="112267"/>
                </a:cubicBezTo>
                <a:cubicBezTo>
                  <a:pt x="6792524" y="334741"/>
                  <a:pt x="6985785" y="987498"/>
                  <a:pt x="9282660" y="1496828"/>
                </a:cubicBezTo>
                <a:cubicBezTo>
                  <a:pt x="10075350" y="1767748"/>
                  <a:pt x="10039343" y="2102413"/>
                  <a:pt x="10417685" y="2405206"/>
                </a:cubicBezTo>
                <a:lnTo>
                  <a:pt x="0" y="2378585"/>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pic>
        <p:nvPicPr>
          <p:cNvPr id="3" name="Picture 2">
            <a:extLst>
              <a:ext uri="{FF2B5EF4-FFF2-40B4-BE49-F238E27FC236}">
                <a16:creationId xmlns:a16="http://schemas.microsoft.com/office/drawing/2014/main" id="{EDF69F72-4BD6-38D2-698A-8ACC554012F5}"/>
              </a:ext>
            </a:extLst>
          </p:cNvPr>
          <p:cNvPicPr>
            <a:picLocks noChangeAspect="1"/>
          </p:cNvPicPr>
          <p:nvPr userDrawn="1"/>
        </p:nvPicPr>
        <p:blipFill rotWithShape="1">
          <a:blip r:embed="rId4">
            <a:alphaModFix amt="71000"/>
          </a:blip>
          <a:srcRect l="9191" t="1" r="19539" b="45741"/>
          <a:stretch/>
        </p:blipFill>
        <p:spPr>
          <a:xfrm>
            <a:off x="7115655" y="1397505"/>
            <a:ext cx="2032000" cy="1901686"/>
          </a:xfrm>
          <a:prstGeom prst="rect">
            <a:avLst/>
          </a:prstGeom>
        </p:spPr>
      </p:pic>
      <p:sp>
        <p:nvSpPr>
          <p:cNvPr id="2" name="TextBox 1">
            <a:extLst>
              <a:ext uri="{FF2B5EF4-FFF2-40B4-BE49-F238E27FC236}">
                <a16:creationId xmlns:a16="http://schemas.microsoft.com/office/drawing/2014/main" id="{CB844790-256A-7E85-C82D-9C8A1812B585}"/>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2311CC3-0863-1569-2024-AC999A9976A8}"/>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D143AF02-D6ED-52AD-FD6B-5E0771010008}"/>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27140171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frames - DELETE ONCE USED">
    <p:bg>
      <p:bgPr>
        <a:solidFill>
          <a:srgbClr val="FFFDF5"/>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1915242-EC13-F51E-5CD5-C7135201232D}"/>
              </a:ext>
            </a:extLst>
          </p:cNvPr>
          <p:cNvSpPr>
            <a:spLocks noGrp="1"/>
          </p:cNvSpPr>
          <p:nvPr>
            <p:ph type="pic" sz="quarter" idx="10" hasCustomPrompt="1"/>
          </p:nvPr>
        </p:nvSpPr>
        <p:spPr>
          <a:xfrm>
            <a:off x="602157" y="2464725"/>
            <a:ext cx="4180858" cy="3099160"/>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txBody>
          <a:bodyPr/>
          <a:lstStyle/>
          <a:p>
            <a:r>
              <a:rPr lang="en-US"/>
              <a:t>Click to insert picture</a:t>
            </a:r>
          </a:p>
        </p:txBody>
      </p:sp>
      <p:sp>
        <p:nvSpPr>
          <p:cNvPr id="18" name="Picture Placeholder 17">
            <a:extLst>
              <a:ext uri="{FF2B5EF4-FFF2-40B4-BE49-F238E27FC236}">
                <a16:creationId xmlns:a16="http://schemas.microsoft.com/office/drawing/2014/main" id="{1686945D-4AF2-543B-01E8-FE5302DE6D7E}"/>
              </a:ext>
            </a:extLst>
          </p:cNvPr>
          <p:cNvSpPr>
            <a:spLocks noGrp="1"/>
          </p:cNvSpPr>
          <p:nvPr>
            <p:ph type="pic" sz="quarter" idx="11" hasCustomPrompt="1"/>
          </p:nvPr>
        </p:nvSpPr>
        <p:spPr>
          <a:xfrm>
            <a:off x="5594320" y="2380875"/>
            <a:ext cx="3040020" cy="2924655"/>
          </a:xfrm>
          <a:custGeom>
            <a:avLst/>
            <a:gdLst>
              <a:gd name="connsiteX0" fmla="*/ 0 w 3084513"/>
              <a:gd name="connsiteY0" fmla="*/ 1542257 h 3084513"/>
              <a:gd name="connsiteX1" fmla="*/ 771128 w 3084513"/>
              <a:gd name="connsiteY1" fmla="*/ 1 h 3084513"/>
              <a:gd name="connsiteX2" fmla="*/ 2313385 w 3084513"/>
              <a:gd name="connsiteY2" fmla="*/ 1 h 3084513"/>
              <a:gd name="connsiteX3" fmla="*/ 3084513 w 3084513"/>
              <a:gd name="connsiteY3" fmla="*/ 1542257 h 3084513"/>
              <a:gd name="connsiteX4" fmla="*/ 2313385 w 3084513"/>
              <a:gd name="connsiteY4" fmla="*/ 3084512 h 3084513"/>
              <a:gd name="connsiteX5" fmla="*/ 771128 w 3084513"/>
              <a:gd name="connsiteY5" fmla="*/ 3084512 h 3084513"/>
              <a:gd name="connsiteX6" fmla="*/ 0 w 3084513"/>
              <a:gd name="connsiteY6" fmla="*/ 1542257 h 3084513"/>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631574 h 3173829"/>
              <a:gd name="connsiteX1" fmla="*/ 771128 w 3084513"/>
              <a:gd name="connsiteY1" fmla="*/ 89318 h 3173829"/>
              <a:gd name="connsiteX2" fmla="*/ 2313385 w 3084513"/>
              <a:gd name="connsiteY2" fmla="*/ 89318 h 3173829"/>
              <a:gd name="connsiteX3" fmla="*/ 3084513 w 3084513"/>
              <a:gd name="connsiteY3" fmla="*/ 1631574 h 3173829"/>
              <a:gd name="connsiteX4" fmla="*/ 2313385 w 3084513"/>
              <a:gd name="connsiteY4" fmla="*/ 3173829 h 3173829"/>
              <a:gd name="connsiteX5" fmla="*/ 771128 w 3084513"/>
              <a:gd name="connsiteY5" fmla="*/ 3173829 h 3173829"/>
              <a:gd name="connsiteX6" fmla="*/ 0 w 3084513"/>
              <a:gd name="connsiteY6" fmla="*/ 1631574 h 3173829"/>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75118"/>
              <a:gd name="connsiteX1" fmla="*/ 771128 w 3101544"/>
              <a:gd name="connsiteY1" fmla="*/ 132550 h 3275118"/>
              <a:gd name="connsiteX2" fmla="*/ 2313385 w 3101544"/>
              <a:gd name="connsiteY2" fmla="*/ 132550 h 3275118"/>
              <a:gd name="connsiteX3" fmla="*/ 3084513 w 3101544"/>
              <a:gd name="connsiteY3" fmla="*/ 1674806 h 3275118"/>
              <a:gd name="connsiteX4" fmla="*/ 2313385 w 3101544"/>
              <a:gd name="connsiteY4" fmla="*/ 3217061 h 3275118"/>
              <a:gd name="connsiteX5" fmla="*/ 771128 w 3101544"/>
              <a:gd name="connsiteY5" fmla="*/ 3217061 h 3275118"/>
              <a:gd name="connsiteX6" fmla="*/ 0 w 3101544"/>
              <a:gd name="connsiteY6" fmla="*/ 1674806 h 3275118"/>
              <a:gd name="connsiteX0" fmla="*/ 0 w 3101544"/>
              <a:gd name="connsiteY0" fmla="*/ 1674806 h 3238376"/>
              <a:gd name="connsiteX1" fmla="*/ 771128 w 3101544"/>
              <a:gd name="connsiteY1" fmla="*/ 132550 h 3238376"/>
              <a:gd name="connsiteX2" fmla="*/ 2313385 w 3101544"/>
              <a:gd name="connsiteY2" fmla="*/ 132550 h 3238376"/>
              <a:gd name="connsiteX3" fmla="*/ 3084513 w 3101544"/>
              <a:gd name="connsiteY3" fmla="*/ 1674806 h 3238376"/>
              <a:gd name="connsiteX4" fmla="*/ 2313385 w 3101544"/>
              <a:gd name="connsiteY4" fmla="*/ 3217061 h 3238376"/>
              <a:gd name="connsiteX5" fmla="*/ 560113 w 3101544"/>
              <a:gd name="connsiteY5" fmla="*/ 2835223 h 3238376"/>
              <a:gd name="connsiteX6" fmla="*/ 0 w 3101544"/>
              <a:gd name="connsiteY6" fmla="*/ 1674806 h 3238376"/>
              <a:gd name="connsiteX0" fmla="*/ 0 w 3101544"/>
              <a:gd name="connsiteY0" fmla="*/ 1674806 h 3257537"/>
              <a:gd name="connsiteX1" fmla="*/ 771128 w 3101544"/>
              <a:gd name="connsiteY1" fmla="*/ 132550 h 3257537"/>
              <a:gd name="connsiteX2" fmla="*/ 2313385 w 3101544"/>
              <a:gd name="connsiteY2" fmla="*/ 132550 h 3257537"/>
              <a:gd name="connsiteX3" fmla="*/ 3084513 w 3101544"/>
              <a:gd name="connsiteY3" fmla="*/ 1674806 h 3257537"/>
              <a:gd name="connsiteX4" fmla="*/ 2313385 w 3101544"/>
              <a:gd name="connsiteY4" fmla="*/ 3217061 h 3257537"/>
              <a:gd name="connsiteX5" fmla="*/ 560113 w 3101544"/>
              <a:gd name="connsiteY5" fmla="*/ 2835223 h 3257537"/>
              <a:gd name="connsiteX6" fmla="*/ 0 w 3101544"/>
              <a:gd name="connsiteY6" fmla="*/ 1674806 h 3257537"/>
              <a:gd name="connsiteX0" fmla="*/ 0 w 3101544"/>
              <a:gd name="connsiteY0" fmla="*/ 1674806 h 3279556"/>
              <a:gd name="connsiteX1" fmla="*/ 771128 w 3101544"/>
              <a:gd name="connsiteY1" fmla="*/ 132550 h 3279556"/>
              <a:gd name="connsiteX2" fmla="*/ 2313385 w 3101544"/>
              <a:gd name="connsiteY2" fmla="*/ 132550 h 3279556"/>
              <a:gd name="connsiteX3" fmla="*/ 3084513 w 3101544"/>
              <a:gd name="connsiteY3" fmla="*/ 1674806 h 3279556"/>
              <a:gd name="connsiteX4" fmla="*/ 2313385 w 3101544"/>
              <a:gd name="connsiteY4" fmla="*/ 3217061 h 3279556"/>
              <a:gd name="connsiteX5" fmla="*/ 560113 w 3101544"/>
              <a:gd name="connsiteY5" fmla="*/ 2835223 h 3279556"/>
              <a:gd name="connsiteX6" fmla="*/ 0 w 3101544"/>
              <a:gd name="connsiteY6" fmla="*/ 1674806 h 3279556"/>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8304"/>
              <a:gd name="connsiteY0" fmla="*/ 1674806 h 3297843"/>
              <a:gd name="connsiteX1" fmla="*/ 771128 w 3108304"/>
              <a:gd name="connsiteY1" fmla="*/ 132550 h 3297843"/>
              <a:gd name="connsiteX2" fmla="*/ 2313385 w 3108304"/>
              <a:gd name="connsiteY2" fmla="*/ 132550 h 3297843"/>
              <a:gd name="connsiteX3" fmla="*/ 3084513 w 3108304"/>
              <a:gd name="connsiteY3" fmla="*/ 1674806 h 3297843"/>
              <a:gd name="connsiteX4" fmla="*/ 2313385 w 3108304"/>
              <a:gd name="connsiteY4" fmla="*/ 3217061 h 3297843"/>
              <a:gd name="connsiteX5" fmla="*/ 560113 w 3108304"/>
              <a:gd name="connsiteY5" fmla="*/ 2905561 h 3297843"/>
              <a:gd name="connsiteX6" fmla="*/ 0 w 3108304"/>
              <a:gd name="connsiteY6" fmla="*/ 1674806 h 3297843"/>
              <a:gd name="connsiteX0" fmla="*/ 0 w 3108304"/>
              <a:gd name="connsiteY0" fmla="*/ 1643822 h 3266859"/>
              <a:gd name="connsiteX1" fmla="*/ 771128 w 3108304"/>
              <a:gd name="connsiteY1" fmla="*/ 101566 h 3266859"/>
              <a:gd name="connsiteX2" fmla="*/ 2313385 w 3108304"/>
              <a:gd name="connsiteY2" fmla="*/ 101566 h 3266859"/>
              <a:gd name="connsiteX3" fmla="*/ 3084513 w 3108304"/>
              <a:gd name="connsiteY3" fmla="*/ 1643822 h 3266859"/>
              <a:gd name="connsiteX4" fmla="*/ 2313385 w 3108304"/>
              <a:gd name="connsiteY4" fmla="*/ 3186077 h 3266859"/>
              <a:gd name="connsiteX5" fmla="*/ 560113 w 3108304"/>
              <a:gd name="connsiteY5" fmla="*/ 2874577 h 3266859"/>
              <a:gd name="connsiteX6" fmla="*/ 0 w 3108304"/>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36093"/>
              <a:gd name="connsiteY0" fmla="*/ 1363219 h 3266859"/>
              <a:gd name="connsiteX1" fmla="*/ 720886 w 3036093"/>
              <a:gd name="connsiteY1" fmla="*/ 101566 h 3266859"/>
              <a:gd name="connsiteX2" fmla="*/ 2263143 w 3036093"/>
              <a:gd name="connsiteY2" fmla="*/ 101566 h 3266859"/>
              <a:gd name="connsiteX3" fmla="*/ 3034271 w 3036093"/>
              <a:gd name="connsiteY3" fmla="*/ 1643822 h 3266859"/>
              <a:gd name="connsiteX4" fmla="*/ 2263143 w 3036093"/>
              <a:gd name="connsiteY4" fmla="*/ 3186077 h 3266859"/>
              <a:gd name="connsiteX5" fmla="*/ 509871 w 3036093"/>
              <a:gd name="connsiteY5" fmla="*/ 2874577 h 3266859"/>
              <a:gd name="connsiteX6" fmla="*/ 0 w 3036093"/>
              <a:gd name="connsiteY6" fmla="*/ 1363219 h 3266859"/>
              <a:gd name="connsiteX0" fmla="*/ 3688 w 3039781"/>
              <a:gd name="connsiteY0" fmla="*/ 1363219 h 3266859"/>
              <a:gd name="connsiteX1" fmla="*/ 724574 w 3039781"/>
              <a:gd name="connsiteY1" fmla="*/ 101566 h 3266859"/>
              <a:gd name="connsiteX2" fmla="*/ 2266831 w 3039781"/>
              <a:gd name="connsiteY2" fmla="*/ 101566 h 3266859"/>
              <a:gd name="connsiteX3" fmla="*/ 3037959 w 3039781"/>
              <a:gd name="connsiteY3" fmla="*/ 1643822 h 3266859"/>
              <a:gd name="connsiteX4" fmla="*/ 2266831 w 3039781"/>
              <a:gd name="connsiteY4" fmla="*/ 3186077 h 3266859"/>
              <a:gd name="connsiteX5" fmla="*/ 513559 w 3039781"/>
              <a:gd name="connsiteY5" fmla="*/ 2874577 h 3266859"/>
              <a:gd name="connsiteX6" fmla="*/ 3688 w 3039781"/>
              <a:gd name="connsiteY6" fmla="*/ 1363219 h 3266859"/>
              <a:gd name="connsiteX0" fmla="*/ 3688 w 3040020"/>
              <a:gd name="connsiteY0" fmla="*/ 1363219 h 3266859"/>
              <a:gd name="connsiteX1" fmla="*/ 724574 w 3040020"/>
              <a:gd name="connsiteY1" fmla="*/ 101566 h 3266859"/>
              <a:gd name="connsiteX2" fmla="*/ 2266831 w 3040020"/>
              <a:gd name="connsiteY2" fmla="*/ 101566 h 3266859"/>
              <a:gd name="connsiteX3" fmla="*/ 3037959 w 3040020"/>
              <a:gd name="connsiteY3" fmla="*/ 1643822 h 3266859"/>
              <a:gd name="connsiteX4" fmla="*/ 2266831 w 3040020"/>
              <a:gd name="connsiteY4" fmla="*/ 3186077 h 3266859"/>
              <a:gd name="connsiteX5" fmla="*/ 513559 w 3040020"/>
              <a:gd name="connsiteY5" fmla="*/ 2874577 h 3266859"/>
              <a:gd name="connsiteX6" fmla="*/ 3688 w 3040020"/>
              <a:gd name="connsiteY6" fmla="*/ 1363219 h 326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20" h="3266859">
                <a:moveTo>
                  <a:pt x="3688" y="1363219"/>
                </a:moveTo>
                <a:cubicBezTo>
                  <a:pt x="39668" y="587877"/>
                  <a:pt x="387144" y="324249"/>
                  <a:pt x="724574" y="101566"/>
                </a:cubicBezTo>
                <a:cubicBezTo>
                  <a:pt x="1118080" y="-99401"/>
                  <a:pt x="1762794" y="51324"/>
                  <a:pt x="2266831" y="101566"/>
                </a:cubicBezTo>
                <a:cubicBezTo>
                  <a:pt x="2875566" y="250917"/>
                  <a:pt x="3062270" y="1149834"/>
                  <a:pt x="3037959" y="1643822"/>
                </a:cubicBezTo>
                <a:cubicBezTo>
                  <a:pt x="2991932" y="2188052"/>
                  <a:pt x="2815276" y="3053830"/>
                  <a:pt x="2266831" y="3186077"/>
                </a:cubicBezTo>
                <a:cubicBezTo>
                  <a:pt x="1551778" y="3316706"/>
                  <a:pt x="766387" y="3336801"/>
                  <a:pt x="513559" y="2874577"/>
                </a:cubicBezTo>
                <a:cubicBezTo>
                  <a:pt x="326854" y="2310250"/>
                  <a:pt x="-40720" y="2082974"/>
                  <a:pt x="3688" y="1363219"/>
                </a:cubicBezTo>
                <a:close/>
              </a:path>
            </a:pathLst>
          </a:custGeom>
        </p:spPr>
        <p:txBody>
          <a:bodyPr/>
          <a:lstStyle/>
          <a:p>
            <a:r>
              <a:rPr lang="en-US"/>
              <a:t>Click to insert picture</a:t>
            </a:r>
          </a:p>
        </p:txBody>
      </p:sp>
      <p:sp>
        <p:nvSpPr>
          <p:cNvPr id="19" name="TextBox 18">
            <a:extLst>
              <a:ext uri="{FF2B5EF4-FFF2-40B4-BE49-F238E27FC236}">
                <a16:creationId xmlns:a16="http://schemas.microsoft.com/office/drawing/2014/main" id="{2B288576-7A32-53DA-E8E3-C2E2E45C66AE}"/>
              </a:ext>
            </a:extLst>
          </p:cNvPr>
          <p:cNvSpPr txBox="1"/>
          <p:nvPr userDrawn="1"/>
        </p:nvSpPr>
        <p:spPr>
          <a:xfrm>
            <a:off x="452176" y="331596"/>
            <a:ext cx="7998488" cy="515345"/>
          </a:xfrm>
          <a:prstGeom prst="rect">
            <a:avLst/>
          </a:prstGeom>
          <a:noFill/>
          <a:ln>
            <a:noFill/>
          </a:ln>
        </p:spPr>
        <p:txBody>
          <a:bodyPr wrap="square" rtlCol="0">
            <a:noAutofit/>
          </a:bodyPr>
          <a:lstStyle/>
          <a:p>
            <a:pPr>
              <a:spcBef>
                <a:spcPts val="672"/>
              </a:spcBef>
            </a:pPr>
            <a:r>
              <a:rPr lang="en-US" sz="2800" i="0">
                <a:solidFill>
                  <a:srgbClr val="000000"/>
                </a:solidFill>
                <a:latin typeface="Calibri"/>
                <a:cs typeface="Calibri"/>
              </a:rPr>
              <a:t>Image Frames </a:t>
            </a:r>
          </a:p>
          <a:p>
            <a:pPr marL="285750" indent="-285750">
              <a:spcBef>
                <a:spcPts val="672"/>
              </a:spcBef>
              <a:buFontTx/>
              <a:buChar char="-"/>
            </a:pPr>
            <a:r>
              <a:rPr lang="en-US" sz="1400" i="0">
                <a:solidFill>
                  <a:srgbClr val="000000"/>
                </a:solidFill>
                <a:latin typeface="Calibri"/>
                <a:cs typeface="Calibri"/>
              </a:rPr>
              <a:t>Right click on yellow &gt; change picture &gt; from file – choose your image to input.</a:t>
            </a:r>
          </a:p>
          <a:p>
            <a:pPr marL="285750" indent="-285750">
              <a:spcBef>
                <a:spcPts val="672"/>
              </a:spcBef>
              <a:buFontTx/>
              <a:buChar char="-"/>
            </a:pPr>
            <a:r>
              <a:rPr lang="en-US" sz="1400" i="0">
                <a:solidFill>
                  <a:srgbClr val="000000"/>
                </a:solidFill>
                <a:latin typeface="Calibri"/>
                <a:cs typeface="Calibri"/>
              </a:rPr>
              <a:t>Copy and paste this image and place it on the slide of your choosing.</a:t>
            </a:r>
          </a:p>
          <a:p>
            <a:pPr marL="285750" indent="-285750">
              <a:spcBef>
                <a:spcPts val="672"/>
              </a:spcBef>
              <a:buFontTx/>
              <a:buChar char="-"/>
            </a:pPr>
            <a:r>
              <a:rPr lang="en-US" sz="1400" i="0">
                <a:solidFill>
                  <a:srgbClr val="000000"/>
                </a:solidFill>
                <a:latin typeface="Calibri"/>
                <a:cs typeface="Calibri"/>
              </a:rPr>
              <a:t>Rotate and scale until you achieve </a:t>
            </a:r>
            <a:r>
              <a:rPr lang="en-GB" sz="1400" i="0">
                <a:solidFill>
                  <a:srgbClr val="000000"/>
                </a:solidFill>
                <a:latin typeface="Calibri"/>
                <a:cs typeface="Calibri"/>
              </a:rPr>
              <a:t>the size position and orientation that you are </a:t>
            </a:r>
            <a:r>
              <a:rPr lang="en-US" sz="1400" i="0">
                <a:solidFill>
                  <a:srgbClr val="000000"/>
                </a:solidFill>
                <a:latin typeface="Calibri"/>
                <a:cs typeface="Calibri"/>
              </a:rPr>
              <a:t>happy with.</a:t>
            </a:r>
          </a:p>
          <a:p>
            <a:pPr marL="285750" indent="-285750">
              <a:spcBef>
                <a:spcPts val="672"/>
              </a:spcBef>
              <a:buFontTx/>
              <a:buChar char="-"/>
            </a:pPr>
            <a:r>
              <a:rPr lang="en-US" sz="1400" i="0">
                <a:solidFill>
                  <a:srgbClr val="000000"/>
                </a:solidFill>
                <a:latin typeface="Calibri"/>
                <a:cs typeface="Calibri"/>
              </a:rPr>
              <a:t>NOTE: make sure you scale the image so the frame is full. </a:t>
            </a:r>
            <a:r>
              <a:rPr lang="en-US" sz="1400" i="0" u="sng">
                <a:solidFill>
                  <a:srgbClr val="000000"/>
                </a:solidFill>
                <a:latin typeface="Calibri"/>
                <a:cs typeface="Calibri"/>
              </a:rPr>
              <a:t>Do not</a:t>
            </a:r>
            <a:r>
              <a:rPr lang="en-US" sz="1400" i="0" u="none">
                <a:solidFill>
                  <a:srgbClr val="000000"/>
                </a:solidFill>
                <a:latin typeface="Calibri"/>
                <a:cs typeface="Calibri"/>
              </a:rPr>
              <a:t> stretch the image. Crop it.</a:t>
            </a:r>
            <a:endParaRPr lang="en-US" sz="1400" i="0">
              <a:solidFill>
                <a:srgbClr val="000000"/>
              </a:solidFill>
              <a:latin typeface="Calibri"/>
              <a:cs typeface="Calibri"/>
            </a:endParaRPr>
          </a:p>
        </p:txBody>
      </p:sp>
      <p:sp>
        <p:nvSpPr>
          <p:cNvPr id="20" name="TextBox 19">
            <a:extLst>
              <a:ext uri="{FF2B5EF4-FFF2-40B4-BE49-F238E27FC236}">
                <a16:creationId xmlns:a16="http://schemas.microsoft.com/office/drawing/2014/main" id="{D83606CF-C854-FB94-010B-1B3E7B6668AA}"/>
              </a:ext>
            </a:extLst>
          </p:cNvPr>
          <p:cNvSpPr txBox="1"/>
          <p:nvPr userDrawn="1"/>
        </p:nvSpPr>
        <p:spPr>
          <a:xfrm>
            <a:off x="452176" y="5922185"/>
            <a:ext cx="7998488" cy="515345"/>
          </a:xfrm>
          <a:prstGeom prst="rect">
            <a:avLst/>
          </a:prstGeom>
          <a:noFill/>
          <a:ln>
            <a:noFill/>
          </a:ln>
        </p:spPr>
        <p:txBody>
          <a:bodyPr wrap="square" rtlCol="0">
            <a:noAutofit/>
          </a:bodyPr>
          <a:lstStyle/>
          <a:p>
            <a:pPr>
              <a:spcBef>
                <a:spcPts val="672"/>
              </a:spcBef>
            </a:pPr>
            <a:r>
              <a:rPr lang="en-US" sz="1400" i="0">
                <a:solidFill>
                  <a:srgbClr val="000000"/>
                </a:solidFill>
                <a:latin typeface="Calibri"/>
                <a:cs typeface="Calibri"/>
              </a:rPr>
              <a:t>Once you have inputted all your images -</a:t>
            </a:r>
            <a:br>
              <a:rPr lang="en-US" sz="1400" i="0">
                <a:solidFill>
                  <a:srgbClr val="000000"/>
                </a:solidFill>
                <a:latin typeface="Calibri"/>
                <a:cs typeface="Calibri"/>
              </a:rPr>
            </a:br>
            <a:r>
              <a:rPr lang="en-US" sz="2000" i="0">
                <a:solidFill>
                  <a:srgbClr val="FF0000"/>
                </a:solidFill>
                <a:latin typeface="Calibri"/>
                <a:cs typeface="Calibri"/>
              </a:rPr>
              <a:t>PLEASE DELETE THIS SIDE BEFORE SIGN OFF</a:t>
            </a:r>
          </a:p>
        </p:txBody>
      </p:sp>
    </p:spTree>
    <p:extLst>
      <p:ext uri="{BB962C8B-B14F-4D97-AF65-F5344CB8AC3E}">
        <p14:creationId xmlns:p14="http://schemas.microsoft.com/office/powerpoint/2010/main" val="7332005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FU">
    <p:bg>
      <p:bgPr>
        <a:solidFill>
          <a:srgbClr val="FFFDF5"/>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9863587-F78D-8BD8-3ACA-F8DADC9BBA66}"/>
              </a:ext>
            </a:extLst>
          </p:cNvPr>
          <p:cNvSpPr/>
          <p:nvPr userDrawn="1"/>
        </p:nvSpPr>
        <p:spPr>
          <a:xfrm>
            <a:off x="1950028" y="5916898"/>
            <a:ext cx="7034859" cy="941103"/>
          </a:xfrm>
          <a:custGeom>
            <a:avLst/>
            <a:gdLst>
              <a:gd name="connsiteX0" fmla="*/ 2238328 w 7034859"/>
              <a:gd name="connsiteY0" fmla="*/ 227 h 941103"/>
              <a:gd name="connsiteX1" fmla="*/ 3682650 w 7034859"/>
              <a:gd name="connsiteY1" fmla="*/ 355175 h 941103"/>
              <a:gd name="connsiteX2" fmla="*/ 5962360 w 7034859"/>
              <a:gd name="connsiteY2" fmla="*/ 577474 h 941103"/>
              <a:gd name="connsiteX3" fmla="*/ 7022631 w 7034859"/>
              <a:gd name="connsiteY3" fmla="*/ 938927 h 941103"/>
              <a:gd name="connsiteX4" fmla="*/ 7034859 w 7034859"/>
              <a:gd name="connsiteY4" fmla="*/ 941103 h 941103"/>
              <a:gd name="connsiteX5" fmla="*/ 16753 w 7034859"/>
              <a:gd name="connsiteY5" fmla="*/ 941103 h 941103"/>
              <a:gd name="connsiteX6" fmla="*/ 0 w 7034859"/>
              <a:gd name="connsiteY6" fmla="*/ 936033 h 941103"/>
              <a:gd name="connsiteX7" fmla="*/ 2027668 w 7034859"/>
              <a:gd name="connsiteY7" fmla="*/ 19702 h 941103"/>
              <a:gd name="connsiteX8" fmla="*/ 2238328 w 7034859"/>
              <a:gd name="connsiteY8" fmla="*/ 227 h 9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4859" h="941103">
                <a:moveTo>
                  <a:pt x="2238328" y="227"/>
                </a:moveTo>
                <a:cubicBezTo>
                  <a:pt x="2689888" y="-8296"/>
                  <a:pt x="2900293" y="225155"/>
                  <a:pt x="3682650" y="355175"/>
                </a:cubicBezTo>
                <a:cubicBezTo>
                  <a:pt x="4405301" y="456369"/>
                  <a:pt x="5239711" y="171481"/>
                  <a:pt x="5962360" y="577474"/>
                </a:cubicBezTo>
                <a:cubicBezTo>
                  <a:pt x="6424263" y="793374"/>
                  <a:pt x="6810759" y="898148"/>
                  <a:pt x="7022631" y="938927"/>
                </a:cubicBezTo>
                <a:lnTo>
                  <a:pt x="7034859" y="941103"/>
                </a:lnTo>
                <a:lnTo>
                  <a:pt x="16753" y="941103"/>
                </a:lnTo>
                <a:lnTo>
                  <a:pt x="0" y="936033"/>
                </a:lnTo>
                <a:cubicBezTo>
                  <a:pt x="889545" y="439970"/>
                  <a:pt x="1413893" y="116512"/>
                  <a:pt x="2027668" y="19702"/>
                </a:cubicBezTo>
                <a:cubicBezTo>
                  <a:pt x="2104390" y="7601"/>
                  <a:pt x="2173820" y="1445"/>
                  <a:pt x="2238328" y="227"/>
                </a:cubicBezTo>
                <a:close/>
              </a:path>
            </a:pathLst>
          </a:custGeom>
          <a:solidFill>
            <a:srgbClr val="EAC1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823" y="-258243"/>
            <a:ext cx="935343" cy="2587275"/>
          </a:xfrm>
          <a:prstGeom prst="rect">
            <a:avLst/>
          </a:prstGeom>
        </p:spPr>
      </p:pic>
      <p:pic>
        <p:nvPicPr>
          <p:cNvPr id="9" name="Picture 8">
            <a:extLst>
              <a:ext uri="{FF2B5EF4-FFF2-40B4-BE49-F238E27FC236}">
                <a16:creationId xmlns:a16="http://schemas.microsoft.com/office/drawing/2014/main" id="{64180F21-5745-6579-1324-3C7A52CE8277}"/>
              </a:ext>
            </a:extLst>
          </p:cNvPr>
          <p:cNvPicPr>
            <a:picLocks noChangeAspect="1"/>
          </p:cNvPicPr>
          <p:nvPr userDrawn="1"/>
        </p:nvPicPr>
        <p:blipFill rotWithShape="1">
          <a:blip r:embed="rId4">
            <a:alphaModFix amt="71000"/>
          </a:blip>
          <a:srcRect l="9191" t="1" r="19539" b="45741"/>
          <a:stretch/>
        </p:blipFill>
        <p:spPr>
          <a:xfrm rot="5400000">
            <a:off x="3245900" y="4896095"/>
            <a:ext cx="2032000" cy="1901686"/>
          </a:xfrm>
          <a:prstGeom prst="rect">
            <a:avLst/>
          </a:prstGeom>
        </p:spPr>
      </p:pic>
      <p:sp>
        <p:nvSpPr>
          <p:cNvPr id="10" name="Text Placeholder 21">
            <a:extLst>
              <a:ext uri="{FF2B5EF4-FFF2-40B4-BE49-F238E27FC236}">
                <a16:creationId xmlns:a16="http://schemas.microsoft.com/office/drawing/2014/main" id="{FF05299F-6AA0-B0AD-6CB0-390A8FF060CC}"/>
              </a:ext>
            </a:extLst>
          </p:cNvPr>
          <p:cNvSpPr>
            <a:spLocks noGrp="1"/>
          </p:cNvSpPr>
          <p:nvPr>
            <p:ph type="body" sz="quarter" idx="14" hasCustomPrompt="1"/>
          </p:nvPr>
        </p:nvSpPr>
        <p:spPr>
          <a:xfrm>
            <a:off x="1332175" y="385853"/>
            <a:ext cx="2053695" cy="536575"/>
          </a:xfrm>
        </p:spPr>
        <p:txBody>
          <a:bodyPr/>
          <a:lstStyle>
            <a:lvl1pPr>
              <a:defRPr sz="3600" b="1" i="0">
                <a:solidFill>
                  <a:srgbClr val="000000"/>
                </a:solidFill>
                <a:latin typeface="Calibri" panose="020F0502020204030204" pitchFamily="34" charset="0"/>
                <a:cs typeface="Calibri" panose="020F0502020204030204" pitchFamily="34" charset="0"/>
              </a:defRPr>
            </a:lvl1pPr>
          </a:lstStyle>
          <a:p>
            <a:pPr algn="l">
              <a:spcBef>
                <a:spcPts val="672"/>
              </a:spcBef>
            </a:pPr>
            <a:r>
              <a:rPr lang="en-US"/>
              <a:t>Add Text</a:t>
            </a:r>
          </a:p>
        </p:txBody>
      </p:sp>
      <p:sp>
        <p:nvSpPr>
          <p:cNvPr id="11" name="TextBox 10">
            <a:extLst>
              <a:ext uri="{FF2B5EF4-FFF2-40B4-BE49-F238E27FC236}">
                <a16:creationId xmlns:a16="http://schemas.microsoft.com/office/drawing/2014/main" id="{B6632983-ED5B-7547-9FC8-B776AC78767E}"/>
              </a:ext>
            </a:extLst>
          </p:cNvPr>
          <p:cNvSpPr txBox="1"/>
          <p:nvPr userDrawn="1"/>
        </p:nvSpPr>
        <p:spPr>
          <a:xfrm>
            <a:off x="4188542" y="668594"/>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15" name="TextBox 14">
            <a:extLst>
              <a:ext uri="{FF2B5EF4-FFF2-40B4-BE49-F238E27FC236}">
                <a16:creationId xmlns:a16="http://schemas.microsoft.com/office/drawing/2014/main" id="{303A4515-9A6A-1929-8026-91FBD0132661}"/>
              </a:ext>
            </a:extLst>
          </p:cNvPr>
          <p:cNvSpPr txBox="1"/>
          <p:nvPr userDrawn="1"/>
        </p:nvSpPr>
        <p:spPr>
          <a:xfrm>
            <a:off x="325712" y="379712"/>
            <a:ext cx="1166204"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CFU:</a:t>
            </a:r>
          </a:p>
        </p:txBody>
      </p:sp>
      <p:sp>
        <p:nvSpPr>
          <p:cNvPr id="2" name="Text Placeholder 9">
            <a:extLst>
              <a:ext uri="{FF2B5EF4-FFF2-40B4-BE49-F238E27FC236}">
                <a16:creationId xmlns:a16="http://schemas.microsoft.com/office/drawing/2014/main" id="{3A9FC4B1-0841-67B8-07C4-01790B41F41F}"/>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3" name="TextBox 2">
            <a:extLst>
              <a:ext uri="{FF2B5EF4-FFF2-40B4-BE49-F238E27FC236}">
                <a16:creationId xmlns:a16="http://schemas.microsoft.com/office/drawing/2014/main" id="{EBF96108-91E2-54D4-06E7-F658D47C525A}"/>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4" name="Graphic 3">
            <a:extLst>
              <a:ext uri="{FF2B5EF4-FFF2-40B4-BE49-F238E27FC236}">
                <a16:creationId xmlns:a16="http://schemas.microsoft.com/office/drawing/2014/main" id="{D3DC97A9-22B2-6B09-242B-847C2E4C9EEF}"/>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24959681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rgbClr val="FFC000"/>
              </a:solidFill>
            </a:endParaRPr>
          </a:p>
        </p:txBody>
      </p:sp>
    </p:spTree>
    <p:extLst>
      <p:ext uri="{BB962C8B-B14F-4D97-AF65-F5344CB8AC3E}">
        <p14:creationId xmlns:p14="http://schemas.microsoft.com/office/powerpoint/2010/main" val="286373880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jective">
    <p:bg>
      <p:bgPr>
        <a:solidFill>
          <a:srgbClr val="FFFDF5"/>
        </a:solidFill>
        <a:effectLst/>
      </p:bgPr>
    </p:bg>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EBF5752C-92F9-54DF-FB42-D0C4B7D0F69A}"/>
              </a:ext>
            </a:extLst>
          </p:cNvPr>
          <p:cNvSpPr/>
          <p:nvPr userDrawn="1"/>
        </p:nvSpPr>
        <p:spPr>
          <a:xfrm flipH="1">
            <a:off x="2502402" y="5366051"/>
            <a:ext cx="6641598" cy="1505036"/>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51393 h 2378014"/>
              <a:gd name="connsiteX1" fmla="*/ 10076 w 10417685"/>
              <a:gd name="connsiteY1" fmla="*/ 39992 h 2378014"/>
              <a:gd name="connsiteX2" fmla="*/ 3318069 w 10417685"/>
              <a:gd name="connsiteY2" fmla="*/ 244137 h 2378014"/>
              <a:gd name="connsiteX3" fmla="*/ 5913994 w 10417685"/>
              <a:gd name="connsiteY3" fmla="*/ 85075 h 2378014"/>
              <a:gd name="connsiteX4" fmla="*/ 9282660 w 10417685"/>
              <a:gd name="connsiteY4" fmla="*/ 1469636 h 2378014"/>
              <a:gd name="connsiteX5" fmla="*/ 10417685 w 10417685"/>
              <a:gd name="connsiteY5" fmla="*/ 2378014 h 2378014"/>
              <a:gd name="connsiteX6" fmla="*/ 0 w 10417685"/>
              <a:gd name="connsiteY6" fmla="*/ 2351393 h 2378014"/>
              <a:gd name="connsiteX0" fmla="*/ 0 w 10417685"/>
              <a:gd name="connsiteY0" fmla="*/ 2322969 h 2349590"/>
              <a:gd name="connsiteX1" fmla="*/ 10076 w 10417685"/>
              <a:gd name="connsiteY1" fmla="*/ 11568 h 2349590"/>
              <a:gd name="connsiteX2" fmla="*/ 3923655 w 10417685"/>
              <a:gd name="connsiteY2" fmla="*/ 1347205 h 2349590"/>
              <a:gd name="connsiteX3" fmla="*/ 5913994 w 10417685"/>
              <a:gd name="connsiteY3" fmla="*/ 56651 h 2349590"/>
              <a:gd name="connsiteX4" fmla="*/ 9282660 w 10417685"/>
              <a:gd name="connsiteY4" fmla="*/ 1441212 h 2349590"/>
              <a:gd name="connsiteX5" fmla="*/ 10417685 w 10417685"/>
              <a:gd name="connsiteY5" fmla="*/ 2349590 h 2349590"/>
              <a:gd name="connsiteX6" fmla="*/ 0 w 10417685"/>
              <a:gd name="connsiteY6" fmla="*/ 2322969 h 2349590"/>
              <a:gd name="connsiteX0" fmla="*/ 0 w 10417685"/>
              <a:gd name="connsiteY0" fmla="*/ 2324912 h 2351533"/>
              <a:gd name="connsiteX1" fmla="*/ 10076 w 10417685"/>
              <a:gd name="connsiteY1" fmla="*/ 13511 h 2351533"/>
              <a:gd name="connsiteX2" fmla="*/ 3923655 w 10417685"/>
              <a:gd name="connsiteY2" fmla="*/ 1349148 h 2351533"/>
              <a:gd name="connsiteX3" fmla="*/ 6599263 w 10417685"/>
              <a:gd name="connsiteY3" fmla="*/ 1461006 h 2351533"/>
              <a:gd name="connsiteX4" fmla="*/ 9282660 w 10417685"/>
              <a:gd name="connsiteY4" fmla="*/ 1443155 h 2351533"/>
              <a:gd name="connsiteX5" fmla="*/ 10417685 w 10417685"/>
              <a:gd name="connsiteY5" fmla="*/ 2351533 h 2351533"/>
              <a:gd name="connsiteX6" fmla="*/ 0 w 10417685"/>
              <a:gd name="connsiteY6" fmla="*/ 2324912 h 2351533"/>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65520 w 10417685"/>
              <a:gd name="connsiteY4" fmla="*/ 1809696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17710 w 10417685"/>
              <a:gd name="connsiteY4" fmla="*/ 1777823 h 2351535"/>
              <a:gd name="connsiteX5" fmla="*/ 10417685 w 10417685"/>
              <a:gd name="connsiteY5" fmla="*/ 2351535 h 2351535"/>
              <a:gd name="connsiteX6" fmla="*/ 0 w 10417685"/>
              <a:gd name="connsiteY6" fmla="*/ 2324914 h 2351535"/>
              <a:gd name="connsiteX0" fmla="*/ 0 w 10417685"/>
              <a:gd name="connsiteY0" fmla="*/ 2327775 h 2354396"/>
              <a:gd name="connsiteX1" fmla="*/ 10076 w 10417685"/>
              <a:gd name="connsiteY1" fmla="*/ 16374 h 2354396"/>
              <a:gd name="connsiteX2" fmla="*/ 3525243 w 10417685"/>
              <a:gd name="connsiteY2" fmla="*/ 1112963 h 2354396"/>
              <a:gd name="connsiteX3" fmla="*/ 6599263 w 10417685"/>
              <a:gd name="connsiteY3" fmla="*/ 1463869 h 2354396"/>
              <a:gd name="connsiteX4" fmla="*/ 8517710 w 10417685"/>
              <a:gd name="connsiteY4" fmla="*/ 1780684 h 2354396"/>
              <a:gd name="connsiteX5" fmla="*/ 10417685 w 10417685"/>
              <a:gd name="connsiteY5" fmla="*/ 2354396 h 2354396"/>
              <a:gd name="connsiteX6" fmla="*/ 0 w 10417685"/>
              <a:gd name="connsiteY6" fmla="*/ 2327775 h 2354396"/>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360728">
                <a:moveTo>
                  <a:pt x="0" y="2360728"/>
                </a:moveTo>
                <a:cubicBezTo>
                  <a:pt x="5201" y="1942992"/>
                  <a:pt x="-3531" y="533169"/>
                  <a:pt x="10076" y="15972"/>
                </a:cubicBezTo>
                <a:cubicBezTo>
                  <a:pt x="1596611" y="-140608"/>
                  <a:pt x="2419077" y="900529"/>
                  <a:pt x="3525243" y="1112561"/>
                </a:cubicBezTo>
                <a:cubicBezTo>
                  <a:pt x="4631409" y="1324593"/>
                  <a:pt x="4893995" y="1071022"/>
                  <a:pt x="6647074" y="1288166"/>
                </a:cubicBezTo>
                <a:cubicBezTo>
                  <a:pt x="7684970" y="1430958"/>
                  <a:pt x="7768526" y="1534458"/>
                  <a:pt x="8517710" y="1780282"/>
                </a:cubicBezTo>
                <a:cubicBezTo>
                  <a:pt x="8954611" y="1917780"/>
                  <a:pt x="10039343" y="2051201"/>
                  <a:pt x="10417685" y="2353994"/>
                </a:cubicBezTo>
                <a:lnTo>
                  <a:pt x="0" y="2360728"/>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5712" y="-257439"/>
            <a:ext cx="2031736" cy="2587275"/>
          </a:xfrm>
          <a:prstGeom prst="rect">
            <a:avLst/>
          </a:prstGeom>
        </p:spPr>
      </p:pic>
      <p:pic>
        <p:nvPicPr>
          <p:cNvPr id="4" name="Picture 3">
            <a:extLst>
              <a:ext uri="{FF2B5EF4-FFF2-40B4-BE49-F238E27FC236}">
                <a16:creationId xmlns:a16="http://schemas.microsoft.com/office/drawing/2014/main" id="{E1C266C0-F79A-09AF-E1DC-C4EAC2B9FBC2}"/>
              </a:ext>
            </a:extLst>
          </p:cNvPr>
          <p:cNvPicPr>
            <a:picLocks noChangeAspect="1"/>
          </p:cNvPicPr>
          <p:nvPr userDrawn="1"/>
        </p:nvPicPr>
        <p:blipFill rotWithShape="1">
          <a:blip r:embed="rId4">
            <a:alphaModFix amt="71000"/>
          </a:blip>
          <a:srcRect l="29810" t="-1" b="-7389"/>
          <a:stretch/>
        </p:blipFill>
        <p:spPr>
          <a:xfrm rot="16200000">
            <a:off x="6447392" y="4597744"/>
            <a:ext cx="1751338" cy="2769172"/>
          </a:xfrm>
          <a:prstGeom prst="rect">
            <a:avLst/>
          </a:prstGeom>
        </p:spPr>
      </p:pic>
      <p:sp>
        <p:nvSpPr>
          <p:cNvPr id="10" name="TextBox 9">
            <a:extLst>
              <a:ext uri="{FF2B5EF4-FFF2-40B4-BE49-F238E27FC236}">
                <a16:creationId xmlns:a16="http://schemas.microsoft.com/office/drawing/2014/main" id="{85ED4FD7-DD28-FB12-4092-D7CADBE32CE3}"/>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684E99C-6C02-1BEC-BC32-7587DF139265}"/>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Objective</a:t>
            </a:r>
          </a:p>
        </p:txBody>
      </p:sp>
      <p:sp>
        <p:nvSpPr>
          <p:cNvPr id="7" name="TextBox 6">
            <a:extLst>
              <a:ext uri="{FF2B5EF4-FFF2-40B4-BE49-F238E27FC236}">
                <a16:creationId xmlns:a16="http://schemas.microsoft.com/office/drawing/2014/main" id="{3018EB52-170F-A4FD-9664-846C6B265BA2}"/>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B02F5935-13EE-B86D-56DA-28376F6B8D32}"/>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41701805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ccess Criteria">
    <p:bg>
      <p:bgPr>
        <a:solidFill>
          <a:srgbClr val="FFFDF5"/>
        </a:solidFill>
        <a:effectLst/>
      </p:bgPr>
    </p:bg>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C55DF77C-0D7D-9851-1238-D95E61E59DCB}"/>
              </a:ext>
            </a:extLst>
          </p:cNvPr>
          <p:cNvSpPr/>
          <p:nvPr userDrawn="1"/>
        </p:nvSpPr>
        <p:spPr>
          <a:xfrm flipH="1">
            <a:off x="2502402" y="5366051"/>
            <a:ext cx="6641598" cy="1505036"/>
          </a:xfrm>
          <a:custGeom>
            <a:avLst/>
            <a:gdLst>
              <a:gd name="connsiteX0" fmla="*/ 0 w 9144000"/>
              <a:gd name="connsiteY0" fmla="*/ 0 h 5425440"/>
              <a:gd name="connsiteX1" fmla="*/ 9144000 w 9144000"/>
              <a:gd name="connsiteY1" fmla="*/ 0 h 5425440"/>
              <a:gd name="connsiteX2" fmla="*/ 9144000 w 9144000"/>
              <a:gd name="connsiteY2" fmla="*/ 5425440 h 5425440"/>
              <a:gd name="connsiteX3" fmla="*/ 0 w 9144000"/>
              <a:gd name="connsiteY3" fmla="*/ 5425440 h 5425440"/>
              <a:gd name="connsiteX4" fmla="*/ 0 w 9144000"/>
              <a:gd name="connsiteY4" fmla="*/ 0 h 5425440"/>
              <a:gd name="connsiteX0" fmla="*/ 0 w 9144000"/>
              <a:gd name="connsiteY0" fmla="*/ 22 h 5425462"/>
              <a:gd name="connsiteX1" fmla="*/ 1757680 w 9144000"/>
              <a:gd name="connsiteY1" fmla="*/ 375942 h 5425462"/>
              <a:gd name="connsiteX2" fmla="*/ 9144000 w 9144000"/>
              <a:gd name="connsiteY2" fmla="*/ 22 h 5425462"/>
              <a:gd name="connsiteX3" fmla="*/ 9144000 w 9144000"/>
              <a:gd name="connsiteY3" fmla="*/ 5425462 h 5425462"/>
              <a:gd name="connsiteX4" fmla="*/ 0 w 9144000"/>
              <a:gd name="connsiteY4" fmla="*/ 5425462 h 5425462"/>
              <a:gd name="connsiteX5" fmla="*/ 0 w 9144000"/>
              <a:gd name="connsiteY5" fmla="*/ 22 h 5425462"/>
              <a:gd name="connsiteX0" fmla="*/ 0 w 9144000"/>
              <a:gd name="connsiteY0" fmla="*/ 22 h 5425462"/>
              <a:gd name="connsiteX1" fmla="*/ 1757680 w 9144000"/>
              <a:gd name="connsiteY1" fmla="*/ 375942 h 5425462"/>
              <a:gd name="connsiteX2" fmla="*/ 5110480 w 9144000"/>
              <a:gd name="connsiteY2" fmla="*/ 22 h 5425462"/>
              <a:gd name="connsiteX3" fmla="*/ 9144000 w 9144000"/>
              <a:gd name="connsiteY3" fmla="*/ 22 h 5425462"/>
              <a:gd name="connsiteX4" fmla="*/ 9144000 w 9144000"/>
              <a:gd name="connsiteY4" fmla="*/ 5425462 h 5425462"/>
              <a:gd name="connsiteX5" fmla="*/ 0 w 9144000"/>
              <a:gd name="connsiteY5" fmla="*/ 5425462 h 5425462"/>
              <a:gd name="connsiteX6" fmla="*/ 0 w 914400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0 w 9174480"/>
              <a:gd name="connsiteY0" fmla="*/ 22 h 5425462"/>
              <a:gd name="connsiteX1" fmla="*/ 1757680 w 9174480"/>
              <a:gd name="connsiteY1" fmla="*/ 375942 h 5425462"/>
              <a:gd name="connsiteX2" fmla="*/ 5110480 w 9174480"/>
              <a:gd name="connsiteY2" fmla="*/ 22 h 5425462"/>
              <a:gd name="connsiteX3" fmla="*/ 9174480 w 9174480"/>
              <a:gd name="connsiteY3" fmla="*/ 508022 h 5425462"/>
              <a:gd name="connsiteX4" fmla="*/ 9144000 w 9174480"/>
              <a:gd name="connsiteY4" fmla="*/ 5425462 h 5425462"/>
              <a:gd name="connsiteX5" fmla="*/ 0 w 9174480"/>
              <a:gd name="connsiteY5" fmla="*/ 5425462 h 5425462"/>
              <a:gd name="connsiteX6" fmla="*/ 0 w 9174480"/>
              <a:gd name="connsiteY6" fmla="*/ 22 h 5425462"/>
              <a:gd name="connsiteX0" fmla="*/ 27200 w 9174480"/>
              <a:gd name="connsiteY0" fmla="*/ 5467225 h 5467225"/>
              <a:gd name="connsiteX1" fmla="*/ 1757680 w 9174480"/>
              <a:gd name="connsiteY1" fmla="*/ 375920 h 5467225"/>
              <a:gd name="connsiteX2" fmla="*/ 5110480 w 9174480"/>
              <a:gd name="connsiteY2" fmla="*/ 0 h 5467225"/>
              <a:gd name="connsiteX3" fmla="*/ 9174480 w 9174480"/>
              <a:gd name="connsiteY3" fmla="*/ 508000 h 5467225"/>
              <a:gd name="connsiteX4" fmla="*/ 9144000 w 9174480"/>
              <a:gd name="connsiteY4" fmla="*/ 5425440 h 5467225"/>
              <a:gd name="connsiteX5" fmla="*/ 0 w 9174480"/>
              <a:gd name="connsiteY5" fmla="*/ 5425440 h 5467225"/>
              <a:gd name="connsiteX6" fmla="*/ 27200 w 9174480"/>
              <a:gd name="connsiteY6" fmla="*/ 5467225 h 5467225"/>
              <a:gd name="connsiteX0" fmla="*/ 0 w 10779289"/>
              <a:gd name="connsiteY0" fmla="*/ 5494425 h 5494425"/>
              <a:gd name="connsiteX1" fmla="*/ 3362489 w 10779289"/>
              <a:gd name="connsiteY1" fmla="*/ 375920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5494425 h 5494425"/>
              <a:gd name="connsiteX1" fmla="*/ 3280890 w 10779289"/>
              <a:gd name="connsiteY1" fmla="*/ 2334328 h 5494425"/>
              <a:gd name="connsiteX2" fmla="*/ 6715289 w 10779289"/>
              <a:gd name="connsiteY2" fmla="*/ 0 h 5494425"/>
              <a:gd name="connsiteX3" fmla="*/ 10779289 w 10779289"/>
              <a:gd name="connsiteY3" fmla="*/ 508000 h 5494425"/>
              <a:gd name="connsiteX4" fmla="*/ 10748809 w 10779289"/>
              <a:gd name="connsiteY4" fmla="*/ 5425440 h 5494425"/>
              <a:gd name="connsiteX5" fmla="*/ 1604809 w 10779289"/>
              <a:gd name="connsiteY5" fmla="*/ 5425440 h 5494425"/>
              <a:gd name="connsiteX6" fmla="*/ 0 w 10779289"/>
              <a:gd name="connsiteY6" fmla="*/ 5494425 h 5494425"/>
              <a:gd name="connsiteX0" fmla="*/ 0 w 10779289"/>
              <a:gd name="connsiteY0" fmla="*/ 4997510 h 4997510"/>
              <a:gd name="connsiteX1" fmla="*/ 3280890 w 10779289"/>
              <a:gd name="connsiteY1" fmla="*/ 1837413 h 4997510"/>
              <a:gd name="connsiteX2" fmla="*/ 7476893 w 10779289"/>
              <a:gd name="connsiteY2" fmla="*/ 1651894 h 4997510"/>
              <a:gd name="connsiteX3" fmla="*/ 10779289 w 10779289"/>
              <a:gd name="connsiteY3" fmla="*/ 11085 h 4997510"/>
              <a:gd name="connsiteX4" fmla="*/ 10748809 w 10779289"/>
              <a:gd name="connsiteY4" fmla="*/ 4928525 h 4997510"/>
              <a:gd name="connsiteX5" fmla="*/ 1604809 w 10779289"/>
              <a:gd name="connsiteY5" fmla="*/ 4928525 h 4997510"/>
              <a:gd name="connsiteX6" fmla="*/ 0 w 10779289"/>
              <a:gd name="connsiteY6" fmla="*/ 4997510 h 4997510"/>
              <a:gd name="connsiteX0" fmla="*/ 0 w 10806489"/>
              <a:gd name="connsiteY0" fmla="*/ 3870969 h 3870969"/>
              <a:gd name="connsiteX1" fmla="*/ 3280890 w 10806489"/>
              <a:gd name="connsiteY1" fmla="*/ 710872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969 h 3870969"/>
              <a:gd name="connsiteX1" fmla="*/ 3117688 w 10806489"/>
              <a:gd name="connsiteY1" fmla="*/ 1336474 h 3870969"/>
              <a:gd name="connsiteX2" fmla="*/ 7476893 w 10806489"/>
              <a:gd name="connsiteY2" fmla="*/ 525353 h 3870969"/>
              <a:gd name="connsiteX3" fmla="*/ 10806489 w 10806489"/>
              <a:gd name="connsiteY3" fmla="*/ 26951 h 3870969"/>
              <a:gd name="connsiteX4" fmla="*/ 10748809 w 10806489"/>
              <a:gd name="connsiteY4" fmla="*/ 3801984 h 3870969"/>
              <a:gd name="connsiteX5" fmla="*/ 1604809 w 10806489"/>
              <a:gd name="connsiteY5" fmla="*/ 3801984 h 3870969"/>
              <a:gd name="connsiteX6" fmla="*/ 0 w 10806489"/>
              <a:gd name="connsiteY6" fmla="*/ 3870969 h 3870969"/>
              <a:gd name="connsiteX0" fmla="*/ 0 w 10806489"/>
              <a:gd name="connsiteY0" fmla="*/ 3870081 h 3870081"/>
              <a:gd name="connsiteX1" fmla="*/ 3117688 w 10806489"/>
              <a:gd name="connsiteY1" fmla="*/ 1335586 h 3870081"/>
              <a:gd name="connsiteX2" fmla="*/ 6824091 w 10806489"/>
              <a:gd name="connsiteY2" fmla="*/ 551665 h 3870081"/>
              <a:gd name="connsiteX3" fmla="*/ 10806489 w 10806489"/>
              <a:gd name="connsiteY3" fmla="*/ 26063 h 3870081"/>
              <a:gd name="connsiteX4" fmla="*/ 10748809 w 10806489"/>
              <a:gd name="connsiteY4" fmla="*/ 3801096 h 3870081"/>
              <a:gd name="connsiteX5" fmla="*/ 1604809 w 10806489"/>
              <a:gd name="connsiteY5" fmla="*/ 3801096 h 3870081"/>
              <a:gd name="connsiteX6" fmla="*/ 0 w 10806489"/>
              <a:gd name="connsiteY6" fmla="*/ 3870081 h 3870081"/>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06489"/>
              <a:gd name="connsiteY0" fmla="*/ 3896092 h 3896092"/>
              <a:gd name="connsiteX1" fmla="*/ 3818893 w 10806489"/>
              <a:gd name="connsiteY1" fmla="*/ 2652452 h 3896092"/>
              <a:gd name="connsiteX2" fmla="*/ 6824091 w 10806489"/>
              <a:gd name="connsiteY2" fmla="*/ 577676 h 3896092"/>
              <a:gd name="connsiteX3" fmla="*/ 10806489 w 10806489"/>
              <a:gd name="connsiteY3" fmla="*/ 52074 h 3896092"/>
              <a:gd name="connsiteX4" fmla="*/ 10748809 w 10806489"/>
              <a:gd name="connsiteY4" fmla="*/ 3827107 h 3896092"/>
              <a:gd name="connsiteX5" fmla="*/ 1604809 w 10806489"/>
              <a:gd name="connsiteY5" fmla="*/ 3827107 h 3896092"/>
              <a:gd name="connsiteX6" fmla="*/ 0 w 10806489"/>
              <a:gd name="connsiteY6" fmla="*/ 3896092 h 3896092"/>
              <a:gd name="connsiteX0" fmla="*/ 0 w 10812559"/>
              <a:gd name="connsiteY0" fmla="*/ 3896092 h 3896092"/>
              <a:gd name="connsiteX1" fmla="*/ 3818893 w 10812559"/>
              <a:gd name="connsiteY1" fmla="*/ 2652452 h 3896092"/>
              <a:gd name="connsiteX2" fmla="*/ 6824091 w 10812559"/>
              <a:gd name="connsiteY2" fmla="*/ 577676 h 3896092"/>
              <a:gd name="connsiteX3" fmla="*/ 10806489 w 10812559"/>
              <a:gd name="connsiteY3" fmla="*/ 52074 h 3896092"/>
              <a:gd name="connsiteX4" fmla="*/ 10812559 w 10812559"/>
              <a:gd name="connsiteY4" fmla="*/ 3827108 h 3896092"/>
              <a:gd name="connsiteX5" fmla="*/ 1604809 w 10812559"/>
              <a:gd name="connsiteY5" fmla="*/ 3827107 h 3896092"/>
              <a:gd name="connsiteX6" fmla="*/ 0 w 10812559"/>
              <a:gd name="connsiteY6" fmla="*/ 3896092 h 3896092"/>
              <a:gd name="connsiteX0" fmla="*/ 0 w 10812559"/>
              <a:gd name="connsiteY0" fmla="*/ 3886471 h 3886471"/>
              <a:gd name="connsiteX1" fmla="*/ 1364675 w 10812559"/>
              <a:gd name="connsiteY1" fmla="*/ 1989434 h 3886471"/>
              <a:gd name="connsiteX2" fmla="*/ 6824091 w 10812559"/>
              <a:gd name="connsiteY2" fmla="*/ 568055 h 3886471"/>
              <a:gd name="connsiteX3" fmla="*/ 10806489 w 10812559"/>
              <a:gd name="connsiteY3" fmla="*/ 42453 h 3886471"/>
              <a:gd name="connsiteX4" fmla="*/ 10812559 w 10812559"/>
              <a:gd name="connsiteY4" fmla="*/ 3817487 h 3886471"/>
              <a:gd name="connsiteX5" fmla="*/ 1604809 w 10812559"/>
              <a:gd name="connsiteY5" fmla="*/ 3817486 h 3886471"/>
              <a:gd name="connsiteX6" fmla="*/ 0 w 10812559"/>
              <a:gd name="connsiteY6" fmla="*/ 3886471 h 3886471"/>
              <a:gd name="connsiteX0" fmla="*/ -1 w 10892241"/>
              <a:gd name="connsiteY0" fmla="*/ 3822729 h 3822730"/>
              <a:gd name="connsiteX1" fmla="*/ 1444357 w 10892241"/>
              <a:gd name="connsiteY1" fmla="*/ 1989434 h 3822730"/>
              <a:gd name="connsiteX2" fmla="*/ 6903773 w 10892241"/>
              <a:gd name="connsiteY2" fmla="*/ 568055 h 3822730"/>
              <a:gd name="connsiteX3" fmla="*/ 10886171 w 10892241"/>
              <a:gd name="connsiteY3" fmla="*/ 42453 h 3822730"/>
              <a:gd name="connsiteX4" fmla="*/ 10892241 w 10892241"/>
              <a:gd name="connsiteY4" fmla="*/ 3817487 h 3822730"/>
              <a:gd name="connsiteX5" fmla="*/ 1684491 w 10892241"/>
              <a:gd name="connsiteY5" fmla="*/ 3817486 h 3822730"/>
              <a:gd name="connsiteX6" fmla="*/ -1 w 10892241"/>
              <a:gd name="connsiteY6" fmla="*/ 3822729 h 3822730"/>
              <a:gd name="connsiteX0" fmla="*/ 766627 w 11658869"/>
              <a:gd name="connsiteY0" fmla="*/ 3824359 h 3824358"/>
              <a:gd name="connsiteX1" fmla="*/ 904193 w 11658869"/>
              <a:gd name="connsiteY1" fmla="*/ 2118555 h 3824358"/>
              <a:gd name="connsiteX2" fmla="*/ 7670401 w 11658869"/>
              <a:gd name="connsiteY2" fmla="*/ 569685 h 3824358"/>
              <a:gd name="connsiteX3" fmla="*/ 11652799 w 11658869"/>
              <a:gd name="connsiteY3" fmla="*/ 44083 h 3824358"/>
              <a:gd name="connsiteX4" fmla="*/ 11658869 w 11658869"/>
              <a:gd name="connsiteY4" fmla="*/ 3819117 h 3824358"/>
              <a:gd name="connsiteX5" fmla="*/ 2451119 w 11658869"/>
              <a:gd name="connsiteY5" fmla="*/ 3819116 h 3824358"/>
              <a:gd name="connsiteX6" fmla="*/ 766627 w 11658869"/>
              <a:gd name="connsiteY6" fmla="*/ 3824359 h 3824358"/>
              <a:gd name="connsiteX0" fmla="*/ -1 w 10892241"/>
              <a:gd name="connsiteY0" fmla="*/ 3824359 h 3824360"/>
              <a:gd name="connsiteX1" fmla="*/ 137565 w 10892241"/>
              <a:gd name="connsiteY1" fmla="*/ 2118555 h 3824360"/>
              <a:gd name="connsiteX2" fmla="*/ 6903773 w 10892241"/>
              <a:gd name="connsiteY2" fmla="*/ 569685 h 3824360"/>
              <a:gd name="connsiteX3" fmla="*/ 10886171 w 10892241"/>
              <a:gd name="connsiteY3" fmla="*/ 44083 h 3824360"/>
              <a:gd name="connsiteX4" fmla="*/ 10892241 w 10892241"/>
              <a:gd name="connsiteY4" fmla="*/ 3819117 h 3824360"/>
              <a:gd name="connsiteX5" fmla="*/ 1684491 w 10892241"/>
              <a:gd name="connsiteY5" fmla="*/ 3819116 h 3824360"/>
              <a:gd name="connsiteX6" fmla="*/ -1 w 10892241"/>
              <a:gd name="connsiteY6" fmla="*/ 3824359 h 3824360"/>
              <a:gd name="connsiteX0" fmla="*/ 1 w 10892243"/>
              <a:gd name="connsiteY0" fmla="*/ 3824784 h 3824784"/>
              <a:gd name="connsiteX1" fmla="*/ 89757 w 10892243"/>
              <a:gd name="connsiteY1" fmla="*/ 2150852 h 3824784"/>
              <a:gd name="connsiteX2" fmla="*/ 6903775 w 10892243"/>
              <a:gd name="connsiteY2" fmla="*/ 570110 h 3824784"/>
              <a:gd name="connsiteX3" fmla="*/ 10886173 w 10892243"/>
              <a:gd name="connsiteY3" fmla="*/ 44508 h 3824784"/>
              <a:gd name="connsiteX4" fmla="*/ 10892243 w 10892243"/>
              <a:gd name="connsiteY4" fmla="*/ 3819542 h 3824784"/>
              <a:gd name="connsiteX5" fmla="*/ 1684493 w 10892243"/>
              <a:gd name="connsiteY5" fmla="*/ 3819541 h 3824784"/>
              <a:gd name="connsiteX6" fmla="*/ 1 w 10892243"/>
              <a:gd name="connsiteY6" fmla="*/ 3824784 h 3824784"/>
              <a:gd name="connsiteX0" fmla="*/ -1 w 10892241"/>
              <a:gd name="connsiteY0" fmla="*/ 3824784 h 3824784"/>
              <a:gd name="connsiteX1" fmla="*/ 89755 w 10892241"/>
              <a:gd name="connsiteY1" fmla="*/ 2150852 h 3824784"/>
              <a:gd name="connsiteX2" fmla="*/ 6903773 w 10892241"/>
              <a:gd name="connsiteY2" fmla="*/ 570110 h 3824784"/>
              <a:gd name="connsiteX3" fmla="*/ 10886171 w 10892241"/>
              <a:gd name="connsiteY3" fmla="*/ 44508 h 3824784"/>
              <a:gd name="connsiteX4" fmla="*/ 10892241 w 10892241"/>
              <a:gd name="connsiteY4" fmla="*/ 3819542 h 3824784"/>
              <a:gd name="connsiteX5" fmla="*/ 1684491 w 10892241"/>
              <a:gd name="connsiteY5" fmla="*/ 3819541 h 3824784"/>
              <a:gd name="connsiteX6" fmla="*/ -1 w 10892241"/>
              <a:gd name="connsiteY6" fmla="*/ 3824784 h 3824784"/>
              <a:gd name="connsiteX0" fmla="*/ 1 w 10876308"/>
              <a:gd name="connsiteY0" fmla="*/ 3824788 h 3824789"/>
              <a:gd name="connsiteX1" fmla="*/ 73822 w 10876308"/>
              <a:gd name="connsiteY1" fmla="*/ 2150852 h 3824789"/>
              <a:gd name="connsiteX2" fmla="*/ 6887840 w 10876308"/>
              <a:gd name="connsiteY2" fmla="*/ 570110 h 3824789"/>
              <a:gd name="connsiteX3" fmla="*/ 10870238 w 10876308"/>
              <a:gd name="connsiteY3" fmla="*/ 44508 h 3824789"/>
              <a:gd name="connsiteX4" fmla="*/ 10876308 w 10876308"/>
              <a:gd name="connsiteY4" fmla="*/ 3819542 h 3824789"/>
              <a:gd name="connsiteX5" fmla="*/ 1668558 w 10876308"/>
              <a:gd name="connsiteY5" fmla="*/ 3819541 h 3824789"/>
              <a:gd name="connsiteX6" fmla="*/ 1 w 10876308"/>
              <a:gd name="connsiteY6" fmla="*/ 3824788 h 3824789"/>
              <a:gd name="connsiteX0" fmla="*/ 32581 w 10908888"/>
              <a:gd name="connsiteY0" fmla="*/ 3824788 h 3824787"/>
              <a:gd name="connsiteX1" fmla="*/ 106402 w 10908888"/>
              <a:gd name="connsiteY1" fmla="*/ 2150852 h 3824787"/>
              <a:gd name="connsiteX2" fmla="*/ 6920420 w 10908888"/>
              <a:gd name="connsiteY2" fmla="*/ 570110 h 3824787"/>
              <a:gd name="connsiteX3" fmla="*/ 10902818 w 10908888"/>
              <a:gd name="connsiteY3" fmla="*/ 44508 h 3824787"/>
              <a:gd name="connsiteX4" fmla="*/ 10908888 w 10908888"/>
              <a:gd name="connsiteY4" fmla="*/ 3819542 h 3824787"/>
              <a:gd name="connsiteX5" fmla="*/ 1701138 w 10908888"/>
              <a:gd name="connsiteY5" fmla="*/ 3819541 h 3824787"/>
              <a:gd name="connsiteX6" fmla="*/ 32581 w 10908888"/>
              <a:gd name="connsiteY6" fmla="*/ 3824788 h 3824787"/>
              <a:gd name="connsiteX0" fmla="*/ 21948 w 10898255"/>
              <a:gd name="connsiteY0" fmla="*/ 3824788 h 3824789"/>
              <a:gd name="connsiteX1" fmla="*/ 111706 w 10898255"/>
              <a:gd name="connsiteY1" fmla="*/ 2150852 h 3824789"/>
              <a:gd name="connsiteX2" fmla="*/ 6909787 w 10898255"/>
              <a:gd name="connsiteY2" fmla="*/ 570110 h 3824789"/>
              <a:gd name="connsiteX3" fmla="*/ 10892185 w 10898255"/>
              <a:gd name="connsiteY3" fmla="*/ 44508 h 3824789"/>
              <a:gd name="connsiteX4" fmla="*/ 10898255 w 10898255"/>
              <a:gd name="connsiteY4" fmla="*/ 3819542 h 3824789"/>
              <a:gd name="connsiteX5" fmla="*/ 1690505 w 10898255"/>
              <a:gd name="connsiteY5" fmla="*/ 3819541 h 3824789"/>
              <a:gd name="connsiteX6" fmla="*/ 21948 w 10898255"/>
              <a:gd name="connsiteY6" fmla="*/ 3824788 h 3824789"/>
              <a:gd name="connsiteX0" fmla="*/ -1 w 10876306"/>
              <a:gd name="connsiteY0" fmla="*/ 3824788 h 3824787"/>
              <a:gd name="connsiteX1" fmla="*/ 89757 w 10876306"/>
              <a:gd name="connsiteY1" fmla="*/ 2150852 h 3824787"/>
              <a:gd name="connsiteX2" fmla="*/ 6887838 w 10876306"/>
              <a:gd name="connsiteY2" fmla="*/ 570110 h 3824787"/>
              <a:gd name="connsiteX3" fmla="*/ 10870236 w 10876306"/>
              <a:gd name="connsiteY3" fmla="*/ 44508 h 3824787"/>
              <a:gd name="connsiteX4" fmla="*/ 10876306 w 10876306"/>
              <a:gd name="connsiteY4" fmla="*/ 3819542 h 3824787"/>
              <a:gd name="connsiteX5" fmla="*/ 1668556 w 10876306"/>
              <a:gd name="connsiteY5" fmla="*/ 3819541 h 3824787"/>
              <a:gd name="connsiteX6" fmla="*/ -1 w 10876306"/>
              <a:gd name="connsiteY6" fmla="*/ 3824788 h 3824787"/>
              <a:gd name="connsiteX0" fmla="*/ 1 w 10876308"/>
              <a:gd name="connsiteY0" fmla="*/ 3824576 h 3824577"/>
              <a:gd name="connsiteX1" fmla="*/ 41950 w 10876308"/>
              <a:gd name="connsiteY1" fmla="*/ 2134703 h 3824577"/>
              <a:gd name="connsiteX2" fmla="*/ 6887840 w 10876308"/>
              <a:gd name="connsiteY2" fmla="*/ 569898 h 3824577"/>
              <a:gd name="connsiteX3" fmla="*/ 10870238 w 10876308"/>
              <a:gd name="connsiteY3" fmla="*/ 44296 h 3824577"/>
              <a:gd name="connsiteX4" fmla="*/ 10876308 w 10876308"/>
              <a:gd name="connsiteY4" fmla="*/ 3819330 h 3824577"/>
              <a:gd name="connsiteX5" fmla="*/ 1668558 w 10876308"/>
              <a:gd name="connsiteY5" fmla="*/ 3819329 h 3824577"/>
              <a:gd name="connsiteX6" fmla="*/ 1 w 10876308"/>
              <a:gd name="connsiteY6" fmla="*/ 3824576 h 3824577"/>
              <a:gd name="connsiteX0" fmla="*/ -1 w 10876306"/>
              <a:gd name="connsiteY0" fmla="*/ 3824576 h 3824575"/>
              <a:gd name="connsiteX1" fmla="*/ 41948 w 10876306"/>
              <a:gd name="connsiteY1" fmla="*/ 2134703 h 3824575"/>
              <a:gd name="connsiteX2" fmla="*/ 6887838 w 10876306"/>
              <a:gd name="connsiteY2" fmla="*/ 569898 h 3824575"/>
              <a:gd name="connsiteX3" fmla="*/ 10870236 w 10876306"/>
              <a:gd name="connsiteY3" fmla="*/ 44296 h 3824575"/>
              <a:gd name="connsiteX4" fmla="*/ 10876306 w 10876306"/>
              <a:gd name="connsiteY4" fmla="*/ 3819330 h 3824575"/>
              <a:gd name="connsiteX5" fmla="*/ 1668556 w 10876306"/>
              <a:gd name="connsiteY5" fmla="*/ 3819329 h 3824575"/>
              <a:gd name="connsiteX6" fmla="*/ -1 w 10876306"/>
              <a:gd name="connsiteY6" fmla="*/ 3824576 h 3824575"/>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76771 h 3819330"/>
              <a:gd name="connsiteX1" fmla="*/ 10077 w 10844435"/>
              <a:gd name="connsiteY1" fmla="*/ 2134703 h 3819330"/>
              <a:gd name="connsiteX2" fmla="*/ 6855967 w 10844435"/>
              <a:gd name="connsiteY2" fmla="*/ 569898 h 3819330"/>
              <a:gd name="connsiteX3" fmla="*/ 10838365 w 10844435"/>
              <a:gd name="connsiteY3" fmla="*/ 44296 h 3819330"/>
              <a:gd name="connsiteX4" fmla="*/ 10844435 w 10844435"/>
              <a:gd name="connsiteY4" fmla="*/ 3819330 h 3819330"/>
              <a:gd name="connsiteX5" fmla="*/ 1636685 w 10844435"/>
              <a:gd name="connsiteY5" fmla="*/ 3819329 h 3819330"/>
              <a:gd name="connsiteX6" fmla="*/ 0 w 10844435"/>
              <a:gd name="connsiteY6" fmla="*/ 3776771 h 3819330"/>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1636685 w 10844435"/>
              <a:gd name="connsiteY5" fmla="*/ 3788764 h 3788765"/>
              <a:gd name="connsiteX6" fmla="*/ 0 w 10844435"/>
              <a:gd name="connsiteY6" fmla="*/ 3746206 h 3788765"/>
              <a:gd name="connsiteX0" fmla="*/ 0 w 10844435"/>
              <a:gd name="connsiteY0" fmla="*/ 3746206 h 3788765"/>
              <a:gd name="connsiteX1" fmla="*/ 10077 w 10844435"/>
              <a:gd name="connsiteY1" fmla="*/ 2104138 h 3788765"/>
              <a:gd name="connsiteX2" fmla="*/ 3318069 w 10844435"/>
              <a:gd name="connsiteY2" fmla="*/ 1638950 h 3788765"/>
              <a:gd name="connsiteX3" fmla="*/ 10838365 w 10844435"/>
              <a:gd name="connsiteY3" fmla="*/ 13731 h 3788765"/>
              <a:gd name="connsiteX4" fmla="*/ 10844435 w 10844435"/>
              <a:gd name="connsiteY4" fmla="*/ 3788765 h 3788765"/>
              <a:gd name="connsiteX5" fmla="*/ 9668671 w 10844435"/>
              <a:gd name="connsiteY5" fmla="*/ 3788763 h 3788765"/>
              <a:gd name="connsiteX6" fmla="*/ 0 w 10844435"/>
              <a:gd name="connsiteY6" fmla="*/ 3746206 h 3788765"/>
              <a:gd name="connsiteX0" fmla="*/ 0 w 10838366"/>
              <a:gd name="connsiteY0" fmla="*/ 3746206 h 3788763"/>
              <a:gd name="connsiteX1" fmla="*/ 10077 w 10838366"/>
              <a:gd name="connsiteY1" fmla="*/ 2104138 h 3788763"/>
              <a:gd name="connsiteX2" fmla="*/ 3318069 w 10838366"/>
              <a:gd name="connsiteY2" fmla="*/ 1638950 h 3788763"/>
              <a:gd name="connsiteX3" fmla="*/ 10838365 w 10838366"/>
              <a:gd name="connsiteY3" fmla="*/ 13731 h 3788763"/>
              <a:gd name="connsiteX4" fmla="*/ 9282660 w 10838366"/>
              <a:gd name="connsiteY4" fmla="*/ 2864449 h 3788763"/>
              <a:gd name="connsiteX5" fmla="*/ 9668671 w 10838366"/>
              <a:gd name="connsiteY5" fmla="*/ 3788763 h 3788763"/>
              <a:gd name="connsiteX6" fmla="*/ 0 w 10838366"/>
              <a:gd name="connsiteY6" fmla="*/ 3746206 h 3788763"/>
              <a:gd name="connsiteX0" fmla="*/ 0 w 10838366"/>
              <a:gd name="connsiteY0" fmla="*/ 3746206 h 3772827"/>
              <a:gd name="connsiteX1" fmla="*/ 10077 w 10838366"/>
              <a:gd name="connsiteY1" fmla="*/ 2104138 h 3772827"/>
              <a:gd name="connsiteX2" fmla="*/ 3318069 w 10838366"/>
              <a:gd name="connsiteY2" fmla="*/ 1638950 h 3772827"/>
              <a:gd name="connsiteX3" fmla="*/ 10838365 w 10838366"/>
              <a:gd name="connsiteY3" fmla="*/ 13731 h 3772827"/>
              <a:gd name="connsiteX4" fmla="*/ 9282660 w 10838366"/>
              <a:gd name="connsiteY4" fmla="*/ 2864449 h 3772827"/>
              <a:gd name="connsiteX5" fmla="*/ 10417685 w 10838366"/>
              <a:gd name="connsiteY5" fmla="*/ 3772827 h 3772827"/>
              <a:gd name="connsiteX6" fmla="*/ 0 w 10838366"/>
              <a:gd name="connsiteY6" fmla="*/ 3746206 h 3772827"/>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27594 h 2354215"/>
              <a:gd name="connsiteX1" fmla="*/ 10077 w 10417685"/>
              <a:gd name="connsiteY1" fmla="*/ 685526 h 2354215"/>
              <a:gd name="connsiteX2" fmla="*/ 3318069 w 10417685"/>
              <a:gd name="connsiteY2" fmla="*/ 220338 h 2354215"/>
              <a:gd name="connsiteX3" fmla="*/ 5913994 w 10417685"/>
              <a:gd name="connsiteY3" fmla="*/ 61276 h 2354215"/>
              <a:gd name="connsiteX4" fmla="*/ 9282660 w 10417685"/>
              <a:gd name="connsiteY4" fmla="*/ 1445837 h 2354215"/>
              <a:gd name="connsiteX5" fmla="*/ 10417685 w 10417685"/>
              <a:gd name="connsiteY5" fmla="*/ 2354215 h 2354215"/>
              <a:gd name="connsiteX6" fmla="*/ 0 w 10417685"/>
              <a:gd name="connsiteY6" fmla="*/ 2327594 h 2354215"/>
              <a:gd name="connsiteX0" fmla="*/ 0 w 10417685"/>
              <a:gd name="connsiteY0" fmla="*/ 2355033 h 2381654"/>
              <a:gd name="connsiteX1" fmla="*/ 10077 w 10417685"/>
              <a:gd name="connsiteY1" fmla="*/ 712965 h 2381654"/>
              <a:gd name="connsiteX2" fmla="*/ 3318069 w 10417685"/>
              <a:gd name="connsiteY2" fmla="*/ 247777 h 2381654"/>
              <a:gd name="connsiteX3" fmla="*/ 5913994 w 10417685"/>
              <a:gd name="connsiteY3" fmla="*/ 88715 h 2381654"/>
              <a:gd name="connsiteX4" fmla="*/ 9282660 w 10417685"/>
              <a:gd name="connsiteY4" fmla="*/ 1473276 h 2381654"/>
              <a:gd name="connsiteX5" fmla="*/ 10417685 w 10417685"/>
              <a:gd name="connsiteY5" fmla="*/ 2381654 h 2381654"/>
              <a:gd name="connsiteX6" fmla="*/ 0 w 10417685"/>
              <a:gd name="connsiteY6" fmla="*/ 2355033 h 2381654"/>
              <a:gd name="connsiteX0" fmla="*/ 0 w 10417685"/>
              <a:gd name="connsiteY0" fmla="*/ 2378583 h 2405204"/>
              <a:gd name="connsiteX1" fmla="*/ 10077 w 10417685"/>
              <a:gd name="connsiteY1" fmla="*/ 736515 h 2405204"/>
              <a:gd name="connsiteX2" fmla="*/ 3318069 w 10417685"/>
              <a:gd name="connsiteY2" fmla="*/ 271327 h 2405204"/>
              <a:gd name="connsiteX3" fmla="*/ 5913994 w 10417685"/>
              <a:gd name="connsiteY3" fmla="*/ 112265 h 2405204"/>
              <a:gd name="connsiteX4" fmla="*/ 9282660 w 10417685"/>
              <a:gd name="connsiteY4" fmla="*/ 1496826 h 2405204"/>
              <a:gd name="connsiteX5" fmla="*/ 10417685 w 10417685"/>
              <a:gd name="connsiteY5" fmla="*/ 2405204 h 2405204"/>
              <a:gd name="connsiteX6" fmla="*/ 0 w 10417685"/>
              <a:gd name="connsiteY6" fmla="*/ 2378583 h 2405204"/>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78585 h 2405206"/>
              <a:gd name="connsiteX1" fmla="*/ 10077 w 10417685"/>
              <a:gd name="connsiteY1" fmla="*/ 736517 h 2405206"/>
              <a:gd name="connsiteX2" fmla="*/ 3318069 w 10417685"/>
              <a:gd name="connsiteY2" fmla="*/ 271329 h 2405206"/>
              <a:gd name="connsiteX3" fmla="*/ 5913994 w 10417685"/>
              <a:gd name="connsiteY3" fmla="*/ 112267 h 2405206"/>
              <a:gd name="connsiteX4" fmla="*/ 9282660 w 10417685"/>
              <a:gd name="connsiteY4" fmla="*/ 1496828 h 2405206"/>
              <a:gd name="connsiteX5" fmla="*/ 10417685 w 10417685"/>
              <a:gd name="connsiteY5" fmla="*/ 2405206 h 2405206"/>
              <a:gd name="connsiteX6" fmla="*/ 0 w 10417685"/>
              <a:gd name="connsiteY6" fmla="*/ 2378585 h 2405206"/>
              <a:gd name="connsiteX0" fmla="*/ 0 w 10417685"/>
              <a:gd name="connsiteY0" fmla="*/ 2351393 h 2378014"/>
              <a:gd name="connsiteX1" fmla="*/ 10076 w 10417685"/>
              <a:gd name="connsiteY1" fmla="*/ 39992 h 2378014"/>
              <a:gd name="connsiteX2" fmla="*/ 3318069 w 10417685"/>
              <a:gd name="connsiteY2" fmla="*/ 244137 h 2378014"/>
              <a:gd name="connsiteX3" fmla="*/ 5913994 w 10417685"/>
              <a:gd name="connsiteY3" fmla="*/ 85075 h 2378014"/>
              <a:gd name="connsiteX4" fmla="*/ 9282660 w 10417685"/>
              <a:gd name="connsiteY4" fmla="*/ 1469636 h 2378014"/>
              <a:gd name="connsiteX5" fmla="*/ 10417685 w 10417685"/>
              <a:gd name="connsiteY5" fmla="*/ 2378014 h 2378014"/>
              <a:gd name="connsiteX6" fmla="*/ 0 w 10417685"/>
              <a:gd name="connsiteY6" fmla="*/ 2351393 h 2378014"/>
              <a:gd name="connsiteX0" fmla="*/ 0 w 10417685"/>
              <a:gd name="connsiteY0" fmla="*/ 2322969 h 2349590"/>
              <a:gd name="connsiteX1" fmla="*/ 10076 w 10417685"/>
              <a:gd name="connsiteY1" fmla="*/ 11568 h 2349590"/>
              <a:gd name="connsiteX2" fmla="*/ 3923655 w 10417685"/>
              <a:gd name="connsiteY2" fmla="*/ 1347205 h 2349590"/>
              <a:gd name="connsiteX3" fmla="*/ 5913994 w 10417685"/>
              <a:gd name="connsiteY3" fmla="*/ 56651 h 2349590"/>
              <a:gd name="connsiteX4" fmla="*/ 9282660 w 10417685"/>
              <a:gd name="connsiteY4" fmla="*/ 1441212 h 2349590"/>
              <a:gd name="connsiteX5" fmla="*/ 10417685 w 10417685"/>
              <a:gd name="connsiteY5" fmla="*/ 2349590 h 2349590"/>
              <a:gd name="connsiteX6" fmla="*/ 0 w 10417685"/>
              <a:gd name="connsiteY6" fmla="*/ 2322969 h 2349590"/>
              <a:gd name="connsiteX0" fmla="*/ 0 w 10417685"/>
              <a:gd name="connsiteY0" fmla="*/ 2324912 h 2351533"/>
              <a:gd name="connsiteX1" fmla="*/ 10076 w 10417685"/>
              <a:gd name="connsiteY1" fmla="*/ 13511 h 2351533"/>
              <a:gd name="connsiteX2" fmla="*/ 3923655 w 10417685"/>
              <a:gd name="connsiteY2" fmla="*/ 1349148 h 2351533"/>
              <a:gd name="connsiteX3" fmla="*/ 6599263 w 10417685"/>
              <a:gd name="connsiteY3" fmla="*/ 1461006 h 2351533"/>
              <a:gd name="connsiteX4" fmla="*/ 9282660 w 10417685"/>
              <a:gd name="connsiteY4" fmla="*/ 1443155 h 2351533"/>
              <a:gd name="connsiteX5" fmla="*/ 10417685 w 10417685"/>
              <a:gd name="connsiteY5" fmla="*/ 2351533 h 2351533"/>
              <a:gd name="connsiteX6" fmla="*/ 0 w 10417685"/>
              <a:gd name="connsiteY6" fmla="*/ 2324912 h 2351533"/>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9282660 w 10417685"/>
              <a:gd name="connsiteY4" fmla="*/ 1443157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65520 w 10417685"/>
              <a:gd name="connsiteY4" fmla="*/ 1809696 h 2351535"/>
              <a:gd name="connsiteX5" fmla="*/ 10417685 w 10417685"/>
              <a:gd name="connsiteY5" fmla="*/ 2351535 h 2351535"/>
              <a:gd name="connsiteX6" fmla="*/ 0 w 10417685"/>
              <a:gd name="connsiteY6" fmla="*/ 2324914 h 2351535"/>
              <a:gd name="connsiteX0" fmla="*/ 0 w 10417685"/>
              <a:gd name="connsiteY0" fmla="*/ 2324914 h 2351535"/>
              <a:gd name="connsiteX1" fmla="*/ 10076 w 10417685"/>
              <a:gd name="connsiteY1" fmla="*/ 13513 h 2351535"/>
              <a:gd name="connsiteX2" fmla="*/ 3923655 w 10417685"/>
              <a:gd name="connsiteY2" fmla="*/ 1349150 h 2351535"/>
              <a:gd name="connsiteX3" fmla="*/ 6599263 w 10417685"/>
              <a:gd name="connsiteY3" fmla="*/ 1461008 h 2351535"/>
              <a:gd name="connsiteX4" fmla="*/ 8517710 w 10417685"/>
              <a:gd name="connsiteY4" fmla="*/ 1777823 h 2351535"/>
              <a:gd name="connsiteX5" fmla="*/ 10417685 w 10417685"/>
              <a:gd name="connsiteY5" fmla="*/ 2351535 h 2351535"/>
              <a:gd name="connsiteX6" fmla="*/ 0 w 10417685"/>
              <a:gd name="connsiteY6" fmla="*/ 2324914 h 2351535"/>
              <a:gd name="connsiteX0" fmla="*/ 0 w 10417685"/>
              <a:gd name="connsiteY0" fmla="*/ 2327775 h 2354396"/>
              <a:gd name="connsiteX1" fmla="*/ 10076 w 10417685"/>
              <a:gd name="connsiteY1" fmla="*/ 16374 h 2354396"/>
              <a:gd name="connsiteX2" fmla="*/ 3525243 w 10417685"/>
              <a:gd name="connsiteY2" fmla="*/ 1112963 h 2354396"/>
              <a:gd name="connsiteX3" fmla="*/ 6599263 w 10417685"/>
              <a:gd name="connsiteY3" fmla="*/ 1463869 h 2354396"/>
              <a:gd name="connsiteX4" fmla="*/ 8517710 w 10417685"/>
              <a:gd name="connsiteY4" fmla="*/ 1780684 h 2354396"/>
              <a:gd name="connsiteX5" fmla="*/ 10417685 w 10417685"/>
              <a:gd name="connsiteY5" fmla="*/ 2354396 h 2354396"/>
              <a:gd name="connsiteX6" fmla="*/ 0 w 10417685"/>
              <a:gd name="connsiteY6" fmla="*/ 2327775 h 2354396"/>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27373 h 2353994"/>
              <a:gd name="connsiteX1" fmla="*/ 10076 w 10417685"/>
              <a:gd name="connsiteY1" fmla="*/ 15972 h 2353994"/>
              <a:gd name="connsiteX2" fmla="*/ 3525243 w 10417685"/>
              <a:gd name="connsiteY2" fmla="*/ 1112561 h 2353994"/>
              <a:gd name="connsiteX3" fmla="*/ 6647074 w 10417685"/>
              <a:gd name="connsiteY3" fmla="*/ 1288166 h 2353994"/>
              <a:gd name="connsiteX4" fmla="*/ 8517710 w 10417685"/>
              <a:gd name="connsiteY4" fmla="*/ 1780282 h 2353994"/>
              <a:gd name="connsiteX5" fmla="*/ 10417685 w 10417685"/>
              <a:gd name="connsiteY5" fmla="*/ 2353994 h 2353994"/>
              <a:gd name="connsiteX6" fmla="*/ 0 w 10417685"/>
              <a:gd name="connsiteY6" fmla="*/ 2327373 h 2353994"/>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 name="connsiteX0" fmla="*/ 0 w 10417685"/>
              <a:gd name="connsiteY0" fmla="*/ 2360728 h 2360728"/>
              <a:gd name="connsiteX1" fmla="*/ 10076 w 10417685"/>
              <a:gd name="connsiteY1" fmla="*/ 15972 h 2360728"/>
              <a:gd name="connsiteX2" fmla="*/ 3525243 w 10417685"/>
              <a:gd name="connsiteY2" fmla="*/ 1112561 h 2360728"/>
              <a:gd name="connsiteX3" fmla="*/ 6647074 w 10417685"/>
              <a:gd name="connsiteY3" fmla="*/ 1288166 h 2360728"/>
              <a:gd name="connsiteX4" fmla="*/ 8517710 w 10417685"/>
              <a:gd name="connsiteY4" fmla="*/ 1780282 h 2360728"/>
              <a:gd name="connsiteX5" fmla="*/ 10417685 w 10417685"/>
              <a:gd name="connsiteY5" fmla="*/ 2353994 h 2360728"/>
              <a:gd name="connsiteX6" fmla="*/ 0 w 10417685"/>
              <a:gd name="connsiteY6" fmla="*/ 2360728 h 236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685" h="2360728">
                <a:moveTo>
                  <a:pt x="0" y="2360728"/>
                </a:moveTo>
                <a:cubicBezTo>
                  <a:pt x="5201" y="1942992"/>
                  <a:pt x="-3531" y="533169"/>
                  <a:pt x="10076" y="15972"/>
                </a:cubicBezTo>
                <a:cubicBezTo>
                  <a:pt x="1596611" y="-140608"/>
                  <a:pt x="2419077" y="900529"/>
                  <a:pt x="3525243" y="1112561"/>
                </a:cubicBezTo>
                <a:cubicBezTo>
                  <a:pt x="4631409" y="1324593"/>
                  <a:pt x="4893995" y="1071022"/>
                  <a:pt x="6647074" y="1288166"/>
                </a:cubicBezTo>
                <a:cubicBezTo>
                  <a:pt x="7684970" y="1430958"/>
                  <a:pt x="7768526" y="1534458"/>
                  <a:pt x="8517710" y="1780282"/>
                </a:cubicBezTo>
                <a:cubicBezTo>
                  <a:pt x="8954611" y="1917780"/>
                  <a:pt x="10039343" y="2051201"/>
                  <a:pt x="10417685" y="2353994"/>
                </a:cubicBezTo>
                <a:lnTo>
                  <a:pt x="0" y="2360728"/>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0890" y="-258243"/>
            <a:ext cx="3263782" cy="2587275"/>
          </a:xfrm>
          <a:prstGeom prst="rect">
            <a:avLst/>
          </a:prstGeom>
        </p:spPr>
      </p:pic>
      <p:pic>
        <p:nvPicPr>
          <p:cNvPr id="2" name="Picture 1">
            <a:extLst>
              <a:ext uri="{FF2B5EF4-FFF2-40B4-BE49-F238E27FC236}">
                <a16:creationId xmlns:a16="http://schemas.microsoft.com/office/drawing/2014/main" id="{0C0D73D9-FEA9-B2BE-728F-13335E3F8DAD}"/>
              </a:ext>
            </a:extLst>
          </p:cNvPr>
          <p:cNvPicPr>
            <a:picLocks noChangeAspect="1"/>
          </p:cNvPicPr>
          <p:nvPr userDrawn="1"/>
        </p:nvPicPr>
        <p:blipFill rotWithShape="1">
          <a:blip r:embed="rId4">
            <a:alphaModFix amt="71000"/>
          </a:blip>
          <a:srcRect l="29810" t="-1" b="-7389"/>
          <a:stretch/>
        </p:blipFill>
        <p:spPr>
          <a:xfrm rot="10800000">
            <a:off x="7392662" y="4102578"/>
            <a:ext cx="1751338" cy="2769172"/>
          </a:xfrm>
          <a:prstGeom prst="rect">
            <a:avLst/>
          </a:prstGeom>
        </p:spPr>
      </p:pic>
      <p:sp>
        <p:nvSpPr>
          <p:cNvPr id="10" name="TextBox 9">
            <a:extLst>
              <a:ext uri="{FF2B5EF4-FFF2-40B4-BE49-F238E27FC236}">
                <a16:creationId xmlns:a16="http://schemas.microsoft.com/office/drawing/2014/main" id="{74B6A5D2-AE0B-C9DA-09D7-5E073D78C568}"/>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Success Criteria</a:t>
            </a:r>
          </a:p>
        </p:txBody>
      </p:sp>
      <p:sp>
        <p:nvSpPr>
          <p:cNvPr id="11" name="TextBox 10">
            <a:extLst>
              <a:ext uri="{FF2B5EF4-FFF2-40B4-BE49-F238E27FC236}">
                <a16:creationId xmlns:a16="http://schemas.microsoft.com/office/drawing/2014/main" id="{5421788D-0C1E-E8A1-74A4-C29D47F68D39}"/>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C6A593A-485E-C20B-274B-F08833947DC5}"/>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D334F8AB-3874-90B2-F567-B88AFA2F510E}"/>
              </a:ext>
            </a:extLst>
          </p:cNvPr>
          <p:cNvPicPr>
            <a:picLocks noChangeAspect="1"/>
          </p:cNvPicPr>
          <p:nvPr userDrawn="1"/>
        </p:nvPicPr>
        <p:blipFill>
          <a:blip r:embed="rId2">
            <a:extLst>
              <a:ext uri="{96DAC541-7B7A-43D3-8B79-37D633B846F1}">
                <asvg:svgBlip xmlns:asvg="http://schemas.microsoft.com/office/drawing/2016/SVG/main" r:embed="rId5"/>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1288723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tivating Prior Knowledge">
    <p:bg>
      <p:bgPr>
        <a:solidFill>
          <a:srgbClr val="FFFDF5"/>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6FCC9DC-7674-AE9E-A646-F1E42E1748E6}"/>
              </a:ext>
            </a:extLst>
          </p:cNvPr>
          <p:cNvSpPr/>
          <p:nvPr userDrawn="1"/>
        </p:nvSpPr>
        <p:spPr>
          <a:xfrm>
            <a:off x="1950028" y="5916898"/>
            <a:ext cx="7034859" cy="941103"/>
          </a:xfrm>
          <a:custGeom>
            <a:avLst/>
            <a:gdLst>
              <a:gd name="connsiteX0" fmla="*/ 2238328 w 7034859"/>
              <a:gd name="connsiteY0" fmla="*/ 227 h 941103"/>
              <a:gd name="connsiteX1" fmla="*/ 3682650 w 7034859"/>
              <a:gd name="connsiteY1" fmla="*/ 355175 h 941103"/>
              <a:gd name="connsiteX2" fmla="*/ 5962360 w 7034859"/>
              <a:gd name="connsiteY2" fmla="*/ 577474 h 941103"/>
              <a:gd name="connsiteX3" fmla="*/ 7022631 w 7034859"/>
              <a:gd name="connsiteY3" fmla="*/ 938927 h 941103"/>
              <a:gd name="connsiteX4" fmla="*/ 7034859 w 7034859"/>
              <a:gd name="connsiteY4" fmla="*/ 941103 h 941103"/>
              <a:gd name="connsiteX5" fmla="*/ 16753 w 7034859"/>
              <a:gd name="connsiteY5" fmla="*/ 941103 h 941103"/>
              <a:gd name="connsiteX6" fmla="*/ 0 w 7034859"/>
              <a:gd name="connsiteY6" fmla="*/ 936033 h 941103"/>
              <a:gd name="connsiteX7" fmla="*/ 2027668 w 7034859"/>
              <a:gd name="connsiteY7" fmla="*/ 19702 h 941103"/>
              <a:gd name="connsiteX8" fmla="*/ 2238328 w 7034859"/>
              <a:gd name="connsiteY8" fmla="*/ 227 h 9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4859" h="941103">
                <a:moveTo>
                  <a:pt x="2238328" y="227"/>
                </a:moveTo>
                <a:cubicBezTo>
                  <a:pt x="2689888" y="-8296"/>
                  <a:pt x="2900293" y="225155"/>
                  <a:pt x="3682650" y="355175"/>
                </a:cubicBezTo>
                <a:cubicBezTo>
                  <a:pt x="4405301" y="456369"/>
                  <a:pt x="5239711" y="171481"/>
                  <a:pt x="5962360" y="577474"/>
                </a:cubicBezTo>
                <a:cubicBezTo>
                  <a:pt x="6424263" y="793374"/>
                  <a:pt x="6810759" y="898148"/>
                  <a:pt x="7022631" y="938927"/>
                </a:cubicBezTo>
                <a:lnTo>
                  <a:pt x="7034859" y="941103"/>
                </a:lnTo>
                <a:lnTo>
                  <a:pt x="16753" y="941103"/>
                </a:lnTo>
                <a:lnTo>
                  <a:pt x="0" y="936033"/>
                </a:lnTo>
                <a:cubicBezTo>
                  <a:pt x="889545" y="439970"/>
                  <a:pt x="1413893" y="116512"/>
                  <a:pt x="2027668" y="19702"/>
                </a:cubicBezTo>
                <a:cubicBezTo>
                  <a:pt x="2104390" y="7601"/>
                  <a:pt x="2173820" y="1445"/>
                  <a:pt x="2238328" y="227"/>
                </a:cubicBezTo>
                <a:close/>
              </a:path>
            </a:pathLst>
          </a:cu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281" y="-268075"/>
            <a:ext cx="5744410" cy="2587275"/>
          </a:xfrm>
          <a:prstGeom prst="rect">
            <a:avLst/>
          </a:prstGeom>
        </p:spPr>
      </p:pic>
      <p:pic>
        <p:nvPicPr>
          <p:cNvPr id="9" name="Graphic 8">
            <a:extLst>
              <a:ext uri="{FF2B5EF4-FFF2-40B4-BE49-F238E27FC236}">
                <a16:creationId xmlns:a16="http://schemas.microsoft.com/office/drawing/2014/main" id="{CEC75011-0563-C38D-7E37-C4BA64285879}"/>
              </a:ext>
            </a:extLst>
          </p:cNvPr>
          <p:cNvPicPr>
            <a:picLocks noChangeAspect="1"/>
          </p:cNvPicPr>
          <p:nvPr userDrawn="1"/>
        </p:nvPicPr>
        <p:blipFill>
          <a:blip r:embed="rId4">
            <a:extLst>
              <a:ext uri="{96DAC541-7B7A-43D3-8B79-37D633B846F1}">
                <asvg:svgBlip xmlns:asvg="http://schemas.microsoft.com/office/drawing/2016/SVG/main" r:embed="rId5"/>
              </a:ext>
            </a:extLst>
          </a:blip>
          <a:srcRect b="41656"/>
          <a:stretch/>
        </p:blipFill>
        <p:spPr>
          <a:xfrm flipH="1">
            <a:off x="3790333" y="5869588"/>
            <a:ext cx="3290534" cy="990888"/>
          </a:xfrm>
          <a:prstGeom prst="rect">
            <a:avLst/>
          </a:prstGeom>
        </p:spPr>
      </p:pic>
      <p:sp>
        <p:nvSpPr>
          <p:cNvPr id="10" name="TextBox 9">
            <a:extLst>
              <a:ext uri="{FF2B5EF4-FFF2-40B4-BE49-F238E27FC236}">
                <a16:creationId xmlns:a16="http://schemas.microsoft.com/office/drawing/2014/main" id="{8253C57D-C22C-5D8C-7965-85E6F2A9BC56}"/>
              </a:ext>
            </a:extLst>
          </p:cNvPr>
          <p:cNvSpPr txBox="1"/>
          <p:nvPr userDrawn="1"/>
        </p:nvSpPr>
        <p:spPr>
          <a:xfrm>
            <a:off x="2773680" y="62992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15" name="TextBox 14">
            <a:extLst>
              <a:ext uri="{FF2B5EF4-FFF2-40B4-BE49-F238E27FC236}">
                <a16:creationId xmlns:a16="http://schemas.microsoft.com/office/drawing/2014/main" id="{E2547FC7-2D6A-9B29-7BA2-5399F8C57E2F}"/>
              </a:ext>
            </a:extLst>
          </p:cNvPr>
          <p:cNvSpPr txBox="1"/>
          <p:nvPr userDrawn="1"/>
        </p:nvSpPr>
        <p:spPr>
          <a:xfrm>
            <a:off x="325712" y="360662"/>
            <a:ext cx="5665788"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Activating Prior Knowledge</a:t>
            </a:r>
          </a:p>
        </p:txBody>
      </p:sp>
      <p:sp>
        <p:nvSpPr>
          <p:cNvPr id="2" name="TextBox 1">
            <a:extLst>
              <a:ext uri="{FF2B5EF4-FFF2-40B4-BE49-F238E27FC236}">
                <a16:creationId xmlns:a16="http://schemas.microsoft.com/office/drawing/2014/main" id="{BDE26D0B-E491-9B29-B959-FFC5E44175A7}"/>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2D51EC-0C17-8ADB-E210-E1E1EFEF44C4}"/>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7" name="Graphic 6">
            <a:extLst>
              <a:ext uri="{FF2B5EF4-FFF2-40B4-BE49-F238E27FC236}">
                <a16:creationId xmlns:a16="http://schemas.microsoft.com/office/drawing/2014/main" id="{15DEBFE6-C9EE-AE5A-EED2-948F94447BEF}"/>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3152440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 Do">
    <p:bg>
      <p:bgPr>
        <a:solidFill>
          <a:srgbClr val="FFFDF5"/>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5B5C6CD8-4FEA-EB9F-DD88-2E445C617828}"/>
              </a:ext>
            </a:extLst>
          </p:cNvPr>
          <p:cNvSpPr/>
          <p:nvPr userDrawn="1"/>
        </p:nvSpPr>
        <p:spPr>
          <a:xfrm rot="16200000" flipH="1">
            <a:off x="5094141" y="2540606"/>
            <a:ext cx="6597678" cy="1516464"/>
          </a:xfrm>
          <a:custGeom>
            <a:avLst/>
            <a:gdLst>
              <a:gd name="connsiteX0" fmla="*/ 0 w 6597678"/>
              <a:gd name="connsiteY0" fmla="*/ 468471 h 1516464"/>
              <a:gd name="connsiteX1" fmla="*/ 0 w 6597678"/>
              <a:gd name="connsiteY1" fmla="*/ 1516464 h 1516464"/>
              <a:gd name="connsiteX2" fmla="*/ 1 w 6597678"/>
              <a:gd name="connsiteY2" fmla="*/ 1516464 h 1516464"/>
              <a:gd name="connsiteX3" fmla="*/ 1 w 6597678"/>
              <a:gd name="connsiteY3" fmla="*/ 1509252 h 1516464"/>
              <a:gd name="connsiteX4" fmla="*/ 6597678 w 6597678"/>
              <a:gd name="connsiteY4" fmla="*/ 1509251 h 1516464"/>
              <a:gd name="connsiteX5" fmla="*/ 6544309 w 6597678"/>
              <a:gd name="connsiteY5" fmla="*/ 1460168 h 1516464"/>
              <a:gd name="connsiteX6" fmla="*/ 5900313 w 6597678"/>
              <a:gd name="connsiteY6" fmla="*/ 954271 h 1516464"/>
              <a:gd name="connsiteX7" fmla="*/ 3752683 w 6597678"/>
              <a:gd name="connsiteY7" fmla="*/ 71574 h 1516464"/>
              <a:gd name="connsiteX8" fmla="*/ 2097700 w 6597678"/>
              <a:gd name="connsiteY8" fmla="*/ 172981 h 1516464"/>
              <a:gd name="connsiteX9" fmla="*/ 168322 w 6597678"/>
              <a:gd name="connsiteY9" fmla="*/ 452286 h 1516464"/>
              <a:gd name="connsiteX10" fmla="*/ 0 w 6597678"/>
              <a:gd name="connsiteY10" fmla="*/ 468471 h 1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678" h="1516464">
                <a:moveTo>
                  <a:pt x="0" y="468471"/>
                </a:moveTo>
                <a:lnTo>
                  <a:pt x="0" y="1516464"/>
                </a:lnTo>
                <a:lnTo>
                  <a:pt x="1" y="1516464"/>
                </a:lnTo>
                <a:lnTo>
                  <a:pt x="1" y="1509252"/>
                </a:lnTo>
                <a:lnTo>
                  <a:pt x="6597678" y="1509251"/>
                </a:lnTo>
                <a:lnTo>
                  <a:pt x="6544309" y="1460168"/>
                </a:lnTo>
                <a:cubicBezTo>
                  <a:pt x="6380205" y="1287646"/>
                  <a:pt x="6342506" y="1105401"/>
                  <a:pt x="5900313" y="954271"/>
                </a:cubicBezTo>
                <a:cubicBezTo>
                  <a:pt x="4435983" y="629560"/>
                  <a:pt x="4312773" y="213408"/>
                  <a:pt x="3752683" y="71574"/>
                </a:cubicBezTo>
                <a:cubicBezTo>
                  <a:pt x="2858561" y="-77023"/>
                  <a:pt x="2712081" y="29912"/>
                  <a:pt x="2097700" y="172981"/>
                </a:cubicBezTo>
                <a:cubicBezTo>
                  <a:pt x="1176214" y="387565"/>
                  <a:pt x="1017931" y="372726"/>
                  <a:pt x="168322" y="452286"/>
                </a:cubicBezTo>
                <a:lnTo>
                  <a:pt x="0" y="468471"/>
                </a:lnTo>
                <a:close/>
              </a:path>
            </a:pathLst>
          </a:cu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1100">
              <a:solidFill>
                <a:srgbClr val="FFC000"/>
              </a:solidFill>
            </a:endParaRPr>
          </a:p>
        </p:txBody>
      </p:sp>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Book"/>
              <a:cs typeface="Gotham-Book"/>
            </a:endParaRPr>
          </a:p>
        </p:txBody>
      </p:sp>
      <p:sp>
        <p:nvSpPr>
          <p:cNvPr id="6" name="Text Placeholder 2">
            <a:extLst>
              <a:ext uri="{FF2B5EF4-FFF2-40B4-BE49-F238E27FC236}">
                <a16:creationId xmlns:a16="http://schemas.microsoft.com/office/drawing/2014/main" id="{E16D3422-A50B-B3AA-FEB3-A9477711DD2A}"/>
              </a:ext>
            </a:extLst>
          </p:cNvPr>
          <p:cNvSpPr>
            <a:spLocks noGrp="1"/>
          </p:cNvSpPr>
          <p:nvPr>
            <p:ph type="body" sz="quarter" idx="12" hasCustomPrompt="1"/>
          </p:nvPr>
        </p:nvSpPr>
        <p:spPr>
          <a:xfrm>
            <a:off x="325712" y="1225087"/>
            <a:ext cx="8247888" cy="461665"/>
          </a:xfrm>
          <a:prstGeom prst="rect">
            <a:avLst/>
          </a:prstGeom>
        </p:spPr>
        <p:txBody>
          <a:bodyPr anchor="t">
            <a:spAutoFit/>
          </a:bodyPr>
          <a:lstStyle>
            <a:lvl1pPr algn="l">
              <a:defRPr sz="2400">
                <a:solidFill>
                  <a:srgbClr val="000000"/>
                </a:solidFill>
              </a:defRPr>
            </a:lvl1pPr>
          </a:lstStyle>
          <a:p>
            <a:pPr lvl="0"/>
            <a:r>
              <a:rPr lang="en-GB"/>
              <a:t>Insert text here.</a:t>
            </a:r>
          </a:p>
        </p:txBody>
      </p:sp>
      <p:pic>
        <p:nvPicPr>
          <p:cNvPr id="17" name="Graphic 16">
            <a:extLst>
              <a:ext uri="{FF2B5EF4-FFF2-40B4-BE49-F238E27FC236}">
                <a16:creationId xmlns:a16="http://schemas.microsoft.com/office/drawing/2014/main" id="{7658545D-04C5-AB23-E0F3-BE6E0CA73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8677" y="-258243"/>
            <a:ext cx="1048510" cy="2587275"/>
          </a:xfrm>
          <a:prstGeom prst="rect">
            <a:avLst/>
          </a:prstGeom>
        </p:spPr>
      </p:pic>
      <p:pic>
        <p:nvPicPr>
          <p:cNvPr id="12" name="Graphic 11">
            <a:extLst>
              <a:ext uri="{FF2B5EF4-FFF2-40B4-BE49-F238E27FC236}">
                <a16:creationId xmlns:a16="http://schemas.microsoft.com/office/drawing/2014/main" id="{96FA925C-4818-9C9E-745D-A32DC6B0E059}"/>
              </a:ext>
            </a:extLst>
          </p:cNvPr>
          <p:cNvPicPr>
            <a:picLocks noChangeAspect="1"/>
          </p:cNvPicPr>
          <p:nvPr userDrawn="1"/>
        </p:nvPicPr>
        <p:blipFill>
          <a:blip r:embed="rId4">
            <a:extLst>
              <a:ext uri="{96DAC541-7B7A-43D3-8B79-37D633B846F1}">
                <asvg:svgBlip xmlns:asvg="http://schemas.microsoft.com/office/drawing/2016/SVG/main" r:embed="rId5"/>
              </a:ext>
            </a:extLst>
          </a:blip>
          <a:srcRect r="39262"/>
          <a:stretch/>
        </p:blipFill>
        <p:spPr>
          <a:xfrm>
            <a:off x="7676772" y="2054746"/>
            <a:ext cx="1470884" cy="3595266"/>
          </a:xfrm>
          <a:prstGeom prst="rect">
            <a:avLst/>
          </a:prstGeom>
        </p:spPr>
      </p:pic>
      <p:sp>
        <p:nvSpPr>
          <p:cNvPr id="15" name="Text Placeholder 21">
            <a:extLst>
              <a:ext uri="{FF2B5EF4-FFF2-40B4-BE49-F238E27FC236}">
                <a16:creationId xmlns:a16="http://schemas.microsoft.com/office/drawing/2014/main" id="{E25D797E-A471-30A3-4F68-5B8B8877B10A}"/>
              </a:ext>
            </a:extLst>
          </p:cNvPr>
          <p:cNvSpPr>
            <a:spLocks noGrp="1"/>
          </p:cNvSpPr>
          <p:nvPr>
            <p:ph type="body" sz="quarter" idx="14" hasCustomPrompt="1"/>
          </p:nvPr>
        </p:nvSpPr>
        <p:spPr>
          <a:xfrm>
            <a:off x="1397427" y="366803"/>
            <a:ext cx="6766560" cy="536575"/>
          </a:xfrm>
        </p:spPr>
        <p:txBody>
          <a:bodyPr anchor="t"/>
          <a:lstStyle>
            <a:lvl1pPr>
              <a:defRPr sz="3600" b="1" i="0">
                <a:solidFill>
                  <a:srgbClr val="000000"/>
                </a:solidFill>
                <a:latin typeface="Calibri" panose="020F0502020204030204" pitchFamily="34" charset="0"/>
                <a:cs typeface="Calibri" panose="020F0502020204030204" pitchFamily="34" charset="0"/>
              </a:defRPr>
            </a:lvl1pPr>
          </a:lstStyle>
          <a:p>
            <a:pPr algn="l">
              <a:spcBef>
                <a:spcPts val="672"/>
              </a:spcBef>
            </a:pPr>
            <a:r>
              <a:rPr lang="en-US"/>
              <a:t>Add Text</a:t>
            </a:r>
          </a:p>
        </p:txBody>
      </p:sp>
      <p:sp>
        <p:nvSpPr>
          <p:cNvPr id="3" name="TextBox 2">
            <a:extLst>
              <a:ext uri="{FF2B5EF4-FFF2-40B4-BE49-F238E27FC236}">
                <a16:creationId xmlns:a16="http://schemas.microsoft.com/office/drawing/2014/main" id="{21145D46-BF62-057D-F9CB-14929562ADBD}"/>
              </a:ext>
            </a:extLst>
          </p:cNvPr>
          <p:cNvSpPr txBox="1"/>
          <p:nvPr userDrawn="1"/>
        </p:nvSpPr>
        <p:spPr>
          <a:xfrm>
            <a:off x="325712" y="360662"/>
            <a:ext cx="1071716" cy="549066"/>
          </a:xfrm>
          <a:prstGeom prst="rect">
            <a:avLst/>
          </a:prstGeom>
          <a:noFill/>
          <a:ln>
            <a:noFill/>
          </a:ln>
        </p:spPr>
        <p:txBody>
          <a:bodyPr wrap="square" rtlCol="0">
            <a:noAutofit/>
          </a:bodyPr>
          <a:lstStyle/>
          <a:p>
            <a:pPr>
              <a:spcBef>
                <a:spcPts val="672"/>
              </a:spcBef>
            </a:pPr>
            <a:r>
              <a:rPr lang="en-US" sz="3600" b="1" i="0">
                <a:solidFill>
                  <a:schemeClr val="accent1"/>
                </a:solidFill>
                <a:latin typeface="Calibri" panose="020F0502020204030204" pitchFamily="34" charset="0"/>
                <a:cs typeface="Calibri" panose="020F0502020204030204" pitchFamily="34" charset="0"/>
              </a:rPr>
              <a:t>I Do:</a:t>
            </a:r>
          </a:p>
        </p:txBody>
      </p:sp>
      <p:sp>
        <p:nvSpPr>
          <p:cNvPr id="4" name="TextBox 3">
            <a:extLst>
              <a:ext uri="{FF2B5EF4-FFF2-40B4-BE49-F238E27FC236}">
                <a16:creationId xmlns:a16="http://schemas.microsoft.com/office/drawing/2014/main" id="{AF86909F-C02E-08E8-D24D-771C3431C109}"/>
              </a:ext>
            </a:extLst>
          </p:cNvPr>
          <p:cNvSpPr txBox="1"/>
          <p:nvPr userDrawn="1"/>
        </p:nvSpPr>
        <p:spPr>
          <a:xfrm>
            <a:off x="8643069" y="6487410"/>
            <a:ext cx="411102" cy="276999"/>
          </a:xfrm>
          <a:prstGeom prst="rect">
            <a:avLst/>
          </a:prstGeom>
          <a:noFill/>
        </p:spPr>
        <p:txBody>
          <a:bodyPr wrap="square" rtlCol="0">
            <a:spAutoFit/>
          </a:bodyPr>
          <a:lstStyle/>
          <a:p>
            <a:pPr algn="ctr"/>
            <a:fld id="{3700E7A0-900D-1C46-98A3-ECB8A5687870}" type="slidenum">
              <a:rPr lang="en-US" sz="1200" i="0" smtClean="0">
                <a:solidFill>
                  <a:srgbClr val="000000"/>
                </a:solidFill>
                <a:latin typeface="Calibri" panose="020F0502020204030204" pitchFamily="34" charset="0"/>
                <a:cs typeface="Calibri" panose="020F0502020204030204" pitchFamily="34" charset="0"/>
              </a:rPr>
              <a:pPr algn="ctr"/>
              <a:t>‹#›</a:t>
            </a:fld>
            <a:endParaRPr lang="en-US" sz="1200" i="0">
              <a:solidFill>
                <a:srgbClr val="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730F54B-F406-0609-2CF4-92D70A6EDFE0}"/>
              </a:ext>
            </a:extLst>
          </p:cNvPr>
          <p:cNvSpPr txBox="1"/>
          <p:nvPr userDrawn="1"/>
        </p:nvSpPr>
        <p:spPr>
          <a:xfrm>
            <a:off x="177895" y="6384855"/>
            <a:ext cx="2203165" cy="397933"/>
          </a:xfrm>
          <a:prstGeom prst="rect">
            <a:avLst/>
          </a:prstGeom>
          <a:noFill/>
          <a:ln>
            <a:noFill/>
          </a:ln>
        </p:spPr>
        <p:txBody>
          <a:bodyPr wrap="square" rtlCol="0">
            <a:noAutofit/>
          </a:bodyPr>
          <a:lstStyle/>
          <a:p>
            <a:pPr>
              <a:spcBef>
                <a:spcPts val="672"/>
              </a:spcBef>
            </a:pPr>
            <a:r>
              <a:rPr lang="en-US" sz="1100" b="1" i="0">
                <a:solidFill>
                  <a:schemeClr val="accent1"/>
                </a:solidFill>
                <a:latin typeface="Calibri"/>
                <a:cs typeface="Calibri"/>
              </a:rPr>
              <a:t>Social </a:t>
            </a:r>
            <a:r>
              <a:rPr lang="en-US" sz="1100" b="0" i="0">
                <a:solidFill>
                  <a:schemeClr val="accent1"/>
                </a:solidFill>
                <a:latin typeface="Calibri" panose="020F0502020204030204" pitchFamily="34" charset="0"/>
                <a:cs typeface="Calibri" panose="020F0502020204030204" pitchFamily="34" charset="0"/>
              </a:rPr>
              <a:t>and Emotional Learning</a:t>
            </a:r>
          </a:p>
        </p:txBody>
      </p:sp>
      <p:pic>
        <p:nvPicPr>
          <p:cNvPr id="9" name="Graphic 8">
            <a:extLst>
              <a:ext uri="{FF2B5EF4-FFF2-40B4-BE49-F238E27FC236}">
                <a16:creationId xmlns:a16="http://schemas.microsoft.com/office/drawing/2014/main" id="{A12D8696-7889-CD5F-C8A6-A1C5EC0C9BF4}"/>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74609" y="6031517"/>
            <a:ext cx="1907688" cy="1200411"/>
          </a:xfrm>
          <a:prstGeom prst="rect">
            <a:avLst/>
          </a:prstGeom>
        </p:spPr>
      </p:pic>
    </p:spTree>
    <p:extLst>
      <p:ext uri="{BB962C8B-B14F-4D97-AF65-F5344CB8AC3E}">
        <p14:creationId xmlns:p14="http://schemas.microsoft.com/office/powerpoint/2010/main" val="280357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9A69A14-A880-0B40-AF10-4E44A50A306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0A5E958E-A9DD-5D4B-B3A7-C76D79B4BE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349000"/>
      </p:ext>
    </p:extLst>
  </p:cSld>
  <p:clrMap bg1="lt1" tx1="dk1" bg2="lt2" tx2="dk2" accent1="accent1" accent2="accent2" accent3="accent3" accent4="accent4" accent5="accent5" accent6="accent6" hlink="hlink" folHlink="folHlink"/>
  <p:sldLayoutIdLst>
    <p:sldLayoutId id="2147486252" r:id="rId1"/>
    <p:sldLayoutId id="2147486238" r:id="rId2"/>
    <p:sldLayoutId id="2147486289" r:id="rId3"/>
    <p:sldLayoutId id="2147486324" r:id="rId4"/>
    <p:sldLayoutId id="2147486325" r:id="rId5"/>
    <p:sldLayoutId id="2147486326" r:id="rId6"/>
    <p:sldLayoutId id="2147486327" r:id="rId7"/>
    <p:sldLayoutId id="2147486328" r:id="rId8"/>
    <p:sldLayoutId id="2147486331" r:id="rId9"/>
    <p:sldLayoutId id="2147486332" r:id="rId10"/>
    <p:sldLayoutId id="2147486329" r:id="rId11"/>
    <p:sldLayoutId id="2147486330" r:id="rId12"/>
    <p:sldLayoutId id="2147486334" r:id="rId13"/>
    <p:sldLayoutId id="2147486345" r:id="rId14"/>
    <p:sldLayoutId id="2147486347" r:id="rId15"/>
    <p:sldLayoutId id="2147486348" r:id="rId16"/>
    <p:sldLayoutId id="2147486336" r:id="rId17"/>
    <p:sldLayoutId id="2147486337" r:id="rId18"/>
    <p:sldLayoutId id="2147486338" r:id="rId19"/>
    <p:sldLayoutId id="2147486339" r:id="rId20"/>
    <p:sldLayoutId id="2147486340" r:id="rId21"/>
    <p:sldLayoutId id="2147486342" r:id="rId22"/>
    <p:sldLayoutId id="2147486343" r:id="rId23"/>
    <p:sldLayoutId id="2147486349" r:id="rId24"/>
    <p:sldLayoutId id="2147486351" r:id="rId25"/>
    <p:sldLayoutId id="2147486379" r:id="rId26"/>
    <p:sldLayoutId id="2147486380" r:id="rId27"/>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9A69A14-A880-0B40-AF10-4E44A50A306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0A5E958E-A9DD-5D4B-B3A7-C76D79B4BE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135745"/>
      </p:ext>
    </p:extLst>
  </p:cSld>
  <p:clrMap bg1="lt1" tx1="dk1" bg2="lt2" tx2="dk2" accent1="accent1" accent2="accent2" accent3="accent3" accent4="accent4" accent5="accent5" accent6="accent6" hlink="hlink" folHlink="folHlink"/>
  <p:sldLayoutIdLst>
    <p:sldLayoutId id="2147486353" r:id="rId1"/>
    <p:sldLayoutId id="2147486354" r:id="rId2"/>
    <p:sldLayoutId id="2147486355" r:id="rId3"/>
    <p:sldLayoutId id="2147486356" r:id="rId4"/>
    <p:sldLayoutId id="2147486357" r:id="rId5"/>
    <p:sldLayoutId id="2147486358" r:id="rId6"/>
    <p:sldLayoutId id="2147486359" r:id="rId7"/>
    <p:sldLayoutId id="2147486360" r:id="rId8"/>
    <p:sldLayoutId id="2147486361" r:id="rId9"/>
    <p:sldLayoutId id="2147486362" r:id="rId10"/>
    <p:sldLayoutId id="2147486363" r:id="rId11"/>
    <p:sldLayoutId id="2147486364" r:id="rId12"/>
    <p:sldLayoutId id="2147486365" r:id="rId13"/>
    <p:sldLayoutId id="2147486366" r:id="rId14"/>
    <p:sldLayoutId id="2147486367" r:id="rId15"/>
    <p:sldLayoutId id="2147486368" r:id="rId16"/>
    <p:sldLayoutId id="2147486369" r:id="rId17"/>
    <p:sldLayoutId id="2147486370" r:id="rId18"/>
    <p:sldLayoutId id="2147486371" r:id="rId19"/>
    <p:sldLayoutId id="2147486372" r:id="rId20"/>
    <p:sldLayoutId id="2147486373" r:id="rId21"/>
    <p:sldLayoutId id="2147486374" r:id="rId22"/>
    <p:sldLayoutId id="2147486375" r:id="rId23"/>
    <p:sldLayoutId id="2147486376" r:id="rId24"/>
    <p:sldLayoutId id="2147486377" r:id="rId25"/>
    <p:sldLayoutId id="2147486378" r:id="rId26"/>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55.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jpeg"/><Relationship Id="rId7" Type="http://schemas.openxmlformats.org/officeDocument/2006/relationships/image" Target="../media/image58.emf"/><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9.jpe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7.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C123E-E810-8290-6245-FADCC7936912}"/>
              </a:ext>
            </a:extLst>
          </p:cNvPr>
          <p:cNvSpPr>
            <a:spLocks noGrp="1"/>
          </p:cNvSpPr>
          <p:nvPr>
            <p:ph type="ctrTitle"/>
          </p:nvPr>
        </p:nvSpPr>
        <p:spPr>
          <a:xfrm>
            <a:off x="4758189" y="1397705"/>
            <a:ext cx="3974996" cy="2031295"/>
          </a:xfrm>
        </p:spPr>
        <p:txBody>
          <a:bodyPr/>
          <a:lstStyle/>
          <a:p>
            <a:pPr marL="1270"/>
            <a:r>
              <a:rPr lang="en-US">
                <a:ea typeface="Calibri" panose="020F0502020204030204" pitchFamily="34" charset="0"/>
              </a:rPr>
              <a:t>Respecting Different Opinions</a:t>
            </a:r>
          </a:p>
        </p:txBody>
      </p:sp>
      <p:sp>
        <p:nvSpPr>
          <p:cNvPr id="3" name="Subtitle 2">
            <a:extLst>
              <a:ext uri="{FF2B5EF4-FFF2-40B4-BE49-F238E27FC236}">
                <a16:creationId xmlns:a16="http://schemas.microsoft.com/office/drawing/2014/main" id="{2B730363-7652-20E0-FE24-246739C0DEA4}"/>
              </a:ext>
            </a:extLst>
          </p:cNvPr>
          <p:cNvSpPr>
            <a:spLocks noGrp="1"/>
          </p:cNvSpPr>
          <p:nvPr>
            <p:ph type="subTitle" idx="1"/>
          </p:nvPr>
        </p:nvSpPr>
        <p:spPr>
          <a:xfrm>
            <a:off x="4758187" y="3424258"/>
            <a:ext cx="3974996" cy="691500"/>
          </a:xfrm>
        </p:spPr>
        <p:txBody>
          <a:bodyPr/>
          <a:lstStyle/>
          <a:p>
            <a:r>
              <a:rPr lang="en-US"/>
              <a:t>Unit 3 Better Together</a:t>
            </a:r>
          </a:p>
          <a:p>
            <a:r>
              <a:rPr lang="en-US"/>
              <a:t>Lesson 2</a:t>
            </a:r>
          </a:p>
        </p:txBody>
      </p:sp>
      <p:pic>
        <p:nvPicPr>
          <p:cNvPr id="6" name="Picture Placeholder 5" descr="A close-up of a person&#10;&#10;AI-generated content may be incorrect.">
            <a:extLst>
              <a:ext uri="{FF2B5EF4-FFF2-40B4-BE49-F238E27FC236}">
                <a16:creationId xmlns:a16="http://schemas.microsoft.com/office/drawing/2014/main" id="{AF7EB367-65B5-5336-EA21-95D3A913764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696" r="17696"/>
          <a:stretch/>
        </p:blipFill>
        <p:spPr>
          <a:xfrm>
            <a:off x="-25400" y="1301750"/>
            <a:ext cx="4486275" cy="4994275"/>
          </a:xfrm>
        </p:spPr>
      </p:pic>
    </p:spTree>
    <p:extLst>
      <p:ext uri="{BB962C8B-B14F-4D97-AF65-F5344CB8AC3E}">
        <p14:creationId xmlns:p14="http://schemas.microsoft.com/office/powerpoint/2010/main" val="258511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C6727C-E309-3F8B-2D20-D2A3F0374F5F}"/>
              </a:ext>
            </a:extLst>
          </p:cNvPr>
          <p:cNvSpPr>
            <a:spLocks noGrp="1"/>
          </p:cNvSpPr>
          <p:nvPr>
            <p:ph type="body" sz="quarter" idx="14"/>
          </p:nvPr>
        </p:nvSpPr>
        <p:spPr/>
        <p:txBody>
          <a:bodyPr>
            <a:noAutofit/>
          </a:bodyPr>
          <a:lstStyle/>
          <a:p>
            <a:r>
              <a:rPr lang="en-GB" dirty="0"/>
              <a:t>Different Opinions</a:t>
            </a:r>
          </a:p>
        </p:txBody>
      </p:sp>
      <p:pic>
        <p:nvPicPr>
          <p:cNvPr id="4" name="Picture Placeholder 6">
            <a:extLst>
              <a:ext uri="{FF2B5EF4-FFF2-40B4-BE49-F238E27FC236}">
                <a16:creationId xmlns:a16="http://schemas.microsoft.com/office/drawing/2014/main" id="{5A43D5CC-CAA0-65B2-C2C2-0EEAE6402157}"/>
              </a:ext>
            </a:extLst>
          </p:cNvPr>
          <p:cNvPicPr>
            <a:picLocks noChangeAspect="1"/>
          </p:cNvPicPr>
          <p:nvPr/>
        </p:nvPicPr>
        <p:blipFill>
          <a:blip r:embed="rId3">
            <a:extLst>
              <a:ext uri="{28A0092B-C50C-407E-A947-70E740481C1C}">
                <a14:useLocalDpi xmlns:a14="http://schemas.microsoft.com/office/drawing/2010/main" val="0"/>
              </a:ext>
            </a:extLst>
          </a:blip>
          <a:srcRect l="2571" r="2571"/>
          <a:stretch/>
        </p:blipFill>
        <p:spPr>
          <a:xfrm>
            <a:off x="372553" y="2450472"/>
            <a:ext cx="2640133" cy="195706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5" name="Picture Placeholder 6">
            <a:extLst>
              <a:ext uri="{FF2B5EF4-FFF2-40B4-BE49-F238E27FC236}">
                <a16:creationId xmlns:a16="http://schemas.microsoft.com/office/drawing/2014/main" id="{4C1D55CB-2BD6-A2CA-B6A6-F36D06DE1188}"/>
              </a:ext>
            </a:extLst>
          </p:cNvPr>
          <p:cNvPicPr>
            <a:picLocks noChangeAspect="1"/>
          </p:cNvPicPr>
          <p:nvPr/>
        </p:nvPicPr>
        <p:blipFill>
          <a:blip r:embed="rId4">
            <a:extLst>
              <a:ext uri="{28A0092B-C50C-407E-A947-70E740481C1C}">
                <a14:useLocalDpi xmlns:a14="http://schemas.microsoft.com/office/drawing/2010/main" val="0"/>
              </a:ext>
            </a:extLst>
          </a:blip>
          <a:srcRect l="4984" r="4984"/>
          <a:stretch/>
        </p:blipFill>
        <p:spPr>
          <a:xfrm>
            <a:off x="6035555" y="2450469"/>
            <a:ext cx="2640133" cy="195706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6" name="Picture Placeholder 6">
            <a:extLst>
              <a:ext uri="{FF2B5EF4-FFF2-40B4-BE49-F238E27FC236}">
                <a16:creationId xmlns:a16="http://schemas.microsoft.com/office/drawing/2014/main" id="{E1737B4B-5DD8-DB57-1221-B0FAEE02A5CD}"/>
              </a:ext>
            </a:extLst>
          </p:cNvPr>
          <p:cNvPicPr>
            <a:picLocks noChangeAspect="1"/>
          </p:cNvPicPr>
          <p:nvPr/>
        </p:nvPicPr>
        <p:blipFill>
          <a:blip r:embed="rId5">
            <a:extLst>
              <a:ext uri="{28A0092B-C50C-407E-A947-70E740481C1C}">
                <a14:useLocalDpi xmlns:a14="http://schemas.microsoft.com/office/drawing/2010/main" val="0"/>
              </a:ext>
            </a:extLst>
          </a:blip>
          <a:srcRect l="5087" r="5087"/>
          <a:stretch/>
        </p:blipFill>
        <p:spPr>
          <a:xfrm>
            <a:off x="3204054" y="2450470"/>
            <a:ext cx="2640133" cy="195706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
        <p:nvSpPr>
          <p:cNvPr id="7" name="TextBox 6">
            <a:extLst>
              <a:ext uri="{FF2B5EF4-FFF2-40B4-BE49-F238E27FC236}">
                <a16:creationId xmlns:a16="http://schemas.microsoft.com/office/drawing/2014/main" id="{7A299628-C337-60BC-270D-76CBFEA53470}"/>
              </a:ext>
            </a:extLst>
          </p:cNvPr>
          <p:cNvSpPr txBox="1"/>
          <p:nvPr/>
        </p:nvSpPr>
        <p:spPr>
          <a:xfrm>
            <a:off x="431799" y="4662583"/>
            <a:ext cx="2498687" cy="991518"/>
          </a:xfrm>
          <a:prstGeom prst="rect">
            <a:avLst/>
          </a:prstGeom>
          <a:noFill/>
          <a:ln>
            <a:noFill/>
          </a:ln>
        </p:spPr>
        <p:txBody>
          <a:bodyPr wrap="square" rtlCol="0">
            <a:noAutofit/>
          </a:bodyPr>
          <a:lstStyle/>
          <a:p>
            <a:pPr algn="ctr">
              <a:spcBef>
                <a:spcPts val="672"/>
              </a:spcBef>
            </a:pPr>
            <a:r>
              <a:rPr lang="en-GB" i="0">
                <a:solidFill>
                  <a:srgbClr val="000000"/>
                </a:solidFill>
                <a:latin typeface="Calibri"/>
                <a:cs typeface="Calibri"/>
              </a:rPr>
              <a:t>Is breakfast the most important meal of the day?</a:t>
            </a:r>
          </a:p>
        </p:txBody>
      </p:sp>
      <p:sp>
        <p:nvSpPr>
          <p:cNvPr id="8" name="TextBox 7">
            <a:extLst>
              <a:ext uri="{FF2B5EF4-FFF2-40B4-BE49-F238E27FC236}">
                <a16:creationId xmlns:a16="http://schemas.microsoft.com/office/drawing/2014/main" id="{835AB804-C9B0-19AC-C8E7-A1B935528B8B}"/>
              </a:ext>
            </a:extLst>
          </p:cNvPr>
          <p:cNvSpPr txBox="1"/>
          <p:nvPr/>
        </p:nvSpPr>
        <p:spPr>
          <a:xfrm>
            <a:off x="3274776" y="4662583"/>
            <a:ext cx="2498687" cy="991518"/>
          </a:xfrm>
          <a:prstGeom prst="rect">
            <a:avLst/>
          </a:prstGeom>
          <a:noFill/>
          <a:ln>
            <a:noFill/>
          </a:ln>
        </p:spPr>
        <p:txBody>
          <a:bodyPr wrap="square" rtlCol="0">
            <a:noAutofit/>
          </a:bodyPr>
          <a:lstStyle/>
          <a:p>
            <a:pPr algn="ctr">
              <a:spcBef>
                <a:spcPts val="672"/>
              </a:spcBef>
            </a:pPr>
            <a:r>
              <a:rPr lang="en-GB" i="0">
                <a:solidFill>
                  <a:srgbClr val="000000"/>
                </a:solidFill>
                <a:latin typeface="Calibri"/>
                <a:cs typeface="Calibri"/>
              </a:rPr>
              <a:t>Is football the best sport?</a:t>
            </a:r>
          </a:p>
        </p:txBody>
      </p:sp>
      <p:sp>
        <p:nvSpPr>
          <p:cNvPr id="9" name="TextBox 8">
            <a:extLst>
              <a:ext uri="{FF2B5EF4-FFF2-40B4-BE49-F238E27FC236}">
                <a16:creationId xmlns:a16="http://schemas.microsoft.com/office/drawing/2014/main" id="{44AA90DC-57B2-883E-41D9-E38E0AD4B10C}"/>
              </a:ext>
            </a:extLst>
          </p:cNvPr>
          <p:cNvSpPr txBox="1"/>
          <p:nvPr/>
        </p:nvSpPr>
        <p:spPr>
          <a:xfrm>
            <a:off x="6035555" y="4662577"/>
            <a:ext cx="2498687" cy="991518"/>
          </a:xfrm>
          <a:prstGeom prst="rect">
            <a:avLst/>
          </a:prstGeom>
          <a:noFill/>
          <a:ln>
            <a:noFill/>
          </a:ln>
        </p:spPr>
        <p:txBody>
          <a:bodyPr wrap="square" rtlCol="0">
            <a:noAutofit/>
          </a:bodyPr>
          <a:lstStyle/>
          <a:p>
            <a:pPr algn="ctr">
              <a:spcBef>
                <a:spcPts val="672"/>
              </a:spcBef>
            </a:pPr>
            <a:r>
              <a:rPr lang="en-GB" i="0">
                <a:solidFill>
                  <a:srgbClr val="000000"/>
                </a:solidFill>
                <a:latin typeface="Calibri"/>
                <a:cs typeface="Calibri"/>
              </a:rPr>
              <a:t>Are strawberries the tastiest fruit?</a:t>
            </a:r>
          </a:p>
        </p:txBody>
      </p:sp>
      <p:sp>
        <p:nvSpPr>
          <p:cNvPr id="12" name="Text Placeholder 3">
            <a:extLst>
              <a:ext uri="{FF2B5EF4-FFF2-40B4-BE49-F238E27FC236}">
                <a16:creationId xmlns:a16="http://schemas.microsoft.com/office/drawing/2014/main" id="{49EC630B-F061-7A4C-AA02-D01938E6A3CF}"/>
              </a:ext>
            </a:extLst>
          </p:cNvPr>
          <p:cNvSpPr>
            <a:spLocks noGrp="1"/>
          </p:cNvSpPr>
          <p:nvPr>
            <p:ph type="body" sz="quarter" idx="12"/>
          </p:nvPr>
        </p:nvSpPr>
        <p:spPr>
          <a:xfrm>
            <a:off x="325712" y="1225087"/>
            <a:ext cx="8247888" cy="461665"/>
          </a:xfrm>
        </p:spPr>
        <p:txBody>
          <a:bodyPr/>
          <a:lstStyle/>
          <a:p>
            <a:r>
              <a:rPr lang="en-GB"/>
              <a:t>An opinion is a </a:t>
            </a:r>
            <a:r>
              <a:rPr lang="en-GB" b="1"/>
              <a:t>personal judgement, thought, or belief.</a:t>
            </a:r>
            <a:endParaRPr lang="en-US" b="1"/>
          </a:p>
        </p:txBody>
      </p:sp>
    </p:spTree>
    <p:extLst>
      <p:ext uri="{BB962C8B-B14F-4D97-AF65-F5344CB8AC3E}">
        <p14:creationId xmlns:p14="http://schemas.microsoft.com/office/powerpoint/2010/main" val="367456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DAE490-8FCB-30BC-6F0C-8902C3A2F4DB}"/>
              </a:ext>
            </a:extLst>
          </p:cNvPr>
          <p:cNvSpPr>
            <a:spLocks noGrp="1"/>
          </p:cNvSpPr>
          <p:nvPr>
            <p:ph type="body" sz="quarter" idx="12"/>
          </p:nvPr>
        </p:nvSpPr>
        <p:spPr/>
        <p:txBody>
          <a:bodyPr/>
          <a:lstStyle/>
          <a:p>
            <a:r>
              <a:rPr lang="en-GB"/>
              <a:t>Is strawberry ice cream better than vanilla ice cream?</a:t>
            </a:r>
            <a:endParaRPr lang="en-US"/>
          </a:p>
        </p:txBody>
      </p:sp>
      <p:sp>
        <p:nvSpPr>
          <p:cNvPr id="3" name="Text Placeholder 2">
            <a:extLst>
              <a:ext uri="{FF2B5EF4-FFF2-40B4-BE49-F238E27FC236}">
                <a16:creationId xmlns:a16="http://schemas.microsoft.com/office/drawing/2014/main" id="{EE987581-06D1-1830-67E9-F0A3910B91C8}"/>
              </a:ext>
            </a:extLst>
          </p:cNvPr>
          <p:cNvSpPr>
            <a:spLocks noGrp="1"/>
          </p:cNvSpPr>
          <p:nvPr>
            <p:ph type="body" sz="quarter" idx="14"/>
          </p:nvPr>
        </p:nvSpPr>
        <p:spPr/>
        <p:txBody>
          <a:bodyPr>
            <a:noAutofit/>
          </a:bodyPr>
          <a:lstStyle/>
          <a:p>
            <a:r>
              <a:rPr lang="en-US" dirty="0"/>
              <a:t>Different Opinions</a:t>
            </a:r>
          </a:p>
        </p:txBody>
      </p:sp>
      <p:pic>
        <p:nvPicPr>
          <p:cNvPr id="5" name="Picture Placeholder 6">
            <a:extLst>
              <a:ext uri="{FF2B5EF4-FFF2-40B4-BE49-F238E27FC236}">
                <a16:creationId xmlns:a16="http://schemas.microsoft.com/office/drawing/2014/main" id="{6EF4B81D-ED87-0E53-FA3A-1B59FB7FD78A}"/>
              </a:ext>
            </a:extLst>
          </p:cNvPr>
          <p:cNvPicPr>
            <a:picLocks noChangeAspect="1"/>
          </p:cNvPicPr>
          <p:nvPr/>
        </p:nvPicPr>
        <p:blipFill>
          <a:blip r:embed="rId3">
            <a:extLst>
              <a:ext uri="{28A0092B-C50C-407E-A947-70E740481C1C}">
                <a14:useLocalDpi xmlns:a14="http://schemas.microsoft.com/office/drawing/2010/main" val="0"/>
              </a:ext>
            </a:extLst>
          </a:blip>
          <a:srcRect l="5032" r="5032"/>
          <a:stretch/>
        </p:blipFill>
        <p:spPr>
          <a:xfrm>
            <a:off x="2480651" y="3208202"/>
            <a:ext cx="4182697" cy="3100523"/>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
        <p:nvSpPr>
          <p:cNvPr id="10" name="TextBox 9">
            <a:extLst>
              <a:ext uri="{FF2B5EF4-FFF2-40B4-BE49-F238E27FC236}">
                <a16:creationId xmlns:a16="http://schemas.microsoft.com/office/drawing/2014/main" id="{2FD61D53-D6A2-D7FB-37E3-FDD96476CBCF}"/>
              </a:ext>
            </a:extLst>
          </p:cNvPr>
          <p:cNvSpPr txBox="1"/>
          <p:nvPr/>
        </p:nvSpPr>
        <p:spPr>
          <a:xfrm>
            <a:off x="1140959" y="1969677"/>
            <a:ext cx="4572000" cy="461665"/>
          </a:xfrm>
          <a:prstGeom prst="rect">
            <a:avLst/>
          </a:prstGeom>
          <a:noFill/>
          <a:ln>
            <a:noFill/>
          </a:ln>
        </p:spPr>
        <p:txBody>
          <a:bodyPr wrap="square">
            <a:spAutoFit/>
          </a:bodyPr>
          <a:lstStyle/>
          <a:p>
            <a:r>
              <a:rPr lang="en-GB" i="0">
                <a:solidFill>
                  <a:prstClr val="black"/>
                </a:solidFill>
                <a:latin typeface="Calibr"/>
                <a:ea typeface="Segoe UI Symbol" panose="020B0502040204020203" pitchFamily="34" charset="0"/>
              </a:rPr>
              <a:t>Agree</a:t>
            </a:r>
            <a:endParaRPr lang="en-AU" i="0">
              <a:solidFill>
                <a:prstClr val="black"/>
              </a:solidFill>
              <a:latin typeface="Calibr"/>
              <a:ea typeface="Segoe UI Symbol" panose="020B0502040204020203" pitchFamily="34" charset="0"/>
            </a:endParaRPr>
          </a:p>
        </p:txBody>
      </p:sp>
      <p:sp>
        <p:nvSpPr>
          <p:cNvPr id="11" name="TextBox 10">
            <a:extLst>
              <a:ext uri="{FF2B5EF4-FFF2-40B4-BE49-F238E27FC236}">
                <a16:creationId xmlns:a16="http://schemas.microsoft.com/office/drawing/2014/main" id="{F46CF4DD-6B5C-C86C-13FF-E61F62F28074}"/>
              </a:ext>
            </a:extLst>
          </p:cNvPr>
          <p:cNvSpPr txBox="1"/>
          <p:nvPr/>
        </p:nvSpPr>
        <p:spPr>
          <a:xfrm>
            <a:off x="1140959" y="2780977"/>
            <a:ext cx="4572000" cy="461665"/>
          </a:xfrm>
          <a:prstGeom prst="rect">
            <a:avLst/>
          </a:prstGeom>
          <a:noFill/>
          <a:ln>
            <a:noFill/>
          </a:ln>
        </p:spPr>
        <p:txBody>
          <a:bodyPr wrap="square">
            <a:spAutoFit/>
          </a:bodyPr>
          <a:lstStyle/>
          <a:p>
            <a:r>
              <a:rPr lang="en-GB" i="0">
                <a:solidFill>
                  <a:prstClr val="black"/>
                </a:solidFill>
                <a:latin typeface="Calibr"/>
                <a:ea typeface="Segoe UI Symbol" panose="020B0502040204020203" pitchFamily="34" charset="0"/>
              </a:rPr>
              <a:t>Disagree</a:t>
            </a:r>
            <a:endParaRPr lang="en-AU" i="0">
              <a:solidFill>
                <a:prstClr val="black"/>
              </a:solidFill>
              <a:latin typeface="Calibr"/>
            </a:endParaRPr>
          </a:p>
        </p:txBody>
      </p:sp>
      <p:pic>
        <p:nvPicPr>
          <p:cNvPr id="13" name="Graphic 12" descr="Arrow Right with solid fill">
            <a:extLst>
              <a:ext uri="{FF2B5EF4-FFF2-40B4-BE49-F238E27FC236}">
                <a16:creationId xmlns:a16="http://schemas.microsoft.com/office/drawing/2014/main" id="{6718FDCD-5C8C-756E-498A-94269A1CF3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863" y="1866733"/>
            <a:ext cx="687121" cy="687121"/>
          </a:xfrm>
          <a:prstGeom prst="rect">
            <a:avLst/>
          </a:prstGeom>
        </p:spPr>
      </p:pic>
      <p:pic>
        <p:nvPicPr>
          <p:cNvPr id="14" name="Graphic 13" descr="Arrow Right with solid fill">
            <a:extLst>
              <a:ext uri="{FF2B5EF4-FFF2-40B4-BE49-F238E27FC236}">
                <a16:creationId xmlns:a16="http://schemas.microsoft.com/office/drawing/2014/main" id="{312E0CBF-2DB8-2002-8AD9-4ABCDC224B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453838" y="2645165"/>
            <a:ext cx="687121" cy="687121"/>
          </a:xfrm>
          <a:prstGeom prst="rect">
            <a:avLst/>
          </a:prstGeom>
        </p:spPr>
      </p:pic>
    </p:spTree>
    <p:extLst>
      <p:ext uri="{BB962C8B-B14F-4D97-AF65-F5344CB8AC3E}">
        <p14:creationId xmlns:p14="http://schemas.microsoft.com/office/powerpoint/2010/main" val="1513152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8B981-6434-8946-F1E8-631609D63036}"/>
            </a:ext>
          </a:extLst>
        </p:cNvPr>
        <p:cNvGrpSpPr/>
        <p:nvPr/>
      </p:nvGrpSpPr>
      <p:grpSpPr>
        <a:xfrm>
          <a:off x="0" y="0"/>
          <a:ext cx="0" cy="0"/>
          <a:chOff x="0" y="0"/>
          <a:chExt cx="0" cy="0"/>
        </a:xfrm>
      </p:grpSpPr>
      <p:pic>
        <p:nvPicPr>
          <p:cNvPr id="20" name="Picture Placeholder 5" descr="A basketball player in a uniform&#10;&#10;AI-generated content may be incorrect.">
            <a:extLst>
              <a:ext uri="{FF2B5EF4-FFF2-40B4-BE49-F238E27FC236}">
                <a16:creationId xmlns:a16="http://schemas.microsoft.com/office/drawing/2014/main" id="{5275BCF6-7088-7505-583D-063EF826BA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 r="9"/>
          <a:stretch/>
        </p:blipFill>
        <p:spPr>
          <a:xfrm>
            <a:off x="-36513" y="0"/>
            <a:ext cx="9180513" cy="6858000"/>
          </a:xfrm>
        </p:spPr>
      </p:pic>
      <p:sp>
        <p:nvSpPr>
          <p:cNvPr id="19" name="Text Placeholder 7">
            <a:extLst>
              <a:ext uri="{FF2B5EF4-FFF2-40B4-BE49-F238E27FC236}">
                <a16:creationId xmlns:a16="http://schemas.microsoft.com/office/drawing/2014/main" id="{397746AA-9F7A-AF57-30E4-ADADF8497CD5}"/>
              </a:ext>
            </a:extLst>
          </p:cNvPr>
          <p:cNvSpPr>
            <a:spLocks noGrp="1"/>
          </p:cNvSpPr>
          <p:nvPr>
            <p:ph type="body" sz="quarter" idx="13"/>
          </p:nvPr>
        </p:nvSpPr>
        <p:spPr>
          <a:xfrm>
            <a:off x="-6337" y="1"/>
            <a:ext cx="205276" cy="6858000"/>
          </a:xfrm>
          <a:gradFill>
            <a:gsLst>
              <a:gs pos="62000">
                <a:srgbClr val="000000">
                  <a:alpha val="40000"/>
                </a:srgbClr>
              </a:gs>
              <a:gs pos="0">
                <a:schemeClr val="bg1">
                  <a:alpha val="0"/>
                </a:schemeClr>
              </a:gs>
            </a:gsLst>
          </a:gradFill>
        </p:spPr>
        <p:txBody>
          <a:bodyPr/>
          <a:lstStyle/>
          <a:p>
            <a:endParaRPr lang="en-US"/>
          </a:p>
        </p:txBody>
      </p:sp>
    </p:spTree>
    <p:extLst>
      <p:ext uri="{BB962C8B-B14F-4D97-AF65-F5344CB8AC3E}">
        <p14:creationId xmlns:p14="http://schemas.microsoft.com/office/powerpoint/2010/main" val="660445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7B8E59-CF4A-9EC1-CC20-EBF12F113252}"/>
              </a:ext>
            </a:extLst>
          </p:cNvPr>
          <p:cNvSpPr>
            <a:spLocks noGrp="1"/>
          </p:cNvSpPr>
          <p:nvPr>
            <p:ph type="body" sz="quarter" idx="23"/>
          </p:nvPr>
        </p:nvSpPr>
        <p:spPr/>
        <p:txBody>
          <a:bodyPr lIns="274320" tIns="91440" rIns="274320" bIns="91440">
            <a:normAutofit fontScale="92500" lnSpcReduction="10000"/>
          </a:bodyPr>
          <a:lstStyle/>
          <a:p>
            <a:r>
              <a:rPr lang="en-GB" sz="1800" i="0" dirty="0">
                <a:solidFill>
                  <a:srgbClr val="000000"/>
                </a:solidFill>
                <a:latin typeface="Times New Roman" panose="02020603050405020304" pitchFamily="18" charset="0"/>
                <a:cs typeface="Times New Roman" panose="02020603050405020304" pitchFamily="18" charset="0"/>
              </a:rPr>
              <a:t>The sun hadn’t risen yet in the mountains of Bhutan when Tenzin stirred under his thick blanket, but he could already feel the cold air nibbling at his nose and hear the grunts of the yaks. His village sat high up in the Himalayas, where the air was cool and fresh. The sky outside his wooden window was still dark blue. </a:t>
            </a:r>
          </a:p>
          <a:p>
            <a:r>
              <a:rPr lang="en-GB" sz="1800" i="0" dirty="0">
                <a:solidFill>
                  <a:srgbClr val="000000"/>
                </a:solidFill>
                <a:latin typeface="Times New Roman" panose="02020603050405020304" pitchFamily="18" charset="0"/>
                <a:cs typeface="Times New Roman" panose="02020603050405020304" pitchFamily="18" charset="0"/>
              </a:rPr>
              <a:t>Far across the world in South America, the first light of dawn shimmered across Lake Titicaca as Amaru woke up on his floating reed island. He woke to the soft sloshing sound of the water beneath their home, which moved ever so slightly, rocking like a cradle. Even though the boys lived on opposite sides of the Earth, both were ten years old and were just beginning their day.</a:t>
            </a:r>
          </a:p>
        </p:txBody>
      </p:sp>
      <p:pic>
        <p:nvPicPr>
          <p:cNvPr id="5" name="Picture Placeholder 4">
            <a:extLst>
              <a:ext uri="{FF2B5EF4-FFF2-40B4-BE49-F238E27FC236}">
                <a16:creationId xmlns:a16="http://schemas.microsoft.com/office/drawing/2014/main" id="{EA6CAC05-3FD1-3071-A973-400E9E7F94F0}"/>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9204" b="21958"/>
          <a:stretch/>
        </p:blipFill>
        <p:spPr>
          <a:xfrm>
            <a:off x="0" y="0"/>
            <a:ext cx="9144000" cy="4700335"/>
          </a:xfrm>
        </p:spPr>
      </p:pic>
    </p:spTree>
    <p:extLst>
      <p:ext uri="{BB962C8B-B14F-4D97-AF65-F5344CB8AC3E}">
        <p14:creationId xmlns:p14="http://schemas.microsoft.com/office/powerpoint/2010/main" val="96005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77E66-5E2F-4181-BF2B-D84C467AE2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892FA0-246D-9885-F5D5-9578C410B9BF}"/>
              </a:ext>
            </a:extLst>
          </p:cNvPr>
          <p:cNvSpPr>
            <a:spLocks noGrp="1"/>
          </p:cNvSpPr>
          <p:nvPr>
            <p:ph type="body" sz="quarter" idx="23"/>
          </p:nvPr>
        </p:nvSpPr>
        <p:spPr/>
        <p:txBody>
          <a:bodyPr lIns="274320" tIns="91440" rIns="274320" bIns="91440">
            <a:normAutofit fontScale="92500" lnSpcReduction="10000"/>
          </a:bodyPr>
          <a:lstStyle/>
          <a:p>
            <a:r>
              <a:rPr lang="en-GB" sz="1800" i="0" dirty="0">
                <a:solidFill>
                  <a:srgbClr val="000000"/>
                </a:solidFill>
                <a:latin typeface="Times New Roman" panose="02020603050405020304" pitchFamily="18" charset="0"/>
                <a:cs typeface="Times New Roman" panose="02020603050405020304" pitchFamily="18" charset="0"/>
              </a:rPr>
              <a:t>Tenzin stretched and quickly dressed in his </a:t>
            </a:r>
            <a:r>
              <a:rPr lang="en-GB" sz="1800" i="0" dirty="0" err="1">
                <a:solidFill>
                  <a:srgbClr val="000000"/>
                </a:solidFill>
                <a:latin typeface="Times New Roman" panose="02020603050405020304" pitchFamily="18" charset="0"/>
                <a:cs typeface="Times New Roman" panose="02020603050405020304" pitchFamily="18" charset="0"/>
              </a:rPr>
              <a:t>gho</a:t>
            </a:r>
            <a:r>
              <a:rPr lang="en-GB" sz="1800" i="0" dirty="0">
                <a:solidFill>
                  <a:srgbClr val="000000"/>
                </a:solidFill>
                <a:latin typeface="Times New Roman" panose="02020603050405020304" pitchFamily="18" charset="0"/>
                <a:cs typeface="Times New Roman" panose="02020603050405020304" pitchFamily="18" charset="0"/>
              </a:rPr>
              <a:t>, a traditional robe tied neatly at the waist. His mother was already in the kitchen, pouring him a warm bowl of butter tea and rice with a little chilli paste. Steam curled into the cold air as he ate.</a:t>
            </a:r>
          </a:p>
          <a:p>
            <a:r>
              <a:rPr lang="en-GB" sz="1800" i="0" dirty="0">
                <a:solidFill>
                  <a:srgbClr val="000000"/>
                </a:solidFill>
                <a:latin typeface="Times New Roman" panose="02020603050405020304" pitchFamily="18" charset="0"/>
                <a:cs typeface="Times New Roman" panose="02020603050405020304" pitchFamily="18" charset="0"/>
              </a:rPr>
              <a:t>Meanwhile, Amaru pulled on his woolly hat and his school uniform. They were warm clothes because even though the sun was rising, the lake air was chilly. He sat cross-legged on the soft, springy floor of his island home, made from layers of totora reeds. He ate his breakfast of quinoa porridge, and a piece of fried bread called tawa </a:t>
            </a:r>
            <a:r>
              <a:rPr lang="en-GB" sz="1800" i="0" dirty="0" err="1">
                <a:solidFill>
                  <a:srgbClr val="000000"/>
                </a:solidFill>
                <a:latin typeface="Times New Roman" panose="02020603050405020304" pitchFamily="18" charset="0"/>
                <a:cs typeface="Times New Roman" panose="02020603050405020304" pitchFamily="18" charset="0"/>
              </a:rPr>
              <a:t>tawa</a:t>
            </a:r>
            <a:r>
              <a:rPr lang="en-GB" sz="1800" i="0" dirty="0">
                <a:solidFill>
                  <a:srgbClr val="000000"/>
                </a:solidFill>
                <a:latin typeface="Times New Roman" panose="02020603050405020304" pitchFamily="18" charset="0"/>
                <a:cs typeface="Times New Roman" panose="02020603050405020304" pitchFamily="18" charset="0"/>
              </a:rPr>
              <a:t>. </a:t>
            </a:r>
          </a:p>
          <a:p>
            <a:r>
              <a:rPr lang="en-GB" sz="1800" i="0" dirty="0">
                <a:solidFill>
                  <a:srgbClr val="000000"/>
                </a:solidFill>
                <a:latin typeface="Times New Roman" panose="02020603050405020304" pitchFamily="18" charset="0"/>
                <a:cs typeface="Times New Roman" panose="02020603050405020304" pitchFamily="18" charset="0"/>
              </a:rPr>
              <a:t>Both boys ate quickly – they both had school to get to.</a:t>
            </a:r>
          </a:p>
        </p:txBody>
      </p:sp>
      <p:pic>
        <p:nvPicPr>
          <p:cNvPr id="5" name="Picture Placeholder 4">
            <a:extLst>
              <a:ext uri="{FF2B5EF4-FFF2-40B4-BE49-F238E27FC236}">
                <a16:creationId xmlns:a16="http://schemas.microsoft.com/office/drawing/2014/main" id="{FEBAB9BC-5D08-C6A8-2FDF-498DAD5AAC46}"/>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22171" b="8991"/>
          <a:stretch/>
        </p:blipFill>
        <p:spPr>
          <a:xfrm>
            <a:off x="0" y="0"/>
            <a:ext cx="9144000" cy="4700335"/>
          </a:xfrm>
        </p:spPr>
      </p:pic>
    </p:spTree>
    <p:extLst>
      <p:ext uri="{BB962C8B-B14F-4D97-AF65-F5344CB8AC3E}">
        <p14:creationId xmlns:p14="http://schemas.microsoft.com/office/powerpoint/2010/main" val="2253151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0CBCB-EECB-DD77-891E-4327FAD84F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B36BB1-9DAF-044D-3421-47000D8D4012}"/>
              </a:ext>
            </a:extLst>
          </p:cNvPr>
          <p:cNvSpPr>
            <a:spLocks noGrp="1"/>
          </p:cNvSpPr>
          <p:nvPr>
            <p:ph type="body" sz="quarter" idx="23"/>
          </p:nvPr>
        </p:nvSpPr>
        <p:spPr/>
        <p:txBody>
          <a:bodyPr lIns="274320" tIns="91440" rIns="274320" bIns="91440">
            <a:normAutofit fontScale="92500" lnSpcReduction="10000"/>
          </a:bodyPr>
          <a:lstStyle/>
          <a:p>
            <a:r>
              <a:rPr lang="en-GB" sz="1800" i="0" dirty="0">
                <a:solidFill>
                  <a:srgbClr val="000000"/>
                </a:solidFill>
                <a:latin typeface="Times New Roman" panose="02020603050405020304" pitchFamily="18" charset="0"/>
                <a:cs typeface="Times New Roman" panose="02020603050405020304" pitchFamily="18" charset="0"/>
              </a:rPr>
              <a:t>Tenzin’s school was perched high on a hillside, sometimes called a ‘school in the clouds’ because mist often drifted through the playground. He walked along a narrow dirt path, prayer flags fluttering in the wind as he passed.</a:t>
            </a:r>
          </a:p>
          <a:p>
            <a:r>
              <a:rPr lang="en-GB" sz="1800" i="0" dirty="0">
                <a:solidFill>
                  <a:srgbClr val="000000"/>
                </a:solidFill>
                <a:latin typeface="Times New Roman" panose="02020603050405020304" pitchFamily="18" charset="0"/>
                <a:cs typeface="Times New Roman" panose="02020603050405020304" pitchFamily="18" charset="0"/>
              </a:rPr>
              <a:t>Amaru’s journey was very different. He climbed into a small reed canoe, gently pushing off into the calm water. The lake shimmered around him as he paddled towards a nearby island where his school stood.</a:t>
            </a:r>
          </a:p>
          <a:p>
            <a:r>
              <a:rPr lang="en-GB" sz="1800" i="0" dirty="0">
                <a:solidFill>
                  <a:srgbClr val="000000"/>
                </a:solidFill>
                <a:latin typeface="Times New Roman" panose="02020603050405020304" pitchFamily="18" charset="0"/>
                <a:cs typeface="Times New Roman" panose="02020603050405020304" pitchFamily="18" charset="0"/>
              </a:rPr>
              <a:t>Even though their journeys were different – one on foot through mountains, the other by boat across water – both boys watched the world wake up around them.</a:t>
            </a:r>
          </a:p>
        </p:txBody>
      </p:sp>
      <p:pic>
        <p:nvPicPr>
          <p:cNvPr id="5" name="Picture Placeholder 4">
            <a:extLst>
              <a:ext uri="{FF2B5EF4-FFF2-40B4-BE49-F238E27FC236}">
                <a16:creationId xmlns:a16="http://schemas.microsoft.com/office/drawing/2014/main" id="{B22A30BF-CF75-792E-0C99-9EC07D414893}"/>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25359" b="5803"/>
          <a:stretch/>
        </p:blipFill>
        <p:spPr>
          <a:xfrm>
            <a:off x="0" y="0"/>
            <a:ext cx="9144000" cy="4700335"/>
          </a:xfrm>
        </p:spPr>
      </p:pic>
    </p:spTree>
    <p:extLst>
      <p:ext uri="{BB962C8B-B14F-4D97-AF65-F5344CB8AC3E}">
        <p14:creationId xmlns:p14="http://schemas.microsoft.com/office/powerpoint/2010/main" val="236056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39A53-B7E6-BD13-B872-2945E64974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88F006-5238-18DD-7EEE-0535D75407B0}"/>
              </a:ext>
            </a:extLst>
          </p:cNvPr>
          <p:cNvSpPr>
            <a:spLocks noGrp="1"/>
          </p:cNvSpPr>
          <p:nvPr>
            <p:ph type="body" sz="quarter" idx="23"/>
          </p:nvPr>
        </p:nvSpPr>
        <p:spPr/>
        <p:txBody>
          <a:bodyPr lIns="274320" tIns="91440" rIns="274320" bIns="91440">
            <a:normAutofit fontScale="92500" lnSpcReduction="10000"/>
          </a:bodyPr>
          <a:lstStyle/>
          <a:p>
            <a:r>
              <a:rPr lang="en-GB" sz="1800" i="0" dirty="0">
                <a:solidFill>
                  <a:srgbClr val="000000"/>
                </a:solidFill>
                <a:latin typeface="Times New Roman" panose="02020603050405020304" pitchFamily="18" charset="0"/>
                <a:cs typeface="Times New Roman" panose="02020603050405020304" pitchFamily="18" charset="0"/>
              </a:rPr>
              <a:t>Tenzin’s classroom had wooden walls and large windows looking out over the mountains. Inside, students sat at desks, learning maths, reading, and Dzongkha (their national language). Sometimes, their teacher also told stories about Bhutanese culture, and she even wrote English words on the board. The windows rattled whenever the wind pushed against them.</a:t>
            </a:r>
          </a:p>
          <a:p>
            <a:r>
              <a:rPr lang="en-GB" sz="1800" i="0" dirty="0">
                <a:solidFill>
                  <a:srgbClr val="000000"/>
                </a:solidFill>
                <a:latin typeface="Times New Roman" panose="02020603050405020304" pitchFamily="18" charset="0"/>
                <a:cs typeface="Times New Roman" panose="02020603050405020304" pitchFamily="18" charset="0"/>
              </a:rPr>
              <a:t>Amaru’s school was simpler and floated just like his home island. It swayed gently during lessons, and he could hear the water bubbling below the soft floor. His class learnt Spanish, maths and science, and about the traditions of the Uros people who live on the floating islands. </a:t>
            </a:r>
          </a:p>
          <a:p>
            <a:r>
              <a:rPr lang="en-GB" sz="1800" i="0" dirty="0">
                <a:solidFill>
                  <a:srgbClr val="000000"/>
                </a:solidFill>
                <a:latin typeface="Times New Roman" panose="02020603050405020304" pitchFamily="18" charset="0"/>
                <a:cs typeface="Times New Roman" panose="02020603050405020304" pitchFamily="18" charset="0"/>
              </a:rPr>
              <a:t>Both boys worked hard and felt proud. Both boys laughed with their friends at break time. </a:t>
            </a:r>
          </a:p>
        </p:txBody>
      </p:sp>
      <p:pic>
        <p:nvPicPr>
          <p:cNvPr id="5" name="Picture Placeholder 4">
            <a:extLst>
              <a:ext uri="{FF2B5EF4-FFF2-40B4-BE49-F238E27FC236}">
                <a16:creationId xmlns:a16="http://schemas.microsoft.com/office/drawing/2014/main" id="{4CA1038C-CD1C-B9DA-163F-6177D28FA5EF}"/>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15581" b="15581"/>
          <a:stretch/>
        </p:blipFill>
        <p:spPr>
          <a:xfrm>
            <a:off x="0" y="0"/>
            <a:ext cx="9144000" cy="4700335"/>
          </a:xfrm>
        </p:spPr>
      </p:pic>
    </p:spTree>
    <p:extLst>
      <p:ext uri="{BB962C8B-B14F-4D97-AF65-F5344CB8AC3E}">
        <p14:creationId xmlns:p14="http://schemas.microsoft.com/office/powerpoint/2010/main" val="937653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92E54-CBAC-30EB-97D4-387D4E631E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4AD748-C69A-8C13-0F18-A4831D78CB50}"/>
              </a:ext>
            </a:extLst>
          </p:cNvPr>
          <p:cNvSpPr>
            <a:spLocks noGrp="1"/>
          </p:cNvSpPr>
          <p:nvPr>
            <p:ph type="body" sz="quarter" idx="23"/>
          </p:nvPr>
        </p:nvSpPr>
        <p:spPr/>
        <p:txBody>
          <a:bodyPr lIns="274320" tIns="91440" rIns="274320" bIns="91440">
            <a:normAutofit/>
          </a:bodyPr>
          <a:lstStyle/>
          <a:p>
            <a:r>
              <a:rPr lang="en-GB" sz="1800" i="0" dirty="0">
                <a:solidFill>
                  <a:srgbClr val="000000"/>
                </a:solidFill>
                <a:latin typeface="Times New Roman" panose="02020603050405020304" pitchFamily="18" charset="0"/>
                <a:cs typeface="Times New Roman" panose="02020603050405020304" pitchFamily="18" charset="0"/>
              </a:rPr>
              <a:t>When the school day ended, Tenzin walked home under the bright afternoon sun. Chores waited for him. As soon as he arrived home, he collected the firewood, fed the sheep and carried water to the house from the well.</a:t>
            </a:r>
          </a:p>
          <a:p>
            <a:r>
              <a:rPr lang="en-GB" sz="1800" i="0" dirty="0">
                <a:solidFill>
                  <a:srgbClr val="000000"/>
                </a:solidFill>
                <a:latin typeface="Times New Roman" panose="02020603050405020304" pitchFamily="18" charset="0"/>
                <a:cs typeface="Times New Roman" panose="02020603050405020304" pitchFamily="18" charset="0"/>
              </a:rPr>
              <a:t>Meanwhile, Amaru paddled back across the lake, where he helped his family by trimming the fresh totora reeds for repairing the floating island and feeding their fish.</a:t>
            </a:r>
          </a:p>
          <a:p>
            <a:r>
              <a:rPr lang="en-GB" sz="1800" i="0" dirty="0">
                <a:solidFill>
                  <a:srgbClr val="000000"/>
                </a:solidFill>
                <a:latin typeface="Times New Roman" panose="02020603050405020304" pitchFamily="18" charset="0"/>
                <a:cs typeface="Times New Roman" panose="02020603050405020304" pitchFamily="18" charset="0"/>
              </a:rPr>
              <a:t>Their chores were different, but both boys worked hard to help their families.</a:t>
            </a:r>
          </a:p>
        </p:txBody>
      </p:sp>
      <p:pic>
        <p:nvPicPr>
          <p:cNvPr id="5" name="Picture Placeholder 4">
            <a:extLst>
              <a:ext uri="{FF2B5EF4-FFF2-40B4-BE49-F238E27FC236}">
                <a16:creationId xmlns:a16="http://schemas.microsoft.com/office/drawing/2014/main" id="{6A6F3744-ADEF-0FFC-6CDA-DCB4F2D88112}"/>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15581" b="15581"/>
          <a:stretch/>
        </p:blipFill>
        <p:spPr>
          <a:xfrm>
            <a:off x="0" y="0"/>
            <a:ext cx="9144000" cy="4700335"/>
          </a:xfrm>
        </p:spPr>
      </p:pic>
    </p:spTree>
    <p:extLst>
      <p:ext uri="{BB962C8B-B14F-4D97-AF65-F5344CB8AC3E}">
        <p14:creationId xmlns:p14="http://schemas.microsoft.com/office/powerpoint/2010/main" val="2951328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4CBA8-D5A6-EB72-6348-0EB5D53987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9080272-ADB3-F0AE-871F-CDDF33C115D2}"/>
              </a:ext>
            </a:extLst>
          </p:cNvPr>
          <p:cNvSpPr>
            <a:spLocks noGrp="1"/>
          </p:cNvSpPr>
          <p:nvPr>
            <p:ph type="body" sz="quarter" idx="23"/>
          </p:nvPr>
        </p:nvSpPr>
        <p:spPr/>
        <p:txBody>
          <a:bodyPr lIns="274320" tIns="91440" rIns="274320" bIns="91440">
            <a:normAutofit/>
          </a:bodyPr>
          <a:lstStyle/>
          <a:p>
            <a:r>
              <a:rPr lang="en-GB" sz="1800" i="0" dirty="0">
                <a:solidFill>
                  <a:srgbClr val="000000"/>
                </a:solidFill>
                <a:latin typeface="Times New Roman" panose="02020603050405020304" pitchFamily="18" charset="0"/>
                <a:cs typeface="Times New Roman" panose="02020603050405020304" pitchFamily="18" charset="0"/>
              </a:rPr>
              <a:t>Dinner came as the sky darkened. Tenzin’s family gathered inside, and they shared ema datshi, a spicy cheese and chilli dish with vegetables, while they talked about their day.</a:t>
            </a:r>
          </a:p>
          <a:p>
            <a:r>
              <a:rPr lang="en-GB" sz="1800" i="0" dirty="0">
                <a:solidFill>
                  <a:srgbClr val="000000"/>
                </a:solidFill>
                <a:latin typeface="Times New Roman" panose="02020603050405020304" pitchFamily="18" charset="0"/>
                <a:cs typeface="Times New Roman" panose="02020603050405020304" pitchFamily="18" charset="0"/>
              </a:rPr>
              <a:t>On the floating island, Amaru’s family sat together as the sky turned orange over the lake. They ate fish soup, potatoes and corn, food that his family had grown nearby or caught fresh.</a:t>
            </a:r>
          </a:p>
          <a:p>
            <a:r>
              <a:rPr lang="en-GB" sz="1800" i="0" dirty="0">
                <a:solidFill>
                  <a:srgbClr val="000000"/>
                </a:solidFill>
                <a:latin typeface="Times New Roman" panose="02020603050405020304" pitchFamily="18" charset="0"/>
                <a:cs typeface="Times New Roman" panose="02020603050405020304" pitchFamily="18" charset="0"/>
              </a:rPr>
              <a:t>Both families shared stories and laughter as they ate.</a:t>
            </a:r>
          </a:p>
        </p:txBody>
      </p:sp>
      <p:pic>
        <p:nvPicPr>
          <p:cNvPr id="5" name="Picture Placeholder 4">
            <a:extLst>
              <a:ext uri="{FF2B5EF4-FFF2-40B4-BE49-F238E27FC236}">
                <a16:creationId xmlns:a16="http://schemas.microsoft.com/office/drawing/2014/main" id="{F9D23640-59C1-9E5C-5A97-B3264BA96B10}"/>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21108" b="10054"/>
          <a:stretch/>
        </p:blipFill>
        <p:spPr>
          <a:xfrm>
            <a:off x="0" y="0"/>
            <a:ext cx="9144000" cy="4700335"/>
          </a:xfrm>
        </p:spPr>
      </p:pic>
    </p:spTree>
    <p:extLst>
      <p:ext uri="{BB962C8B-B14F-4D97-AF65-F5344CB8AC3E}">
        <p14:creationId xmlns:p14="http://schemas.microsoft.com/office/powerpoint/2010/main" val="2117394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FA0AB-6A8B-123C-3A2B-3B9542B1C0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60C115-7538-E5BC-A2E4-054F5EC80E84}"/>
              </a:ext>
            </a:extLst>
          </p:cNvPr>
          <p:cNvSpPr>
            <a:spLocks noGrp="1"/>
          </p:cNvSpPr>
          <p:nvPr>
            <p:ph type="body" sz="quarter" idx="23"/>
          </p:nvPr>
        </p:nvSpPr>
        <p:spPr/>
        <p:txBody>
          <a:bodyPr lIns="274320" tIns="91440" rIns="274320" bIns="91440">
            <a:normAutofit fontScale="92500"/>
          </a:bodyPr>
          <a:lstStyle/>
          <a:p>
            <a:r>
              <a:rPr lang="en-GB" sz="1800" i="0" dirty="0">
                <a:solidFill>
                  <a:srgbClr val="000000"/>
                </a:solidFill>
                <a:latin typeface="Times New Roman" panose="02020603050405020304" pitchFamily="18" charset="0"/>
                <a:cs typeface="Times New Roman" panose="02020603050405020304" pitchFamily="18" charset="0"/>
              </a:rPr>
              <a:t>After dinner, Tenzin practised writing in his school notebook by the fire before listening to his grandparents tell stories. Soon, the mountain air grew cold again, and he climbed into bed under heavy blankets, listening to the yaks snorting outside.</a:t>
            </a:r>
          </a:p>
          <a:p>
            <a:r>
              <a:rPr lang="en-GB" sz="1800" i="0" dirty="0">
                <a:solidFill>
                  <a:srgbClr val="000000"/>
                </a:solidFill>
                <a:latin typeface="Times New Roman" panose="02020603050405020304" pitchFamily="18" charset="0"/>
                <a:cs typeface="Times New Roman" panose="02020603050405020304" pitchFamily="18" charset="0"/>
              </a:rPr>
              <a:t>On the Uros Islands, on the other side of the world, Amaru watched the stars reflect on the waters of Lake Titicaca. His family welcomed the visitors who came daily to see their amazing life on the floating islands as he played the small wooden flute his grandfather had taught him. Finally, he snuggled into his reed-walled bedroom, hearing waves lap gently beneath him.</a:t>
            </a:r>
          </a:p>
        </p:txBody>
      </p:sp>
      <p:pic>
        <p:nvPicPr>
          <p:cNvPr id="5" name="Picture Placeholder 4">
            <a:extLst>
              <a:ext uri="{FF2B5EF4-FFF2-40B4-BE49-F238E27FC236}">
                <a16:creationId xmlns:a16="http://schemas.microsoft.com/office/drawing/2014/main" id="{F181588A-FCE8-7B2D-7357-D19B53440F3A}"/>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10596" t="22578" b="15877"/>
          <a:stretch/>
        </p:blipFill>
        <p:spPr>
          <a:xfrm>
            <a:off x="0" y="0"/>
            <a:ext cx="9144000" cy="4700335"/>
          </a:xfrm>
        </p:spPr>
      </p:pic>
    </p:spTree>
    <p:extLst>
      <p:ext uri="{BB962C8B-B14F-4D97-AF65-F5344CB8AC3E}">
        <p14:creationId xmlns:p14="http://schemas.microsoft.com/office/powerpoint/2010/main" val="3066293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2B1CF7-E004-1466-DC66-70D1649F7A23}"/>
              </a:ext>
            </a:extLst>
          </p:cNvPr>
          <p:cNvSpPr>
            <a:spLocks noGrp="1"/>
          </p:cNvSpPr>
          <p:nvPr>
            <p:ph type="body" sz="quarter" idx="12"/>
          </p:nvPr>
        </p:nvSpPr>
        <p:spPr>
          <a:xfrm>
            <a:off x="325712" y="1225087"/>
            <a:ext cx="8247888" cy="830997"/>
          </a:xfrm>
        </p:spPr>
        <p:txBody>
          <a:bodyPr/>
          <a:lstStyle/>
          <a:p>
            <a:r>
              <a:rPr lang="en-GB"/>
              <a:t>Friendships are like smoothies. If we put in the </a:t>
            </a:r>
            <a:r>
              <a:rPr lang="en-GB" b="1"/>
              <a:t>right ingredients, </a:t>
            </a:r>
            <a:r>
              <a:rPr lang="en-GB"/>
              <a:t>we </a:t>
            </a:r>
            <a:r>
              <a:rPr lang="en-GB" b="1"/>
              <a:t>get something really good. </a:t>
            </a:r>
          </a:p>
        </p:txBody>
      </p:sp>
      <p:pic>
        <p:nvPicPr>
          <p:cNvPr id="2" name="Picture Placeholder 6">
            <a:extLst>
              <a:ext uri="{FF2B5EF4-FFF2-40B4-BE49-F238E27FC236}">
                <a16:creationId xmlns:a16="http://schemas.microsoft.com/office/drawing/2014/main" id="{0BE3FBDD-EDDC-A6C3-B04F-D8F8EA9F8327}"/>
              </a:ext>
            </a:extLst>
          </p:cNvPr>
          <p:cNvPicPr>
            <a:picLocks noChangeAspect="1"/>
          </p:cNvPicPr>
          <p:nvPr/>
        </p:nvPicPr>
        <p:blipFill>
          <a:blip r:embed="rId3">
            <a:extLst>
              <a:ext uri="{28A0092B-C50C-407E-A947-70E740481C1C}">
                <a14:useLocalDpi xmlns:a14="http://schemas.microsoft.com/office/drawing/2010/main" val="0"/>
              </a:ext>
            </a:extLst>
          </a:blip>
          <a:srcRect l="12147" r="12147"/>
          <a:stretch/>
        </p:blipFill>
        <p:spPr>
          <a:xfrm>
            <a:off x="1809131" y="2212641"/>
            <a:ext cx="5525738" cy="4096084"/>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Tree>
    <p:extLst>
      <p:ext uri="{BB962C8B-B14F-4D97-AF65-F5344CB8AC3E}">
        <p14:creationId xmlns:p14="http://schemas.microsoft.com/office/powerpoint/2010/main" val="2962364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61749-9C9F-3E6F-370A-86DF871C000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2F27CA-3819-C774-BC0B-5BF246541A3B}"/>
              </a:ext>
            </a:extLst>
          </p:cNvPr>
          <p:cNvSpPr>
            <a:spLocks noGrp="1"/>
          </p:cNvSpPr>
          <p:nvPr>
            <p:ph type="body" sz="quarter" idx="23"/>
          </p:nvPr>
        </p:nvSpPr>
        <p:spPr/>
        <p:txBody>
          <a:bodyPr lIns="274320" tIns="91440" rIns="274320" bIns="91440">
            <a:normAutofit/>
          </a:bodyPr>
          <a:lstStyle/>
          <a:p>
            <a:r>
              <a:rPr lang="en-GB" sz="1800" i="0" dirty="0">
                <a:solidFill>
                  <a:srgbClr val="000000"/>
                </a:solidFill>
                <a:latin typeface="Times New Roman" panose="02020603050405020304" pitchFamily="18" charset="0"/>
                <a:cs typeface="Times New Roman" panose="02020603050405020304" pitchFamily="18" charset="0"/>
              </a:rPr>
              <a:t>Two boys in two worlds – one among the mountains, one on floating islands – living different days in different ways, but they ended their day in much the same way: tired, warm, and dreaming of tomorrow.</a:t>
            </a:r>
          </a:p>
        </p:txBody>
      </p:sp>
      <p:pic>
        <p:nvPicPr>
          <p:cNvPr id="5" name="Picture Placeholder 4">
            <a:extLst>
              <a:ext uri="{FF2B5EF4-FFF2-40B4-BE49-F238E27FC236}">
                <a16:creationId xmlns:a16="http://schemas.microsoft.com/office/drawing/2014/main" id="{2BAC8621-6F03-6B4E-8816-4AD81DA8BDA1}"/>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30957" b="205"/>
          <a:stretch/>
        </p:blipFill>
        <p:spPr>
          <a:xfrm>
            <a:off x="0" y="0"/>
            <a:ext cx="9144000" cy="4700335"/>
          </a:xfrm>
        </p:spPr>
      </p:pic>
    </p:spTree>
    <p:extLst>
      <p:ext uri="{BB962C8B-B14F-4D97-AF65-F5344CB8AC3E}">
        <p14:creationId xmlns:p14="http://schemas.microsoft.com/office/powerpoint/2010/main" val="4196024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8">
            <a:extLst>
              <a:ext uri="{FF2B5EF4-FFF2-40B4-BE49-F238E27FC236}">
                <a16:creationId xmlns:a16="http://schemas.microsoft.com/office/drawing/2014/main" id="{F64384D4-656F-5812-A9BF-90585CED8B29}"/>
              </a:ext>
            </a:extLst>
          </p:cNvPr>
          <p:cNvPicPr>
            <a:picLocks noChangeAspect="1"/>
          </p:cNvPicPr>
          <p:nvPr/>
        </p:nvPicPr>
        <p:blipFill>
          <a:blip r:embed="rId3">
            <a:extLst>
              <a:ext uri="{28A0092B-C50C-407E-A947-70E740481C1C}">
                <a14:useLocalDpi xmlns:a14="http://schemas.microsoft.com/office/drawing/2010/main" val="0"/>
              </a:ext>
            </a:extLst>
          </a:blip>
          <a:srcRect t="3157" b="3157"/>
          <a:stretch/>
        </p:blipFill>
        <p:spPr>
          <a:xfrm>
            <a:off x="4881452" y="1686751"/>
            <a:ext cx="2832058" cy="2724585"/>
          </a:xfrm>
          <a:custGeom>
            <a:avLst/>
            <a:gdLst>
              <a:gd name="connsiteX0" fmla="*/ 0 w 3084513"/>
              <a:gd name="connsiteY0" fmla="*/ 1542257 h 3084513"/>
              <a:gd name="connsiteX1" fmla="*/ 771128 w 3084513"/>
              <a:gd name="connsiteY1" fmla="*/ 1 h 3084513"/>
              <a:gd name="connsiteX2" fmla="*/ 2313385 w 3084513"/>
              <a:gd name="connsiteY2" fmla="*/ 1 h 3084513"/>
              <a:gd name="connsiteX3" fmla="*/ 3084513 w 3084513"/>
              <a:gd name="connsiteY3" fmla="*/ 1542257 h 3084513"/>
              <a:gd name="connsiteX4" fmla="*/ 2313385 w 3084513"/>
              <a:gd name="connsiteY4" fmla="*/ 3084512 h 3084513"/>
              <a:gd name="connsiteX5" fmla="*/ 771128 w 3084513"/>
              <a:gd name="connsiteY5" fmla="*/ 3084512 h 3084513"/>
              <a:gd name="connsiteX6" fmla="*/ 0 w 3084513"/>
              <a:gd name="connsiteY6" fmla="*/ 1542257 h 3084513"/>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631574 h 3173829"/>
              <a:gd name="connsiteX1" fmla="*/ 771128 w 3084513"/>
              <a:gd name="connsiteY1" fmla="*/ 89318 h 3173829"/>
              <a:gd name="connsiteX2" fmla="*/ 2313385 w 3084513"/>
              <a:gd name="connsiteY2" fmla="*/ 89318 h 3173829"/>
              <a:gd name="connsiteX3" fmla="*/ 3084513 w 3084513"/>
              <a:gd name="connsiteY3" fmla="*/ 1631574 h 3173829"/>
              <a:gd name="connsiteX4" fmla="*/ 2313385 w 3084513"/>
              <a:gd name="connsiteY4" fmla="*/ 3173829 h 3173829"/>
              <a:gd name="connsiteX5" fmla="*/ 771128 w 3084513"/>
              <a:gd name="connsiteY5" fmla="*/ 3173829 h 3173829"/>
              <a:gd name="connsiteX6" fmla="*/ 0 w 3084513"/>
              <a:gd name="connsiteY6" fmla="*/ 1631574 h 3173829"/>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75118"/>
              <a:gd name="connsiteX1" fmla="*/ 771128 w 3101544"/>
              <a:gd name="connsiteY1" fmla="*/ 132550 h 3275118"/>
              <a:gd name="connsiteX2" fmla="*/ 2313385 w 3101544"/>
              <a:gd name="connsiteY2" fmla="*/ 132550 h 3275118"/>
              <a:gd name="connsiteX3" fmla="*/ 3084513 w 3101544"/>
              <a:gd name="connsiteY3" fmla="*/ 1674806 h 3275118"/>
              <a:gd name="connsiteX4" fmla="*/ 2313385 w 3101544"/>
              <a:gd name="connsiteY4" fmla="*/ 3217061 h 3275118"/>
              <a:gd name="connsiteX5" fmla="*/ 771128 w 3101544"/>
              <a:gd name="connsiteY5" fmla="*/ 3217061 h 3275118"/>
              <a:gd name="connsiteX6" fmla="*/ 0 w 3101544"/>
              <a:gd name="connsiteY6" fmla="*/ 1674806 h 3275118"/>
              <a:gd name="connsiteX0" fmla="*/ 0 w 3101544"/>
              <a:gd name="connsiteY0" fmla="*/ 1674806 h 3238376"/>
              <a:gd name="connsiteX1" fmla="*/ 771128 w 3101544"/>
              <a:gd name="connsiteY1" fmla="*/ 132550 h 3238376"/>
              <a:gd name="connsiteX2" fmla="*/ 2313385 w 3101544"/>
              <a:gd name="connsiteY2" fmla="*/ 132550 h 3238376"/>
              <a:gd name="connsiteX3" fmla="*/ 3084513 w 3101544"/>
              <a:gd name="connsiteY3" fmla="*/ 1674806 h 3238376"/>
              <a:gd name="connsiteX4" fmla="*/ 2313385 w 3101544"/>
              <a:gd name="connsiteY4" fmla="*/ 3217061 h 3238376"/>
              <a:gd name="connsiteX5" fmla="*/ 560113 w 3101544"/>
              <a:gd name="connsiteY5" fmla="*/ 2835223 h 3238376"/>
              <a:gd name="connsiteX6" fmla="*/ 0 w 3101544"/>
              <a:gd name="connsiteY6" fmla="*/ 1674806 h 3238376"/>
              <a:gd name="connsiteX0" fmla="*/ 0 w 3101544"/>
              <a:gd name="connsiteY0" fmla="*/ 1674806 h 3257537"/>
              <a:gd name="connsiteX1" fmla="*/ 771128 w 3101544"/>
              <a:gd name="connsiteY1" fmla="*/ 132550 h 3257537"/>
              <a:gd name="connsiteX2" fmla="*/ 2313385 w 3101544"/>
              <a:gd name="connsiteY2" fmla="*/ 132550 h 3257537"/>
              <a:gd name="connsiteX3" fmla="*/ 3084513 w 3101544"/>
              <a:gd name="connsiteY3" fmla="*/ 1674806 h 3257537"/>
              <a:gd name="connsiteX4" fmla="*/ 2313385 w 3101544"/>
              <a:gd name="connsiteY4" fmla="*/ 3217061 h 3257537"/>
              <a:gd name="connsiteX5" fmla="*/ 560113 w 3101544"/>
              <a:gd name="connsiteY5" fmla="*/ 2835223 h 3257537"/>
              <a:gd name="connsiteX6" fmla="*/ 0 w 3101544"/>
              <a:gd name="connsiteY6" fmla="*/ 1674806 h 3257537"/>
              <a:gd name="connsiteX0" fmla="*/ 0 w 3101544"/>
              <a:gd name="connsiteY0" fmla="*/ 1674806 h 3279556"/>
              <a:gd name="connsiteX1" fmla="*/ 771128 w 3101544"/>
              <a:gd name="connsiteY1" fmla="*/ 132550 h 3279556"/>
              <a:gd name="connsiteX2" fmla="*/ 2313385 w 3101544"/>
              <a:gd name="connsiteY2" fmla="*/ 132550 h 3279556"/>
              <a:gd name="connsiteX3" fmla="*/ 3084513 w 3101544"/>
              <a:gd name="connsiteY3" fmla="*/ 1674806 h 3279556"/>
              <a:gd name="connsiteX4" fmla="*/ 2313385 w 3101544"/>
              <a:gd name="connsiteY4" fmla="*/ 3217061 h 3279556"/>
              <a:gd name="connsiteX5" fmla="*/ 560113 w 3101544"/>
              <a:gd name="connsiteY5" fmla="*/ 2835223 h 3279556"/>
              <a:gd name="connsiteX6" fmla="*/ 0 w 3101544"/>
              <a:gd name="connsiteY6" fmla="*/ 1674806 h 3279556"/>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8304"/>
              <a:gd name="connsiteY0" fmla="*/ 1674806 h 3297843"/>
              <a:gd name="connsiteX1" fmla="*/ 771128 w 3108304"/>
              <a:gd name="connsiteY1" fmla="*/ 132550 h 3297843"/>
              <a:gd name="connsiteX2" fmla="*/ 2313385 w 3108304"/>
              <a:gd name="connsiteY2" fmla="*/ 132550 h 3297843"/>
              <a:gd name="connsiteX3" fmla="*/ 3084513 w 3108304"/>
              <a:gd name="connsiteY3" fmla="*/ 1674806 h 3297843"/>
              <a:gd name="connsiteX4" fmla="*/ 2313385 w 3108304"/>
              <a:gd name="connsiteY4" fmla="*/ 3217061 h 3297843"/>
              <a:gd name="connsiteX5" fmla="*/ 560113 w 3108304"/>
              <a:gd name="connsiteY5" fmla="*/ 2905561 h 3297843"/>
              <a:gd name="connsiteX6" fmla="*/ 0 w 3108304"/>
              <a:gd name="connsiteY6" fmla="*/ 1674806 h 3297843"/>
              <a:gd name="connsiteX0" fmla="*/ 0 w 3108304"/>
              <a:gd name="connsiteY0" fmla="*/ 1643822 h 3266859"/>
              <a:gd name="connsiteX1" fmla="*/ 771128 w 3108304"/>
              <a:gd name="connsiteY1" fmla="*/ 101566 h 3266859"/>
              <a:gd name="connsiteX2" fmla="*/ 2313385 w 3108304"/>
              <a:gd name="connsiteY2" fmla="*/ 101566 h 3266859"/>
              <a:gd name="connsiteX3" fmla="*/ 3084513 w 3108304"/>
              <a:gd name="connsiteY3" fmla="*/ 1643822 h 3266859"/>
              <a:gd name="connsiteX4" fmla="*/ 2313385 w 3108304"/>
              <a:gd name="connsiteY4" fmla="*/ 3186077 h 3266859"/>
              <a:gd name="connsiteX5" fmla="*/ 560113 w 3108304"/>
              <a:gd name="connsiteY5" fmla="*/ 2874577 h 3266859"/>
              <a:gd name="connsiteX6" fmla="*/ 0 w 3108304"/>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36093"/>
              <a:gd name="connsiteY0" fmla="*/ 1363219 h 3266859"/>
              <a:gd name="connsiteX1" fmla="*/ 720886 w 3036093"/>
              <a:gd name="connsiteY1" fmla="*/ 101566 h 3266859"/>
              <a:gd name="connsiteX2" fmla="*/ 2263143 w 3036093"/>
              <a:gd name="connsiteY2" fmla="*/ 101566 h 3266859"/>
              <a:gd name="connsiteX3" fmla="*/ 3034271 w 3036093"/>
              <a:gd name="connsiteY3" fmla="*/ 1643822 h 3266859"/>
              <a:gd name="connsiteX4" fmla="*/ 2263143 w 3036093"/>
              <a:gd name="connsiteY4" fmla="*/ 3186077 h 3266859"/>
              <a:gd name="connsiteX5" fmla="*/ 509871 w 3036093"/>
              <a:gd name="connsiteY5" fmla="*/ 2874577 h 3266859"/>
              <a:gd name="connsiteX6" fmla="*/ 0 w 3036093"/>
              <a:gd name="connsiteY6" fmla="*/ 1363219 h 3266859"/>
              <a:gd name="connsiteX0" fmla="*/ 3688 w 3039781"/>
              <a:gd name="connsiteY0" fmla="*/ 1363219 h 3266859"/>
              <a:gd name="connsiteX1" fmla="*/ 724574 w 3039781"/>
              <a:gd name="connsiteY1" fmla="*/ 101566 h 3266859"/>
              <a:gd name="connsiteX2" fmla="*/ 2266831 w 3039781"/>
              <a:gd name="connsiteY2" fmla="*/ 101566 h 3266859"/>
              <a:gd name="connsiteX3" fmla="*/ 3037959 w 3039781"/>
              <a:gd name="connsiteY3" fmla="*/ 1643822 h 3266859"/>
              <a:gd name="connsiteX4" fmla="*/ 2266831 w 3039781"/>
              <a:gd name="connsiteY4" fmla="*/ 3186077 h 3266859"/>
              <a:gd name="connsiteX5" fmla="*/ 513559 w 3039781"/>
              <a:gd name="connsiteY5" fmla="*/ 2874577 h 3266859"/>
              <a:gd name="connsiteX6" fmla="*/ 3688 w 3039781"/>
              <a:gd name="connsiteY6" fmla="*/ 1363219 h 3266859"/>
              <a:gd name="connsiteX0" fmla="*/ 3688 w 3040020"/>
              <a:gd name="connsiteY0" fmla="*/ 1363219 h 3266859"/>
              <a:gd name="connsiteX1" fmla="*/ 724574 w 3040020"/>
              <a:gd name="connsiteY1" fmla="*/ 101566 h 3266859"/>
              <a:gd name="connsiteX2" fmla="*/ 2266831 w 3040020"/>
              <a:gd name="connsiteY2" fmla="*/ 101566 h 3266859"/>
              <a:gd name="connsiteX3" fmla="*/ 3037959 w 3040020"/>
              <a:gd name="connsiteY3" fmla="*/ 1643822 h 3266859"/>
              <a:gd name="connsiteX4" fmla="*/ 2266831 w 3040020"/>
              <a:gd name="connsiteY4" fmla="*/ 3186077 h 3266859"/>
              <a:gd name="connsiteX5" fmla="*/ 513559 w 3040020"/>
              <a:gd name="connsiteY5" fmla="*/ 2874577 h 3266859"/>
              <a:gd name="connsiteX6" fmla="*/ 3688 w 3040020"/>
              <a:gd name="connsiteY6" fmla="*/ 1363219 h 326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20" h="3266859">
                <a:moveTo>
                  <a:pt x="3688" y="1363219"/>
                </a:moveTo>
                <a:cubicBezTo>
                  <a:pt x="39668" y="587877"/>
                  <a:pt x="387144" y="324249"/>
                  <a:pt x="724574" y="101566"/>
                </a:cubicBezTo>
                <a:cubicBezTo>
                  <a:pt x="1118080" y="-99401"/>
                  <a:pt x="1762794" y="51324"/>
                  <a:pt x="2266831" y="101566"/>
                </a:cubicBezTo>
                <a:cubicBezTo>
                  <a:pt x="2875566" y="250917"/>
                  <a:pt x="3062270" y="1149834"/>
                  <a:pt x="3037959" y="1643822"/>
                </a:cubicBezTo>
                <a:cubicBezTo>
                  <a:pt x="2991932" y="2188052"/>
                  <a:pt x="2815276" y="3053830"/>
                  <a:pt x="2266831" y="3186077"/>
                </a:cubicBezTo>
                <a:cubicBezTo>
                  <a:pt x="1551778" y="3316706"/>
                  <a:pt x="766387" y="3336801"/>
                  <a:pt x="513559" y="2874577"/>
                </a:cubicBezTo>
                <a:cubicBezTo>
                  <a:pt x="326854" y="2310250"/>
                  <a:pt x="-40720" y="2082974"/>
                  <a:pt x="3688" y="1363219"/>
                </a:cubicBezTo>
                <a:close/>
              </a:path>
            </a:pathLst>
          </a:custGeom>
        </p:spPr>
      </p:pic>
      <p:pic>
        <p:nvPicPr>
          <p:cNvPr id="5" name="Picture Placeholder 8">
            <a:extLst>
              <a:ext uri="{FF2B5EF4-FFF2-40B4-BE49-F238E27FC236}">
                <a16:creationId xmlns:a16="http://schemas.microsoft.com/office/drawing/2014/main" id="{5FAC5DA1-83F2-2CFA-5E92-435D405C49D6}"/>
              </a:ext>
            </a:extLst>
          </p:cNvPr>
          <p:cNvPicPr>
            <a:picLocks noChangeAspect="1"/>
          </p:cNvPicPr>
          <p:nvPr/>
        </p:nvPicPr>
        <p:blipFill>
          <a:blip r:embed="rId4">
            <a:extLst>
              <a:ext uri="{28A0092B-C50C-407E-A947-70E740481C1C}">
                <a14:useLocalDpi xmlns:a14="http://schemas.microsoft.com/office/drawing/2010/main" val="0"/>
              </a:ext>
            </a:extLst>
          </a:blip>
          <a:srcRect l="1493" r="1493"/>
          <a:stretch/>
        </p:blipFill>
        <p:spPr>
          <a:xfrm>
            <a:off x="4881452" y="1686752"/>
            <a:ext cx="2832058" cy="2724585"/>
          </a:xfrm>
          <a:custGeom>
            <a:avLst/>
            <a:gdLst>
              <a:gd name="connsiteX0" fmla="*/ 0 w 3084513"/>
              <a:gd name="connsiteY0" fmla="*/ 1542257 h 3084513"/>
              <a:gd name="connsiteX1" fmla="*/ 771128 w 3084513"/>
              <a:gd name="connsiteY1" fmla="*/ 1 h 3084513"/>
              <a:gd name="connsiteX2" fmla="*/ 2313385 w 3084513"/>
              <a:gd name="connsiteY2" fmla="*/ 1 h 3084513"/>
              <a:gd name="connsiteX3" fmla="*/ 3084513 w 3084513"/>
              <a:gd name="connsiteY3" fmla="*/ 1542257 h 3084513"/>
              <a:gd name="connsiteX4" fmla="*/ 2313385 w 3084513"/>
              <a:gd name="connsiteY4" fmla="*/ 3084512 h 3084513"/>
              <a:gd name="connsiteX5" fmla="*/ 771128 w 3084513"/>
              <a:gd name="connsiteY5" fmla="*/ 3084512 h 3084513"/>
              <a:gd name="connsiteX6" fmla="*/ 0 w 3084513"/>
              <a:gd name="connsiteY6" fmla="*/ 1542257 h 3084513"/>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631574 h 3173829"/>
              <a:gd name="connsiteX1" fmla="*/ 771128 w 3084513"/>
              <a:gd name="connsiteY1" fmla="*/ 89318 h 3173829"/>
              <a:gd name="connsiteX2" fmla="*/ 2313385 w 3084513"/>
              <a:gd name="connsiteY2" fmla="*/ 89318 h 3173829"/>
              <a:gd name="connsiteX3" fmla="*/ 3084513 w 3084513"/>
              <a:gd name="connsiteY3" fmla="*/ 1631574 h 3173829"/>
              <a:gd name="connsiteX4" fmla="*/ 2313385 w 3084513"/>
              <a:gd name="connsiteY4" fmla="*/ 3173829 h 3173829"/>
              <a:gd name="connsiteX5" fmla="*/ 771128 w 3084513"/>
              <a:gd name="connsiteY5" fmla="*/ 3173829 h 3173829"/>
              <a:gd name="connsiteX6" fmla="*/ 0 w 3084513"/>
              <a:gd name="connsiteY6" fmla="*/ 1631574 h 3173829"/>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75118"/>
              <a:gd name="connsiteX1" fmla="*/ 771128 w 3101544"/>
              <a:gd name="connsiteY1" fmla="*/ 132550 h 3275118"/>
              <a:gd name="connsiteX2" fmla="*/ 2313385 w 3101544"/>
              <a:gd name="connsiteY2" fmla="*/ 132550 h 3275118"/>
              <a:gd name="connsiteX3" fmla="*/ 3084513 w 3101544"/>
              <a:gd name="connsiteY3" fmla="*/ 1674806 h 3275118"/>
              <a:gd name="connsiteX4" fmla="*/ 2313385 w 3101544"/>
              <a:gd name="connsiteY4" fmla="*/ 3217061 h 3275118"/>
              <a:gd name="connsiteX5" fmla="*/ 771128 w 3101544"/>
              <a:gd name="connsiteY5" fmla="*/ 3217061 h 3275118"/>
              <a:gd name="connsiteX6" fmla="*/ 0 w 3101544"/>
              <a:gd name="connsiteY6" fmla="*/ 1674806 h 3275118"/>
              <a:gd name="connsiteX0" fmla="*/ 0 w 3101544"/>
              <a:gd name="connsiteY0" fmla="*/ 1674806 h 3238376"/>
              <a:gd name="connsiteX1" fmla="*/ 771128 w 3101544"/>
              <a:gd name="connsiteY1" fmla="*/ 132550 h 3238376"/>
              <a:gd name="connsiteX2" fmla="*/ 2313385 w 3101544"/>
              <a:gd name="connsiteY2" fmla="*/ 132550 h 3238376"/>
              <a:gd name="connsiteX3" fmla="*/ 3084513 w 3101544"/>
              <a:gd name="connsiteY3" fmla="*/ 1674806 h 3238376"/>
              <a:gd name="connsiteX4" fmla="*/ 2313385 w 3101544"/>
              <a:gd name="connsiteY4" fmla="*/ 3217061 h 3238376"/>
              <a:gd name="connsiteX5" fmla="*/ 560113 w 3101544"/>
              <a:gd name="connsiteY5" fmla="*/ 2835223 h 3238376"/>
              <a:gd name="connsiteX6" fmla="*/ 0 w 3101544"/>
              <a:gd name="connsiteY6" fmla="*/ 1674806 h 3238376"/>
              <a:gd name="connsiteX0" fmla="*/ 0 w 3101544"/>
              <a:gd name="connsiteY0" fmla="*/ 1674806 h 3257537"/>
              <a:gd name="connsiteX1" fmla="*/ 771128 w 3101544"/>
              <a:gd name="connsiteY1" fmla="*/ 132550 h 3257537"/>
              <a:gd name="connsiteX2" fmla="*/ 2313385 w 3101544"/>
              <a:gd name="connsiteY2" fmla="*/ 132550 h 3257537"/>
              <a:gd name="connsiteX3" fmla="*/ 3084513 w 3101544"/>
              <a:gd name="connsiteY3" fmla="*/ 1674806 h 3257537"/>
              <a:gd name="connsiteX4" fmla="*/ 2313385 w 3101544"/>
              <a:gd name="connsiteY4" fmla="*/ 3217061 h 3257537"/>
              <a:gd name="connsiteX5" fmla="*/ 560113 w 3101544"/>
              <a:gd name="connsiteY5" fmla="*/ 2835223 h 3257537"/>
              <a:gd name="connsiteX6" fmla="*/ 0 w 3101544"/>
              <a:gd name="connsiteY6" fmla="*/ 1674806 h 3257537"/>
              <a:gd name="connsiteX0" fmla="*/ 0 w 3101544"/>
              <a:gd name="connsiteY0" fmla="*/ 1674806 h 3279556"/>
              <a:gd name="connsiteX1" fmla="*/ 771128 w 3101544"/>
              <a:gd name="connsiteY1" fmla="*/ 132550 h 3279556"/>
              <a:gd name="connsiteX2" fmla="*/ 2313385 w 3101544"/>
              <a:gd name="connsiteY2" fmla="*/ 132550 h 3279556"/>
              <a:gd name="connsiteX3" fmla="*/ 3084513 w 3101544"/>
              <a:gd name="connsiteY3" fmla="*/ 1674806 h 3279556"/>
              <a:gd name="connsiteX4" fmla="*/ 2313385 w 3101544"/>
              <a:gd name="connsiteY4" fmla="*/ 3217061 h 3279556"/>
              <a:gd name="connsiteX5" fmla="*/ 560113 w 3101544"/>
              <a:gd name="connsiteY5" fmla="*/ 2835223 h 3279556"/>
              <a:gd name="connsiteX6" fmla="*/ 0 w 3101544"/>
              <a:gd name="connsiteY6" fmla="*/ 1674806 h 3279556"/>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8304"/>
              <a:gd name="connsiteY0" fmla="*/ 1674806 h 3297843"/>
              <a:gd name="connsiteX1" fmla="*/ 771128 w 3108304"/>
              <a:gd name="connsiteY1" fmla="*/ 132550 h 3297843"/>
              <a:gd name="connsiteX2" fmla="*/ 2313385 w 3108304"/>
              <a:gd name="connsiteY2" fmla="*/ 132550 h 3297843"/>
              <a:gd name="connsiteX3" fmla="*/ 3084513 w 3108304"/>
              <a:gd name="connsiteY3" fmla="*/ 1674806 h 3297843"/>
              <a:gd name="connsiteX4" fmla="*/ 2313385 w 3108304"/>
              <a:gd name="connsiteY4" fmla="*/ 3217061 h 3297843"/>
              <a:gd name="connsiteX5" fmla="*/ 560113 w 3108304"/>
              <a:gd name="connsiteY5" fmla="*/ 2905561 h 3297843"/>
              <a:gd name="connsiteX6" fmla="*/ 0 w 3108304"/>
              <a:gd name="connsiteY6" fmla="*/ 1674806 h 3297843"/>
              <a:gd name="connsiteX0" fmla="*/ 0 w 3108304"/>
              <a:gd name="connsiteY0" fmla="*/ 1643822 h 3266859"/>
              <a:gd name="connsiteX1" fmla="*/ 771128 w 3108304"/>
              <a:gd name="connsiteY1" fmla="*/ 101566 h 3266859"/>
              <a:gd name="connsiteX2" fmla="*/ 2313385 w 3108304"/>
              <a:gd name="connsiteY2" fmla="*/ 101566 h 3266859"/>
              <a:gd name="connsiteX3" fmla="*/ 3084513 w 3108304"/>
              <a:gd name="connsiteY3" fmla="*/ 1643822 h 3266859"/>
              <a:gd name="connsiteX4" fmla="*/ 2313385 w 3108304"/>
              <a:gd name="connsiteY4" fmla="*/ 3186077 h 3266859"/>
              <a:gd name="connsiteX5" fmla="*/ 560113 w 3108304"/>
              <a:gd name="connsiteY5" fmla="*/ 2874577 h 3266859"/>
              <a:gd name="connsiteX6" fmla="*/ 0 w 3108304"/>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36093"/>
              <a:gd name="connsiteY0" fmla="*/ 1363219 h 3266859"/>
              <a:gd name="connsiteX1" fmla="*/ 720886 w 3036093"/>
              <a:gd name="connsiteY1" fmla="*/ 101566 h 3266859"/>
              <a:gd name="connsiteX2" fmla="*/ 2263143 w 3036093"/>
              <a:gd name="connsiteY2" fmla="*/ 101566 h 3266859"/>
              <a:gd name="connsiteX3" fmla="*/ 3034271 w 3036093"/>
              <a:gd name="connsiteY3" fmla="*/ 1643822 h 3266859"/>
              <a:gd name="connsiteX4" fmla="*/ 2263143 w 3036093"/>
              <a:gd name="connsiteY4" fmla="*/ 3186077 h 3266859"/>
              <a:gd name="connsiteX5" fmla="*/ 509871 w 3036093"/>
              <a:gd name="connsiteY5" fmla="*/ 2874577 h 3266859"/>
              <a:gd name="connsiteX6" fmla="*/ 0 w 3036093"/>
              <a:gd name="connsiteY6" fmla="*/ 1363219 h 3266859"/>
              <a:gd name="connsiteX0" fmla="*/ 3688 w 3039781"/>
              <a:gd name="connsiteY0" fmla="*/ 1363219 h 3266859"/>
              <a:gd name="connsiteX1" fmla="*/ 724574 w 3039781"/>
              <a:gd name="connsiteY1" fmla="*/ 101566 h 3266859"/>
              <a:gd name="connsiteX2" fmla="*/ 2266831 w 3039781"/>
              <a:gd name="connsiteY2" fmla="*/ 101566 h 3266859"/>
              <a:gd name="connsiteX3" fmla="*/ 3037959 w 3039781"/>
              <a:gd name="connsiteY3" fmla="*/ 1643822 h 3266859"/>
              <a:gd name="connsiteX4" fmla="*/ 2266831 w 3039781"/>
              <a:gd name="connsiteY4" fmla="*/ 3186077 h 3266859"/>
              <a:gd name="connsiteX5" fmla="*/ 513559 w 3039781"/>
              <a:gd name="connsiteY5" fmla="*/ 2874577 h 3266859"/>
              <a:gd name="connsiteX6" fmla="*/ 3688 w 3039781"/>
              <a:gd name="connsiteY6" fmla="*/ 1363219 h 3266859"/>
              <a:gd name="connsiteX0" fmla="*/ 3688 w 3040020"/>
              <a:gd name="connsiteY0" fmla="*/ 1363219 h 3266859"/>
              <a:gd name="connsiteX1" fmla="*/ 724574 w 3040020"/>
              <a:gd name="connsiteY1" fmla="*/ 101566 h 3266859"/>
              <a:gd name="connsiteX2" fmla="*/ 2266831 w 3040020"/>
              <a:gd name="connsiteY2" fmla="*/ 101566 h 3266859"/>
              <a:gd name="connsiteX3" fmla="*/ 3037959 w 3040020"/>
              <a:gd name="connsiteY3" fmla="*/ 1643822 h 3266859"/>
              <a:gd name="connsiteX4" fmla="*/ 2266831 w 3040020"/>
              <a:gd name="connsiteY4" fmla="*/ 3186077 h 3266859"/>
              <a:gd name="connsiteX5" fmla="*/ 513559 w 3040020"/>
              <a:gd name="connsiteY5" fmla="*/ 2874577 h 3266859"/>
              <a:gd name="connsiteX6" fmla="*/ 3688 w 3040020"/>
              <a:gd name="connsiteY6" fmla="*/ 1363219 h 326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20" h="3266859">
                <a:moveTo>
                  <a:pt x="3688" y="1363219"/>
                </a:moveTo>
                <a:cubicBezTo>
                  <a:pt x="39668" y="587877"/>
                  <a:pt x="387144" y="324249"/>
                  <a:pt x="724574" y="101566"/>
                </a:cubicBezTo>
                <a:cubicBezTo>
                  <a:pt x="1118080" y="-99401"/>
                  <a:pt x="1762794" y="51324"/>
                  <a:pt x="2266831" y="101566"/>
                </a:cubicBezTo>
                <a:cubicBezTo>
                  <a:pt x="2875566" y="250917"/>
                  <a:pt x="3062270" y="1149834"/>
                  <a:pt x="3037959" y="1643822"/>
                </a:cubicBezTo>
                <a:cubicBezTo>
                  <a:pt x="2991932" y="2188052"/>
                  <a:pt x="2815276" y="3053830"/>
                  <a:pt x="2266831" y="3186077"/>
                </a:cubicBezTo>
                <a:cubicBezTo>
                  <a:pt x="1551778" y="3316706"/>
                  <a:pt x="766387" y="3336801"/>
                  <a:pt x="513559" y="2874577"/>
                </a:cubicBezTo>
                <a:cubicBezTo>
                  <a:pt x="326854" y="2310250"/>
                  <a:pt x="-40720" y="2082974"/>
                  <a:pt x="3688" y="1363219"/>
                </a:cubicBezTo>
                <a:close/>
              </a:path>
            </a:pathLst>
          </a:custGeom>
        </p:spPr>
      </p:pic>
      <p:pic>
        <p:nvPicPr>
          <p:cNvPr id="10" name="Picture Placeholder 8">
            <a:extLst>
              <a:ext uri="{FF2B5EF4-FFF2-40B4-BE49-F238E27FC236}">
                <a16:creationId xmlns:a16="http://schemas.microsoft.com/office/drawing/2014/main" id="{899CC9B1-2281-FB5C-B0E3-4B1966F752C0}"/>
              </a:ext>
            </a:extLst>
          </p:cNvPr>
          <p:cNvPicPr>
            <a:picLocks noChangeAspect="1"/>
          </p:cNvPicPr>
          <p:nvPr/>
        </p:nvPicPr>
        <p:blipFill>
          <a:blip r:embed="rId5">
            <a:extLst>
              <a:ext uri="{28A0092B-C50C-407E-A947-70E740481C1C}">
                <a14:useLocalDpi xmlns:a14="http://schemas.microsoft.com/office/drawing/2010/main" val="0"/>
              </a:ext>
            </a:extLst>
          </a:blip>
          <a:srcRect t="1516" b="1516"/>
          <a:stretch/>
        </p:blipFill>
        <p:spPr>
          <a:xfrm>
            <a:off x="1189304" y="1686751"/>
            <a:ext cx="2832058" cy="2724585"/>
          </a:xfrm>
          <a:custGeom>
            <a:avLst/>
            <a:gdLst>
              <a:gd name="connsiteX0" fmla="*/ 0 w 3084513"/>
              <a:gd name="connsiteY0" fmla="*/ 1542257 h 3084513"/>
              <a:gd name="connsiteX1" fmla="*/ 771128 w 3084513"/>
              <a:gd name="connsiteY1" fmla="*/ 1 h 3084513"/>
              <a:gd name="connsiteX2" fmla="*/ 2313385 w 3084513"/>
              <a:gd name="connsiteY2" fmla="*/ 1 h 3084513"/>
              <a:gd name="connsiteX3" fmla="*/ 3084513 w 3084513"/>
              <a:gd name="connsiteY3" fmla="*/ 1542257 h 3084513"/>
              <a:gd name="connsiteX4" fmla="*/ 2313385 w 3084513"/>
              <a:gd name="connsiteY4" fmla="*/ 3084512 h 3084513"/>
              <a:gd name="connsiteX5" fmla="*/ 771128 w 3084513"/>
              <a:gd name="connsiteY5" fmla="*/ 3084512 h 3084513"/>
              <a:gd name="connsiteX6" fmla="*/ 0 w 3084513"/>
              <a:gd name="connsiteY6" fmla="*/ 1542257 h 3084513"/>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631574 h 3173829"/>
              <a:gd name="connsiteX1" fmla="*/ 771128 w 3084513"/>
              <a:gd name="connsiteY1" fmla="*/ 89318 h 3173829"/>
              <a:gd name="connsiteX2" fmla="*/ 2313385 w 3084513"/>
              <a:gd name="connsiteY2" fmla="*/ 89318 h 3173829"/>
              <a:gd name="connsiteX3" fmla="*/ 3084513 w 3084513"/>
              <a:gd name="connsiteY3" fmla="*/ 1631574 h 3173829"/>
              <a:gd name="connsiteX4" fmla="*/ 2313385 w 3084513"/>
              <a:gd name="connsiteY4" fmla="*/ 3173829 h 3173829"/>
              <a:gd name="connsiteX5" fmla="*/ 771128 w 3084513"/>
              <a:gd name="connsiteY5" fmla="*/ 3173829 h 3173829"/>
              <a:gd name="connsiteX6" fmla="*/ 0 w 3084513"/>
              <a:gd name="connsiteY6" fmla="*/ 1631574 h 3173829"/>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75118"/>
              <a:gd name="connsiteX1" fmla="*/ 771128 w 3101544"/>
              <a:gd name="connsiteY1" fmla="*/ 132550 h 3275118"/>
              <a:gd name="connsiteX2" fmla="*/ 2313385 w 3101544"/>
              <a:gd name="connsiteY2" fmla="*/ 132550 h 3275118"/>
              <a:gd name="connsiteX3" fmla="*/ 3084513 w 3101544"/>
              <a:gd name="connsiteY3" fmla="*/ 1674806 h 3275118"/>
              <a:gd name="connsiteX4" fmla="*/ 2313385 w 3101544"/>
              <a:gd name="connsiteY4" fmla="*/ 3217061 h 3275118"/>
              <a:gd name="connsiteX5" fmla="*/ 771128 w 3101544"/>
              <a:gd name="connsiteY5" fmla="*/ 3217061 h 3275118"/>
              <a:gd name="connsiteX6" fmla="*/ 0 w 3101544"/>
              <a:gd name="connsiteY6" fmla="*/ 1674806 h 3275118"/>
              <a:gd name="connsiteX0" fmla="*/ 0 w 3101544"/>
              <a:gd name="connsiteY0" fmla="*/ 1674806 h 3238376"/>
              <a:gd name="connsiteX1" fmla="*/ 771128 w 3101544"/>
              <a:gd name="connsiteY1" fmla="*/ 132550 h 3238376"/>
              <a:gd name="connsiteX2" fmla="*/ 2313385 w 3101544"/>
              <a:gd name="connsiteY2" fmla="*/ 132550 h 3238376"/>
              <a:gd name="connsiteX3" fmla="*/ 3084513 w 3101544"/>
              <a:gd name="connsiteY3" fmla="*/ 1674806 h 3238376"/>
              <a:gd name="connsiteX4" fmla="*/ 2313385 w 3101544"/>
              <a:gd name="connsiteY4" fmla="*/ 3217061 h 3238376"/>
              <a:gd name="connsiteX5" fmla="*/ 560113 w 3101544"/>
              <a:gd name="connsiteY5" fmla="*/ 2835223 h 3238376"/>
              <a:gd name="connsiteX6" fmla="*/ 0 w 3101544"/>
              <a:gd name="connsiteY6" fmla="*/ 1674806 h 3238376"/>
              <a:gd name="connsiteX0" fmla="*/ 0 w 3101544"/>
              <a:gd name="connsiteY0" fmla="*/ 1674806 h 3257537"/>
              <a:gd name="connsiteX1" fmla="*/ 771128 w 3101544"/>
              <a:gd name="connsiteY1" fmla="*/ 132550 h 3257537"/>
              <a:gd name="connsiteX2" fmla="*/ 2313385 w 3101544"/>
              <a:gd name="connsiteY2" fmla="*/ 132550 h 3257537"/>
              <a:gd name="connsiteX3" fmla="*/ 3084513 w 3101544"/>
              <a:gd name="connsiteY3" fmla="*/ 1674806 h 3257537"/>
              <a:gd name="connsiteX4" fmla="*/ 2313385 w 3101544"/>
              <a:gd name="connsiteY4" fmla="*/ 3217061 h 3257537"/>
              <a:gd name="connsiteX5" fmla="*/ 560113 w 3101544"/>
              <a:gd name="connsiteY5" fmla="*/ 2835223 h 3257537"/>
              <a:gd name="connsiteX6" fmla="*/ 0 w 3101544"/>
              <a:gd name="connsiteY6" fmla="*/ 1674806 h 3257537"/>
              <a:gd name="connsiteX0" fmla="*/ 0 w 3101544"/>
              <a:gd name="connsiteY0" fmla="*/ 1674806 h 3279556"/>
              <a:gd name="connsiteX1" fmla="*/ 771128 w 3101544"/>
              <a:gd name="connsiteY1" fmla="*/ 132550 h 3279556"/>
              <a:gd name="connsiteX2" fmla="*/ 2313385 w 3101544"/>
              <a:gd name="connsiteY2" fmla="*/ 132550 h 3279556"/>
              <a:gd name="connsiteX3" fmla="*/ 3084513 w 3101544"/>
              <a:gd name="connsiteY3" fmla="*/ 1674806 h 3279556"/>
              <a:gd name="connsiteX4" fmla="*/ 2313385 w 3101544"/>
              <a:gd name="connsiteY4" fmla="*/ 3217061 h 3279556"/>
              <a:gd name="connsiteX5" fmla="*/ 560113 w 3101544"/>
              <a:gd name="connsiteY5" fmla="*/ 2835223 h 3279556"/>
              <a:gd name="connsiteX6" fmla="*/ 0 w 3101544"/>
              <a:gd name="connsiteY6" fmla="*/ 1674806 h 3279556"/>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8304"/>
              <a:gd name="connsiteY0" fmla="*/ 1674806 h 3297843"/>
              <a:gd name="connsiteX1" fmla="*/ 771128 w 3108304"/>
              <a:gd name="connsiteY1" fmla="*/ 132550 h 3297843"/>
              <a:gd name="connsiteX2" fmla="*/ 2313385 w 3108304"/>
              <a:gd name="connsiteY2" fmla="*/ 132550 h 3297843"/>
              <a:gd name="connsiteX3" fmla="*/ 3084513 w 3108304"/>
              <a:gd name="connsiteY3" fmla="*/ 1674806 h 3297843"/>
              <a:gd name="connsiteX4" fmla="*/ 2313385 w 3108304"/>
              <a:gd name="connsiteY4" fmla="*/ 3217061 h 3297843"/>
              <a:gd name="connsiteX5" fmla="*/ 560113 w 3108304"/>
              <a:gd name="connsiteY5" fmla="*/ 2905561 h 3297843"/>
              <a:gd name="connsiteX6" fmla="*/ 0 w 3108304"/>
              <a:gd name="connsiteY6" fmla="*/ 1674806 h 3297843"/>
              <a:gd name="connsiteX0" fmla="*/ 0 w 3108304"/>
              <a:gd name="connsiteY0" fmla="*/ 1643822 h 3266859"/>
              <a:gd name="connsiteX1" fmla="*/ 771128 w 3108304"/>
              <a:gd name="connsiteY1" fmla="*/ 101566 h 3266859"/>
              <a:gd name="connsiteX2" fmla="*/ 2313385 w 3108304"/>
              <a:gd name="connsiteY2" fmla="*/ 101566 h 3266859"/>
              <a:gd name="connsiteX3" fmla="*/ 3084513 w 3108304"/>
              <a:gd name="connsiteY3" fmla="*/ 1643822 h 3266859"/>
              <a:gd name="connsiteX4" fmla="*/ 2313385 w 3108304"/>
              <a:gd name="connsiteY4" fmla="*/ 3186077 h 3266859"/>
              <a:gd name="connsiteX5" fmla="*/ 560113 w 3108304"/>
              <a:gd name="connsiteY5" fmla="*/ 2874577 h 3266859"/>
              <a:gd name="connsiteX6" fmla="*/ 0 w 3108304"/>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36093"/>
              <a:gd name="connsiteY0" fmla="*/ 1363219 h 3266859"/>
              <a:gd name="connsiteX1" fmla="*/ 720886 w 3036093"/>
              <a:gd name="connsiteY1" fmla="*/ 101566 h 3266859"/>
              <a:gd name="connsiteX2" fmla="*/ 2263143 w 3036093"/>
              <a:gd name="connsiteY2" fmla="*/ 101566 h 3266859"/>
              <a:gd name="connsiteX3" fmla="*/ 3034271 w 3036093"/>
              <a:gd name="connsiteY3" fmla="*/ 1643822 h 3266859"/>
              <a:gd name="connsiteX4" fmla="*/ 2263143 w 3036093"/>
              <a:gd name="connsiteY4" fmla="*/ 3186077 h 3266859"/>
              <a:gd name="connsiteX5" fmla="*/ 509871 w 3036093"/>
              <a:gd name="connsiteY5" fmla="*/ 2874577 h 3266859"/>
              <a:gd name="connsiteX6" fmla="*/ 0 w 3036093"/>
              <a:gd name="connsiteY6" fmla="*/ 1363219 h 3266859"/>
              <a:gd name="connsiteX0" fmla="*/ 3688 w 3039781"/>
              <a:gd name="connsiteY0" fmla="*/ 1363219 h 3266859"/>
              <a:gd name="connsiteX1" fmla="*/ 724574 w 3039781"/>
              <a:gd name="connsiteY1" fmla="*/ 101566 h 3266859"/>
              <a:gd name="connsiteX2" fmla="*/ 2266831 w 3039781"/>
              <a:gd name="connsiteY2" fmla="*/ 101566 h 3266859"/>
              <a:gd name="connsiteX3" fmla="*/ 3037959 w 3039781"/>
              <a:gd name="connsiteY3" fmla="*/ 1643822 h 3266859"/>
              <a:gd name="connsiteX4" fmla="*/ 2266831 w 3039781"/>
              <a:gd name="connsiteY4" fmla="*/ 3186077 h 3266859"/>
              <a:gd name="connsiteX5" fmla="*/ 513559 w 3039781"/>
              <a:gd name="connsiteY5" fmla="*/ 2874577 h 3266859"/>
              <a:gd name="connsiteX6" fmla="*/ 3688 w 3039781"/>
              <a:gd name="connsiteY6" fmla="*/ 1363219 h 3266859"/>
              <a:gd name="connsiteX0" fmla="*/ 3688 w 3040020"/>
              <a:gd name="connsiteY0" fmla="*/ 1363219 h 3266859"/>
              <a:gd name="connsiteX1" fmla="*/ 724574 w 3040020"/>
              <a:gd name="connsiteY1" fmla="*/ 101566 h 3266859"/>
              <a:gd name="connsiteX2" fmla="*/ 2266831 w 3040020"/>
              <a:gd name="connsiteY2" fmla="*/ 101566 h 3266859"/>
              <a:gd name="connsiteX3" fmla="*/ 3037959 w 3040020"/>
              <a:gd name="connsiteY3" fmla="*/ 1643822 h 3266859"/>
              <a:gd name="connsiteX4" fmla="*/ 2266831 w 3040020"/>
              <a:gd name="connsiteY4" fmla="*/ 3186077 h 3266859"/>
              <a:gd name="connsiteX5" fmla="*/ 513559 w 3040020"/>
              <a:gd name="connsiteY5" fmla="*/ 2874577 h 3266859"/>
              <a:gd name="connsiteX6" fmla="*/ 3688 w 3040020"/>
              <a:gd name="connsiteY6" fmla="*/ 1363219 h 326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20" h="3266859">
                <a:moveTo>
                  <a:pt x="3688" y="1363219"/>
                </a:moveTo>
                <a:cubicBezTo>
                  <a:pt x="39668" y="587877"/>
                  <a:pt x="387144" y="324249"/>
                  <a:pt x="724574" y="101566"/>
                </a:cubicBezTo>
                <a:cubicBezTo>
                  <a:pt x="1118080" y="-99401"/>
                  <a:pt x="1762794" y="51324"/>
                  <a:pt x="2266831" y="101566"/>
                </a:cubicBezTo>
                <a:cubicBezTo>
                  <a:pt x="2875566" y="250917"/>
                  <a:pt x="3062270" y="1149834"/>
                  <a:pt x="3037959" y="1643822"/>
                </a:cubicBezTo>
                <a:cubicBezTo>
                  <a:pt x="2991932" y="2188052"/>
                  <a:pt x="2815276" y="3053830"/>
                  <a:pt x="2266831" y="3186077"/>
                </a:cubicBezTo>
                <a:cubicBezTo>
                  <a:pt x="1551778" y="3316706"/>
                  <a:pt x="766387" y="3336801"/>
                  <a:pt x="513559" y="2874577"/>
                </a:cubicBezTo>
                <a:cubicBezTo>
                  <a:pt x="326854" y="2310250"/>
                  <a:pt x="-40720" y="2082974"/>
                  <a:pt x="3688" y="1363219"/>
                </a:cubicBezTo>
                <a:close/>
              </a:path>
            </a:pathLst>
          </a:custGeom>
        </p:spPr>
      </p:pic>
      <p:pic>
        <p:nvPicPr>
          <p:cNvPr id="4" name="Picture Placeholder 8">
            <a:extLst>
              <a:ext uri="{FF2B5EF4-FFF2-40B4-BE49-F238E27FC236}">
                <a16:creationId xmlns:a16="http://schemas.microsoft.com/office/drawing/2014/main" id="{A35EDF0C-1DD8-7B34-6181-65C749700F90}"/>
              </a:ext>
            </a:extLst>
          </p:cNvPr>
          <p:cNvPicPr>
            <a:picLocks noChangeAspect="1"/>
          </p:cNvPicPr>
          <p:nvPr/>
        </p:nvPicPr>
        <p:blipFill>
          <a:blip r:embed="rId6">
            <a:extLst>
              <a:ext uri="{28A0092B-C50C-407E-A947-70E740481C1C}">
                <a14:useLocalDpi xmlns:a14="http://schemas.microsoft.com/office/drawing/2010/main" val="0"/>
              </a:ext>
            </a:extLst>
          </a:blip>
          <a:srcRect t="2765" b="2765"/>
          <a:stretch/>
        </p:blipFill>
        <p:spPr>
          <a:xfrm>
            <a:off x="1189304" y="1686751"/>
            <a:ext cx="2832058" cy="2724585"/>
          </a:xfrm>
          <a:custGeom>
            <a:avLst/>
            <a:gdLst>
              <a:gd name="connsiteX0" fmla="*/ 0 w 3084513"/>
              <a:gd name="connsiteY0" fmla="*/ 1542257 h 3084513"/>
              <a:gd name="connsiteX1" fmla="*/ 771128 w 3084513"/>
              <a:gd name="connsiteY1" fmla="*/ 1 h 3084513"/>
              <a:gd name="connsiteX2" fmla="*/ 2313385 w 3084513"/>
              <a:gd name="connsiteY2" fmla="*/ 1 h 3084513"/>
              <a:gd name="connsiteX3" fmla="*/ 3084513 w 3084513"/>
              <a:gd name="connsiteY3" fmla="*/ 1542257 h 3084513"/>
              <a:gd name="connsiteX4" fmla="*/ 2313385 w 3084513"/>
              <a:gd name="connsiteY4" fmla="*/ 3084512 h 3084513"/>
              <a:gd name="connsiteX5" fmla="*/ 771128 w 3084513"/>
              <a:gd name="connsiteY5" fmla="*/ 3084512 h 3084513"/>
              <a:gd name="connsiteX6" fmla="*/ 0 w 3084513"/>
              <a:gd name="connsiteY6" fmla="*/ 1542257 h 3084513"/>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631574 h 3173829"/>
              <a:gd name="connsiteX1" fmla="*/ 771128 w 3084513"/>
              <a:gd name="connsiteY1" fmla="*/ 89318 h 3173829"/>
              <a:gd name="connsiteX2" fmla="*/ 2313385 w 3084513"/>
              <a:gd name="connsiteY2" fmla="*/ 89318 h 3173829"/>
              <a:gd name="connsiteX3" fmla="*/ 3084513 w 3084513"/>
              <a:gd name="connsiteY3" fmla="*/ 1631574 h 3173829"/>
              <a:gd name="connsiteX4" fmla="*/ 2313385 w 3084513"/>
              <a:gd name="connsiteY4" fmla="*/ 3173829 h 3173829"/>
              <a:gd name="connsiteX5" fmla="*/ 771128 w 3084513"/>
              <a:gd name="connsiteY5" fmla="*/ 3173829 h 3173829"/>
              <a:gd name="connsiteX6" fmla="*/ 0 w 3084513"/>
              <a:gd name="connsiteY6" fmla="*/ 1631574 h 3173829"/>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75118"/>
              <a:gd name="connsiteX1" fmla="*/ 771128 w 3101544"/>
              <a:gd name="connsiteY1" fmla="*/ 132550 h 3275118"/>
              <a:gd name="connsiteX2" fmla="*/ 2313385 w 3101544"/>
              <a:gd name="connsiteY2" fmla="*/ 132550 h 3275118"/>
              <a:gd name="connsiteX3" fmla="*/ 3084513 w 3101544"/>
              <a:gd name="connsiteY3" fmla="*/ 1674806 h 3275118"/>
              <a:gd name="connsiteX4" fmla="*/ 2313385 w 3101544"/>
              <a:gd name="connsiteY4" fmla="*/ 3217061 h 3275118"/>
              <a:gd name="connsiteX5" fmla="*/ 771128 w 3101544"/>
              <a:gd name="connsiteY5" fmla="*/ 3217061 h 3275118"/>
              <a:gd name="connsiteX6" fmla="*/ 0 w 3101544"/>
              <a:gd name="connsiteY6" fmla="*/ 1674806 h 3275118"/>
              <a:gd name="connsiteX0" fmla="*/ 0 w 3101544"/>
              <a:gd name="connsiteY0" fmla="*/ 1674806 h 3238376"/>
              <a:gd name="connsiteX1" fmla="*/ 771128 w 3101544"/>
              <a:gd name="connsiteY1" fmla="*/ 132550 h 3238376"/>
              <a:gd name="connsiteX2" fmla="*/ 2313385 w 3101544"/>
              <a:gd name="connsiteY2" fmla="*/ 132550 h 3238376"/>
              <a:gd name="connsiteX3" fmla="*/ 3084513 w 3101544"/>
              <a:gd name="connsiteY3" fmla="*/ 1674806 h 3238376"/>
              <a:gd name="connsiteX4" fmla="*/ 2313385 w 3101544"/>
              <a:gd name="connsiteY4" fmla="*/ 3217061 h 3238376"/>
              <a:gd name="connsiteX5" fmla="*/ 560113 w 3101544"/>
              <a:gd name="connsiteY5" fmla="*/ 2835223 h 3238376"/>
              <a:gd name="connsiteX6" fmla="*/ 0 w 3101544"/>
              <a:gd name="connsiteY6" fmla="*/ 1674806 h 3238376"/>
              <a:gd name="connsiteX0" fmla="*/ 0 w 3101544"/>
              <a:gd name="connsiteY0" fmla="*/ 1674806 h 3257537"/>
              <a:gd name="connsiteX1" fmla="*/ 771128 w 3101544"/>
              <a:gd name="connsiteY1" fmla="*/ 132550 h 3257537"/>
              <a:gd name="connsiteX2" fmla="*/ 2313385 w 3101544"/>
              <a:gd name="connsiteY2" fmla="*/ 132550 h 3257537"/>
              <a:gd name="connsiteX3" fmla="*/ 3084513 w 3101544"/>
              <a:gd name="connsiteY3" fmla="*/ 1674806 h 3257537"/>
              <a:gd name="connsiteX4" fmla="*/ 2313385 w 3101544"/>
              <a:gd name="connsiteY4" fmla="*/ 3217061 h 3257537"/>
              <a:gd name="connsiteX5" fmla="*/ 560113 w 3101544"/>
              <a:gd name="connsiteY5" fmla="*/ 2835223 h 3257537"/>
              <a:gd name="connsiteX6" fmla="*/ 0 w 3101544"/>
              <a:gd name="connsiteY6" fmla="*/ 1674806 h 3257537"/>
              <a:gd name="connsiteX0" fmla="*/ 0 w 3101544"/>
              <a:gd name="connsiteY0" fmla="*/ 1674806 h 3279556"/>
              <a:gd name="connsiteX1" fmla="*/ 771128 w 3101544"/>
              <a:gd name="connsiteY1" fmla="*/ 132550 h 3279556"/>
              <a:gd name="connsiteX2" fmla="*/ 2313385 w 3101544"/>
              <a:gd name="connsiteY2" fmla="*/ 132550 h 3279556"/>
              <a:gd name="connsiteX3" fmla="*/ 3084513 w 3101544"/>
              <a:gd name="connsiteY3" fmla="*/ 1674806 h 3279556"/>
              <a:gd name="connsiteX4" fmla="*/ 2313385 w 3101544"/>
              <a:gd name="connsiteY4" fmla="*/ 3217061 h 3279556"/>
              <a:gd name="connsiteX5" fmla="*/ 560113 w 3101544"/>
              <a:gd name="connsiteY5" fmla="*/ 2835223 h 3279556"/>
              <a:gd name="connsiteX6" fmla="*/ 0 w 3101544"/>
              <a:gd name="connsiteY6" fmla="*/ 1674806 h 3279556"/>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8304"/>
              <a:gd name="connsiteY0" fmla="*/ 1674806 h 3297843"/>
              <a:gd name="connsiteX1" fmla="*/ 771128 w 3108304"/>
              <a:gd name="connsiteY1" fmla="*/ 132550 h 3297843"/>
              <a:gd name="connsiteX2" fmla="*/ 2313385 w 3108304"/>
              <a:gd name="connsiteY2" fmla="*/ 132550 h 3297843"/>
              <a:gd name="connsiteX3" fmla="*/ 3084513 w 3108304"/>
              <a:gd name="connsiteY3" fmla="*/ 1674806 h 3297843"/>
              <a:gd name="connsiteX4" fmla="*/ 2313385 w 3108304"/>
              <a:gd name="connsiteY4" fmla="*/ 3217061 h 3297843"/>
              <a:gd name="connsiteX5" fmla="*/ 560113 w 3108304"/>
              <a:gd name="connsiteY5" fmla="*/ 2905561 h 3297843"/>
              <a:gd name="connsiteX6" fmla="*/ 0 w 3108304"/>
              <a:gd name="connsiteY6" fmla="*/ 1674806 h 3297843"/>
              <a:gd name="connsiteX0" fmla="*/ 0 w 3108304"/>
              <a:gd name="connsiteY0" fmla="*/ 1643822 h 3266859"/>
              <a:gd name="connsiteX1" fmla="*/ 771128 w 3108304"/>
              <a:gd name="connsiteY1" fmla="*/ 101566 h 3266859"/>
              <a:gd name="connsiteX2" fmla="*/ 2313385 w 3108304"/>
              <a:gd name="connsiteY2" fmla="*/ 101566 h 3266859"/>
              <a:gd name="connsiteX3" fmla="*/ 3084513 w 3108304"/>
              <a:gd name="connsiteY3" fmla="*/ 1643822 h 3266859"/>
              <a:gd name="connsiteX4" fmla="*/ 2313385 w 3108304"/>
              <a:gd name="connsiteY4" fmla="*/ 3186077 h 3266859"/>
              <a:gd name="connsiteX5" fmla="*/ 560113 w 3108304"/>
              <a:gd name="connsiteY5" fmla="*/ 2874577 h 3266859"/>
              <a:gd name="connsiteX6" fmla="*/ 0 w 3108304"/>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36093"/>
              <a:gd name="connsiteY0" fmla="*/ 1363219 h 3266859"/>
              <a:gd name="connsiteX1" fmla="*/ 720886 w 3036093"/>
              <a:gd name="connsiteY1" fmla="*/ 101566 h 3266859"/>
              <a:gd name="connsiteX2" fmla="*/ 2263143 w 3036093"/>
              <a:gd name="connsiteY2" fmla="*/ 101566 h 3266859"/>
              <a:gd name="connsiteX3" fmla="*/ 3034271 w 3036093"/>
              <a:gd name="connsiteY3" fmla="*/ 1643822 h 3266859"/>
              <a:gd name="connsiteX4" fmla="*/ 2263143 w 3036093"/>
              <a:gd name="connsiteY4" fmla="*/ 3186077 h 3266859"/>
              <a:gd name="connsiteX5" fmla="*/ 509871 w 3036093"/>
              <a:gd name="connsiteY5" fmla="*/ 2874577 h 3266859"/>
              <a:gd name="connsiteX6" fmla="*/ 0 w 3036093"/>
              <a:gd name="connsiteY6" fmla="*/ 1363219 h 3266859"/>
              <a:gd name="connsiteX0" fmla="*/ 3688 w 3039781"/>
              <a:gd name="connsiteY0" fmla="*/ 1363219 h 3266859"/>
              <a:gd name="connsiteX1" fmla="*/ 724574 w 3039781"/>
              <a:gd name="connsiteY1" fmla="*/ 101566 h 3266859"/>
              <a:gd name="connsiteX2" fmla="*/ 2266831 w 3039781"/>
              <a:gd name="connsiteY2" fmla="*/ 101566 h 3266859"/>
              <a:gd name="connsiteX3" fmla="*/ 3037959 w 3039781"/>
              <a:gd name="connsiteY3" fmla="*/ 1643822 h 3266859"/>
              <a:gd name="connsiteX4" fmla="*/ 2266831 w 3039781"/>
              <a:gd name="connsiteY4" fmla="*/ 3186077 h 3266859"/>
              <a:gd name="connsiteX5" fmla="*/ 513559 w 3039781"/>
              <a:gd name="connsiteY5" fmla="*/ 2874577 h 3266859"/>
              <a:gd name="connsiteX6" fmla="*/ 3688 w 3039781"/>
              <a:gd name="connsiteY6" fmla="*/ 1363219 h 3266859"/>
              <a:gd name="connsiteX0" fmla="*/ 3688 w 3040020"/>
              <a:gd name="connsiteY0" fmla="*/ 1363219 h 3266859"/>
              <a:gd name="connsiteX1" fmla="*/ 724574 w 3040020"/>
              <a:gd name="connsiteY1" fmla="*/ 101566 h 3266859"/>
              <a:gd name="connsiteX2" fmla="*/ 2266831 w 3040020"/>
              <a:gd name="connsiteY2" fmla="*/ 101566 h 3266859"/>
              <a:gd name="connsiteX3" fmla="*/ 3037959 w 3040020"/>
              <a:gd name="connsiteY3" fmla="*/ 1643822 h 3266859"/>
              <a:gd name="connsiteX4" fmla="*/ 2266831 w 3040020"/>
              <a:gd name="connsiteY4" fmla="*/ 3186077 h 3266859"/>
              <a:gd name="connsiteX5" fmla="*/ 513559 w 3040020"/>
              <a:gd name="connsiteY5" fmla="*/ 2874577 h 3266859"/>
              <a:gd name="connsiteX6" fmla="*/ 3688 w 3040020"/>
              <a:gd name="connsiteY6" fmla="*/ 1363219 h 326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20" h="3266859">
                <a:moveTo>
                  <a:pt x="3688" y="1363219"/>
                </a:moveTo>
                <a:cubicBezTo>
                  <a:pt x="39668" y="587877"/>
                  <a:pt x="387144" y="324249"/>
                  <a:pt x="724574" y="101566"/>
                </a:cubicBezTo>
                <a:cubicBezTo>
                  <a:pt x="1118080" y="-99401"/>
                  <a:pt x="1762794" y="51324"/>
                  <a:pt x="2266831" y="101566"/>
                </a:cubicBezTo>
                <a:cubicBezTo>
                  <a:pt x="2875566" y="250917"/>
                  <a:pt x="3062270" y="1149834"/>
                  <a:pt x="3037959" y="1643822"/>
                </a:cubicBezTo>
                <a:cubicBezTo>
                  <a:pt x="2991932" y="2188052"/>
                  <a:pt x="2815276" y="3053830"/>
                  <a:pt x="2266831" y="3186077"/>
                </a:cubicBezTo>
                <a:cubicBezTo>
                  <a:pt x="1551778" y="3316706"/>
                  <a:pt x="766387" y="3336801"/>
                  <a:pt x="513559" y="2874577"/>
                </a:cubicBezTo>
                <a:cubicBezTo>
                  <a:pt x="326854" y="2310250"/>
                  <a:pt x="-40720" y="2082974"/>
                  <a:pt x="3688" y="1363219"/>
                </a:cubicBezTo>
                <a:close/>
              </a:path>
            </a:pathLst>
          </a:custGeom>
        </p:spPr>
      </p:pic>
      <p:pic>
        <p:nvPicPr>
          <p:cNvPr id="17" name="Picture Placeholder 6">
            <a:extLst>
              <a:ext uri="{FF2B5EF4-FFF2-40B4-BE49-F238E27FC236}">
                <a16:creationId xmlns:a16="http://schemas.microsoft.com/office/drawing/2014/main" id="{7CFA9D40-4493-DFBB-F5A3-511B25FD144E}"/>
              </a:ext>
            </a:extLst>
          </p:cNvPr>
          <p:cNvPicPr>
            <a:picLocks noChangeAspect="1"/>
          </p:cNvPicPr>
          <p:nvPr/>
        </p:nvPicPr>
        <p:blipFill>
          <a:blip r:embed="rId7">
            <a:extLst>
              <a:ext uri="{28A0092B-C50C-407E-A947-70E740481C1C}">
                <a14:useLocalDpi xmlns:a14="http://schemas.microsoft.com/office/drawing/2010/main" val="0"/>
              </a:ext>
            </a:extLst>
          </a:blip>
          <a:srcRect t="365" b="365"/>
          <a:stretch/>
        </p:blipFill>
        <p:spPr>
          <a:xfrm>
            <a:off x="2629583" y="1686752"/>
            <a:ext cx="3884834" cy="2879725"/>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20" name="Picture Placeholder 6">
            <a:extLst>
              <a:ext uri="{FF2B5EF4-FFF2-40B4-BE49-F238E27FC236}">
                <a16:creationId xmlns:a16="http://schemas.microsoft.com/office/drawing/2014/main" id="{20F3B174-AFB7-0771-50B0-C893046A0A86}"/>
              </a:ext>
            </a:extLst>
          </p:cNvPr>
          <p:cNvPicPr>
            <a:picLocks noChangeAspect="1"/>
          </p:cNvPicPr>
          <p:nvPr/>
        </p:nvPicPr>
        <p:blipFill>
          <a:blip r:embed="rId8">
            <a:extLst>
              <a:ext uri="{28A0092B-C50C-407E-A947-70E740481C1C}">
                <a14:useLocalDpi xmlns:a14="http://schemas.microsoft.com/office/drawing/2010/main" val="0"/>
              </a:ext>
            </a:extLst>
          </a:blip>
          <a:srcRect t="365" b="365"/>
          <a:stretch/>
        </p:blipFill>
        <p:spPr>
          <a:xfrm>
            <a:off x="2629583" y="1686752"/>
            <a:ext cx="3884834" cy="2879725"/>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
        <p:nvSpPr>
          <p:cNvPr id="3" name="Text Placeholder 2">
            <a:extLst>
              <a:ext uri="{FF2B5EF4-FFF2-40B4-BE49-F238E27FC236}">
                <a16:creationId xmlns:a16="http://schemas.microsoft.com/office/drawing/2014/main" id="{498B24E5-400D-3359-269E-37364CAD242A}"/>
              </a:ext>
            </a:extLst>
          </p:cNvPr>
          <p:cNvSpPr>
            <a:spLocks noGrp="1"/>
          </p:cNvSpPr>
          <p:nvPr>
            <p:ph type="body" sz="quarter" idx="14"/>
          </p:nvPr>
        </p:nvSpPr>
        <p:spPr>
          <a:xfrm>
            <a:off x="1397426" y="366803"/>
            <a:ext cx="7176173" cy="536575"/>
          </a:xfrm>
        </p:spPr>
        <p:txBody>
          <a:bodyPr>
            <a:noAutofit/>
          </a:bodyPr>
          <a:lstStyle/>
          <a:p>
            <a:r>
              <a:rPr lang="en-GB" dirty="0"/>
              <a:t>Tenzin and Amaru’s Life Experiences</a:t>
            </a:r>
          </a:p>
        </p:txBody>
      </p:sp>
      <p:sp>
        <p:nvSpPr>
          <p:cNvPr id="6" name="Text Placeholder 3">
            <a:extLst>
              <a:ext uri="{FF2B5EF4-FFF2-40B4-BE49-F238E27FC236}">
                <a16:creationId xmlns:a16="http://schemas.microsoft.com/office/drawing/2014/main" id="{A5A3E496-6790-1FDA-7703-C686B6808ABF}"/>
              </a:ext>
            </a:extLst>
          </p:cNvPr>
          <p:cNvSpPr>
            <a:spLocks noGrp="1"/>
          </p:cNvSpPr>
          <p:nvPr>
            <p:ph type="body" sz="quarter" idx="12"/>
          </p:nvPr>
        </p:nvSpPr>
        <p:spPr>
          <a:xfrm>
            <a:off x="325712" y="1225087"/>
            <a:ext cx="8247888" cy="461665"/>
          </a:xfrm>
        </p:spPr>
        <p:txBody>
          <a:bodyPr/>
          <a:lstStyle/>
          <a:p>
            <a:r>
              <a:rPr lang="en-US"/>
              <a:t>What is the same about Tenzin’s and Amaru’s lives?</a:t>
            </a:r>
          </a:p>
        </p:txBody>
      </p:sp>
      <p:sp>
        <p:nvSpPr>
          <p:cNvPr id="7" name="Text Placeholder 3">
            <a:extLst>
              <a:ext uri="{FF2B5EF4-FFF2-40B4-BE49-F238E27FC236}">
                <a16:creationId xmlns:a16="http://schemas.microsoft.com/office/drawing/2014/main" id="{CD62691D-41CF-FCA8-9789-CE3B2D74FC7F}"/>
              </a:ext>
            </a:extLst>
          </p:cNvPr>
          <p:cNvSpPr txBox="1">
            <a:spLocks/>
          </p:cNvSpPr>
          <p:nvPr/>
        </p:nvSpPr>
        <p:spPr>
          <a:xfrm>
            <a:off x="325712" y="1225087"/>
            <a:ext cx="8247888" cy="461665"/>
          </a:xfrm>
          <a:prstGeom prst="rect">
            <a:avLst/>
          </a:prstGeom>
        </p:spPr>
        <p:txBody>
          <a:bodyPr vert="horz" lIns="91440" tIns="45720" rIns="91440" bIns="45720" rtlCol="0" anchor="t">
            <a:spAutoFit/>
          </a:bodyPr>
          <a:lstStyle>
            <a:lvl1pPr marL="0" indent="0" algn="l" rtl="0" eaLnBrk="1" fontAlgn="base" hangingPunct="1">
              <a:spcBef>
                <a:spcPct val="20000"/>
              </a:spcBef>
              <a:spcAft>
                <a:spcPct val="0"/>
              </a:spcAft>
              <a:buFont typeface="Arial" panose="020B0604020202020204" pitchFamily="34" charset="0"/>
              <a:buNone/>
              <a:defRPr sz="2400" kern="1200">
                <a:solidFill>
                  <a:srgbClr val="000000"/>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0"/>
              <a:t>What is different about Tenzin’s and Amaru’s lives?</a:t>
            </a:r>
          </a:p>
        </p:txBody>
      </p:sp>
      <p:graphicFrame>
        <p:nvGraphicFramePr>
          <p:cNvPr id="8" name="Table 7">
            <a:extLst>
              <a:ext uri="{FF2B5EF4-FFF2-40B4-BE49-F238E27FC236}">
                <a16:creationId xmlns:a16="http://schemas.microsoft.com/office/drawing/2014/main" id="{848B3776-823C-B59B-6DDC-E16B079A7B9C}"/>
              </a:ext>
            </a:extLst>
          </p:cNvPr>
          <p:cNvGraphicFramePr>
            <a:graphicFrameLocks noGrp="1"/>
          </p:cNvGraphicFramePr>
          <p:nvPr>
            <p:extLst>
              <p:ext uri="{D42A27DB-BD31-4B8C-83A1-F6EECF244321}">
                <p14:modId xmlns:p14="http://schemas.microsoft.com/office/powerpoint/2010/main" val="942403134"/>
              </p:ext>
            </p:extLst>
          </p:nvPr>
        </p:nvGraphicFramePr>
        <p:xfrm>
          <a:off x="1524000" y="4662805"/>
          <a:ext cx="6096000" cy="16459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17662305"/>
                    </a:ext>
                  </a:extLst>
                </a:gridCol>
                <a:gridCol w="3048000">
                  <a:extLst>
                    <a:ext uri="{9D8B030D-6E8A-4147-A177-3AD203B41FA5}">
                      <a16:colId xmlns:a16="http://schemas.microsoft.com/office/drawing/2014/main" val="137600462"/>
                    </a:ext>
                  </a:extLst>
                </a:gridCol>
              </a:tblGrid>
              <a:tr h="266564">
                <a:tc>
                  <a:txBody>
                    <a:bodyPr/>
                    <a:lstStyle/>
                    <a:p>
                      <a:pPr algn="ctr"/>
                      <a:r>
                        <a:rPr lang="en-GB">
                          <a:solidFill>
                            <a:srgbClr val="000000"/>
                          </a:solidFill>
                        </a:rPr>
                        <a:t>What is the same?</a:t>
                      </a:r>
                    </a:p>
                  </a:txBody>
                  <a:tcPr>
                    <a:solidFill>
                      <a:srgbClr val="C1E7EA"/>
                    </a:solidFill>
                  </a:tcPr>
                </a:tc>
                <a:tc>
                  <a:txBody>
                    <a:bodyPr/>
                    <a:lstStyle/>
                    <a:p>
                      <a:pPr algn="ctr"/>
                      <a:r>
                        <a:rPr lang="en-GB">
                          <a:solidFill>
                            <a:srgbClr val="000000"/>
                          </a:solidFill>
                        </a:rPr>
                        <a:t>What is different?</a:t>
                      </a:r>
                    </a:p>
                  </a:txBody>
                  <a:tcPr>
                    <a:solidFill>
                      <a:srgbClr val="C1E7EA"/>
                    </a:solidFill>
                  </a:tcPr>
                </a:tc>
                <a:extLst>
                  <a:ext uri="{0D108BD9-81ED-4DB2-BD59-A6C34878D82A}">
                    <a16:rowId xmlns:a16="http://schemas.microsoft.com/office/drawing/2014/main" val="98801428"/>
                  </a:ext>
                </a:extLst>
              </a:tr>
              <a:tr h="482560">
                <a:tc>
                  <a:txBody>
                    <a:bodyPr/>
                    <a:lstStyle/>
                    <a:p>
                      <a:r>
                        <a:rPr lang="en-GB">
                          <a:solidFill>
                            <a:srgbClr val="000000"/>
                          </a:solidFill>
                        </a:rPr>
                        <a:t>They live in houses with their family.</a:t>
                      </a:r>
                    </a:p>
                  </a:txBody>
                  <a:tcPr/>
                </a:tc>
                <a:tc>
                  <a:txBody>
                    <a:bodyPr/>
                    <a:lstStyle/>
                    <a:p>
                      <a:r>
                        <a:rPr lang="en-GB">
                          <a:solidFill>
                            <a:srgbClr val="000000"/>
                          </a:solidFill>
                        </a:rPr>
                        <a:t>Tenzin lives in the mountains and Amaru lives on an island.</a:t>
                      </a:r>
                    </a:p>
                  </a:txBody>
                  <a:tcPr/>
                </a:tc>
                <a:extLst>
                  <a:ext uri="{0D108BD9-81ED-4DB2-BD59-A6C34878D82A}">
                    <a16:rowId xmlns:a16="http://schemas.microsoft.com/office/drawing/2014/main" val="1864287882"/>
                  </a:ext>
                </a:extLst>
              </a:tr>
              <a:tr h="370840">
                <a:tc>
                  <a:txBody>
                    <a:bodyPr/>
                    <a:lstStyle/>
                    <a:p>
                      <a:endParaRPr lang="en-GB">
                        <a:solidFill>
                          <a:srgbClr val="000000"/>
                        </a:solidFill>
                      </a:endParaRPr>
                    </a:p>
                  </a:txBody>
                  <a:tcPr/>
                </a:tc>
                <a:tc>
                  <a:txBody>
                    <a:bodyPr/>
                    <a:lstStyle/>
                    <a:p>
                      <a:endParaRPr lang="en-GB"/>
                    </a:p>
                    <a:p>
                      <a:endParaRPr lang="en-GB"/>
                    </a:p>
                  </a:txBody>
                  <a:tcPr/>
                </a:tc>
                <a:extLst>
                  <a:ext uri="{0D108BD9-81ED-4DB2-BD59-A6C34878D82A}">
                    <a16:rowId xmlns:a16="http://schemas.microsoft.com/office/drawing/2014/main" val="768338672"/>
                  </a:ext>
                </a:extLst>
              </a:tr>
            </a:tbl>
          </a:graphicData>
        </a:graphic>
      </p:graphicFrame>
      <p:sp>
        <p:nvSpPr>
          <p:cNvPr id="12" name="TextBox 11">
            <a:extLst>
              <a:ext uri="{FF2B5EF4-FFF2-40B4-BE49-F238E27FC236}">
                <a16:creationId xmlns:a16="http://schemas.microsoft.com/office/drawing/2014/main" id="{E515452C-32F3-0208-59ED-DAE7ABE5C90A}"/>
              </a:ext>
            </a:extLst>
          </p:cNvPr>
          <p:cNvSpPr txBox="1"/>
          <p:nvPr/>
        </p:nvSpPr>
        <p:spPr>
          <a:xfrm>
            <a:off x="1524000" y="5632912"/>
            <a:ext cx="2832058" cy="365125"/>
          </a:xfrm>
          <a:prstGeom prst="rect">
            <a:avLst/>
          </a:prstGeom>
          <a:noFill/>
          <a:ln>
            <a:noFill/>
          </a:ln>
        </p:spPr>
        <p:txBody>
          <a:bodyPr wrap="square" rtlCol="0">
            <a:noAutofit/>
          </a:bodyPr>
          <a:lstStyle/>
          <a:p>
            <a:r>
              <a:rPr lang="en-GB" sz="1800" i="0">
                <a:solidFill>
                  <a:srgbClr val="000000"/>
                </a:solidFill>
                <a:latin typeface="+mj-lt"/>
              </a:rPr>
              <a:t>They go to school.</a:t>
            </a:r>
          </a:p>
        </p:txBody>
      </p:sp>
      <p:sp>
        <p:nvSpPr>
          <p:cNvPr id="13" name="TextBox 12">
            <a:extLst>
              <a:ext uri="{FF2B5EF4-FFF2-40B4-BE49-F238E27FC236}">
                <a16:creationId xmlns:a16="http://schemas.microsoft.com/office/drawing/2014/main" id="{D0DB5437-7A47-5C09-AC17-4F0674CFE447}"/>
              </a:ext>
            </a:extLst>
          </p:cNvPr>
          <p:cNvSpPr txBox="1"/>
          <p:nvPr/>
        </p:nvSpPr>
        <p:spPr>
          <a:xfrm>
            <a:off x="4572000" y="5632913"/>
            <a:ext cx="2832058" cy="365125"/>
          </a:xfrm>
          <a:prstGeom prst="rect">
            <a:avLst/>
          </a:prstGeom>
          <a:noFill/>
          <a:ln>
            <a:noFill/>
          </a:ln>
        </p:spPr>
        <p:txBody>
          <a:bodyPr wrap="square" rtlCol="0">
            <a:noAutofit/>
          </a:bodyPr>
          <a:lstStyle/>
          <a:p>
            <a:r>
              <a:rPr lang="en-GB" sz="1800" i="0">
                <a:solidFill>
                  <a:srgbClr val="000000"/>
                </a:solidFill>
                <a:latin typeface="+mj-lt"/>
              </a:rPr>
              <a:t>Tenzin walks to school and</a:t>
            </a:r>
          </a:p>
        </p:txBody>
      </p:sp>
      <p:sp>
        <p:nvSpPr>
          <p:cNvPr id="16" name="TextBox 15">
            <a:extLst>
              <a:ext uri="{FF2B5EF4-FFF2-40B4-BE49-F238E27FC236}">
                <a16:creationId xmlns:a16="http://schemas.microsoft.com/office/drawing/2014/main" id="{19BA5307-41E3-768E-449A-51318EBD62A8}"/>
              </a:ext>
            </a:extLst>
          </p:cNvPr>
          <p:cNvSpPr txBox="1"/>
          <p:nvPr/>
        </p:nvSpPr>
        <p:spPr>
          <a:xfrm>
            <a:off x="4572000" y="5884381"/>
            <a:ext cx="2832058" cy="365125"/>
          </a:xfrm>
          <a:prstGeom prst="rect">
            <a:avLst/>
          </a:prstGeom>
          <a:noFill/>
          <a:ln>
            <a:noFill/>
          </a:ln>
        </p:spPr>
        <p:txBody>
          <a:bodyPr wrap="square" rtlCol="0">
            <a:noAutofit/>
          </a:bodyPr>
          <a:lstStyle/>
          <a:p>
            <a:r>
              <a:rPr lang="en-GB" sz="1800" i="0">
                <a:solidFill>
                  <a:srgbClr val="000000"/>
                </a:solidFill>
                <a:latin typeface="+mj-lt"/>
              </a:rPr>
              <a:t>Amaru goes by boat.</a:t>
            </a:r>
          </a:p>
        </p:txBody>
      </p:sp>
    </p:spTree>
    <p:extLst>
      <p:ext uri="{BB962C8B-B14F-4D97-AF65-F5344CB8AC3E}">
        <p14:creationId xmlns:p14="http://schemas.microsoft.com/office/powerpoint/2010/main" val="283520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hidden"/>
                                      </p:to>
                                    </p:set>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xit" presetSubtype="0" fill="hold" grpId="3"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5"/>
                                        </p:tgtEl>
                                        <p:attrNameLst>
                                          <p:attrName>style.visibility</p:attrName>
                                        </p:attrNameLst>
                                      </p:cBhvr>
                                      <p:to>
                                        <p:strVal val="hidden"/>
                                      </p:to>
                                    </p:set>
                                  </p:childTnLst>
                                </p:cTn>
                              </p:par>
                              <p:par>
                                <p:cTn id="30" presetID="22" presetClass="entr" presetSubtype="8" fill="hold" grpId="1"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2"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left)">
                                      <p:cBhvr>
                                        <p:cTn id="37" dur="500"/>
                                        <p:tgtEl>
                                          <p:spTgt spid="7">
                                            <p:txEl>
                                              <p:pRg st="0" end="0"/>
                                            </p:txEl>
                                          </p:spTgt>
                                        </p:tgtEl>
                                      </p:cBhvr>
                                    </p:animEffect>
                                  </p:childTnLst>
                                </p:cTn>
                              </p:par>
                              <p:par>
                                <p:cTn id="38" presetID="1"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20"/>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hidden"/>
                                      </p:to>
                                    </p:set>
                                  </p:childTnLst>
                                </p:cTn>
                              </p:par>
                              <p:par>
                                <p:cTn id="50" presetID="22" presetClass="entr" presetSubtype="8"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1000"/>
                                        <p:tgtEl>
                                          <p:spTgt spid="12"/>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1000"/>
                                        <p:tgtEl>
                                          <p:spTgt spid="13"/>
                                        </p:tgtEl>
                                      </p:cBhvr>
                                    </p:animEffect>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P spid="6" grpId="2" build="p"/>
      <p:bldP spid="7" grpId="0" build="p"/>
      <p:bldP spid="7" grpId="1" build="allAtOnce"/>
      <p:bldP spid="7" grpId="2" build="allAtOnce"/>
      <p:bldP spid="7" grpId="3" build="allAtOnce"/>
      <p:bldP spid="12" grpId="0"/>
      <p:bldP spid="13"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6945B7-7534-6970-03BC-7D2C9E727A2A}"/>
              </a:ext>
            </a:extLst>
          </p:cNvPr>
          <p:cNvSpPr>
            <a:spLocks noGrp="1"/>
          </p:cNvSpPr>
          <p:nvPr>
            <p:ph type="body" sz="quarter" idx="14"/>
          </p:nvPr>
        </p:nvSpPr>
        <p:spPr>
          <a:xfrm>
            <a:off x="1781508" y="467768"/>
            <a:ext cx="7362492" cy="536575"/>
          </a:xfrm>
        </p:spPr>
        <p:txBody>
          <a:bodyPr>
            <a:normAutofit fontScale="85000" lnSpcReduction="20000"/>
          </a:bodyPr>
          <a:lstStyle/>
          <a:p>
            <a:r>
              <a:rPr lang="en-GB" sz="4200" dirty="0"/>
              <a:t>Tenzin and Amaru’s Life Experiences</a:t>
            </a:r>
          </a:p>
          <a:p>
            <a:endParaRPr lang="en-GB" dirty="0"/>
          </a:p>
        </p:txBody>
      </p:sp>
      <p:sp>
        <p:nvSpPr>
          <p:cNvPr id="4" name="Text Placeholder 3">
            <a:extLst>
              <a:ext uri="{FF2B5EF4-FFF2-40B4-BE49-F238E27FC236}">
                <a16:creationId xmlns:a16="http://schemas.microsoft.com/office/drawing/2014/main" id="{843AACAB-7313-7C3C-7B3C-F82E85E4FDB4}"/>
              </a:ext>
            </a:extLst>
          </p:cNvPr>
          <p:cNvSpPr txBox="1">
            <a:spLocks noGrp="1"/>
          </p:cNvSpPr>
          <p:nvPr>
            <p:ph type="body" sz="quarter" idx="12"/>
          </p:nvPr>
        </p:nvSpPr>
        <p:spPr>
          <a:xfrm>
            <a:off x="325438" y="1225550"/>
            <a:ext cx="8248650" cy="461665"/>
          </a:xfrm>
          <a:prstGeom prst="rect">
            <a:avLst/>
          </a:prstGeom>
        </p:spPr>
        <p:txBody>
          <a:bodyPr vert="horz" lIns="91440" tIns="45720" rIns="91440" bIns="45720" rtlCol="0" anchor="t">
            <a:spAutoFit/>
          </a:bodyPr>
          <a:lstStyle>
            <a:lvl1pPr marL="0" indent="0" algn="l" rtl="0" eaLnBrk="1" fontAlgn="base" hangingPunct="1">
              <a:spcBef>
                <a:spcPct val="20000"/>
              </a:spcBef>
              <a:spcAft>
                <a:spcPct val="0"/>
              </a:spcAft>
              <a:buFont typeface="Arial" panose="020B0604020202020204" pitchFamily="34" charset="0"/>
              <a:buNone/>
              <a:defRPr sz="2400" kern="1200">
                <a:solidFill>
                  <a:srgbClr val="000000"/>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0"/>
              <a:t>What is the same about Tenzin’s and Amaru’s lives?</a:t>
            </a:r>
          </a:p>
        </p:txBody>
      </p:sp>
      <p:sp>
        <p:nvSpPr>
          <p:cNvPr id="7" name="Text Placeholder 3">
            <a:extLst>
              <a:ext uri="{FF2B5EF4-FFF2-40B4-BE49-F238E27FC236}">
                <a16:creationId xmlns:a16="http://schemas.microsoft.com/office/drawing/2014/main" id="{A82C480B-1A6A-6A7B-9888-A73F2419FC7F}"/>
              </a:ext>
            </a:extLst>
          </p:cNvPr>
          <p:cNvSpPr txBox="1">
            <a:spLocks/>
          </p:cNvSpPr>
          <p:nvPr/>
        </p:nvSpPr>
        <p:spPr>
          <a:xfrm>
            <a:off x="325438" y="1677589"/>
            <a:ext cx="8247888" cy="904863"/>
          </a:xfrm>
          <a:prstGeom prst="rect">
            <a:avLst/>
          </a:prstGeom>
        </p:spPr>
        <p:txBody>
          <a:bodyPr vert="horz" lIns="91440" tIns="45720" rIns="91440" bIns="45720" rtlCol="0" anchor="t">
            <a:spAutoFit/>
          </a:bodyPr>
          <a:lstStyle>
            <a:lvl1pPr marL="0" indent="0" algn="l" rtl="0" eaLnBrk="1" fontAlgn="base" hangingPunct="1">
              <a:spcBef>
                <a:spcPct val="20000"/>
              </a:spcBef>
              <a:spcAft>
                <a:spcPct val="0"/>
              </a:spcAft>
              <a:buFont typeface="Arial" panose="020B0604020202020204" pitchFamily="34" charset="0"/>
              <a:buNone/>
              <a:defRPr sz="2400" kern="1200">
                <a:solidFill>
                  <a:srgbClr val="000000"/>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0"/>
              <a:t>What is different about Tenzin’s and Amaru’s lives?</a:t>
            </a:r>
          </a:p>
          <a:p>
            <a:r>
              <a:rPr lang="en-US" i="0"/>
              <a:t>Pair/share.</a:t>
            </a:r>
          </a:p>
        </p:txBody>
      </p:sp>
      <p:pic>
        <p:nvPicPr>
          <p:cNvPr id="2" name="Picture Placeholder 6">
            <a:extLst>
              <a:ext uri="{FF2B5EF4-FFF2-40B4-BE49-F238E27FC236}">
                <a16:creationId xmlns:a16="http://schemas.microsoft.com/office/drawing/2014/main" id="{87B2D5CC-8065-8CA2-CB62-454E09DB5CE0}"/>
              </a:ext>
            </a:extLst>
          </p:cNvPr>
          <p:cNvPicPr>
            <a:picLocks noChangeAspect="1"/>
          </p:cNvPicPr>
          <p:nvPr/>
        </p:nvPicPr>
        <p:blipFill>
          <a:blip r:embed="rId3">
            <a:extLst>
              <a:ext uri="{28A0092B-C50C-407E-A947-70E740481C1C}">
                <a14:useLocalDpi xmlns:a14="http://schemas.microsoft.com/office/drawing/2010/main" val="0"/>
              </a:ext>
            </a:extLst>
          </a:blip>
          <a:srcRect t="365" b="365"/>
          <a:stretch/>
        </p:blipFill>
        <p:spPr>
          <a:xfrm>
            <a:off x="372553" y="2565469"/>
            <a:ext cx="2640133" cy="195706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5" name="Picture Placeholder 6">
            <a:extLst>
              <a:ext uri="{FF2B5EF4-FFF2-40B4-BE49-F238E27FC236}">
                <a16:creationId xmlns:a16="http://schemas.microsoft.com/office/drawing/2014/main" id="{03E201B3-7E69-A0F3-E73E-8EE93E6A362C}"/>
              </a:ext>
            </a:extLst>
          </p:cNvPr>
          <p:cNvPicPr>
            <a:picLocks noChangeAspect="1"/>
          </p:cNvPicPr>
          <p:nvPr/>
        </p:nvPicPr>
        <p:blipFill>
          <a:blip r:embed="rId4">
            <a:extLst>
              <a:ext uri="{28A0092B-C50C-407E-A947-70E740481C1C}">
                <a14:useLocalDpi xmlns:a14="http://schemas.microsoft.com/office/drawing/2010/main" val="0"/>
              </a:ext>
            </a:extLst>
          </a:blip>
          <a:srcRect t="365" b="365"/>
          <a:stretch/>
        </p:blipFill>
        <p:spPr>
          <a:xfrm>
            <a:off x="6035555" y="2565466"/>
            <a:ext cx="2640133" cy="195706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9" name="Picture Placeholder 6">
            <a:extLst>
              <a:ext uri="{FF2B5EF4-FFF2-40B4-BE49-F238E27FC236}">
                <a16:creationId xmlns:a16="http://schemas.microsoft.com/office/drawing/2014/main" id="{5BF13D65-2930-4436-7248-9E70FD10BCD2}"/>
              </a:ext>
            </a:extLst>
          </p:cNvPr>
          <p:cNvPicPr>
            <a:picLocks noChangeAspect="1"/>
          </p:cNvPicPr>
          <p:nvPr/>
        </p:nvPicPr>
        <p:blipFill>
          <a:blip r:embed="rId5">
            <a:extLst>
              <a:ext uri="{28A0092B-C50C-407E-A947-70E740481C1C}">
                <a14:useLocalDpi xmlns:a14="http://schemas.microsoft.com/office/drawing/2010/main" val="0"/>
              </a:ext>
            </a:extLst>
          </a:blip>
          <a:srcRect t="408" b="408"/>
          <a:stretch/>
        </p:blipFill>
        <p:spPr>
          <a:xfrm>
            <a:off x="3204054" y="2565465"/>
            <a:ext cx="2640133" cy="195706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graphicFrame>
        <p:nvGraphicFramePr>
          <p:cNvPr id="11" name="Table 10">
            <a:extLst>
              <a:ext uri="{FF2B5EF4-FFF2-40B4-BE49-F238E27FC236}">
                <a16:creationId xmlns:a16="http://schemas.microsoft.com/office/drawing/2014/main" id="{0125A30C-81ED-289A-9B31-76978FA4C6A9}"/>
              </a:ext>
            </a:extLst>
          </p:cNvPr>
          <p:cNvGraphicFramePr>
            <a:graphicFrameLocks noGrp="1"/>
          </p:cNvGraphicFramePr>
          <p:nvPr>
            <p:extLst>
              <p:ext uri="{D42A27DB-BD31-4B8C-83A1-F6EECF244321}">
                <p14:modId xmlns:p14="http://schemas.microsoft.com/office/powerpoint/2010/main" val="959241092"/>
              </p:ext>
            </p:extLst>
          </p:nvPr>
        </p:nvGraphicFramePr>
        <p:xfrm>
          <a:off x="1524000" y="4662805"/>
          <a:ext cx="6096000" cy="16459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17662305"/>
                    </a:ext>
                  </a:extLst>
                </a:gridCol>
                <a:gridCol w="3048000">
                  <a:extLst>
                    <a:ext uri="{9D8B030D-6E8A-4147-A177-3AD203B41FA5}">
                      <a16:colId xmlns:a16="http://schemas.microsoft.com/office/drawing/2014/main" val="137600462"/>
                    </a:ext>
                  </a:extLst>
                </a:gridCol>
              </a:tblGrid>
              <a:tr h="266564">
                <a:tc>
                  <a:txBody>
                    <a:bodyPr/>
                    <a:lstStyle/>
                    <a:p>
                      <a:pPr algn="ctr"/>
                      <a:r>
                        <a:rPr lang="en-GB" dirty="0">
                          <a:solidFill>
                            <a:srgbClr val="000000"/>
                          </a:solidFill>
                        </a:rPr>
                        <a:t>What is the same?</a:t>
                      </a:r>
                    </a:p>
                  </a:txBody>
                  <a:tcPr>
                    <a:solidFill>
                      <a:srgbClr val="C1E7EA"/>
                    </a:solidFill>
                  </a:tcPr>
                </a:tc>
                <a:tc>
                  <a:txBody>
                    <a:bodyPr/>
                    <a:lstStyle/>
                    <a:p>
                      <a:pPr algn="ctr"/>
                      <a:r>
                        <a:rPr lang="en-GB">
                          <a:solidFill>
                            <a:srgbClr val="000000"/>
                          </a:solidFill>
                        </a:rPr>
                        <a:t>What is different?</a:t>
                      </a:r>
                    </a:p>
                  </a:txBody>
                  <a:tcPr>
                    <a:solidFill>
                      <a:srgbClr val="C1E7EA"/>
                    </a:solidFill>
                  </a:tcPr>
                </a:tc>
                <a:extLst>
                  <a:ext uri="{0D108BD9-81ED-4DB2-BD59-A6C34878D82A}">
                    <a16:rowId xmlns:a16="http://schemas.microsoft.com/office/drawing/2014/main" val="98801428"/>
                  </a:ext>
                </a:extLst>
              </a:tr>
              <a:tr h="482560">
                <a:tc>
                  <a:txBody>
                    <a:bodyPr/>
                    <a:lstStyle/>
                    <a:p>
                      <a:r>
                        <a:rPr lang="en-GB">
                          <a:solidFill>
                            <a:srgbClr val="000000"/>
                          </a:solidFill>
                        </a:rPr>
                        <a:t>They live in houses with their family.</a:t>
                      </a:r>
                    </a:p>
                  </a:txBody>
                  <a:tcPr/>
                </a:tc>
                <a:tc>
                  <a:txBody>
                    <a:bodyPr/>
                    <a:lstStyle/>
                    <a:p>
                      <a:r>
                        <a:rPr lang="en-GB">
                          <a:solidFill>
                            <a:srgbClr val="000000"/>
                          </a:solidFill>
                        </a:rPr>
                        <a:t>Tenzin lives in the mountains and Amaru lives on an island.</a:t>
                      </a:r>
                    </a:p>
                  </a:txBody>
                  <a:tcPr/>
                </a:tc>
                <a:extLst>
                  <a:ext uri="{0D108BD9-81ED-4DB2-BD59-A6C34878D82A}">
                    <a16:rowId xmlns:a16="http://schemas.microsoft.com/office/drawing/2014/main" val="1864287882"/>
                  </a:ext>
                </a:extLst>
              </a:tr>
              <a:tr h="370840">
                <a:tc>
                  <a:txBody>
                    <a:bodyPr/>
                    <a:lstStyle/>
                    <a:p>
                      <a:endParaRPr lang="en-GB">
                        <a:solidFill>
                          <a:srgbClr val="000000"/>
                        </a:solidFill>
                      </a:endParaRPr>
                    </a:p>
                  </a:txBody>
                  <a:tcPr/>
                </a:tc>
                <a:tc>
                  <a:txBody>
                    <a:bodyPr/>
                    <a:lstStyle/>
                    <a:p>
                      <a:endParaRPr lang="en-GB" dirty="0"/>
                    </a:p>
                    <a:p>
                      <a:endParaRPr lang="en-GB" dirty="0"/>
                    </a:p>
                  </a:txBody>
                  <a:tcPr/>
                </a:tc>
                <a:extLst>
                  <a:ext uri="{0D108BD9-81ED-4DB2-BD59-A6C34878D82A}">
                    <a16:rowId xmlns:a16="http://schemas.microsoft.com/office/drawing/2014/main" val="768338672"/>
                  </a:ext>
                </a:extLst>
              </a:tr>
            </a:tbl>
          </a:graphicData>
        </a:graphic>
      </p:graphicFrame>
      <p:sp>
        <p:nvSpPr>
          <p:cNvPr id="12" name="TextBox 11">
            <a:extLst>
              <a:ext uri="{FF2B5EF4-FFF2-40B4-BE49-F238E27FC236}">
                <a16:creationId xmlns:a16="http://schemas.microsoft.com/office/drawing/2014/main" id="{0A26DAA1-A38F-CD53-ED89-D2316E364534}"/>
              </a:ext>
            </a:extLst>
          </p:cNvPr>
          <p:cNvSpPr txBox="1"/>
          <p:nvPr/>
        </p:nvSpPr>
        <p:spPr>
          <a:xfrm>
            <a:off x="1524000" y="5632912"/>
            <a:ext cx="2832058" cy="365125"/>
          </a:xfrm>
          <a:prstGeom prst="rect">
            <a:avLst/>
          </a:prstGeom>
          <a:noFill/>
          <a:ln>
            <a:noFill/>
          </a:ln>
        </p:spPr>
        <p:txBody>
          <a:bodyPr wrap="square" rtlCol="0">
            <a:noAutofit/>
          </a:bodyPr>
          <a:lstStyle/>
          <a:p>
            <a:r>
              <a:rPr lang="en-GB" sz="1800" i="0">
                <a:solidFill>
                  <a:srgbClr val="000000"/>
                </a:solidFill>
                <a:latin typeface="+mj-lt"/>
              </a:rPr>
              <a:t>They go to school.</a:t>
            </a:r>
          </a:p>
        </p:txBody>
      </p:sp>
      <p:sp>
        <p:nvSpPr>
          <p:cNvPr id="13" name="TextBox 12">
            <a:extLst>
              <a:ext uri="{FF2B5EF4-FFF2-40B4-BE49-F238E27FC236}">
                <a16:creationId xmlns:a16="http://schemas.microsoft.com/office/drawing/2014/main" id="{9E0CDDB9-7184-C486-FCB3-FC26799488BF}"/>
              </a:ext>
            </a:extLst>
          </p:cNvPr>
          <p:cNvSpPr txBox="1"/>
          <p:nvPr/>
        </p:nvSpPr>
        <p:spPr>
          <a:xfrm>
            <a:off x="4572000" y="5884381"/>
            <a:ext cx="2832058" cy="365125"/>
          </a:xfrm>
          <a:prstGeom prst="rect">
            <a:avLst/>
          </a:prstGeom>
          <a:noFill/>
          <a:ln>
            <a:noFill/>
          </a:ln>
        </p:spPr>
        <p:txBody>
          <a:bodyPr wrap="square" rtlCol="0">
            <a:noAutofit/>
          </a:bodyPr>
          <a:lstStyle/>
          <a:p>
            <a:r>
              <a:rPr lang="en-GB" sz="1800" i="0">
                <a:solidFill>
                  <a:srgbClr val="000000"/>
                </a:solidFill>
                <a:latin typeface="+mj-lt"/>
              </a:rPr>
              <a:t>Amaru goes by boat.</a:t>
            </a:r>
          </a:p>
        </p:txBody>
      </p:sp>
      <p:sp>
        <p:nvSpPr>
          <p:cNvPr id="14" name="TextBox 13">
            <a:extLst>
              <a:ext uri="{FF2B5EF4-FFF2-40B4-BE49-F238E27FC236}">
                <a16:creationId xmlns:a16="http://schemas.microsoft.com/office/drawing/2014/main" id="{5881A163-1C5D-1432-8E6B-FD083192A14B}"/>
              </a:ext>
            </a:extLst>
          </p:cNvPr>
          <p:cNvSpPr txBox="1"/>
          <p:nvPr/>
        </p:nvSpPr>
        <p:spPr>
          <a:xfrm>
            <a:off x="4572000" y="5632913"/>
            <a:ext cx="2832058" cy="365125"/>
          </a:xfrm>
          <a:prstGeom prst="rect">
            <a:avLst/>
          </a:prstGeom>
          <a:noFill/>
          <a:ln>
            <a:noFill/>
          </a:ln>
        </p:spPr>
        <p:txBody>
          <a:bodyPr wrap="square" rtlCol="0">
            <a:noAutofit/>
          </a:bodyPr>
          <a:lstStyle/>
          <a:p>
            <a:r>
              <a:rPr lang="en-GB" sz="1800" i="0">
                <a:solidFill>
                  <a:srgbClr val="000000"/>
                </a:solidFill>
                <a:latin typeface="+mj-lt"/>
              </a:rPr>
              <a:t>Tenzin walks to school and</a:t>
            </a:r>
          </a:p>
        </p:txBody>
      </p:sp>
    </p:spTree>
    <p:extLst>
      <p:ext uri="{BB962C8B-B14F-4D97-AF65-F5344CB8AC3E}">
        <p14:creationId xmlns:p14="http://schemas.microsoft.com/office/powerpoint/2010/main" val="1270139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FB1180-14D4-1B98-0DBD-21C3007DE106}"/>
              </a:ext>
            </a:extLst>
          </p:cNvPr>
          <p:cNvSpPr>
            <a:spLocks noGrp="1"/>
          </p:cNvSpPr>
          <p:nvPr>
            <p:ph type="body" sz="quarter" idx="12"/>
          </p:nvPr>
        </p:nvSpPr>
        <p:spPr>
          <a:xfrm>
            <a:off x="325712" y="1225087"/>
            <a:ext cx="8247888" cy="830997"/>
          </a:xfrm>
        </p:spPr>
        <p:txBody>
          <a:bodyPr/>
          <a:lstStyle/>
          <a:p>
            <a:r>
              <a:rPr lang="en-GB"/>
              <a:t>People’s life experiences influence how they see the world and what they believe.</a:t>
            </a:r>
          </a:p>
        </p:txBody>
      </p:sp>
      <p:sp>
        <p:nvSpPr>
          <p:cNvPr id="3" name="Text Placeholder 2">
            <a:extLst>
              <a:ext uri="{FF2B5EF4-FFF2-40B4-BE49-F238E27FC236}">
                <a16:creationId xmlns:a16="http://schemas.microsoft.com/office/drawing/2014/main" id="{F7025BE7-852F-19D4-C5E8-F0D0D3C8E326}"/>
              </a:ext>
            </a:extLst>
          </p:cNvPr>
          <p:cNvSpPr>
            <a:spLocks noGrp="1"/>
          </p:cNvSpPr>
          <p:nvPr>
            <p:ph type="body" sz="quarter" idx="14"/>
          </p:nvPr>
        </p:nvSpPr>
        <p:spPr/>
        <p:txBody>
          <a:bodyPr>
            <a:noAutofit/>
          </a:bodyPr>
          <a:lstStyle/>
          <a:p>
            <a:r>
              <a:rPr lang="en-GB" dirty="0"/>
              <a:t>Life Experiences Influence Us</a:t>
            </a:r>
          </a:p>
        </p:txBody>
      </p:sp>
      <p:pic>
        <p:nvPicPr>
          <p:cNvPr id="5" name="Picture Placeholder 6">
            <a:extLst>
              <a:ext uri="{FF2B5EF4-FFF2-40B4-BE49-F238E27FC236}">
                <a16:creationId xmlns:a16="http://schemas.microsoft.com/office/drawing/2014/main" id="{05721D1D-ADF8-6659-C761-62C144D6C5B7}"/>
              </a:ext>
            </a:extLst>
          </p:cNvPr>
          <p:cNvPicPr>
            <a:picLocks noChangeAspect="1"/>
          </p:cNvPicPr>
          <p:nvPr/>
        </p:nvPicPr>
        <p:blipFill>
          <a:blip r:embed="rId3">
            <a:extLst>
              <a:ext uri="{28A0092B-C50C-407E-A947-70E740481C1C}">
                <a14:useLocalDpi xmlns:a14="http://schemas.microsoft.com/office/drawing/2010/main" val="0"/>
              </a:ext>
            </a:extLst>
          </a:blip>
          <a:srcRect t="387" b="387"/>
          <a:stretch/>
        </p:blipFill>
        <p:spPr>
          <a:xfrm>
            <a:off x="431799" y="2565466"/>
            <a:ext cx="2640133" cy="195706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6" name="Picture Placeholder 6">
            <a:extLst>
              <a:ext uri="{FF2B5EF4-FFF2-40B4-BE49-F238E27FC236}">
                <a16:creationId xmlns:a16="http://schemas.microsoft.com/office/drawing/2014/main" id="{DA72FB16-A050-1C85-95A5-7A63B2F524FD}"/>
              </a:ext>
            </a:extLst>
          </p:cNvPr>
          <p:cNvPicPr>
            <a:picLocks noChangeAspect="1"/>
          </p:cNvPicPr>
          <p:nvPr/>
        </p:nvPicPr>
        <p:blipFill>
          <a:blip r:embed="rId4">
            <a:extLst>
              <a:ext uri="{28A0092B-C50C-407E-A947-70E740481C1C}">
                <a14:useLocalDpi xmlns:a14="http://schemas.microsoft.com/office/drawing/2010/main" val="0"/>
              </a:ext>
            </a:extLst>
          </a:blip>
          <a:srcRect t="365" b="365"/>
          <a:stretch/>
        </p:blipFill>
        <p:spPr>
          <a:xfrm>
            <a:off x="6035555" y="2565466"/>
            <a:ext cx="2640133" cy="195706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7" name="Picture Placeholder 6">
            <a:extLst>
              <a:ext uri="{FF2B5EF4-FFF2-40B4-BE49-F238E27FC236}">
                <a16:creationId xmlns:a16="http://schemas.microsoft.com/office/drawing/2014/main" id="{77BF439E-7D45-184C-8005-C3A10F0201F2}"/>
              </a:ext>
            </a:extLst>
          </p:cNvPr>
          <p:cNvPicPr>
            <a:picLocks noChangeAspect="1"/>
          </p:cNvPicPr>
          <p:nvPr/>
        </p:nvPicPr>
        <p:blipFill>
          <a:blip r:embed="rId5">
            <a:extLst>
              <a:ext uri="{28A0092B-C50C-407E-A947-70E740481C1C}">
                <a14:useLocalDpi xmlns:a14="http://schemas.microsoft.com/office/drawing/2010/main" val="0"/>
              </a:ext>
            </a:extLst>
          </a:blip>
          <a:srcRect t="365" b="365"/>
          <a:stretch/>
        </p:blipFill>
        <p:spPr>
          <a:xfrm>
            <a:off x="3233677" y="2565465"/>
            <a:ext cx="2640133" cy="195706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
        <p:nvSpPr>
          <p:cNvPr id="8" name="TextBox 7">
            <a:extLst>
              <a:ext uri="{FF2B5EF4-FFF2-40B4-BE49-F238E27FC236}">
                <a16:creationId xmlns:a16="http://schemas.microsoft.com/office/drawing/2014/main" id="{312BA96A-97BA-73AA-0479-878BF34EB07D}"/>
              </a:ext>
            </a:extLst>
          </p:cNvPr>
          <p:cNvSpPr txBox="1"/>
          <p:nvPr/>
        </p:nvSpPr>
        <p:spPr>
          <a:xfrm>
            <a:off x="431799" y="4662583"/>
            <a:ext cx="2498687" cy="991518"/>
          </a:xfrm>
          <a:prstGeom prst="rect">
            <a:avLst/>
          </a:prstGeom>
          <a:noFill/>
          <a:ln>
            <a:noFill/>
          </a:ln>
        </p:spPr>
        <p:txBody>
          <a:bodyPr wrap="square" rtlCol="0">
            <a:noAutofit/>
          </a:bodyPr>
          <a:lstStyle/>
          <a:p>
            <a:pPr algn="ctr">
              <a:spcBef>
                <a:spcPts val="672"/>
              </a:spcBef>
            </a:pPr>
            <a:r>
              <a:rPr lang="en-GB" i="0">
                <a:solidFill>
                  <a:srgbClr val="000000"/>
                </a:solidFill>
                <a:latin typeface="Calibri"/>
                <a:cs typeface="Calibri"/>
              </a:rPr>
              <a:t>What they eat influences what they prefer to eat.</a:t>
            </a:r>
          </a:p>
        </p:txBody>
      </p:sp>
      <p:sp>
        <p:nvSpPr>
          <p:cNvPr id="9" name="TextBox 8">
            <a:extLst>
              <a:ext uri="{FF2B5EF4-FFF2-40B4-BE49-F238E27FC236}">
                <a16:creationId xmlns:a16="http://schemas.microsoft.com/office/drawing/2014/main" id="{3580B5CA-903F-D2CB-9755-7ED67B9F1685}"/>
              </a:ext>
            </a:extLst>
          </p:cNvPr>
          <p:cNvSpPr txBox="1"/>
          <p:nvPr/>
        </p:nvSpPr>
        <p:spPr>
          <a:xfrm>
            <a:off x="3274776" y="4662583"/>
            <a:ext cx="2498687" cy="991518"/>
          </a:xfrm>
          <a:prstGeom prst="rect">
            <a:avLst/>
          </a:prstGeom>
          <a:noFill/>
          <a:ln>
            <a:noFill/>
          </a:ln>
        </p:spPr>
        <p:txBody>
          <a:bodyPr wrap="square" rtlCol="0">
            <a:noAutofit/>
          </a:bodyPr>
          <a:lstStyle/>
          <a:p>
            <a:pPr algn="ctr">
              <a:spcBef>
                <a:spcPts val="672"/>
              </a:spcBef>
            </a:pPr>
            <a:r>
              <a:rPr lang="en-GB" i="0">
                <a:solidFill>
                  <a:srgbClr val="000000"/>
                </a:solidFill>
                <a:latin typeface="Calibri"/>
                <a:cs typeface="Calibri"/>
              </a:rPr>
              <a:t>How they travel influences what feels normal to them.</a:t>
            </a:r>
          </a:p>
        </p:txBody>
      </p:sp>
      <p:sp>
        <p:nvSpPr>
          <p:cNvPr id="10" name="TextBox 9">
            <a:extLst>
              <a:ext uri="{FF2B5EF4-FFF2-40B4-BE49-F238E27FC236}">
                <a16:creationId xmlns:a16="http://schemas.microsoft.com/office/drawing/2014/main" id="{DAC94F08-2DE2-4A46-6180-BE5C3D082F0B}"/>
              </a:ext>
            </a:extLst>
          </p:cNvPr>
          <p:cNvSpPr txBox="1"/>
          <p:nvPr/>
        </p:nvSpPr>
        <p:spPr>
          <a:xfrm>
            <a:off x="6035555" y="4662577"/>
            <a:ext cx="2498687" cy="991518"/>
          </a:xfrm>
          <a:prstGeom prst="rect">
            <a:avLst/>
          </a:prstGeom>
          <a:noFill/>
          <a:ln>
            <a:noFill/>
          </a:ln>
        </p:spPr>
        <p:txBody>
          <a:bodyPr wrap="square" rtlCol="0">
            <a:noAutofit/>
          </a:bodyPr>
          <a:lstStyle/>
          <a:p>
            <a:pPr algn="ctr">
              <a:spcBef>
                <a:spcPts val="672"/>
              </a:spcBef>
            </a:pPr>
            <a:r>
              <a:rPr lang="en-GB" i="0">
                <a:solidFill>
                  <a:srgbClr val="000000"/>
                </a:solidFill>
                <a:latin typeface="Calibri"/>
                <a:cs typeface="Calibri"/>
              </a:rPr>
              <a:t>What they learn influences what they think and believe.</a:t>
            </a:r>
          </a:p>
        </p:txBody>
      </p:sp>
    </p:spTree>
    <p:extLst>
      <p:ext uri="{BB962C8B-B14F-4D97-AF65-F5344CB8AC3E}">
        <p14:creationId xmlns:p14="http://schemas.microsoft.com/office/powerpoint/2010/main" val="68463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4D23D3-4AFA-F462-E367-2B3139720569}"/>
              </a:ext>
            </a:extLst>
          </p:cNvPr>
          <p:cNvSpPr>
            <a:spLocks noGrp="1"/>
          </p:cNvSpPr>
          <p:nvPr>
            <p:ph type="body" sz="quarter" idx="14"/>
          </p:nvPr>
        </p:nvSpPr>
        <p:spPr/>
        <p:txBody>
          <a:bodyPr>
            <a:noAutofit/>
          </a:bodyPr>
          <a:lstStyle/>
          <a:p>
            <a:r>
              <a:rPr lang="en-GB" dirty="0"/>
              <a:t>Responding Respectfully in 3 Steps</a:t>
            </a:r>
          </a:p>
        </p:txBody>
      </p:sp>
      <p:pic>
        <p:nvPicPr>
          <p:cNvPr id="4" name="Picture 3" descr="A person holding a yellow sign&#10;&#10;AI-generated content may be incorrect.">
            <a:extLst>
              <a:ext uri="{FF2B5EF4-FFF2-40B4-BE49-F238E27FC236}">
                <a16:creationId xmlns:a16="http://schemas.microsoft.com/office/drawing/2014/main" id="{FA0E6760-2D54-BC4F-F5B3-2C65E2B02F89}"/>
              </a:ext>
            </a:extLst>
          </p:cNvPr>
          <p:cNvPicPr>
            <a:picLocks noChangeAspect="1"/>
          </p:cNvPicPr>
          <p:nvPr/>
        </p:nvPicPr>
        <p:blipFill>
          <a:blip r:embed="rId3">
            <a:extLst>
              <a:ext uri="{28A0092B-C50C-407E-A947-70E740481C1C}">
                <a14:useLocalDpi xmlns:a14="http://schemas.microsoft.com/office/drawing/2010/main" val="0"/>
              </a:ext>
            </a:extLst>
          </a:blip>
          <a:srcRect t="8267"/>
          <a:stretch>
            <a:fillRect/>
          </a:stretch>
        </p:blipFill>
        <p:spPr>
          <a:xfrm flipH="1">
            <a:off x="602689" y="903378"/>
            <a:ext cx="8356033" cy="5954622"/>
          </a:xfrm>
          <a:prstGeom prst="rect">
            <a:avLst/>
          </a:prstGeom>
        </p:spPr>
      </p:pic>
      <p:sp>
        <p:nvSpPr>
          <p:cNvPr id="5" name="TextBox 4">
            <a:extLst>
              <a:ext uri="{FF2B5EF4-FFF2-40B4-BE49-F238E27FC236}">
                <a16:creationId xmlns:a16="http://schemas.microsoft.com/office/drawing/2014/main" id="{FF150100-BB8B-B4EC-32ED-38F0B067C4D8}"/>
              </a:ext>
            </a:extLst>
          </p:cNvPr>
          <p:cNvSpPr txBox="1"/>
          <p:nvPr/>
        </p:nvSpPr>
        <p:spPr>
          <a:xfrm>
            <a:off x="2076694" y="1976154"/>
            <a:ext cx="5408023" cy="1338943"/>
          </a:xfrm>
          <a:prstGeom prst="rect">
            <a:avLst/>
          </a:prstGeom>
          <a:noFill/>
          <a:ln>
            <a:noFill/>
          </a:ln>
        </p:spPr>
        <p:txBody>
          <a:bodyPr wrap="square" rtlCol="0">
            <a:noAutofit/>
          </a:bodyPr>
          <a:lstStyle/>
          <a:p>
            <a:pPr marL="571500" indent="-571500">
              <a:spcBef>
                <a:spcPts val="672"/>
              </a:spcBef>
              <a:buFont typeface="Wingdings" panose="05000000000000000000" pitchFamily="2" charset="2"/>
              <a:buChar char="ü"/>
            </a:pPr>
            <a:r>
              <a:rPr lang="en-GB" sz="3600" i="0" dirty="0">
                <a:solidFill>
                  <a:srgbClr val="000000"/>
                </a:solidFill>
                <a:latin typeface="Dreaming Outloud Pro" panose="03050502040302030504" pitchFamily="66" charset="0"/>
                <a:cs typeface="Dreaming Outloud Pro" panose="03050502040302030504" pitchFamily="66" charset="0"/>
              </a:rPr>
              <a:t>We show we have </a:t>
            </a:r>
            <a:r>
              <a:rPr lang="en-GB" sz="3600" b="1" i="0" dirty="0">
                <a:solidFill>
                  <a:srgbClr val="000000"/>
                </a:solidFill>
                <a:latin typeface="Dreaming Outloud Pro" panose="03050502040302030504" pitchFamily="66" charset="0"/>
                <a:cs typeface="Dreaming Outloud Pro" panose="03050502040302030504" pitchFamily="66" charset="0"/>
              </a:rPr>
              <a:t>listened </a:t>
            </a:r>
            <a:r>
              <a:rPr lang="en-GB" sz="3600" i="0" dirty="0">
                <a:solidFill>
                  <a:srgbClr val="000000"/>
                </a:solidFill>
                <a:latin typeface="Dreaming Outloud Pro" panose="03050502040302030504" pitchFamily="66" charset="0"/>
                <a:cs typeface="Dreaming Outloud Pro" panose="03050502040302030504" pitchFamily="66" charset="0"/>
              </a:rPr>
              <a:t>to them.</a:t>
            </a:r>
          </a:p>
        </p:txBody>
      </p:sp>
      <p:sp>
        <p:nvSpPr>
          <p:cNvPr id="6" name="TextBox 5">
            <a:extLst>
              <a:ext uri="{FF2B5EF4-FFF2-40B4-BE49-F238E27FC236}">
                <a16:creationId xmlns:a16="http://schemas.microsoft.com/office/drawing/2014/main" id="{19BEA862-EACA-52FB-AC01-A13AF81866C8}"/>
              </a:ext>
            </a:extLst>
          </p:cNvPr>
          <p:cNvSpPr txBox="1"/>
          <p:nvPr/>
        </p:nvSpPr>
        <p:spPr>
          <a:xfrm>
            <a:off x="2076694" y="3181872"/>
            <a:ext cx="5408023" cy="1338943"/>
          </a:xfrm>
          <a:prstGeom prst="rect">
            <a:avLst/>
          </a:prstGeom>
          <a:noFill/>
          <a:ln>
            <a:noFill/>
          </a:ln>
        </p:spPr>
        <p:txBody>
          <a:bodyPr wrap="square" rtlCol="0">
            <a:noAutofit/>
          </a:bodyPr>
          <a:lstStyle/>
          <a:p>
            <a:pPr marL="571500" indent="-571500">
              <a:spcBef>
                <a:spcPts val="672"/>
              </a:spcBef>
              <a:buFont typeface="Wingdings" panose="05000000000000000000" pitchFamily="2" charset="2"/>
              <a:buChar char="ü"/>
            </a:pPr>
            <a:r>
              <a:rPr lang="en-GB" sz="3600" i="0" dirty="0">
                <a:solidFill>
                  <a:srgbClr val="000000"/>
                </a:solidFill>
                <a:latin typeface="Dreaming Outloud Pro" panose="03050502040302030504" pitchFamily="66" charset="0"/>
                <a:cs typeface="Dreaming Outloud Pro" panose="03050502040302030504" pitchFamily="66" charset="0"/>
              </a:rPr>
              <a:t>We </a:t>
            </a:r>
            <a:r>
              <a:rPr lang="en-GB" sz="3600" b="1" i="0" dirty="0">
                <a:solidFill>
                  <a:srgbClr val="000000"/>
                </a:solidFill>
                <a:latin typeface="Dreaming Outloud Pro" panose="03050502040302030504" pitchFamily="66" charset="0"/>
                <a:cs typeface="Dreaming Outloud Pro" panose="03050502040302030504" pitchFamily="66" charset="0"/>
              </a:rPr>
              <a:t>share </a:t>
            </a:r>
            <a:r>
              <a:rPr lang="en-GB" sz="3600" i="0" dirty="0">
                <a:solidFill>
                  <a:srgbClr val="000000"/>
                </a:solidFill>
                <a:latin typeface="Dreaming Outloud Pro" panose="03050502040302030504" pitchFamily="66" charset="0"/>
                <a:cs typeface="Dreaming Outloud Pro" panose="03050502040302030504" pitchFamily="66" charset="0"/>
              </a:rPr>
              <a:t>our opinion respectfully.</a:t>
            </a:r>
          </a:p>
        </p:txBody>
      </p:sp>
      <p:sp>
        <p:nvSpPr>
          <p:cNvPr id="7" name="TextBox 6">
            <a:extLst>
              <a:ext uri="{FF2B5EF4-FFF2-40B4-BE49-F238E27FC236}">
                <a16:creationId xmlns:a16="http://schemas.microsoft.com/office/drawing/2014/main" id="{F92701A6-826D-E149-AFD9-BE8F8C0FE782}"/>
              </a:ext>
            </a:extLst>
          </p:cNvPr>
          <p:cNvSpPr txBox="1"/>
          <p:nvPr/>
        </p:nvSpPr>
        <p:spPr>
          <a:xfrm>
            <a:off x="2002906" y="4350464"/>
            <a:ext cx="6161081" cy="1338943"/>
          </a:xfrm>
          <a:prstGeom prst="rect">
            <a:avLst/>
          </a:prstGeom>
          <a:noFill/>
          <a:ln>
            <a:noFill/>
          </a:ln>
        </p:spPr>
        <p:txBody>
          <a:bodyPr wrap="square" rtlCol="0">
            <a:noAutofit/>
          </a:bodyPr>
          <a:lstStyle/>
          <a:p>
            <a:pPr marL="571500" indent="-571500">
              <a:spcBef>
                <a:spcPts val="672"/>
              </a:spcBef>
              <a:buFont typeface="Wingdings" panose="05000000000000000000" pitchFamily="2" charset="2"/>
              <a:buChar char="ü"/>
            </a:pPr>
            <a:r>
              <a:rPr lang="en-GB" sz="3600" i="0" dirty="0">
                <a:solidFill>
                  <a:srgbClr val="000000"/>
                </a:solidFill>
                <a:latin typeface="Dreaming Outloud Pro" panose="03050502040302030504" pitchFamily="66" charset="0"/>
                <a:cs typeface="Dreaming Outloud Pro" panose="03050502040302030504" pitchFamily="66" charset="0"/>
              </a:rPr>
              <a:t>We stay </a:t>
            </a:r>
            <a:r>
              <a:rPr lang="en-GB" sz="3600" b="1" i="0" dirty="0">
                <a:solidFill>
                  <a:srgbClr val="000000"/>
                </a:solidFill>
                <a:latin typeface="Dreaming Outloud Pro" panose="03050502040302030504" pitchFamily="66" charset="0"/>
                <a:cs typeface="Dreaming Outloud Pro" panose="03050502040302030504" pitchFamily="66" charset="0"/>
              </a:rPr>
              <a:t>open-minded </a:t>
            </a:r>
            <a:r>
              <a:rPr lang="en-GB" sz="3600" i="0" dirty="0">
                <a:solidFill>
                  <a:srgbClr val="000000"/>
                </a:solidFill>
                <a:latin typeface="Dreaming Outloud Pro" panose="03050502040302030504" pitchFamily="66" charset="0"/>
                <a:cs typeface="Dreaming Outloud Pro" panose="03050502040302030504" pitchFamily="66" charset="0"/>
              </a:rPr>
              <a:t>by showing we are willing to  think about other’s opinions.</a:t>
            </a:r>
          </a:p>
        </p:txBody>
      </p:sp>
    </p:spTree>
    <p:extLst>
      <p:ext uri="{BB962C8B-B14F-4D97-AF65-F5344CB8AC3E}">
        <p14:creationId xmlns:p14="http://schemas.microsoft.com/office/powerpoint/2010/main" val="16636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2F985-C509-88B0-8F60-EFCBB807C9A7}"/>
              </a:ext>
            </a:extLst>
          </p:cNvPr>
          <p:cNvSpPr>
            <a:spLocks noGrp="1"/>
          </p:cNvSpPr>
          <p:nvPr>
            <p:ph type="body" sz="quarter" idx="14"/>
          </p:nvPr>
        </p:nvSpPr>
        <p:spPr/>
        <p:txBody>
          <a:bodyPr>
            <a:noAutofit/>
          </a:bodyPr>
          <a:lstStyle/>
          <a:p>
            <a:r>
              <a:rPr lang="en-GB" dirty="0"/>
              <a:t>Responding Respectfully in 3 Steps</a:t>
            </a:r>
          </a:p>
        </p:txBody>
      </p:sp>
      <p:pic>
        <p:nvPicPr>
          <p:cNvPr id="4" name="Picture Placeholder 6">
            <a:extLst>
              <a:ext uri="{FF2B5EF4-FFF2-40B4-BE49-F238E27FC236}">
                <a16:creationId xmlns:a16="http://schemas.microsoft.com/office/drawing/2014/main" id="{1A46F587-4370-C61D-76ED-5886ADF6B64F}"/>
              </a:ext>
            </a:extLst>
          </p:cNvPr>
          <p:cNvPicPr>
            <a:picLocks noChangeAspect="1"/>
          </p:cNvPicPr>
          <p:nvPr/>
        </p:nvPicPr>
        <p:blipFill>
          <a:blip r:embed="rId3">
            <a:extLst>
              <a:ext uri="{28A0092B-C50C-407E-A947-70E740481C1C}">
                <a14:useLocalDpi xmlns:a14="http://schemas.microsoft.com/office/drawing/2010/main" val="0"/>
              </a:ext>
            </a:extLst>
          </a:blip>
          <a:srcRect l="5032" r="5032"/>
          <a:stretch/>
        </p:blipFill>
        <p:spPr>
          <a:xfrm>
            <a:off x="4572000" y="3315628"/>
            <a:ext cx="4103688" cy="3041956"/>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
        <p:nvSpPr>
          <p:cNvPr id="6" name="Thought Bubble: Cloud 5">
            <a:extLst>
              <a:ext uri="{FF2B5EF4-FFF2-40B4-BE49-F238E27FC236}">
                <a16:creationId xmlns:a16="http://schemas.microsoft.com/office/drawing/2014/main" id="{885EB747-9472-6ABB-8E15-88A15F7BCAC1}"/>
              </a:ext>
            </a:extLst>
          </p:cNvPr>
          <p:cNvSpPr/>
          <p:nvPr/>
        </p:nvSpPr>
        <p:spPr>
          <a:xfrm>
            <a:off x="5460274" y="1225087"/>
            <a:ext cx="3358014" cy="1909999"/>
          </a:xfrm>
          <a:prstGeom prst="cloudCallout">
            <a:avLst>
              <a:gd name="adj1" fmla="val -36766"/>
              <a:gd name="adj2" fmla="val 72076"/>
            </a:avLst>
          </a:prstGeom>
          <a:solidFill>
            <a:srgbClr val="C1E7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chemeClr val="tx2"/>
              </a:solidFill>
            </a:endParaRPr>
          </a:p>
        </p:txBody>
      </p:sp>
      <p:sp>
        <p:nvSpPr>
          <p:cNvPr id="7" name="TextBox 6">
            <a:extLst>
              <a:ext uri="{FF2B5EF4-FFF2-40B4-BE49-F238E27FC236}">
                <a16:creationId xmlns:a16="http://schemas.microsoft.com/office/drawing/2014/main" id="{59715ED7-6DD1-C12E-971D-6D5FA3C79689}"/>
              </a:ext>
            </a:extLst>
          </p:cNvPr>
          <p:cNvSpPr txBox="1"/>
          <p:nvPr/>
        </p:nvSpPr>
        <p:spPr>
          <a:xfrm>
            <a:off x="5645105" y="1652479"/>
            <a:ext cx="3030583" cy="862148"/>
          </a:xfrm>
          <a:prstGeom prst="rect">
            <a:avLst/>
          </a:prstGeom>
          <a:noFill/>
          <a:ln>
            <a:noFill/>
          </a:ln>
        </p:spPr>
        <p:txBody>
          <a:bodyPr wrap="square" rtlCol="0">
            <a:noAutofit/>
          </a:bodyPr>
          <a:lstStyle/>
          <a:p>
            <a:pPr algn="ctr">
              <a:spcBef>
                <a:spcPts val="672"/>
              </a:spcBef>
            </a:pPr>
            <a:r>
              <a:rPr lang="en-GB" sz="2800" i="0">
                <a:solidFill>
                  <a:srgbClr val="000000"/>
                </a:solidFill>
                <a:latin typeface="Dreaming Outloud Pro" panose="03050502040302030504" pitchFamily="66" charset="0"/>
                <a:cs typeface="Dreaming Outloud Pro" panose="03050502040302030504" pitchFamily="66" charset="0"/>
              </a:rPr>
              <a:t>I think walking to school is better.</a:t>
            </a:r>
          </a:p>
          <a:p>
            <a:pPr algn="ctr">
              <a:spcBef>
                <a:spcPts val="672"/>
              </a:spcBef>
            </a:pPr>
            <a:endParaRPr lang="en-GB" sz="2800" i="0">
              <a:solidFill>
                <a:schemeClr val="tx1"/>
              </a:solidFill>
              <a:latin typeface="Calibri"/>
              <a:cs typeface="Calibri"/>
            </a:endParaRPr>
          </a:p>
        </p:txBody>
      </p:sp>
      <p:sp>
        <p:nvSpPr>
          <p:cNvPr id="8" name="TextBox 7">
            <a:extLst>
              <a:ext uri="{FF2B5EF4-FFF2-40B4-BE49-F238E27FC236}">
                <a16:creationId xmlns:a16="http://schemas.microsoft.com/office/drawing/2014/main" id="{B87CEE9F-7BB2-6849-B457-0B6E4E8CB8E8}"/>
              </a:ext>
            </a:extLst>
          </p:cNvPr>
          <p:cNvSpPr txBox="1"/>
          <p:nvPr/>
        </p:nvSpPr>
        <p:spPr>
          <a:xfrm>
            <a:off x="431799" y="1166384"/>
            <a:ext cx="3251927" cy="923330"/>
          </a:xfrm>
          <a:prstGeom prst="rect">
            <a:avLst/>
          </a:prstGeom>
          <a:noFill/>
          <a:ln>
            <a:noFill/>
          </a:ln>
        </p:spPr>
        <p:txBody>
          <a:bodyPr wrap="square">
            <a:spAutoFit/>
          </a:bodyPr>
          <a:lstStyle/>
          <a:p>
            <a:r>
              <a:rPr lang="en-GB" sz="5400" i="0">
                <a:solidFill>
                  <a:srgbClr val="000000"/>
                </a:solidFill>
                <a:latin typeface="Dreaming Outloud Pro" panose="03050502040302030504" pitchFamily="66" charset="0"/>
                <a:cs typeface="Dreaming Outloud Pro" panose="03050502040302030504" pitchFamily="66" charset="0"/>
              </a:rPr>
              <a:t>1. Listen </a:t>
            </a:r>
            <a:endParaRPr lang="en-GB" sz="5400"/>
          </a:p>
        </p:txBody>
      </p:sp>
      <p:sp>
        <p:nvSpPr>
          <p:cNvPr id="9" name="TextBox 8">
            <a:extLst>
              <a:ext uri="{FF2B5EF4-FFF2-40B4-BE49-F238E27FC236}">
                <a16:creationId xmlns:a16="http://schemas.microsoft.com/office/drawing/2014/main" id="{C756BB17-C34B-FE3A-D296-D328BE2E2041}"/>
              </a:ext>
            </a:extLst>
          </p:cNvPr>
          <p:cNvSpPr txBox="1"/>
          <p:nvPr/>
        </p:nvSpPr>
        <p:spPr>
          <a:xfrm>
            <a:off x="431799" y="1877990"/>
            <a:ext cx="4270829" cy="923330"/>
          </a:xfrm>
          <a:prstGeom prst="rect">
            <a:avLst/>
          </a:prstGeom>
          <a:noFill/>
          <a:ln>
            <a:noFill/>
          </a:ln>
        </p:spPr>
        <p:txBody>
          <a:bodyPr wrap="square">
            <a:spAutoFit/>
          </a:bodyPr>
          <a:lstStyle/>
          <a:p>
            <a:r>
              <a:rPr lang="en-GB" sz="5400" i="0">
                <a:solidFill>
                  <a:srgbClr val="000000"/>
                </a:solidFill>
                <a:latin typeface="Dreaming Outloud Pro" panose="03050502040302030504" pitchFamily="66" charset="0"/>
                <a:cs typeface="Dreaming Outloud Pro" panose="03050502040302030504" pitchFamily="66" charset="0"/>
              </a:rPr>
              <a:t>2. Share </a:t>
            </a:r>
            <a:endParaRPr lang="en-GB" sz="5400"/>
          </a:p>
        </p:txBody>
      </p:sp>
      <p:sp>
        <p:nvSpPr>
          <p:cNvPr id="10" name="TextBox 9">
            <a:extLst>
              <a:ext uri="{FF2B5EF4-FFF2-40B4-BE49-F238E27FC236}">
                <a16:creationId xmlns:a16="http://schemas.microsoft.com/office/drawing/2014/main" id="{F29B6065-B32C-30C3-6C10-AF6B91A82303}"/>
              </a:ext>
            </a:extLst>
          </p:cNvPr>
          <p:cNvSpPr txBox="1"/>
          <p:nvPr/>
        </p:nvSpPr>
        <p:spPr>
          <a:xfrm>
            <a:off x="431800" y="2635305"/>
            <a:ext cx="5213305" cy="923330"/>
          </a:xfrm>
          <a:prstGeom prst="rect">
            <a:avLst/>
          </a:prstGeom>
          <a:noFill/>
          <a:ln>
            <a:noFill/>
          </a:ln>
        </p:spPr>
        <p:txBody>
          <a:bodyPr wrap="square">
            <a:spAutoFit/>
          </a:bodyPr>
          <a:lstStyle/>
          <a:p>
            <a:r>
              <a:rPr lang="en-GB" sz="5400" i="0">
                <a:solidFill>
                  <a:srgbClr val="000000"/>
                </a:solidFill>
                <a:latin typeface="Dreaming Outloud Pro" panose="03050502040302030504" pitchFamily="66" charset="0"/>
                <a:cs typeface="Dreaming Outloud Pro" panose="03050502040302030504" pitchFamily="66" charset="0"/>
              </a:rPr>
              <a:t>3. Open-minded</a:t>
            </a:r>
          </a:p>
        </p:txBody>
      </p:sp>
      <p:sp>
        <p:nvSpPr>
          <p:cNvPr id="12" name="Speech Bubble: Rectangle with Corners Rounded 11">
            <a:extLst>
              <a:ext uri="{FF2B5EF4-FFF2-40B4-BE49-F238E27FC236}">
                <a16:creationId xmlns:a16="http://schemas.microsoft.com/office/drawing/2014/main" id="{76B20BBF-8288-B3B9-715C-DBFC1AE9A642}"/>
              </a:ext>
            </a:extLst>
          </p:cNvPr>
          <p:cNvSpPr/>
          <p:nvPr/>
        </p:nvSpPr>
        <p:spPr>
          <a:xfrm>
            <a:off x="431799" y="3730656"/>
            <a:ext cx="4009572" cy="2551611"/>
          </a:xfrm>
          <a:prstGeom prst="wedgeRoundRectCallout">
            <a:avLst>
              <a:gd name="adj1" fmla="val 71684"/>
              <a:gd name="adj2" fmla="val -32442"/>
              <a:gd name="adj3" fmla="val 16667"/>
            </a:avLst>
          </a:prstGeom>
          <a:solidFill>
            <a:srgbClr val="C1E7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hangingPunct="0">
              <a:spcBef>
                <a:spcPct val="30000"/>
              </a:spcBef>
              <a:defRPr/>
            </a:pPr>
            <a:endParaRPr lang="en-GB" i="0">
              <a:solidFill>
                <a:srgbClr val="000000"/>
              </a:solidFill>
              <a:latin typeface="Dreaming Outloud Pro" panose="03050502040302030504" pitchFamily="66" charset="0"/>
              <a:cs typeface="Dreaming Outloud Pro" panose="03050502040302030504" pitchFamily="66" charset="0"/>
            </a:endParaRPr>
          </a:p>
        </p:txBody>
      </p:sp>
      <p:sp>
        <p:nvSpPr>
          <p:cNvPr id="13" name="TextBox 12">
            <a:extLst>
              <a:ext uri="{FF2B5EF4-FFF2-40B4-BE49-F238E27FC236}">
                <a16:creationId xmlns:a16="http://schemas.microsoft.com/office/drawing/2014/main" id="{E0B09816-650B-9EC1-DE78-731E68420BC8}"/>
              </a:ext>
            </a:extLst>
          </p:cNvPr>
          <p:cNvSpPr txBox="1"/>
          <p:nvPr/>
        </p:nvSpPr>
        <p:spPr>
          <a:xfrm>
            <a:off x="558800" y="3866606"/>
            <a:ext cx="3882571" cy="2534194"/>
          </a:xfrm>
          <a:prstGeom prst="rect">
            <a:avLst/>
          </a:prstGeom>
          <a:noFill/>
          <a:ln>
            <a:noFill/>
          </a:ln>
        </p:spPr>
        <p:txBody>
          <a:bodyPr wrap="square" rtlCol="0">
            <a:noAutofit/>
          </a:bodyPr>
          <a:lstStyle/>
          <a:p>
            <a:pPr>
              <a:spcBef>
                <a:spcPts val="672"/>
              </a:spcBef>
            </a:pPr>
            <a:r>
              <a:rPr lang="en-GB" sz="2000" i="0">
                <a:solidFill>
                  <a:srgbClr val="000000"/>
                </a:solidFill>
                <a:latin typeface="Dreaming Outloud Pro" panose="03050502040302030504" pitchFamily="66" charset="0"/>
                <a:cs typeface="Dreaming Outloud Pro" panose="03050502040302030504" pitchFamily="66" charset="0"/>
              </a:rPr>
              <a:t>1. I understand why you think that. </a:t>
            </a:r>
          </a:p>
          <a:p>
            <a:pPr>
              <a:spcBef>
                <a:spcPts val="672"/>
              </a:spcBef>
            </a:pPr>
            <a:r>
              <a:rPr lang="en-GB" sz="2000" i="0">
                <a:solidFill>
                  <a:srgbClr val="000000"/>
                </a:solidFill>
                <a:latin typeface="Dreaming Outloud Pro" panose="03050502040302030504" pitchFamily="66" charset="0"/>
                <a:cs typeface="Dreaming Outloud Pro" panose="03050502040302030504" pitchFamily="66" charset="0"/>
              </a:rPr>
              <a:t>2. I see it a bit differently because I think travelling by bike is more exciting. </a:t>
            </a:r>
          </a:p>
          <a:p>
            <a:pPr>
              <a:spcBef>
                <a:spcPts val="672"/>
              </a:spcBef>
            </a:pPr>
            <a:r>
              <a:rPr lang="en-GB" sz="2000" i="0">
                <a:solidFill>
                  <a:srgbClr val="000000"/>
                </a:solidFill>
                <a:latin typeface="Dreaming Outloud Pro" panose="03050502040302030504" pitchFamily="66" charset="0"/>
                <a:cs typeface="Dreaming Outloud Pro" panose="03050502040302030504" pitchFamily="66" charset="0"/>
              </a:rPr>
              <a:t>3. I’ll try walking tomorrow instead.</a:t>
            </a:r>
          </a:p>
          <a:p>
            <a:pPr>
              <a:spcBef>
                <a:spcPts val="672"/>
              </a:spcBef>
            </a:pPr>
            <a:endParaRPr lang="en-GB" sz="2800" i="0">
              <a:solidFill>
                <a:schemeClr val="tx1"/>
              </a:solidFill>
              <a:latin typeface="Calibri"/>
              <a:cs typeface="Calibri"/>
            </a:endParaRPr>
          </a:p>
        </p:txBody>
      </p:sp>
    </p:spTree>
    <p:extLst>
      <p:ext uri="{BB962C8B-B14F-4D97-AF65-F5344CB8AC3E}">
        <p14:creationId xmlns:p14="http://schemas.microsoft.com/office/powerpoint/2010/main" val="325796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B5B7817-6DD4-1CA4-CDCD-4DD41FD9A22F}"/>
              </a:ext>
            </a:extLst>
          </p:cNvPr>
          <p:cNvPicPr>
            <a:picLocks noChangeAspect="1"/>
          </p:cNvPicPr>
          <p:nvPr/>
        </p:nvPicPr>
        <p:blipFill>
          <a:blip r:embed="rId3">
            <a:extLst>
              <a:ext uri="{28A0092B-C50C-407E-A947-70E740481C1C}">
                <a14:useLocalDpi xmlns:a14="http://schemas.microsoft.com/office/drawing/2010/main" val="0"/>
              </a:ext>
            </a:extLst>
          </a:blip>
          <a:srcRect l="1493" r="1493"/>
          <a:stretch/>
        </p:blipFill>
        <p:spPr>
          <a:xfrm>
            <a:off x="4975174" y="1306591"/>
            <a:ext cx="2832058" cy="2724585"/>
          </a:xfrm>
          <a:custGeom>
            <a:avLst/>
            <a:gdLst>
              <a:gd name="connsiteX0" fmla="*/ 0 w 3084513"/>
              <a:gd name="connsiteY0" fmla="*/ 1542257 h 3084513"/>
              <a:gd name="connsiteX1" fmla="*/ 771128 w 3084513"/>
              <a:gd name="connsiteY1" fmla="*/ 1 h 3084513"/>
              <a:gd name="connsiteX2" fmla="*/ 2313385 w 3084513"/>
              <a:gd name="connsiteY2" fmla="*/ 1 h 3084513"/>
              <a:gd name="connsiteX3" fmla="*/ 3084513 w 3084513"/>
              <a:gd name="connsiteY3" fmla="*/ 1542257 h 3084513"/>
              <a:gd name="connsiteX4" fmla="*/ 2313385 w 3084513"/>
              <a:gd name="connsiteY4" fmla="*/ 3084512 h 3084513"/>
              <a:gd name="connsiteX5" fmla="*/ 771128 w 3084513"/>
              <a:gd name="connsiteY5" fmla="*/ 3084512 h 3084513"/>
              <a:gd name="connsiteX6" fmla="*/ 0 w 3084513"/>
              <a:gd name="connsiteY6" fmla="*/ 1542257 h 3084513"/>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631574 h 3173829"/>
              <a:gd name="connsiteX1" fmla="*/ 771128 w 3084513"/>
              <a:gd name="connsiteY1" fmla="*/ 89318 h 3173829"/>
              <a:gd name="connsiteX2" fmla="*/ 2313385 w 3084513"/>
              <a:gd name="connsiteY2" fmla="*/ 89318 h 3173829"/>
              <a:gd name="connsiteX3" fmla="*/ 3084513 w 3084513"/>
              <a:gd name="connsiteY3" fmla="*/ 1631574 h 3173829"/>
              <a:gd name="connsiteX4" fmla="*/ 2313385 w 3084513"/>
              <a:gd name="connsiteY4" fmla="*/ 3173829 h 3173829"/>
              <a:gd name="connsiteX5" fmla="*/ 771128 w 3084513"/>
              <a:gd name="connsiteY5" fmla="*/ 3173829 h 3173829"/>
              <a:gd name="connsiteX6" fmla="*/ 0 w 3084513"/>
              <a:gd name="connsiteY6" fmla="*/ 1631574 h 3173829"/>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75118"/>
              <a:gd name="connsiteX1" fmla="*/ 771128 w 3101544"/>
              <a:gd name="connsiteY1" fmla="*/ 132550 h 3275118"/>
              <a:gd name="connsiteX2" fmla="*/ 2313385 w 3101544"/>
              <a:gd name="connsiteY2" fmla="*/ 132550 h 3275118"/>
              <a:gd name="connsiteX3" fmla="*/ 3084513 w 3101544"/>
              <a:gd name="connsiteY3" fmla="*/ 1674806 h 3275118"/>
              <a:gd name="connsiteX4" fmla="*/ 2313385 w 3101544"/>
              <a:gd name="connsiteY4" fmla="*/ 3217061 h 3275118"/>
              <a:gd name="connsiteX5" fmla="*/ 771128 w 3101544"/>
              <a:gd name="connsiteY5" fmla="*/ 3217061 h 3275118"/>
              <a:gd name="connsiteX6" fmla="*/ 0 w 3101544"/>
              <a:gd name="connsiteY6" fmla="*/ 1674806 h 3275118"/>
              <a:gd name="connsiteX0" fmla="*/ 0 w 3101544"/>
              <a:gd name="connsiteY0" fmla="*/ 1674806 h 3238376"/>
              <a:gd name="connsiteX1" fmla="*/ 771128 w 3101544"/>
              <a:gd name="connsiteY1" fmla="*/ 132550 h 3238376"/>
              <a:gd name="connsiteX2" fmla="*/ 2313385 w 3101544"/>
              <a:gd name="connsiteY2" fmla="*/ 132550 h 3238376"/>
              <a:gd name="connsiteX3" fmla="*/ 3084513 w 3101544"/>
              <a:gd name="connsiteY3" fmla="*/ 1674806 h 3238376"/>
              <a:gd name="connsiteX4" fmla="*/ 2313385 w 3101544"/>
              <a:gd name="connsiteY4" fmla="*/ 3217061 h 3238376"/>
              <a:gd name="connsiteX5" fmla="*/ 560113 w 3101544"/>
              <a:gd name="connsiteY5" fmla="*/ 2835223 h 3238376"/>
              <a:gd name="connsiteX6" fmla="*/ 0 w 3101544"/>
              <a:gd name="connsiteY6" fmla="*/ 1674806 h 3238376"/>
              <a:gd name="connsiteX0" fmla="*/ 0 w 3101544"/>
              <a:gd name="connsiteY0" fmla="*/ 1674806 h 3257537"/>
              <a:gd name="connsiteX1" fmla="*/ 771128 w 3101544"/>
              <a:gd name="connsiteY1" fmla="*/ 132550 h 3257537"/>
              <a:gd name="connsiteX2" fmla="*/ 2313385 w 3101544"/>
              <a:gd name="connsiteY2" fmla="*/ 132550 h 3257537"/>
              <a:gd name="connsiteX3" fmla="*/ 3084513 w 3101544"/>
              <a:gd name="connsiteY3" fmla="*/ 1674806 h 3257537"/>
              <a:gd name="connsiteX4" fmla="*/ 2313385 w 3101544"/>
              <a:gd name="connsiteY4" fmla="*/ 3217061 h 3257537"/>
              <a:gd name="connsiteX5" fmla="*/ 560113 w 3101544"/>
              <a:gd name="connsiteY5" fmla="*/ 2835223 h 3257537"/>
              <a:gd name="connsiteX6" fmla="*/ 0 w 3101544"/>
              <a:gd name="connsiteY6" fmla="*/ 1674806 h 3257537"/>
              <a:gd name="connsiteX0" fmla="*/ 0 w 3101544"/>
              <a:gd name="connsiteY0" fmla="*/ 1674806 h 3279556"/>
              <a:gd name="connsiteX1" fmla="*/ 771128 w 3101544"/>
              <a:gd name="connsiteY1" fmla="*/ 132550 h 3279556"/>
              <a:gd name="connsiteX2" fmla="*/ 2313385 w 3101544"/>
              <a:gd name="connsiteY2" fmla="*/ 132550 h 3279556"/>
              <a:gd name="connsiteX3" fmla="*/ 3084513 w 3101544"/>
              <a:gd name="connsiteY3" fmla="*/ 1674806 h 3279556"/>
              <a:gd name="connsiteX4" fmla="*/ 2313385 w 3101544"/>
              <a:gd name="connsiteY4" fmla="*/ 3217061 h 3279556"/>
              <a:gd name="connsiteX5" fmla="*/ 560113 w 3101544"/>
              <a:gd name="connsiteY5" fmla="*/ 2835223 h 3279556"/>
              <a:gd name="connsiteX6" fmla="*/ 0 w 3101544"/>
              <a:gd name="connsiteY6" fmla="*/ 1674806 h 3279556"/>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8304"/>
              <a:gd name="connsiteY0" fmla="*/ 1674806 h 3297843"/>
              <a:gd name="connsiteX1" fmla="*/ 771128 w 3108304"/>
              <a:gd name="connsiteY1" fmla="*/ 132550 h 3297843"/>
              <a:gd name="connsiteX2" fmla="*/ 2313385 w 3108304"/>
              <a:gd name="connsiteY2" fmla="*/ 132550 h 3297843"/>
              <a:gd name="connsiteX3" fmla="*/ 3084513 w 3108304"/>
              <a:gd name="connsiteY3" fmla="*/ 1674806 h 3297843"/>
              <a:gd name="connsiteX4" fmla="*/ 2313385 w 3108304"/>
              <a:gd name="connsiteY4" fmla="*/ 3217061 h 3297843"/>
              <a:gd name="connsiteX5" fmla="*/ 560113 w 3108304"/>
              <a:gd name="connsiteY5" fmla="*/ 2905561 h 3297843"/>
              <a:gd name="connsiteX6" fmla="*/ 0 w 3108304"/>
              <a:gd name="connsiteY6" fmla="*/ 1674806 h 3297843"/>
              <a:gd name="connsiteX0" fmla="*/ 0 w 3108304"/>
              <a:gd name="connsiteY0" fmla="*/ 1643822 h 3266859"/>
              <a:gd name="connsiteX1" fmla="*/ 771128 w 3108304"/>
              <a:gd name="connsiteY1" fmla="*/ 101566 h 3266859"/>
              <a:gd name="connsiteX2" fmla="*/ 2313385 w 3108304"/>
              <a:gd name="connsiteY2" fmla="*/ 101566 h 3266859"/>
              <a:gd name="connsiteX3" fmla="*/ 3084513 w 3108304"/>
              <a:gd name="connsiteY3" fmla="*/ 1643822 h 3266859"/>
              <a:gd name="connsiteX4" fmla="*/ 2313385 w 3108304"/>
              <a:gd name="connsiteY4" fmla="*/ 3186077 h 3266859"/>
              <a:gd name="connsiteX5" fmla="*/ 560113 w 3108304"/>
              <a:gd name="connsiteY5" fmla="*/ 2874577 h 3266859"/>
              <a:gd name="connsiteX6" fmla="*/ 0 w 3108304"/>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36093"/>
              <a:gd name="connsiteY0" fmla="*/ 1363219 h 3266859"/>
              <a:gd name="connsiteX1" fmla="*/ 720886 w 3036093"/>
              <a:gd name="connsiteY1" fmla="*/ 101566 h 3266859"/>
              <a:gd name="connsiteX2" fmla="*/ 2263143 w 3036093"/>
              <a:gd name="connsiteY2" fmla="*/ 101566 h 3266859"/>
              <a:gd name="connsiteX3" fmla="*/ 3034271 w 3036093"/>
              <a:gd name="connsiteY3" fmla="*/ 1643822 h 3266859"/>
              <a:gd name="connsiteX4" fmla="*/ 2263143 w 3036093"/>
              <a:gd name="connsiteY4" fmla="*/ 3186077 h 3266859"/>
              <a:gd name="connsiteX5" fmla="*/ 509871 w 3036093"/>
              <a:gd name="connsiteY5" fmla="*/ 2874577 h 3266859"/>
              <a:gd name="connsiteX6" fmla="*/ 0 w 3036093"/>
              <a:gd name="connsiteY6" fmla="*/ 1363219 h 3266859"/>
              <a:gd name="connsiteX0" fmla="*/ 3688 w 3039781"/>
              <a:gd name="connsiteY0" fmla="*/ 1363219 h 3266859"/>
              <a:gd name="connsiteX1" fmla="*/ 724574 w 3039781"/>
              <a:gd name="connsiteY1" fmla="*/ 101566 h 3266859"/>
              <a:gd name="connsiteX2" fmla="*/ 2266831 w 3039781"/>
              <a:gd name="connsiteY2" fmla="*/ 101566 h 3266859"/>
              <a:gd name="connsiteX3" fmla="*/ 3037959 w 3039781"/>
              <a:gd name="connsiteY3" fmla="*/ 1643822 h 3266859"/>
              <a:gd name="connsiteX4" fmla="*/ 2266831 w 3039781"/>
              <a:gd name="connsiteY4" fmla="*/ 3186077 h 3266859"/>
              <a:gd name="connsiteX5" fmla="*/ 513559 w 3039781"/>
              <a:gd name="connsiteY5" fmla="*/ 2874577 h 3266859"/>
              <a:gd name="connsiteX6" fmla="*/ 3688 w 3039781"/>
              <a:gd name="connsiteY6" fmla="*/ 1363219 h 3266859"/>
              <a:gd name="connsiteX0" fmla="*/ 3688 w 3040020"/>
              <a:gd name="connsiteY0" fmla="*/ 1363219 h 3266859"/>
              <a:gd name="connsiteX1" fmla="*/ 724574 w 3040020"/>
              <a:gd name="connsiteY1" fmla="*/ 101566 h 3266859"/>
              <a:gd name="connsiteX2" fmla="*/ 2266831 w 3040020"/>
              <a:gd name="connsiteY2" fmla="*/ 101566 h 3266859"/>
              <a:gd name="connsiteX3" fmla="*/ 3037959 w 3040020"/>
              <a:gd name="connsiteY3" fmla="*/ 1643822 h 3266859"/>
              <a:gd name="connsiteX4" fmla="*/ 2266831 w 3040020"/>
              <a:gd name="connsiteY4" fmla="*/ 3186077 h 3266859"/>
              <a:gd name="connsiteX5" fmla="*/ 513559 w 3040020"/>
              <a:gd name="connsiteY5" fmla="*/ 2874577 h 3266859"/>
              <a:gd name="connsiteX6" fmla="*/ 3688 w 3040020"/>
              <a:gd name="connsiteY6" fmla="*/ 1363219 h 326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20" h="3266859">
                <a:moveTo>
                  <a:pt x="3688" y="1363219"/>
                </a:moveTo>
                <a:cubicBezTo>
                  <a:pt x="39668" y="587877"/>
                  <a:pt x="387144" y="324249"/>
                  <a:pt x="724574" y="101566"/>
                </a:cubicBezTo>
                <a:cubicBezTo>
                  <a:pt x="1118080" y="-99401"/>
                  <a:pt x="1762794" y="51324"/>
                  <a:pt x="2266831" y="101566"/>
                </a:cubicBezTo>
                <a:cubicBezTo>
                  <a:pt x="2875566" y="250917"/>
                  <a:pt x="3062270" y="1149834"/>
                  <a:pt x="3037959" y="1643822"/>
                </a:cubicBezTo>
                <a:cubicBezTo>
                  <a:pt x="2991932" y="2188052"/>
                  <a:pt x="2815276" y="3053830"/>
                  <a:pt x="2266831" y="3186077"/>
                </a:cubicBezTo>
                <a:cubicBezTo>
                  <a:pt x="1551778" y="3316706"/>
                  <a:pt x="766387" y="3336801"/>
                  <a:pt x="513559" y="2874577"/>
                </a:cubicBezTo>
                <a:cubicBezTo>
                  <a:pt x="326854" y="2310250"/>
                  <a:pt x="-40720" y="2082974"/>
                  <a:pt x="3688" y="1363219"/>
                </a:cubicBezTo>
                <a:close/>
              </a:path>
            </a:pathLst>
          </a:custGeom>
        </p:spPr>
      </p:pic>
      <p:pic>
        <p:nvPicPr>
          <p:cNvPr id="8" name="Picture Placeholder 8">
            <a:extLst>
              <a:ext uri="{FF2B5EF4-FFF2-40B4-BE49-F238E27FC236}">
                <a16:creationId xmlns:a16="http://schemas.microsoft.com/office/drawing/2014/main" id="{80CBDDAB-716D-4117-369F-D1F5DB41D94A}"/>
              </a:ext>
            </a:extLst>
          </p:cNvPr>
          <p:cNvPicPr>
            <a:picLocks noChangeAspect="1"/>
          </p:cNvPicPr>
          <p:nvPr/>
        </p:nvPicPr>
        <p:blipFill>
          <a:blip r:embed="rId4">
            <a:extLst>
              <a:ext uri="{28A0092B-C50C-407E-A947-70E740481C1C}">
                <a14:useLocalDpi xmlns:a14="http://schemas.microsoft.com/office/drawing/2010/main" val="0"/>
              </a:ext>
            </a:extLst>
          </a:blip>
          <a:srcRect t="2765" b="2765"/>
          <a:stretch/>
        </p:blipFill>
        <p:spPr>
          <a:xfrm>
            <a:off x="1283026" y="1306590"/>
            <a:ext cx="2832058" cy="2724585"/>
          </a:xfrm>
          <a:custGeom>
            <a:avLst/>
            <a:gdLst>
              <a:gd name="connsiteX0" fmla="*/ 0 w 3084513"/>
              <a:gd name="connsiteY0" fmla="*/ 1542257 h 3084513"/>
              <a:gd name="connsiteX1" fmla="*/ 771128 w 3084513"/>
              <a:gd name="connsiteY1" fmla="*/ 1 h 3084513"/>
              <a:gd name="connsiteX2" fmla="*/ 2313385 w 3084513"/>
              <a:gd name="connsiteY2" fmla="*/ 1 h 3084513"/>
              <a:gd name="connsiteX3" fmla="*/ 3084513 w 3084513"/>
              <a:gd name="connsiteY3" fmla="*/ 1542257 h 3084513"/>
              <a:gd name="connsiteX4" fmla="*/ 2313385 w 3084513"/>
              <a:gd name="connsiteY4" fmla="*/ 3084512 h 3084513"/>
              <a:gd name="connsiteX5" fmla="*/ 771128 w 3084513"/>
              <a:gd name="connsiteY5" fmla="*/ 3084512 h 3084513"/>
              <a:gd name="connsiteX6" fmla="*/ 0 w 3084513"/>
              <a:gd name="connsiteY6" fmla="*/ 1542257 h 3084513"/>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542256 h 3084511"/>
              <a:gd name="connsiteX1" fmla="*/ 771128 w 3084513"/>
              <a:gd name="connsiteY1" fmla="*/ 0 h 3084511"/>
              <a:gd name="connsiteX2" fmla="*/ 2313385 w 3084513"/>
              <a:gd name="connsiteY2" fmla="*/ 0 h 3084511"/>
              <a:gd name="connsiteX3" fmla="*/ 3084513 w 3084513"/>
              <a:gd name="connsiteY3" fmla="*/ 1542256 h 3084511"/>
              <a:gd name="connsiteX4" fmla="*/ 2313385 w 3084513"/>
              <a:gd name="connsiteY4" fmla="*/ 3084511 h 3084511"/>
              <a:gd name="connsiteX5" fmla="*/ 771128 w 3084513"/>
              <a:gd name="connsiteY5" fmla="*/ 3084511 h 3084511"/>
              <a:gd name="connsiteX6" fmla="*/ 0 w 3084513"/>
              <a:gd name="connsiteY6" fmla="*/ 1542256 h 3084511"/>
              <a:gd name="connsiteX0" fmla="*/ 0 w 3084513"/>
              <a:gd name="connsiteY0" fmla="*/ 1631574 h 3173829"/>
              <a:gd name="connsiteX1" fmla="*/ 771128 w 3084513"/>
              <a:gd name="connsiteY1" fmla="*/ 89318 h 3173829"/>
              <a:gd name="connsiteX2" fmla="*/ 2313385 w 3084513"/>
              <a:gd name="connsiteY2" fmla="*/ 89318 h 3173829"/>
              <a:gd name="connsiteX3" fmla="*/ 3084513 w 3084513"/>
              <a:gd name="connsiteY3" fmla="*/ 1631574 h 3173829"/>
              <a:gd name="connsiteX4" fmla="*/ 2313385 w 3084513"/>
              <a:gd name="connsiteY4" fmla="*/ 3173829 h 3173829"/>
              <a:gd name="connsiteX5" fmla="*/ 771128 w 3084513"/>
              <a:gd name="connsiteY5" fmla="*/ 3173829 h 3173829"/>
              <a:gd name="connsiteX6" fmla="*/ 0 w 3084513"/>
              <a:gd name="connsiteY6" fmla="*/ 1631574 h 3173829"/>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084513"/>
              <a:gd name="connsiteY0" fmla="*/ 1674806 h 3217061"/>
              <a:gd name="connsiteX1" fmla="*/ 771128 w 3084513"/>
              <a:gd name="connsiteY1" fmla="*/ 132550 h 3217061"/>
              <a:gd name="connsiteX2" fmla="*/ 2313385 w 3084513"/>
              <a:gd name="connsiteY2" fmla="*/ 132550 h 3217061"/>
              <a:gd name="connsiteX3" fmla="*/ 3084513 w 3084513"/>
              <a:gd name="connsiteY3" fmla="*/ 1674806 h 3217061"/>
              <a:gd name="connsiteX4" fmla="*/ 2313385 w 3084513"/>
              <a:gd name="connsiteY4" fmla="*/ 3217061 h 3217061"/>
              <a:gd name="connsiteX5" fmla="*/ 771128 w 3084513"/>
              <a:gd name="connsiteY5" fmla="*/ 3217061 h 3217061"/>
              <a:gd name="connsiteX6" fmla="*/ 0 w 3084513"/>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17061"/>
              <a:gd name="connsiteX1" fmla="*/ 771128 w 3101544"/>
              <a:gd name="connsiteY1" fmla="*/ 132550 h 3217061"/>
              <a:gd name="connsiteX2" fmla="*/ 2313385 w 3101544"/>
              <a:gd name="connsiteY2" fmla="*/ 132550 h 3217061"/>
              <a:gd name="connsiteX3" fmla="*/ 3084513 w 3101544"/>
              <a:gd name="connsiteY3" fmla="*/ 1674806 h 3217061"/>
              <a:gd name="connsiteX4" fmla="*/ 2313385 w 3101544"/>
              <a:gd name="connsiteY4" fmla="*/ 3217061 h 3217061"/>
              <a:gd name="connsiteX5" fmla="*/ 771128 w 3101544"/>
              <a:gd name="connsiteY5" fmla="*/ 3217061 h 3217061"/>
              <a:gd name="connsiteX6" fmla="*/ 0 w 3101544"/>
              <a:gd name="connsiteY6" fmla="*/ 1674806 h 3217061"/>
              <a:gd name="connsiteX0" fmla="*/ 0 w 3101544"/>
              <a:gd name="connsiteY0" fmla="*/ 1674806 h 3275118"/>
              <a:gd name="connsiteX1" fmla="*/ 771128 w 3101544"/>
              <a:gd name="connsiteY1" fmla="*/ 132550 h 3275118"/>
              <a:gd name="connsiteX2" fmla="*/ 2313385 w 3101544"/>
              <a:gd name="connsiteY2" fmla="*/ 132550 h 3275118"/>
              <a:gd name="connsiteX3" fmla="*/ 3084513 w 3101544"/>
              <a:gd name="connsiteY3" fmla="*/ 1674806 h 3275118"/>
              <a:gd name="connsiteX4" fmla="*/ 2313385 w 3101544"/>
              <a:gd name="connsiteY4" fmla="*/ 3217061 h 3275118"/>
              <a:gd name="connsiteX5" fmla="*/ 771128 w 3101544"/>
              <a:gd name="connsiteY5" fmla="*/ 3217061 h 3275118"/>
              <a:gd name="connsiteX6" fmla="*/ 0 w 3101544"/>
              <a:gd name="connsiteY6" fmla="*/ 1674806 h 3275118"/>
              <a:gd name="connsiteX0" fmla="*/ 0 w 3101544"/>
              <a:gd name="connsiteY0" fmla="*/ 1674806 h 3238376"/>
              <a:gd name="connsiteX1" fmla="*/ 771128 w 3101544"/>
              <a:gd name="connsiteY1" fmla="*/ 132550 h 3238376"/>
              <a:gd name="connsiteX2" fmla="*/ 2313385 w 3101544"/>
              <a:gd name="connsiteY2" fmla="*/ 132550 h 3238376"/>
              <a:gd name="connsiteX3" fmla="*/ 3084513 w 3101544"/>
              <a:gd name="connsiteY3" fmla="*/ 1674806 h 3238376"/>
              <a:gd name="connsiteX4" fmla="*/ 2313385 w 3101544"/>
              <a:gd name="connsiteY4" fmla="*/ 3217061 h 3238376"/>
              <a:gd name="connsiteX5" fmla="*/ 560113 w 3101544"/>
              <a:gd name="connsiteY5" fmla="*/ 2835223 h 3238376"/>
              <a:gd name="connsiteX6" fmla="*/ 0 w 3101544"/>
              <a:gd name="connsiteY6" fmla="*/ 1674806 h 3238376"/>
              <a:gd name="connsiteX0" fmla="*/ 0 w 3101544"/>
              <a:gd name="connsiteY0" fmla="*/ 1674806 h 3257537"/>
              <a:gd name="connsiteX1" fmla="*/ 771128 w 3101544"/>
              <a:gd name="connsiteY1" fmla="*/ 132550 h 3257537"/>
              <a:gd name="connsiteX2" fmla="*/ 2313385 w 3101544"/>
              <a:gd name="connsiteY2" fmla="*/ 132550 h 3257537"/>
              <a:gd name="connsiteX3" fmla="*/ 3084513 w 3101544"/>
              <a:gd name="connsiteY3" fmla="*/ 1674806 h 3257537"/>
              <a:gd name="connsiteX4" fmla="*/ 2313385 w 3101544"/>
              <a:gd name="connsiteY4" fmla="*/ 3217061 h 3257537"/>
              <a:gd name="connsiteX5" fmla="*/ 560113 w 3101544"/>
              <a:gd name="connsiteY5" fmla="*/ 2835223 h 3257537"/>
              <a:gd name="connsiteX6" fmla="*/ 0 w 3101544"/>
              <a:gd name="connsiteY6" fmla="*/ 1674806 h 3257537"/>
              <a:gd name="connsiteX0" fmla="*/ 0 w 3101544"/>
              <a:gd name="connsiteY0" fmla="*/ 1674806 h 3279556"/>
              <a:gd name="connsiteX1" fmla="*/ 771128 w 3101544"/>
              <a:gd name="connsiteY1" fmla="*/ 132550 h 3279556"/>
              <a:gd name="connsiteX2" fmla="*/ 2313385 w 3101544"/>
              <a:gd name="connsiteY2" fmla="*/ 132550 h 3279556"/>
              <a:gd name="connsiteX3" fmla="*/ 3084513 w 3101544"/>
              <a:gd name="connsiteY3" fmla="*/ 1674806 h 3279556"/>
              <a:gd name="connsiteX4" fmla="*/ 2313385 w 3101544"/>
              <a:gd name="connsiteY4" fmla="*/ 3217061 h 3279556"/>
              <a:gd name="connsiteX5" fmla="*/ 560113 w 3101544"/>
              <a:gd name="connsiteY5" fmla="*/ 2835223 h 3279556"/>
              <a:gd name="connsiteX6" fmla="*/ 0 w 3101544"/>
              <a:gd name="connsiteY6" fmla="*/ 1674806 h 3279556"/>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1544"/>
              <a:gd name="connsiteY0" fmla="*/ 1674806 h 3297843"/>
              <a:gd name="connsiteX1" fmla="*/ 771128 w 3101544"/>
              <a:gd name="connsiteY1" fmla="*/ 132550 h 3297843"/>
              <a:gd name="connsiteX2" fmla="*/ 2313385 w 3101544"/>
              <a:gd name="connsiteY2" fmla="*/ 132550 h 3297843"/>
              <a:gd name="connsiteX3" fmla="*/ 3084513 w 3101544"/>
              <a:gd name="connsiteY3" fmla="*/ 1674806 h 3297843"/>
              <a:gd name="connsiteX4" fmla="*/ 2313385 w 3101544"/>
              <a:gd name="connsiteY4" fmla="*/ 3217061 h 3297843"/>
              <a:gd name="connsiteX5" fmla="*/ 560113 w 3101544"/>
              <a:gd name="connsiteY5" fmla="*/ 2905561 h 3297843"/>
              <a:gd name="connsiteX6" fmla="*/ 0 w 3101544"/>
              <a:gd name="connsiteY6" fmla="*/ 1674806 h 3297843"/>
              <a:gd name="connsiteX0" fmla="*/ 0 w 3108304"/>
              <a:gd name="connsiteY0" fmla="*/ 1674806 h 3297843"/>
              <a:gd name="connsiteX1" fmla="*/ 771128 w 3108304"/>
              <a:gd name="connsiteY1" fmla="*/ 132550 h 3297843"/>
              <a:gd name="connsiteX2" fmla="*/ 2313385 w 3108304"/>
              <a:gd name="connsiteY2" fmla="*/ 132550 h 3297843"/>
              <a:gd name="connsiteX3" fmla="*/ 3084513 w 3108304"/>
              <a:gd name="connsiteY3" fmla="*/ 1674806 h 3297843"/>
              <a:gd name="connsiteX4" fmla="*/ 2313385 w 3108304"/>
              <a:gd name="connsiteY4" fmla="*/ 3217061 h 3297843"/>
              <a:gd name="connsiteX5" fmla="*/ 560113 w 3108304"/>
              <a:gd name="connsiteY5" fmla="*/ 2905561 h 3297843"/>
              <a:gd name="connsiteX6" fmla="*/ 0 w 3108304"/>
              <a:gd name="connsiteY6" fmla="*/ 1674806 h 3297843"/>
              <a:gd name="connsiteX0" fmla="*/ 0 w 3108304"/>
              <a:gd name="connsiteY0" fmla="*/ 1643822 h 3266859"/>
              <a:gd name="connsiteX1" fmla="*/ 771128 w 3108304"/>
              <a:gd name="connsiteY1" fmla="*/ 101566 h 3266859"/>
              <a:gd name="connsiteX2" fmla="*/ 2313385 w 3108304"/>
              <a:gd name="connsiteY2" fmla="*/ 101566 h 3266859"/>
              <a:gd name="connsiteX3" fmla="*/ 3084513 w 3108304"/>
              <a:gd name="connsiteY3" fmla="*/ 1643822 h 3266859"/>
              <a:gd name="connsiteX4" fmla="*/ 2313385 w 3108304"/>
              <a:gd name="connsiteY4" fmla="*/ 3186077 h 3266859"/>
              <a:gd name="connsiteX5" fmla="*/ 560113 w 3108304"/>
              <a:gd name="connsiteY5" fmla="*/ 2874577 h 3266859"/>
              <a:gd name="connsiteX6" fmla="*/ 0 w 3108304"/>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86335"/>
              <a:gd name="connsiteY0" fmla="*/ 1643822 h 3266859"/>
              <a:gd name="connsiteX1" fmla="*/ 771128 w 3086335"/>
              <a:gd name="connsiteY1" fmla="*/ 101566 h 3266859"/>
              <a:gd name="connsiteX2" fmla="*/ 2313385 w 3086335"/>
              <a:gd name="connsiteY2" fmla="*/ 101566 h 3266859"/>
              <a:gd name="connsiteX3" fmla="*/ 3084513 w 3086335"/>
              <a:gd name="connsiteY3" fmla="*/ 1643822 h 3266859"/>
              <a:gd name="connsiteX4" fmla="*/ 2313385 w 3086335"/>
              <a:gd name="connsiteY4" fmla="*/ 3186077 h 3266859"/>
              <a:gd name="connsiteX5" fmla="*/ 560113 w 3086335"/>
              <a:gd name="connsiteY5" fmla="*/ 2874577 h 3266859"/>
              <a:gd name="connsiteX6" fmla="*/ 0 w 3086335"/>
              <a:gd name="connsiteY6" fmla="*/ 1643822 h 3266859"/>
              <a:gd name="connsiteX0" fmla="*/ 0 w 3036093"/>
              <a:gd name="connsiteY0" fmla="*/ 1363219 h 3266859"/>
              <a:gd name="connsiteX1" fmla="*/ 720886 w 3036093"/>
              <a:gd name="connsiteY1" fmla="*/ 101566 h 3266859"/>
              <a:gd name="connsiteX2" fmla="*/ 2263143 w 3036093"/>
              <a:gd name="connsiteY2" fmla="*/ 101566 h 3266859"/>
              <a:gd name="connsiteX3" fmla="*/ 3034271 w 3036093"/>
              <a:gd name="connsiteY3" fmla="*/ 1643822 h 3266859"/>
              <a:gd name="connsiteX4" fmla="*/ 2263143 w 3036093"/>
              <a:gd name="connsiteY4" fmla="*/ 3186077 h 3266859"/>
              <a:gd name="connsiteX5" fmla="*/ 509871 w 3036093"/>
              <a:gd name="connsiteY5" fmla="*/ 2874577 h 3266859"/>
              <a:gd name="connsiteX6" fmla="*/ 0 w 3036093"/>
              <a:gd name="connsiteY6" fmla="*/ 1363219 h 3266859"/>
              <a:gd name="connsiteX0" fmla="*/ 3688 w 3039781"/>
              <a:gd name="connsiteY0" fmla="*/ 1363219 h 3266859"/>
              <a:gd name="connsiteX1" fmla="*/ 724574 w 3039781"/>
              <a:gd name="connsiteY1" fmla="*/ 101566 h 3266859"/>
              <a:gd name="connsiteX2" fmla="*/ 2266831 w 3039781"/>
              <a:gd name="connsiteY2" fmla="*/ 101566 h 3266859"/>
              <a:gd name="connsiteX3" fmla="*/ 3037959 w 3039781"/>
              <a:gd name="connsiteY3" fmla="*/ 1643822 h 3266859"/>
              <a:gd name="connsiteX4" fmla="*/ 2266831 w 3039781"/>
              <a:gd name="connsiteY4" fmla="*/ 3186077 h 3266859"/>
              <a:gd name="connsiteX5" fmla="*/ 513559 w 3039781"/>
              <a:gd name="connsiteY5" fmla="*/ 2874577 h 3266859"/>
              <a:gd name="connsiteX6" fmla="*/ 3688 w 3039781"/>
              <a:gd name="connsiteY6" fmla="*/ 1363219 h 3266859"/>
              <a:gd name="connsiteX0" fmla="*/ 3688 w 3040020"/>
              <a:gd name="connsiteY0" fmla="*/ 1363219 h 3266859"/>
              <a:gd name="connsiteX1" fmla="*/ 724574 w 3040020"/>
              <a:gd name="connsiteY1" fmla="*/ 101566 h 3266859"/>
              <a:gd name="connsiteX2" fmla="*/ 2266831 w 3040020"/>
              <a:gd name="connsiteY2" fmla="*/ 101566 h 3266859"/>
              <a:gd name="connsiteX3" fmla="*/ 3037959 w 3040020"/>
              <a:gd name="connsiteY3" fmla="*/ 1643822 h 3266859"/>
              <a:gd name="connsiteX4" fmla="*/ 2266831 w 3040020"/>
              <a:gd name="connsiteY4" fmla="*/ 3186077 h 3266859"/>
              <a:gd name="connsiteX5" fmla="*/ 513559 w 3040020"/>
              <a:gd name="connsiteY5" fmla="*/ 2874577 h 3266859"/>
              <a:gd name="connsiteX6" fmla="*/ 3688 w 3040020"/>
              <a:gd name="connsiteY6" fmla="*/ 1363219 h 326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20" h="3266859">
                <a:moveTo>
                  <a:pt x="3688" y="1363219"/>
                </a:moveTo>
                <a:cubicBezTo>
                  <a:pt x="39668" y="587877"/>
                  <a:pt x="387144" y="324249"/>
                  <a:pt x="724574" y="101566"/>
                </a:cubicBezTo>
                <a:cubicBezTo>
                  <a:pt x="1118080" y="-99401"/>
                  <a:pt x="1762794" y="51324"/>
                  <a:pt x="2266831" y="101566"/>
                </a:cubicBezTo>
                <a:cubicBezTo>
                  <a:pt x="2875566" y="250917"/>
                  <a:pt x="3062270" y="1149834"/>
                  <a:pt x="3037959" y="1643822"/>
                </a:cubicBezTo>
                <a:cubicBezTo>
                  <a:pt x="2991932" y="2188052"/>
                  <a:pt x="2815276" y="3053830"/>
                  <a:pt x="2266831" y="3186077"/>
                </a:cubicBezTo>
                <a:cubicBezTo>
                  <a:pt x="1551778" y="3316706"/>
                  <a:pt x="766387" y="3336801"/>
                  <a:pt x="513559" y="2874577"/>
                </a:cubicBezTo>
                <a:cubicBezTo>
                  <a:pt x="326854" y="2310250"/>
                  <a:pt x="-40720" y="2082974"/>
                  <a:pt x="3688" y="1363219"/>
                </a:cubicBezTo>
                <a:close/>
              </a:path>
            </a:pathLst>
          </a:custGeom>
        </p:spPr>
      </p:pic>
      <p:pic>
        <p:nvPicPr>
          <p:cNvPr id="13" name="Picture Placeholder 6">
            <a:extLst>
              <a:ext uri="{FF2B5EF4-FFF2-40B4-BE49-F238E27FC236}">
                <a16:creationId xmlns:a16="http://schemas.microsoft.com/office/drawing/2014/main" id="{4A69C076-E4FE-BB68-CA15-075E0CD7592B}"/>
              </a:ext>
            </a:extLst>
          </p:cNvPr>
          <p:cNvPicPr>
            <a:picLocks noChangeAspect="1"/>
          </p:cNvPicPr>
          <p:nvPr/>
        </p:nvPicPr>
        <p:blipFill>
          <a:blip r:embed="rId5">
            <a:extLst>
              <a:ext uri="{96DAC541-7B7A-43D3-8B79-37D633B846F1}">
                <asvg:svgBlip xmlns:asvg="http://schemas.microsoft.com/office/drawing/2016/SVG/main" r:embed="rId6"/>
              </a:ext>
            </a:extLst>
          </a:blip>
          <a:srcRect l="9951" r="9951"/>
          <a:stretch/>
        </p:blipFill>
        <p:spPr>
          <a:xfrm>
            <a:off x="1516462" y="1770356"/>
            <a:ext cx="6151749" cy="4560130"/>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
        <p:nvSpPr>
          <p:cNvPr id="6" name="Rectangle 5">
            <a:extLst>
              <a:ext uri="{FF2B5EF4-FFF2-40B4-BE49-F238E27FC236}">
                <a16:creationId xmlns:a16="http://schemas.microsoft.com/office/drawing/2014/main" id="{F5C7B8EB-2845-1898-481D-44FB54B6F0C4}"/>
              </a:ext>
            </a:extLst>
          </p:cNvPr>
          <p:cNvSpPr/>
          <p:nvPr/>
        </p:nvSpPr>
        <p:spPr>
          <a:xfrm>
            <a:off x="5028916" y="1325837"/>
            <a:ext cx="2353729" cy="2585789"/>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0">
                <a:solidFill>
                  <a:srgbClr val="000000"/>
                </a:solidFill>
                <a:latin typeface="Dreaming Outloud Pro" panose="03050502040302030504" pitchFamily="66" charset="0"/>
                <a:cs typeface="Dreaming Outloud Pro" panose="03050502040302030504" pitchFamily="66" charset="0"/>
              </a:rPr>
              <a:t>Everyone should speak one universal language.</a:t>
            </a:r>
            <a:endParaRPr lang="en-US" sz="3200">
              <a:solidFill>
                <a:schemeClr val="tx2"/>
              </a:solidFill>
            </a:endParaRPr>
          </a:p>
        </p:txBody>
      </p:sp>
      <p:sp>
        <p:nvSpPr>
          <p:cNvPr id="7" name="Rectangle 6">
            <a:extLst>
              <a:ext uri="{FF2B5EF4-FFF2-40B4-BE49-F238E27FC236}">
                <a16:creationId xmlns:a16="http://schemas.microsoft.com/office/drawing/2014/main" id="{B874063A-3744-DF2A-09C2-CFF370E4CACB}"/>
              </a:ext>
            </a:extLst>
          </p:cNvPr>
          <p:cNvSpPr/>
          <p:nvPr/>
        </p:nvSpPr>
        <p:spPr>
          <a:xfrm>
            <a:off x="5028916" y="1325837"/>
            <a:ext cx="2353729" cy="2585789"/>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0">
                <a:solidFill>
                  <a:srgbClr val="000000"/>
                </a:solidFill>
                <a:latin typeface="Dreaming Outloud Pro" panose="03050502040302030504" pitchFamily="66" charset="0"/>
                <a:cs typeface="Dreaming Outloud Pro" panose="03050502040302030504" pitchFamily="66" charset="0"/>
              </a:rPr>
              <a:t>Are movies better than books?</a:t>
            </a:r>
            <a:endParaRPr lang="en-US" sz="3200">
              <a:solidFill>
                <a:schemeClr val="tx2"/>
              </a:solidFill>
            </a:endParaRPr>
          </a:p>
        </p:txBody>
      </p:sp>
      <p:sp>
        <p:nvSpPr>
          <p:cNvPr id="9" name="Rectangle 8">
            <a:extLst>
              <a:ext uri="{FF2B5EF4-FFF2-40B4-BE49-F238E27FC236}">
                <a16:creationId xmlns:a16="http://schemas.microsoft.com/office/drawing/2014/main" id="{6DFA5368-E065-8FC9-3735-515D5432447C}"/>
              </a:ext>
            </a:extLst>
          </p:cNvPr>
          <p:cNvSpPr/>
          <p:nvPr/>
        </p:nvSpPr>
        <p:spPr>
          <a:xfrm>
            <a:off x="5028916" y="1325837"/>
            <a:ext cx="2353729" cy="2585789"/>
          </a:xfrm>
          <a:prstGeom prst="rect">
            <a:avLst/>
          </a:prstGeom>
          <a:blipFill>
            <a:blip r:embed="rId7"/>
            <a:stretch>
              <a:fillRect l="-26150" t="-866" r="-22724" b="-3814"/>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i="0" kern="0">
                <a:solidFill>
                  <a:srgbClr val="000000"/>
                </a:solidFill>
                <a:latin typeface="Dreaming Outloud Pro" panose="03050502040302030504" pitchFamily="66" charset="0"/>
                <a:cs typeface="Dreaming Outloud Pro" panose="03050502040302030504" pitchFamily="66" charset="0"/>
              </a:rPr>
              <a:t>What’s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i="0" kern="0">
                <a:solidFill>
                  <a:srgbClr val="000000"/>
                </a:solidFill>
                <a:latin typeface="Dreaming Outloud Pro" panose="03050502040302030504" pitchFamily="66" charset="0"/>
                <a:cs typeface="Dreaming Outloud Pro" panose="03050502040302030504" pitchFamily="66" charset="0"/>
              </a:rPr>
              <a:t>Your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i="0" kern="0">
                <a:solidFill>
                  <a:srgbClr val="000000"/>
                </a:solidFill>
                <a:latin typeface="Dreaming Outloud Pro" panose="03050502040302030504" pitchFamily="66" charset="0"/>
                <a:cs typeface="Dreaming Outloud Pro" panose="03050502040302030504" pitchFamily="66" charset="0"/>
              </a:rPr>
              <a:t>Opinion? </a:t>
            </a:r>
            <a:endParaRPr kumimoji="0" lang="en-US" sz="3200" b="0" i="0" u="none" strike="noStrike" kern="0" cap="none" spc="0" normalizeH="0" baseline="0" noProof="0">
              <a:ln>
                <a:noFill/>
              </a:ln>
              <a:solidFill>
                <a:srgbClr val="000000"/>
              </a:solidFill>
              <a:effectLst/>
              <a:uLnTx/>
              <a:uFillTx/>
              <a:latin typeface="Dreaming Outloud Pro" panose="03050502040302030504" pitchFamily="66" charset="0"/>
              <a:cs typeface="Dreaming Outloud Pro" panose="03050502040302030504" pitchFamily="66" charset="0"/>
            </a:endParaRPr>
          </a:p>
        </p:txBody>
      </p:sp>
      <p:sp>
        <p:nvSpPr>
          <p:cNvPr id="18" name="Rectangle 17">
            <a:extLst>
              <a:ext uri="{FF2B5EF4-FFF2-40B4-BE49-F238E27FC236}">
                <a16:creationId xmlns:a16="http://schemas.microsoft.com/office/drawing/2014/main" id="{41E69229-76E8-17A1-119D-4A97AC777FB1}"/>
              </a:ext>
            </a:extLst>
          </p:cNvPr>
          <p:cNvSpPr/>
          <p:nvPr/>
        </p:nvSpPr>
        <p:spPr>
          <a:xfrm>
            <a:off x="1010211" y="1331123"/>
            <a:ext cx="2353729" cy="2585789"/>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0" err="1">
                <a:solidFill>
                  <a:srgbClr val="000000"/>
                </a:solidFill>
                <a:latin typeface="Dreaming Outloud Pro" panose="03050502040302030504" pitchFamily="66" charset="0"/>
                <a:cs typeface="Dreaming Outloud Pro" panose="03050502040302030504" pitchFamily="66" charset="0"/>
              </a:rPr>
              <a:t>Maths</a:t>
            </a:r>
            <a:r>
              <a:rPr lang="en-US" sz="2800" i="0">
                <a:solidFill>
                  <a:srgbClr val="000000"/>
                </a:solidFill>
                <a:latin typeface="Dreaming Outloud Pro" panose="03050502040302030504" pitchFamily="66" charset="0"/>
                <a:cs typeface="Dreaming Outloud Pro" panose="03050502040302030504" pitchFamily="66" charset="0"/>
              </a:rPr>
              <a:t> is the most important subject to learn at school.</a:t>
            </a:r>
            <a:endParaRPr lang="en-US" sz="2800">
              <a:solidFill>
                <a:schemeClr val="tx2"/>
              </a:solidFill>
            </a:endParaRPr>
          </a:p>
        </p:txBody>
      </p:sp>
      <p:sp>
        <p:nvSpPr>
          <p:cNvPr id="5" name="Rectangle 4">
            <a:extLst>
              <a:ext uri="{FF2B5EF4-FFF2-40B4-BE49-F238E27FC236}">
                <a16:creationId xmlns:a16="http://schemas.microsoft.com/office/drawing/2014/main" id="{D76F89EC-B50C-9699-0DDD-815CF740F496}"/>
              </a:ext>
            </a:extLst>
          </p:cNvPr>
          <p:cNvSpPr/>
          <p:nvPr/>
        </p:nvSpPr>
        <p:spPr>
          <a:xfrm>
            <a:off x="1010211" y="1331123"/>
            <a:ext cx="2353729" cy="2585789"/>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0">
                <a:solidFill>
                  <a:srgbClr val="000000"/>
                </a:solidFill>
                <a:latin typeface="Dreaming Outloud Pro" panose="03050502040302030504" pitchFamily="66" charset="0"/>
                <a:cs typeface="Dreaming Outloud Pro" panose="03050502040302030504" pitchFamily="66" charset="0"/>
              </a:rPr>
              <a:t>Is social media a good idea?</a:t>
            </a:r>
          </a:p>
        </p:txBody>
      </p:sp>
      <p:sp>
        <p:nvSpPr>
          <p:cNvPr id="4" name="Rectangle 3">
            <a:extLst>
              <a:ext uri="{FF2B5EF4-FFF2-40B4-BE49-F238E27FC236}">
                <a16:creationId xmlns:a16="http://schemas.microsoft.com/office/drawing/2014/main" id="{DE7E438E-7C6D-1121-2496-96FB42B48199}"/>
              </a:ext>
            </a:extLst>
          </p:cNvPr>
          <p:cNvSpPr/>
          <p:nvPr/>
        </p:nvSpPr>
        <p:spPr>
          <a:xfrm>
            <a:off x="1010211" y="1331123"/>
            <a:ext cx="2353729" cy="2585789"/>
          </a:xfrm>
          <a:prstGeom prst="rect">
            <a:avLst/>
          </a:prstGeom>
          <a:blipFill>
            <a:blip r:embed="rId7"/>
            <a:stretch>
              <a:fillRect l="-26150" t="-866" r="-22724" b="-3814"/>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i="0" kern="0" dirty="0">
                <a:solidFill>
                  <a:srgbClr val="000000"/>
                </a:solidFill>
                <a:latin typeface="Dreaming Outloud Pro" panose="03050502040302030504" pitchFamily="66" charset="0"/>
                <a:cs typeface="Dreaming Outloud Pro" panose="03050502040302030504" pitchFamily="66" charset="0"/>
              </a:rPr>
              <a:t>What’s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i="0" kern="0" dirty="0">
                <a:solidFill>
                  <a:srgbClr val="000000"/>
                </a:solidFill>
                <a:latin typeface="Dreaming Outloud Pro" panose="03050502040302030504" pitchFamily="66" charset="0"/>
                <a:cs typeface="Dreaming Outloud Pro" panose="03050502040302030504" pitchFamily="66" charset="0"/>
              </a:rPr>
              <a:t>Your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i="0" kern="0" dirty="0">
                <a:solidFill>
                  <a:srgbClr val="000000"/>
                </a:solidFill>
                <a:latin typeface="Dreaming Outloud Pro" panose="03050502040302030504" pitchFamily="66" charset="0"/>
                <a:cs typeface="Dreaming Outloud Pro" panose="03050502040302030504" pitchFamily="66" charset="0"/>
              </a:rPr>
              <a:t>Opinion? </a:t>
            </a:r>
            <a:endParaRPr kumimoji="0" lang="en-US" sz="3200" b="0" i="0" u="none" strike="noStrike" kern="0" cap="none" spc="0" normalizeH="0" baseline="0" noProof="0" dirty="0">
              <a:ln>
                <a:noFill/>
              </a:ln>
              <a:solidFill>
                <a:srgbClr val="000000"/>
              </a:solidFill>
              <a:effectLst/>
              <a:uLnTx/>
              <a:uFillTx/>
              <a:latin typeface="Dreaming Outloud Pro" panose="03050502040302030504" pitchFamily="66" charset="0"/>
              <a:cs typeface="Dreaming Outloud Pro" panose="03050502040302030504" pitchFamily="66" charset="0"/>
            </a:endParaRPr>
          </a:p>
        </p:txBody>
      </p:sp>
      <p:sp>
        <p:nvSpPr>
          <p:cNvPr id="3" name="Text Placeholder 2">
            <a:extLst>
              <a:ext uri="{FF2B5EF4-FFF2-40B4-BE49-F238E27FC236}">
                <a16:creationId xmlns:a16="http://schemas.microsoft.com/office/drawing/2014/main" id="{153F4763-2287-3122-887F-89ABE720533B}"/>
              </a:ext>
            </a:extLst>
          </p:cNvPr>
          <p:cNvSpPr>
            <a:spLocks noGrp="1"/>
          </p:cNvSpPr>
          <p:nvPr>
            <p:ph type="body" sz="quarter" idx="14"/>
          </p:nvPr>
        </p:nvSpPr>
        <p:spPr>
          <a:xfrm>
            <a:off x="1859885" y="454705"/>
            <a:ext cx="7035921" cy="536575"/>
          </a:xfrm>
        </p:spPr>
        <p:txBody>
          <a:bodyPr>
            <a:normAutofit fontScale="92500" lnSpcReduction="20000"/>
          </a:bodyPr>
          <a:lstStyle/>
          <a:p>
            <a:r>
              <a:rPr lang="en-GB" sz="3900" dirty="0"/>
              <a:t>Responding Respectfully in 3 Steps</a:t>
            </a:r>
          </a:p>
          <a:p>
            <a:endParaRPr lang="en-GB" dirty="0"/>
          </a:p>
        </p:txBody>
      </p:sp>
      <p:pic>
        <p:nvPicPr>
          <p:cNvPr id="16" name="Picture 15" descr="A child in a yellow shirt&#10;&#10;AI-generated content may be incorrect.">
            <a:extLst>
              <a:ext uri="{FF2B5EF4-FFF2-40B4-BE49-F238E27FC236}">
                <a16:creationId xmlns:a16="http://schemas.microsoft.com/office/drawing/2014/main" id="{5F496BF7-FEFE-904B-D26A-0DAE46E61E1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83" b="99566" l="9954" r="89931">
                        <a14:foregroundMark x1="34375" y1="86675" x2="33507" y2="89193"/>
                        <a14:foregroundMark x1="33507" y1="89193" x2="33796" y2="97179"/>
                        <a14:foregroundMark x1="33796" y1="97179" x2="44618" y2="99957"/>
                        <a14:foregroundMark x1="44618" y1="99957" x2="72859" y2="99913"/>
                        <a14:foregroundMark x1="72859" y1="99913" x2="76215" y2="91797"/>
                        <a14:foregroundMark x1="75433" y1="88828" x2="74843" y2="86588"/>
                        <a14:foregroundMark x1="76215" y1="91797" x2="75903" y2="90614"/>
                        <a14:foregroundMark x1="73409" y1="84691" x2="37847" y2="81901"/>
                        <a14:foregroundMark x1="37847" y1="81901" x2="36945" y2="81600"/>
                        <a14:foregroundMark x1="39352" y1="83724" x2="33333" y2="98394"/>
                        <a14:foregroundMark x1="33333" y1="98394" x2="43229" y2="99566"/>
                        <a14:foregroundMark x1="43229" y1="99566" x2="52025" y2="88759"/>
                        <a14:foregroundMark x1="52025" y1="88759" x2="44676" y2="83767"/>
                        <a14:foregroundMark x1="44676" y1="83767" x2="39063" y2="83333"/>
                        <a14:foregroundMark x1="82152" y1="53124" x2="81481" y2="58333"/>
                        <a14:foregroundMark x1="82292" y1="52040" x2="82186" y2="52864"/>
                        <a14:foregroundMark x1="82523" y1="54036" x2="82176" y2="57943"/>
                        <a14:foregroundMark x1="77083" y1="32075" x2="70081" y2="36892"/>
                        <a14:foregroundMark x1="70081" y1="36892" x2="68576" y2="36979"/>
                        <a14:foregroundMark x1="56091" y1="15407" x2="54861" y2="15885"/>
                        <a14:foregroundMark x1="59664" y1="14019" x2="58662" y2="14408"/>
                        <a14:backgroundMark x1="35938" y1="81554" x2="33970" y2="86589"/>
                        <a14:backgroundMark x1="34549" y1="86328" x2="33507" y2="86849"/>
                        <a14:backgroundMark x1="74653" y1="85069" x2="76620" y2="90538"/>
                        <a14:backgroundMark x1="75752" y1="89106" x2="76736" y2="90321"/>
                        <a14:backgroundMark x1="75521" y1="88802" x2="76447" y2="90451"/>
                        <a14:backgroundMark x1="74711" y1="85547" x2="75174" y2="86502"/>
                        <a14:backgroundMark x1="74479" y1="83203" x2="74653" y2="83464"/>
                        <a14:backgroundMark x1="73843" y1="83333" x2="74826" y2="85547"/>
                        <a14:backgroundMark x1="77257" y1="77995" x2="77604" y2="79948"/>
                        <a14:backgroundMark x1="77431" y1="70833" x2="75926" y2="74349"/>
                        <a14:backgroundMark x1="77141" y1="70747" x2="75868" y2="74219"/>
                        <a14:backgroundMark x1="82581" y1="62457" x2="82697" y2="64931"/>
                        <a14:backgroundMark x1="82234" y1="67491" x2="82060" y2="69575"/>
                        <a14:backgroundMark x1="82787" y1="58696" x2="82697" y2="61155"/>
                        <a14:backgroundMark x1="83102" y1="50130" x2="83044" y2="51708"/>
                        <a14:backgroundMark x1="82804" y1="57974" x2="82697" y2="63628"/>
                        <a14:backgroundMark x1="82928" y1="51389" x2="82915" y2="52085"/>
                        <a14:backgroundMark x1="82926" y1="54791" x2="83333" y2="59679"/>
                        <a14:backgroundMark x1="83333" y1="59679" x2="83218" y2="60113"/>
                        <a14:backgroundMark x1="82928" y1="52734" x2="83738" y2="55295"/>
                        <a14:backgroundMark x1="82928" y1="53038" x2="83333" y2="55078"/>
                        <a14:backgroundMark x1="76136" y1="33719" x2="73958" y2="35807"/>
                        <a14:backgroundMark x1="80613" y1="29427" x2="77549" y2="32364"/>
                        <a14:backgroundMark x1="73958" y1="35807" x2="72192" y2="36432"/>
                        <a14:backgroundMark x1="64912" y1="13175" x2="66262" y2="12977"/>
                        <a14:backgroundMark x1="66262" y1="12977" x2="67535" y2="13411"/>
                        <a14:backgroundMark x1="59259" y1="13325" x2="66088" y2="12630"/>
                        <a14:backgroundMark x1="58218" y1="14019" x2="55498" y2="14887"/>
                      </a14:backgroundRemoval>
                    </a14:imgEffect>
                  </a14:imgLayer>
                </a14:imgProps>
              </a:ext>
              <a:ext uri="{28A0092B-C50C-407E-A947-70E740481C1C}">
                <a14:useLocalDpi xmlns:a14="http://schemas.microsoft.com/office/drawing/2010/main" val="0"/>
              </a:ext>
            </a:extLst>
          </a:blip>
          <a:stretch>
            <a:fillRect/>
          </a:stretch>
        </p:blipFill>
        <p:spPr>
          <a:xfrm>
            <a:off x="5709055" y="2561231"/>
            <a:ext cx="3732013" cy="4976018"/>
          </a:xfrm>
          <a:prstGeom prst="rect">
            <a:avLst/>
          </a:prstGeom>
        </p:spPr>
      </p:pic>
      <p:sp>
        <p:nvSpPr>
          <p:cNvPr id="10" name="Text Placeholder 1">
            <a:extLst>
              <a:ext uri="{FF2B5EF4-FFF2-40B4-BE49-F238E27FC236}">
                <a16:creationId xmlns:a16="http://schemas.microsoft.com/office/drawing/2014/main" id="{EAE012A0-5EF6-8882-E1E2-A4D2529B9280}"/>
              </a:ext>
            </a:extLst>
          </p:cNvPr>
          <p:cNvSpPr>
            <a:spLocks noGrp="1"/>
          </p:cNvSpPr>
          <p:nvPr>
            <p:ph type="body" sz="quarter" idx="12"/>
          </p:nvPr>
        </p:nvSpPr>
        <p:spPr>
          <a:xfrm>
            <a:off x="325712" y="1225087"/>
            <a:ext cx="8247888" cy="904863"/>
          </a:xfrm>
        </p:spPr>
        <p:txBody>
          <a:bodyPr/>
          <a:lstStyle/>
          <a:p>
            <a:r>
              <a:rPr lang="en-GB">
                <a:cs typeface="Dreaming Outloud Pro" panose="03050502040302030504" pitchFamily="66" charset="0"/>
              </a:rPr>
              <a:t>Listen. Share. Open-minded.</a:t>
            </a:r>
          </a:p>
          <a:p>
            <a:endParaRPr lang="en-GB"/>
          </a:p>
        </p:txBody>
      </p:sp>
      <p:sp>
        <p:nvSpPr>
          <p:cNvPr id="11" name="TextBox 10">
            <a:extLst>
              <a:ext uri="{FF2B5EF4-FFF2-40B4-BE49-F238E27FC236}">
                <a16:creationId xmlns:a16="http://schemas.microsoft.com/office/drawing/2014/main" id="{69794660-9F01-8A56-7446-3F2B75B0C9D8}"/>
              </a:ext>
            </a:extLst>
          </p:cNvPr>
          <p:cNvSpPr txBox="1"/>
          <p:nvPr/>
        </p:nvSpPr>
        <p:spPr>
          <a:xfrm>
            <a:off x="464224" y="3992506"/>
            <a:ext cx="3251927" cy="923330"/>
          </a:xfrm>
          <a:prstGeom prst="rect">
            <a:avLst/>
          </a:prstGeom>
          <a:noFill/>
          <a:ln>
            <a:noFill/>
          </a:ln>
        </p:spPr>
        <p:txBody>
          <a:bodyPr wrap="square">
            <a:spAutoFit/>
          </a:bodyPr>
          <a:lstStyle/>
          <a:p>
            <a:r>
              <a:rPr lang="en-GB" sz="5400" i="0">
                <a:solidFill>
                  <a:srgbClr val="000000"/>
                </a:solidFill>
                <a:latin typeface="Dreaming Outloud Pro" panose="03050502040302030504" pitchFamily="66" charset="0"/>
                <a:cs typeface="Dreaming Outloud Pro" panose="03050502040302030504" pitchFamily="66" charset="0"/>
              </a:rPr>
              <a:t>1. Listen </a:t>
            </a:r>
            <a:endParaRPr lang="en-GB" sz="5400"/>
          </a:p>
        </p:txBody>
      </p:sp>
      <p:sp>
        <p:nvSpPr>
          <p:cNvPr id="15" name="TextBox 14">
            <a:extLst>
              <a:ext uri="{FF2B5EF4-FFF2-40B4-BE49-F238E27FC236}">
                <a16:creationId xmlns:a16="http://schemas.microsoft.com/office/drawing/2014/main" id="{FA993D91-B514-AD83-D709-596DB88F5310}"/>
              </a:ext>
            </a:extLst>
          </p:cNvPr>
          <p:cNvSpPr txBox="1"/>
          <p:nvPr/>
        </p:nvSpPr>
        <p:spPr>
          <a:xfrm>
            <a:off x="462002" y="4709583"/>
            <a:ext cx="4270829" cy="923330"/>
          </a:xfrm>
          <a:prstGeom prst="rect">
            <a:avLst/>
          </a:prstGeom>
          <a:noFill/>
          <a:ln>
            <a:noFill/>
          </a:ln>
        </p:spPr>
        <p:txBody>
          <a:bodyPr wrap="square">
            <a:spAutoFit/>
          </a:bodyPr>
          <a:lstStyle/>
          <a:p>
            <a:r>
              <a:rPr lang="en-GB" sz="5400" i="0">
                <a:solidFill>
                  <a:srgbClr val="000000"/>
                </a:solidFill>
                <a:latin typeface="Dreaming Outloud Pro" panose="03050502040302030504" pitchFamily="66" charset="0"/>
                <a:cs typeface="Dreaming Outloud Pro" panose="03050502040302030504" pitchFamily="66" charset="0"/>
              </a:rPr>
              <a:t>2. Share </a:t>
            </a:r>
            <a:endParaRPr lang="en-GB" sz="5400"/>
          </a:p>
        </p:txBody>
      </p:sp>
      <p:sp>
        <p:nvSpPr>
          <p:cNvPr id="17" name="TextBox 16">
            <a:extLst>
              <a:ext uri="{FF2B5EF4-FFF2-40B4-BE49-F238E27FC236}">
                <a16:creationId xmlns:a16="http://schemas.microsoft.com/office/drawing/2014/main" id="{170907EF-D193-8DA6-7CB1-C1D2458BC07B}"/>
              </a:ext>
            </a:extLst>
          </p:cNvPr>
          <p:cNvSpPr txBox="1"/>
          <p:nvPr/>
        </p:nvSpPr>
        <p:spPr>
          <a:xfrm>
            <a:off x="462002" y="5432066"/>
            <a:ext cx="5213305" cy="923330"/>
          </a:xfrm>
          <a:prstGeom prst="rect">
            <a:avLst/>
          </a:prstGeom>
          <a:noFill/>
          <a:ln>
            <a:noFill/>
          </a:ln>
        </p:spPr>
        <p:txBody>
          <a:bodyPr wrap="square">
            <a:spAutoFit/>
          </a:bodyPr>
          <a:lstStyle/>
          <a:p>
            <a:r>
              <a:rPr lang="en-GB" sz="5400" i="0">
                <a:solidFill>
                  <a:srgbClr val="000000"/>
                </a:solidFill>
                <a:latin typeface="Dreaming Outloud Pro" panose="03050502040302030504" pitchFamily="66" charset="0"/>
                <a:cs typeface="Dreaming Outloud Pro" panose="03050502040302030504" pitchFamily="66" charset="0"/>
              </a:rPr>
              <a:t>3. Open-minded</a:t>
            </a:r>
          </a:p>
        </p:txBody>
      </p:sp>
    </p:spTree>
    <p:extLst>
      <p:ext uri="{BB962C8B-B14F-4D97-AF65-F5344CB8AC3E}">
        <p14:creationId xmlns:p14="http://schemas.microsoft.com/office/powerpoint/2010/main" val="28313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9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31" presetClass="exit" presetSubtype="0" fill="hold" grpId="0" nodeType="withEffect">
                                  <p:stCondLst>
                                    <p:cond delay="0"/>
                                  </p:stCondLst>
                                  <p:childTnLst>
                                    <p:anim calcmode="lin" valueType="num">
                                      <p:cBhvr>
                                        <p:cTn id="17" dur="1000"/>
                                        <p:tgtEl>
                                          <p:spTgt spid="4"/>
                                        </p:tgtEl>
                                        <p:attrNameLst>
                                          <p:attrName>ppt_w</p:attrName>
                                        </p:attrNameLst>
                                      </p:cBhvr>
                                      <p:tavLst>
                                        <p:tav tm="0">
                                          <p:val>
                                            <p:strVal val="ppt_w"/>
                                          </p:val>
                                        </p:tav>
                                        <p:tav tm="100000">
                                          <p:val>
                                            <p:fltVal val="0"/>
                                          </p:val>
                                        </p:tav>
                                      </p:tavLst>
                                    </p:anim>
                                    <p:anim calcmode="lin" valueType="num">
                                      <p:cBhvr>
                                        <p:cTn id="18" dur="1000"/>
                                        <p:tgtEl>
                                          <p:spTgt spid="4"/>
                                        </p:tgtEl>
                                        <p:attrNameLst>
                                          <p:attrName>ppt_h</p:attrName>
                                        </p:attrNameLst>
                                      </p:cBhvr>
                                      <p:tavLst>
                                        <p:tav tm="0">
                                          <p:val>
                                            <p:strVal val="ppt_h"/>
                                          </p:val>
                                        </p:tav>
                                        <p:tav tm="100000">
                                          <p:val>
                                            <p:fltVal val="0"/>
                                          </p:val>
                                        </p:tav>
                                      </p:tavLst>
                                    </p:anim>
                                    <p:anim calcmode="lin" valueType="num">
                                      <p:cBhvr>
                                        <p:cTn id="19" dur="1000"/>
                                        <p:tgtEl>
                                          <p:spTgt spid="4"/>
                                        </p:tgtEl>
                                        <p:attrNameLst>
                                          <p:attrName>style.rotation</p:attrName>
                                        </p:attrNameLst>
                                      </p:cBhvr>
                                      <p:tavLst>
                                        <p:tav tm="0">
                                          <p:val>
                                            <p:fltVal val="0"/>
                                          </p:val>
                                        </p:tav>
                                        <p:tav tm="100000">
                                          <p:val>
                                            <p:fltVal val="90"/>
                                          </p:val>
                                        </p:tav>
                                      </p:tavLst>
                                    </p:anim>
                                    <p:animEffect transition="out" filter="fad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par>
                          <p:cTn id="26" fill="hold">
                            <p:stCondLst>
                              <p:cond delay="0"/>
                            </p:stCondLst>
                            <p:childTnLst>
                              <p:par>
                                <p:cTn id="27" presetID="10" presetClass="entr" presetSubtype="0" fill="hold" grpId="1"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31" presetClass="exit" presetSubtype="0" fill="hold" grpId="2" nodeType="withEffect">
                                  <p:stCondLst>
                                    <p:cond delay="0"/>
                                  </p:stCondLst>
                                  <p:childTnLst>
                                    <p:anim calcmode="lin" valueType="num">
                                      <p:cBhvr>
                                        <p:cTn id="31" dur="1000"/>
                                        <p:tgtEl>
                                          <p:spTgt spid="9"/>
                                        </p:tgtEl>
                                        <p:attrNameLst>
                                          <p:attrName>ppt_w</p:attrName>
                                        </p:attrNameLst>
                                      </p:cBhvr>
                                      <p:tavLst>
                                        <p:tav tm="0">
                                          <p:val>
                                            <p:strVal val="ppt_w"/>
                                          </p:val>
                                        </p:tav>
                                        <p:tav tm="100000">
                                          <p:val>
                                            <p:fltVal val="0"/>
                                          </p:val>
                                        </p:tav>
                                      </p:tavLst>
                                    </p:anim>
                                    <p:anim calcmode="lin" valueType="num">
                                      <p:cBhvr>
                                        <p:cTn id="32" dur="1000"/>
                                        <p:tgtEl>
                                          <p:spTgt spid="9"/>
                                        </p:tgtEl>
                                        <p:attrNameLst>
                                          <p:attrName>ppt_h</p:attrName>
                                        </p:attrNameLst>
                                      </p:cBhvr>
                                      <p:tavLst>
                                        <p:tav tm="0">
                                          <p:val>
                                            <p:strVal val="ppt_h"/>
                                          </p:val>
                                        </p:tav>
                                        <p:tav tm="100000">
                                          <p:val>
                                            <p:fltVal val="0"/>
                                          </p:val>
                                        </p:tav>
                                      </p:tavLst>
                                    </p:anim>
                                    <p:anim calcmode="lin" valueType="num">
                                      <p:cBhvr>
                                        <p:cTn id="33" dur="1000"/>
                                        <p:tgtEl>
                                          <p:spTgt spid="9"/>
                                        </p:tgtEl>
                                        <p:attrNameLst>
                                          <p:attrName>style.rotation</p:attrName>
                                        </p:attrNameLst>
                                      </p:cBhvr>
                                      <p:tavLst>
                                        <p:tav tm="0">
                                          <p:val>
                                            <p:fltVal val="0"/>
                                          </p:val>
                                        </p:tav>
                                        <p:tav tm="100000">
                                          <p:val>
                                            <p:fltVal val="90"/>
                                          </p:val>
                                        </p:tav>
                                      </p:tavLst>
                                    </p:anim>
                                    <p:animEffect transition="out" filter="fade">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hidden"/>
                                      </p:to>
                                    </p:set>
                                  </p:childTnLst>
                                </p:cTn>
                              </p:par>
                            </p:childTnLst>
                          </p:cTn>
                        </p:par>
                        <p:par>
                          <p:cTn id="40" fill="hold">
                            <p:stCondLst>
                              <p:cond delay="0"/>
                            </p:stCondLst>
                            <p:childTnLst>
                              <p:par>
                                <p:cTn id="41" presetID="10" presetClass="entr" presetSubtype="0" fill="hold" grpId="3"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31" presetClass="exit" presetSubtype="0" fill="hold" grpId="2" nodeType="withEffect">
                                  <p:stCondLst>
                                    <p:cond delay="0"/>
                                  </p:stCondLst>
                                  <p:childTnLst>
                                    <p:anim calcmode="lin" valueType="num">
                                      <p:cBhvr>
                                        <p:cTn id="45" dur="1000"/>
                                        <p:tgtEl>
                                          <p:spTgt spid="4"/>
                                        </p:tgtEl>
                                        <p:attrNameLst>
                                          <p:attrName>ppt_w</p:attrName>
                                        </p:attrNameLst>
                                      </p:cBhvr>
                                      <p:tavLst>
                                        <p:tav tm="0">
                                          <p:val>
                                            <p:strVal val="ppt_w"/>
                                          </p:val>
                                        </p:tav>
                                        <p:tav tm="100000">
                                          <p:val>
                                            <p:fltVal val="0"/>
                                          </p:val>
                                        </p:tav>
                                      </p:tavLst>
                                    </p:anim>
                                    <p:anim calcmode="lin" valueType="num">
                                      <p:cBhvr>
                                        <p:cTn id="46" dur="1000"/>
                                        <p:tgtEl>
                                          <p:spTgt spid="4"/>
                                        </p:tgtEl>
                                        <p:attrNameLst>
                                          <p:attrName>ppt_h</p:attrName>
                                        </p:attrNameLst>
                                      </p:cBhvr>
                                      <p:tavLst>
                                        <p:tav tm="0">
                                          <p:val>
                                            <p:strVal val="ppt_h"/>
                                          </p:val>
                                        </p:tav>
                                        <p:tav tm="100000">
                                          <p:val>
                                            <p:fltVal val="0"/>
                                          </p:val>
                                        </p:tav>
                                      </p:tavLst>
                                    </p:anim>
                                    <p:anim calcmode="lin" valueType="num">
                                      <p:cBhvr>
                                        <p:cTn id="47" dur="1000"/>
                                        <p:tgtEl>
                                          <p:spTgt spid="4"/>
                                        </p:tgtEl>
                                        <p:attrNameLst>
                                          <p:attrName>style.rotation</p:attrName>
                                        </p:attrNameLst>
                                      </p:cBhvr>
                                      <p:tavLst>
                                        <p:tav tm="0">
                                          <p:val>
                                            <p:fltVal val="0"/>
                                          </p:val>
                                        </p:tav>
                                        <p:tav tm="100000">
                                          <p:val>
                                            <p:fltVal val="90"/>
                                          </p:val>
                                        </p:tav>
                                      </p:tavLst>
                                    </p:anim>
                                    <p:animEffect transition="out" filter="fade">
                                      <p:cBhvr>
                                        <p:cTn id="48" dur="1000"/>
                                        <p:tgtEl>
                                          <p:spTgt spid="4"/>
                                        </p:tgtEl>
                                      </p:cBhvr>
                                    </p:animEffect>
                                    <p:set>
                                      <p:cBhvr>
                                        <p:cTn id="49" dur="1" fill="hold">
                                          <p:stCondLst>
                                            <p:cond delay="999"/>
                                          </p:stCondLst>
                                        </p:cTn>
                                        <p:tgtEl>
                                          <p:spTgt spid="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4" nodeType="clickEffect">
                                  <p:stCondLst>
                                    <p:cond delay="0"/>
                                  </p:stCondLst>
                                  <p:childTnLst>
                                    <p:set>
                                      <p:cBhvr>
                                        <p:cTn id="53" dur="1" fill="hold">
                                          <p:stCondLst>
                                            <p:cond delay="0"/>
                                          </p:stCondLst>
                                        </p:cTn>
                                        <p:tgtEl>
                                          <p:spTgt spid="9"/>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16"/>
                                        </p:tgtEl>
                                        <p:attrNameLst>
                                          <p:attrName>style.visibility</p:attrName>
                                        </p:attrNameLst>
                                      </p:cBhvr>
                                      <p:to>
                                        <p:strVal val="hidden"/>
                                      </p:to>
                                    </p:set>
                                  </p:childTnLst>
                                </p:cTn>
                              </p:par>
                              <p:par>
                                <p:cTn id="64" presetID="31" presetClass="exit" presetSubtype="0" fill="hold" grpId="3" nodeType="withEffect">
                                  <p:stCondLst>
                                    <p:cond delay="0"/>
                                  </p:stCondLst>
                                  <p:childTnLst>
                                    <p:anim calcmode="lin" valueType="num">
                                      <p:cBhvr>
                                        <p:cTn id="65" dur="1000"/>
                                        <p:tgtEl>
                                          <p:spTgt spid="4"/>
                                        </p:tgtEl>
                                        <p:attrNameLst>
                                          <p:attrName>ppt_w</p:attrName>
                                        </p:attrNameLst>
                                      </p:cBhvr>
                                      <p:tavLst>
                                        <p:tav tm="0">
                                          <p:val>
                                            <p:strVal val="ppt_w"/>
                                          </p:val>
                                        </p:tav>
                                        <p:tav tm="100000">
                                          <p:val>
                                            <p:fltVal val="0"/>
                                          </p:val>
                                        </p:tav>
                                      </p:tavLst>
                                    </p:anim>
                                    <p:anim calcmode="lin" valueType="num">
                                      <p:cBhvr>
                                        <p:cTn id="66" dur="1000"/>
                                        <p:tgtEl>
                                          <p:spTgt spid="4"/>
                                        </p:tgtEl>
                                        <p:attrNameLst>
                                          <p:attrName>ppt_h</p:attrName>
                                        </p:attrNameLst>
                                      </p:cBhvr>
                                      <p:tavLst>
                                        <p:tav tm="0">
                                          <p:val>
                                            <p:strVal val="ppt_h"/>
                                          </p:val>
                                        </p:tav>
                                        <p:tav tm="100000">
                                          <p:val>
                                            <p:fltVal val="0"/>
                                          </p:val>
                                        </p:tav>
                                      </p:tavLst>
                                    </p:anim>
                                    <p:anim calcmode="lin" valueType="num">
                                      <p:cBhvr>
                                        <p:cTn id="67" dur="1000"/>
                                        <p:tgtEl>
                                          <p:spTgt spid="4"/>
                                        </p:tgtEl>
                                        <p:attrNameLst>
                                          <p:attrName>style.rotation</p:attrName>
                                        </p:attrNameLst>
                                      </p:cBhvr>
                                      <p:tavLst>
                                        <p:tav tm="0">
                                          <p:val>
                                            <p:fltVal val="0"/>
                                          </p:val>
                                        </p:tav>
                                        <p:tav tm="100000">
                                          <p:val>
                                            <p:fltVal val="90"/>
                                          </p:val>
                                        </p:tav>
                                      </p:tavLst>
                                    </p:anim>
                                    <p:animEffect transition="out" filter="fade">
                                      <p:cBhvr>
                                        <p:cTn id="68" dur="1000"/>
                                        <p:tgtEl>
                                          <p:spTgt spid="4"/>
                                        </p:tgtEl>
                                      </p:cBhvr>
                                    </p:animEffect>
                                    <p:set>
                                      <p:cBhvr>
                                        <p:cTn id="69" dur="1" fill="hold">
                                          <p:stCondLst>
                                            <p:cond delay="999"/>
                                          </p:stCondLst>
                                        </p:cTn>
                                        <p:tgtEl>
                                          <p:spTgt spid="4"/>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par>
                                <p:cTn id="80" presetID="1" presetClass="exit" presetSubtype="0" fill="hold" nodeType="withEffect">
                                  <p:stCondLst>
                                    <p:cond delay="0"/>
                                  </p:stCondLst>
                                  <p:childTnLst>
                                    <p:set>
                                      <p:cBhvr>
                                        <p:cTn id="81" dur="1" fill="hold">
                                          <p:stCondLst>
                                            <p:cond delay="0"/>
                                          </p:stCondLst>
                                        </p:cTn>
                                        <p:tgtEl>
                                          <p:spTgt spid="2"/>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8"/>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9" grpId="1" animBg="1"/>
      <p:bldP spid="9" grpId="2" animBg="1"/>
      <p:bldP spid="9" grpId="3" animBg="1"/>
      <p:bldP spid="9" grpId="4" animBg="1"/>
      <p:bldP spid="18" grpId="0" animBg="1"/>
      <p:bldP spid="5" grpId="0" animBg="1"/>
      <p:bldP spid="4" grpId="0" animBg="1"/>
      <p:bldP spid="4" grpId="1" animBg="1"/>
      <p:bldP spid="4" grpId="2" animBg="1"/>
      <p:bldP spid="4" grpId="3" animBg="1"/>
      <p:bldP spid="10" grpId="0" build="p"/>
      <p:bldP spid="11" grpId="0"/>
      <p:bldP spid="15"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A023D5-9EE9-B517-B430-9C274F72DD4C}"/>
              </a:ext>
            </a:extLst>
          </p:cNvPr>
          <p:cNvSpPr>
            <a:spLocks noGrp="1"/>
          </p:cNvSpPr>
          <p:nvPr>
            <p:ph type="body" sz="quarter" idx="12"/>
          </p:nvPr>
        </p:nvSpPr>
        <p:spPr>
          <a:xfrm>
            <a:off x="325712" y="1225087"/>
            <a:ext cx="8247888" cy="1717393"/>
          </a:xfrm>
        </p:spPr>
        <p:txBody>
          <a:bodyPr/>
          <a:lstStyle/>
          <a:p>
            <a:pPr marL="228600" indent="-228600">
              <a:buAutoNum type="arabicPeriod"/>
            </a:pPr>
            <a:r>
              <a:rPr lang="en-GB">
                <a:latin typeface="+mj-lt"/>
              </a:rPr>
              <a:t> Give a reason why </a:t>
            </a:r>
            <a:r>
              <a:rPr lang="en-GB" b="1">
                <a:latin typeface="+mj-lt"/>
              </a:rPr>
              <a:t>people think differently to each other</a:t>
            </a:r>
            <a:r>
              <a:rPr lang="en-GB">
                <a:latin typeface="+mj-lt"/>
              </a:rPr>
              <a:t>. </a:t>
            </a:r>
          </a:p>
          <a:p>
            <a:pPr marL="228600" indent="-228600">
              <a:buAutoNum type="arabicPeriod"/>
            </a:pPr>
            <a:r>
              <a:rPr lang="en-AU">
                <a:latin typeface="+mj-lt"/>
              </a:rPr>
              <a:t> Explain one </a:t>
            </a:r>
            <a:r>
              <a:rPr lang="en-AU" b="1">
                <a:latin typeface="+mj-lt"/>
              </a:rPr>
              <a:t>respectful thing you can say </a:t>
            </a:r>
            <a:r>
              <a:rPr lang="en-AU">
                <a:latin typeface="+mj-lt"/>
              </a:rPr>
              <a:t>when someone gives a different opinion to you.</a:t>
            </a:r>
            <a:endParaRPr lang="en-GB">
              <a:latin typeface="+mj-lt"/>
            </a:endParaRPr>
          </a:p>
          <a:p>
            <a:endParaRPr lang="en-GB"/>
          </a:p>
        </p:txBody>
      </p:sp>
      <p:sp>
        <p:nvSpPr>
          <p:cNvPr id="4" name="Text Placeholder 2">
            <a:extLst>
              <a:ext uri="{FF2B5EF4-FFF2-40B4-BE49-F238E27FC236}">
                <a16:creationId xmlns:a16="http://schemas.microsoft.com/office/drawing/2014/main" id="{70220A5C-87FA-D2B2-FE9D-C542ACD48091}"/>
              </a:ext>
            </a:extLst>
          </p:cNvPr>
          <p:cNvSpPr>
            <a:spLocks noGrp="1"/>
          </p:cNvSpPr>
          <p:nvPr>
            <p:ph type="body" sz="quarter" idx="14"/>
          </p:nvPr>
        </p:nvSpPr>
        <p:spPr>
          <a:xfrm>
            <a:off x="1859885" y="454705"/>
            <a:ext cx="7035921" cy="536575"/>
          </a:xfrm>
        </p:spPr>
        <p:txBody>
          <a:bodyPr>
            <a:normAutofit fontScale="92500" lnSpcReduction="20000"/>
          </a:bodyPr>
          <a:lstStyle/>
          <a:p>
            <a:r>
              <a:rPr lang="en-GB" sz="3900" dirty="0"/>
              <a:t>Responding Respectfully in 3 Steps</a:t>
            </a:r>
          </a:p>
          <a:p>
            <a:endParaRPr lang="en-GB" dirty="0"/>
          </a:p>
        </p:txBody>
      </p:sp>
      <p:pic>
        <p:nvPicPr>
          <p:cNvPr id="14" name="Picture Placeholder 6">
            <a:extLst>
              <a:ext uri="{FF2B5EF4-FFF2-40B4-BE49-F238E27FC236}">
                <a16:creationId xmlns:a16="http://schemas.microsoft.com/office/drawing/2014/main" id="{E6F5E65C-D89F-107C-0677-0A9BD6157C65}"/>
              </a:ext>
            </a:extLst>
          </p:cNvPr>
          <p:cNvPicPr>
            <a:picLocks noChangeAspect="1"/>
          </p:cNvPicPr>
          <p:nvPr/>
        </p:nvPicPr>
        <p:blipFill>
          <a:blip r:embed="rId3">
            <a:extLst>
              <a:ext uri="{96DAC541-7B7A-43D3-8B79-37D633B846F1}">
                <asvg:svgBlip xmlns:asvg="http://schemas.microsoft.com/office/drawing/2016/SVG/main" r:embed="rId4"/>
              </a:ext>
            </a:extLst>
          </a:blip>
          <a:srcRect l="9951" r="9951"/>
          <a:stretch/>
        </p:blipFill>
        <p:spPr>
          <a:xfrm>
            <a:off x="2016231" y="2519677"/>
            <a:ext cx="5111537" cy="3789048"/>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Tree>
    <p:extLst>
      <p:ext uri="{BB962C8B-B14F-4D97-AF65-F5344CB8AC3E}">
        <p14:creationId xmlns:p14="http://schemas.microsoft.com/office/powerpoint/2010/main" val="3846030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A27C71-028B-C6A9-8E49-A03634841C5D}"/>
              </a:ext>
            </a:extLst>
          </p:cNvPr>
          <p:cNvSpPr>
            <a:spLocks noGrp="1"/>
          </p:cNvSpPr>
          <p:nvPr>
            <p:ph type="body" sz="quarter" idx="12"/>
          </p:nvPr>
        </p:nvSpPr>
        <p:spPr>
          <a:xfrm>
            <a:off x="325712" y="1225087"/>
            <a:ext cx="8247888" cy="4672048"/>
          </a:xfrm>
        </p:spPr>
        <p:txBody>
          <a:bodyPr/>
          <a:lstStyle/>
          <a:p>
            <a:pPr>
              <a:spcBef>
                <a:spcPts val="0"/>
              </a:spcBef>
            </a:pPr>
            <a:r>
              <a:rPr lang="en-GB" dirty="0"/>
              <a:t>An </a:t>
            </a:r>
            <a:r>
              <a:rPr lang="en-GB" b="1" dirty="0"/>
              <a:t>opinion is a view </a:t>
            </a:r>
            <a:r>
              <a:rPr lang="en-GB" dirty="0"/>
              <a:t>we make about something or someone that </a:t>
            </a:r>
            <a:r>
              <a:rPr lang="en-GB" b="1" dirty="0"/>
              <a:t>isn’t necessarily based on facts</a:t>
            </a:r>
            <a:r>
              <a:rPr lang="en-GB" dirty="0"/>
              <a:t>. An opinion is a </a:t>
            </a:r>
            <a:r>
              <a:rPr lang="en-GB" b="1" dirty="0"/>
              <a:t>personal judgement, thought, or belief.</a:t>
            </a:r>
          </a:p>
          <a:p>
            <a:pPr>
              <a:spcBef>
                <a:spcPts val="0"/>
              </a:spcBef>
            </a:pPr>
            <a:endParaRPr lang="en-GB" b="1" dirty="0"/>
          </a:p>
          <a:p>
            <a:pPr>
              <a:spcBef>
                <a:spcPts val="0"/>
              </a:spcBef>
            </a:pPr>
            <a:r>
              <a:rPr lang="en-GB" dirty="0"/>
              <a:t>Our </a:t>
            </a:r>
            <a:r>
              <a:rPr lang="en-GB" b="1" dirty="0"/>
              <a:t>life experiences influence </a:t>
            </a:r>
            <a:r>
              <a:rPr lang="en-GB" dirty="0"/>
              <a:t>how we see the world and what we believe.</a:t>
            </a:r>
          </a:p>
          <a:p>
            <a:pPr>
              <a:spcBef>
                <a:spcPts val="0"/>
              </a:spcBef>
            </a:pPr>
            <a:endParaRPr lang="en-GB" dirty="0"/>
          </a:p>
          <a:p>
            <a:pPr>
              <a:spcBef>
                <a:spcPts val="0"/>
              </a:spcBef>
            </a:pPr>
            <a:r>
              <a:rPr lang="en-GB" dirty="0"/>
              <a:t>When we have a different opinion to someone else, we use </a:t>
            </a:r>
            <a:r>
              <a:rPr lang="en-GB" b="1" dirty="0"/>
              <a:t>three steps to respond respectfully</a:t>
            </a:r>
            <a:r>
              <a:rPr lang="en-GB" dirty="0"/>
              <a:t>: listen, share, be open-minded.</a:t>
            </a:r>
          </a:p>
          <a:p>
            <a:endParaRPr lang="en-US" b="1" dirty="0"/>
          </a:p>
          <a:p>
            <a:endParaRPr lang="en-US" dirty="0"/>
          </a:p>
        </p:txBody>
      </p:sp>
    </p:spTree>
    <p:extLst>
      <p:ext uri="{BB962C8B-B14F-4D97-AF65-F5344CB8AC3E}">
        <p14:creationId xmlns:p14="http://schemas.microsoft.com/office/powerpoint/2010/main" val="521185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9A60-3AF0-2583-7C74-B4A444B5C6A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953EB5A-978C-DA72-F240-A18C3815FFB5}"/>
              </a:ext>
            </a:extLst>
          </p:cNvPr>
          <p:cNvSpPr/>
          <p:nvPr/>
        </p:nvSpPr>
        <p:spPr>
          <a:xfrm rot="5400000">
            <a:off x="521847" y="2002131"/>
            <a:ext cx="1933889" cy="1894745"/>
          </a:xfrm>
          <a:prstGeom prst="rect">
            <a:avLst/>
          </a:pr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AU" sz="1100" b="0" i="1" u="none" strike="noStrike" kern="1200" cap="none" spc="0" normalizeH="0" baseline="0" noProof="0">
              <a:ln>
                <a:noFill/>
              </a:ln>
              <a:solidFill>
                <a:srgbClr val="0092A3"/>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365DB48-E778-A132-9E3E-8CB48F90E6F2}"/>
              </a:ext>
            </a:extLst>
          </p:cNvPr>
          <p:cNvSpPr/>
          <p:nvPr/>
        </p:nvSpPr>
        <p:spPr>
          <a:xfrm rot="5400000">
            <a:off x="438413" y="4151483"/>
            <a:ext cx="2070887" cy="1894745"/>
          </a:xfrm>
          <a:prstGeom prst="rect">
            <a:avLst/>
          </a:pr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AU" sz="1100" b="0" i="1" u="none" strike="noStrike" kern="1200" cap="none" spc="0" normalizeH="0" baseline="0" noProof="0">
              <a:ln>
                <a:noFill/>
              </a:ln>
              <a:solidFill>
                <a:srgbClr val="0092A3"/>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58D86F4-C285-DC4E-7469-B82BA8166356}"/>
              </a:ext>
            </a:extLst>
          </p:cNvPr>
          <p:cNvSpPr/>
          <p:nvPr/>
        </p:nvSpPr>
        <p:spPr>
          <a:xfrm rot="5400000">
            <a:off x="6331045" y="905295"/>
            <a:ext cx="907127" cy="1894745"/>
          </a:xfrm>
          <a:prstGeom prst="rect">
            <a:avLst/>
          </a:pr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AU" sz="1100" b="0" i="1" u="none" strike="noStrike" kern="1200" cap="none" spc="0" normalizeH="0" baseline="0" noProof="0">
              <a:ln>
                <a:noFill/>
              </a:ln>
              <a:solidFill>
                <a:srgbClr val="0092A3"/>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7A6563-299A-E66F-D516-2B73B6B2F808}"/>
              </a:ext>
            </a:extLst>
          </p:cNvPr>
          <p:cNvSpPr/>
          <p:nvPr/>
        </p:nvSpPr>
        <p:spPr>
          <a:xfrm rot="5400000">
            <a:off x="6331046" y="1780701"/>
            <a:ext cx="907127" cy="1894745"/>
          </a:xfrm>
          <a:prstGeom prst="rect">
            <a:avLst/>
          </a:prstGeom>
          <a:solidFill>
            <a:srgbClr val="C1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AU" sz="1100" b="0" i="1" u="none" strike="noStrike" kern="1200" cap="none" spc="0" normalizeH="0" baseline="0" noProof="0">
              <a:ln>
                <a:noFill/>
              </a:ln>
              <a:solidFill>
                <a:srgbClr val="0092A3"/>
              </a:solidFill>
              <a:effectLst/>
              <a:uLnTx/>
              <a:uFillTx/>
              <a:latin typeface="Calibri" panose="020F0502020204030204"/>
              <a:ea typeface="+mn-ea"/>
              <a:cs typeface="+mn-cs"/>
            </a:endParaRPr>
          </a:p>
        </p:txBody>
      </p:sp>
      <p:pic>
        <p:nvPicPr>
          <p:cNvPr id="7" name="Picture 6" descr="A blue circle with black background&#10;&#10;AI-generated content may be incorrect.">
            <a:extLst>
              <a:ext uri="{FF2B5EF4-FFF2-40B4-BE49-F238E27FC236}">
                <a16:creationId xmlns:a16="http://schemas.microsoft.com/office/drawing/2014/main" id="{72368F0F-C8FE-A1E6-AB93-C6A539C16FB5}"/>
              </a:ext>
            </a:extLst>
          </p:cNvPr>
          <p:cNvPicPr>
            <a:picLocks noChangeAspect="1"/>
          </p:cNvPicPr>
          <p:nvPr/>
        </p:nvPicPr>
        <p:blipFill>
          <a:blip r:embed="rId3">
            <a:extLst>
              <a:ext uri="{28A0092B-C50C-407E-A947-70E740481C1C}">
                <a14:useLocalDpi xmlns:a14="http://schemas.microsoft.com/office/drawing/2010/main"/>
              </a:ext>
            </a:extLst>
          </a:blip>
          <a:srcRect l="12935" r="16205"/>
          <a:stretch>
            <a:fillRect/>
          </a:stretch>
        </p:blipFill>
        <p:spPr>
          <a:xfrm>
            <a:off x="5805161" y="1223904"/>
            <a:ext cx="1985210" cy="2101213"/>
          </a:xfrm>
          <a:prstGeom prst="rect">
            <a:avLst/>
          </a:prstGeom>
        </p:spPr>
      </p:pic>
      <p:pic>
        <p:nvPicPr>
          <p:cNvPr id="8" name="Picture 7">
            <a:extLst>
              <a:ext uri="{FF2B5EF4-FFF2-40B4-BE49-F238E27FC236}">
                <a16:creationId xmlns:a16="http://schemas.microsoft.com/office/drawing/2014/main" id="{2A465B5E-D431-783E-BC8A-7E5F4BAA60DB}"/>
              </a:ext>
            </a:extLst>
          </p:cNvPr>
          <p:cNvPicPr>
            <a:picLocks noChangeAspect="1"/>
          </p:cNvPicPr>
          <p:nvPr/>
        </p:nvPicPr>
        <p:blipFill>
          <a:blip r:embed="rId4">
            <a:extLst>
              <a:ext uri="{28A0092B-C50C-407E-A947-70E740481C1C}">
                <a14:useLocalDpi xmlns:a14="http://schemas.microsoft.com/office/drawing/2010/main" val="0"/>
              </a:ext>
            </a:extLst>
          </a:blip>
          <a:srcRect l="152" t="33834" r="75172" b="29839"/>
          <a:stretch>
            <a:fillRect/>
          </a:stretch>
        </p:blipFill>
        <p:spPr>
          <a:xfrm>
            <a:off x="444718" y="1907610"/>
            <a:ext cx="2101689" cy="2320564"/>
          </a:xfrm>
          <a:prstGeom prst="rect">
            <a:avLst/>
          </a:prstGeom>
        </p:spPr>
      </p:pic>
      <p:pic>
        <p:nvPicPr>
          <p:cNvPr id="9" name="Picture 8">
            <a:extLst>
              <a:ext uri="{FF2B5EF4-FFF2-40B4-BE49-F238E27FC236}">
                <a16:creationId xmlns:a16="http://schemas.microsoft.com/office/drawing/2014/main" id="{7B8338EE-3F3A-4D6C-77C0-AFE84FBBD39A}"/>
              </a:ext>
            </a:extLst>
          </p:cNvPr>
          <p:cNvPicPr>
            <a:picLocks noChangeAspect="1"/>
          </p:cNvPicPr>
          <p:nvPr/>
        </p:nvPicPr>
        <p:blipFill>
          <a:blip r:embed="rId4">
            <a:extLst>
              <a:ext uri="{28A0092B-C50C-407E-A947-70E740481C1C}">
                <a14:useLocalDpi xmlns:a14="http://schemas.microsoft.com/office/drawing/2010/main" val="0"/>
              </a:ext>
            </a:extLst>
          </a:blip>
          <a:srcRect l="-48" t="35684" r="75426" b="29405"/>
          <a:stretch>
            <a:fillRect/>
          </a:stretch>
        </p:blipFill>
        <p:spPr>
          <a:xfrm>
            <a:off x="463142" y="4217328"/>
            <a:ext cx="2021427" cy="2149729"/>
          </a:xfrm>
          <a:prstGeom prst="rect">
            <a:avLst/>
          </a:prstGeom>
        </p:spPr>
      </p:pic>
      <p:sp>
        <p:nvSpPr>
          <p:cNvPr id="10" name="Freeform 9">
            <a:extLst>
              <a:ext uri="{FF2B5EF4-FFF2-40B4-BE49-F238E27FC236}">
                <a16:creationId xmlns:a16="http://schemas.microsoft.com/office/drawing/2014/main" id="{482229D2-5BEA-1CCD-14C5-C4F3788E8082}"/>
              </a:ext>
            </a:extLst>
          </p:cNvPr>
          <p:cNvSpPr>
            <a:spLocks noChangeAspect="1"/>
          </p:cNvSpPr>
          <p:nvPr/>
        </p:nvSpPr>
        <p:spPr>
          <a:xfrm>
            <a:off x="405598" y="1732882"/>
            <a:ext cx="2145096" cy="2467528"/>
          </a:xfrm>
          <a:custGeom>
            <a:avLst/>
            <a:gdLst>
              <a:gd name="connsiteX0" fmla="*/ 1016669 w 2057400"/>
              <a:gd name="connsiteY0" fmla="*/ 311542 h 2442410"/>
              <a:gd name="connsiteX1" fmla="*/ 144379 w 2057400"/>
              <a:gd name="connsiteY1" fmla="*/ 1231958 h 2442410"/>
              <a:gd name="connsiteX2" fmla="*/ 1016669 w 2057400"/>
              <a:gd name="connsiteY2" fmla="*/ 2152374 h 2442410"/>
              <a:gd name="connsiteX3" fmla="*/ 1888959 w 2057400"/>
              <a:gd name="connsiteY3" fmla="*/ 1231958 h 2442410"/>
              <a:gd name="connsiteX4" fmla="*/ 1016669 w 2057400"/>
              <a:gd name="connsiteY4" fmla="*/ 311542 h 2442410"/>
              <a:gd name="connsiteX5" fmla="*/ 0 w 2057400"/>
              <a:gd name="connsiteY5" fmla="*/ 0 h 2442410"/>
              <a:gd name="connsiteX6" fmla="*/ 2057400 w 2057400"/>
              <a:gd name="connsiteY6" fmla="*/ 0 h 2442410"/>
              <a:gd name="connsiteX7" fmla="*/ 2057400 w 2057400"/>
              <a:gd name="connsiteY7" fmla="*/ 2442410 h 2442410"/>
              <a:gd name="connsiteX8" fmla="*/ 0 w 2057400"/>
              <a:gd name="connsiteY8" fmla="*/ 2442410 h 244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442410">
                <a:moveTo>
                  <a:pt x="1016669" y="311542"/>
                </a:moveTo>
                <a:cubicBezTo>
                  <a:pt x="534917" y="311542"/>
                  <a:pt x="144379" y="723626"/>
                  <a:pt x="144379" y="1231958"/>
                </a:cubicBezTo>
                <a:cubicBezTo>
                  <a:pt x="144379" y="1740290"/>
                  <a:pt x="534917" y="2152374"/>
                  <a:pt x="1016669" y="2152374"/>
                </a:cubicBezTo>
                <a:cubicBezTo>
                  <a:pt x="1498421" y="2152374"/>
                  <a:pt x="1888959" y="1740290"/>
                  <a:pt x="1888959" y="1231958"/>
                </a:cubicBezTo>
                <a:cubicBezTo>
                  <a:pt x="1888959" y="723626"/>
                  <a:pt x="1498421" y="311542"/>
                  <a:pt x="1016669" y="311542"/>
                </a:cubicBezTo>
                <a:close/>
                <a:moveTo>
                  <a:pt x="0" y="0"/>
                </a:moveTo>
                <a:lnTo>
                  <a:pt x="2057400" y="0"/>
                </a:lnTo>
                <a:lnTo>
                  <a:pt x="2057400" y="2442410"/>
                </a:lnTo>
                <a:lnTo>
                  <a:pt x="0" y="2442410"/>
                </a:lnTo>
                <a:close/>
              </a:path>
            </a:pathLst>
          </a:custGeom>
          <a:solidFill>
            <a:srgbClr val="FFFE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AU" sz="1100" b="0" i="1" u="none" strike="noStrike" kern="1200" cap="none" spc="0" normalizeH="0" baseline="0" noProof="0">
              <a:ln>
                <a:noFill/>
              </a:ln>
              <a:solidFill>
                <a:srgbClr val="0092A3"/>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54BC3C09-F51A-4D27-FA00-A62A9430141F}"/>
              </a:ext>
            </a:extLst>
          </p:cNvPr>
          <p:cNvSpPr>
            <a:spLocks noChangeAspect="1"/>
          </p:cNvSpPr>
          <p:nvPr/>
        </p:nvSpPr>
        <p:spPr>
          <a:xfrm>
            <a:off x="5725218" y="1040746"/>
            <a:ext cx="2145096" cy="2467528"/>
          </a:xfrm>
          <a:custGeom>
            <a:avLst/>
            <a:gdLst>
              <a:gd name="connsiteX0" fmla="*/ 1016669 w 2057400"/>
              <a:gd name="connsiteY0" fmla="*/ 311542 h 2442410"/>
              <a:gd name="connsiteX1" fmla="*/ 144379 w 2057400"/>
              <a:gd name="connsiteY1" fmla="*/ 1231958 h 2442410"/>
              <a:gd name="connsiteX2" fmla="*/ 1016669 w 2057400"/>
              <a:gd name="connsiteY2" fmla="*/ 2152374 h 2442410"/>
              <a:gd name="connsiteX3" fmla="*/ 1888959 w 2057400"/>
              <a:gd name="connsiteY3" fmla="*/ 1231958 h 2442410"/>
              <a:gd name="connsiteX4" fmla="*/ 1016669 w 2057400"/>
              <a:gd name="connsiteY4" fmla="*/ 311542 h 2442410"/>
              <a:gd name="connsiteX5" fmla="*/ 0 w 2057400"/>
              <a:gd name="connsiteY5" fmla="*/ 0 h 2442410"/>
              <a:gd name="connsiteX6" fmla="*/ 2057400 w 2057400"/>
              <a:gd name="connsiteY6" fmla="*/ 0 h 2442410"/>
              <a:gd name="connsiteX7" fmla="*/ 2057400 w 2057400"/>
              <a:gd name="connsiteY7" fmla="*/ 2442410 h 2442410"/>
              <a:gd name="connsiteX8" fmla="*/ 0 w 2057400"/>
              <a:gd name="connsiteY8" fmla="*/ 2442410 h 244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442410">
                <a:moveTo>
                  <a:pt x="1016669" y="311542"/>
                </a:moveTo>
                <a:cubicBezTo>
                  <a:pt x="534917" y="311542"/>
                  <a:pt x="144379" y="723626"/>
                  <a:pt x="144379" y="1231958"/>
                </a:cubicBezTo>
                <a:cubicBezTo>
                  <a:pt x="144379" y="1740290"/>
                  <a:pt x="534917" y="2152374"/>
                  <a:pt x="1016669" y="2152374"/>
                </a:cubicBezTo>
                <a:cubicBezTo>
                  <a:pt x="1498421" y="2152374"/>
                  <a:pt x="1888959" y="1740290"/>
                  <a:pt x="1888959" y="1231958"/>
                </a:cubicBezTo>
                <a:cubicBezTo>
                  <a:pt x="1888959" y="723626"/>
                  <a:pt x="1498421" y="311542"/>
                  <a:pt x="1016669" y="311542"/>
                </a:cubicBezTo>
                <a:close/>
                <a:moveTo>
                  <a:pt x="0" y="0"/>
                </a:moveTo>
                <a:lnTo>
                  <a:pt x="2057400" y="0"/>
                </a:lnTo>
                <a:lnTo>
                  <a:pt x="2057400" y="2442410"/>
                </a:lnTo>
                <a:lnTo>
                  <a:pt x="0" y="2442410"/>
                </a:lnTo>
                <a:close/>
              </a:path>
            </a:pathLst>
          </a:custGeom>
          <a:solidFill>
            <a:srgbClr val="FFFE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AU" sz="1100" b="0" i="1" u="none" strike="noStrike" kern="1200" cap="none" spc="0" normalizeH="0" baseline="0" noProof="0">
              <a:ln>
                <a:noFill/>
              </a:ln>
              <a:solidFill>
                <a:srgbClr val="0092A3"/>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B64AC4F1-E94D-5038-3CF7-F47CDC33887D}"/>
              </a:ext>
            </a:extLst>
          </p:cNvPr>
          <p:cNvSpPr>
            <a:spLocks noChangeAspect="1"/>
          </p:cNvSpPr>
          <p:nvPr/>
        </p:nvSpPr>
        <p:spPr>
          <a:xfrm>
            <a:off x="401311" y="3970464"/>
            <a:ext cx="2145096" cy="2428260"/>
          </a:xfrm>
          <a:custGeom>
            <a:avLst/>
            <a:gdLst>
              <a:gd name="connsiteX0" fmla="*/ 1016669 w 2057400"/>
              <a:gd name="connsiteY0" fmla="*/ 311542 h 2442410"/>
              <a:gd name="connsiteX1" fmla="*/ 144379 w 2057400"/>
              <a:gd name="connsiteY1" fmla="*/ 1231958 h 2442410"/>
              <a:gd name="connsiteX2" fmla="*/ 1016669 w 2057400"/>
              <a:gd name="connsiteY2" fmla="*/ 2152374 h 2442410"/>
              <a:gd name="connsiteX3" fmla="*/ 1888959 w 2057400"/>
              <a:gd name="connsiteY3" fmla="*/ 1231958 h 2442410"/>
              <a:gd name="connsiteX4" fmla="*/ 1016669 w 2057400"/>
              <a:gd name="connsiteY4" fmla="*/ 311542 h 2442410"/>
              <a:gd name="connsiteX5" fmla="*/ 0 w 2057400"/>
              <a:gd name="connsiteY5" fmla="*/ 0 h 2442410"/>
              <a:gd name="connsiteX6" fmla="*/ 2057400 w 2057400"/>
              <a:gd name="connsiteY6" fmla="*/ 0 h 2442410"/>
              <a:gd name="connsiteX7" fmla="*/ 2057400 w 2057400"/>
              <a:gd name="connsiteY7" fmla="*/ 2442410 h 2442410"/>
              <a:gd name="connsiteX8" fmla="*/ 0 w 2057400"/>
              <a:gd name="connsiteY8" fmla="*/ 2442410 h 244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442410">
                <a:moveTo>
                  <a:pt x="1016669" y="311542"/>
                </a:moveTo>
                <a:cubicBezTo>
                  <a:pt x="534917" y="311542"/>
                  <a:pt x="144379" y="723626"/>
                  <a:pt x="144379" y="1231958"/>
                </a:cubicBezTo>
                <a:cubicBezTo>
                  <a:pt x="144379" y="1740290"/>
                  <a:pt x="534917" y="2152374"/>
                  <a:pt x="1016669" y="2152374"/>
                </a:cubicBezTo>
                <a:cubicBezTo>
                  <a:pt x="1498421" y="2152374"/>
                  <a:pt x="1888959" y="1740290"/>
                  <a:pt x="1888959" y="1231958"/>
                </a:cubicBezTo>
                <a:cubicBezTo>
                  <a:pt x="1888959" y="723626"/>
                  <a:pt x="1498421" y="311542"/>
                  <a:pt x="1016669" y="311542"/>
                </a:cubicBezTo>
                <a:close/>
                <a:moveTo>
                  <a:pt x="0" y="0"/>
                </a:moveTo>
                <a:lnTo>
                  <a:pt x="2057400" y="0"/>
                </a:lnTo>
                <a:lnTo>
                  <a:pt x="2057400" y="2442410"/>
                </a:lnTo>
                <a:lnTo>
                  <a:pt x="0" y="2442410"/>
                </a:lnTo>
                <a:close/>
              </a:path>
            </a:pathLst>
          </a:custGeom>
          <a:solidFill>
            <a:srgbClr val="FFFE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AU" sz="1100" b="0" i="1" u="none" strike="noStrike" kern="1200" cap="none" spc="0" normalizeH="0" baseline="0" noProof="0">
              <a:ln>
                <a:noFill/>
              </a:ln>
              <a:solidFill>
                <a:srgbClr val="0092A3"/>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4E5FDCB2-4DA9-CCB5-2C63-EE640A175B2D}"/>
              </a:ext>
            </a:extLst>
          </p:cNvPr>
          <p:cNvSpPr txBox="1">
            <a:spLocks/>
          </p:cNvSpPr>
          <p:nvPr/>
        </p:nvSpPr>
        <p:spPr>
          <a:xfrm>
            <a:off x="329184" y="1225296"/>
            <a:ext cx="4568622"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Calibri"/>
              </a:rPr>
              <a:t>How well did you:</a:t>
            </a:r>
          </a:p>
        </p:txBody>
      </p:sp>
      <p:sp>
        <p:nvSpPr>
          <p:cNvPr id="14" name="Text Placeholder 2">
            <a:extLst>
              <a:ext uri="{FF2B5EF4-FFF2-40B4-BE49-F238E27FC236}">
                <a16:creationId xmlns:a16="http://schemas.microsoft.com/office/drawing/2014/main" id="{D579C39C-325D-3772-E944-AC214401EA71}"/>
              </a:ext>
            </a:extLst>
          </p:cNvPr>
          <p:cNvSpPr txBox="1">
            <a:spLocks/>
          </p:cNvSpPr>
          <p:nvPr/>
        </p:nvSpPr>
        <p:spPr>
          <a:xfrm>
            <a:off x="2725635" y="4892659"/>
            <a:ext cx="5576153" cy="369332"/>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None/>
              <a:tabLst/>
              <a:defRPr/>
            </a:pPr>
            <a:r>
              <a:rPr lang="en-US" b="1" i="0">
                <a:solidFill>
                  <a:srgbClr val="000000"/>
                </a:solidFill>
              </a:rPr>
              <a:t>r</a:t>
            </a:r>
            <a:r>
              <a:rPr kumimoji="0" lang="en-US" sz="2400" b="1"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espond</a:t>
            </a: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 different opinions respectfully?</a:t>
            </a:r>
          </a:p>
        </p:txBody>
      </p:sp>
      <p:sp>
        <p:nvSpPr>
          <p:cNvPr id="15" name="Text Placeholder 2">
            <a:extLst>
              <a:ext uri="{FF2B5EF4-FFF2-40B4-BE49-F238E27FC236}">
                <a16:creationId xmlns:a16="http://schemas.microsoft.com/office/drawing/2014/main" id="{7BFED4FB-15F3-40E8-9F3C-3B03B6274881}"/>
              </a:ext>
            </a:extLst>
          </p:cNvPr>
          <p:cNvSpPr txBox="1">
            <a:spLocks/>
          </p:cNvSpPr>
          <p:nvPr/>
        </p:nvSpPr>
        <p:spPr>
          <a:xfrm>
            <a:off x="2714885" y="2644725"/>
            <a:ext cx="3025459" cy="738664"/>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explain </a:t>
            </a:r>
            <a:r>
              <a:rPr lang="en-US" i="0">
                <a:solidFill>
                  <a:srgbClr val="000000"/>
                </a:solidFill>
                <a:ea typeface="Calibri"/>
              </a:rPr>
              <a:t>why people might think differently</a:t>
            </a: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5DDD257-2FF4-AD27-3F9D-095D94A3410A}"/>
              </a:ext>
            </a:extLst>
          </p:cNvPr>
          <p:cNvPicPr>
            <a:picLocks noChangeAspect="1"/>
          </p:cNvPicPr>
          <p:nvPr/>
        </p:nvPicPr>
        <p:blipFill>
          <a:blip r:embed="rId5">
            <a:extLst>
              <a:ext uri="{28A0092B-C50C-407E-A947-70E740481C1C}">
                <a14:useLocalDpi xmlns:a14="http://schemas.microsoft.com/office/drawing/2010/main"/>
              </a:ext>
            </a:extLst>
          </a:blip>
          <a:srcRect l="-2997" t="9365" r="28736" b="34067"/>
          <a:stretch>
            <a:fillRect/>
          </a:stretch>
        </p:blipFill>
        <p:spPr>
          <a:xfrm rot="20659453">
            <a:off x="6215250" y="-444103"/>
            <a:ext cx="5857498" cy="3346566"/>
          </a:xfrm>
          <a:prstGeom prst="rect">
            <a:avLst/>
          </a:prstGeom>
        </p:spPr>
      </p:pic>
    </p:spTree>
    <p:extLst>
      <p:ext uri="{BB962C8B-B14F-4D97-AF65-F5344CB8AC3E}">
        <p14:creationId xmlns:p14="http://schemas.microsoft.com/office/powerpoint/2010/main" val="16844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par>
                                <p:cTn id="8" presetID="0" presetClass="path" presetSubtype="0" accel="50000" decel="50000" fill="hold" nodeType="withEffect">
                                  <p:stCondLst>
                                    <p:cond delay="0"/>
                                  </p:stCondLst>
                                  <p:childTnLst>
                                    <p:animMotion origin="layout" path="M 0.00695 -0.00046 L 0.00695 -0.00023 C 0.00226 0.00093 -0.00243 0.00255 -0.00694 0.0037 C -0.00902 0.00417 0.00105 0.00301 -0.00086 0.00162 C -0.00451 -0.00093 -0.00902 0.00023 -0.01319 -0.00046 L 0.0007 -0.00648 L 0.00539 -0.00856 L 0.0099 -0.01065 C -0.00434 -0.01134 -0.01875 -0.01088 -0.03316 -0.01273 C -0.0368 -0.01319 -0.02586 -0.01389 -0.02239 -0.01481 C -0.02031 -0.01528 -0.01823 -0.0162 -0.01614 -0.0169 C -0.01371 -0.01759 -0.01111 -0.01782 -0.0085 -0.01875 C -0.0059 -0.01991 -0.00347 -0.02176 -0.00086 -0.02292 C 0.00122 -0.02384 0.0033 -0.02431 0.00539 -0.025 C 0.02084 -0.03079 -0.00312 -0.02268 0.01615 -0.02917 C 0.01042 -0.02986 0.00486 -0.03009 -0.00086 -0.03125 C -0.00295 -0.03148 -0.00798 -0.03079 -0.00694 -0.0331 C -0.00573 -0.03634 -0.00191 -0.03449 0.0007 -0.03518 C -0.00468 -0.03773 -0.01059 -0.04051 -0.01614 -0.04143 C -0.03107 -0.04398 -0.02448 -0.04236 -0.03628 -0.0456 C -0.02309 -0.05139 -0.03489 -0.04676 -0.00538 -0.04954 C -0.00034 -0.05023 0.00486 -0.05093 0.0099 -0.05162 L -0.00382 -0.0537 C -0.01423 -0.05509 -0.02187 -0.05486 -0.03159 -0.05787 C -0.03316 -0.05833 -0.03472 -0.05926 -0.03628 -0.05995 C -0.03159 -0.06134 -0.02691 -0.0625 -0.02239 -0.06389 C -0.01875 -0.06528 -0.01527 -0.06736 -0.01163 -0.06806 C -0.00555 -0.06944 0.01302 -0.07014 0.00695 -0.07014 C -0.01562 -0.07014 -0.03819 -0.06806 -0.06076 -0.06806 C -0.07413 -0.06806 -0.0342 -0.06944 -0.02083 -0.07014 L 0.02223 -0.07616 C 0.02587 -0.07685 0.03664 -0.07824 0.03299 -0.07824 C 0.0191 -0.07824 0.02414 -0.07569 0.01302 -0.07431 C 0.00591 -0.07315 -0.00139 -0.07292 -0.0085 -0.07222 L -0.02691 -0.07014 C -0.02951 -0.06944 -0.04201 -0.06597 -0.04392 -0.06597 C -0.046 -0.06597 -0.03975 -0.06759 -0.03767 -0.06806 C -0.03368 -0.06898 -0.02951 -0.06921 -0.02552 -0.07014 C -0.02031 -0.0713 -0.0151 -0.07268 -0.01007 -0.07431 C -0.00086 -0.07685 0.00834 -0.08032 0.01771 -0.08241 C 0.02066 -0.0831 0.03004 -0.08449 0.02691 -0.08449 C 0.01667 -0.08449 0.00643 -0.0831 -0.00382 -0.08241 L -0.02847 -0.08032 L -0.05937 -0.07824 C -0.05225 -0.08148 -0.05538 -0.08056 -0.04548 -0.08241 L -0.02395 -0.08657 C -0.01979 -0.08727 -0.01562 -0.08773 -0.01163 -0.08866 C -0.00902 -0.08912 -0.00121 -0.09051 -0.00382 -0.09051 C -0.00798 -0.09051 -0.01215 -0.08935 -0.01614 -0.08866 C -0.0658 -0.09167 -0.05243 -0.08935 -0.02239 -0.09259 C -0.01788 -0.09329 -0.00347 -0.09676 0.0007 -0.09676 C 0.00278 -0.09676 -0.0033 -0.09514 -0.00538 -0.09468 C -0.01215 -0.09375 -0.01875 -0.09306 -0.02552 -0.09259 C -0.03871 -0.09167 -0.07882 -0.09051 -0.06545 -0.09051 C -0.03576 -0.09051 -0.0059 -0.0919 0.02379 -0.09259 C 0.00556 -0.09167 -0.05312 -0.08796 -0.06545 -0.08866 C -0.06927 -0.08866 -0.05833 -0.09213 -0.05468 -0.09259 C -0.03784 -0.09537 -0.02083 -0.09653 -0.00382 -0.09884 L 0.01146 -0.10093 C 0.03299 -0.10903 0.0198 -0.10301 -0.00243 -0.10301 C -0.00902 -0.10301 -0.01562 -0.1044 -0.02239 -0.10486 C 0.0349 -0.11875 -0.04809 -0.09954 0.01302 -0.11111 C 0.01771 -0.11204 0.02223 -0.11412 0.02691 -0.11528 C 0.03091 -0.1162 0.04341 -0.11736 0.03924 -0.11736 C 0.03351 -0.11736 0.02795 -0.11597 0.02223 -0.11528 C 0.00782 -0.11597 -0.00642 -0.1162 -0.02083 -0.11736 C -0.02448 -0.11759 -0.02795 -0.11921 -0.03159 -0.11921 C -0.03316 -0.11921 -0.02864 -0.11782 -0.02691 -0.11736 C -0.02448 -0.11643 -0.02187 -0.11551 -0.01927 -0.11528 C -0.00191 -0.11412 0.03299 -0.11319 0.03299 -0.11296 " pathEditMode="relative" rAng="0" ptsTypes="AAAAAAAAAAAAAAAAAAAAAAAAAAAAAAAAAAAAAAAAAAAAAAAAAAAAAAAAAAAAAAAAAAAAAA">
                                      <p:cBhvr>
                                        <p:cTn id="9" dur="4000" fill="hold"/>
                                        <p:tgtEl>
                                          <p:spTgt spid="16"/>
                                        </p:tgtEl>
                                        <p:attrNameLst>
                                          <p:attrName>ppt_x</p:attrName>
                                          <p:attrName>ppt_y</p:attrName>
                                        </p:attrNameLst>
                                      </p:cBhvr>
                                      <p:rCtr x="-2118" y="-5741"/>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4000"/>
                                        <p:tgtEl>
                                          <p:spTgt spid="19"/>
                                        </p:tgtEl>
                                      </p:cBhvr>
                                    </p:animEffect>
                                  </p:childTnLst>
                                </p:cTn>
                              </p:par>
                              <p:par>
                                <p:cTn id="15" presetID="0" presetClass="path" presetSubtype="0" accel="50000" decel="50000" fill="hold" nodeType="withEffect">
                                  <p:stCondLst>
                                    <p:cond delay="0"/>
                                  </p:stCondLst>
                                  <p:childTnLst>
                                    <p:animMotion origin="layout" path="M 0.03299 -0.11297 L 0.03299 -0.1125 C 0.0283 -0.11204 0.02379 -0.11042 0.0191 -0.11042 C 0.0165 -0.11042 0.01407 -0.1125 0.01146 -0.11297 C 0.00434 -0.11412 -0.00295 -0.11436 -0.01007 -0.11482 C -0.02448 -0.11574 -0.03889 -0.11644 -0.05312 -0.1169 C -0.05121 -0.11783 -0.04913 -0.11829 -0.04705 -0.11899 C -0.04444 -0.11991 -0.04184 -0.12014 -0.03941 -0.1213 C -0.03576 -0.12246 -0.03229 -0.12431 -0.02864 -0.12547 C -0.025 -0.12616 -0.02135 -0.12662 -0.01788 -0.12732 C -0.01475 -0.12801 -0.01163 -0.12848 -0.0085 -0.1294 C -0.00607 -0.1301 -0.00347 -0.13079 -0.00086 -0.13149 C 0.0033 -0.13241 0.0073 -0.13287 0.01146 -0.13357 C 0.0165 -0.13287 0.02188 -0.13311 0.02691 -0.13149 C 0.02848 -0.13079 0.02379 -0.12963 0.02223 -0.1294 C 0.01667 -0.12848 0.01094 -0.12801 0.00521 -0.12732 C -0.01788 -0.12801 -0.0408 -0.1294 -0.06389 -0.1294 C -0.06666 -0.1294 -0.07048 -0.13056 -0.0717 -0.12732 C -0.07257 -0.125 -0.06753 -0.12593 -0.06545 -0.12547 C -0.06302 -0.12454 -0.06041 -0.12385 -0.05781 -0.12338 C -0.05573 -0.12246 -0.05364 -0.12153 -0.05173 -0.1213 C -0.04652 -0.11991 -0.04149 -0.11806 -0.03628 -0.1169 C -0.03159 -0.11598 -0.02708 -0.11551 -0.02239 -0.11482 L -0.01007 -0.11297 C 0.00521 -0.11343 0.02118 -0.10996 0.03611 -0.11482 C 0.0415 -0.11667 0.02535 -0.11899 0.02066 -0.12338 C 0.0191 -0.12477 0.01771 -0.12616 0.01615 -0.12732 C 0.01355 -0.12917 0.00764 -0.13056 0.00521 -0.13149 C -0.01007 -0.13727 0.01945 -0.1301 -0.02083 -0.13797 L -0.03159 -0.13982 C -0.01475 -0.14051 0.00226 -0.14051 0.0191 -0.1419 C 0.0217 -0.1419 0.02431 -0.14329 0.02691 -0.14399 C 0.03091 -0.14491 0.03507 -0.14514 0.03924 -0.14607 C 0.03039 -0.14653 0.0217 -0.14723 0.01302 -0.14792 C 0.00938 -0.14862 0.00591 -0.14977 0.00226 -0.15 C -0.00399 -0.15116 -0.01007 -0.15162 -0.01632 -0.15232 C -0.03628 -0.15764 -0.02639 -0.15556 -0.04548 -0.15857 C -0.04757 -0.15903 -0.04965 -0.15996 -0.05173 -0.16042 C -0.05416 -0.16135 -0.05677 -0.16158 -0.05937 -0.1625 C -0.06093 -0.1632 -0.0625 -0.16412 -0.06389 -0.16459 C -0.05 -0.16667 -0.02986 -0.16991 -0.01788 -0.17107 L 0.00677 -0.17292 C -0.03437 -0.1757 -0.01145 -0.17269 -0.03472 -0.17709 C -0.05017 -0.17963 -0.04253 -0.17778 -0.05312 -0.18125 C -0.04566 -0.1838 -0.03975 -0.18588 -0.03159 -0.1875 C -0.02274 -0.18936 0.00313 -0.19098 0.0099 -0.19167 C -0.00955 -0.19676 -0.00034 -0.19491 -0.01788 -0.19769 C -0.02708 -0.20093 -0.02187 -0.19885 -0.03316 -0.20417 L -0.03784 -0.20625 C -0.02864 -0.20695 -0.01927 -0.20695 -0.01007 -0.20811 C -0.00694 -0.20857 -0.00399 -0.20973 -0.00086 -0.21019 C 0.01094 -0.21227 0.01441 -0.21158 0.02535 -0.21436 C 0.02743 -0.21482 0.02934 -0.21574 0.03143 -0.21667 L -0.0085 -0.21875 C -0.01875 -0.21922 -0.02777 -0.22107 -0.03784 -0.22269 L -0.02239 -0.22477 C -0.01527 -0.2257 -0.00798 -0.225 -0.00086 -0.22686 C 0.0007 -0.22732 -0.00399 -0.22848 -0.00555 -0.22894 C -0.00798 -0.22963 -0.01059 -0.23033 -0.01319 -0.23079 C -0.01163 -0.23172 -0.01007 -0.23241 -0.0085 -0.23311 C -0.00659 -0.2338 -0.0033 -0.23264 -0.00243 -0.23519 C -0.00173 -0.23704 -0.00538 -0.23658 -0.00694 -0.23727 C -0.00902 -0.23774 -0.01111 -0.23889 -0.01319 -0.23889 C -0.01475 -0.23889 -0.0085 -0.23727 -0.0085 -0.23704 " pathEditMode="relative" rAng="0" ptsTypes="AAAAAAAAAAAAAAAAAAAAAAAAAAAAAAAAAAAAAAAAAAAAAAAAAAAAAAAAAAAAAAAA">
                                      <p:cBhvr>
                                        <p:cTn id="16" dur="3500" fill="hold"/>
                                        <p:tgtEl>
                                          <p:spTgt spid="16"/>
                                        </p:tgtEl>
                                        <p:attrNameLst>
                                          <p:attrName>ppt_x</p:attrName>
                                          <p:attrName>ppt_y</p:attrName>
                                        </p:attrNameLst>
                                      </p:cBhvr>
                                      <p:rCtr x="-4931" y="-6181"/>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6" presetClass="emph" presetSubtype="0" fill="hold" nodeType="withEffect">
                                  <p:stCondLst>
                                    <p:cond delay="0"/>
                                  </p:stCondLst>
                                  <p:childTnLst>
                                    <p:animScale>
                                      <p:cBhvr>
                                        <p:cTn id="23" dur="2000" fill="hold"/>
                                        <p:tgtEl>
                                          <p:spTgt spid="16"/>
                                        </p:tgtEl>
                                      </p:cBhvr>
                                      <p:by x="150000" y="150000"/>
                                    </p:animScale>
                                  </p:childTnLst>
                                </p:cTn>
                              </p:par>
                              <p:par>
                                <p:cTn id="24" presetID="1" presetClass="exit" presetSubtype="0" fill="hold" grpId="1"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9" grpId="0" animBg="1"/>
      <p:bldP spid="19" grpId="1" animBg="1"/>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9A3A11-FE8E-129F-B50A-763DE1F7FAD5}"/>
              </a:ext>
            </a:extLst>
          </p:cNvPr>
          <p:cNvSpPr>
            <a:spLocks noGrp="1"/>
          </p:cNvSpPr>
          <p:nvPr>
            <p:ph type="body" sz="quarter" idx="12"/>
          </p:nvPr>
        </p:nvSpPr>
        <p:spPr>
          <a:xfrm>
            <a:off x="325712" y="1225087"/>
            <a:ext cx="8247888" cy="830997"/>
          </a:xfrm>
        </p:spPr>
        <p:txBody>
          <a:bodyPr/>
          <a:lstStyle/>
          <a:p>
            <a:r>
              <a:rPr lang="en-AU"/>
              <a:t>Setting a boundary is a big part of a healthy friendship because </a:t>
            </a:r>
            <a:r>
              <a:rPr lang="en-AU" b="1"/>
              <a:t>we need to say when something doesn’t feel right.</a:t>
            </a:r>
          </a:p>
        </p:txBody>
      </p:sp>
      <p:pic>
        <p:nvPicPr>
          <p:cNvPr id="2" name="Picture Placeholder 6">
            <a:extLst>
              <a:ext uri="{FF2B5EF4-FFF2-40B4-BE49-F238E27FC236}">
                <a16:creationId xmlns:a16="http://schemas.microsoft.com/office/drawing/2014/main" id="{F384182F-9F21-5C1B-C919-9A6C55F9FBBD}"/>
              </a:ext>
            </a:extLst>
          </p:cNvPr>
          <p:cNvPicPr>
            <a:picLocks noChangeAspect="1"/>
          </p:cNvPicPr>
          <p:nvPr/>
        </p:nvPicPr>
        <p:blipFill>
          <a:blip r:embed="rId3">
            <a:extLst>
              <a:ext uri="{28A0092B-C50C-407E-A947-70E740481C1C}">
                <a14:useLocalDpi xmlns:a14="http://schemas.microsoft.com/office/drawing/2010/main" val="0"/>
              </a:ext>
            </a:extLst>
          </a:blip>
          <a:srcRect l="86" r="86"/>
          <a:stretch/>
        </p:blipFill>
        <p:spPr>
          <a:xfrm>
            <a:off x="1809131" y="2212641"/>
            <a:ext cx="5525738" cy="4096084"/>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Tree>
    <p:extLst>
      <p:ext uri="{BB962C8B-B14F-4D97-AF65-F5344CB8AC3E}">
        <p14:creationId xmlns:p14="http://schemas.microsoft.com/office/powerpoint/2010/main" val="2302989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3E3EB4-2F60-26FC-0A9D-386E0FE9CD50}"/>
              </a:ext>
            </a:extLst>
          </p:cNvPr>
          <p:cNvSpPr>
            <a:spLocks noGrp="1"/>
          </p:cNvSpPr>
          <p:nvPr>
            <p:ph type="body" sz="quarter" idx="12"/>
          </p:nvPr>
        </p:nvSpPr>
        <p:spPr>
          <a:xfrm>
            <a:off x="325712" y="1225087"/>
            <a:ext cx="8247888" cy="830997"/>
          </a:xfrm>
        </p:spPr>
        <p:txBody>
          <a:bodyPr/>
          <a:lstStyle/>
          <a:p>
            <a:r>
              <a:rPr lang="en-US"/>
              <a:t>In the next lesson, we will learn how to resolve conflict in a mature and respectful way.</a:t>
            </a:r>
          </a:p>
        </p:txBody>
      </p:sp>
      <p:pic>
        <p:nvPicPr>
          <p:cNvPr id="2" name="Picture Placeholder 6">
            <a:extLst>
              <a:ext uri="{FF2B5EF4-FFF2-40B4-BE49-F238E27FC236}">
                <a16:creationId xmlns:a16="http://schemas.microsoft.com/office/drawing/2014/main" id="{5B797EF9-1536-1B47-E9E1-9FC28FB6087D}"/>
              </a:ext>
            </a:extLst>
          </p:cNvPr>
          <p:cNvPicPr>
            <a:picLocks noChangeAspect="1"/>
          </p:cNvPicPr>
          <p:nvPr/>
        </p:nvPicPr>
        <p:blipFill>
          <a:blip r:embed="rId3">
            <a:extLst>
              <a:ext uri="{28A0092B-C50C-407E-A947-70E740481C1C}">
                <a14:useLocalDpi xmlns:a14="http://schemas.microsoft.com/office/drawing/2010/main" val="0"/>
              </a:ext>
            </a:extLst>
          </a:blip>
          <a:srcRect t="8188" b="8188"/>
          <a:stretch/>
        </p:blipFill>
        <p:spPr>
          <a:xfrm>
            <a:off x="1703531" y="2056084"/>
            <a:ext cx="5736938" cy="425264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Tree>
    <p:extLst>
      <p:ext uri="{BB962C8B-B14F-4D97-AF65-F5344CB8AC3E}">
        <p14:creationId xmlns:p14="http://schemas.microsoft.com/office/powerpoint/2010/main" val="809941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10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893C1-281E-9C7D-E5B4-0F6ED6BFF05E}"/>
              </a:ext>
            </a:extLst>
          </p:cNvPr>
          <p:cNvSpPr>
            <a:spLocks noGrp="1"/>
          </p:cNvSpPr>
          <p:nvPr>
            <p:ph type="body" sz="quarter" idx="12"/>
          </p:nvPr>
        </p:nvSpPr>
        <p:spPr>
          <a:xfrm>
            <a:off x="325712" y="1225087"/>
            <a:ext cx="8247888" cy="2529923"/>
          </a:xfrm>
        </p:spPr>
        <p:txBody>
          <a:bodyPr/>
          <a:lstStyle/>
          <a:p>
            <a:r>
              <a:rPr lang="en-GB"/>
              <a:t>Boundaries are like </a:t>
            </a:r>
            <a:r>
              <a:rPr lang="en-GB" b="1"/>
              <a:t>the lid on a smoothie blender. </a:t>
            </a:r>
            <a:r>
              <a:rPr lang="en-GB"/>
              <a:t>They keep everything </a:t>
            </a:r>
            <a:r>
              <a:rPr lang="en-GB" b="1"/>
              <a:t>safe </a:t>
            </a:r>
            <a:r>
              <a:rPr lang="en-GB"/>
              <a:t>and </a:t>
            </a:r>
            <a:r>
              <a:rPr lang="en-GB" b="1"/>
              <a:t>working well </a:t>
            </a:r>
            <a:r>
              <a:rPr lang="en-GB"/>
              <a:t>just like the smoothie blender lid keeps the smoothie from spilling and making a mess. </a:t>
            </a:r>
          </a:p>
          <a:p>
            <a:r>
              <a:rPr lang="en-AU"/>
              <a:t>Why is it important to set boundaries in our friendships?</a:t>
            </a:r>
          </a:p>
          <a:p>
            <a:r>
              <a:rPr lang="en-AU"/>
              <a:t>Pair/share.</a:t>
            </a:r>
            <a:endParaRPr lang="en-US"/>
          </a:p>
          <a:p>
            <a:endParaRPr lang="en-US"/>
          </a:p>
        </p:txBody>
      </p:sp>
      <p:pic>
        <p:nvPicPr>
          <p:cNvPr id="2" name="Picture Placeholder 6">
            <a:extLst>
              <a:ext uri="{FF2B5EF4-FFF2-40B4-BE49-F238E27FC236}">
                <a16:creationId xmlns:a16="http://schemas.microsoft.com/office/drawing/2014/main" id="{736C750F-DBE7-06EC-78A4-8DF19F55EB13}"/>
              </a:ext>
            </a:extLst>
          </p:cNvPr>
          <p:cNvPicPr>
            <a:picLocks noChangeAspect="1"/>
          </p:cNvPicPr>
          <p:nvPr/>
        </p:nvPicPr>
        <p:blipFill>
          <a:blip r:embed="rId3">
            <a:extLst>
              <a:ext uri="{28A0092B-C50C-407E-A947-70E740481C1C}">
                <a14:useLocalDpi xmlns:a14="http://schemas.microsoft.com/office/drawing/2010/main" val="0"/>
              </a:ext>
            </a:extLst>
          </a:blip>
          <a:srcRect t="3670" b="3670"/>
          <a:stretch/>
        </p:blipFill>
        <p:spPr>
          <a:xfrm>
            <a:off x="2450623" y="3163684"/>
            <a:ext cx="4242753" cy="3145041"/>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Tree>
    <p:extLst>
      <p:ext uri="{BB962C8B-B14F-4D97-AF65-F5344CB8AC3E}">
        <p14:creationId xmlns:p14="http://schemas.microsoft.com/office/powerpoint/2010/main" val="428638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EA2AD7-6B81-0A6D-0D43-7E6C5A689800}"/>
              </a:ext>
            </a:extLst>
          </p:cNvPr>
          <p:cNvSpPr>
            <a:spLocks noGrp="1"/>
          </p:cNvSpPr>
          <p:nvPr>
            <p:ph type="body" sz="quarter" idx="12"/>
          </p:nvPr>
        </p:nvSpPr>
        <p:spPr>
          <a:xfrm>
            <a:off x="325712" y="1225087"/>
            <a:ext cx="8247888" cy="830997"/>
          </a:xfrm>
        </p:spPr>
        <p:txBody>
          <a:bodyPr/>
          <a:lstStyle/>
          <a:p>
            <a:r>
              <a:rPr lang="en-US"/>
              <a:t>In this lesson, you will practice listening to and respecting opinions that are different from your own.</a:t>
            </a:r>
          </a:p>
        </p:txBody>
      </p:sp>
      <p:pic>
        <p:nvPicPr>
          <p:cNvPr id="2" name="Picture Placeholder 6">
            <a:extLst>
              <a:ext uri="{FF2B5EF4-FFF2-40B4-BE49-F238E27FC236}">
                <a16:creationId xmlns:a16="http://schemas.microsoft.com/office/drawing/2014/main" id="{82051F60-CB28-AF8E-4867-323F6C8810A1}"/>
              </a:ext>
            </a:extLst>
          </p:cNvPr>
          <p:cNvPicPr>
            <a:picLocks noChangeAspect="1"/>
          </p:cNvPicPr>
          <p:nvPr/>
        </p:nvPicPr>
        <p:blipFill>
          <a:blip r:embed="rId3">
            <a:extLst>
              <a:ext uri="{28A0092B-C50C-407E-A947-70E740481C1C}">
                <a14:useLocalDpi xmlns:a14="http://schemas.microsoft.com/office/drawing/2010/main" val="0"/>
              </a:ext>
            </a:extLst>
          </a:blip>
          <a:srcRect t="3670" b="3670"/>
          <a:stretch/>
        </p:blipFill>
        <p:spPr>
          <a:xfrm>
            <a:off x="1736022" y="2108836"/>
            <a:ext cx="5671956" cy="4204472"/>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Tree>
    <p:extLst>
      <p:ext uri="{BB962C8B-B14F-4D97-AF65-F5344CB8AC3E}">
        <p14:creationId xmlns:p14="http://schemas.microsoft.com/office/powerpoint/2010/main" val="4221246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F692D-2A89-1803-5C7F-4DE3503DD4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093E964-6824-DDDA-45EE-B0ED05E82082}"/>
              </a:ext>
            </a:extLst>
          </p:cNvPr>
          <p:cNvSpPr txBox="1">
            <a:spLocks/>
          </p:cNvSpPr>
          <p:nvPr/>
        </p:nvSpPr>
        <p:spPr>
          <a:xfrm>
            <a:off x="329184" y="1225296"/>
            <a:ext cx="8243888"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2100" kern="1200">
                <a:solidFill>
                  <a:schemeClr val="tx1"/>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Calibri"/>
              </a:rPr>
              <a:t>You will be successful when you can:</a:t>
            </a:r>
          </a:p>
        </p:txBody>
      </p:sp>
      <p:sp>
        <p:nvSpPr>
          <p:cNvPr id="4" name="Text Placeholder 2">
            <a:extLst>
              <a:ext uri="{FF2B5EF4-FFF2-40B4-BE49-F238E27FC236}">
                <a16:creationId xmlns:a16="http://schemas.microsoft.com/office/drawing/2014/main" id="{4F3D4C8C-59F2-087C-CED7-66630AD81A7C}"/>
              </a:ext>
            </a:extLst>
          </p:cNvPr>
          <p:cNvSpPr txBox="1">
            <a:spLocks/>
          </p:cNvSpPr>
          <p:nvPr/>
        </p:nvSpPr>
        <p:spPr>
          <a:xfrm>
            <a:off x="2716111" y="2541781"/>
            <a:ext cx="5959576" cy="369332"/>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None/>
              <a:tabLst/>
              <a:defRPr/>
            </a:pPr>
            <a:r>
              <a:rPr kumimoji="0" lang="en-US" sz="2400" b="1" i="0" u="none" strike="noStrike" kern="1200" cap="none" spc="0" normalizeH="0" baseline="0" noProof="0">
                <a:ln>
                  <a:noFill/>
                </a:ln>
                <a:solidFill>
                  <a:srgbClr val="177F99"/>
                </a:solidFill>
                <a:effectLst/>
                <a:uLnTx/>
                <a:uFillTx/>
                <a:latin typeface="Calibri" panose="020F0502020204030204" pitchFamily="34" charset="0"/>
                <a:ea typeface="Calibri" panose="020F0502020204030204" pitchFamily="34" charset="0"/>
                <a:cs typeface="Calibri" panose="020F0502020204030204" pitchFamily="34" charset="0"/>
              </a:rPr>
              <a:t>explain </a:t>
            </a:r>
            <a:r>
              <a:rPr lang="en-US" i="0">
                <a:solidFill>
                  <a:srgbClr val="000000"/>
                </a:solidFill>
                <a:ea typeface="Calibri"/>
              </a:rPr>
              <a:t>why people might think differently </a:t>
            </a: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C5156E0-D67A-5AA0-6650-5455365B7602}"/>
              </a:ext>
            </a:extLst>
          </p:cNvPr>
          <p:cNvPicPr>
            <a:picLocks noChangeAspect="1"/>
          </p:cNvPicPr>
          <p:nvPr/>
        </p:nvPicPr>
        <p:blipFill>
          <a:blip r:embed="rId3">
            <a:extLst>
              <a:ext uri="{28A0092B-C50C-407E-A947-70E740481C1C}">
                <a14:useLocalDpi xmlns:a14="http://schemas.microsoft.com/office/drawing/2010/main" val="0"/>
              </a:ext>
            </a:extLst>
          </a:blip>
          <a:srcRect l="9" t="38630" r="75586" b="28417"/>
          <a:stretch>
            <a:fillRect/>
          </a:stretch>
        </p:blipFill>
        <p:spPr>
          <a:xfrm>
            <a:off x="495581" y="1787880"/>
            <a:ext cx="2157496" cy="2184912"/>
          </a:xfrm>
          <a:prstGeom prst="rect">
            <a:avLst/>
          </a:prstGeom>
        </p:spPr>
      </p:pic>
      <p:pic>
        <p:nvPicPr>
          <p:cNvPr id="6" name="Picture 5">
            <a:extLst>
              <a:ext uri="{FF2B5EF4-FFF2-40B4-BE49-F238E27FC236}">
                <a16:creationId xmlns:a16="http://schemas.microsoft.com/office/drawing/2014/main" id="{BF67F351-8FFA-7A94-42C6-CF036AAAAFE5}"/>
              </a:ext>
            </a:extLst>
          </p:cNvPr>
          <p:cNvPicPr>
            <a:picLocks noChangeAspect="1"/>
          </p:cNvPicPr>
          <p:nvPr/>
        </p:nvPicPr>
        <p:blipFill>
          <a:blip r:embed="rId3">
            <a:extLst>
              <a:ext uri="{28A0092B-C50C-407E-A947-70E740481C1C}">
                <a14:useLocalDpi xmlns:a14="http://schemas.microsoft.com/office/drawing/2010/main" val="0"/>
              </a:ext>
            </a:extLst>
          </a:blip>
          <a:srcRect l="299" t="39730" r="75356" b="28856"/>
          <a:stretch>
            <a:fillRect/>
          </a:stretch>
        </p:blipFill>
        <p:spPr>
          <a:xfrm>
            <a:off x="494836" y="4166044"/>
            <a:ext cx="2158241" cy="2088750"/>
          </a:xfrm>
          <a:prstGeom prst="rect">
            <a:avLst/>
          </a:prstGeom>
        </p:spPr>
      </p:pic>
      <p:sp>
        <p:nvSpPr>
          <p:cNvPr id="7" name="Text Placeholder 2">
            <a:extLst>
              <a:ext uri="{FF2B5EF4-FFF2-40B4-BE49-F238E27FC236}">
                <a16:creationId xmlns:a16="http://schemas.microsoft.com/office/drawing/2014/main" id="{7B81FD39-74E7-AE23-2EB8-F57A11FB8046}"/>
              </a:ext>
            </a:extLst>
          </p:cNvPr>
          <p:cNvSpPr txBox="1">
            <a:spLocks/>
          </p:cNvSpPr>
          <p:nvPr/>
        </p:nvSpPr>
        <p:spPr>
          <a:xfrm>
            <a:off x="2716110" y="4964320"/>
            <a:ext cx="5959577" cy="369332"/>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None/>
              <a:tabLst/>
              <a:defRPr/>
            </a:pPr>
            <a:r>
              <a:rPr lang="en-US" b="1" i="0">
                <a:solidFill>
                  <a:srgbClr val="177F99"/>
                </a:solidFill>
              </a:rPr>
              <a:t>respond</a:t>
            </a:r>
            <a:r>
              <a:rPr kumimoji="0" lang="en-US" sz="2400" b="0" i="0" u="none" strike="noStrike" kern="1200" cap="none" spc="0" normalizeH="0" baseline="0" noProof="0">
                <a:ln>
                  <a:noFill/>
                </a:ln>
                <a:solidFill>
                  <a:srgbClr val="717171"/>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i="0">
                <a:solidFill>
                  <a:srgbClr val="000000"/>
                </a:solidFill>
              </a:rPr>
              <a:t>to different opinions respectfully</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491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1500"/>
                            </p:stCondLst>
                            <p:childTnLst>
                              <p:par>
                                <p:cTn id="15" presetID="31" presetClass="entr" presetSubtype="0" fill="hold" nodeType="after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par>
                          <p:cTn id="21" fill="hold">
                            <p:stCondLst>
                              <p:cond delay="3500"/>
                            </p:stCondLst>
                            <p:childTnLst>
                              <p:par>
                                <p:cTn id="22" presetID="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8F648DB7-2FC9-59A9-4A7B-EDD8FDD36941}"/>
              </a:ext>
            </a:extLst>
          </p:cNvPr>
          <p:cNvPicPr>
            <a:picLocks noChangeAspect="1"/>
          </p:cNvPicPr>
          <p:nvPr/>
        </p:nvPicPr>
        <p:blipFill>
          <a:blip r:embed="rId3">
            <a:extLst>
              <a:ext uri="{28A0092B-C50C-407E-A947-70E740481C1C}">
                <a14:useLocalDpi xmlns:a14="http://schemas.microsoft.com/office/drawing/2010/main" val="0"/>
              </a:ext>
            </a:extLst>
          </a:blip>
          <a:srcRect t="3670" b="3670"/>
          <a:stretch/>
        </p:blipFill>
        <p:spPr>
          <a:xfrm>
            <a:off x="1137918" y="1217536"/>
            <a:ext cx="6868164" cy="5091189"/>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5" name="Picture Placeholder 6">
            <a:extLst>
              <a:ext uri="{FF2B5EF4-FFF2-40B4-BE49-F238E27FC236}">
                <a16:creationId xmlns:a16="http://schemas.microsoft.com/office/drawing/2014/main" id="{7D748DEE-AA6E-9A95-AECB-42B2E61B6525}"/>
              </a:ext>
            </a:extLst>
          </p:cNvPr>
          <p:cNvPicPr>
            <a:picLocks noChangeAspect="1"/>
          </p:cNvPicPr>
          <p:nvPr/>
        </p:nvPicPr>
        <p:blipFill>
          <a:blip r:embed="rId4">
            <a:extLst>
              <a:ext uri="{28A0092B-C50C-407E-A947-70E740481C1C}">
                <a14:useLocalDpi xmlns:a14="http://schemas.microsoft.com/office/drawing/2010/main" val="0"/>
              </a:ext>
            </a:extLst>
          </a:blip>
          <a:srcRect t="3670" b="3670"/>
          <a:stretch/>
        </p:blipFill>
        <p:spPr>
          <a:xfrm>
            <a:off x="1137918" y="1217536"/>
            <a:ext cx="6868164" cy="5091189"/>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6" name="Picture Placeholder 6">
            <a:extLst>
              <a:ext uri="{FF2B5EF4-FFF2-40B4-BE49-F238E27FC236}">
                <a16:creationId xmlns:a16="http://schemas.microsoft.com/office/drawing/2014/main" id="{CCD4F660-5F75-488A-288C-55F79E7EFE45}"/>
              </a:ext>
            </a:extLst>
          </p:cNvPr>
          <p:cNvPicPr>
            <a:picLocks noChangeAspect="1"/>
          </p:cNvPicPr>
          <p:nvPr/>
        </p:nvPicPr>
        <p:blipFill>
          <a:blip r:embed="rId5">
            <a:extLst>
              <a:ext uri="{28A0092B-C50C-407E-A947-70E740481C1C}">
                <a14:useLocalDpi xmlns:a14="http://schemas.microsoft.com/office/drawing/2010/main" val="0"/>
              </a:ext>
            </a:extLst>
          </a:blip>
          <a:srcRect t="8188" b="8188"/>
          <a:stretch/>
        </p:blipFill>
        <p:spPr>
          <a:xfrm>
            <a:off x="1137918" y="1217536"/>
            <a:ext cx="6868164" cy="5091189"/>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Tree>
    <p:extLst>
      <p:ext uri="{BB962C8B-B14F-4D97-AF65-F5344CB8AC3E}">
        <p14:creationId xmlns:p14="http://schemas.microsoft.com/office/powerpoint/2010/main" val="122450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C3DE32-C70F-9A75-CB1B-CDD20318A8AA}"/>
              </a:ext>
            </a:extLst>
          </p:cNvPr>
          <p:cNvSpPr>
            <a:spLocks noGrp="1"/>
          </p:cNvSpPr>
          <p:nvPr>
            <p:ph type="body" sz="quarter" idx="14"/>
          </p:nvPr>
        </p:nvSpPr>
        <p:spPr/>
        <p:txBody>
          <a:bodyPr>
            <a:noAutofit/>
          </a:bodyPr>
          <a:lstStyle/>
          <a:p>
            <a:r>
              <a:rPr lang="en-US" dirty="0"/>
              <a:t>Different Opinions</a:t>
            </a:r>
          </a:p>
        </p:txBody>
      </p:sp>
      <p:pic>
        <p:nvPicPr>
          <p:cNvPr id="4" name="Picture Placeholder 6">
            <a:extLst>
              <a:ext uri="{FF2B5EF4-FFF2-40B4-BE49-F238E27FC236}">
                <a16:creationId xmlns:a16="http://schemas.microsoft.com/office/drawing/2014/main" id="{C1C45876-0F20-3424-9939-217E54D1EBAA}"/>
              </a:ext>
            </a:extLst>
          </p:cNvPr>
          <p:cNvPicPr>
            <a:picLocks noChangeAspect="1"/>
          </p:cNvPicPr>
          <p:nvPr/>
        </p:nvPicPr>
        <p:blipFill>
          <a:blip r:embed="rId3">
            <a:extLst>
              <a:ext uri="{28A0092B-C50C-407E-A947-70E740481C1C}">
                <a14:useLocalDpi xmlns:a14="http://schemas.microsoft.com/office/drawing/2010/main" val="0"/>
              </a:ext>
            </a:extLst>
          </a:blip>
          <a:srcRect l="2571" r="2571"/>
          <a:stretch/>
        </p:blipFill>
        <p:spPr>
          <a:xfrm>
            <a:off x="1135877" y="1214511"/>
            <a:ext cx="6872245" cy="5094214"/>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5" name="Picture Placeholder 6">
            <a:extLst>
              <a:ext uri="{FF2B5EF4-FFF2-40B4-BE49-F238E27FC236}">
                <a16:creationId xmlns:a16="http://schemas.microsoft.com/office/drawing/2014/main" id="{27ABCD4B-F2A6-E228-9029-E88707EBCB4C}"/>
              </a:ext>
            </a:extLst>
          </p:cNvPr>
          <p:cNvPicPr>
            <a:picLocks noChangeAspect="1"/>
          </p:cNvPicPr>
          <p:nvPr/>
        </p:nvPicPr>
        <p:blipFill>
          <a:blip r:embed="rId4">
            <a:extLst>
              <a:ext uri="{28A0092B-C50C-407E-A947-70E740481C1C}">
                <a14:useLocalDpi xmlns:a14="http://schemas.microsoft.com/office/drawing/2010/main" val="0"/>
              </a:ext>
            </a:extLst>
          </a:blip>
          <a:srcRect l="4984" r="4984"/>
          <a:stretch/>
        </p:blipFill>
        <p:spPr>
          <a:xfrm>
            <a:off x="1135877" y="1214511"/>
            <a:ext cx="6872245" cy="5094214"/>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6" name="Picture Placeholder 6">
            <a:extLst>
              <a:ext uri="{FF2B5EF4-FFF2-40B4-BE49-F238E27FC236}">
                <a16:creationId xmlns:a16="http://schemas.microsoft.com/office/drawing/2014/main" id="{71CF32D3-0E58-5CF8-CD5D-FC55B9552CA3}"/>
              </a:ext>
            </a:extLst>
          </p:cNvPr>
          <p:cNvPicPr>
            <a:picLocks noChangeAspect="1"/>
          </p:cNvPicPr>
          <p:nvPr/>
        </p:nvPicPr>
        <p:blipFill>
          <a:blip r:embed="rId5">
            <a:extLst>
              <a:ext uri="{28A0092B-C50C-407E-A947-70E740481C1C}">
                <a14:useLocalDpi xmlns:a14="http://schemas.microsoft.com/office/drawing/2010/main" val="0"/>
              </a:ext>
            </a:extLst>
          </a:blip>
          <a:srcRect l="5087" r="5087"/>
          <a:stretch/>
        </p:blipFill>
        <p:spPr>
          <a:xfrm>
            <a:off x="1135877" y="1214511"/>
            <a:ext cx="6872245" cy="5094214"/>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Tree>
    <p:extLst>
      <p:ext uri="{BB962C8B-B14F-4D97-AF65-F5344CB8AC3E}">
        <p14:creationId xmlns:p14="http://schemas.microsoft.com/office/powerpoint/2010/main" val="363310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F7124C-A900-DFA3-1A2A-A774D7580966}"/>
              </a:ext>
            </a:extLst>
          </p:cNvPr>
          <p:cNvSpPr>
            <a:spLocks noGrp="1"/>
          </p:cNvSpPr>
          <p:nvPr>
            <p:ph type="body" sz="quarter" idx="12"/>
          </p:nvPr>
        </p:nvSpPr>
        <p:spPr>
          <a:xfrm>
            <a:off x="325712" y="1225087"/>
            <a:ext cx="8247888" cy="1200329"/>
          </a:xfrm>
        </p:spPr>
        <p:txBody>
          <a:bodyPr/>
          <a:lstStyle/>
          <a:p>
            <a:r>
              <a:rPr lang="en-GB"/>
              <a:t>An </a:t>
            </a:r>
            <a:r>
              <a:rPr lang="en-GB" b="1"/>
              <a:t>opinion is a view </a:t>
            </a:r>
            <a:r>
              <a:rPr lang="en-GB"/>
              <a:t>we make about something or someone that </a:t>
            </a:r>
            <a:r>
              <a:rPr lang="en-GB" b="1"/>
              <a:t>isn’t necessarily based on facts</a:t>
            </a:r>
            <a:r>
              <a:rPr lang="en-GB"/>
              <a:t>. An opinion is a </a:t>
            </a:r>
            <a:r>
              <a:rPr lang="en-GB" b="1"/>
              <a:t>personal judgement, thought or belief.</a:t>
            </a:r>
            <a:endParaRPr lang="en-US" b="1"/>
          </a:p>
        </p:txBody>
      </p:sp>
      <p:pic>
        <p:nvPicPr>
          <p:cNvPr id="13" name="Picture Placeholder 6">
            <a:extLst>
              <a:ext uri="{FF2B5EF4-FFF2-40B4-BE49-F238E27FC236}">
                <a16:creationId xmlns:a16="http://schemas.microsoft.com/office/drawing/2014/main" id="{B0C7E4EB-1879-DF3A-0567-C7213E4EF3BC}"/>
              </a:ext>
            </a:extLst>
          </p:cNvPr>
          <p:cNvPicPr>
            <a:picLocks noChangeAspect="1"/>
          </p:cNvPicPr>
          <p:nvPr/>
        </p:nvPicPr>
        <p:blipFill>
          <a:blip r:embed="rId3">
            <a:extLst>
              <a:ext uri="{96DAC541-7B7A-43D3-8B79-37D633B846F1}">
                <asvg:svgBlip xmlns:asvg="http://schemas.microsoft.com/office/drawing/2016/SVG/main" r:embed="rId4"/>
              </a:ext>
            </a:extLst>
          </a:blip>
          <a:srcRect l="9951" r="9951"/>
          <a:stretch/>
        </p:blipFill>
        <p:spPr>
          <a:xfrm>
            <a:off x="1952651" y="2425416"/>
            <a:ext cx="5238698" cy="3883309"/>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Tree>
    <p:extLst>
      <p:ext uri="{BB962C8B-B14F-4D97-AF65-F5344CB8AC3E}">
        <p14:creationId xmlns:p14="http://schemas.microsoft.com/office/powerpoint/2010/main" val="3050916536"/>
      </p:ext>
    </p:extLst>
  </p:cSld>
  <p:clrMapOvr>
    <a:masterClrMapping/>
  </p:clrMapOvr>
</p:sld>
</file>

<file path=ppt/theme/theme1.xml><?xml version="1.0" encoding="utf-8"?>
<a:theme xmlns:a="http://schemas.openxmlformats.org/drawingml/2006/main" name="GGSA_CharacterDev_PPT_Theme">
  <a:themeElements>
    <a:clrScheme name="GGSA">
      <a:dk1>
        <a:srgbClr val="717171"/>
      </a:dk1>
      <a:lt1>
        <a:srgbClr val="FFFFFF"/>
      </a:lt1>
      <a:dk2>
        <a:srgbClr val="0092A3"/>
      </a:dk2>
      <a:lt2>
        <a:srgbClr val="FEFAF2"/>
      </a:lt2>
      <a:accent1>
        <a:srgbClr val="177F99"/>
      </a:accent1>
      <a:accent2>
        <a:srgbClr val="7FC7CF"/>
      </a:accent2>
      <a:accent3>
        <a:srgbClr val="D9EEEB"/>
      </a:accent3>
      <a:accent4>
        <a:srgbClr val="F89D29"/>
      </a:accent4>
      <a:accent5>
        <a:srgbClr val="FDB619"/>
      </a:accent5>
      <a:accent6>
        <a:srgbClr val="FFE8B3"/>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CHADEV Y4-5 Lesson Template V3 20240419" id="{A58A2304-82A1-614A-A59A-248C8DBCCD86}" vid="{9F2DC27F-1A0B-D946-99EB-CDA5B157DAA9}"/>
    </a:ext>
  </a:extLst>
</a:theme>
</file>

<file path=ppt/theme/theme2.xml><?xml version="1.0" encoding="utf-8"?>
<a:theme xmlns:a="http://schemas.openxmlformats.org/drawingml/2006/main" name="1_GGSA_CharacterDev_PPT_Theme">
  <a:themeElements>
    <a:clrScheme name="GGSA">
      <a:dk1>
        <a:srgbClr val="717171"/>
      </a:dk1>
      <a:lt1>
        <a:srgbClr val="FFFFFF"/>
      </a:lt1>
      <a:dk2>
        <a:srgbClr val="0092A3"/>
      </a:dk2>
      <a:lt2>
        <a:srgbClr val="FEFAF2"/>
      </a:lt2>
      <a:accent1>
        <a:srgbClr val="177F99"/>
      </a:accent1>
      <a:accent2>
        <a:srgbClr val="7FC7CF"/>
      </a:accent2>
      <a:accent3>
        <a:srgbClr val="D9EEEB"/>
      </a:accent3>
      <a:accent4>
        <a:srgbClr val="F89D29"/>
      </a:accent4>
      <a:accent5>
        <a:srgbClr val="FDB619"/>
      </a:accent5>
      <a:accent6>
        <a:srgbClr val="FFE8B3"/>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CHADEV Y4-5 Lesson Template V3 20240419" id="{A58A2304-82A1-614A-A59A-248C8DBCCD86}" vid="{9F2DC27F-1A0B-D946-99EB-CDA5B157DAA9}"/>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2461598377cc1d69122c1f23337d5e">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6701f24062e837f14f86cc189893d0b6"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documentManagement>
    <TaxCatchAll xmlns="f315eb64-a02b-4bd5-a84c-38ab918c4ccd" xsi:nil="true"/>
    <lcf76f155ced4ddcb4097134ff3c332f xmlns="d63ea73a-d7e6-4e3a-bf41-d78273581467">
      <Terms xmlns="http://schemas.microsoft.com/office/infopath/2007/PartnerControls"/>
    </lcf76f155ced4ddcb4097134ff3c332f>
    <MediaLengthInSeconds xmlns="d63ea73a-d7e6-4e3a-bf41-d78273581467" xsi:nil="true"/>
    <SharedWithUsers xmlns="f315eb64-a02b-4bd5-a84c-38ab918c4ccd">
      <UserInfo>
        <DisplayName>Thom Butler</DisplayName>
        <AccountId>736</AccountId>
        <AccountType/>
      </UserInfo>
    </SharedWithUsers>
    <_dlc_DocId xmlns="f315eb64-a02b-4bd5-a84c-38ab918c4ccd">3KN27SNVY5CS-90160594-429971</_dlc_DocId>
    <_dlc_DocIdUrl xmlns="f315eb64-a02b-4bd5-a84c-38ab918c4ccd">
      <Url>https://ggsaus.sharepoint.com/sites/Curriculum/_layouts/15/DocIdRedir.aspx?ID=3KN27SNVY5CS-90160594-429971</Url>
      <Description>3KN27SNVY5CS-90160594-429971</Description>
    </_dlc_DocIdUrl>
    <_Flow_SignoffStatus xmlns="d63ea73a-d7e6-4e3a-bf41-d78273581467" xsi:nil="true"/>
    <_Revision xmlns="http://schemas.microsoft.com/sharepoint/v3/fields" xsi:nil="true"/>
    <Review_x0020_History xmlns="d63ea73a-d7e6-4e3a-bf41-d78273581467" xsi:nil="true"/>
    <_dlc_DocIdPersistId xmlns="f315eb64-a02b-4bd5-a84c-38ab918c4ccd">false</_dlc_DocIdPersistId>
  </documentManagement>
</p:properties>
</file>

<file path=customXml/itemProps1.xml><?xml version="1.0" encoding="utf-8"?>
<ds:datastoreItem xmlns:ds="http://schemas.openxmlformats.org/officeDocument/2006/customXml" ds:itemID="{A126B2F9-9E5E-47F6-8BD5-9996CAB193A4}">
  <ds:schemaRefs>
    <ds:schemaRef ds:uri="http://schemas.microsoft.com/sharepoint/v3/contenttype/forms"/>
  </ds:schemaRefs>
</ds:datastoreItem>
</file>

<file path=customXml/itemProps2.xml><?xml version="1.0" encoding="utf-8"?>
<ds:datastoreItem xmlns:ds="http://schemas.openxmlformats.org/officeDocument/2006/customXml" ds:itemID="{EB5A8FAF-581A-4C97-9ADF-CC73324A2D10}">
  <ds:schemaRefs>
    <ds:schemaRef ds:uri="http://schemas.microsoft.com/sharepoint/events"/>
  </ds:schemaRefs>
</ds:datastoreItem>
</file>

<file path=customXml/itemProps3.xml><?xml version="1.0" encoding="utf-8"?>
<ds:datastoreItem xmlns:ds="http://schemas.openxmlformats.org/officeDocument/2006/customXml" ds:itemID="{DB945F80-F788-4887-A3D8-EFA1D037BFFC}">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CCA1584-9CA9-46D4-BE44-1AD376E0FB8E}">
  <ds:schemaRefs>
    <ds:schemaRef ds:uri="http://schemas.microsoft.com/sharepoint/v3/fields"/>
    <ds:schemaRef ds:uri="f315eb64-a02b-4bd5-a84c-38ab918c4ccd"/>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d63ea73a-d7e6-4e3a-bf41-d78273581467"/>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9244ecb8-16fe-4c0f-8e27-d1c8d10e61bf}" enabled="0" method="" siteId="{9244ecb8-16fe-4c0f-8e27-d1c8d10e61bf}" removed="1"/>
</clbl:labelList>
</file>

<file path=docProps/app.xml><?xml version="1.0" encoding="utf-8"?>
<Properties xmlns="http://schemas.openxmlformats.org/officeDocument/2006/extended-properties" xmlns:vt="http://schemas.openxmlformats.org/officeDocument/2006/docPropsVTypes">
  <Template>CHADEV Year 4 Lesson Template V3 20240419</Template>
  <TotalTime>276</TotalTime>
  <Words>1554</Words>
  <Application>Microsoft Office PowerPoint</Application>
  <PresentationFormat>On-screen Show (4:3)</PresentationFormat>
  <Paragraphs>110</Paragraphs>
  <Slides>31</Slides>
  <Notes>30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Gotham-Book</vt:lpstr>
      <vt:lpstr>American Typewriter</vt:lpstr>
      <vt:lpstr>Calibri</vt:lpstr>
      <vt:lpstr>Edu QLD Beginner</vt:lpstr>
      <vt:lpstr>Calibr</vt:lpstr>
      <vt:lpstr>Times New Roman</vt:lpstr>
      <vt:lpstr>Wingdings</vt:lpstr>
      <vt:lpstr>Dreaming Outloud Pro</vt:lpstr>
      <vt:lpstr>Arial</vt:lpstr>
      <vt:lpstr>Copperplate</vt:lpstr>
      <vt:lpstr>GGSA_CharacterDev_PPT_Theme</vt:lpstr>
      <vt:lpstr>1_GGSA_CharacterDev_PPT_Theme</vt:lpstr>
      <vt:lpstr>Respecting Different Opinions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44</dc:title>
  <dc:subject>Parenting</dc:subject>
  <dc:creator>Mahmoud Diaa</dc:creator>
  <cp:keywords>Parenting</cp:keywords>
  <cp:lastModifiedBy>Lorraine Sage</cp:lastModifiedBy>
  <cp:revision>1</cp:revision>
  <cp:lastPrinted>2021-04-07T01:54:21Z</cp:lastPrinted>
  <dcterms:created xsi:type="dcterms:W3CDTF">2024-04-29T10:07:44Z</dcterms:created>
  <dcterms:modified xsi:type="dcterms:W3CDTF">2026-04-22T09:23:04Z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dcProductDevelopment">
    <vt:bool>false</vt:bool>
  </property>
  <property fmtid="{D5CDD505-2E9C-101B-9397-08002B2CF9AE}" pid="5" name="dcInternalEvaluationLibrary">
    <vt:bool>false</vt:bool>
  </property>
  <property fmtid="{D5CDD505-2E9C-101B-9397-08002B2CF9AE}" pid="6" name="dcMarketingServices">
    <vt:bool>false</vt:bool>
  </property>
  <property fmtid="{D5CDD505-2E9C-101B-9397-08002B2CF9AE}" pid="7" name="dcIntranet">
    <vt:bool>false</vt:bool>
  </property>
  <property fmtid="{D5CDD505-2E9C-101B-9397-08002B2CF9AE}" pid="8" name="dcExternalEvaluationLibrary">
    <vt:bool>false</vt:bool>
  </property>
  <property fmtid="{D5CDD505-2E9C-101B-9397-08002B2CF9AE}" pid="9" name="dcSchoolsAllStaff">
    <vt:bool>false</vt:bool>
  </property>
  <property fmtid="{D5CDD505-2E9C-101B-9397-08002B2CF9AE}" pid="10" name="dcDirectors">
    <vt:bool>false</vt:bool>
  </property>
  <property fmtid="{D5CDD505-2E9C-101B-9397-08002B2CF9AE}" pid="11" name="dcGreatTeachingPortal">
    <vt:bool>false</vt:bool>
  </property>
  <property fmtid="{D5CDD505-2E9C-101B-9397-08002B2CF9AE}" pid="12" name="dcBrochureStand">
    <vt:bool>false</vt:bool>
  </property>
  <property fmtid="{D5CDD505-2E9C-101B-9397-08002B2CF9AE}" pid="13" name="dcSchoolPrincipals">
    <vt:bool>false</vt:bool>
  </property>
  <property fmtid="{D5CDD505-2E9C-101B-9397-08002B2CF9AE}" pid="14" name="dcWebsite">
    <vt:bool>false</vt:bool>
  </property>
  <property fmtid="{D5CDD505-2E9C-101B-9397-08002B2CF9AE}" pid="15" name="dcDigitalDatabase">
    <vt:bool>false</vt:bool>
  </property>
  <property fmtid="{D5CDD505-2E9C-101B-9397-08002B2CF9AE}" pid="16" name="dcProductFolders">
    <vt:bool>false</vt:bool>
  </property>
  <property fmtid="{D5CDD505-2E9C-101B-9397-08002B2CF9AE}" pid="17" name="dcCEOSocialMedia">
    <vt:bool>false</vt:bool>
  </property>
  <property fmtid="{D5CDD505-2E9C-101B-9397-08002B2CF9AE}" pid="18" name="dcBusinessServices">
    <vt:bool>false</vt:bool>
  </property>
  <property fmtid="{D5CDD505-2E9C-101B-9397-08002B2CF9AE}" pid="19" name="dcInfoHub">
    <vt:bool>false</vt:bool>
  </property>
  <property fmtid="{D5CDD505-2E9C-101B-9397-08002B2CF9AE}" pid="20" name="dcManagement">
    <vt:bool>false</vt:bool>
  </property>
  <property fmtid="{D5CDD505-2E9C-101B-9397-08002B2CF9AE}" pid="21" name="dcSchoolPartnerships">
    <vt:bool>false</vt:bool>
  </property>
  <property fmtid="{D5CDD505-2E9C-101B-9397-08002B2CF9AE}" pid="22" name="dcCurriculumResourceLibrary">
    <vt:bool>false</vt:bool>
  </property>
  <property fmtid="{D5CDD505-2E9C-101B-9397-08002B2CF9AE}" pid="23" name="dcAllGGSAStaff">
    <vt:bool>false</vt:bool>
  </property>
  <property fmtid="{D5CDD505-2E9C-101B-9397-08002B2CF9AE}" pid="24" name="dcSocialMedia">
    <vt:bool>false</vt:bool>
  </property>
  <property fmtid="{D5CDD505-2E9C-101B-9397-08002B2CF9AE}" pid="25" name="MediaServiceImageTags">
    <vt:lpwstr/>
  </property>
  <property fmtid="{D5CDD505-2E9C-101B-9397-08002B2CF9AE}" pid="26" name="xd_ProgID">
    <vt:lpwstr/>
  </property>
  <property fmtid="{D5CDD505-2E9C-101B-9397-08002B2CF9AE}" pid="27" name="_dlc_DocId">
    <vt:lpwstr>GGSAPD-1028343255-299314</vt:lpwstr>
  </property>
  <property fmtid="{D5CDD505-2E9C-101B-9397-08002B2CF9AE}" pid="28" name="_ColorHex">
    <vt:lpwstr/>
  </property>
  <property fmtid="{D5CDD505-2E9C-101B-9397-08002B2CF9AE}" pid="29" name="_Emoji">
    <vt:lpwstr/>
  </property>
  <property fmtid="{D5CDD505-2E9C-101B-9397-08002B2CF9AE}" pid="30" name="auditStatus">
    <vt:lpwstr>Created</vt:lpwstr>
  </property>
  <property fmtid="{D5CDD505-2E9C-101B-9397-08002B2CF9AE}" pid="31" name="ComplianceAssetId">
    <vt:lpwstr/>
  </property>
  <property fmtid="{D5CDD505-2E9C-101B-9397-08002B2CF9AE}" pid="32" name="TemplateUrl">
    <vt:lpwstr/>
  </property>
  <property fmtid="{D5CDD505-2E9C-101B-9397-08002B2CF9AE}" pid="33" name="Request">
    <vt:lpwstr>, </vt:lpwstr>
  </property>
  <property fmtid="{D5CDD505-2E9C-101B-9397-08002B2CF9AE}" pid="34" name="_ColorTag">
    <vt:lpwstr/>
  </property>
  <property fmtid="{D5CDD505-2E9C-101B-9397-08002B2CF9AE}" pid="35" name="_ExtendedDescription">
    <vt:lpwstr/>
  </property>
  <property fmtid="{D5CDD505-2E9C-101B-9397-08002B2CF9AE}" pid="36" name="TriggerFlowInfo">
    <vt:lpwstr/>
  </property>
  <property fmtid="{D5CDD505-2E9C-101B-9397-08002B2CF9AE}" pid="37" name="_dlc_DocIdUrl">
    <vt:lpwstr>https://ggsaus.sharepoint.com/sites/ProductDevelopment/_layouts/15/DocIdRedir.aspx?ID=GGSAPD-1028343255-299314, GGSAPD-1028343255-299314</vt:lpwstr>
  </property>
  <property fmtid="{D5CDD505-2E9C-101B-9397-08002B2CF9AE}" pid="38" name="xd_Signature">
    <vt:bool>false</vt:bool>
  </property>
  <property fmtid="{D5CDD505-2E9C-101B-9397-08002B2CF9AE}" pid="39" name="SharedWithUsers">
    <vt:lpwstr>5571;#Vanessa Leonhardt;#5694;#Jacqui Castorina</vt:lpwstr>
  </property>
  <property fmtid="{D5CDD505-2E9C-101B-9397-08002B2CF9AE}" pid="40" name="_dlc_DocIdItemGuid">
    <vt:lpwstr>612b69dd-783a-43ce-85e2-b415fd254246</vt:lpwstr>
  </property>
</Properties>
</file>