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6213" r:id="rId5"/>
  </p:sldMasterIdLst>
  <p:notesMasterIdLst>
    <p:notesMasterId r:id="rId27"/>
  </p:notesMasterIdLst>
  <p:handoutMasterIdLst>
    <p:handoutMasterId r:id="rId28"/>
  </p:handoutMasterIdLst>
  <p:sldIdLst>
    <p:sldId id="256" r:id="rId6"/>
    <p:sldId id="261" r:id="rId7"/>
    <p:sldId id="3831" r:id="rId8"/>
    <p:sldId id="285" r:id="rId9"/>
    <p:sldId id="3832" r:id="rId10"/>
    <p:sldId id="3839" r:id="rId11"/>
    <p:sldId id="3838" r:id="rId12"/>
    <p:sldId id="3841" r:id="rId13"/>
    <p:sldId id="3842" r:id="rId14"/>
    <p:sldId id="3840" r:id="rId15"/>
    <p:sldId id="3843" r:id="rId16"/>
    <p:sldId id="3844" r:id="rId17"/>
    <p:sldId id="305" r:id="rId18"/>
    <p:sldId id="3815" r:id="rId19"/>
    <p:sldId id="298" r:id="rId20"/>
    <p:sldId id="304" r:id="rId21"/>
    <p:sldId id="1782" r:id="rId22"/>
    <p:sldId id="275" r:id="rId23"/>
    <p:sldId id="1846" r:id="rId24"/>
    <p:sldId id="277" r:id="rId25"/>
    <p:sldId id="1783" r:id="rId26"/>
  </p:sldIdLst>
  <p:sldSz cx="9144000" cy="6858000" type="screen4x3"/>
  <p:notesSz cx="7019925" cy="9305925"/>
  <p:embeddedFontLst>
    <p:embeddedFont>
      <p:font typeface="Edu QLD Beginner" pitchFamily="2" charset="0"/>
      <p:regular r:id="rId29"/>
      <p:bold r:id="rId30"/>
    </p:embeddedFont>
    <p:embeddedFont>
      <p:font typeface="Gotham-Book" panose="020F0502020204030204" pitchFamily="34" charset="0"/>
      <p:regular r:id="rId31"/>
      <p:bold r:id="rId32"/>
      <p:italic r:id="rId33"/>
      <p:boldItalic r:id="rId34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i="1" kern="1200">
        <a:solidFill>
          <a:schemeClr val="bg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i="1" kern="1200">
        <a:solidFill>
          <a:schemeClr val="bg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i="1" kern="1200">
        <a:solidFill>
          <a:schemeClr val="bg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i="1" kern="1200">
        <a:solidFill>
          <a:schemeClr val="bg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i="1" kern="1200">
        <a:solidFill>
          <a:schemeClr val="bg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400" i="1" kern="1200">
        <a:solidFill>
          <a:schemeClr val="bg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400" i="1" kern="1200">
        <a:solidFill>
          <a:schemeClr val="bg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400" i="1" kern="1200">
        <a:solidFill>
          <a:schemeClr val="bg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400" i="1" kern="1200">
        <a:solidFill>
          <a:schemeClr val="bg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527" userDrawn="1">
          <p15:clr>
            <a:srgbClr val="A4A3A4"/>
          </p15:clr>
        </p15:guide>
        <p15:guide id="2" pos="272" userDrawn="1">
          <p15:clr>
            <a:srgbClr val="A4A3A4"/>
          </p15:clr>
        </p15:guide>
        <p15:guide id="3" pos="2904" userDrawn="1">
          <p15:clr>
            <a:srgbClr val="A4A3A4"/>
          </p15:clr>
        </p15:guide>
        <p15:guide id="4" pos="5465" userDrawn="1">
          <p15:clr>
            <a:srgbClr val="A4A3A4"/>
          </p15:clr>
        </p15:guide>
        <p15:guide id="5" orient="horz" pos="2137" userDrawn="1">
          <p15:clr>
            <a:srgbClr val="A4A3A4"/>
          </p15:clr>
        </p15:guide>
        <p15:guide id="6" orient="horz" pos="3974" userDrawn="1">
          <p15:clr>
            <a:srgbClr val="A4A3A4"/>
          </p15:clr>
        </p15:guide>
        <p15:guide id="7" orient="horz" pos="25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1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CF1D125-CDAC-41BA-663D-FA2ED412B9D6}" name="Elizabeth Piaquadio" initials="" userId="S::epiaquadio@goodtogreatschools.org.au::52767243-7565-4b68-b9c1-5d2bede989b0" providerId="AD"/>
  <p188:author id="{C4288552-6D0E-8CC2-62D5-390F7A912CEC}" name="Abbas Kassem" initials="" userId="S::akassem@goodtogreatschools.org.au::b5422da9-d130-411e-8a14-2c174765e2f3" providerId="AD"/>
  <p188:author id="{AE13D573-072D-EE39-2DB1-24E329469973}" name="Juliana Beegan" initials="JB" userId="S::jbeegan@goodtogreatschools.org.au::4c05f302-eb34-4b48-a27e-a525affba11d" providerId="AD"/>
  <p188:author id="{A858C27E-DE66-476E-F0D9-1C44EA3E7CC1}" name="Chantal Rae" initials="CR" userId="S::crae@goodtogreatschools.org.au::a1db561e-73a2-489d-a119-0f73c1c2f06f" providerId="AD"/>
  <p188:author id="{F9EC709B-A35B-5782-C0E0-A56C6394654A}" name="Sara Reynolds" initials="SR" userId="S::sreynolds@goodtogreatschools.org.au::69865588-b2e5-414a-9d2a-0cd2581b20ed" providerId="AD"/>
  <p188:author id="{975C13B1-098B-AE78-A050-04A321074122}" name="Nathan Duff" initials="ND" userId="S::nduff@goodtogreatschools.org.au::5454dd5d-9811-49f6-92ba-8b7b8eb9777a" providerId="AD"/>
  <p188:author id="{9B6C35E0-19F5-AC4A-AE69-0037BB855A2A}" name="Duncan Hastie" initials="DH" userId="S::dhastie@goodtogreatschools.org.au::6b9ddfa0-3e8b-4c72-a299-e1e58d399348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rudy Sinnamon" initials="TS" lastIdx="16" clrIdx="0"/>
  <p:cmAuthor id="2" name="ayesha@checkitediting.com.au" initials="a" lastIdx="1" clrIdx="1">
    <p:extLst>
      <p:ext uri="{19B8F6BF-5375-455C-9EA6-DF929625EA0E}">
        <p15:presenceInfo xmlns:p15="http://schemas.microsoft.com/office/powerpoint/2012/main" userId="3ac9f934761b203a" providerId="Windows Live"/>
      </p:ext>
    </p:extLst>
  </p:cmAuthor>
  <p:cmAuthor id="3" name="Nadine Anderson-Conklin" initials="NAC" lastIdx="2" clrIdx="2">
    <p:extLst>
      <p:ext uri="{19B8F6BF-5375-455C-9EA6-DF929625EA0E}">
        <p15:presenceInfo xmlns:p15="http://schemas.microsoft.com/office/powerpoint/2012/main" userId="S::NAnderson@goodtogreatschools.org.au::a935aca9-513a-492d-957e-465cbe939dd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EAC2BF"/>
    <a:srgbClr val="C1E7EA"/>
    <a:srgbClr val="EAC1BE"/>
    <a:srgbClr val="FFEAAB"/>
    <a:srgbClr val="FFEBAB"/>
    <a:srgbClr val="FFFDF5"/>
    <a:srgbClr val="FFFEFA"/>
    <a:srgbClr val="FAFFFF"/>
    <a:srgbClr val="F5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58"/>
    <p:restoredTop sz="62903"/>
  </p:normalViewPr>
  <p:slideViewPr>
    <p:cSldViewPr snapToGrid="0" showGuides="1">
      <p:cViewPr>
        <p:scale>
          <a:sx n="36" d="100"/>
          <a:sy n="36" d="100"/>
        </p:scale>
        <p:origin x="1664" y="808"/>
      </p:cViewPr>
      <p:guideLst>
        <p:guide orient="horz" pos="527"/>
        <p:guide pos="272"/>
        <p:guide pos="2904"/>
        <p:guide pos="5465"/>
        <p:guide orient="horz" pos="2137"/>
        <p:guide orient="horz" pos="3974"/>
        <p:guide orient="horz" pos="252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>
        <p:guide orient="horz" pos="2931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ableStyles" Target="tableStyles.xml"/><Relationship Id="rId21" Type="http://schemas.openxmlformats.org/officeDocument/2006/relationships/slide" Target="slides/slide16.xml"/><Relationship Id="rId34" Type="http://schemas.openxmlformats.org/officeDocument/2006/relationships/font" Target="fonts/font6.fntdata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font" Target="fonts/font1.fntdata"/><Relationship Id="rId41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font" Target="fonts/font4.fntdata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handoutMaster" Target="handoutMasters/handoutMaster1.xml"/><Relationship Id="rId36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font" Target="fonts/font3.fntdata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commentAuthors" Target="commentAuthor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font" Target="fonts/font5.fntdata"/><Relationship Id="rId38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ana Beegan" userId="4c05f302-eb34-4b48-a27e-a525affba11d" providerId="ADAL" clId="{C64F27B7-0214-51B6-AEBC-46A80069714E}"/>
    <pc:docChg chg="undo custSel addSld delSld modSld">
      <pc:chgData name="Juliana Beegan" userId="4c05f302-eb34-4b48-a27e-a525affba11d" providerId="ADAL" clId="{C64F27B7-0214-51B6-AEBC-46A80069714E}" dt="2026-02-17T02:32:49.991" v="5362" actId="20577"/>
      <pc:docMkLst>
        <pc:docMk/>
      </pc:docMkLst>
      <pc:sldChg chg="addSp delSp modSp mod modNotesTx">
        <pc:chgData name="Juliana Beegan" userId="4c05f302-eb34-4b48-a27e-a525affba11d" providerId="ADAL" clId="{C64F27B7-0214-51B6-AEBC-46A80069714E}" dt="2026-02-17T02:25:07.405" v="5340" actId="20577"/>
        <pc:sldMkLst>
          <pc:docMk/>
          <pc:sldMk cId="2585116655" sldId="256"/>
        </pc:sldMkLst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585116655" sldId="256"/>
            <ac:spMk id="2" creationId="{0BFB83EA-0C42-648A-9F71-44076DA638B4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585116655" sldId="256"/>
            <ac:spMk id="3" creationId="{77FD202C-233A-EED6-8B06-26087B30440E}"/>
          </ac:spMkLst>
        </pc:spChg>
        <pc:picChg chg="add mod">
          <ac:chgData name="Juliana Beegan" userId="4c05f302-eb34-4b48-a27e-a525affba11d" providerId="ADAL" clId="{C64F27B7-0214-51B6-AEBC-46A80069714E}" dt="2026-01-27T20:33:44.911" v="2717" actId="962"/>
          <ac:picMkLst>
            <pc:docMk/>
            <pc:sldMk cId="2585116655" sldId="256"/>
            <ac:picMk id="6" creationId="{56B4AE87-602F-5C4F-E898-72D8CE64A172}"/>
          </ac:picMkLst>
        </pc:picChg>
      </pc:sldChg>
      <pc:sldChg chg="addSp delSp modSp mod modNotesTx">
        <pc:chgData name="Juliana Beegan" userId="4c05f302-eb34-4b48-a27e-a525affba11d" providerId="ADAL" clId="{C64F27B7-0214-51B6-AEBC-46A80069714E}" dt="2026-02-17T02:25:17.887" v="5341" actId="20577"/>
        <pc:sldMkLst>
          <pc:docMk/>
          <pc:sldMk cId="4221246315" sldId="261"/>
        </pc:sldMkLst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4221246315" sldId="261"/>
            <ac:spMk id="4" creationId="{36EA2AD7-6B81-0A6D-0D43-7E6C5A689800}"/>
          </ac:spMkLst>
        </pc:spChg>
        <pc:picChg chg="add mod">
          <ac:chgData name="Juliana Beegan" userId="4c05f302-eb34-4b48-a27e-a525affba11d" providerId="ADAL" clId="{C64F27B7-0214-51B6-AEBC-46A80069714E}" dt="2026-01-27T20:35:00.854" v="2722" actId="12788"/>
          <ac:picMkLst>
            <pc:docMk/>
            <pc:sldMk cId="4221246315" sldId="261"/>
            <ac:picMk id="2" creationId="{75E39C1E-1978-34ED-EA2C-C682158A5E33}"/>
          </ac:picMkLst>
        </pc:picChg>
      </pc:sldChg>
      <pc:sldChg chg="modSp mod modNotesTx">
        <pc:chgData name="Juliana Beegan" userId="4c05f302-eb34-4b48-a27e-a525affba11d" providerId="ADAL" clId="{C64F27B7-0214-51B6-AEBC-46A80069714E}" dt="2026-02-17T02:29:51.928" v="5359" actId="20577"/>
        <pc:sldMkLst>
          <pc:docMk/>
          <pc:sldMk cId="521185421" sldId="275"/>
        </pc:sldMkLst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521185421" sldId="275"/>
            <ac:spMk id="2" creationId="{A033B2AD-3FE4-BE55-7F0C-65D5C082C629}"/>
          </ac:spMkLst>
        </pc:spChg>
        <pc:picChg chg="mod">
          <ac:chgData name="Juliana Beegan" userId="4c05f302-eb34-4b48-a27e-a525affba11d" providerId="ADAL" clId="{C64F27B7-0214-51B6-AEBC-46A80069714E}" dt="2026-01-27T22:25:45" v="3486" actId="12788"/>
          <ac:picMkLst>
            <pc:docMk/>
            <pc:sldMk cId="521185421" sldId="275"/>
            <ac:picMk id="5" creationId="{2FF58173-B692-BAAD-B7CA-B024CF3866CD}"/>
          </ac:picMkLst>
        </pc:picChg>
      </pc:sldChg>
      <pc:sldChg chg="addSp modSp mod modNotesTx">
        <pc:chgData name="Juliana Beegan" userId="4c05f302-eb34-4b48-a27e-a525affba11d" providerId="ADAL" clId="{C64F27B7-0214-51B6-AEBC-46A80069714E}" dt="2026-02-17T02:32:49.991" v="5362" actId="20577"/>
        <pc:sldMkLst>
          <pc:docMk/>
          <pc:sldMk cId="809941416" sldId="277"/>
        </pc:sldMkLst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809941416" sldId="277"/>
            <ac:spMk id="5" creationId="{AC3E3EB4-2F60-26FC-0A9D-386E0FE9CD50}"/>
          </ac:spMkLst>
        </pc:spChg>
        <pc:picChg chg="add mod">
          <ac:chgData name="Juliana Beegan" userId="4c05f302-eb34-4b48-a27e-a525affba11d" providerId="ADAL" clId="{C64F27B7-0214-51B6-AEBC-46A80069714E}" dt="2026-01-27T22:28:06.312" v="3487" actId="14826"/>
          <ac:picMkLst>
            <pc:docMk/>
            <pc:sldMk cId="809941416" sldId="277"/>
            <ac:picMk id="2" creationId="{3FECCF40-E4DE-130E-B4D0-3264535F4186}"/>
          </ac:picMkLst>
        </pc:picChg>
      </pc:sldChg>
      <pc:sldChg chg="addSp modSp mod modAnim modNotesTx">
        <pc:chgData name="Juliana Beegan" userId="4c05f302-eb34-4b48-a27e-a525affba11d" providerId="ADAL" clId="{C64F27B7-0214-51B6-AEBC-46A80069714E}" dt="2026-02-17T02:25:59.757" v="5344" actId="20577"/>
        <pc:sldMkLst>
          <pc:docMk/>
          <pc:sldMk cId="1224502873" sldId="285"/>
        </pc:sldMkLst>
        <pc:spChg chg="add 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1224502873" sldId="285"/>
            <ac:spMk id="5" creationId="{03DB902C-BED2-22F3-9243-5D446BC5B805}"/>
          </ac:spMkLst>
        </pc:spChg>
        <pc:picChg chg="add mod">
          <ac:chgData name="Juliana Beegan" userId="4c05f302-eb34-4b48-a27e-a525affba11d" providerId="ADAL" clId="{C64F27B7-0214-51B6-AEBC-46A80069714E}" dt="2026-01-27T20:43:28.615" v="2760" actId="12788"/>
          <ac:picMkLst>
            <pc:docMk/>
            <pc:sldMk cId="1224502873" sldId="285"/>
            <ac:picMk id="2" creationId="{A6697CD5-5263-6D7E-EBEE-DA696129E5E5}"/>
          </ac:picMkLst>
        </pc:picChg>
        <pc:picChg chg="add mod modCrop">
          <ac:chgData name="Juliana Beegan" userId="4c05f302-eb34-4b48-a27e-a525affba11d" providerId="ADAL" clId="{C64F27B7-0214-51B6-AEBC-46A80069714E}" dt="2026-01-27T20:43:53.714" v="2766" actId="1076"/>
          <ac:picMkLst>
            <pc:docMk/>
            <pc:sldMk cId="1224502873" sldId="285"/>
            <ac:picMk id="3" creationId="{3E10EF40-9313-8B7B-44B9-5DBAE165AECB}"/>
          </ac:picMkLst>
        </pc:picChg>
        <pc:picChg chg="add mod">
          <ac:chgData name="Juliana Beegan" userId="4c05f302-eb34-4b48-a27e-a525affba11d" providerId="ADAL" clId="{C64F27B7-0214-51B6-AEBC-46A80069714E}" dt="2026-01-27T20:37:43.752" v="2738" actId="1076"/>
          <ac:picMkLst>
            <pc:docMk/>
            <pc:sldMk cId="1224502873" sldId="285"/>
            <ac:picMk id="4" creationId="{9E1667E7-9F0C-FAF1-73E8-E2FA05D45DCB}"/>
          </ac:picMkLst>
        </pc:picChg>
        <pc:picChg chg="mod">
          <ac:chgData name="Juliana Beegan" userId="4c05f302-eb34-4b48-a27e-a525affba11d" providerId="ADAL" clId="{C64F27B7-0214-51B6-AEBC-46A80069714E}" dt="2026-01-27T20:43:03.736" v="2753" actId="12788"/>
          <ac:picMkLst>
            <pc:docMk/>
            <pc:sldMk cId="1224502873" sldId="285"/>
            <ac:picMk id="13" creationId="{450EF231-11A8-842E-6994-A970C1461563}"/>
          </ac:picMkLst>
        </pc:picChg>
      </pc:sldChg>
      <pc:sldChg chg="addSp delSp modSp mod addAnim delAnim modAnim modNotesTx">
        <pc:chgData name="Juliana Beegan" userId="4c05f302-eb34-4b48-a27e-a525affba11d" providerId="ADAL" clId="{C64F27B7-0214-51B6-AEBC-46A80069714E}" dt="2026-02-17T02:29:09.231" v="5356" actId="20577"/>
        <pc:sldMkLst>
          <pc:docMk/>
          <pc:sldMk cId="558348118" sldId="298"/>
        </pc:sldMkLst>
        <pc:spChg chg="mod topLvl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558348118" sldId="298"/>
            <ac:spMk id="2" creationId="{6E289DB7-BD68-2559-D93C-E6CB1F5356FD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558348118" sldId="298"/>
            <ac:spMk id="3" creationId="{3BC3DE32-C70F-9A75-CB1B-CDD20318A8AA}"/>
          </ac:spMkLst>
        </pc:spChg>
        <pc:picChg chg="add mod modCrop">
          <ac:chgData name="Juliana Beegan" userId="4c05f302-eb34-4b48-a27e-a525affba11d" providerId="ADAL" clId="{C64F27B7-0214-51B6-AEBC-46A80069714E}" dt="2026-01-27T21:50:53.533" v="3075" actId="18131"/>
          <ac:picMkLst>
            <pc:docMk/>
            <pc:sldMk cId="558348118" sldId="298"/>
            <ac:picMk id="5" creationId="{D2CC4EC3-E37C-64A3-50E5-D46F91F06E95}"/>
          </ac:picMkLst>
        </pc:picChg>
        <pc:picChg chg="add mod">
          <ac:chgData name="Juliana Beegan" userId="4c05f302-eb34-4b48-a27e-a525affba11d" providerId="ADAL" clId="{C64F27B7-0214-51B6-AEBC-46A80069714E}" dt="2026-02-11T16:24:54.181" v="5161" actId="12788"/>
          <ac:picMkLst>
            <pc:docMk/>
            <pc:sldMk cId="558348118" sldId="298"/>
            <ac:picMk id="7" creationId="{C035884C-C34B-D332-3E94-5B23B705F12B}"/>
          </ac:picMkLst>
        </pc:picChg>
        <pc:picChg chg="add mod">
          <ac:chgData name="Juliana Beegan" userId="4c05f302-eb34-4b48-a27e-a525affba11d" providerId="ADAL" clId="{C64F27B7-0214-51B6-AEBC-46A80069714E}" dt="2026-02-11T16:58:09.336" v="5296" actId="14826"/>
          <ac:picMkLst>
            <pc:docMk/>
            <pc:sldMk cId="558348118" sldId="298"/>
            <ac:picMk id="8" creationId="{4CD736F6-5AF8-D804-A2BB-39824C9228F6}"/>
          </ac:picMkLst>
        </pc:picChg>
        <pc:picChg chg="add mod topLvl">
          <ac:chgData name="Juliana Beegan" userId="4c05f302-eb34-4b48-a27e-a525affba11d" providerId="ADAL" clId="{C64F27B7-0214-51B6-AEBC-46A80069714E}" dt="2026-02-11T16:25:37.132" v="5171" actId="12788"/>
          <ac:picMkLst>
            <pc:docMk/>
            <pc:sldMk cId="558348118" sldId="298"/>
            <ac:picMk id="9" creationId="{D9451E12-613E-A086-CBD4-D3B41C30F7A7}"/>
          </ac:picMkLst>
        </pc:picChg>
        <pc:picChg chg="add mod">
          <ac:chgData name="Juliana Beegan" userId="4c05f302-eb34-4b48-a27e-a525affba11d" providerId="ADAL" clId="{C64F27B7-0214-51B6-AEBC-46A80069714E}" dt="2026-02-11T16:24:14.313" v="5152" actId="12788"/>
          <ac:picMkLst>
            <pc:docMk/>
            <pc:sldMk cId="558348118" sldId="298"/>
            <ac:picMk id="12" creationId="{AED75AC4-5F51-1BC0-192D-8F1E95C3BEA5}"/>
          </ac:picMkLst>
        </pc:picChg>
        <pc:picChg chg="add mod modCrop">
          <ac:chgData name="Juliana Beegan" userId="4c05f302-eb34-4b48-a27e-a525affba11d" providerId="ADAL" clId="{C64F27B7-0214-51B6-AEBC-46A80069714E}" dt="2026-02-11T16:23:19.879" v="5144" actId="1076"/>
          <ac:picMkLst>
            <pc:docMk/>
            <pc:sldMk cId="558348118" sldId="298"/>
            <ac:picMk id="13" creationId="{8F3D93CF-C1A9-FC34-7BA2-E1D28A855A7C}"/>
          </ac:picMkLst>
        </pc:picChg>
        <pc:inkChg chg="add mod topLvl">
          <ac:chgData name="Juliana Beegan" userId="4c05f302-eb34-4b48-a27e-a525affba11d" providerId="ADAL" clId="{C64F27B7-0214-51B6-AEBC-46A80069714E}" dt="2026-02-11T16:25:37.132" v="5171" actId="12788"/>
          <ac:inkMkLst>
            <pc:docMk/>
            <pc:sldMk cId="558348118" sldId="298"/>
            <ac:inkMk id="6" creationId="{77275180-BE82-6AB7-5CB9-00158E596346}"/>
          </ac:inkMkLst>
        </pc:inkChg>
        <pc:inkChg chg="add mod topLvl">
          <ac:chgData name="Juliana Beegan" userId="4c05f302-eb34-4b48-a27e-a525affba11d" providerId="ADAL" clId="{C64F27B7-0214-51B6-AEBC-46A80069714E}" dt="2026-02-11T16:25:37.132" v="5171" actId="12788"/>
          <ac:inkMkLst>
            <pc:docMk/>
            <pc:sldMk cId="558348118" sldId="298"/>
            <ac:inkMk id="10" creationId="{5EEB5091-CAA7-1DB3-0146-F5AB6002DC97}"/>
          </ac:inkMkLst>
        </pc:inkChg>
        <pc:inkChg chg="add mod topLvl">
          <ac:chgData name="Juliana Beegan" userId="4c05f302-eb34-4b48-a27e-a525affba11d" providerId="ADAL" clId="{C64F27B7-0214-51B6-AEBC-46A80069714E}" dt="2026-02-11T16:25:37.132" v="5171" actId="12788"/>
          <ac:inkMkLst>
            <pc:docMk/>
            <pc:sldMk cId="558348118" sldId="298"/>
            <ac:inkMk id="11" creationId="{DC9242D9-D960-FCF2-21C5-72DFDFF4DF3A}"/>
          </ac:inkMkLst>
        </pc:inkChg>
      </pc:sldChg>
      <pc:sldChg chg="addSp delSp modSp mod modAnim modNotesTx">
        <pc:chgData name="Juliana Beegan" userId="4c05f302-eb34-4b48-a27e-a525affba11d" providerId="ADAL" clId="{C64F27B7-0214-51B6-AEBC-46A80069714E}" dt="2026-02-17T02:29:31.706" v="5357" actId="20577"/>
        <pc:sldMkLst>
          <pc:docMk/>
          <pc:sldMk cId="659355239" sldId="304"/>
        </pc:sldMkLst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659355239" sldId="304"/>
            <ac:spMk id="5" creationId="{C4AB06E0-0AD4-66A8-1531-7BBAFCC52CD8}"/>
          </ac:spMkLst>
        </pc:spChg>
        <pc:picChg chg="add mod">
          <ac:chgData name="Juliana Beegan" userId="4c05f302-eb34-4b48-a27e-a525affba11d" providerId="ADAL" clId="{C64F27B7-0214-51B6-AEBC-46A80069714E}" dt="2026-01-27T22:16:27.543" v="3366" actId="1036"/>
          <ac:picMkLst>
            <pc:docMk/>
            <pc:sldMk cId="659355239" sldId="304"/>
            <ac:picMk id="2" creationId="{93B4C22F-390A-8112-9262-BB5C585145C7}"/>
          </ac:picMkLst>
        </pc:picChg>
        <pc:picChg chg="add mod">
          <ac:chgData name="Juliana Beegan" userId="4c05f302-eb34-4b48-a27e-a525affba11d" providerId="ADAL" clId="{C64F27B7-0214-51B6-AEBC-46A80069714E}" dt="2026-01-27T22:15:31.397" v="3341" actId="14826"/>
          <ac:picMkLst>
            <pc:docMk/>
            <pc:sldMk cId="659355239" sldId="304"/>
            <ac:picMk id="3" creationId="{A839D2AA-017C-B59C-40C7-58126A79F78C}"/>
          </ac:picMkLst>
        </pc:picChg>
        <pc:picChg chg="add mod">
          <ac:chgData name="Juliana Beegan" userId="4c05f302-eb34-4b48-a27e-a525affba11d" providerId="ADAL" clId="{C64F27B7-0214-51B6-AEBC-46A80069714E}" dt="2026-01-27T22:17:28.514" v="3375" actId="14826"/>
          <ac:picMkLst>
            <pc:docMk/>
            <pc:sldMk cId="659355239" sldId="304"/>
            <ac:picMk id="4" creationId="{5AA2431E-8A39-51B9-DE94-618F71E40D70}"/>
          </ac:picMkLst>
        </pc:picChg>
        <pc:picChg chg="add mod">
          <ac:chgData name="Juliana Beegan" userId="4c05f302-eb34-4b48-a27e-a525affba11d" providerId="ADAL" clId="{C64F27B7-0214-51B6-AEBC-46A80069714E}" dt="2026-01-27T22:17:36.921" v="3376" actId="14826"/>
          <ac:picMkLst>
            <pc:docMk/>
            <pc:sldMk cId="659355239" sldId="304"/>
            <ac:picMk id="6" creationId="{AF0EAF7D-04CC-FECA-17AD-98C6F8187792}"/>
          </ac:picMkLst>
        </pc:picChg>
        <pc:picChg chg="add mod">
          <ac:chgData name="Juliana Beegan" userId="4c05f302-eb34-4b48-a27e-a525affba11d" providerId="ADAL" clId="{C64F27B7-0214-51B6-AEBC-46A80069714E}" dt="2026-01-27T22:17:42.504" v="3377" actId="14826"/>
          <ac:picMkLst>
            <pc:docMk/>
            <pc:sldMk cId="659355239" sldId="304"/>
            <ac:picMk id="8" creationId="{510E6EC6-E441-2316-7BF7-D51980A22A21}"/>
          </ac:picMkLst>
        </pc:picChg>
        <pc:picChg chg="add mod">
          <ac:chgData name="Juliana Beegan" userId="4c05f302-eb34-4b48-a27e-a525affba11d" providerId="ADAL" clId="{C64F27B7-0214-51B6-AEBC-46A80069714E}" dt="2026-01-27T22:17:53.075" v="3378" actId="14826"/>
          <ac:picMkLst>
            <pc:docMk/>
            <pc:sldMk cId="659355239" sldId="304"/>
            <ac:picMk id="9" creationId="{F13B7BB7-F8E5-D750-B15A-962469D98C81}"/>
          </ac:picMkLst>
        </pc:picChg>
        <pc:picChg chg="add mod">
          <ac:chgData name="Juliana Beegan" userId="4c05f302-eb34-4b48-a27e-a525affba11d" providerId="ADAL" clId="{C64F27B7-0214-51B6-AEBC-46A80069714E}" dt="2026-01-27T22:18:15.609" v="3379" actId="14826"/>
          <ac:picMkLst>
            <pc:docMk/>
            <pc:sldMk cId="659355239" sldId="304"/>
            <ac:picMk id="10" creationId="{A4C15C3F-AEC4-01C6-56F5-E4ABF9BFDD6A}"/>
          </ac:picMkLst>
        </pc:picChg>
      </pc:sldChg>
      <pc:sldChg chg="delSp modSp add mod delAnim modAnim modNotesTx">
        <pc:chgData name="Juliana Beegan" userId="4c05f302-eb34-4b48-a27e-a525affba11d" providerId="ADAL" clId="{C64F27B7-0214-51B6-AEBC-46A80069714E}" dt="2026-02-17T02:28:01.623" v="5354" actId="20577"/>
        <pc:sldMkLst>
          <pc:docMk/>
          <pc:sldMk cId="1333559811" sldId="305"/>
        </pc:sldMkLst>
        <pc:picChg chg="mod">
          <ac:chgData name="Juliana Beegan" userId="4c05f302-eb34-4b48-a27e-a525affba11d" providerId="ADAL" clId="{C64F27B7-0214-51B6-AEBC-46A80069714E}" dt="2026-02-05T18:39:01.580" v="4019" actId="688"/>
          <ac:picMkLst>
            <pc:docMk/>
            <pc:sldMk cId="1333559811" sldId="305"/>
            <ac:picMk id="7" creationId="{BA6A3D84-2B19-010C-093E-F3CDD3ABE308}"/>
          </ac:picMkLst>
        </pc:picChg>
      </pc:sldChg>
      <pc:sldChg chg="addSp delSp modSp mod delAnim modAnim modNotesTx">
        <pc:chgData name="Juliana Beegan" userId="4c05f302-eb34-4b48-a27e-a525affba11d" providerId="ADAL" clId="{C64F27B7-0214-51B6-AEBC-46A80069714E}" dt="2026-02-17T02:29:46.298" v="5358" actId="20577"/>
        <pc:sldMkLst>
          <pc:docMk/>
          <pc:sldMk cId="3598576344" sldId="1782"/>
        </pc:sldMkLst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3598576344" sldId="1782"/>
            <ac:spMk id="3" creationId="{0E745C7B-9C0D-2E2A-6951-D696D45149B9}"/>
          </ac:spMkLst>
        </pc:spChg>
        <pc:spChg chg="add 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3598576344" sldId="1782"/>
            <ac:spMk id="4" creationId="{4F853431-58F7-EE61-0E23-001DC0717753}"/>
          </ac:spMkLst>
        </pc:spChg>
        <pc:picChg chg="add mod">
          <ac:chgData name="Juliana Beegan" userId="4c05f302-eb34-4b48-a27e-a525affba11d" providerId="ADAL" clId="{C64F27B7-0214-51B6-AEBC-46A80069714E}" dt="2026-01-27T22:21:01.464" v="3442" actId="1076"/>
          <ac:picMkLst>
            <pc:docMk/>
            <pc:sldMk cId="3598576344" sldId="1782"/>
            <ac:picMk id="7" creationId="{18317A99-7C0F-E7C7-FB57-1A4ACB51F078}"/>
          </ac:picMkLst>
        </pc:picChg>
      </pc:sldChg>
      <pc:sldChg chg="modSp add mod modNotesTx">
        <pc:chgData name="Juliana Beegan" userId="4c05f302-eb34-4b48-a27e-a525affba11d" providerId="ADAL" clId="{C64F27B7-0214-51B6-AEBC-46A80069714E}" dt="2026-02-17T02:32:45.045" v="5361" actId="20577"/>
        <pc:sldMkLst>
          <pc:docMk/>
          <pc:sldMk cId="965283494" sldId="1846"/>
        </pc:sldMkLst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965283494" sldId="1846"/>
            <ac:spMk id="2" creationId="{7F991F70-815E-4FB7-C063-21EDD2515212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965283494" sldId="1846"/>
            <ac:spMk id="3" creationId="{A274CAEF-CCD4-A8DA-15DC-C3B7843F18A6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965283494" sldId="1846"/>
            <ac:spMk id="4" creationId="{97B4F3B1-F532-354C-111E-276DFE7CF28E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965283494" sldId="1846"/>
            <ac:spMk id="22" creationId="{194803C2-E6A6-2D2F-6964-483D35AB7289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965283494" sldId="1846"/>
            <ac:spMk id="23" creationId="{B86308FA-950B-34D6-6B8A-6C04BC599C71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965283494" sldId="1846"/>
            <ac:spMk id="32" creationId="{46DC303E-DA6C-3AB2-E53A-F81E3E9E721D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965283494" sldId="1846"/>
            <ac:spMk id="33" creationId="{9545333B-A9A4-408C-F7CE-13BE1A3DAD46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965283494" sldId="1846"/>
            <ac:spMk id="34" creationId="{7C9A1135-4A2D-6438-2227-44470A1A2AC1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965283494" sldId="1846"/>
            <ac:spMk id="36" creationId="{E41BE81A-5908-70DE-00BB-2CAED3C87242}"/>
          </ac:spMkLst>
        </pc:spChg>
        <pc:picChg chg="mod modCrop">
          <ac:chgData name="Juliana Beegan" userId="4c05f302-eb34-4b48-a27e-a525affba11d" providerId="ADAL" clId="{C64F27B7-0214-51B6-AEBC-46A80069714E}" dt="2026-02-11T16:28:55.131" v="5289" actId="18131"/>
          <ac:picMkLst>
            <pc:docMk/>
            <pc:sldMk cId="965283494" sldId="1846"/>
            <ac:picMk id="21" creationId="{388B6C00-7482-02FE-900C-41ED22906277}"/>
          </ac:picMkLst>
        </pc:picChg>
        <pc:picChg chg="mod modCrop">
          <ac:chgData name="Juliana Beegan" userId="4c05f302-eb34-4b48-a27e-a525affba11d" providerId="ADAL" clId="{C64F27B7-0214-51B6-AEBC-46A80069714E}" dt="2026-01-23T03:11:22.683" v="483" actId="18131"/>
          <ac:picMkLst>
            <pc:docMk/>
            <pc:sldMk cId="965283494" sldId="1846"/>
            <ac:picMk id="27" creationId="{393DCE8C-407A-8829-5632-3B70C4828016}"/>
          </ac:picMkLst>
        </pc:picChg>
      </pc:sldChg>
      <pc:sldChg chg="modSp add mod modAnim modNotesTx">
        <pc:chgData name="Juliana Beegan" userId="4c05f302-eb34-4b48-a27e-a525affba11d" providerId="ADAL" clId="{C64F27B7-0214-51B6-AEBC-46A80069714E}" dt="2026-02-17T02:28:27.768" v="5355" actId="20577"/>
        <pc:sldMkLst>
          <pc:docMk/>
          <pc:sldMk cId="655958485" sldId="3815"/>
        </pc:sldMkLst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655958485" sldId="3815"/>
            <ac:spMk id="2" creationId="{2C22BDDD-47B2-C989-CA3F-4B1721F214D3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655958485" sldId="3815"/>
            <ac:spMk id="3" creationId="{699F9ED3-2AD7-FDE0-5F76-E2AC934D4648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655958485" sldId="3815"/>
            <ac:spMk id="6" creationId="{B0DCAFF1-2F22-ABEC-FC14-E5243FB1AC9F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655958485" sldId="3815"/>
            <ac:spMk id="7" creationId="{7533433E-C430-4642-F1AF-822474DD0710}"/>
          </ac:spMkLst>
        </pc:spChg>
      </pc:sldChg>
      <pc:sldChg chg="delSp modSp add mod modNotesTx">
        <pc:chgData name="Juliana Beegan" userId="4c05f302-eb34-4b48-a27e-a525affba11d" providerId="ADAL" clId="{C64F27B7-0214-51B6-AEBC-46A80069714E}" dt="2026-02-17T02:25:37.311" v="5343" actId="20577"/>
        <pc:sldMkLst>
          <pc:docMk/>
          <pc:sldMk cId="2478469716" sldId="3831"/>
        </pc:sldMkLst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478469716" sldId="3831"/>
            <ac:spMk id="3" creationId="{4B633761-F320-B7FC-7A97-B1F815F16DA3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478469716" sldId="3831"/>
            <ac:spMk id="10" creationId="{453D3852-8E2C-3D35-C75A-4414C76F9F54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478469716" sldId="3831"/>
            <ac:spMk id="11" creationId="{15A30EEF-5739-6E36-19D1-E26A6A43C13D}"/>
          </ac:spMkLst>
        </pc:spChg>
        <pc:picChg chg="mod modCrop">
          <ac:chgData name="Juliana Beegan" userId="4c05f302-eb34-4b48-a27e-a525affba11d" providerId="ADAL" clId="{C64F27B7-0214-51B6-AEBC-46A80069714E}" dt="2026-02-11T15:48:12.539" v="4254" actId="18131"/>
          <ac:picMkLst>
            <pc:docMk/>
            <pc:sldMk cId="2478469716" sldId="3831"/>
            <ac:picMk id="7" creationId="{6ED4AC2B-7E58-D768-E3B3-F55A004399AB}"/>
          </ac:picMkLst>
        </pc:picChg>
        <pc:picChg chg="mod modCrop">
          <ac:chgData name="Juliana Beegan" userId="4c05f302-eb34-4b48-a27e-a525affba11d" providerId="ADAL" clId="{C64F27B7-0214-51B6-AEBC-46A80069714E}" dt="2026-01-23T03:09:20.817" v="280" actId="18131"/>
          <ac:picMkLst>
            <pc:docMk/>
            <pc:sldMk cId="2478469716" sldId="3831"/>
            <ac:picMk id="12" creationId="{1D4728AB-4C63-86FD-E1B2-9FA9F090E41F}"/>
          </ac:picMkLst>
        </pc:picChg>
      </pc:sldChg>
      <pc:sldChg chg="addSp delSp modSp new mod modNotesTx">
        <pc:chgData name="Juliana Beegan" userId="4c05f302-eb34-4b48-a27e-a525affba11d" providerId="ADAL" clId="{C64F27B7-0214-51B6-AEBC-46A80069714E}" dt="2026-02-17T02:26:12.958" v="5345" actId="20577"/>
        <pc:sldMkLst>
          <pc:docMk/>
          <pc:sldMk cId="3274792109" sldId="3832"/>
        </pc:sldMkLst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3274792109" sldId="3832"/>
            <ac:spMk id="2" creationId="{BAD1BC21-79E2-4987-B1D8-9B43F1FD1B9E}"/>
          </ac:spMkLst>
        </pc:spChg>
        <pc:picChg chg="add mod">
          <ac:chgData name="Juliana Beegan" userId="4c05f302-eb34-4b48-a27e-a525affba11d" providerId="ADAL" clId="{C64F27B7-0214-51B6-AEBC-46A80069714E}" dt="2026-02-12T16:12:10.508" v="5300" actId="1076"/>
          <ac:picMkLst>
            <pc:docMk/>
            <pc:sldMk cId="3274792109" sldId="3832"/>
            <ac:picMk id="4" creationId="{32A12AA4-1579-BCA9-CF84-CE16B6F2721D}"/>
          </ac:picMkLst>
        </pc:picChg>
        <pc:picChg chg="add mod">
          <ac:chgData name="Juliana Beegan" userId="4c05f302-eb34-4b48-a27e-a525affba11d" providerId="ADAL" clId="{C64F27B7-0214-51B6-AEBC-46A80069714E}" dt="2026-02-12T16:12:15.556" v="5301" actId="1076"/>
          <ac:picMkLst>
            <pc:docMk/>
            <pc:sldMk cId="3274792109" sldId="3832"/>
            <ac:picMk id="6" creationId="{9E53A732-C199-41F8-247E-3F43D05878EE}"/>
          </ac:picMkLst>
        </pc:picChg>
      </pc:sldChg>
      <pc:sldChg chg="modSp mod modNotesTx">
        <pc:chgData name="Juliana Beegan" userId="4c05f302-eb34-4b48-a27e-a525affba11d" providerId="ADAL" clId="{C64F27B7-0214-51B6-AEBC-46A80069714E}" dt="2026-02-17T02:26:40.271" v="5348" actId="20577"/>
        <pc:sldMkLst>
          <pc:docMk/>
          <pc:sldMk cId="2333229800" sldId="3838"/>
        </pc:sldMkLst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333229800" sldId="3838"/>
            <ac:spMk id="10" creationId="{278E313C-E3A2-D1D2-A82C-6386276E9F89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333229800" sldId="3838"/>
            <ac:spMk id="14" creationId="{7F294181-DDDF-D598-186F-CC21F3C89EBD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333229800" sldId="3838"/>
            <ac:spMk id="15" creationId="{0F13778C-5E24-AD07-2450-14EC69BDA787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333229800" sldId="3838"/>
            <ac:spMk id="16" creationId="{78B3B63C-E098-3AF1-091F-8B529C814919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333229800" sldId="3838"/>
            <ac:spMk id="17" creationId="{71782104-75BC-1A10-FD1F-B85267111260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333229800" sldId="3838"/>
            <ac:spMk id="18" creationId="{1545AB93-09E1-9A8A-554B-06A057792BFC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333229800" sldId="3838"/>
            <ac:spMk id="19" creationId="{66956CBA-E38A-C33A-257B-E5199DEDA450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333229800" sldId="3838"/>
            <ac:spMk id="20" creationId="{249C6728-6287-9447-273D-C985CD8589C1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333229800" sldId="3838"/>
            <ac:spMk id="21" creationId="{147A2115-EEFD-0217-84DB-B292421655F1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333229800" sldId="3838"/>
            <ac:spMk id="23" creationId="{9574A664-43F7-8E98-269E-B4CEEA30006D}"/>
          </ac:spMkLst>
        </pc:spChg>
      </pc:sldChg>
      <pc:sldChg chg="modSp mod modNotesTx">
        <pc:chgData name="Juliana Beegan" userId="4c05f302-eb34-4b48-a27e-a525affba11d" providerId="ADAL" clId="{C64F27B7-0214-51B6-AEBC-46A80069714E}" dt="2026-02-17T02:26:27.122" v="5347" actId="20577"/>
        <pc:sldMkLst>
          <pc:docMk/>
          <pc:sldMk cId="2162015946" sldId="3839"/>
        </pc:sldMkLst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162015946" sldId="3839"/>
            <ac:spMk id="30" creationId="{03806A45-8271-8D9B-297A-D92795CA4EA1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162015946" sldId="3839"/>
            <ac:spMk id="32" creationId="{FB8EA4DA-F3C5-CD69-0DE7-4C6270583324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162015946" sldId="3839"/>
            <ac:spMk id="33" creationId="{4A442C36-6779-0A04-2E9B-9EC3103B38E9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162015946" sldId="3839"/>
            <ac:spMk id="34" creationId="{7FF19392-370A-DF68-EB19-0D1FD69D5C92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162015946" sldId="3839"/>
            <ac:spMk id="35" creationId="{03EAF7F3-A725-0E0E-BE5B-E5742CF66045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162015946" sldId="3839"/>
            <ac:spMk id="37" creationId="{9084DC63-EAEB-02A1-6099-9538E32C59FF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162015946" sldId="3839"/>
            <ac:spMk id="38" creationId="{81D77449-DAFE-E79E-F8C9-13B09D185B8C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162015946" sldId="3839"/>
            <ac:spMk id="39" creationId="{4EB9E7BE-6E94-9B90-2093-2C3C78931483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162015946" sldId="3839"/>
            <ac:spMk id="41" creationId="{6172FB55-16BC-E26D-1654-87942406F59D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162015946" sldId="3839"/>
            <ac:spMk id="42" creationId="{5AF2C730-596E-82E4-CEAA-605807A1F789}"/>
          </ac:spMkLst>
        </pc:spChg>
      </pc:sldChg>
      <pc:sldChg chg="modSp mod modNotesTx">
        <pc:chgData name="Juliana Beegan" userId="4c05f302-eb34-4b48-a27e-a525affba11d" providerId="ADAL" clId="{C64F27B7-0214-51B6-AEBC-46A80069714E}" dt="2026-02-17T02:27:23.292" v="5351" actId="20577"/>
        <pc:sldMkLst>
          <pc:docMk/>
          <pc:sldMk cId="2121633020" sldId="3840"/>
        </pc:sldMkLst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121633020" sldId="3840"/>
            <ac:spMk id="4" creationId="{DC233932-4186-F1DD-EEEC-8D7627099248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121633020" sldId="3840"/>
            <ac:spMk id="5" creationId="{6F2FE401-CF5C-7725-5178-15A6E6942F5F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121633020" sldId="3840"/>
            <ac:spMk id="6" creationId="{3F647719-2C75-1114-84B0-E5330EADA6CC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121633020" sldId="3840"/>
            <ac:spMk id="7" creationId="{05FE381D-3A5D-F927-8227-CABDFBC652E6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121633020" sldId="3840"/>
            <ac:spMk id="8" creationId="{816509F5-1BB3-7E02-2549-1F899C173B89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121633020" sldId="3840"/>
            <ac:spMk id="9" creationId="{70177A2F-E916-1F7F-0341-1E3B754482BB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121633020" sldId="3840"/>
            <ac:spMk id="10" creationId="{55F64C00-3850-E9D1-4D7B-2707CCB89A44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121633020" sldId="3840"/>
            <ac:spMk id="11" creationId="{CFDDDFB4-4F2F-F103-B014-0AF57CA27323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121633020" sldId="3840"/>
            <ac:spMk id="14" creationId="{F5A07D95-D53A-A4A0-0FEE-18D7218E7582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121633020" sldId="3840"/>
            <ac:spMk id="15" creationId="{2A41A072-D5A8-592A-0E27-D6E1F8802E24}"/>
          </ac:spMkLst>
        </pc:spChg>
      </pc:sldChg>
      <pc:sldChg chg="modSp mod modNotesTx">
        <pc:chgData name="Juliana Beegan" userId="4c05f302-eb34-4b48-a27e-a525affba11d" providerId="ADAL" clId="{C64F27B7-0214-51B6-AEBC-46A80069714E}" dt="2026-02-17T02:26:46.473" v="5349" actId="20577"/>
        <pc:sldMkLst>
          <pc:docMk/>
          <pc:sldMk cId="1655174133" sldId="3841"/>
        </pc:sldMkLst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1655174133" sldId="3841"/>
            <ac:spMk id="6" creationId="{5722FDCE-8A12-549F-4153-19DD6628C6DA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1655174133" sldId="3841"/>
            <ac:spMk id="7" creationId="{C585A501-8916-555F-5679-50A3B885FD61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1655174133" sldId="3841"/>
            <ac:spMk id="8" creationId="{CD654DB1-5B74-1829-683B-582DD7C3E855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1655174133" sldId="3841"/>
            <ac:spMk id="9" creationId="{BF39F797-183D-765F-8E40-A95BF0C8AD8A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1655174133" sldId="3841"/>
            <ac:spMk id="12" creationId="{39738F84-9A45-4F8E-0391-B4014F0BC260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1655174133" sldId="3841"/>
            <ac:spMk id="13" creationId="{0F1A19E2-12AC-365B-9DD9-7C47896AD9D9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1655174133" sldId="3841"/>
            <ac:spMk id="14" creationId="{12AA04C7-645A-A88B-282A-329F0A09BAEE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1655174133" sldId="3841"/>
            <ac:spMk id="15" creationId="{D2EFFD20-E2B8-465F-7909-3BC789D93B05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1655174133" sldId="3841"/>
            <ac:spMk id="16" creationId="{C7ABF14D-FAB5-1700-FE2C-D7C31E9A2AE9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1655174133" sldId="3841"/>
            <ac:spMk id="17" creationId="{7300C8B6-2053-0EDE-F65D-6FC8AFC8A427}"/>
          </ac:spMkLst>
        </pc:spChg>
      </pc:sldChg>
      <pc:sldChg chg="modSp mod modNotesTx">
        <pc:chgData name="Juliana Beegan" userId="4c05f302-eb34-4b48-a27e-a525affba11d" providerId="ADAL" clId="{C64F27B7-0214-51B6-AEBC-46A80069714E}" dt="2026-02-17T02:27:08.199" v="5350" actId="20577"/>
        <pc:sldMkLst>
          <pc:docMk/>
          <pc:sldMk cId="2483283341" sldId="3842"/>
        </pc:sldMkLst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483283341" sldId="3842"/>
            <ac:spMk id="7" creationId="{42BEC751-78AA-A7B1-1C2F-79D2D2545018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483283341" sldId="3842"/>
            <ac:spMk id="8" creationId="{2DBA4418-71F2-65E6-FB31-9C4AD0E62CD3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483283341" sldId="3842"/>
            <ac:spMk id="9" creationId="{903809BE-161B-B825-5931-6AF9985D4199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483283341" sldId="3842"/>
            <ac:spMk id="10" creationId="{08FECB0E-EEDE-59E2-4355-EB7F007679E1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483283341" sldId="3842"/>
            <ac:spMk id="11" creationId="{72A4E35D-7CE5-3A5E-1471-39082848B873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483283341" sldId="3842"/>
            <ac:spMk id="12" creationId="{B029244A-0CEF-FE9E-8991-300D015467C3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483283341" sldId="3842"/>
            <ac:spMk id="13" creationId="{D272A412-6979-7E00-A9B7-6B2971AB4A48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483283341" sldId="3842"/>
            <ac:spMk id="15" creationId="{2633D7D5-DE91-BA61-AE93-0321E4C2904A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483283341" sldId="3842"/>
            <ac:spMk id="16" creationId="{B9F23F5C-D39E-A7E4-B0CA-544F8A0CCE05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2483283341" sldId="3842"/>
            <ac:spMk id="17" creationId="{9ED91EC8-D249-5141-F05A-6ED413029C30}"/>
          </ac:spMkLst>
        </pc:spChg>
      </pc:sldChg>
      <pc:sldChg chg="modSp mod modNotesTx">
        <pc:chgData name="Juliana Beegan" userId="4c05f302-eb34-4b48-a27e-a525affba11d" providerId="ADAL" clId="{C64F27B7-0214-51B6-AEBC-46A80069714E}" dt="2026-02-17T02:27:41.878" v="5352" actId="20577"/>
        <pc:sldMkLst>
          <pc:docMk/>
          <pc:sldMk cId="342675113" sldId="3843"/>
        </pc:sldMkLst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342675113" sldId="3843"/>
            <ac:spMk id="4" creationId="{6E0B3B57-38E4-7DB1-F2D8-3B310A72F478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342675113" sldId="3843"/>
            <ac:spMk id="7" creationId="{4B421C3A-6514-0DD8-CD08-19F6022F7300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342675113" sldId="3843"/>
            <ac:spMk id="8" creationId="{D904A0EA-6CEB-88B4-029E-77AD3FE3A504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342675113" sldId="3843"/>
            <ac:spMk id="9" creationId="{BC7022D8-5073-EC39-D844-7E0DAF6ABDF3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342675113" sldId="3843"/>
            <ac:spMk id="10" creationId="{42B596C7-C34A-36EE-1C01-B42AB2350135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342675113" sldId="3843"/>
            <ac:spMk id="11" creationId="{638D0CA1-F473-6739-8DD2-AC09E907727D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342675113" sldId="3843"/>
            <ac:spMk id="12" creationId="{01A33EEC-D179-2254-4421-623CCFE6250C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342675113" sldId="3843"/>
            <ac:spMk id="13" creationId="{D412E7C7-9BDA-E276-73AF-09C8ADC2AA7D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342675113" sldId="3843"/>
            <ac:spMk id="14" creationId="{52F77E6E-0C36-6AFE-E28E-985AF8689B6F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342675113" sldId="3843"/>
            <ac:spMk id="15" creationId="{DE9F4609-4FDD-6013-1DFD-F5E84083A5E5}"/>
          </ac:spMkLst>
        </pc:spChg>
      </pc:sldChg>
      <pc:sldChg chg="addSp modSp mod modNotesTx">
        <pc:chgData name="Juliana Beegan" userId="4c05f302-eb34-4b48-a27e-a525affba11d" providerId="ADAL" clId="{C64F27B7-0214-51B6-AEBC-46A80069714E}" dt="2026-02-17T02:27:52.251" v="5353" actId="20577"/>
        <pc:sldMkLst>
          <pc:docMk/>
          <pc:sldMk cId="536469181" sldId="3844"/>
        </pc:sldMkLst>
        <pc:spChg chg="mod">
          <ac:chgData name="Juliana Beegan" userId="4c05f302-eb34-4b48-a27e-a525affba11d" providerId="ADAL" clId="{C64F27B7-0214-51B6-AEBC-46A80069714E}" dt="2026-02-11T16:47:25.391" v="5291" actId="1076"/>
          <ac:spMkLst>
            <pc:docMk/>
            <pc:sldMk cId="536469181" sldId="3844"/>
            <ac:spMk id="2" creationId="{767452CD-C400-5653-68A7-0FC801790536}"/>
          </ac:spMkLst>
        </pc:spChg>
        <pc:spChg chg="mod">
          <ac:chgData name="Juliana Beegan" userId="4c05f302-eb34-4b48-a27e-a525affba11d" providerId="ADAL" clId="{C64F27B7-0214-51B6-AEBC-46A80069714E}" dt="2026-02-11T16:01:09.057" v="4527" actId="1076"/>
          <ac:spMkLst>
            <pc:docMk/>
            <pc:sldMk cId="536469181" sldId="3844"/>
            <ac:spMk id="3" creationId="{EE56583C-37D2-99B9-FC2F-A05BF2775079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536469181" sldId="3844"/>
            <ac:spMk id="4" creationId="{265F394D-730F-70DD-C582-D979C6EBB791}"/>
          </ac:spMkLst>
        </pc:spChg>
        <pc:spChg chg="mod">
          <ac:chgData name="Juliana Beegan" userId="4c05f302-eb34-4b48-a27e-a525affba11d" providerId="ADAL" clId="{C64F27B7-0214-51B6-AEBC-46A80069714E}" dt="2026-02-11T16:47:25.391" v="5291" actId="1076"/>
          <ac:spMkLst>
            <pc:docMk/>
            <pc:sldMk cId="536469181" sldId="3844"/>
            <ac:spMk id="5" creationId="{717B122B-58E5-FDC7-805A-ED0AFD9FF108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536469181" sldId="3844"/>
            <ac:spMk id="6" creationId="{5F5A7FF5-5979-4D3F-E9C8-D572C066C60A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536469181" sldId="3844"/>
            <ac:spMk id="7" creationId="{7BD06025-66DE-9396-B930-B92C65C2E578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536469181" sldId="3844"/>
            <ac:spMk id="8" creationId="{2040D5B0-25DC-F07F-E837-6C2EC71DD0CB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536469181" sldId="3844"/>
            <ac:spMk id="9" creationId="{1A3F4C6F-3F0D-4636-8954-506A7A10E9B5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536469181" sldId="3844"/>
            <ac:spMk id="10" creationId="{51EBD9A2-5403-897B-A9F4-8F97A2D1716D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536469181" sldId="3844"/>
            <ac:spMk id="11" creationId="{3A11692B-4E34-8A3A-F85D-CF5A7576EBCE}"/>
          </ac:spMkLst>
        </pc:spChg>
        <pc:spChg chg="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536469181" sldId="3844"/>
            <ac:spMk id="12" creationId="{E6E16781-0E59-C767-C71E-B162A2C98070}"/>
          </ac:spMkLst>
        </pc:spChg>
        <pc:spChg chg="mod">
          <ac:chgData name="Juliana Beegan" userId="4c05f302-eb34-4b48-a27e-a525affba11d" providerId="ADAL" clId="{C64F27B7-0214-51B6-AEBC-46A80069714E}" dt="2026-02-11T16:47:25.391" v="5291" actId="1076"/>
          <ac:spMkLst>
            <pc:docMk/>
            <pc:sldMk cId="536469181" sldId="3844"/>
            <ac:spMk id="13" creationId="{AB4D22D4-36E7-C11D-09F6-C46A455A9D39}"/>
          </ac:spMkLst>
        </pc:spChg>
        <pc:spChg chg="add 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536469181" sldId="3844"/>
            <ac:spMk id="14" creationId="{DEE46CAA-7C6C-E695-6B59-ABFE35D2115C}"/>
          </ac:spMkLst>
        </pc:spChg>
        <pc:spChg chg="add mod">
          <ac:chgData name="Juliana Beegan" userId="4c05f302-eb34-4b48-a27e-a525affba11d" providerId="ADAL" clId="{C64F27B7-0214-51B6-AEBC-46A80069714E}" dt="2026-02-12T16:20:35.592" v="5339" actId="790"/>
          <ac:spMkLst>
            <pc:docMk/>
            <pc:sldMk cId="536469181" sldId="3844"/>
            <ac:spMk id="15" creationId="{E8FE166C-1A56-DD57-2807-541D5DD08C0A}"/>
          </ac:spMkLst>
        </pc:spChg>
      </pc:sldChg>
    </pc:docChg>
  </pc:docChgLst>
  <pc:docChgLst>
    <pc:chgData name="Tara Tyrrell" userId="67dc6626-2ece-4dc7-ac5a-9add06ec429c" providerId="ADAL" clId="{19B3F894-1FCB-46F2-98B7-33FD822CACFC}"/>
    <pc:docChg chg="undo custSel modSld modMainMaster">
      <pc:chgData name="Tara Tyrrell" userId="67dc6626-2ece-4dc7-ac5a-9add06ec429c" providerId="ADAL" clId="{19B3F894-1FCB-46F2-98B7-33FD822CACFC}" dt="2026-02-16T01:09:29.316" v="112" actId="1037"/>
      <pc:docMkLst>
        <pc:docMk/>
      </pc:docMkLst>
      <pc:sldChg chg="modSp mod">
        <pc:chgData name="Tara Tyrrell" userId="67dc6626-2ece-4dc7-ac5a-9add06ec429c" providerId="ADAL" clId="{19B3F894-1FCB-46F2-98B7-33FD822CACFC}" dt="2026-02-16T01:07:16.458" v="6" actId="1035"/>
        <pc:sldMkLst>
          <pc:docMk/>
          <pc:sldMk cId="558348118" sldId="298"/>
        </pc:sldMkLst>
        <pc:spChg chg="mod">
          <ac:chgData name="Tara Tyrrell" userId="67dc6626-2ece-4dc7-ac5a-9add06ec429c" providerId="ADAL" clId="{19B3F894-1FCB-46F2-98B7-33FD822CACFC}" dt="2026-02-16T01:07:16.458" v="6" actId="1035"/>
          <ac:spMkLst>
            <pc:docMk/>
            <pc:sldMk cId="558348118" sldId="298"/>
            <ac:spMk id="3" creationId="{3BC3DE32-C70F-9A75-CB1B-CDD20318A8AA}"/>
          </ac:spMkLst>
        </pc:spChg>
      </pc:sldChg>
      <pc:sldChg chg="modSp mod">
        <pc:chgData name="Tara Tyrrell" userId="67dc6626-2ece-4dc7-ac5a-9add06ec429c" providerId="ADAL" clId="{19B3F894-1FCB-46F2-98B7-33FD822CACFC}" dt="2026-02-16T01:07:33.064" v="7" actId="1035"/>
        <pc:sldMkLst>
          <pc:docMk/>
          <pc:sldMk cId="659355239" sldId="304"/>
        </pc:sldMkLst>
        <pc:spChg chg="mod">
          <ac:chgData name="Tara Tyrrell" userId="67dc6626-2ece-4dc7-ac5a-9add06ec429c" providerId="ADAL" clId="{19B3F894-1FCB-46F2-98B7-33FD822CACFC}" dt="2026-02-16T01:07:33.064" v="7" actId="1035"/>
          <ac:spMkLst>
            <pc:docMk/>
            <pc:sldMk cId="659355239" sldId="304"/>
            <ac:spMk id="5" creationId="{C4AB06E0-0AD4-66A8-1531-7BBAFCC52CD8}"/>
          </ac:spMkLst>
        </pc:spChg>
      </pc:sldChg>
      <pc:sldChg chg="modSp mod">
        <pc:chgData name="Tara Tyrrell" userId="67dc6626-2ece-4dc7-ac5a-9add06ec429c" providerId="ADAL" clId="{19B3F894-1FCB-46F2-98B7-33FD822CACFC}" dt="2026-02-16T01:07:52.930" v="12" actId="1035"/>
        <pc:sldMkLst>
          <pc:docMk/>
          <pc:sldMk cId="3598576344" sldId="1782"/>
        </pc:sldMkLst>
        <pc:spChg chg="mod">
          <ac:chgData name="Tara Tyrrell" userId="67dc6626-2ece-4dc7-ac5a-9add06ec429c" providerId="ADAL" clId="{19B3F894-1FCB-46F2-98B7-33FD822CACFC}" dt="2026-02-16T01:07:52.930" v="12" actId="1035"/>
          <ac:spMkLst>
            <pc:docMk/>
            <pc:sldMk cId="3598576344" sldId="1782"/>
            <ac:spMk id="3" creationId="{0E745C7B-9C0D-2E2A-6951-D696D45149B9}"/>
          </ac:spMkLst>
        </pc:spChg>
        <pc:picChg chg="mod modCrop">
          <ac:chgData name="Tara Tyrrell" userId="67dc6626-2ece-4dc7-ac5a-9add06ec429c" providerId="ADAL" clId="{19B3F894-1FCB-46F2-98B7-33FD822CACFC}" dt="2026-02-16T01:07:48.187" v="8" actId="732"/>
          <ac:picMkLst>
            <pc:docMk/>
            <pc:sldMk cId="3598576344" sldId="1782"/>
            <ac:picMk id="7" creationId="{18317A99-7C0F-E7C7-FB57-1A4ACB51F078}"/>
          </ac:picMkLst>
        </pc:picChg>
      </pc:sldChg>
      <pc:sldChg chg="modSp mod">
        <pc:chgData name="Tara Tyrrell" userId="67dc6626-2ece-4dc7-ac5a-9add06ec429c" providerId="ADAL" clId="{19B3F894-1FCB-46F2-98B7-33FD822CACFC}" dt="2026-02-16T01:09:29.316" v="112" actId="1037"/>
        <pc:sldMkLst>
          <pc:docMk/>
          <pc:sldMk cId="965283494" sldId="1846"/>
        </pc:sldMkLst>
        <pc:spChg chg="mod">
          <ac:chgData name="Tara Tyrrell" userId="67dc6626-2ece-4dc7-ac5a-9add06ec429c" providerId="ADAL" clId="{19B3F894-1FCB-46F2-98B7-33FD822CACFC}" dt="2026-02-16T01:09:22.994" v="95" actId="1038"/>
          <ac:spMkLst>
            <pc:docMk/>
            <pc:sldMk cId="965283494" sldId="1846"/>
            <ac:spMk id="2" creationId="{7F991F70-815E-4FB7-C063-21EDD2515212}"/>
          </ac:spMkLst>
        </pc:spChg>
        <pc:spChg chg="mod">
          <ac:chgData name="Tara Tyrrell" userId="67dc6626-2ece-4dc7-ac5a-9add06ec429c" providerId="ADAL" clId="{19B3F894-1FCB-46F2-98B7-33FD822CACFC}" dt="2026-02-16T01:08:59.034" v="63" actId="1038"/>
          <ac:spMkLst>
            <pc:docMk/>
            <pc:sldMk cId="965283494" sldId="1846"/>
            <ac:spMk id="3" creationId="{A274CAEF-CCD4-A8DA-15DC-C3B7843F18A6}"/>
          </ac:spMkLst>
        </pc:spChg>
        <pc:picChg chg="mod">
          <ac:chgData name="Tara Tyrrell" userId="67dc6626-2ece-4dc7-ac5a-9add06ec429c" providerId="ADAL" clId="{19B3F894-1FCB-46F2-98B7-33FD822CACFC}" dt="2026-02-16T01:09:29.316" v="112" actId="1037"/>
          <ac:picMkLst>
            <pc:docMk/>
            <pc:sldMk cId="965283494" sldId="1846"/>
            <ac:picMk id="21" creationId="{388B6C00-7482-02FE-900C-41ED22906277}"/>
          </ac:picMkLst>
        </pc:picChg>
        <pc:picChg chg="mod">
          <ac:chgData name="Tara Tyrrell" userId="67dc6626-2ece-4dc7-ac5a-9add06ec429c" providerId="ADAL" clId="{19B3F894-1FCB-46F2-98B7-33FD822CACFC}" dt="2026-02-16T01:09:03.317" v="64" actId="1076"/>
          <ac:picMkLst>
            <pc:docMk/>
            <pc:sldMk cId="965283494" sldId="1846"/>
            <ac:picMk id="27" creationId="{393DCE8C-407A-8829-5632-3B70C4828016}"/>
          </ac:picMkLst>
        </pc:picChg>
      </pc:sldChg>
      <pc:sldChg chg="modSp mod">
        <pc:chgData name="Tara Tyrrell" userId="67dc6626-2ece-4dc7-ac5a-9add06ec429c" providerId="ADAL" clId="{19B3F894-1FCB-46F2-98B7-33FD822CACFC}" dt="2026-02-16T01:07:06.562" v="3" actId="1035"/>
        <pc:sldMkLst>
          <pc:docMk/>
          <pc:sldMk cId="655958485" sldId="3815"/>
        </pc:sldMkLst>
        <pc:spChg chg="mod">
          <ac:chgData name="Tara Tyrrell" userId="67dc6626-2ece-4dc7-ac5a-9add06ec429c" providerId="ADAL" clId="{19B3F894-1FCB-46F2-98B7-33FD822CACFC}" dt="2026-02-16T01:07:06.562" v="3" actId="1035"/>
          <ac:spMkLst>
            <pc:docMk/>
            <pc:sldMk cId="655958485" sldId="3815"/>
            <ac:spMk id="3" creationId="{699F9ED3-2AD7-FDE0-5F76-E2AC934D4648}"/>
          </ac:spMkLst>
        </pc:spChg>
      </pc:sldChg>
      <pc:sldMasterChg chg="modSldLayout">
        <pc:chgData name="Tara Tyrrell" userId="67dc6626-2ece-4dc7-ac5a-9add06ec429c" providerId="ADAL" clId="{19B3F894-1FCB-46F2-98B7-33FD822CACFC}" dt="2026-02-16T01:06:30.232" v="0" actId="1035"/>
        <pc:sldMasterMkLst>
          <pc:docMk/>
          <pc:sldMasterMk cId="2142349000" sldId="2147486213"/>
        </pc:sldMasterMkLst>
        <pc:sldLayoutChg chg="modSp mod">
          <pc:chgData name="Tara Tyrrell" userId="67dc6626-2ece-4dc7-ac5a-9add06ec429c" providerId="ADAL" clId="{19B3F894-1FCB-46F2-98B7-33FD822CACFC}" dt="2026-02-16T01:06:30.232" v="0" actId="1035"/>
          <pc:sldLayoutMkLst>
            <pc:docMk/>
            <pc:sldMasterMk cId="2142349000" sldId="2147486213"/>
            <pc:sldLayoutMk cId="280357843" sldId="2147486331"/>
          </pc:sldLayoutMkLst>
          <pc:spChg chg="mod">
            <ac:chgData name="Tara Tyrrell" userId="67dc6626-2ece-4dc7-ac5a-9add06ec429c" providerId="ADAL" clId="{19B3F894-1FCB-46F2-98B7-33FD822CACFC}" dt="2026-02-16T01:06:30.232" v="0" actId="1035"/>
            <ac:spMkLst>
              <pc:docMk/>
              <pc:sldMasterMk cId="2142349000" sldId="2147486213"/>
              <pc:sldLayoutMk cId="280357843" sldId="2147486331"/>
              <ac:spMk id="15" creationId="{E25D797E-A471-30A3-4F68-5B8B8877B10A}"/>
            </ac:spMkLst>
          </pc:spChg>
        </pc:sldLayoutChg>
      </pc:sldMasterChg>
    </pc:docChg>
  </pc:docChgLst>
  <pc:docChgLst>
    <pc:chgData name="Elizabeth Piaquadio" userId="52767243-7565-4b68-b9c1-5d2bede989b0" providerId="ADAL" clId="{970B8C8F-5951-BA45-A695-13AF46201F4E}"/>
    <pc:docChg chg="undo custSel addSld delSld modSld modMainMaster">
      <pc:chgData name="Elizabeth Piaquadio" userId="52767243-7565-4b68-b9c1-5d2bede989b0" providerId="ADAL" clId="{970B8C8F-5951-BA45-A695-13AF46201F4E}" dt="2026-02-12T02:01:05.588" v="6815" actId="170"/>
      <pc:docMkLst>
        <pc:docMk/>
      </pc:docMkLst>
      <pc:sldChg chg="addSp modSp mod modNotesTx">
        <pc:chgData name="Elizabeth Piaquadio" userId="52767243-7565-4b68-b9c1-5d2bede989b0" providerId="ADAL" clId="{970B8C8F-5951-BA45-A695-13AF46201F4E}" dt="2026-02-06T14:37:31.590" v="6150" actId="20577"/>
        <pc:sldMkLst>
          <pc:docMk/>
          <pc:sldMk cId="558348118" sldId="298"/>
        </pc:sldMkLst>
        <pc:spChg chg="add mod">
          <ac:chgData name="Elizabeth Piaquadio" userId="52767243-7565-4b68-b9c1-5d2bede989b0" providerId="ADAL" clId="{970B8C8F-5951-BA45-A695-13AF46201F4E}" dt="2026-02-03T10:01:29.033" v="18" actId="1076"/>
          <ac:spMkLst>
            <pc:docMk/>
            <pc:sldMk cId="558348118" sldId="298"/>
            <ac:spMk id="2" creationId="{6E289DB7-BD68-2559-D93C-E6CB1F5356FD}"/>
          </ac:spMkLst>
        </pc:spChg>
      </pc:sldChg>
      <pc:sldChg chg="modAnim">
        <pc:chgData name="Elizabeth Piaquadio" userId="52767243-7565-4b68-b9c1-5d2bede989b0" providerId="ADAL" clId="{970B8C8F-5951-BA45-A695-13AF46201F4E}" dt="2026-02-03T10:21:47.299" v="91"/>
        <pc:sldMkLst>
          <pc:docMk/>
          <pc:sldMk cId="659355239" sldId="304"/>
        </pc:sldMkLst>
      </pc:sldChg>
      <pc:sldChg chg="addSp delSp modSp mod">
        <pc:chgData name="Elizabeth Piaquadio" userId="52767243-7565-4b68-b9c1-5d2bede989b0" providerId="ADAL" clId="{970B8C8F-5951-BA45-A695-13AF46201F4E}" dt="2026-02-03T10:39:42.581" v="101" actId="21"/>
        <pc:sldMkLst>
          <pc:docMk/>
          <pc:sldMk cId="900063330" sldId="1783"/>
        </pc:sldMkLst>
      </pc:sldChg>
      <pc:sldChg chg="modSp modAnim">
        <pc:chgData name="Elizabeth Piaquadio" userId="52767243-7565-4b68-b9c1-5d2bede989b0" providerId="ADAL" clId="{970B8C8F-5951-BA45-A695-13AF46201F4E}" dt="2026-02-06T07:43:04.234" v="266" actId="113"/>
        <pc:sldMkLst>
          <pc:docMk/>
          <pc:sldMk cId="2478469716" sldId="3831"/>
        </pc:sldMkLst>
        <pc:spChg chg="mod">
          <ac:chgData name="Elizabeth Piaquadio" userId="52767243-7565-4b68-b9c1-5d2bede989b0" providerId="ADAL" clId="{970B8C8F-5951-BA45-A695-13AF46201F4E}" dt="2026-02-06T07:43:04.234" v="266" actId="113"/>
          <ac:spMkLst>
            <pc:docMk/>
            <pc:sldMk cId="2478469716" sldId="3831"/>
            <ac:spMk id="10" creationId="{453D3852-8E2C-3D35-C75A-4414C76F9F54}"/>
          </ac:spMkLst>
        </pc:spChg>
        <pc:spChg chg="mod">
          <ac:chgData name="Elizabeth Piaquadio" userId="52767243-7565-4b68-b9c1-5d2bede989b0" providerId="ADAL" clId="{970B8C8F-5951-BA45-A695-13AF46201F4E}" dt="2026-02-06T07:42:59.405" v="264" actId="20577"/>
          <ac:spMkLst>
            <pc:docMk/>
            <pc:sldMk cId="2478469716" sldId="3831"/>
            <ac:spMk id="11" creationId="{15A30EEF-5739-6E36-19D1-E26A6A43C13D}"/>
          </ac:spMkLst>
        </pc:spChg>
      </pc:sldChg>
      <pc:sldChg chg="addSp delSp modSp new mod modTransition delAnim modAnim modNotesTx">
        <pc:chgData name="Elizabeth Piaquadio" userId="52767243-7565-4b68-b9c1-5d2bede989b0" providerId="ADAL" clId="{970B8C8F-5951-BA45-A695-13AF46201F4E}" dt="2026-02-12T02:01:05.588" v="6815" actId="170"/>
        <pc:sldMkLst>
          <pc:docMk/>
          <pc:sldMk cId="2333229800" sldId="3838"/>
        </pc:sldMkLst>
        <pc:spChg chg="add mod">
          <ac:chgData name="Elizabeth Piaquadio" userId="52767243-7565-4b68-b9c1-5d2bede989b0" providerId="ADAL" clId="{970B8C8F-5951-BA45-A695-13AF46201F4E}" dt="2026-02-12T02:01:05.588" v="6815" actId="170"/>
          <ac:spMkLst>
            <pc:docMk/>
            <pc:sldMk cId="2333229800" sldId="3838"/>
            <ac:spMk id="2" creationId="{938820CD-55F4-0906-3FD3-AE3B0BAB43A9}"/>
          </ac:spMkLst>
        </pc:spChg>
        <pc:spChg chg="add mod">
          <ac:chgData name="Elizabeth Piaquadio" userId="52767243-7565-4b68-b9c1-5d2bede989b0" providerId="ADAL" clId="{970B8C8F-5951-BA45-A695-13AF46201F4E}" dt="2026-02-06T14:47:31.082" v="6265" actId="1076"/>
          <ac:spMkLst>
            <pc:docMk/>
            <pc:sldMk cId="2333229800" sldId="3838"/>
            <ac:spMk id="10" creationId="{278E313C-E3A2-D1D2-A82C-6386276E9F89}"/>
          </ac:spMkLst>
        </pc:spChg>
        <pc:spChg chg="add mod">
          <ac:chgData name="Elizabeth Piaquadio" userId="52767243-7565-4b68-b9c1-5d2bede989b0" providerId="ADAL" clId="{970B8C8F-5951-BA45-A695-13AF46201F4E}" dt="2026-02-06T14:47:34.728" v="6266" actId="1076"/>
          <ac:spMkLst>
            <pc:docMk/>
            <pc:sldMk cId="2333229800" sldId="3838"/>
            <ac:spMk id="11" creationId="{07DCD28B-99AF-238F-746C-8A29D3586CDD}"/>
          </ac:spMkLst>
        </pc:spChg>
        <pc:spChg chg="mod">
          <ac:chgData name="Elizabeth Piaquadio" userId="52767243-7565-4b68-b9c1-5d2bede989b0" providerId="ADAL" clId="{970B8C8F-5951-BA45-A695-13AF46201F4E}" dt="2026-02-06T15:05:39.398" v="6299" actId="1076"/>
          <ac:spMkLst>
            <pc:docMk/>
            <pc:sldMk cId="2333229800" sldId="3838"/>
            <ac:spMk id="12" creationId="{428DDA1A-AA87-823A-70BB-C0650B5D2757}"/>
          </ac:spMkLst>
        </pc:spChg>
        <pc:spChg chg="add mod">
          <ac:chgData name="Elizabeth Piaquadio" userId="52767243-7565-4b68-b9c1-5d2bede989b0" providerId="ADAL" clId="{970B8C8F-5951-BA45-A695-13AF46201F4E}" dt="2026-02-06T14:47:28.430" v="6264" actId="1076"/>
          <ac:spMkLst>
            <pc:docMk/>
            <pc:sldMk cId="2333229800" sldId="3838"/>
            <ac:spMk id="13" creationId="{5234EC69-5D2E-A092-1658-02CDF520A7A0}"/>
          </ac:spMkLst>
        </pc:spChg>
        <pc:spChg chg="add mod">
          <ac:chgData name="Elizabeth Piaquadio" userId="52767243-7565-4b68-b9c1-5d2bede989b0" providerId="ADAL" clId="{970B8C8F-5951-BA45-A695-13AF46201F4E}" dt="2026-02-06T14:47:42.781" v="6269" actId="1076"/>
          <ac:spMkLst>
            <pc:docMk/>
            <pc:sldMk cId="2333229800" sldId="3838"/>
            <ac:spMk id="14" creationId="{7F294181-DDDF-D598-186F-CC21F3C89EBD}"/>
          </ac:spMkLst>
        </pc:spChg>
        <pc:spChg chg="add mod">
          <ac:chgData name="Elizabeth Piaquadio" userId="52767243-7565-4b68-b9c1-5d2bede989b0" providerId="ADAL" clId="{970B8C8F-5951-BA45-A695-13AF46201F4E}" dt="2026-02-06T14:47:37.497" v="6267" actId="1076"/>
          <ac:spMkLst>
            <pc:docMk/>
            <pc:sldMk cId="2333229800" sldId="3838"/>
            <ac:spMk id="15" creationId="{0F13778C-5E24-AD07-2450-14EC69BDA787}"/>
          </ac:spMkLst>
        </pc:spChg>
        <pc:spChg chg="add mod">
          <ac:chgData name="Elizabeth Piaquadio" userId="52767243-7565-4b68-b9c1-5d2bede989b0" providerId="ADAL" clId="{970B8C8F-5951-BA45-A695-13AF46201F4E}" dt="2026-02-06T14:47:26.114" v="6263" actId="1076"/>
          <ac:spMkLst>
            <pc:docMk/>
            <pc:sldMk cId="2333229800" sldId="3838"/>
            <ac:spMk id="16" creationId="{78B3B63C-E098-3AF1-091F-8B529C814919}"/>
          </ac:spMkLst>
        </pc:spChg>
        <pc:spChg chg="add mod">
          <ac:chgData name="Elizabeth Piaquadio" userId="52767243-7565-4b68-b9c1-5d2bede989b0" providerId="ADAL" clId="{970B8C8F-5951-BA45-A695-13AF46201F4E}" dt="2026-02-06T15:23:32.156" v="6354" actId="1076"/>
          <ac:spMkLst>
            <pc:docMk/>
            <pc:sldMk cId="2333229800" sldId="3838"/>
            <ac:spMk id="17" creationId="{71782104-75BC-1A10-FD1F-B85267111260}"/>
          </ac:spMkLst>
        </pc:spChg>
        <pc:spChg chg="add mod">
          <ac:chgData name="Elizabeth Piaquadio" userId="52767243-7565-4b68-b9c1-5d2bede989b0" providerId="ADAL" clId="{970B8C8F-5951-BA45-A695-13AF46201F4E}" dt="2026-02-06T14:47:40.032" v="6268" actId="1076"/>
          <ac:spMkLst>
            <pc:docMk/>
            <pc:sldMk cId="2333229800" sldId="3838"/>
            <ac:spMk id="18" creationId="{1545AB93-09E1-9A8A-554B-06A057792BFC}"/>
          </ac:spMkLst>
        </pc:spChg>
        <pc:spChg chg="add mod">
          <ac:chgData name="Elizabeth Piaquadio" userId="52767243-7565-4b68-b9c1-5d2bede989b0" providerId="ADAL" clId="{970B8C8F-5951-BA45-A695-13AF46201F4E}" dt="2026-02-06T14:47:16.748" v="6258" actId="1076"/>
          <ac:spMkLst>
            <pc:docMk/>
            <pc:sldMk cId="2333229800" sldId="3838"/>
            <ac:spMk id="19" creationId="{66956CBA-E38A-C33A-257B-E5199DEDA450}"/>
          </ac:spMkLst>
        </pc:spChg>
        <pc:spChg chg="add mod">
          <ac:chgData name="Elizabeth Piaquadio" userId="52767243-7565-4b68-b9c1-5d2bede989b0" providerId="ADAL" clId="{970B8C8F-5951-BA45-A695-13AF46201F4E}" dt="2026-02-06T14:47:18.581" v="6259" actId="1076"/>
          <ac:spMkLst>
            <pc:docMk/>
            <pc:sldMk cId="2333229800" sldId="3838"/>
            <ac:spMk id="20" creationId="{249C6728-6287-9447-273D-C985CD8589C1}"/>
          </ac:spMkLst>
        </pc:spChg>
        <pc:spChg chg="mod">
          <ac:chgData name="Elizabeth Piaquadio" userId="52767243-7565-4b68-b9c1-5d2bede989b0" providerId="ADAL" clId="{970B8C8F-5951-BA45-A695-13AF46201F4E}" dt="2026-02-06T14:47:23.664" v="6262" actId="1076"/>
          <ac:spMkLst>
            <pc:docMk/>
            <pc:sldMk cId="2333229800" sldId="3838"/>
            <ac:spMk id="21" creationId="{147A2115-EEFD-0217-84DB-B292421655F1}"/>
          </ac:spMkLst>
        </pc:spChg>
        <pc:spChg chg="add mod">
          <ac:chgData name="Elizabeth Piaquadio" userId="52767243-7565-4b68-b9c1-5d2bede989b0" providerId="ADAL" clId="{970B8C8F-5951-BA45-A695-13AF46201F4E}" dt="2026-02-06T15:39:46.900" v="6550" actId="1076"/>
          <ac:spMkLst>
            <pc:docMk/>
            <pc:sldMk cId="2333229800" sldId="3838"/>
            <ac:spMk id="23" creationId="{9574A664-43F7-8E98-269E-B4CEEA30006D}"/>
          </ac:spMkLst>
        </pc:spChg>
        <pc:picChg chg="add mod">
          <ac:chgData name="Elizabeth Piaquadio" userId="52767243-7565-4b68-b9c1-5d2bede989b0" providerId="ADAL" clId="{970B8C8F-5951-BA45-A695-13AF46201F4E}" dt="2026-02-06T15:43:02.564" v="6595" actId="1076"/>
          <ac:picMkLst>
            <pc:docMk/>
            <pc:sldMk cId="2333229800" sldId="3838"/>
            <ac:picMk id="24" creationId="{5965095C-EA0E-6884-90F1-B07E0B073C6F}"/>
          </ac:picMkLst>
        </pc:picChg>
      </pc:sldChg>
      <pc:sldChg chg="addSp delSp modSp add mod delAnim modAnim">
        <pc:chgData name="Elizabeth Piaquadio" userId="52767243-7565-4b68-b9c1-5d2bede989b0" providerId="ADAL" clId="{970B8C8F-5951-BA45-A695-13AF46201F4E}" dt="2026-02-12T01:59:03.358" v="6805" actId="1076"/>
        <pc:sldMkLst>
          <pc:docMk/>
          <pc:sldMk cId="2162015946" sldId="3839"/>
        </pc:sldMkLst>
        <pc:spChg chg="add mod">
          <ac:chgData name="Elizabeth Piaquadio" userId="52767243-7565-4b68-b9c1-5d2bede989b0" providerId="ADAL" clId="{970B8C8F-5951-BA45-A695-13AF46201F4E}" dt="2026-02-12T01:59:03.358" v="6805" actId="1076"/>
          <ac:spMkLst>
            <pc:docMk/>
            <pc:sldMk cId="2162015946" sldId="3839"/>
            <ac:spMk id="2" creationId="{C0A9A904-C79B-3924-1B07-666775F4CCDB}"/>
          </ac:spMkLst>
        </pc:spChg>
        <pc:spChg chg="add mod">
          <ac:chgData name="Elizabeth Piaquadio" userId="52767243-7565-4b68-b9c1-5d2bede989b0" providerId="ADAL" clId="{970B8C8F-5951-BA45-A695-13AF46201F4E}" dt="2026-02-06T14:48:33.135" v="6274" actId="1076"/>
          <ac:spMkLst>
            <pc:docMk/>
            <pc:sldMk cId="2162015946" sldId="3839"/>
            <ac:spMk id="30" creationId="{03806A45-8271-8D9B-297A-D92795CA4EA1}"/>
          </ac:spMkLst>
        </pc:spChg>
        <pc:spChg chg="add mod">
          <ac:chgData name="Elizabeth Piaquadio" userId="52767243-7565-4b68-b9c1-5d2bede989b0" providerId="ADAL" clId="{970B8C8F-5951-BA45-A695-13AF46201F4E}" dt="2026-02-06T14:48:33.135" v="6274" actId="1076"/>
          <ac:spMkLst>
            <pc:docMk/>
            <pc:sldMk cId="2162015946" sldId="3839"/>
            <ac:spMk id="31" creationId="{15F5BE18-92E3-5C9F-FFB3-A72CFD282692}"/>
          </ac:spMkLst>
        </pc:spChg>
        <pc:spChg chg="add mod">
          <ac:chgData name="Elizabeth Piaquadio" userId="52767243-7565-4b68-b9c1-5d2bede989b0" providerId="ADAL" clId="{970B8C8F-5951-BA45-A695-13AF46201F4E}" dt="2026-02-06T14:48:33.135" v="6274" actId="1076"/>
          <ac:spMkLst>
            <pc:docMk/>
            <pc:sldMk cId="2162015946" sldId="3839"/>
            <ac:spMk id="32" creationId="{FB8EA4DA-F3C5-CD69-0DE7-4C6270583324}"/>
          </ac:spMkLst>
        </pc:spChg>
        <pc:spChg chg="add mod">
          <ac:chgData name="Elizabeth Piaquadio" userId="52767243-7565-4b68-b9c1-5d2bede989b0" providerId="ADAL" clId="{970B8C8F-5951-BA45-A695-13AF46201F4E}" dt="2026-02-06T14:47:59.115" v="6272" actId="1076"/>
          <ac:spMkLst>
            <pc:docMk/>
            <pc:sldMk cId="2162015946" sldId="3839"/>
            <ac:spMk id="33" creationId="{4A442C36-6779-0A04-2E9B-9EC3103B38E9}"/>
          </ac:spMkLst>
        </pc:spChg>
        <pc:spChg chg="add mod">
          <ac:chgData name="Elizabeth Piaquadio" userId="52767243-7565-4b68-b9c1-5d2bede989b0" providerId="ADAL" clId="{970B8C8F-5951-BA45-A695-13AF46201F4E}" dt="2026-02-06T14:48:33.135" v="6274" actId="1076"/>
          <ac:spMkLst>
            <pc:docMk/>
            <pc:sldMk cId="2162015946" sldId="3839"/>
            <ac:spMk id="34" creationId="{7FF19392-370A-DF68-EB19-0D1FD69D5C92}"/>
          </ac:spMkLst>
        </pc:spChg>
        <pc:spChg chg="add mod">
          <ac:chgData name="Elizabeth Piaquadio" userId="52767243-7565-4b68-b9c1-5d2bede989b0" providerId="ADAL" clId="{970B8C8F-5951-BA45-A695-13AF46201F4E}" dt="2026-02-06T14:47:59.115" v="6272" actId="1076"/>
          <ac:spMkLst>
            <pc:docMk/>
            <pc:sldMk cId="2162015946" sldId="3839"/>
            <ac:spMk id="35" creationId="{03EAF7F3-A725-0E0E-BE5B-E5742CF66045}"/>
          </ac:spMkLst>
        </pc:spChg>
        <pc:spChg chg="add mod">
          <ac:chgData name="Elizabeth Piaquadio" userId="52767243-7565-4b68-b9c1-5d2bede989b0" providerId="ADAL" clId="{970B8C8F-5951-BA45-A695-13AF46201F4E}" dt="2026-02-06T14:47:59.115" v="6272" actId="1076"/>
          <ac:spMkLst>
            <pc:docMk/>
            <pc:sldMk cId="2162015946" sldId="3839"/>
            <ac:spMk id="36" creationId="{986DEE3C-484F-65A9-370B-17BB0D7AFC32}"/>
          </ac:spMkLst>
        </pc:spChg>
        <pc:spChg chg="add mod">
          <ac:chgData name="Elizabeth Piaquadio" userId="52767243-7565-4b68-b9c1-5d2bede989b0" providerId="ADAL" clId="{970B8C8F-5951-BA45-A695-13AF46201F4E}" dt="2026-02-06T14:47:59.115" v="6272" actId="1076"/>
          <ac:spMkLst>
            <pc:docMk/>
            <pc:sldMk cId="2162015946" sldId="3839"/>
            <ac:spMk id="37" creationId="{9084DC63-EAEB-02A1-6099-9538E32C59FF}"/>
          </ac:spMkLst>
        </pc:spChg>
        <pc:spChg chg="add mod">
          <ac:chgData name="Elizabeth Piaquadio" userId="52767243-7565-4b68-b9c1-5d2bede989b0" providerId="ADAL" clId="{970B8C8F-5951-BA45-A695-13AF46201F4E}" dt="2026-02-06T14:47:59.115" v="6272" actId="1076"/>
          <ac:spMkLst>
            <pc:docMk/>
            <pc:sldMk cId="2162015946" sldId="3839"/>
            <ac:spMk id="38" creationId="{81D77449-DAFE-E79E-F8C9-13B09D185B8C}"/>
          </ac:spMkLst>
        </pc:spChg>
        <pc:spChg chg="add mod">
          <ac:chgData name="Elizabeth Piaquadio" userId="52767243-7565-4b68-b9c1-5d2bede989b0" providerId="ADAL" clId="{970B8C8F-5951-BA45-A695-13AF46201F4E}" dt="2026-02-06T14:48:33.135" v="6274" actId="1076"/>
          <ac:spMkLst>
            <pc:docMk/>
            <pc:sldMk cId="2162015946" sldId="3839"/>
            <ac:spMk id="40" creationId="{C6E98047-7480-4174-6B0D-7D7F85854E83}"/>
          </ac:spMkLst>
        </pc:spChg>
        <pc:spChg chg="add mod">
          <ac:chgData name="Elizabeth Piaquadio" userId="52767243-7565-4b68-b9c1-5d2bede989b0" providerId="ADAL" clId="{970B8C8F-5951-BA45-A695-13AF46201F4E}" dt="2026-02-06T15:05:53.782" v="6304" actId="1076"/>
          <ac:spMkLst>
            <pc:docMk/>
            <pc:sldMk cId="2162015946" sldId="3839"/>
            <ac:spMk id="41" creationId="{6172FB55-16BC-E26D-1654-87942406F59D}"/>
          </ac:spMkLst>
        </pc:spChg>
        <pc:spChg chg="add mod">
          <ac:chgData name="Elizabeth Piaquadio" userId="52767243-7565-4b68-b9c1-5d2bede989b0" providerId="ADAL" clId="{970B8C8F-5951-BA45-A695-13AF46201F4E}" dt="2026-02-06T15:41:19.308" v="6559" actId="1076"/>
          <ac:spMkLst>
            <pc:docMk/>
            <pc:sldMk cId="2162015946" sldId="3839"/>
            <ac:spMk id="42" creationId="{5AF2C730-596E-82E4-CEAA-605807A1F789}"/>
          </ac:spMkLst>
        </pc:spChg>
        <pc:picChg chg="mod">
          <ac:chgData name="Elizabeth Piaquadio" userId="52767243-7565-4b68-b9c1-5d2bede989b0" providerId="ADAL" clId="{970B8C8F-5951-BA45-A695-13AF46201F4E}" dt="2026-02-06T15:41:45.371" v="6572" actId="1035"/>
          <ac:picMkLst>
            <pc:docMk/>
            <pc:sldMk cId="2162015946" sldId="3839"/>
            <ac:picMk id="27" creationId="{9A25DE94-9F3E-D16B-6635-28684FCDF11E}"/>
          </ac:picMkLst>
        </pc:picChg>
      </pc:sldChg>
      <pc:sldChg chg="addSp delSp modSp new mod modTransition setBg modClrScheme chgLayout modNotesTx">
        <pc:chgData name="Elizabeth Piaquadio" userId="52767243-7565-4b68-b9c1-5d2bede989b0" providerId="ADAL" clId="{970B8C8F-5951-BA45-A695-13AF46201F4E}" dt="2026-02-06T15:37:35.185" v="6544"/>
        <pc:sldMkLst>
          <pc:docMk/>
          <pc:sldMk cId="2121633020" sldId="3840"/>
        </pc:sldMkLst>
        <pc:spChg chg="mod">
          <ac:chgData name="Elizabeth Piaquadio" userId="52767243-7565-4b68-b9c1-5d2bede989b0" providerId="ADAL" clId="{970B8C8F-5951-BA45-A695-13AF46201F4E}" dt="2026-02-06T15:32:37.917" v="6438" actId="1076"/>
          <ac:spMkLst>
            <pc:docMk/>
            <pc:sldMk cId="2121633020" sldId="3840"/>
            <ac:spMk id="4" creationId="{DC233932-4186-F1DD-EEEC-8D7627099248}"/>
          </ac:spMkLst>
        </pc:spChg>
        <pc:spChg chg="add mod">
          <ac:chgData name="Elizabeth Piaquadio" userId="52767243-7565-4b68-b9c1-5d2bede989b0" providerId="ADAL" clId="{970B8C8F-5951-BA45-A695-13AF46201F4E}" dt="2026-02-06T15:32:43.664" v="6439" actId="1076"/>
          <ac:spMkLst>
            <pc:docMk/>
            <pc:sldMk cId="2121633020" sldId="3840"/>
            <ac:spMk id="5" creationId="{6F2FE401-CF5C-7725-5178-15A6E6942F5F}"/>
          </ac:spMkLst>
        </pc:spChg>
        <pc:spChg chg="add mod">
          <ac:chgData name="Elizabeth Piaquadio" userId="52767243-7565-4b68-b9c1-5d2bede989b0" providerId="ADAL" clId="{970B8C8F-5951-BA45-A695-13AF46201F4E}" dt="2026-02-06T15:32:49.551" v="6443" actId="1076"/>
          <ac:spMkLst>
            <pc:docMk/>
            <pc:sldMk cId="2121633020" sldId="3840"/>
            <ac:spMk id="6" creationId="{3F647719-2C75-1114-84B0-E5330EADA6CC}"/>
          </ac:spMkLst>
        </pc:spChg>
        <pc:spChg chg="add mod">
          <ac:chgData name="Elizabeth Piaquadio" userId="52767243-7565-4b68-b9c1-5d2bede989b0" providerId="ADAL" clId="{970B8C8F-5951-BA45-A695-13AF46201F4E}" dt="2026-02-06T15:32:52.768" v="6445" actId="1076"/>
          <ac:spMkLst>
            <pc:docMk/>
            <pc:sldMk cId="2121633020" sldId="3840"/>
            <ac:spMk id="7" creationId="{05FE381D-3A5D-F927-8227-CABDFBC652E6}"/>
          </ac:spMkLst>
        </pc:spChg>
        <pc:spChg chg="add mod">
          <ac:chgData name="Elizabeth Piaquadio" userId="52767243-7565-4b68-b9c1-5d2bede989b0" providerId="ADAL" clId="{970B8C8F-5951-BA45-A695-13AF46201F4E}" dt="2026-02-06T15:32:54.084" v="6446" actId="1076"/>
          <ac:spMkLst>
            <pc:docMk/>
            <pc:sldMk cId="2121633020" sldId="3840"/>
            <ac:spMk id="8" creationId="{816509F5-1BB3-7E02-2549-1F899C173B89}"/>
          </ac:spMkLst>
        </pc:spChg>
        <pc:spChg chg="mod">
          <ac:chgData name="Elizabeth Piaquadio" userId="52767243-7565-4b68-b9c1-5d2bede989b0" providerId="ADAL" clId="{970B8C8F-5951-BA45-A695-13AF46201F4E}" dt="2026-02-06T15:32:55.431" v="6447" actId="1076"/>
          <ac:spMkLst>
            <pc:docMk/>
            <pc:sldMk cId="2121633020" sldId="3840"/>
            <ac:spMk id="9" creationId="{70177A2F-E916-1F7F-0341-1E3B754482BB}"/>
          </ac:spMkLst>
        </pc:spChg>
        <pc:spChg chg="add mod">
          <ac:chgData name="Elizabeth Piaquadio" userId="52767243-7565-4b68-b9c1-5d2bede989b0" providerId="ADAL" clId="{970B8C8F-5951-BA45-A695-13AF46201F4E}" dt="2026-02-06T15:32:24.367" v="6430" actId="1076"/>
          <ac:spMkLst>
            <pc:docMk/>
            <pc:sldMk cId="2121633020" sldId="3840"/>
            <ac:spMk id="10" creationId="{55F64C00-3850-E9D1-4D7B-2707CCB89A44}"/>
          </ac:spMkLst>
        </pc:spChg>
        <pc:spChg chg="add mod">
          <ac:chgData name="Elizabeth Piaquadio" userId="52767243-7565-4b68-b9c1-5d2bede989b0" providerId="ADAL" clId="{970B8C8F-5951-BA45-A695-13AF46201F4E}" dt="2026-02-06T15:32:30.886" v="6434" actId="1076"/>
          <ac:spMkLst>
            <pc:docMk/>
            <pc:sldMk cId="2121633020" sldId="3840"/>
            <ac:spMk id="11" creationId="{CFDDDFB4-4F2F-F103-B014-0AF57CA27323}"/>
          </ac:spMkLst>
        </pc:spChg>
        <pc:spChg chg="add mod">
          <ac:chgData name="Elizabeth Piaquadio" userId="52767243-7565-4b68-b9c1-5d2bede989b0" providerId="ADAL" clId="{970B8C8F-5951-BA45-A695-13AF46201F4E}" dt="2026-02-06T15:32:46.699" v="6441" actId="1076"/>
          <ac:spMkLst>
            <pc:docMk/>
            <pc:sldMk cId="2121633020" sldId="3840"/>
            <ac:spMk id="12" creationId="{3FA405BA-5BEC-2087-8591-6AF6267D2E66}"/>
          </ac:spMkLst>
        </pc:spChg>
        <pc:spChg chg="add mod">
          <ac:chgData name="Elizabeth Piaquadio" userId="52767243-7565-4b68-b9c1-5d2bede989b0" providerId="ADAL" clId="{970B8C8F-5951-BA45-A695-13AF46201F4E}" dt="2026-02-06T15:32:48.484" v="6442" actId="1076"/>
          <ac:spMkLst>
            <pc:docMk/>
            <pc:sldMk cId="2121633020" sldId="3840"/>
            <ac:spMk id="13" creationId="{09E64EB4-2CE6-F023-5072-1E74D729B166}"/>
          </ac:spMkLst>
        </pc:spChg>
        <pc:spChg chg="add mod">
          <ac:chgData name="Elizabeth Piaquadio" userId="52767243-7565-4b68-b9c1-5d2bede989b0" providerId="ADAL" clId="{970B8C8F-5951-BA45-A695-13AF46201F4E}" dt="2026-02-06T15:32:21.064" v="6428" actId="1076"/>
          <ac:spMkLst>
            <pc:docMk/>
            <pc:sldMk cId="2121633020" sldId="3840"/>
            <ac:spMk id="14" creationId="{F5A07D95-D53A-A4A0-0FEE-18D7218E7582}"/>
          </ac:spMkLst>
        </pc:spChg>
        <pc:spChg chg="add mod">
          <ac:chgData name="Elizabeth Piaquadio" userId="52767243-7565-4b68-b9c1-5d2bede989b0" providerId="ADAL" clId="{970B8C8F-5951-BA45-A695-13AF46201F4E}" dt="2026-02-06T15:32:44.891" v="6440" actId="1076"/>
          <ac:spMkLst>
            <pc:docMk/>
            <pc:sldMk cId="2121633020" sldId="3840"/>
            <ac:spMk id="15" creationId="{2A41A072-D5A8-592A-0E27-D6E1F8802E24}"/>
          </ac:spMkLst>
        </pc:spChg>
      </pc:sldChg>
      <pc:sldChg chg="addSp delSp modSp add mod modTransition setBg modClrScheme delAnim chgLayout modNotesTx">
        <pc:chgData name="Elizabeth Piaquadio" userId="52767243-7565-4b68-b9c1-5d2bede989b0" providerId="ADAL" clId="{970B8C8F-5951-BA45-A695-13AF46201F4E}" dt="2026-02-06T15:36:56.753" v="6538"/>
        <pc:sldMkLst>
          <pc:docMk/>
          <pc:sldMk cId="1655174133" sldId="3841"/>
        </pc:sldMkLst>
        <pc:spChg chg="add mod">
          <ac:chgData name="Elizabeth Piaquadio" userId="52767243-7565-4b68-b9c1-5d2bede989b0" providerId="ADAL" clId="{970B8C8F-5951-BA45-A695-13AF46201F4E}" dt="2026-02-06T15:25:37.939" v="6378" actId="1076"/>
          <ac:spMkLst>
            <pc:docMk/>
            <pc:sldMk cId="1655174133" sldId="3841"/>
            <ac:spMk id="6" creationId="{5722FDCE-8A12-549F-4153-19DD6628C6DA}"/>
          </ac:spMkLst>
        </pc:spChg>
        <pc:spChg chg="add mod">
          <ac:chgData name="Elizabeth Piaquadio" userId="52767243-7565-4b68-b9c1-5d2bede989b0" providerId="ADAL" clId="{970B8C8F-5951-BA45-A695-13AF46201F4E}" dt="2026-02-06T15:25:39.867" v="6380" actId="1076"/>
          <ac:spMkLst>
            <pc:docMk/>
            <pc:sldMk cId="1655174133" sldId="3841"/>
            <ac:spMk id="7" creationId="{C585A501-8916-555F-5679-50A3B885FD61}"/>
          </ac:spMkLst>
        </pc:spChg>
        <pc:spChg chg="add mod">
          <ac:chgData name="Elizabeth Piaquadio" userId="52767243-7565-4b68-b9c1-5d2bede989b0" providerId="ADAL" clId="{970B8C8F-5951-BA45-A695-13AF46201F4E}" dt="2026-02-06T15:25:24.057" v="6369" actId="1076"/>
          <ac:spMkLst>
            <pc:docMk/>
            <pc:sldMk cId="1655174133" sldId="3841"/>
            <ac:spMk id="8" creationId="{CD654DB1-5B74-1829-683B-582DD7C3E855}"/>
          </ac:spMkLst>
        </pc:spChg>
        <pc:spChg chg="add mod">
          <ac:chgData name="Elizabeth Piaquadio" userId="52767243-7565-4b68-b9c1-5d2bede989b0" providerId="ADAL" clId="{970B8C8F-5951-BA45-A695-13AF46201F4E}" dt="2026-02-06T15:25:38.835" v="6379" actId="1076"/>
          <ac:spMkLst>
            <pc:docMk/>
            <pc:sldMk cId="1655174133" sldId="3841"/>
            <ac:spMk id="9" creationId="{BF39F797-183D-765F-8E40-A95BF0C8AD8A}"/>
          </ac:spMkLst>
        </pc:spChg>
        <pc:spChg chg="add mod">
          <ac:chgData name="Elizabeth Piaquadio" userId="52767243-7565-4b68-b9c1-5d2bede989b0" providerId="ADAL" clId="{970B8C8F-5951-BA45-A695-13AF46201F4E}" dt="2026-02-06T15:25:28.469" v="6372" actId="1076"/>
          <ac:spMkLst>
            <pc:docMk/>
            <pc:sldMk cId="1655174133" sldId="3841"/>
            <ac:spMk id="10" creationId="{B628C5CE-6BEF-154B-F56B-51E0EDA8DBE0}"/>
          </ac:spMkLst>
        </pc:spChg>
        <pc:spChg chg="mod">
          <ac:chgData name="Elizabeth Piaquadio" userId="52767243-7565-4b68-b9c1-5d2bede989b0" providerId="ADAL" clId="{970B8C8F-5951-BA45-A695-13AF46201F4E}" dt="2026-02-06T15:25:31.020" v="6373" actId="1076"/>
          <ac:spMkLst>
            <pc:docMk/>
            <pc:sldMk cId="1655174133" sldId="3841"/>
            <ac:spMk id="11" creationId="{0F136F50-3ED2-70A9-D97B-CA2271EFD98F}"/>
          </ac:spMkLst>
        </pc:spChg>
        <pc:spChg chg="mod">
          <ac:chgData name="Elizabeth Piaquadio" userId="52767243-7565-4b68-b9c1-5d2bede989b0" providerId="ADAL" clId="{970B8C8F-5951-BA45-A695-13AF46201F4E}" dt="2026-02-06T15:16:14.310" v="6339" actId="1076"/>
          <ac:spMkLst>
            <pc:docMk/>
            <pc:sldMk cId="1655174133" sldId="3841"/>
            <ac:spMk id="12" creationId="{39738F84-9A45-4F8E-0391-B4014F0BC260}"/>
          </ac:spMkLst>
        </pc:spChg>
        <pc:spChg chg="add mod">
          <ac:chgData name="Elizabeth Piaquadio" userId="52767243-7565-4b68-b9c1-5d2bede989b0" providerId="ADAL" clId="{970B8C8F-5951-BA45-A695-13AF46201F4E}" dt="2026-02-06T15:25:36.701" v="6377" actId="1076"/>
          <ac:spMkLst>
            <pc:docMk/>
            <pc:sldMk cId="1655174133" sldId="3841"/>
            <ac:spMk id="13" creationId="{0F1A19E2-12AC-365B-9DD9-7C47896AD9D9}"/>
          </ac:spMkLst>
        </pc:spChg>
        <pc:spChg chg="add mod">
          <ac:chgData name="Elizabeth Piaquadio" userId="52767243-7565-4b68-b9c1-5d2bede989b0" providerId="ADAL" clId="{970B8C8F-5951-BA45-A695-13AF46201F4E}" dt="2026-02-06T15:25:26.383" v="6370" actId="1076"/>
          <ac:spMkLst>
            <pc:docMk/>
            <pc:sldMk cId="1655174133" sldId="3841"/>
            <ac:spMk id="14" creationId="{12AA04C7-645A-A88B-282A-329F0A09BAEE}"/>
          </ac:spMkLst>
        </pc:spChg>
        <pc:spChg chg="add mod">
          <ac:chgData name="Elizabeth Piaquadio" userId="52767243-7565-4b68-b9c1-5d2bede989b0" providerId="ADAL" clId="{970B8C8F-5951-BA45-A695-13AF46201F4E}" dt="2026-02-06T15:16:15.916" v="6340" actId="1076"/>
          <ac:spMkLst>
            <pc:docMk/>
            <pc:sldMk cId="1655174133" sldId="3841"/>
            <ac:spMk id="15" creationId="{D2EFFD20-E2B8-465F-7909-3BC789D93B05}"/>
          </ac:spMkLst>
        </pc:spChg>
        <pc:spChg chg="mod">
          <ac:chgData name="Elizabeth Piaquadio" userId="52767243-7565-4b68-b9c1-5d2bede989b0" providerId="ADAL" clId="{970B8C8F-5951-BA45-A695-13AF46201F4E}" dt="2026-02-06T15:25:27.399" v="6371" actId="1076"/>
          <ac:spMkLst>
            <pc:docMk/>
            <pc:sldMk cId="1655174133" sldId="3841"/>
            <ac:spMk id="16" creationId="{C7ABF14D-FAB5-1700-FE2C-D7C31E9A2AE9}"/>
          </ac:spMkLst>
        </pc:spChg>
        <pc:spChg chg="add mod">
          <ac:chgData name="Elizabeth Piaquadio" userId="52767243-7565-4b68-b9c1-5d2bede989b0" providerId="ADAL" clId="{970B8C8F-5951-BA45-A695-13AF46201F4E}" dt="2026-02-06T15:25:35.281" v="6376" actId="1076"/>
          <ac:spMkLst>
            <pc:docMk/>
            <pc:sldMk cId="1655174133" sldId="3841"/>
            <ac:spMk id="17" creationId="{7300C8B6-2053-0EDE-F65D-6FC8AFC8A427}"/>
          </ac:spMkLst>
        </pc:spChg>
      </pc:sldChg>
      <pc:sldChg chg="addSp delSp modSp add mod setBg modClrScheme delAnim chgLayout modNotesTx">
        <pc:chgData name="Elizabeth Piaquadio" userId="52767243-7565-4b68-b9c1-5d2bede989b0" providerId="ADAL" clId="{970B8C8F-5951-BA45-A695-13AF46201F4E}" dt="2026-02-06T15:36:53.302" v="6537"/>
        <pc:sldMkLst>
          <pc:docMk/>
          <pc:sldMk cId="2483283341" sldId="3842"/>
        </pc:sldMkLst>
        <pc:spChg chg="add del mod">
          <ac:chgData name="Elizabeth Piaquadio" userId="52767243-7565-4b68-b9c1-5d2bede989b0" providerId="ADAL" clId="{970B8C8F-5951-BA45-A695-13AF46201F4E}" dt="2026-02-06T15:32:11.567" v="6424" actId="21"/>
          <ac:spMkLst>
            <pc:docMk/>
            <pc:sldMk cId="2483283341" sldId="3842"/>
            <ac:spMk id="6" creationId="{339843BC-A36A-8226-215D-04BF17449961}"/>
          </ac:spMkLst>
        </pc:spChg>
        <pc:spChg chg="add del mod">
          <ac:chgData name="Elizabeth Piaquadio" userId="52767243-7565-4b68-b9c1-5d2bede989b0" providerId="ADAL" clId="{970B8C8F-5951-BA45-A695-13AF46201F4E}" dt="2026-02-06T15:32:11.567" v="6424" actId="21"/>
          <ac:spMkLst>
            <pc:docMk/>
            <pc:sldMk cId="2483283341" sldId="3842"/>
            <ac:spMk id="7" creationId="{42BEC751-78AA-A7B1-1C2F-79D2D2545018}"/>
          </ac:spMkLst>
        </pc:spChg>
        <pc:spChg chg="add del mod">
          <ac:chgData name="Elizabeth Piaquadio" userId="52767243-7565-4b68-b9c1-5d2bede989b0" providerId="ADAL" clId="{970B8C8F-5951-BA45-A695-13AF46201F4E}" dt="2026-02-06T15:32:11.567" v="6424" actId="21"/>
          <ac:spMkLst>
            <pc:docMk/>
            <pc:sldMk cId="2483283341" sldId="3842"/>
            <ac:spMk id="8" creationId="{2DBA4418-71F2-65E6-FB31-9C4AD0E62CD3}"/>
          </ac:spMkLst>
        </pc:spChg>
        <pc:spChg chg="add del mod">
          <ac:chgData name="Elizabeth Piaquadio" userId="52767243-7565-4b68-b9c1-5d2bede989b0" providerId="ADAL" clId="{970B8C8F-5951-BA45-A695-13AF46201F4E}" dt="2026-02-06T15:32:11.567" v="6424" actId="21"/>
          <ac:spMkLst>
            <pc:docMk/>
            <pc:sldMk cId="2483283341" sldId="3842"/>
            <ac:spMk id="9" creationId="{903809BE-161B-B825-5931-6AF9985D4199}"/>
          </ac:spMkLst>
        </pc:spChg>
        <pc:spChg chg="add del mod">
          <ac:chgData name="Elizabeth Piaquadio" userId="52767243-7565-4b68-b9c1-5d2bede989b0" providerId="ADAL" clId="{970B8C8F-5951-BA45-A695-13AF46201F4E}" dt="2026-02-06T15:32:11.567" v="6424" actId="21"/>
          <ac:spMkLst>
            <pc:docMk/>
            <pc:sldMk cId="2483283341" sldId="3842"/>
            <ac:spMk id="10" creationId="{08FECB0E-EEDE-59E2-4355-EB7F007679E1}"/>
          </ac:spMkLst>
        </pc:spChg>
        <pc:spChg chg="add del mod">
          <ac:chgData name="Elizabeth Piaquadio" userId="52767243-7565-4b68-b9c1-5d2bede989b0" providerId="ADAL" clId="{970B8C8F-5951-BA45-A695-13AF46201F4E}" dt="2026-02-06T15:32:11.567" v="6424" actId="21"/>
          <ac:spMkLst>
            <pc:docMk/>
            <pc:sldMk cId="2483283341" sldId="3842"/>
            <ac:spMk id="11" creationId="{72A4E35D-7CE5-3A5E-1471-39082848B873}"/>
          </ac:spMkLst>
        </pc:spChg>
        <pc:spChg chg="add del mod">
          <ac:chgData name="Elizabeth Piaquadio" userId="52767243-7565-4b68-b9c1-5d2bede989b0" providerId="ADAL" clId="{970B8C8F-5951-BA45-A695-13AF46201F4E}" dt="2026-02-06T15:32:11.567" v="6424" actId="21"/>
          <ac:spMkLst>
            <pc:docMk/>
            <pc:sldMk cId="2483283341" sldId="3842"/>
            <ac:spMk id="12" creationId="{B029244A-0CEF-FE9E-8991-300D015467C3}"/>
          </ac:spMkLst>
        </pc:spChg>
        <pc:spChg chg="add del mod">
          <ac:chgData name="Elizabeth Piaquadio" userId="52767243-7565-4b68-b9c1-5d2bede989b0" providerId="ADAL" clId="{970B8C8F-5951-BA45-A695-13AF46201F4E}" dt="2026-02-06T15:32:11.567" v="6424" actId="21"/>
          <ac:spMkLst>
            <pc:docMk/>
            <pc:sldMk cId="2483283341" sldId="3842"/>
            <ac:spMk id="13" creationId="{D272A412-6979-7E00-A9B7-6B2971AB4A48}"/>
          </ac:spMkLst>
        </pc:spChg>
        <pc:spChg chg="add del">
          <ac:chgData name="Elizabeth Piaquadio" userId="52767243-7565-4b68-b9c1-5d2bede989b0" providerId="ADAL" clId="{970B8C8F-5951-BA45-A695-13AF46201F4E}" dt="2026-02-06T15:32:11.567" v="6424" actId="21"/>
          <ac:spMkLst>
            <pc:docMk/>
            <pc:sldMk cId="2483283341" sldId="3842"/>
            <ac:spMk id="14" creationId="{B486D015-F87F-D02A-2169-787A15EA268A}"/>
          </ac:spMkLst>
        </pc:spChg>
        <pc:spChg chg="mod">
          <ac:chgData name="Elizabeth Piaquadio" userId="52767243-7565-4b68-b9c1-5d2bede989b0" providerId="ADAL" clId="{970B8C8F-5951-BA45-A695-13AF46201F4E}" dt="2026-02-06T15:30:55.903" v="6401" actId="1076"/>
          <ac:spMkLst>
            <pc:docMk/>
            <pc:sldMk cId="2483283341" sldId="3842"/>
            <ac:spMk id="15" creationId="{2633D7D5-DE91-BA61-AE93-0321E4C2904A}"/>
          </ac:spMkLst>
        </pc:spChg>
        <pc:spChg chg="add del">
          <ac:chgData name="Elizabeth Piaquadio" userId="52767243-7565-4b68-b9c1-5d2bede989b0" providerId="ADAL" clId="{970B8C8F-5951-BA45-A695-13AF46201F4E}" dt="2026-02-06T15:32:11.567" v="6424" actId="21"/>
          <ac:spMkLst>
            <pc:docMk/>
            <pc:sldMk cId="2483283341" sldId="3842"/>
            <ac:spMk id="16" creationId="{B9F23F5C-D39E-A7E4-B0CA-544F8A0CCE05}"/>
          </ac:spMkLst>
        </pc:spChg>
        <pc:spChg chg="mod">
          <ac:chgData name="Elizabeth Piaquadio" userId="52767243-7565-4b68-b9c1-5d2bede989b0" providerId="ADAL" clId="{970B8C8F-5951-BA45-A695-13AF46201F4E}" dt="2026-02-06T15:31:11.453" v="6410" actId="1076"/>
          <ac:spMkLst>
            <pc:docMk/>
            <pc:sldMk cId="2483283341" sldId="3842"/>
            <ac:spMk id="17" creationId="{9ED91EC8-D249-5141-F05A-6ED413029C30}"/>
          </ac:spMkLst>
        </pc:spChg>
      </pc:sldChg>
      <pc:sldChg chg="addSp delSp modSp new mod modTransition setBg modAnim modNotesTx">
        <pc:chgData name="Elizabeth Piaquadio" userId="52767243-7565-4b68-b9c1-5d2bede989b0" providerId="ADAL" clId="{970B8C8F-5951-BA45-A695-13AF46201F4E}" dt="2026-02-06T15:45:54.566" v="6729" actId="20577"/>
        <pc:sldMkLst>
          <pc:docMk/>
          <pc:sldMk cId="342675113" sldId="3843"/>
        </pc:sldMkLst>
        <pc:spChg chg="add mod">
          <ac:chgData name="Elizabeth Piaquadio" userId="52767243-7565-4b68-b9c1-5d2bede989b0" providerId="ADAL" clId="{970B8C8F-5951-BA45-A695-13AF46201F4E}" dt="2026-02-06T15:34:18.686" v="6472" actId="1076"/>
          <ac:spMkLst>
            <pc:docMk/>
            <pc:sldMk cId="342675113" sldId="3843"/>
            <ac:spMk id="4" creationId="{6E0B3B57-38E4-7DB1-F2D8-3B310A72F478}"/>
          </ac:spMkLst>
        </pc:spChg>
        <pc:spChg chg="add mod">
          <ac:chgData name="Elizabeth Piaquadio" userId="52767243-7565-4b68-b9c1-5d2bede989b0" providerId="ADAL" clId="{970B8C8F-5951-BA45-A695-13AF46201F4E}" dt="2026-02-06T15:34:11.139" v="6467" actId="1076"/>
          <ac:spMkLst>
            <pc:docMk/>
            <pc:sldMk cId="342675113" sldId="3843"/>
            <ac:spMk id="5" creationId="{E9A2F488-51CD-01E7-E547-9767EF499710}"/>
          </ac:spMkLst>
        </pc:spChg>
        <pc:spChg chg="add mod">
          <ac:chgData name="Elizabeth Piaquadio" userId="52767243-7565-4b68-b9c1-5d2bede989b0" providerId="ADAL" clId="{970B8C8F-5951-BA45-A695-13AF46201F4E}" dt="2026-02-06T15:34:27.392" v="6476" actId="1076"/>
          <ac:spMkLst>
            <pc:docMk/>
            <pc:sldMk cId="342675113" sldId="3843"/>
            <ac:spMk id="6" creationId="{8A97BC6C-1C24-7C0C-77BD-9BA2DEB75A96}"/>
          </ac:spMkLst>
        </pc:spChg>
        <pc:spChg chg="add mod">
          <ac:chgData name="Elizabeth Piaquadio" userId="52767243-7565-4b68-b9c1-5d2bede989b0" providerId="ADAL" clId="{970B8C8F-5951-BA45-A695-13AF46201F4E}" dt="2026-02-06T15:34:40.048" v="6481" actId="1076"/>
          <ac:spMkLst>
            <pc:docMk/>
            <pc:sldMk cId="342675113" sldId="3843"/>
            <ac:spMk id="7" creationId="{4B421C3A-6514-0DD8-CD08-19F6022F7300}"/>
          </ac:spMkLst>
        </pc:spChg>
        <pc:spChg chg="add mod">
          <ac:chgData name="Elizabeth Piaquadio" userId="52767243-7565-4b68-b9c1-5d2bede989b0" providerId="ADAL" clId="{970B8C8F-5951-BA45-A695-13AF46201F4E}" dt="2026-02-06T15:34:17.554" v="6471" actId="1076"/>
          <ac:spMkLst>
            <pc:docMk/>
            <pc:sldMk cId="342675113" sldId="3843"/>
            <ac:spMk id="8" creationId="{D904A0EA-6CEB-88B4-029E-77AD3FE3A504}"/>
          </ac:spMkLst>
        </pc:spChg>
        <pc:spChg chg="mod">
          <ac:chgData name="Elizabeth Piaquadio" userId="52767243-7565-4b68-b9c1-5d2bede989b0" providerId="ADAL" clId="{970B8C8F-5951-BA45-A695-13AF46201F4E}" dt="2026-02-06T15:34:15.931" v="6470" actId="1076"/>
          <ac:spMkLst>
            <pc:docMk/>
            <pc:sldMk cId="342675113" sldId="3843"/>
            <ac:spMk id="9" creationId="{BC7022D8-5073-EC39-D844-7E0DAF6ABDF3}"/>
          </ac:spMkLst>
        </pc:spChg>
        <pc:spChg chg="add mod">
          <ac:chgData name="Elizabeth Piaquadio" userId="52767243-7565-4b68-b9c1-5d2bede989b0" providerId="ADAL" clId="{970B8C8F-5951-BA45-A695-13AF46201F4E}" dt="2026-02-06T15:34:25.718" v="6475" actId="1076"/>
          <ac:spMkLst>
            <pc:docMk/>
            <pc:sldMk cId="342675113" sldId="3843"/>
            <ac:spMk id="10" creationId="{42B596C7-C34A-36EE-1C01-B42AB2350135}"/>
          </ac:spMkLst>
        </pc:spChg>
        <pc:spChg chg="mod">
          <ac:chgData name="Elizabeth Piaquadio" userId="52767243-7565-4b68-b9c1-5d2bede989b0" providerId="ADAL" clId="{970B8C8F-5951-BA45-A695-13AF46201F4E}" dt="2026-02-06T15:34:24.171" v="6474" actId="1076"/>
          <ac:spMkLst>
            <pc:docMk/>
            <pc:sldMk cId="342675113" sldId="3843"/>
            <ac:spMk id="11" creationId="{638D0CA1-F473-6739-8DD2-AC09E907727D}"/>
          </ac:spMkLst>
        </pc:spChg>
        <pc:spChg chg="add mod">
          <ac:chgData name="Elizabeth Piaquadio" userId="52767243-7565-4b68-b9c1-5d2bede989b0" providerId="ADAL" clId="{970B8C8F-5951-BA45-A695-13AF46201F4E}" dt="2026-02-06T15:34:35.367" v="6480" actId="1076"/>
          <ac:spMkLst>
            <pc:docMk/>
            <pc:sldMk cId="342675113" sldId="3843"/>
            <ac:spMk id="12" creationId="{01A33EEC-D179-2254-4421-623CCFE6250C}"/>
          </ac:spMkLst>
        </pc:spChg>
        <pc:spChg chg="add mod">
          <ac:chgData name="Elizabeth Piaquadio" userId="52767243-7565-4b68-b9c1-5d2bede989b0" providerId="ADAL" clId="{970B8C8F-5951-BA45-A695-13AF46201F4E}" dt="2026-02-06T15:34:29.233" v="6477" actId="1076"/>
          <ac:spMkLst>
            <pc:docMk/>
            <pc:sldMk cId="342675113" sldId="3843"/>
            <ac:spMk id="13" creationId="{D412E7C7-9BDA-E276-73AF-09C8ADC2AA7D}"/>
          </ac:spMkLst>
        </pc:spChg>
        <pc:spChg chg="add mod">
          <ac:chgData name="Elizabeth Piaquadio" userId="52767243-7565-4b68-b9c1-5d2bede989b0" providerId="ADAL" clId="{970B8C8F-5951-BA45-A695-13AF46201F4E}" dt="2026-02-06T15:34:14.884" v="6469" actId="1076"/>
          <ac:spMkLst>
            <pc:docMk/>
            <pc:sldMk cId="342675113" sldId="3843"/>
            <ac:spMk id="14" creationId="{52F77E6E-0C36-6AFE-E28E-985AF8689B6F}"/>
          </ac:spMkLst>
        </pc:spChg>
        <pc:spChg chg="add mod">
          <ac:chgData name="Elizabeth Piaquadio" userId="52767243-7565-4b68-b9c1-5d2bede989b0" providerId="ADAL" clId="{970B8C8F-5951-BA45-A695-13AF46201F4E}" dt="2026-02-06T15:34:13.117" v="6468" actId="1076"/>
          <ac:spMkLst>
            <pc:docMk/>
            <pc:sldMk cId="342675113" sldId="3843"/>
            <ac:spMk id="15" creationId="{DE9F4609-4FDD-6013-1DFD-F5E84083A5E5}"/>
          </ac:spMkLst>
        </pc:spChg>
      </pc:sldChg>
      <pc:sldChg chg="addSp modSp new mod modTransition setBg modNotesTx">
        <pc:chgData name="Elizabeth Piaquadio" userId="52767243-7565-4b68-b9c1-5d2bede989b0" providerId="ADAL" clId="{970B8C8F-5951-BA45-A695-13AF46201F4E}" dt="2026-02-06T15:46:18.055" v="6733" actId="20577"/>
        <pc:sldMkLst>
          <pc:docMk/>
          <pc:sldMk cId="536469181" sldId="3844"/>
        </pc:sldMkLst>
        <pc:spChg chg="add mod">
          <ac:chgData name="Elizabeth Piaquadio" userId="52767243-7565-4b68-b9c1-5d2bede989b0" providerId="ADAL" clId="{970B8C8F-5951-BA45-A695-13AF46201F4E}" dt="2026-02-06T15:36:01.048" v="6511" actId="1076"/>
          <ac:spMkLst>
            <pc:docMk/>
            <pc:sldMk cId="536469181" sldId="3844"/>
            <ac:spMk id="2" creationId="{767452CD-C400-5653-68A7-0FC801790536}"/>
          </ac:spMkLst>
        </pc:spChg>
        <pc:spChg chg="mod">
          <ac:chgData name="Elizabeth Piaquadio" userId="52767243-7565-4b68-b9c1-5d2bede989b0" providerId="ADAL" clId="{970B8C8F-5951-BA45-A695-13AF46201F4E}" dt="2026-02-06T15:36:11.314" v="6517" actId="1076"/>
          <ac:spMkLst>
            <pc:docMk/>
            <pc:sldMk cId="536469181" sldId="3844"/>
            <ac:spMk id="3" creationId="{EE56583C-37D2-99B9-FC2F-A05BF2775079}"/>
          </ac:spMkLst>
        </pc:spChg>
        <pc:spChg chg="add mod">
          <ac:chgData name="Elizabeth Piaquadio" userId="52767243-7565-4b68-b9c1-5d2bede989b0" providerId="ADAL" clId="{970B8C8F-5951-BA45-A695-13AF46201F4E}" dt="2026-02-06T15:36:12.915" v="6518" actId="1076"/>
          <ac:spMkLst>
            <pc:docMk/>
            <pc:sldMk cId="536469181" sldId="3844"/>
            <ac:spMk id="4" creationId="{265F394D-730F-70DD-C582-D979C6EBB791}"/>
          </ac:spMkLst>
        </pc:spChg>
        <pc:spChg chg="add mod">
          <ac:chgData name="Elizabeth Piaquadio" userId="52767243-7565-4b68-b9c1-5d2bede989b0" providerId="ADAL" clId="{970B8C8F-5951-BA45-A695-13AF46201F4E}" dt="2026-02-06T15:36:17.651" v="6521" actId="1076"/>
          <ac:spMkLst>
            <pc:docMk/>
            <pc:sldMk cId="536469181" sldId="3844"/>
            <ac:spMk id="5" creationId="{717B122B-58E5-FDC7-805A-ED0AFD9FF108}"/>
          </ac:spMkLst>
        </pc:spChg>
        <pc:spChg chg="add mod">
          <ac:chgData name="Elizabeth Piaquadio" userId="52767243-7565-4b68-b9c1-5d2bede989b0" providerId="ADAL" clId="{970B8C8F-5951-BA45-A695-13AF46201F4E}" dt="2026-02-06T15:36:04.384" v="6513" actId="1076"/>
          <ac:spMkLst>
            <pc:docMk/>
            <pc:sldMk cId="536469181" sldId="3844"/>
            <ac:spMk id="6" creationId="{5F5A7FF5-5979-4D3F-E9C8-D572C066C60A}"/>
          </ac:spMkLst>
        </pc:spChg>
        <pc:spChg chg="add mod">
          <ac:chgData name="Elizabeth Piaquadio" userId="52767243-7565-4b68-b9c1-5d2bede989b0" providerId="ADAL" clId="{970B8C8F-5951-BA45-A695-13AF46201F4E}" dt="2026-02-06T15:36:19.084" v="6522" actId="1076"/>
          <ac:spMkLst>
            <pc:docMk/>
            <pc:sldMk cId="536469181" sldId="3844"/>
            <ac:spMk id="7" creationId="{7BD06025-66DE-9396-B930-B92C65C2E578}"/>
          </ac:spMkLst>
        </pc:spChg>
        <pc:spChg chg="add mod">
          <ac:chgData name="Elizabeth Piaquadio" userId="52767243-7565-4b68-b9c1-5d2bede989b0" providerId="ADAL" clId="{970B8C8F-5951-BA45-A695-13AF46201F4E}" dt="2026-02-06T15:36:02.502" v="6512" actId="1076"/>
          <ac:spMkLst>
            <pc:docMk/>
            <pc:sldMk cId="536469181" sldId="3844"/>
            <ac:spMk id="8" creationId="{2040D5B0-25DC-F07F-E837-6C2EC71DD0CB}"/>
          </ac:spMkLst>
        </pc:spChg>
        <pc:spChg chg="add mod">
          <ac:chgData name="Elizabeth Piaquadio" userId="52767243-7565-4b68-b9c1-5d2bede989b0" providerId="ADAL" clId="{970B8C8F-5951-BA45-A695-13AF46201F4E}" dt="2026-02-06T15:36:08.121" v="6515" actId="1076"/>
          <ac:spMkLst>
            <pc:docMk/>
            <pc:sldMk cId="536469181" sldId="3844"/>
            <ac:spMk id="9" creationId="{1A3F4C6F-3F0D-4636-8954-506A7A10E9B5}"/>
          </ac:spMkLst>
        </pc:spChg>
        <pc:spChg chg="mod">
          <ac:chgData name="Elizabeth Piaquadio" userId="52767243-7565-4b68-b9c1-5d2bede989b0" providerId="ADAL" clId="{970B8C8F-5951-BA45-A695-13AF46201F4E}" dt="2026-02-06T15:36:14.601" v="6519" actId="1076"/>
          <ac:spMkLst>
            <pc:docMk/>
            <pc:sldMk cId="536469181" sldId="3844"/>
            <ac:spMk id="10" creationId="{51EBD9A2-5403-897B-A9F4-8F97A2D1716D}"/>
          </ac:spMkLst>
        </pc:spChg>
        <pc:spChg chg="add mod">
          <ac:chgData name="Elizabeth Piaquadio" userId="52767243-7565-4b68-b9c1-5d2bede989b0" providerId="ADAL" clId="{970B8C8F-5951-BA45-A695-13AF46201F4E}" dt="2026-02-06T15:36:09.702" v="6516" actId="1076"/>
          <ac:spMkLst>
            <pc:docMk/>
            <pc:sldMk cId="536469181" sldId="3844"/>
            <ac:spMk id="11" creationId="{3A11692B-4E34-8A3A-F85D-CF5A7576EBCE}"/>
          </ac:spMkLst>
        </pc:spChg>
        <pc:spChg chg="add mod">
          <ac:chgData name="Elizabeth Piaquadio" userId="52767243-7565-4b68-b9c1-5d2bede989b0" providerId="ADAL" clId="{970B8C8F-5951-BA45-A695-13AF46201F4E}" dt="2026-02-06T15:36:15.817" v="6520" actId="1076"/>
          <ac:spMkLst>
            <pc:docMk/>
            <pc:sldMk cId="536469181" sldId="3844"/>
            <ac:spMk id="12" creationId="{E6E16781-0E59-C767-C71E-B162A2C98070}"/>
          </ac:spMkLst>
        </pc:spChg>
        <pc:spChg chg="add mod">
          <ac:chgData name="Elizabeth Piaquadio" userId="52767243-7565-4b68-b9c1-5d2bede989b0" providerId="ADAL" clId="{970B8C8F-5951-BA45-A695-13AF46201F4E}" dt="2026-02-06T15:36:06.634" v="6514" actId="1076"/>
          <ac:spMkLst>
            <pc:docMk/>
            <pc:sldMk cId="536469181" sldId="3844"/>
            <ac:spMk id="13" creationId="{AB4D22D4-36E7-C11D-09F6-C46A455A9D39}"/>
          </ac:spMkLst>
        </pc:spChg>
      </pc:sldChg>
      <pc:sldMasterChg chg="addSldLayout modSldLayout">
        <pc:chgData name="Elizabeth Piaquadio" userId="52767243-7565-4b68-b9c1-5d2bede989b0" providerId="ADAL" clId="{970B8C8F-5951-BA45-A695-13AF46201F4E}" dt="2026-02-06T15:24:47.706" v="6368" actId="478"/>
        <pc:sldMasterMkLst>
          <pc:docMk/>
          <pc:sldMasterMk cId="2142349000" sldId="2147486213"/>
        </pc:sldMasterMkLst>
        <pc:sldLayoutChg chg="addSp delSp add mod modTransition">
          <pc:chgData name="Elizabeth Piaquadio" userId="52767243-7565-4b68-b9c1-5d2bede989b0" providerId="ADAL" clId="{970B8C8F-5951-BA45-A695-13AF46201F4E}" dt="2026-02-06T15:24:47.706" v="6368" actId="478"/>
          <pc:sldLayoutMkLst>
            <pc:docMk/>
            <pc:sldMasterMk cId="2142349000" sldId="2147486213"/>
            <pc:sldLayoutMk cId="2708184960" sldId="2147486359"/>
          </pc:sldLayoutMkLst>
          <pc:spChg chg="add del">
            <ac:chgData name="Elizabeth Piaquadio" userId="52767243-7565-4b68-b9c1-5d2bede989b0" providerId="ADAL" clId="{970B8C8F-5951-BA45-A695-13AF46201F4E}" dt="2026-02-06T15:24:41.836" v="6367" actId="478"/>
            <ac:spMkLst>
              <pc:docMk/>
              <pc:sldMasterMk cId="2142349000" sldId="2147486213"/>
              <pc:sldLayoutMk cId="2708184960" sldId="2147486359"/>
              <ac:spMk id="6" creationId="{2365B743-5313-816F-105D-FDA1B89B0181}"/>
            </ac:spMkLst>
          </pc:spChg>
          <pc:picChg chg="add del">
            <ac:chgData name="Elizabeth Piaquadio" userId="52767243-7565-4b68-b9c1-5d2bede989b0" providerId="ADAL" clId="{970B8C8F-5951-BA45-A695-13AF46201F4E}" dt="2026-02-06T15:24:41.836" v="6367" actId="478"/>
            <ac:picMkLst>
              <pc:docMk/>
              <pc:sldMasterMk cId="2142349000" sldId="2147486213"/>
              <pc:sldLayoutMk cId="2708184960" sldId="2147486359"/>
              <ac:picMk id="7" creationId="{E7B838E5-6956-BF10-9F3E-3166B3FD7678}"/>
            </ac:picMkLst>
          </pc:pic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42733" cy="46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58" tIns="45929" rIns="91858" bIns="45929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i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5554" y="0"/>
            <a:ext cx="3042733" cy="46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58" tIns="45929" rIns="91858" bIns="45929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i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08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8622"/>
            <a:ext cx="3042733" cy="465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58" tIns="45929" rIns="91858" bIns="45929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i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08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5554" y="8838622"/>
            <a:ext cx="3042733" cy="465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58" tIns="45929" rIns="91858" bIns="45929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i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72AB611B-C0BA-4889-84CE-41EED4C78C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38269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2-05T18:43:18.878"/>
    </inkml:context>
    <inkml:brush xml:id="br0">
      <inkml:brushProperty name="width" value="0.4" units="cm"/>
      <inkml:brushProperty name="height" value="0.8" units="cm"/>
      <inkml:brushProperty name="color" value="#00B44B"/>
      <inkml:brushProperty name="tip" value="rectangle"/>
      <inkml:brushProperty name="rasterOp" value="maskPen"/>
    </inkml:brush>
  </inkml:definitions>
  <inkml:trace contextRef="#ctx0" brushRef="#br0">134 318,'51'0,"-1"0,3 0,2 1,3 4,2 2,5 5,4 6,18 12,5 8,-15-2,4 4,3 3,-10-3,3 2,1 2,1 1,5 2,1 3,1-1,-1 1,-1-1,-1 0,0 0,-2-2,-9-6,0 0,-2-2,-5-3,5 1,-4-3,-8-2,-1 1,-26-6,-70-3,-46-23,-23-13,20 0,-5-4,0-3,-1-3,0-2,3-3,7-2,3-1,8-2,-2-8,9-1,16 8,5 0,-30-21,16 11,10 11,9 10,10 8,11 6,72 37,-1-3,10 5,14 5,11 4,9 5,-25-11,7 2,4 3,3 1,1 2,1 0,-11-5,2 1,1 2,2 0,0 1,0 1,0-1,-1 1,2 0,1 1,-1 1,1-1,-1 1,0 0,-2-1,-1 1,4 2,0 0,-1 1,-1-1,-3 0,-3-2,-4-1,18 13,-5-2,-6-2,-5-2,-4-3,-6-2,-6-3,5 4,-8-5,7 10,-49-29,-99-35,-8-14,17 5,-4-4,16 0,1-2,-1-1,0 0,-1-2,0 0,-2-1,0 0,4 2,1 1,2 2,2 2,1 1,-1 1,-1 1,-2 0,-5-3,-2 0,-8-3,-3-2,-4-2,-2-2,0 0,0 0,6 1,3 1,9 3,2 1,9 3,3 0,7 2,3 0,-30-15,17 3,18 8,13 2,11 4,7 2,5-3,3 4,1-11,2-8,15-5,5 6,22 41,20 52,-23-2,0 8,5 5,-2 1,-7-7,-4-3,-6-10,-6-3,0 14,-10-9,-7-7,-3-6,-1-8,-4-3,-13-4,-25-4,-31-4,-21-5,37-9,-2-2,-4-4,-1-3,1-3,0-3,-3-3,1-2,7 1,0-2,3 0,1 0,3 0,2-1,-37-16,10 2,12 6,6 2,5 1,5 2,9 2,8 3,9 0,6 3,6-1,2-6,3 6,-2-11,2 11,-2-6,0 3,1 4,-3-5,0 3,-1-2,1 2,-5-3,3 6,-4-5,1 2,4 4,-7-7,8 7,-3-3,0-3,3 4,-4-5,4 4,-2-2,0 2,-3-2,4 5,-6-10,7 10,-4-7,2 5,0-2,-2-1,-2-2,-1 0,2 1,2 3,1 0,-1-4,3 5,-2-8,6 8,-2-3,2-9,2 5,-3-17,1 3,1-1,0 6,1 17,73 63,-22-18,6 3,9 7,7 4,3 1,9 2,2 0,3 2,-15-7,1 1,1 1,-2-1,-3-1,-1 1,-1 0,-3-1,10 9,-2-1,-6-1,9 12,-9-5,-23-15,-4-2,20 24,-16-16,-18-13,-8-10,-7-7,-85-61,13 0,-4-1,-6-4,8 0,1 1,-4-3,0 0,4 2,1 1,3 2,4 3,11 9,2 1,-38-28,6 4,9 4,10 5,6 2,7 5,4 2,5 5,3 1,2 1,4 2,3 1,1 3,1 2,2 2,1 1,2 4,2 3,-6-1,1 4,-3 1,-5 6,8 4,-7 0,-2 0,5 0,-4 0,7 0,-6 0,6 0,-8 0,9-6,-1-5,0-6,5 1,-7 1,5 7,-5 1,-1 4,1-1,17-26,-3 11,16-22,-10 17,0-3,0 1,0 3,0 5,0-1,0-1,0-2,0 0,0-1,0 3,0-1,0-5,0 10,0-8,5 3,-3 5,9-8,-4 7,4-1,4-1,-3 5,4-4,0 2,-5 2,3-8,-7 9,4-11,-2 5,0 3,2-5,7 14,0-4,8 10,-4-3,-3 3,5-1,-7 2,8 0,-5 0,0 0,6 0,-10 0,7 0,-2 0,0 1,0 0,4 4,-10 0,11 5,-11-4,6 3,2-1,-4-2,9 3,-7-3,1 1,0-1,-1 0,-1 1,3 2,-6-2,9 1,-11-3,11 2,-8-1,7 1,-6-1,0-2,11 2,-7-1,8 1,-7-1,2-1,1 0,1 0,-3 1,-3-1,-4 0,5 1,-3 0,1 0,-29-48,3 28,-22-36,16 42,-6-2,-1-2,2 0,-1 0,-2 7,0 1,-8 3,9 2,-4 0,3 0,0 1,-6 1,4 1,-1-1,1 0,1-2,76 31,-23-17,15 5,4 0,6-7,0-1,-7 0,-5-2,-9 2,-7-2,-5 1,-5-1,-1-2,4 1,0-1,8 3,-1-3,3 2,0 0,-1-1,-4 0,0 1,1 1,2 3,3 3,-2 2,2 2,-1-1,3 0,4 2,0 0,-2-2,-5-2,-8-3,-4-3,0 0,3 0,2 1,0 1,-1 1,5 6,7 5,10 8,12 9,3 2,-3 0,-7-3,-9-5,-2 2,3 3,1 2,-2-1,-6-5,-2-3,5 4,6 5,11 12,9 10,-30-28,2 1,2 3,1 2,2 3,0 2,5 4,0 2,4 6,1 2,3 4,1 2,0 1,-2-1,-4-4,-2-3,-8-8,-2-3,-7-8,-3-3,12 18,-13-17,-13-16,-9-10,-39-4,-12-9,-42-9,-4-12,-4-2,3 6,5 8,4 6,0 5,4 3,9 2,13 2,11-2,0-2,-6-2,-10-3,-7-1,-7-4,-6-4,-7-5,40 6,-1-1,-4 0,-1 0,-5-1,-1-3,-5-3,-2-4,-8-10,2-4,8 1,6 0,13 5,7 2,-4-7,41 28,4 69,5-9,-1 4,1 4,9 30,0-7,-2-20,-4-22,-5-19,-2-10,-29-3,8-7,-26-1,13-8,-6-4,-2-4,1 0,2 1,5 3,0 1,1-2,3 1,4-1,3 0,6 1,-2-10,5 5,-2-9,-2 6,5 2,-9-5,4 6,1-1,-6 1,7 5,-5-6,3 0,2-1,-2-2,1 2,-1 0,-2-1,0 0,2 1,-3 0,3 0,-2 2,1-4,2 5,-3-4,2 5,-3-4,2 0,1 2,-1-1,0 2,-1-3,4 1,-2-5,4 6,0-5,-3 0,5 2,-2-6,5 2,43 0,18 12,-3 7,5 5,2 3,3 3,9 4,6 1,-10-2,4 0,3 1,6 0,3 1,1 1,10 1,2 0,0 2,2 0,0 1,-2 1,-8 1,-2 0,-1 1,-3 1,-1 1,-2 0,-11-2,-2 0,-2-1,18 7,-6-2,-22-7,-6-2,9 3,-33-11,-18-7,15 18,2-4,11 11,5-5,-12-13,10-1,-8-9,4-1,6 0,7 0,14 1,11 2,8 5,-7 3,-12 2,-11-1,-10-2,-2-1,-4-1,-6 1,-6 0,-2 0,-1 2,2 2,0 0,-2 1,2 0,-5-4,8 1,0-6,12 4,7-2,25 10,8 3,-2 3,-9-2,-27-5,-10-4,-9-4,-4 6,-4 7,0-4,-2 10,7-16,3 3,4-5,-2 0,-2-2,1 1,-49-55,23 28,-40-46,37 43,0-5,0-1,1-1,2 1,0 4,3 2,2 0,0 1,1 2,0-4,0 2,-3-1,-2 1,-6 2,4 2,-8-4,6 7,-3-3,-4 0,5 4,-6-3,2-4,4 4,-2-8,4 5,1-1,0 0,0-1,0 1,-1 0,1 4,-3-1,-1 3,-4 1,-3 6,4-2,-4-1,7-3,-2 0,-1 1,0 1,0 0,-5-1,7 4,-7-1,58 48,-26-31,45 34,-38-42,-2 0,7-8,-10-10,3-3,-13-8,-2 9,1 2,0-6,-11 10,-4-4,-10 11,2 1,-2-6,4-4,-3-6,2 4,2 1,-1 0,0 0,2 1,2 3,1 2,-2 0,2-1,-1-4,2 0,3 1,-3-7,3 6,-1-5,-1 1,5 6,-6-8,3 3,0 3,-2-7,3 9,-5-3,-3 0,1 5,2-2,-2 2,1 0,-2 1,-2-3,6 4,-3-2,0-4,3 3,-4-4,4 2,-2 0,0 1,0-2,2 2,-3-1,2 2,-3-1,2-1,0 1,2-4,0-1,3 2,-1-2,2 3,-3 0,-6 1,3 4,-7-3,6 6,-4-3,-1 1,7 4,-7-4,4-2,2 1,-6-7,12 8,-6-8,-1 4,5 2,-11-4,9 9,-4-2,-7-1,10 4,-12-3,13 3,-6 0,-1-2,5 2,-7-4,7 2,-2-2,-3-2,5 2,-3 0,1-1,3 2,50 48,-19-31,44 41,-34-46,8 1,-1-2,-5 0,-7-1,-58-35,27 21,-38-28,38 29,-1 2,-6-9,7 6,-4-9,6-5,2 6,-2-6,2 11,-4-1,-5 3,-2 0,-4 4,3 5,-2 5,-2 2,2 0,0-7,2-13,6 3,0-7,-1 9,-4 6,-5-1,2 5,1-4,-2-4,5-1,-4-2,5 3,-2 2,-4 3,0 16,0 8,0 31,2 22,8-23,1 3,-2 8,1 2,2 2,0 1,1-2,2 0,1-3,2-2,1-4,3-1,12 43,19-6,-6-47,5 0,9 0,4-1,3-1,1-2,4-1,0-1,0-3,-1-2,-4-3,-1-1,-2-2,-1-1,43 21,-38-24,2-3,3-2,-1-2,38 7,-31-12,-35-5,-18-3,11 18,13 23,18 32,-20-28,0 2,2 3,-1 1,-4-7,-2-2,14 26,-15-25,-12-21,-7-10,-2 15,-1-7,0 20,0-12,0 8,-1 0,-4-3,-2-3,-3-8,-3-4,-3-2,-2-2,-7-2,-9-2,-8-4,-12-3,-9-3,-7-1,-13 0,-4-1,-2-4,4-5,13-4,9-2,9-1,5 0,1-3,4 0,1 0,1 1,0 0,0 0,2 2,-1 1,0 2,-1 2,-2 0,-1 2,-1 1,2 3,6 3,4 0,6 1,7-1,4 1,3 24,15 0,6 18,20-7,8-5,-2-3,-2-3,-6-5,-7-3,-1-1,1 4,-3-4,3 1,2 1,-5-3,4 2,-3 1,-4-5,9 7,-66-53,36 27,-51-38,39 34,-3-1,-3 0,2 1,4 5,1 2,-5 0,6 1,-3-1,1 2,5 0,-9-1,8 1,-5-2,2 1,3-3,-4 1,4-1,-8 1,7 5,-6-3,5 1,0-1,-2-3,2-1,2 0,-4-6,9 2,-3-2,1 0,0 2,-3 0,0 2,-1 2,-4 0,5 4,-7-3,8 2,-6-3,4-2,3-1,-2-9,7 7,-7-5,0 8,2 3,-7-4,9 1,-4-5,6-1,4-1,32-2,13 9,29 2,2 9,7 0,11 4,-32 0,2 2,9 0,4 2,10 1,4 0,12 1,3 0,-25-2,1-1,2 1,13 1,2 2,1-1,3 2,1 0,1 1,1 2,2 2,-5-1,-15-2,-4 1,-5-1,3 3,-10 0,11 11,-51-10,2 4,5 3,1 1,-1-1,-2-2,-6-5,-5-5,-4-5,7 12,-9-8,7 10,-10-5,0-6,5 11,-8-7,2 12,-9-2,-1-3,-23-6,-4-10,-26-3,1 1,-3 0,0-1,3-3,0 0,5 0,3-1,7-1,6-2,4-1,5 2,2 0,3 0,-7-2,5 1,-7 1,6 1,-5 0,-8 1,-7-1,-8 1,-1-1,0-2,2-2,3-3,4-2,5 1,2 1,1 4,3 2,2 2,5 1,4 0,-5-1,4-3,-1 1,-4-5,8 5,-8-2,5-1,-1-2,-3-2,0 3,-2 1,0 4,1 0,2 1,-1-1,1 1,-2 2,1 1,2 1,3 0,-4-1,1-2,-1 1,3 1,-1-1,1 1,-3 0,3-1,-1-3,4-6,-3-1,0-4,4 6,-6 1,2 2,1 1,-3 0,4 0,-2-5,55 46,-29-27,44 38,-42-38,0-2,13 5,-5-7,7 4,-2-6,-5-3,9 3,-5-4,0 0,1-1,-1 0,7 0,-9 0,8 1,-7 1,0-1,8 3,-11-2,8 2,1 0,2 1,1-1,-3 0,-10-1,6 2,2 1,-1 0,3 3,-10-3,8 1,-5-2,4 1,-2 1,-2-2,2 5,-5 1,-63-17,37 7,-52-17,55 11,0 1,-20-6,14 3,-15-1,12 4,-3 2,-2 0,-1 2,4 0,-2 0,68 22,-40-16,55 18,-54-21,1 0,19 9,-13-5,13 5,-10-5,-3 0,8 1,-4 1,-2-4,8 2,-9-6,9 0,5-1,1 2,5 1,-9 0,-5 1,-4-2,6 3,-6-1,5 2,-4-2,-1-1,5 0,-4 1,5 0,-5 1,4 2,-4-2,3 1,-76-26,44 16,-60-19,54 20,-2 2,-7 0,4 0,0 1,1 0,0 0,-3 0,1-1,68 23,-36-17,48 17,-54-21,2 3,28 10,8-5,10 7,-11-11,-20 0,-6-2,7 1,-2-3,2 2,4-3,-7 0,9 0,-5 0,-1 0,-3 1,3 0,2 3,-2-1,4 3,-10-3,2 11,14-12,-6 9,13-15,-11 2,-7-1,-1 1,-2-4,4 0,1 0,-2 2,7 3,-4 1,-2 0,0 0,-5 0,4-6,0 1,3-6,-5 4,3 0,-5 2,6-1,-4 2,3-1,0 2,-6-1,10-1,-7 0,-1 2,6 0,-8 0,9 0,-4-3,-2-1,2-2,-5 1,2-3,2 1,-2 0,1 1,1-1,-3 3,5-3,-2 2,1 1,-1-2,0 2,0-1,-1-3,-3 1,3-6,-6 5,5-6,-5 4,1 0,-15-13,1 10,-9-8,4 1,4 7,-6-12,3 11,-6-5,4 5,0-3,0-5,3 7,-4-6,0 7,38 60,-25-34,32 51,-34-53,0-1,17 15,-12-12,13 13,-19-2,7-13,1 10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2-05T18:44:27.043"/>
    </inkml:context>
    <inkml:brush xml:id="br0">
      <inkml:brushProperty name="width" value="0.3" units="cm"/>
      <inkml:brushProperty name="height" value="0.6" units="cm"/>
      <inkml:brushProperty name="color" value="#00B44B"/>
      <inkml:brushProperty name="tip" value="rectangle"/>
      <inkml:brushProperty name="rasterOp" value="maskPen"/>
    </inkml:brush>
  </inkml:definitions>
  <inkml:trace contextRef="#ctx0" brushRef="#br0">427 3008,'44'-41,"-1"0,5-2,5-4,4-3,-1 3,2-3,4 0,2-2,9-6,4-1,2 0,1 2,2 1,1 1,1 2,-1 3,-7 7,-1 1,0 3,0 2,-3 4,-1 1,1 2,-2 3,14-4,-1 3,-2 2,-6 2,-1 1,-1 0,-5 2,0 0,-4 1,18-7,-5 2,-12 2,-3 1,-13 4,-3 0,25-14,-21 6,-13 4,-13 7,-11 7,-55 4,-20 7,-6 7,-7 6,-8 9,-3 6,23-5,-2 3,1 2,-4 3,-1 3,2 2,2-1,1 1,1 0,3 1,2-1,0 1,-24 19,3 0,6-2,2 0,3-3,2-1,5-7,2-1,5-6,2-3,7-6,3-2,-27 14,12-10,14-12,9-8,7-7,5-11,6-17,7-25,10-33,9 24,6-5,8-13,6-3,9-10,7-1,-10 27,1 0,2 1,1 1,1 2,2 1,-2 3,2 2,0 3,18-18,1 4,-5 9,1 4,-4 7,1 4,-2 4,1 4,0 4,0 2,2 4,1 2,3 4,1 1,3 4,0 1,-3 3,-1 0,-4 0,-1 0,43-7,-10-7,-6-5,-6-5,-3-2,-5 3,-1 6,-8 9,-14 7,-13 4,-11 3,-4 7,3 10,6 16,11 24,10 22,-22-35,1 0,0 0,-1-1,18 32,-12-19,-11-6,-16-4,-29 9,-37 13,13-29,-7 0,-15 5,-6 0,17-12,-2 0,-2 1,-6 2,-1 1,0 0,-3 2,0 1,-1 1,0 0,0 2,1-1,3 0,2 1,0 0,3 0,2 0,1 1,3 0,1 1,1 1,3-1,1 1,0 1,2-1,1 0,0-1,-17 17,2-3,8-9,3-3,13-11,3-5,-12 7,18-16,16-12,9-10,0-45,6-9,-2 0,3-8,6-8,7-5,3 13,4-2,3-1,7-6,4 0,4 1,7-3,4 1,4 2,1 3,4 1,0 4,-2 5,1 2,1 2,-4 5,1 1,0 4,17-10,0 6,-8 12,1 7,-3 8,1 6,0 5,-1 4,-3 2,-1 4,-4 1,-2 3,30 4,-24 2,-16-1,-18-3,-13-2,-26 24,-17 6,-34 36,26-30,-1 3,-7 9,1 3,-2 6,2 2,0 3,2 1,4-1,2-1,4-3,0-2,3-4,0-2,0-4,-2-1,0-3,-1-2,0-6,0-1,-2-2,-1-3,-35 24,1-6,3-6,8-6,4-3,5-1,1-2,1-2,1-2,-6 1,-1-2,1 0,-1 0,1-2,0-3,1-1,0-3,2-2,2-2,4-2,4-2,3 0,0 0,-2 1,1 1,-5 1,5-1,1 0,-1 0,2-2,-2-1,6-3,7-4,2-4,0-4,-1-6,-3-8,0-3,3-1,4 2,5 4,4 1,2-1,2-1,2 0,3 1,1 2,1 1,2-1,12 2,-6-2,7 4,-6-11,-3 7,3-6,-2 8,0 0,0-1,2-2,1 0,-2 6,4-10,-5 10,3-6,-2 2,0 3,5-8,-3 5,2 0,-2 3,3-4,-2 5,2-4,-1 1,-1 3,4-6,-4 6,2-3,-1-2,-1 4,2-5,-3 5,1-5,0 3,0-6,0 4,1-2,1-1,-1 0,0 1,-2 1,0 3,0 2,3-3,0 0,0 0,1 0,-4 5,4-4,0 0,1-2,-1 0,-2 4,1-2,1-2,2-2,3-4,0 0,1 0,-2 3,-2 3,0 3,-1-1,0 1,-1 0,1 0,1 0,0-1,1 0,1-2,3-1,3-3,1-3,1 0,-1 1,-3 3,-3 2,-1 2,-2 1,-1 2,-2 0,0 2,6-4,-4 3,5-3,-5 4,0 0,-1 1,4-5,-5 4,4-4,-3 0,-1 3,2-4,1 2,-4 2,4-2,-2 2,-1 3,4-5,-3 3,-1 1,5-6,-7 6,5-5,-3 2,0 1,2-4,1 1,1-1,3-2,0-1,-1 2,-2 2,0 3,-2 2,3-1,-1 0,2-1,0 1,0-1,1-2,1-2,2-2,0 1,0 1,-1 1,0 1,0 0,-2 2,-2 0,-2 3,3-2,-4 2,3-1,-1-1,-3 3,7-8,-7 6,3-3,-2-1,-3 4,3-4,-1 3,2-2,4-3,6-6,5-4,3-3,-1-1,-3 2,-2 3,-2 2,0 0,1 0,-2 2,-2 4,-2 4,0 4,0 2,0 1,1 1,-2 2,0-1,-3 1,5-1,-5 0,4 1,1-1,-3 1,6 0,-4-1,1 0,3 0,2-2,4 1,2-1,3 1,2 0,8-2,6 0,8-2,4-1,-1 1,-5 0,-10 2,-14 2,-10 2,-7 1,5-1,-4 2,12-3,20-1,2 1,-5 0,-17 4,-27 2,0 22,0-12,0 17,0-17,0-1,-1 8,-1 3,-4 16,-14 30,2-24,-4 3,-3 5,-3 1,-4 3,0-2,1-6,1-3,2-1,-1 0,1 1,-1 0,-22 39,3-2,6-11,12-18,8-15,11-16,10-12,68-51,14-18,-9 5,5-5,-8 4,-2 1,-5 4,-2 2,-8 8,-2 4,30-18,-18 18,-8 9,-12 9,-8 7,-9 4,-7 2,-6 2,9 6,4 9,15 9,3 19,-10 10,-16 6,-26 2,-22-8,-15-1,-12 2,-2 2,-2 6,3 1,1 3,3 4,3 3,-2 5,2 2,24-36,-1 1,-1-1,-1 0,-2 0,0-1,-1 0,-1-2,-2 1,0-1,-2 1,-2-1,-3 2,-2-2,-4 1,-2-2,8-7,-1-2,-2 0,-1-2,-3 0,-1-1,0 1,-2-1,-7 5,-1-1,4-3,2-1,4-2,0 0,5-3,0-1,-38 15,8-5,9-4,3-1,6-1,5-2,4-3,3-4,1-1,-1-2,-1 0,1-1,-1 0,3-1,1-2,2-1,-1 0,0-1,-1 2,1 1,4 0,2-3,2-2,1-2,1-2,3 0,3 0,3 0,3 0,1-1,2-1,0-1,1 0,0-1,1 0,0 2,0 0,-4 1,-1 1,1 0,2 0,4 0,-5 0,5 0,-4 0,1 0,4 0,-9 0,9 1,-4 0,2 4,3-2,-7 3,5-3,0 1,-4 3,8-3,-8 4,6-4,-2 0,3-28,5 13,3-21,3 20,0-3,3-5,1 0,1 3,2 4,1 1,0 0,2-5,-1 4,-1-3,-1 5,1-4,1-3,-2 1,2-3,-2 4,0-1,0 2,-1 1,-1-1,-1 0,-1 0,-29 39,16-19,-20 33,26-33,2-1,-5 19,4-14,-6 15,0-9,3-3,-5 7,4-6,0 0,-2 3,3-4,-1 3,2-2,-2 5,1-5,-2 3,2-5,-3 3,2 0,-1 0,0-1,1 0,1 2,18 0,-6 0,12-1,-8 5,1 0,-1 0,-2-4,-2-4,2 1,4 2,-1-2,2-2,2-3,-3-4,9 0,-8-3,7 0,-7 0,6 0,-2 0,1 1,0 1,-2 1,0 2,-1 1,-1 1,0 1,1-1,1 1,3 1,1-1,1 1,0 0,-2-2,-2 0,-3-2,0-2,4 0,-4-1,7 0,-4-1,2 1,2-1,4 0,5-1,3 0,3 0,-1 0,0 0,0 0,3 0,2-3,2-2,0-1,0-2,-1 1,-2 0,-2 1,-3 0,0 1,2-2,7 0,6-2,4-1,-4-2,5-5,12-7,12-5,9-2,-6 3,-8 3,-5 0,-2-1,-3-1,0-2,-3-2,1-3,-3 1,-7 2,-5 2,-4 3,3-2,3-2,1-1,-2-4,-1-7,-3-8,-4-7,-5-3,-5 6,-5 5,-4 0,-5-7,-6-9,-4-6,-4 6,-1 17,1 18,1 16,24 22,-2 14,17 15,-11 20,-13-19,-4 3,-9-22,-6 1,-8 5,-10 10,-10 9,-10 9,-5 3,0-3,4-5,7-11,4-4,3-6,0-2,-3-2,-6-3,-8-6,6-5,13-5,16-3,7 29,-5-12,-5 23,0-25,4-7,7-43,0 23,2-30,-4 37,-1-6,-2-9,3 2,2-8,4 9,4-3,4 0,5-5,11-17,10-16,8-11,0 0,-8 14,-10 16,-9 14,-6 7,-2 3,-3 2,9-3,-3 4,7-1,-5 3,0 2,-2 3,23-25,32-28,-2 0,11-7,-10 9,6-3,2 0,-14 11,2-1,1 1,-1 0,17-11,0 0,-4 4,-11 9,-3 2,-5 4,6-3,-8 4,20-13,-30 20,-22 13,-11 8,-7 2,-2-17,0 5,2-17,1 8,2-4,0-1,1-2,0-4,1-2,2-1,2 1,2 1,2 4,-2 3,-2 4,-1 3,-3 3,-2 3,-1-1,0-1,-1-3,0-3,0-2,-1-1,-1 0,-2 2,-2 1,0 2,0 1,0 1,0 0,-4 0,0 6,-6 0,-4 5,-7 4,-9 9,-5 17,-2 14,1 8,3 1,4-3,4-2,2 2,0 2,-1 3,-2 3,-1 1,2-1,2-5,4-8,7-9,3-7,4-6,-4 9,-3-6,-15 14,-39 20,-16 12,4-1,19-14,43-32,10-11,32-52,-5 4,19-40,-16 21,-4-2,-1-2,0 1,2 2,2 5,-1 13,0 12,-5 15,-5 12,0 5,0-3,7-3,6-10,5-3,1-4,-2-3,-3-3,-5 0,-3 3,-5 5,-6 6,-4 6,-2-2,-1 3,-4-3,-11 5,0 6,-9 3,5 4,-1 1,0 2,1 1,1-1,2 0,2 0,-2 2,1 2,0 1,1-1,-1 2,3-3,-4 2,0-5,4-1,-10-2,8 0,-4 0,-2-1,3 0,-4 0,6-1,1-1,-7-4,4 1,-5-2,6 2,-1 0,1 1,0 1,0 1,-3 1,-1 0,0 1,2 0,4 0,-4 0,2 1,1 0,-3 1,4 1,-2 0,-4 2,6-1,-3 0,-2 1,4-1,-5 1,5-2,1 0,-5 0,3 0,-3 0,5-1,0 0,-5 0,5 0,-2 1,0 1,2 0,-3 1,2 0,-2 2,4-1,-4 4,6-5,-3 3,-3 2,5-3,-5 3,3-3,2-1,-3 2,-1 0,4-2,-4 2,1-2,0 1,-2-1,0 2,3-1,-5 2,5-2,-1 0,-1 0,1 0,1 0,1 0,-5 1,5-2,-5 1,5-1,0 2,-2 3,2-1,-1 1,3 0,-1 1,0 0,0 0,1 0,-1 1,0 0,1 3,-1 2,0 2,1 6,0 12,0 18,2 14,4 15,2 5,7 0,7-5,7-11,7-8,1-9,0-3,-4-5,-3-1,-2 2,0 4,2 8,2 6,3 5,1 3,1-2,4 0,0-6,2-10,-1-12,-4-17,-1-11,1-8,2-5,4 0,3 1,2 2,3 3,5 1,4 2,3 2,0-3,0-1,-1-5,3-3,1-4,3-7,3-12,1-14,2-13,1-11,-5-4,-6-1,-6 3,-5 0,1-3,6-8,3-2,-1 4,0 5,-7 12,-3 5,-3 5,1 1,2 0,1-1,1 0,-3 4,-3 0,-4 4,-5 4,-5 3,-4 4,-2 1,-2 0,0 0,0-3,0-3,-2 1,-2 2,-3 4,-3 4,-2 3,-19 54,7-25,-14 39,14-39,1-3,-3 5,0 2,-1-1,0 0,3-5,1 0,-1 1,1 0,0 1,0-1,0 0,-1 0,0 0,0 1,1 1,-1-1,0 0,-2 1,1 0,1-1,0-1,0-2,-1 4,3-5,-2 5,0-1,1-1,-3 4,1-3,-1 1,0 0,2 1,0-3,-2 2,1 0,-1 0,-1 1,1-1,0-2,1-2,-3 5,3-6,-1 5,0-2,2-4,-1 4,-3 2,4-4,-3 5,3-6,0-1,-5 7,4-4,-4 4,5-7,-3 4,3-4,-5 6,5-7,-3 8,3-8,-3 5,1-4,0 1,-4 6,4-4,-5 4,5-5,-1-1,-1 1,2-2,-1 3,-1 1,2-3,-1 3,2-3,0-1,-4 6,2-3,-2 3,3-5,0 0,1 1,0 0,-2 4,2-4,-3 3,3-4,-1 1,-1 1,-1 2,-1-1,-1 2,1-1,1-2,0-2,1-2,-1 2,-3-6,-4 0,1-6,0 1,5 3,-2 4,0 3,1 2,2 0,1-1,0 2,-3 3,-1 0,0 2,0 0,0 0,1 0,-1-1,1-2,0-1,1-1,0 0,0-1,1-1,1-1,-1 0,-1-1,0 1,0 0,0 0,-1 0,0 2,-1-1,0 1,-1 0,0 0,-1-1,-2 1,-1 0,0 0,1 0,-1-1,-1 0,0 0,0 2,-3 1,2 2,-2 0,1 2,1-1,1-2,1-1,0-1,1-2,0 0,1 0,-1 0,0 1,2 1,-1-2,1 2,-2 0,-1 0,0-1,-1 0,-1 0,0 0,-2 1,0-2,0 0,0-2,1-1,-1-2,0 0,-2 0,-1 0,0 0,-1 1,1 0,0 0,3 0,-1 0,1 0,-1 0,-1 1,0 0,0 0,-2 0,-2 1,-2 2,-2-1,3 0,5-3,7-3,6-3,2-20,2 9,0-12,-24 17,0 3,-15 0,6 1,8 0,-1 0,0 0,1 0,2 0,3 0,2 0,1 0,0 0,1 0,1 1,0 3,-1 1,0 3,1 2,0 2,1-1,2 0,0 0,0-1,-1-1,0 1,0-1,-1 1,-1-1,-1 0,0-1,2-1,0-2,2-2,1-1,0-1,2 1,1-1,1-1,0 1,-1-1,-2 0,-1 0,1 0,1 0,-1-1,-3-1,-1-1,-1-1,1 1,0 1,-2 0,-3 1,-2 0,-3 0,-3-1,-4 0,-2 0,1-1,4-1,8 2,8-1,8 1,-3-6,5-1,32-9,-13 10,32-1,-25 9,2 3,1 1,1 1,3 0,1-1,0 0,2-1,0 0,-1-1,2 0,0 0,0-1,0-1,-1 0,0 0,-1 0,0 0,-3 0,-1 0,1 0,-2 0,2 0,-1 0,-1 0,0 0,-1-1,-1 0,0 0,-2-1,1 1,1-2,0 1,1-1,-2 0,-2 1,0-1,6 1,-6-1,3 1,-4 0,2 0,2 0,-2 0,-1 0,0 2,1 0,0 0,1 0,-4-1,3-1,1 0,-4-1,6-1,-6 0,4 0,0-1,-4 1,7-3,-9 3,7-3,-1 1,-1 0,3 0,-5 2,-1 1,4 0,0 2,-2-1,3 2,-9 12,-31 2,14 1,-28-2,29-11,-1 2,-12 4,8-2,-9 3,8-2,2-1,-5 2,2-1,0 1,-1-1,1 0,-2 1,4-2,-5 2,4-5,-5 4,5-2,-2 0,-1-2,2-1,-5-8,4 1,1-4,-4 2,2 2,-1 1,5-5,40-11,-12 6,34-7,-22 11,6-1,5-3,3-3,3-4,1-1,-1-3,-1-3,1-3,-1-2,0 0,0 1,-1 2,-1 0,-3 2,-3 1,-3 0,0 0,0-1,0-2,3 0,-1 0,3 2,0 1,1 0,0 1,-1 0,-1 1,-1 1,0 2,0 1,2 0,3 1,1-1,2-1,-1 1,-1 0,1 1,2 0,2-1,0-1,0 0,2-6,4-6,5-10,7-12,7-14,-32 28,0-2,4-8,1-3,6-6,0-2,3-4,1-1,1-1,-1 1,-1 3,-1 0,-3 4,-2 0,-3 3,-1 0,-3 2,-1 2,-4 5,-2 1,24-33,-12 18,-11 14,-8 7,-4 4,-2 1,-1 1,0 2,-3 2,-2 4,-2 4,0 2,-1 1,-1 1,-1 1,-2-1,1 0,-1-1,1 3,-2 2,0 2,0 2,0-4,-1 3,2-6,-3 7,1-3,0-4,-2 5,2-8,-2 8,0 2,-2 54,0-27,-1 43,-4-35,0 2,0 0,-1 0,3-6,0 1,1 0,0 1,-1-1,0-1,-1-2,0-2,-3 3,0-4,-2 3,1-5,-1 6,0-5,0 5,2-5,0 2,-1 2,0 0,-1 1,1-1,0 0,-1 0,0 0,0 1,0 0,0-1,1 0,-1-1,0-1,0-1,0-1,-1 2,3-3,-4 7,5-8,-3 7,3-5,-1 4,0 1,1-4,1 1,-2 1,0-3,-1 3,-1 2,2-5,-2 4,0-2,1-3,-3 6,3-8,-4 9,4-9,-1 5,-1 2,5-7,15-55,-6 20,15-47,-15 44,0 1,0 3,-1 4,-1 5,0 0,1 1,3-5,-1 4,2-3,-2 3,1-2,-1-1,2-3,3-4,2-4,3-2,-2 3,-1 4,-3 6,1-4,-3 6,1-3,-3 7,-1 0,3-6,-2 3,3-6,-4 6,1 1,-1-1,1-1,0 0,-1 0,-1 3,1-2,1 0,-1-1,1-1,-1 0,0-1,0 1,-1 1,-2 0,-1 2,0-3,-1 1,0 1,-1-5,1 6,0-3,0-2,1 7,-2-6,3-1,-1 4,1-3,-2 2,1 4,-1-9,0 9,0-5,0 2,0 1,-1-5,-1 6,-3-4,-2 4,-2-3,3 1,10 56,-3-33,7 45,-8-47,0-1,9 20,-7-13,6 15,-7-17,-1 3,0 5,-1-5,0 7,-1-8,-3 3,-2 3,0-6,-2 4,3-54,1 18,3-41,3 30,0 8,2 4,-1 5,-1 0,0-4,-1 3,-1-4,0 3,0 4,-5-8,1 10,-8-6,0 4,3 3,-3-8,5 2,1-1,0 0,2 4,-3-6,2 4,0-2,0 1,0 1,1-1,1-4,1 6,-1-4,-2 2,0 2,-4-3,-2 6,-1 2,-6 4,1 4,2 0,-3 0,3 0,1 0,-3-2,0 2,1-1,-2 0,4 1,-6 0,5-1,-5 0,7 0,-6 1,4 0,-6 0,5 0,-2-1,1-1,-1-1,2-1,1 1,-4-1,-2 2,-4 0,-2 1,1 1,1 0,1 0,0 0,-1 0,0 0,-2 2,0 2,-1 3,-1 1,1 0,0 0,-1 0,0 1,-1 0,0 0,0 0,2 0,2-1,3-1,4 0,3-2,3 0,-5 1,3-2,-4 1,6-1,0 0,-4 3,3-1,-5 3,6-2,-2 2,-1 1,-2 1,0 0,-1 0,3 0,0-2,2-2,0-2,0-1,-1 0,-2 1,1 0,3 0,-6 1,9-2,-8 3,47-37,-23 21,35-29,-28 28,4 1,3 1,3 3,2 2,3 3,4 0,5 0,5 1,5 1,9-1,4 0,4-1,-2 0,-5 1,-4 1,-5 2,-6 2,-6 0,-5 1,-6 0,-4 0,-3 2,0 3,1 4,1 2,2 2,0 0,3 2,2 1,3 0,1 1,0-2,-1-2,-4-3,-4-2,-3-4,-4-1,-3-1,2 3,-5-3,2 7,-7-3,-4 4,-8 0,-4-2,-6 1,-1-1,1-1,-3 3,-7 5,-4 6,-5 3,3 0,5-4,5-4,7-4,4-2,3-2,2-3,2-1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2-05T18:45:25.993"/>
    </inkml:context>
    <inkml:brush xml:id="br0">
      <inkml:brushProperty name="width" value="0.2" units="cm"/>
      <inkml:brushProperty name="height" value="0.4" units="cm"/>
      <inkml:brushProperty name="color" value="#00B44B"/>
      <inkml:brushProperty name="tip" value="rectangle"/>
      <inkml:brushProperty name="rasterOp" value="maskPen"/>
    </inkml:brush>
  </inkml:definitions>
  <inkml:trace contextRef="#ctx0" brushRef="#br0">442 3872,'-1'-43,"-3"2,-2 11,-1-1,1 2,3 5,2 5,1 4,0 2,0-1,0 0,0 2,0 1,0 2,-1-2,0-6,0-4,1-1,0 0,0 5,0 2,0 0,0-4,0-6,0-3,0-2,2 3,1 5,0 3,0-5,-1 8,0-5,0 8,0 0,0-2,0 1,1 1,-1 3,1 0,1 1,5 32,-3-13,2 27,-7-20,2 1,-1 2,0-1,-1-3,-1-4,0-3,0 2,0 0,0 0,0 1,0-2,0 0,-4-35,3 9,-3-29,4 18,0-2,2 1,2 3,2 6,0 6,1 2,0 1,0 1,-1 1,2-2,-2 3,2-3,-2 2,-1 0,1-2,-2 2,2-5,-2 2,1-4,0 1,3-5,2-3,0 2,0 1,-4 9,-2 3,1-3,0-1,0 0,0 2,-1 0,0 0,2-3,-1 1,-1 2,1-3,-2 3,2-3,-1 3,-1 0,2-5,-1 0,2-4,-1 1,-1 2,0 3,-1 2,0 0,-1 2,2-4,-2-1,2 0,0 1,-1 1,1 2,0-3,0 3,1-3,-1 2,-1 3,3-6,-3 5,0-3,1 0,-2 2,1-2,0-3,0 2,2-3,-1 3,0 2,-1 0,1-1,-2 1,1 0,0 1,-1-3,0 3,14 23,-9-9,9 18,-12-20,-1 0,-8 12,1-6,-6 10,5-11,-1 0,-3 4,1-2,-4 4,3-2,-3 0,1 0,0-2,1-1,3-2,0 1,-3-1,1 1,-3 0,2 0,-4 3,-3 4,-6 3,-3 2,3-2,2-1,5-2,3-1,1 1,1 1,1-1,2-2,1-1,2-2,0 1,0-1,0 2,-1 0,-1 1,0-1,2 0,0-2,2-2,-1 3,1-3,0 5,0-5,0 5,1-4,0 3,-1 2,1-4,-1 6,1-6,1 1,-1 3,0-2,0 1,1-3,1 2,0-4,-1 7,-1-5,0 4,0-3,0-1,1 1,0-1,1 1,0 0,0-2,0 2,0 0,-18-18,10 3,-11-19,16 4,2-3,1 2,0 5,0 3,0 3,0-3,0 1,0-2,0 4,0-2,0 2,0-5,0 6,0-4,-2 1,-1 2,-2-2,-2 2,0 1,-1-3,1 4,1 0,-3-3,4 4,-4-3,2 2,1 2,12 26,-5-14,12 22,-9-23,-1-2,7 6,-5-3,2 3,-3 0,-2-2,1 5,-1-4,-17-37,10 16,-15-31,13 25,1-2,-2 0,1 2,1 4,0-1,0 1,0 0,2 1,-1 0,1 1,1 1,2 1,-1 1,0-4,0 4,0-2,-3 1,1 2,-3-2,1 1,-1 0,0 1,0 0,-1-3,2 3,-1-3,2 4,0-2,-2-2,2 1,-2-1,3 3,-2-4,2 4,-1-2,0-1,2 4,-5-3,1 3,-1 2,-3-4,6 4,-3-4,2 0,2 0,1-2,3 1,0-1,0 1,0-2,0 2,0-4,0 5,0-3,1-2,3 4,0-5,1 3,1 0,-1-1,0-2,0 0,1-2,-1-1,1 1,0-1,0 0,2-1,1-1,1 1,-1 4,-2 5,-1 5,9 19,10 3,21 19,18 5,12 6,2 5,-7 0,-17-7,-15-6,-17-11,-9-6,-6-5,-3-3,-3-3,-1-3,-16-2,1-4,-17-2,5-5,-1-4,-1-4,2-2,1 1,3 0,4 2,2 1,2 3,3 2,1 2,2 1,-2-3,3 2,0-3,5-6,2 3,2-3,4-6,-11-22,1-30,-8-17,5 32,1-3,1-5,1-3,-1-10,0-2,-1-7,1 0,0 8,0 2,0 3,0 3,2 11,-1 4,-1-40,1 14,2 20,1 8,0 11,2 10,0 3,0-1,0-1,0-2,0 2,0 2,0 4,0 2,0 5,0 3,0 5,-1 1,-2-3,-1 1,-5-4,-3 4,-2 0,-1 1,0 1,2 3,0 1,2 2,0 2,1 1,3 14,2-6,4 9,2-7,1-4,4 7,-2-6,1 5,-4-1,-1 4,0-1,-1 1,0-2,-1 0,0-1,0-1,0 0,-2 2,1 0,-2 0,0 2,1-2,0-1,1-1,0-2,1 3,0-3,-1 3,2-1,0-3,0 5,1-5,0 4,0-1,0-2,0 5,0-5,0 3,0 3,0-4,0 4,0-4,0-1,0 1,0 1,-1 3,0 0,0-1,0 0,1 0,-1 0,0 0,0 1,1-1,0 0,0-1,0 0,0 1,0 1,0 0,0-1,0 0,0-1,0 1,1 1,0-1,0 0,2-2,-2-1,2 1,-1 0,1 1,0 2,0-1,0 0,-1 0,1-1,0 1,1 1,0 1,1 1,-1-2,-1 1,-1-2,0 1,0-1,-1 1,0 2,0 2,0 2,-1 0,0 0,0-2,0-1,0-3,0-1,0-2,0 1,0-1,0 0,0-2,1 0,0 1,0 1,-1 2,0 0,0 1,0 3,0 1,0 1,0 0,0 1,0 0,0 1,0 0,0 0,-1 0,0-2,-2-2,0-3,0-1,0-4,1-1,-1 2,-1-2,1 2,-1-2,0 1,-1 2,0 0,0-1,1-1,2-1,1 6,0-1,1 4,0-2,0-2,0-4,0 2,0-3,0 5,0-1,0-1,0-2,0 1,0 1,0-3,0 4,5-43,-2 13,6-38,-1 18,1-4,1-3,1 0,1 4,-1 3,-2 5,-1 5,0 2,-1 4,-1 2,-2-1,-1 0,-1 1,0 1,-1 1,0 3,0 2,-1 3,0-5,-2 3,-1-7,-4 1,-3-1,-1 1,1 2,1 2,1 1,1 2,1 2,0 0,1 0,-1-1,-1 1,-1 31,3-13,0 25,5-22,-1 2,0 0,-2 0,0-1,1-1,0 0,0 0,0 1,-1 2,-1 2,0 2,-1-1,0-2,2-1,1-3,1-2,1-2,0 7,3 0,2 6,4-5,0-1,1-2,-1-2,-1-2,2 1,1 1,5 3,8 4,10 5,14 2,10 1,8-4,1-3,-8-7,-11-6,-14-3,-9-4,-6-5,-1-3,0-5,1-1,-2 0,0-1,-2-1,0-5,-3-7,-3-8,-5-11,-5-12,-5-4,-4-7,-3 2,-1-4,-1-4,1-6,-2-4,1 0,1 1,1 2,0 0,1 5,1 7,0 12,2 14,3 12,1 10,-2 6,0 2,-1 4,0 3,2 52,2 6,2 44,2-10,0-25,0 3,0 3,0 0,0-1,0-2,0-5,0-5,0 12,0-4,0 0,0 2,0-4,-2-5,-1-8,-5-2,2-20,0-1,5-15,0-1,-11-29,-6-22,-9-36,14 25,2-4,2-1,2-1,2 3,3 0,3 5,1 2,9-26,5 3,0 2,-1-4,-3 1,-2 0,-1-4,2 0,0 2,0 9,-2 6,-3 7,-3 2,-1 5,-2 7,0 7,0 11,0 7,0 9,-15 7,4 4,-13 6,7 3,-4 3,-8 3,-5 3,1 0,7-4,9-4,8-4,2-2,14-41,-5 6,8-38,-9 22,-1 6,0 8,0 8,0 6,-2 3,-1 3,-3 2,-3 2,0 0,0-1,0 1,1 2,-7 0,6 3,-5 0,4 0,0 0,-3 1,3-1,-1 1,1 0,1-1,-4-2,4-1,-2 0,3-2,0 1,-1-1,0 0,9 27,-2-12,7 22,-4-21,0 4,1 0,-1 0,0 0,0-2,-1-2,0 3,1-4,0 3,-1 1,1-2,-1 5,0-4,0 2,0 1,0 1,0 0,0 1,0-2,0 1,0 0,0 2,0 3,1 6,2 4,4 7,3 4,5 3,4 2,3 0,5-4,4-6,3-8,3-8,-3-6,-4-7,-8-4,-9-2,-4-3,0-7,-2-1,4-6,-1 2,1 0,-1 1,-4-1,-2-3,-6-6,-7-7,-8-10,-6-6,-2-3,-3-2,0 2,-1-1,1 1,4 4,4 1,4 7,5 5,2 7,2 5,1 3,1 4,0-1,1-1,0 2,1 1,1 1,0 0,1-2,1-1,0 1,0 3,0-2,0 2,0-3,0 2,19 24,-10-14,17 20,-14-19,2-1,4 0,1 0,1 0,0 0,-2 0,1 0,1 0,0 0,0 0,0 0,1 0,-1 0,-1 0,-4 0,-1 0,-3 0,0 1,-1 0,3 0,-3 0,2-1,-2 0,0 0,3 0,-2 0,-1 0,2 0,-3 0,4 0,-1 0,2 0,3 0,0 0,-2 0,-2 0,-2 0,-1 0,2-2,-3 1,4-5,-7 1,1-6,-23 4,7-1,-15 4,12 4,0 0,0 0,1 0,0 1,1 0,-2 2,2 0,-2 0,3-2,-4 0,2-1,-2 0,3 0,2 0,-8 1,1 0,-8 1,3 1,-3-1,1-1,1 0,4-1,3 0,3 0,0 0,-1 0,3 0,-3 0,-1 2,4 0,-3 2,2 1,3-1,-5 1,4-16,0 8,4-14,3 9,0-1,8-4,-2 7,7-1,1 13,-5-2,1 6,-3-2,0-2,5 1,0-3,-1 0,-1 0,2 0,-3-1,4-1,0 0,-3-1,2 0,-1-1,1 0,1 0,2 0,-1 0,2 0,-2 0,1-2,-2 0,-1-3,0 1,0-1,-1 2,2 0,-1 1,3 1,0 1,2 0,3 0,1 0,1 0,0 0,-3 1,-4 0,-3-1,-2 1,2-1,-2 1,2 1,-2 5,-1-1,0 2,-4 1,-2 2,-3 0,-2 2,-2 6,-2 3,1 4,0-2,2-5,2 0,-1 2,0 4,0 3,1 2,0-1,-1-3,1-3,0-3,-1-2,2-1,-2 0,1 1,-1 2,0 4,0 1,-1 1,-1-2,1-4,0-3,0-3,0-2,-1 0,0-3,-6-5,1-5,-6-7,5-7,1-5,2-3,0 0,1-2,0-3,0-5,-1-3,2-2,3 2,1 6,3 5,2 7,3 5,3 5,4 3,0 3,0 2,0 0,-2 0,-1 1,0 1,-2 5,2 0,-4 4,0-2,-3 0,1 3,0-1,1 4,1-3,0 0,-1-3,-2 1,-2-1,1 4,-1-3,2 3,-2-5,1 5,-1-1,0 2,0-1,0 0,1 0,-1 1,1 0,0 0,0 1,-1 1,1-1,0 0,-2-3,1-2,2-38,-2 15,3-31,-1 26,1-1,1 1,-1 3,0 1,-2 4,-1 1,0-2,1 2,0-2,-5 41,0-10,-3 36,3-20,1 14,1 1,0-5,1-8,0-13,0-2,0-1,-1-2,-1-1,0-1,-1 0,1-1,-1 2,1 1,0 0,1 1,0 1,1 18,0-7,0 10,0-16,0-6,0-4,0-3,0-3,0-2,-30-48,3 5,-3-10,-2-5,-14-30,8 5,14 13,18 29,5 12,4 9,4 6,7 3,7 1,2 0,-2 1,-2 0,-5 0,-3 1,-1 1,-2 3,-13 20,10-1,-10 16,12-9,-2-3,-1 2,-1-1,0 1,1-1,1-5,0 0,1-3,0 0,1 1,-1 1,1 3,1-2,-1-3,-2-4,-2-7,-2-1,-1 2,0-2,0 4,0-1,0-3,0 3,0-1,0 2,0 1,0 2,1 2,0 0,0 1,0 0,-1-1,0-1,0-2,0-2,0-1,0-2,0 1,0 0,0-1,0 2,0-3,0 3,0-2,0 1,0 1,0 3,0 0,0-1,0 0,0-2,0 0,0 0,0 2,0 0,0-1,0 0,0 0,0 2,0 1,0 1,0 0,2-1,0-2,0-3,-1-2,0 1,2 2,-1-3,2 3,-1-41,-1 19,1-30,-3 27,0 0,0-4,0-2,0-1,2 1,0 4,-1 3,0 1,-1 1,0-1,0 2,0-6,-2 2,-1-9,-2-3,0-4,1-1,2 4,1 1,1 2,0 2,0 1,-1 1,0 0,-2-1,0 1,0 0,-1 0,-1 2,1-1,0-2,1 0,1-2,1 0,1 1,0 1,0 2,0 1,0 1,0 0,0 0,1-1,1-1,2 2,0 0,1 0,1 0,-1-2,2 0,-1 2,-1 1,0 5,0 2,-1 34,-1-17,-3 24,-10-24,2-5,-5 0,3-4,0 1,-6 2,-6 5,-9 5,-7 4,-5 5,-2 4,-5 7,-3 2,2 2,6-2,10-6,7-2,8-5,5-1,2 2,-1 0,0 4,-2 2,2 2,0-1,2-1,2-3,3-4,2-6,3-2,1-5,2 3,0-2,3 3,0-2,0 3,1 1,-2 1,1 0,0 1,0 0,1 0,0 0,1 0,-1-1,-1-1,0-2,-1-2,0-4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23845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6050" y="1163638"/>
            <a:ext cx="4187825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78338"/>
            <a:ext cx="5616575" cy="3663950"/>
          </a:xfrm>
          <a:prstGeom prst="rect">
            <a:avLst/>
          </a:prstGeom>
        </p:spPr>
        <p:txBody>
          <a:bodyPr/>
          <a:lstStyle/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48842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6050" y="1163638"/>
            <a:ext cx="4187825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78338"/>
            <a:ext cx="5616575" cy="366395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90040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6050" y="1163638"/>
            <a:ext cx="4187825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78338"/>
            <a:ext cx="5616575" cy="3663950"/>
          </a:xfrm>
          <a:prstGeom prst="rect">
            <a:avLst/>
          </a:prstGeom>
        </p:spPr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56234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6050" y="1163638"/>
            <a:ext cx="4187825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78338"/>
            <a:ext cx="5616575" cy="366395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32165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6050" y="1163638"/>
            <a:ext cx="4187825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78338"/>
            <a:ext cx="5616575" cy="366395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79092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6DAB57-7673-B153-444F-0ABD66ED2F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82A593E-8FE3-AD8A-D2A6-25751630F4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416050" y="1163638"/>
            <a:ext cx="4187825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A0E45C-E311-EB94-6DD9-4F534F9F7F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1675" y="4478338"/>
            <a:ext cx="5616575" cy="36639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AU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723855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6050" y="1163638"/>
            <a:ext cx="4187825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78338"/>
            <a:ext cx="5616575" cy="366395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5250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6292F8-EFBA-FDA3-BDFE-1D376395EC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302D400-1F94-1FBB-1B36-22CEBDE9EC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416050" y="1163638"/>
            <a:ext cx="4187825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CBB7F8-12DF-6D9C-025C-6BC18F7AA5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1675" y="4478338"/>
            <a:ext cx="5616575" cy="36639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AU" b="0" dirty="0"/>
          </a:p>
        </p:txBody>
      </p:sp>
    </p:spTree>
    <p:extLst>
      <p:ext uri="{BB962C8B-B14F-4D97-AF65-F5344CB8AC3E}">
        <p14:creationId xmlns:p14="http://schemas.microsoft.com/office/powerpoint/2010/main" val="21221512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CE24E6-2E7A-0742-2F4E-6ED7C3146E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ED9DFB-3934-9E12-4408-1C25286B64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416050" y="1163638"/>
            <a:ext cx="4187825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9FA75E-9DE9-646A-2BB2-DC3F863E85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1675" y="4478338"/>
            <a:ext cx="5616575" cy="36639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AU" b="0" dirty="0"/>
          </a:p>
        </p:txBody>
      </p:sp>
    </p:spTree>
    <p:extLst>
      <p:ext uri="{BB962C8B-B14F-4D97-AF65-F5344CB8AC3E}">
        <p14:creationId xmlns:p14="http://schemas.microsoft.com/office/powerpoint/2010/main" val="25464625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6050" y="1163638"/>
            <a:ext cx="4187825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78338"/>
            <a:ext cx="5616575" cy="366395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27704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6050" y="1163638"/>
            <a:ext cx="4187825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78338"/>
            <a:ext cx="5616575" cy="366395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3915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6050" y="1163638"/>
            <a:ext cx="4187825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78338"/>
            <a:ext cx="5616575" cy="366395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09788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6050" y="1163638"/>
            <a:ext cx="4187825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78338"/>
            <a:ext cx="5616575" cy="3663950"/>
          </a:xfrm>
          <a:prstGeom prst="rect">
            <a:avLst/>
          </a:prstGeom>
        </p:spPr>
        <p:txBody>
          <a:bodyPr/>
          <a:lstStyle/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3591121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35AF64-2946-719F-EA71-FC453F5F1D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979DD25-4C0A-E32E-0FCD-7E47B641AA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416050" y="1163638"/>
            <a:ext cx="4187825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33A360-5D30-5098-1B6E-175EB36275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1675" y="4478338"/>
            <a:ext cx="5616575" cy="3663950"/>
          </a:xfrm>
          <a:prstGeom prst="rect">
            <a:avLst/>
          </a:prstGeom>
        </p:spPr>
        <p:txBody>
          <a:bodyPr/>
          <a:lstStyle/>
          <a:p>
            <a:endParaRPr lang="en-US" b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22311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6050" y="1163638"/>
            <a:ext cx="4187825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78338"/>
            <a:ext cx="5616575" cy="3663950"/>
          </a:xfrm>
          <a:prstGeom prst="rect">
            <a:avLst/>
          </a:prstGeom>
        </p:spPr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7690183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6050" y="1163638"/>
            <a:ext cx="4187825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78338"/>
            <a:ext cx="5616575" cy="3663950"/>
          </a:xfrm>
          <a:prstGeom prst="rect">
            <a:avLst/>
          </a:prstGeom>
        </p:spPr>
        <p:txBody>
          <a:bodyPr/>
          <a:lstStyle/>
          <a:p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288496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6050" y="1163638"/>
            <a:ext cx="4187825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78338"/>
            <a:ext cx="5616575" cy="3663950"/>
          </a:xfrm>
          <a:prstGeom prst="rect">
            <a:avLst/>
          </a:prstGeom>
        </p:spPr>
        <p:txBody>
          <a:bodyPr/>
          <a:lstStyle/>
          <a:p>
            <a:endParaRPr lang="en-US" dirty="0">
              <a:latin typeface="+mn-lt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67493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6050" y="1163638"/>
            <a:ext cx="4187825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78338"/>
            <a:ext cx="5616575" cy="366395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13488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A13778-CA5F-E584-3E66-69129B5410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F273036-B15E-EBB6-352C-E61398A95B3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416050" y="1163638"/>
            <a:ext cx="4187825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E47A30-6712-EF4D-EE0E-502BF3CF55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1675" y="4478338"/>
            <a:ext cx="5616575" cy="3663950"/>
          </a:xfrm>
          <a:prstGeom prst="rect">
            <a:avLst/>
          </a:prstGeom>
        </p:spPr>
        <p:txBody>
          <a:bodyPr/>
          <a:lstStyle/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1879961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6050" y="1163638"/>
            <a:ext cx="4187825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78338"/>
            <a:ext cx="5616575" cy="366395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36055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6050" y="1163638"/>
            <a:ext cx="4187825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78338"/>
            <a:ext cx="5616575" cy="36639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7635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emf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sv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svg"/><Relationship Id="rId4" Type="http://schemas.openxmlformats.org/officeDocument/2006/relationships/image" Target="../media/image11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sv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svg"/><Relationship Id="rId4" Type="http://schemas.openxmlformats.org/officeDocument/2006/relationships/image" Target="../media/image5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svg"/><Relationship Id="rId4" Type="http://schemas.openxmlformats.org/officeDocument/2006/relationships/image" Target="../media/image5.em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sv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sv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svg"/><Relationship Id="rId4" Type="http://schemas.openxmlformats.org/officeDocument/2006/relationships/image" Target="../media/image5.emf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svg"/><Relationship Id="rId4" Type="http://schemas.openxmlformats.org/officeDocument/2006/relationships/image" Target="../media/image11.emf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svg"/><Relationship Id="rId4" Type="http://schemas.openxmlformats.org/officeDocument/2006/relationships/image" Target="../media/image5.emf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sv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svg"/><Relationship Id="rId4" Type="http://schemas.openxmlformats.org/officeDocument/2006/relationships/image" Target="../media/image5.emf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svg"/><Relationship Id="rId4" Type="http://schemas.openxmlformats.org/officeDocument/2006/relationships/image" Target="../media/image11.emf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sv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svg"/><Relationship Id="rId4" Type="http://schemas.openxmlformats.org/officeDocument/2006/relationships/image" Target="../media/image5.emf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svg"/><Relationship Id="rId4" Type="http://schemas.openxmlformats.org/officeDocument/2006/relationships/image" Target="../media/image11.emf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svg"/><Relationship Id="rId4" Type="http://schemas.openxmlformats.org/officeDocument/2006/relationships/image" Target="../media/image11.emf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svg"/><Relationship Id="rId4" Type="http://schemas.openxmlformats.org/officeDocument/2006/relationships/image" Target="../media/image11.emf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svg"/><Relationship Id="rId4" Type="http://schemas.openxmlformats.org/officeDocument/2006/relationships/image" Target="../media/image11.emf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_CHARACTER DEVELOPMENT">
    <p:bg>
      <p:bgPr>
        <a:solidFill>
          <a:srgbClr val="FFF9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66D7D9A7-0A4C-BDFB-73E3-8348EA7075C6}"/>
              </a:ext>
            </a:extLst>
          </p:cNvPr>
          <p:cNvSpPr/>
          <p:nvPr userDrawn="1"/>
        </p:nvSpPr>
        <p:spPr>
          <a:xfrm flipH="1" flipV="1">
            <a:off x="4159357" y="-8669"/>
            <a:ext cx="4994420" cy="1820634"/>
          </a:xfrm>
          <a:custGeom>
            <a:avLst/>
            <a:gdLst>
              <a:gd name="connsiteX0" fmla="*/ 0 w 9144000"/>
              <a:gd name="connsiteY0" fmla="*/ 0 h 5425440"/>
              <a:gd name="connsiteX1" fmla="*/ 9144000 w 9144000"/>
              <a:gd name="connsiteY1" fmla="*/ 0 h 5425440"/>
              <a:gd name="connsiteX2" fmla="*/ 9144000 w 9144000"/>
              <a:gd name="connsiteY2" fmla="*/ 5425440 h 5425440"/>
              <a:gd name="connsiteX3" fmla="*/ 0 w 9144000"/>
              <a:gd name="connsiteY3" fmla="*/ 5425440 h 5425440"/>
              <a:gd name="connsiteX4" fmla="*/ 0 w 9144000"/>
              <a:gd name="connsiteY4" fmla="*/ 0 h 5425440"/>
              <a:gd name="connsiteX0" fmla="*/ 0 w 9144000"/>
              <a:gd name="connsiteY0" fmla="*/ 22 h 5425462"/>
              <a:gd name="connsiteX1" fmla="*/ 1757680 w 9144000"/>
              <a:gd name="connsiteY1" fmla="*/ 375942 h 5425462"/>
              <a:gd name="connsiteX2" fmla="*/ 9144000 w 9144000"/>
              <a:gd name="connsiteY2" fmla="*/ 22 h 5425462"/>
              <a:gd name="connsiteX3" fmla="*/ 9144000 w 9144000"/>
              <a:gd name="connsiteY3" fmla="*/ 5425462 h 5425462"/>
              <a:gd name="connsiteX4" fmla="*/ 0 w 9144000"/>
              <a:gd name="connsiteY4" fmla="*/ 5425462 h 5425462"/>
              <a:gd name="connsiteX5" fmla="*/ 0 w 9144000"/>
              <a:gd name="connsiteY5" fmla="*/ 22 h 5425462"/>
              <a:gd name="connsiteX0" fmla="*/ 0 w 9144000"/>
              <a:gd name="connsiteY0" fmla="*/ 22 h 5425462"/>
              <a:gd name="connsiteX1" fmla="*/ 1757680 w 9144000"/>
              <a:gd name="connsiteY1" fmla="*/ 375942 h 5425462"/>
              <a:gd name="connsiteX2" fmla="*/ 5110480 w 9144000"/>
              <a:gd name="connsiteY2" fmla="*/ 22 h 5425462"/>
              <a:gd name="connsiteX3" fmla="*/ 9144000 w 9144000"/>
              <a:gd name="connsiteY3" fmla="*/ 22 h 5425462"/>
              <a:gd name="connsiteX4" fmla="*/ 9144000 w 9144000"/>
              <a:gd name="connsiteY4" fmla="*/ 5425462 h 5425462"/>
              <a:gd name="connsiteX5" fmla="*/ 0 w 9144000"/>
              <a:gd name="connsiteY5" fmla="*/ 5425462 h 5425462"/>
              <a:gd name="connsiteX6" fmla="*/ 0 w 9144000"/>
              <a:gd name="connsiteY6" fmla="*/ 22 h 5425462"/>
              <a:gd name="connsiteX0" fmla="*/ 0 w 9174480"/>
              <a:gd name="connsiteY0" fmla="*/ 22 h 5425462"/>
              <a:gd name="connsiteX1" fmla="*/ 1757680 w 9174480"/>
              <a:gd name="connsiteY1" fmla="*/ 375942 h 5425462"/>
              <a:gd name="connsiteX2" fmla="*/ 5110480 w 9174480"/>
              <a:gd name="connsiteY2" fmla="*/ 22 h 5425462"/>
              <a:gd name="connsiteX3" fmla="*/ 9174480 w 9174480"/>
              <a:gd name="connsiteY3" fmla="*/ 508022 h 5425462"/>
              <a:gd name="connsiteX4" fmla="*/ 9144000 w 9174480"/>
              <a:gd name="connsiteY4" fmla="*/ 5425462 h 5425462"/>
              <a:gd name="connsiteX5" fmla="*/ 0 w 9174480"/>
              <a:gd name="connsiteY5" fmla="*/ 5425462 h 5425462"/>
              <a:gd name="connsiteX6" fmla="*/ 0 w 9174480"/>
              <a:gd name="connsiteY6" fmla="*/ 22 h 5425462"/>
              <a:gd name="connsiteX0" fmla="*/ 0 w 9174480"/>
              <a:gd name="connsiteY0" fmla="*/ 22 h 5425462"/>
              <a:gd name="connsiteX1" fmla="*/ 1757680 w 9174480"/>
              <a:gd name="connsiteY1" fmla="*/ 375942 h 5425462"/>
              <a:gd name="connsiteX2" fmla="*/ 5110480 w 9174480"/>
              <a:gd name="connsiteY2" fmla="*/ 22 h 5425462"/>
              <a:gd name="connsiteX3" fmla="*/ 9174480 w 9174480"/>
              <a:gd name="connsiteY3" fmla="*/ 508022 h 5425462"/>
              <a:gd name="connsiteX4" fmla="*/ 9144000 w 9174480"/>
              <a:gd name="connsiteY4" fmla="*/ 5425462 h 5425462"/>
              <a:gd name="connsiteX5" fmla="*/ 0 w 9174480"/>
              <a:gd name="connsiteY5" fmla="*/ 5425462 h 5425462"/>
              <a:gd name="connsiteX6" fmla="*/ 0 w 9174480"/>
              <a:gd name="connsiteY6" fmla="*/ 22 h 5425462"/>
              <a:gd name="connsiteX0" fmla="*/ 27200 w 9174480"/>
              <a:gd name="connsiteY0" fmla="*/ 5467225 h 5467225"/>
              <a:gd name="connsiteX1" fmla="*/ 1757680 w 9174480"/>
              <a:gd name="connsiteY1" fmla="*/ 375920 h 5467225"/>
              <a:gd name="connsiteX2" fmla="*/ 5110480 w 9174480"/>
              <a:gd name="connsiteY2" fmla="*/ 0 h 5467225"/>
              <a:gd name="connsiteX3" fmla="*/ 9174480 w 9174480"/>
              <a:gd name="connsiteY3" fmla="*/ 508000 h 5467225"/>
              <a:gd name="connsiteX4" fmla="*/ 9144000 w 9174480"/>
              <a:gd name="connsiteY4" fmla="*/ 5425440 h 5467225"/>
              <a:gd name="connsiteX5" fmla="*/ 0 w 9174480"/>
              <a:gd name="connsiteY5" fmla="*/ 5425440 h 5467225"/>
              <a:gd name="connsiteX6" fmla="*/ 27200 w 9174480"/>
              <a:gd name="connsiteY6" fmla="*/ 5467225 h 5467225"/>
              <a:gd name="connsiteX0" fmla="*/ 0 w 10779289"/>
              <a:gd name="connsiteY0" fmla="*/ 5494425 h 5494425"/>
              <a:gd name="connsiteX1" fmla="*/ 3362489 w 10779289"/>
              <a:gd name="connsiteY1" fmla="*/ 375920 h 5494425"/>
              <a:gd name="connsiteX2" fmla="*/ 6715289 w 10779289"/>
              <a:gd name="connsiteY2" fmla="*/ 0 h 5494425"/>
              <a:gd name="connsiteX3" fmla="*/ 10779289 w 10779289"/>
              <a:gd name="connsiteY3" fmla="*/ 508000 h 5494425"/>
              <a:gd name="connsiteX4" fmla="*/ 10748809 w 10779289"/>
              <a:gd name="connsiteY4" fmla="*/ 5425440 h 5494425"/>
              <a:gd name="connsiteX5" fmla="*/ 1604809 w 10779289"/>
              <a:gd name="connsiteY5" fmla="*/ 5425440 h 5494425"/>
              <a:gd name="connsiteX6" fmla="*/ 0 w 10779289"/>
              <a:gd name="connsiteY6" fmla="*/ 5494425 h 5494425"/>
              <a:gd name="connsiteX0" fmla="*/ 0 w 10779289"/>
              <a:gd name="connsiteY0" fmla="*/ 5494425 h 5494425"/>
              <a:gd name="connsiteX1" fmla="*/ 3280890 w 10779289"/>
              <a:gd name="connsiteY1" fmla="*/ 2334328 h 5494425"/>
              <a:gd name="connsiteX2" fmla="*/ 6715289 w 10779289"/>
              <a:gd name="connsiteY2" fmla="*/ 0 h 5494425"/>
              <a:gd name="connsiteX3" fmla="*/ 10779289 w 10779289"/>
              <a:gd name="connsiteY3" fmla="*/ 508000 h 5494425"/>
              <a:gd name="connsiteX4" fmla="*/ 10748809 w 10779289"/>
              <a:gd name="connsiteY4" fmla="*/ 5425440 h 5494425"/>
              <a:gd name="connsiteX5" fmla="*/ 1604809 w 10779289"/>
              <a:gd name="connsiteY5" fmla="*/ 5425440 h 5494425"/>
              <a:gd name="connsiteX6" fmla="*/ 0 w 10779289"/>
              <a:gd name="connsiteY6" fmla="*/ 5494425 h 5494425"/>
              <a:gd name="connsiteX0" fmla="*/ 0 w 10779289"/>
              <a:gd name="connsiteY0" fmla="*/ 5494425 h 5494425"/>
              <a:gd name="connsiteX1" fmla="*/ 3280890 w 10779289"/>
              <a:gd name="connsiteY1" fmla="*/ 2334328 h 5494425"/>
              <a:gd name="connsiteX2" fmla="*/ 6715289 w 10779289"/>
              <a:gd name="connsiteY2" fmla="*/ 0 h 5494425"/>
              <a:gd name="connsiteX3" fmla="*/ 10779289 w 10779289"/>
              <a:gd name="connsiteY3" fmla="*/ 508000 h 5494425"/>
              <a:gd name="connsiteX4" fmla="*/ 10748809 w 10779289"/>
              <a:gd name="connsiteY4" fmla="*/ 5425440 h 5494425"/>
              <a:gd name="connsiteX5" fmla="*/ 1604809 w 10779289"/>
              <a:gd name="connsiteY5" fmla="*/ 5425440 h 5494425"/>
              <a:gd name="connsiteX6" fmla="*/ 0 w 10779289"/>
              <a:gd name="connsiteY6" fmla="*/ 5494425 h 5494425"/>
              <a:gd name="connsiteX0" fmla="*/ 0 w 10779289"/>
              <a:gd name="connsiteY0" fmla="*/ 4997510 h 4997510"/>
              <a:gd name="connsiteX1" fmla="*/ 3280890 w 10779289"/>
              <a:gd name="connsiteY1" fmla="*/ 1837413 h 4997510"/>
              <a:gd name="connsiteX2" fmla="*/ 7476893 w 10779289"/>
              <a:gd name="connsiteY2" fmla="*/ 1651894 h 4997510"/>
              <a:gd name="connsiteX3" fmla="*/ 10779289 w 10779289"/>
              <a:gd name="connsiteY3" fmla="*/ 11085 h 4997510"/>
              <a:gd name="connsiteX4" fmla="*/ 10748809 w 10779289"/>
              <a:gd name="connsiteY4" fmla="*/ 4928525 h 4997510"/>
              <a:gd name="connsiteX5" fmla="*/ 1604809 w 10779289"/>
              <a:gd name="connsiteY5" fmla="*/ 4928525 h 4997510"/>
              <a:gd name="connsiteX6" fmla="*/ 0 w 10779289"/>
              <a:gd name="connsiteY6" fmla="*/ 4997510 h 4997510"/>
              <a:gd name="connsiteX0" fmla="*/ 0 w 10806489"/>
              <a:gd name="connsiteY0" fmla="*/ 3870969 h 3870969"/>
              <a:gd name="connsiteX1" fmla="*/ 3280890 w 10806489"/>
              <a:gd name="connsiteY1" fmla="*/ 710872 h 3870969"/>
              <a:gd name="connsiteX2" fmla="*/ 7476893 w 10806489"/>
              <a:gd name="connsiteY2" fmla="*/ 525353 h 3870969"/>
              <a:gd name="connsiteX3" fmla="*/ 10806489 w 10806489"/>
              <a:gd name="connsiteY3" fmla="*/ 26951 h 3870969"/>
              <a:gd name="connsiteX4" fmla="*/ 10748809 w 10806489"/>
              <a:gd name="connsiteY4" fmla="*/ 3801984 h 3870969"/>
              <a:gd name="connsiteX5" fmla="*/ 1604809 w 10806489"/>
              <a:gd name="connsiteY5" fmla="*/ 3801984 h 3870969"/>
              <a:gd name="connsiteX6" fmla="*/ 0 w 10806489"/>
              <a:gd name="connsiteY6" fmla="*/ 3870969 h 3870969"/>
              <a:gd name="connsiteX0" fmla="*/ 0 w 10806489"/>
              <a:gd name="connsiteY0" fmla="*/ 3870969 h 3870969"/>
              <a:gd name="connsiteX1" fmla="*/ 3117688 w 10806489"/>
              <a:gd name="connsiteY1" fmla="*/ 1336474 h 3870969"/>
              <a:gd name="connsiteX2" fmla="*/ 7476893 w 10806489"/>
              <a:gd name="connsiteY2" fmla="*/ 525353 h 3870969"/>
              <a:gd name="connsiteX3" fmla="*/ 10806489 w 10806489"/>
              <a:gd name="connsiteY3" fmla="*/ 26951 h 3870969"/>
              <a:gd name="connsiteX4" fmla="*/ 10748809 w 10806489"/>
              <a:gd name="connsiteY4" fmla="*/ 3801984 h 3870969"/>
              <a:gd name="connsiteX5" fmla="*/ 1604809 w 10806489"/>
              <a:gd name="connsiteY5" fmla="*/ 3801984 h 3870969"/>
              <a:gd name="connsiteX6" fmla="*/ 0 w 10806489"/>
              <a:gd name="connsiteY6" fmla="*/ 3870969 h 3870969"/>
              <a:gd name="connsiteX0" fmla="*/ 0 w 10806489"/>
              <a:gd name="connsiteY0" fmla="*/ 3870081 h 3870081"/>
              <a:gd name="connsiteX1" fmla="*/ 3117688 w 10806489"/>
              <a:gd name="connsiteY1" fmla="*/ 1335586 h 3870081"/>
              <a:gd name="connsiteX2" fmla="*/ 6824091 w 10806489"/>
              <a:gd name="connsiteY2" fmla="*/ 551665 h 3870081"/>
              <a:gd name="connsiteX3" fmla="*/ 10806489 w 10806489"/>
              <a:gd name="connsiteY3" fmla="*/ 26063 h 3870081"/>
              <a:gd name="connsiteX4" fmla="*/ 10748809 w 10806489"/>
              <a:gd name="connsiteY4" fmla="*/ 3801096 h 3870081"/>
              <a:gd name="connsiteX5" fmla="*/ 1604809 w 10806489"/>
              <a:gd name="connsiteY5" fmla="*/ 3801096 h 3870081"/>
              <a:gd name="connsiteX6" fmla="*/ 0 w 10806489"/>
              <a:gd name="connsiteY6" fmla="*/ 3870081 h 3870081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12559"/>
              <a:gd name="connsiteY0" fmla="*/ 3896092 h 3896092"/>
              <a:gd name="connsiteX1" fmla="*/ 3818893 w 10812559"/>
              <a:gd name="connsiteY1" fmla="*/ 2652452 h 3896092"/>
              <a:gd name="connsiteX2" fmla="*/ 6824091 w 10812559"/>
              <a:gd name="connsiteY2" fmla="*/ 577676 h 3896092"/>
              <a:gd name="connsiteX3" fmla="*/ 10806489 w 10812559"/>
              <a:gd name="connsiteY3" fmla="*/ 52074 h 3896092"/>
              <a:gd name="connsiteX4" fmla="*/ 10812559 w 10812559"/>
              <a:gd name="connsiteY4" fmla="*/ 3827108 h 3896092"/>
              <a:gd name="connsiteX5" fmla="*/ 1604809 w 10812559"/>
              <a:gd name="connsiteY5" fmla="*/ 3827107 h 3896092"/>
              <a:gd name="connsiteX6" fmla="*/ 0 w 10812559"/>
              <a:gd name="connsiteY6" fmla="*/ 3896092 h 3896092"/>
              <a:gd name="connsiteX0" fmla="*/ 0 w 10812559"/>
              <a:gd name="connsiteY0" fmla="*/ 3886471 h 3886471"/>
              <a:gd name="connsiteX1" fmla="*/ 1364675 w 10812559"/>
              <a:gd name="connsiteY1" fmla="*/ 1989434 h 3886471"/>
              <a:gd name="connsiteX2" fmla="*/ 6824091 w 10812559"/>
              <a:gd name="connsiteY2" fmla="*/ 568055 h 3886471"/>
              <a:gd name="connsiteX3" fmla="*/ 10806489 w 10812559"/>
              <a:gd name="connsiteY3" fmla="*/ 42453 h 3886471"/>
              <a:gd name="connsiteX4" fmla="*/ 10812559 w 10812559"/>
              <a:gd name="connsiteY4" fmla="*/ 3817487 h 3886471"/>
              <a:gd name="connsiteX5" fmla="*/ 1604809 w 10812559"/>
              <a:gd name="connsiteY5" fmla="*/ 3817486 h 3886471"/>
              <a:gd name="connsiteX6" fmla="*/ 0 w 10812559"/>
              <a:gd name="connsiteY6" fmla="*/ 3886471 h 3886471"/>
              <a:gd name="connsiteX0" fmla="*/ -1 w 10892241"/>
              <a:gd name="connsiteY0" fmla="*/ 3822729 h 3822730"/>
              <a:gd name="connsiteX1" fmla="*/ 1444357 w 10892241"/>
              <a:gd name="connsiteY1" fmla="*/ 1989434 h 3822730"/>
              <a:gd name="connsiteX2" fmla="*/ 6903773 w 10892241"/>
              <a:gd name="connsiteY2" fmla="*/ 568055 h 3822730"/>
              <a:gd name="connsiteX3" fmla="*/ 10886171 w 10892241"/>
              <a:gd name="connsiteY3" fmla="*/ 42453 h 3822730"/>
              <a:gd name="connsiteX4" fmla="*/ 10892241 w 10892241"/>
              <a:gd name="connsiteY4" fmla="*/ 3817487 h 3822730"/>
              <a:gd name="connsiteX5" fmla="*/ 1684491 w 10892241"/>
              <a:gd name="connsiteY5" fmla="*/ 3817486 h 3822730"/>
              <a:gd name="connsiteX6" fmla="*/ -1 w 10892241"/>
              <a:gd name="connsiteY6" fmla="*/ 3822729 h 3822730"/>
              <a:gd name="connsiteX0" fmla="*/ 766627 w 11658869"/>
              <a:gd name="connsiteY0" fmla="*/ 3824359 h 3824358"/>
              <a:gd name="connsiteX1" fmla="*/ 904193 w 11658869"/>
              <a:gd name="connsiteY1" fmla="*/ 2118555 h 3824358"/>
              <a:gd name="connsiteX2" fmla="*/ 7670401 w 11658869"/>
              <a:gd name="connsiteY2" fmla="*/ 569685 h 3824358"/>
              <a:gd name="connsiteX3" fmla="*/ 11652799 w 11658869"/>
              <a:gd name="connsiteY3" fmla="*/ 44083 h 3824358"/>
              <a:gd name="connsiteX4" fmla="*/ 11658869 w 11658869"/>
              <a:gd name="connsiteY4" fmla="*/ 3819117 h 3824358"/>
              <a:gd name="connsiteX5" fmla="*/ 2451119 w 11658869"/>
              <a:gd name="connsiteY5" fmla="*/ 3819116 h 3824358"/>
              <a:gd name="connsiteX6" fmla="*/ 766627 w 11658869"/>
              <a:gd name="connsiteY6" fmla="*/ 3824359 h 3824358"/>
              <a:gd name="connsiteX0" fmla="*/ -1 w 10892241"/>
              <a:gd name="connsiteY0" fmla="*/ 3824359 h 3824360"/>
              <a:gd name="connsiteX1" fmla="*/ 137565 w 10892241"/>
              <a:gd name="connsiteY1" fmla="*/ 2118555 h 3824360"/>
              <a:gd name="connsiteX2" fmla="*/ 6903773 w 10892241"/>
              <a:gd name="connsiteY2" fmla="*/ 569685 h 3824360"/>
              <a:gd name="connsiteX3" fmla="*/ 10886171 w 10892241"/>
              <a:gd name="connsiteY3" fmla="*/ 44083 h 3824360"/>
              <a:gd name="connsiteX4" fmla="*/ 10892241 w 10892241"/>
              <a:gd name="connsiteY4" fmla="*/ 3819117 h 3824360"/>
              <a:gd name="connsiteX5" fmla="*/ 1684491 w 10892241"/>
              <a:gd name="connsiteY5" fmla="*/ 3819116 h 3824360"/>
              <a:gd name="connsiteX6" fmla="*/ -1 w 10892241"/>
              <a:gd name="connsiteY6" fmla="*/ 3824359 h 3824360"/>
              <a:gd name="connsiteX0" fmla="*/ 1 w 10892243"/>
              <a:gd name="connsiteY0" fmla="*/ 3824784 h 3824784"/>
              <a:gd name="connsiteX1" fmla="*/ 89757 w 10892243"/>
              <a:gd name="connsiteY1" fmla="*/ 2150852 h 3824784"/>
              <a:gd name="connsiteX2" fmla="*/ 6903775 w 10892243"/>
              <a:gd name="connsiteY2" fmla="*/ 570110 h 3824784"/>
              <a:gd name="connsiteX3" fmla="*/ 10886173 w 10892243"/>
              <a:gd name="connsiteY3" fmla="*/ 44508 h 3824784"/>
              <a:gd name="connsiteX4" fmla="*/ 10892243 w 10892243"/>
              <a:gd name="connsiteY4" fmla="*/ 3819542 h 3824784"/>
              <a:gd name="connsiteX5" fmla="*/ 1684493 w 10892243"/>
              <a:gd name="connsiteY5" fmla="*/ 3819541 h 3824784"/>
              <a:gd name="connsiteX6" fmla="*/ 1 w 10892243"/>
              <a:gd name="connsiteY6" fmla="*/ 3824784 h 3824784"/>
              <a:gd name="connsiteX0" fmla="*/ -1 w 10892241"/>
              <a:gd name="connsiteY0" fmla="*/ 3824784 h 3824784"/>
              <a:gd name="connsiteX1" fmla="*/ 89755 w 10892241"/>
              <a:gd name="connsiteY1" fmla="*/ 2150852 h 3824784"/>
              <a:gd name="connsiteX2" fmla="*/ 6903773 w 10892241"/>
              <a:gd name="connsiteY2" fmla="*/ 570110 h 3824784"/>
              <a:gd name="connsiteX3" fmla="*/ 10886171 w 10892241"/>
              <a:gd name="connsiteY3" fmla="*/ 44508 h 3824784"/>
              <a:gd name="connsiteX4" fmla="*/ 10892241 w 10892241"/>
              <a:gd name="connsiteY4" fmla="*/ 3819542 h 3824784"/>
              <a:gd name="connsiteX5" fmla="*/ 1684491 w 10892241"/>
              <a:gd name="connsiteY5" fmla="*/ 3819541 h 3824784"/>
              <a:gd name="connsiteX6" fmla="*/ -1 w 10892241"/>
              <a:gd name="connsiteY6" fmla="*/ 3824784 h 3824784"/>
              <a:gd name="connsiteX0" fmla="*/ 1 w 10876308"/>
              <a:gd name="connsiteY0" fmla="*/ 3824788 h 3824789"/>
              <a:gd name="connsiteX1" fmla="*/ 73822 w 10876308"/>
              <a:gd name="connsiteY1" fmla="*/ 2150852 h 3824789"/>
              <a:gd name="connsiteX2" fmla="*/ 6887840 w 10876308"/>
              <a:gd name="connsiteY2" fmla="*/ 570110 h 3824789"/>
              <a:gd name="connsiteX3" fmla="*/ 10870238 w 10876308"/>
              <a:gd name="connsiteY3" fmla="*/ 44508 h 3824789"/>
              <a:gd name="connsiteX4" fmla="*/ 10876308 w 10876308"/>
              <a:gd name="connsiteY4" fmla="*/ 3819542 h 3824789"/>
              <a:gd name="connsiteX5" fmla="*/ 1668558 w 10876308"/>
              <a:gd name="connsiteY5" fmla="*/ 3819541 h 3824789"/>
              <a:gd name="connsiteX6" fmla="*/ 1 w 10876308"/>
              <a:gd name="connsiteY6" fmla="*/ 3824788 h 3824789"/>
              <a:gd name="connsiteX0" fmla="*/ 32581 w 10908888"/>
              <a:gd name="connsiteY0" fmla="*/ 3824788 h 3824787"/>
              <a:gd name="connsiteX1" fmla="*/ 106402 w 10908888"/>
              <a:gd name="connsiteY1" fmla="*/ 2150852 h 3824787"/>
              <a:gd name="connsiteX2" fmla="*/ 6920420 w 10908888"/>
              <a:gd name="connsiteY2" fmla="*/ 570110 h 3824787"/>
              <a:gd name="connsiteX3" fmla="*/ 10902818 w 10908888"/>
              <a:gd name="connsiteY3" fmla="*/ 44508 h 3824787"/>
              <a:gd name="connsiteX4" fmla="*/ 10908888 w 10908888"/>
              <a:gd name="connsiteY4" fmla="*/ 3819542 h 3824787"/>
              <a:gd name="connsiteX5" fmla="*/ 1701138 w 10908888"/>
              <a:gd name="connsiteY5" fmla="*/ 3819541 h 3824787"/>
              <a:gd name="connsiteX6" fmla="*/ 32581 w 10908888"/>
              <a:gd name="connsiteY6" fmla="*/ 3824788 h 3824787"/>
              <a:gd name="connsiteX0" fmla="*/ 21948 w 10898255"/>
              <a:gd name="connsiteY0" fmla="*/ 3824788 h 3824789"/>
              <a:gd name="connsiteX1" fmla="*/ 111706 w 10898255"/>
              <a:gd name="connsiteY1" fmla="*/ 2150852 h 3824789"/>
              <a:gd name="connsiteX2" fmla="*/ 6909787 w 10898255"/>
              <a:gd name="connsiteY2" fmla="*/ 570110 h 3824789"/>
              <a:gd name="connsiteX3" fmla="*/ 10892185 w 10898255"/>
              <a:gd name="connsiteY3" fmla="*/ 44508 h 3824789"/>
              <a:gd name="connsiteX4" fmla="*/ 10898255 w 10898255"/>
              <a:gd name="connsiteY4" fmla="*/ 3819542 h 3824789"/>
              <a:gd name="connsiteX5" fmla="*/ 1690505 w 10898255"/>
              <a:gd name="connsiteY5" fmla="*/ 3819541 h 3824789"/>
              <a:gd name="connsiteX6" fmla="*/ 21948 w 10898255"/>
              <a:gd name="connsiteY6" fmla="*/ 3824788 h 3824789"/>
              <a:gd name="connsiteX0" fmla="*/ -1 w 10876306"/>
              <a:gd name="connsiteY0" fmla="*/ 3824788 h 3824787"/>
              <a:gd name="connsiteX1" fmla="*/ 89757 w 10876306"/>
              <a:gd name="connsiteY1" fmla="*/ 2150852 h 3824787"/>
              <a:gd name="connsiteX2" fmla="*/ 6887838 w 10876306"/>
              <a:gd name="connsiteY2" fmla="*/ 570110 h 3824787"/>
              <a:gd name="connsiteX3" fmla="*/ 10870236 w 10876306"/>
              <a:gd name="connsiteY3" fmla="*/ 44508 h 3824787"/>
              <a:gd name="connsiteX4" fmla="*/ 10876306 w 10876306"/>
              <a:gd name="connsiteY4" fmla="*/ 3819542 h 3824787"/>
              <a:gd name="connsiteX5" fmla="*/ 1668556 w 10876306"/>
              <a:gd name="connsiteY5" fmla="*/ 3819541 h 3824787"/>
              <a:gd name="connsiteX6" fmla="*/ -1 w 10876306"/>
              <a:gd name="connsiteY6" fmla="*/ 3824788 h 3824787"/>
              <a:gd name="connsiteX0" fmla="*/ 1 w 10876308"/>
              <a:gd name="connsiteY0" fmla="*/ 3824576 h 3824577"/>
              <a:gd name="connsiteX1" fmla="*/ 41950 w 10876308"/>
              <a:gd name="connsiteY1" fmla="*/ 2134703 h 3824577"/>
              <a:gd name="connsiteX2" fmla="*/ 6887840 w 10876308"/>
              <a:gd name="connsiteY2" fmla="*/ 569898 h 3824577"/>
              <a:gd name="connsiteX3" fmla="*/ 10870238 w 10876308"/>
              <a:gd name="connsiteY3" fmla="*/ 44296 h 3824577"/>
              <a:gd name="connsiteX4" fmla="*/ 10876308 w 10876308"/>
              <a:gd name="connsiteY4" fmla="*/ 3819330 h 3824577"/>
              <a:gd name="connsiteX5" fmla="*/ 1668558 w 10876308"/>
              <a:gd name="connsiteY5" fmla="*/ 3819329 h 3824577"/>
              <a:gd name="connsiteX6" fmla="*/ 1 w 10876308"/>
              <a:gd name="connsiteY6" fmla="*/ 3824576 h 3824577"/>
              <a:gd name="connsiteX0" fmla="*/ -1 w 10876306"/>
              <a:gd name="connsiteY0" fmla="*/ 3824576 h 3824575"/>
              <a:gd name="connsiteX1" fmla="*/ 41948 w 10876306"/>
              <a:gd name="connsiteY1" fmla="*/ 2134703 h 3824575"/>
              <a:gd name="connsiteX2" fmla="*/ 6887838 w 10876306"/>
              <a:gd name="connsiteY2" fmla="*/ 569898 h 3824575"/>
              <a:gd name="connsiteX3" fmla="*/ 10870236 w 10876306"/>
              <a:gd name="connsiteY3" fmla="*/ 44296 h 3824575"/>
              <a:gd name="connsiteX4" fmla="*/ 10876306 w 10876306"/>
              <a:gd name="connsiteY4" fmla="*/ 3819330 h 3824575"/>
              <a:gd name="connsiteX5" fmla="*/ 1668556 w 10876306"/>
              <a:gd name="connsiteY5" fmla="*/ 3819329 h 3824575"/>
              <a:gd name="connsiteX6" fmla="*/ -1 w 10876306"/>
              <a:gd name="connsiteY6" fmla="*/ 3824576 h 3824575"/>
              <a:gd name="connsiteX0" fmla="*/ 0 w 10844435"/>
              <a:gd name="connsiteY0" fmla="*/ 3776771 h 3819330"/>
              <a:gd name="connsiteX1" fmla="*/ 10077 w 10844435"/>
              <a:gd name="connsiteY1" fmla="*/ 2134703 h 3819330"/>
              <a:gd name="connsiteX2" fmla="*/ 6855967 w 10844435"/>
              <a:gd name="connsiteY2" fmla="*/ 569898 h 3819330"/>
              <a:gd name="connsiteX3" fmla="*/ 10838365 w 10844435"/>
              <a:gd name="connsiteY3" fmla="*/ 44296 h 3819330"/>
              <a:gd name="connsiteX4" fmla="*/ 10844435 w 10844435"/>
              <a:gd name="connsiteY4" fmla="*/ 3819330 h 3819330"/>
              <a:gd name="connsiteX5" fmla="*/ 1636685 w 10844435"/>
              <a:gd name="connsiteY5" fmla="*/ 3819329 h 3819330"/>
              <a:gd name="connsiteX6" fmla="*/ 0 w 10844435"/>
              <a:gd name="connsiteY6" fmla="*/ 3776771 h 3819330"/>
              <a:gd name="connsiteX0" fmla="*/ 0 w 10844435"/>
              <a:gd name="connsiteY0" fmla="*/ 3776771 h 3819330"/>
              <a:gd name="connsiteX1" fmla="*/ 10077 w 10844435"/>
              <a:gd name="connsiteY1" fmla="*/ 2134703 h 3819330"/>
              <a:gd name="connsiteX2" fmla="*/ 6855967 w 10844435"/>
              <a:gd name="connsiteY2" fmla="*/ 569898 h 3819330"/>
              <a:gd name="connsiteX3" fmla="*/ 10838365 w 10844435"/>
              <a:gd name="connsiteY3" fmla="*/ 44296 h 3819330"/>
              <a:gd name="connsiteX4" fmla="*/ 10844435 w 10844435"/>
              <a:gd name="connsiteY4" fmla="*/ 3819330 h 3819330"/>
              <a:gd name="connsiteX5" fmla="*/ 1636685 w 10844435"/>
              <a:gd name="connsiteY5" fmla="*/ 3819329 h 3819330"/>
              <a:gd name="connsiteX6" fmla="*/ 0 w 10844435"/>
              <a:gd name="connsiteY6" fmla="*/ 3776771 h 3819330"/>
              <a:gd name="connsiteX0" fmla="*/ 0 w 10844435"/>
              <a:gd name="connsiteY0" fmla="*/ 3746206 h 3788765"/>
              <a:gd name="connsiteX1" fmla="*/ 10077 w 10844435"/>
              <a:gd name="connsiteY1" fmla="*/ 2104138 h 3788765"/>
              <a:gd name="connsiteX2" fmla="*/ 3318069 w 10844435"/>
              <a:gd name="connsiteY2" fmla="*/ 1638950 h 3788765"/>
              <a:gd name="connsiteX3" fmla="*/ 10838365 w 10844435"/>
              <a:gd name="connsiteY3" fmla="*/ 13731 h 3788765"/>
              <a:gd name="connsiteX4" fmla="*/ 10844435 w 10844435"/>
              <a:gd name="connsiteY4" fmla="*/ 3788765 h 3788765"/>
              <a:gd name="connsiteX5" fmla="*/ 1636685 w 10844435"/>
              <a:gd name="connsiteY5" fmla="*/ 3788764 h 3788765"/>
              <a:gd name="connsiteX6" fmla="*/ 0 w 10844435"/>
              <a:gd name="connsiteY6" fmla="*/ 3746206 h 3788765"/>
              <a:gd name="connsiteX0" fmla="*/ 0 w 10844435"/>
              <a:gd name="connsiteY0" fmla="*/ 3746206 h 3788765"/>
              <a:gd name="connsiteX1" fmla="*/ 10077 w 10844435"/>
              <a:gd name="connsiteY1" fmla="*/ 2104138 h 3788765"/>
              <a:gd name="connsiteX2" fmla="*/ 3318069 w 10844435"/>
              <a:gd name="connsiteY2" fmla="*/ 1638950 h 3788765"/>
              <a:gd name="connsiteX3" fmla="*/ 10838365 w 10844435"/>
              <a:gd name="connsiteY3" fmla="*/ 13731 h 3788765"/>
              <a:gd name="connsiteX4" fmla="*/ 10844435 w 10844435"/>
              <a:gd name="connsiteY4" fmla="*/ 3788765 h 3788765"/>
              <a:gd name="connsiteX5" fmla="*/ 9668671 w 10844435"/>
              <a:gd name="connsiteY5" fmla="*/ 3788763 h 3788765"/>
              <a:gd name="connsiteX6" fmla="*/ 0 w 10844435"/>
              <a:gd name="connsiteY6" fmla="*/ 3746206 h 3788765"/>
              <a:gd name="connsiteX0" fmla="*/ 0 w 10838366"/>
              <a:gd name="connsiteY0" fmla="*/ 3746206 h 3788763"/>
              <a:gd name="connsiteX1" fmla="*/ 10077 w 10838366"/>
              <a:gd name="connsiteY1" fmla="*/ 2104138 h 3788763"/>
              <a:gd name="connsiteX2" fmla="*/ 3318069 w 10838366"/>
              <a:gd name="connsiteY2" fmla="*/ 1638950 h 3788763"/>
              <a:gd name="connsiteX3" fmla="*/ 10838365 w 10838366"/>
              <a:gd name="connsiteY3" fmla="*/ 13731 h 3788763"/>
              <a:gd name="connsiteX4" fmla="*/ 9282660 w 10838366"/>
              <a:gd name="connsiteY4" fmla="*/ 2864449 h 3788763"/>
              <a:gd name="connsiteX5" fmla="*/ 9668671 w 10838366"/>
              <a:gd name="connsiteY5" fmla="*/ 3788763 h 3788763"/>
              <a:gd name="connsiteX6" fmla="*/ 0 w 10838366"/>
              <a:gd name="connsiteY6" fmla="*/ 3746206 h 3788763"/>
              <a:gd name="connsiteX0" fmla="*/ 0 w 10838366"/>
              <a:gd name="connsiteY0" fmla="*/ 3746206 h 3772827"/>
              <a:gd name="connsiteX1" fmla="*/ 10077 w 10838366"/>
              <a:gd name="connsiteY1" fmla="*/ 2104138 h 3772827"/>
              <a:gd name="connsiteX2" fmla="*/ 3318069 w 10838366"/>
              <a:gd name="connsiteY2" fmla="*/ 1638950 h 3772827"/>
              <a:gd name="connsiteX3" fmla="*/ 10838365 w 10838366"/>
              <a:gd name="connsiteY3" fmla="*/ 13731 h 3772827"/>
              <a:gd name="connsiteX4" fmla="*/ 9282660 w 10838366"/>
              <a:gd name="connsiteY4" fmla="*/ 2864449 h 3772827"/>
              <a:gd name="connsiteX5" fmla="*/ 10417685 w 10838366"/>
              <a:gd name="connsiteY5" fmla="*/ 3772827 h 3772827"/>
              <a:gd name="connsiteX6" fmla="*/ 0 w 10838366"/>
              <a:gd name="connsiteY6" fmla="*/ 3746206 h 3772827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55033 h 2381654"/>
              <a:gd name="connsiteX1" fmla="*/ 10077 w 10417685"/>
              <a:gd name="connsiteY1" fmla="*/ 712965 h 2381654"/>
              <a:gd name="connsiteX2" fmla="*/ 3318069 w 10417685"/>
              <a:gd name="connsiteY2" fmla="*/ 247777 h 2381654"/>
              <a:gd name="connsiteX3" fmla="*/ 5913994 w 10417685"/>
              <a:gd name="connsiteY3" fmla="*/ 88715 h 2381654"/>
              <a:gd name="connsiteX4" fmla="*/ 9282660 w 10417685"/>
              <a:gd name="connsiteY4" fmla="*/ 1473276 h 2381654"/>
              <a:gd name="connsiteX5" fmla="*/ 10417685 w 10417685"/>
              <a:gd name="connsiteY5" fmla="*/ 2381654 h 2381654"/>
              <a:gd name="connsiteX6" fmla="*/ 0 w 10417685"/>
              <a:gd name="connsiteY6" fmla="*/ 2355033 h 2381654"/>
              <a:gd name="connsiteX0" fmla="*/ 0 w 10417685"/>
              <a:gd name="connsiteY0" fmla="*/ 2378583 h 2405204"/>
              <a:gd name="connsiteX1" fmla="*/ 10077 w 10417685"/>
              <a:gd name="connsiteY1" fmla="*/ 736515 h 2405204"/>
              <a:gd name="connsiteX2" fmla="*/ 3318069 w 10417685"/>
              <a:gd name="connsiteY2" fmla="*/ 271327 h 2405204"/>
              <a:gd name="connsiteX3" fmla="*/ 5913994 w 10417685"/>
              <a:gd name="connsiteY3" fmla="*/ 112265 h 2405204"/>
              <a:gd name="connsiteX4" fmla="*/ 9282660 w 10417685"/>
              <a:gd name="connsiteY4" fmla="*/ 1496826 h 2405204"/>
              <a:gd name="connsiteX5" fmla="*/ 10417685 w 10417685"/>
              <a:gd name="connsiteY5" fmla="*/ 2405204 h 2405204"/>
              <a:gd name="connsiteX6" fmla="*/ 0 w 10417685"/>
              <a:gd name="connsiteY6" fmla="*/ 2378583 h 2405204"/>
              <a:gd name="connsiteX0" fmla="*/ 0 w 10417685"/>
              <a:gd name="connsiteY0" fmla="*/ 2378585 h 2405206"/>
              <a:gd name="connsiteX1" fmla="*/ 10077 w 10417685"/>
              <a:gd name="connsiteY1" fmla="*/ 736517 h 2405206"/>
              <a:gd name="connsiteX2" fmla="*/ 3318069 w 10417685"/>
              <a:gd name="connsiteY2" fmla="*/ 271329 h 2405206"/>
              <a:gd name="connsiteX3" fmla="*/ 5913994 w 10417685"/>
              <a:gd name="connsiteY3" fmla="*/ 112267 h 2405206"/>
              <a:gd name="connsiteX4" fmla="*/ 9282660 w 10417685"/>
              <a:gd name="connsiteY4" fmla="*/ 1496828 h 2405206"/>
              <a:gd name="connsiteX5" fmla="*/ 10417685 w 10417685"/>
              <a:gd name="connsiteY5" fmla="*/ 2405206 h 2405206"/>
              <a:gd name="connsiteX6" fmla="*/ 0 w 10417685"/>
              <a:gd name="connsiteY6" fmla="*/ 2378585 h 2405206"/>
              <a:gd name="connsiteX0" fmla="*/ 0 w 10417685"/>
              <a:gd name="connsiteY0" fmla="*/ 2378585 h 2405206"/>
              <a:gd name="connsiteX1" fmla="*/ 10077 w 10417685"/>
              <a:gd name="connsiteY1" fmla="*/ 736517 h 2405206"/>
              <a:gd name="connsiteX2" fmla="*/ 3318069 w 10417685"/>
              <a:gd name="connsiteY2" fmla="*/ 271329 h 2405206"/>
              <a:gd name="connsiteX3" fmla="*/ 5913994 w 10417685"/>
              <a:gd name="connsiteY3" fmla="*/ 112267 h 2405206"/>
              <a:gd name="connsiteX4" fmla="*/ 9282660 w 10417685"/>
              <a:gd name="connsiteY4" fmla="*/ 1496828 h 2405206"/>
              <a:gd name="connsiteX5" fmla="*/ 10417685 w 10417685"/>
              <a:gd name="connsiteY5" fmla="*/ 2405206 h 2405206"/>
              <a:gd name="connsiteX6" fmla="*/ 0 w 10417685"/>
              <a:gd name="connsiteY6" fmla="*/ 2378585 h 2405206"/>
              <a:gd name="connsiteX0" fmla="*/ 0 w 10417685"/>
              <a:gd name="connsiteY0" fmla="*/ 2378585 h 2405206"/>
              <a:gd name="connsiteX1" fmla="*/ 10077 w 10417685"/>
              <a:gd name="connsiteY1" fmla="*/ 736517 h 2405206"/>
              <a:gd name="connsiteX2" fmla="*/ 3318069 w 10417685"/>
              <a:gd name="connsiteY2" fmla="*/ 271329 h 2405206"/>
              <a:gd name="connsiteX3" fmla="*/ 5913994 w 10417685"/>
              <a:gd name="connsiteY3" fmla="*/ 112267 h 2405206"/>
              <a:gd name="connsiteX4" fmla="*/ 9282660 w 10417685"/>
              <a:gd name="connsiteY4" fmla="*/ 1496828 h 2405206"/>
              <a:gd name="connsiteX5" fmla="*/ 10417685 w 10417685"/>
              <a:gd name="connsiteY5" fmla="*/ 2405206 h 2405206"/>
              <a:gd name="connsiteX6" fmla="*/ 0 w 10417685"/>
              <a:gd name="connsiteY6" fmla="*/ 2378585 h 2405206"/>
              <a:gd name="connsiteX0" fmla="*/ 10007 w 10427692"/>
              <a:gd name="connsiteY0" fmla="*/ 2810883 h 2837504"/>
              <a:gd name="connsiteX1" fmla="*/ 4147 w 10427692"/>
              <a:gd name="connsiteY1" fmla="*/ 21387 h 2837504"/>
              <a:gd name="connsiteX2" fmla="*/ 3328076 w 10427692"/>
              <a:gd name="connsiteY2" fmla="*/ 703627 h 2837504"/>
              <a:gd name="connsiteX3" fmla="*/ 5924001 w 10427692"/>
              <a:gd name="connsiteY3" fmla="*/ 544565 h 2837504"/>
              <a:gd name="connsiteX4" fmla="*/ 9292667 w 10427692"/>
              <a:gd name="connsiteY4" fmla="*/ 1929126 h 2837504"/>
              <a:gd name="connsiteX5" fmla="*/ 10427692 w 10427692"/>
              <a:gd name="connsiteY5" fmla="*/ 2837504 h 2837504"/>
              <a:gd name="connsiteX6" fmla="*/ 10007 w 10427692"/>
              <a:gd name="connsiteY6" fmla="*/ 2810883 h 2837504"/>
              <a:gd name="connsiteX0" fmla="*/ 10009 w 10427694"/>
              <a:gd name="connsiteY0" fmla="*/ 2816422 h 2843043"/>
              <a:gd name="connsiteX1" fmla="*/ 4149 w 10427694"/>
              <a:gd name="connsiteY1" fmla="*/ 26926 h 2843043"/>
              <a:gd name="connsiteX2" fmla="*/ 3328078 w 10427694"/>
              <a:gd name="connsiteY2" fmla="*/ 709166 h 2843043"/>
              <a:gd name="connsiteX3" fmla="*/ 6019621 w 10427694"/>
              <a:gd name="connsiteY3" fmla="*/ 1665663 h 2843043"/>
              <a:gd name="connsiteX4" fmla="*/ 9292669 w 10427694"/>
              <a:gd name="connsiteY4" fmla="*/ 1934665 h 2843043"/>
              <a:gd name="connsiteX5" fmla="*/ 10427694 w 10427694"/>
              <a:gd name="connsiteY5" fmla="*/ 2843043 h 2843043"/>
              <a:gd name="connsiteX6" fmla="*/ 10009 w 10427694"/>
              <a:gd name="connsiteY6" fmla="*/ 2816422 h 2843043"/>
              <a:gd name="connsiteX0" fmla="*/ 10009 w 10427694"/>
              <a:gd name="connsiteY0" fmla="*/ 2824706 h 2851327"/>
              <a:gd name="connsiteX1" fmla="*/ 4149 w 10427694"/>
              <a:gd name="connsiteY1" fmla="*/ 35210 h 2851327"/>
              <a:gd name="connsiteX2" fmla="*/ 3328078 w 10427694"/>
              <a:gd name="connsiteY2" fmla="*/ 717450 h 2851327"/>
              <a:gd name="connsiteX3" fmla="*/ 6019621 w 10427694"/>
              <a:gd name="connsiteY3" fmla="*/ 1673947 h 2851327"/>
              <a:gd name="connsiteX4" fmla="*/ 9292669 w 10427694"/>
              <a:gd name="connsiteY4" fmla="*/ 1942949 h 2851327"/>
              <a:gd name="connsiteX5" fmla="*/ 10427694 w 10427694"/>
              <a:gd name="connsiteY5" fmla="*/ 2851327 h 2851327"/>
              <a:gd name="connsiteX6" fmla="*/ 10009 w 10427694"/>
              <a:gd name="connsiteY6" fmla="*/ 2824706 h 2851327"/>
              <a:gd name="connsiteX0" fmla="*/ 0 w 10430948"/>
              <a:gd name="connsiteY0" fmla="*/ 2844626 h 2851327"/>
              <a:gd name="connsiteX1" fmla="*/ 7403 w 10430948"/>
              <a:gd name="connsiteY1" fmla="*/ 35210 h 2851327"/>
              <a:gd name="connsiteX2" fmla="*/ 3331332 w 10430948"/>
              <a:gd name="connsiteY2" fmla="*/ 717450 h 2851327"/>
              <a:gd name="connsiteX3" fmla="*/ 6022875 w 10430948"/>
              <a:gd name="connsiteY3" fmla="*/ 1673947 h 2851327"/>
              <a:gd name="connsiteX4" fmla="*/ 9295923 w 10430948"/>
              <a:gd name="connsiteY4" fmla="*/ 1942949 h 2851327"/>
              <a:gd name="connsiteX5" fmla="*/ 10430948 w 10430948"/>
              <a:gd name="connsiteY5" fmla="*/ 2851327 h 2851327"/>
              <a:gd name="connsiteX6" fmla="*/ 0 w 10430948"/>
              <a:gd name="connsiteY6" fmla="*/ 2844626 h 2851327"/>
              <a:gd name="connsiteX0" fmla="*/ 0 w 10430948"/>
              <a:gd name="connsiteY0" fmla="*/ 2834608 h 2841309"/>
              <a:gd name="connsiteX1" fmla="*/ 7403 w 10430948"/>
              <a:gd name="connsiteY1" fmla="*/ 25192 h 2841309"/>
              <a:gd name="connsiteX2" fmla="*/ 3331332 w 10430948"/>
              <a:gd name="connsiteY2" fmla="*/ 707432 h 2841309"/>
              <a:gd name="connsiteX3" fmla="*/ 6337667 w 10430948"/>
              <a:gd name="connsiteY3" fmla="*/ 1364464 h 2841309"/>
              <a:gd name="connsiteX4" fmla="*/ 9295923 w 10430948"/>
              <a:gd name="connsiteY4" fmla="*/ 1932931 h 2841309"/>
              <a:gd name="connsiteX5" fmla="*/ 10430948 w 10430948"/>
              <a:gd name="connsiteY5" fmla="*/ 2841309 h 2841309"/>
              <a:gd name="connsiteX6" fmla="*/ 0 w 10430948"/>
              <a:gd name="connsiteY6" fmla="*/ 2834608 h 2841309"/>
              <a:gd name="connsiteX0" fmla="*/ 0 w 10430948"/>
              <a:gd name="connsiteY0" fmla="*/ 2834608 h 2841309"/>
              <a:gd name="connsiteX1" fmla="*/ 7403 w 10430948"/>
              <a:gd name="connsiteY1" fmla="*/ 25192 h 2841309"/>
              <a:gd name="connsiteX2" fmla="*/ 3331332 w 10430948"/>
              <a:gd name="connsiteY2" fmla="*/ 707432 h 2841309"/>
              <a:gd name="connsiteX3" fmla="*/ 6337667 w 10430948"/>
              <a:gd name="connsiteY3" fmla="*/ 1364464 h 2841309"/>
              <a:gd name="connsiteX4" fmla="*/ 9526771 w 10430948"/>
              <a:gd name="connsiteY4" fmla="*/ 1854124 h 2841309"/>
              <a:gd name="connsiteX5" fmla="*/ 10430948 w 10430948"/>
              <a:gd name="connsiteY5" fmla="*/ 2841309 h 2841309"/>
              <a:gd name="connsiteX6" fmla="*/ 0 w 10430948"/>
              <a:gd name="connsiteY6" fmla="*/ 2834608 h 2841309"/>
              <a:gd name="connsiteX0" fmla="*/ 0 w 10430948"/>
              <a:gd name="connsiteY0" fmla="*/ 2848662 h 2855363"/>
              <a:gd name="connsiteX1" fmla="*/ 7403 w 10430948"/>
              <a:gd name="connsiteY1" fmla="*/ 39246 h 2855363"/>
              <a:gd name="connsiteX2" fmla="*/ 3876973 w 10430948"/>
              <a:gd name="connsiteY2" fmla="*/ 453542 h 2855363"/>
              <a:gd name="connsiteX3" fmla="*/ 6337667 w 10430948"/>
              <a:gd name="connsiteY3" fmla="*/ 1378518 h 2855363"/>
              <a:gd name="connsiteX4" fmla="*/ 9526771 w 10430948"/>
              <a:gd name="connsiteY4" fmla="*/ 1868178 h 2855363"/>
              <a:gd name="connsiteX5" fmla="*/ 10430948 w 10430948"/>
              <a:gd name="connsiteY5" fmla="*/ 2855363 h 2855363"/>
              <a:gd name="connsiteX6" fmla="*/ 0 w 10430948"/>
              <a:gd name="connsiteY6" fmla="*/ 2848662 h 2855363"/>
              <a:gd name="connsiteX0" fmla="*/ 0 w 10430948"/>
              <a:gd name="connsiteY0" fmla="*/ 2848664 h 2855365"/>
              <a:gd name="connsiteX1" fmla="*/ 7403 w 10430948"/>
              <a:gd name="connsiteY1" fmla="*/ 39248 h 2855365"/>
              <a:gd name="connsiteX2" fmla="*/ 3876973 w 10430948"/>
              <a:gd name="connsiteY2" fmla="*/ 453544 h 2855365"/>
              <a:gd name="connsiteX3" fmla="*/ 6337667 w 10430948"/>
              <a:gd name="connsiteY3" fmla="*/ 1378520 h 2855365"/>
              <a:gd name="connsiteX4" fmla="*/ 9526771 w 10430948"/>
              <a:gd name="connsiteY4" fmla="*/ 1868180 h 2855365"/>
              <a:gd name="connsiteX5" fmla="*/ 10430948 w 10430948"/>
              <a:gd name="connsiteY5" fmla="*/ 2855365 h 2855365"/>
              <a:gd name="connsiteX6" fmla="*/ 0 w 10430948"/>
              <a:gd name="connsiteY6" fmla="*/ 2848664 h 2855365"/>
              <a:gd name="connsiteX0" fmla="*/ 0 w 10430948"/>
              <a:gd name="connsiteY0" fmla="*/ 2849061 h 2855762"/>
              <a:gd name="connsiteX1" fmla="*/ 7403 w 10430948"/>
              <a:gd name="connsiteY1" fmla="*/ 39645 h 2855762"/>
              <a:gd name="connsiteX2" fmla="*/ 3876973 w 10430948"/>
              <a:gd name="connsiteY2" fmla="*/ 453941 h 2855762"/>
              <a:gd name="connsiteX3" fmla="*/ 6232736 w 10430948"/>
              <a:gd name="connsiteY3" fmla="*/ 1410440 h 2855762"/>
              <a:gd name="connsiteX4" fmla="*/ 9526771 w 10430948"/>
              <a:gd name="connsiteY4" fmla="*/ 1868577 h 2855762"/>
              <a:gd name="connsiteX5" fmla="*/ 10430948 w 10430948"/>
              <a:gd name="connsiteY5" fmla="*/ 2855762 h 2855762"/>
              <a:gd name="connsiteX6" fmla="*/ 0 w 10430948"/>
              <a:gd name="connsiteY6" fmla="*/ 2849061 h 2855762"/>
              <a:gd name="connsiteX0" fmla="*/ 0 w 10430948"/>
              <a:gd name="connsiteY0" fmla="*/ 2849061 h 2855762"/>
              <a:gd name="connsiteX1" fmla="*/ 7403 w 10430948"/>
              <a:gd name="connsiteY1" fmla="*/ 39645 h 2855762"/>
              <a:gd name="connsiteX2" fmla="*/ 3876973 w 10430948"/>
              <a:gd name="connsiteY2" fmla="*/ 453941 h 2855762"/>
              <a:gd name="connsiteX3" fmla="*/ 6232736 w 10430948"/>
              <a:gd name="connsiteY3" fmla="*/ 1410440 h 2855762"/>
              <a:gd name="connsiteX4" fmla="*/ 9568742 w 10430948"/>
              <a:gd name="connsiteY4" fmla="*/ 1963145 h 2855762"/>
              <a:gd name="connsiteX5" fmla="*/ 10430948 w 10430948"/>
              <a:gd name="connsiteY5" fmla="*/ 2855762 h 2855762"/>
              <a:gd name="connsiteX6" fmla="*/ 0 w 10430948"/>
              <a:gd name="connsiteY6" fmla="*/ 2849061 h 2855762"/>
              <a:gd name="connsiteX0" fmla="*/ 0 w 10430948"/>
              <a:gd name="connsiteY0" fmla="*/ 2849061 h 2855762"/>
              <a:gd name="connsiteX1" fmla="*/ 7403 w 10430948"/>
              <a:gd name="connsiteY1" fmla="*/ 39645 h 2855762"/>
              <a:gd name="connsiteX2" fmla="*/ 3876973 w 10430948"/>
              <a:gd name="connsiteY2" fmla="*/ 453941 h 2855762"/>
              <a:gd name="connsiteX3" fmla="*/ 6232736 w 10430948"/>
              <a:gd name="connsiteY3" fmla="*/ 1410440 h 2855762"/>
              <a:gd name="connsiteX4" fmla="*/ 9568742 w 10430948"/>
              <a:gd name="connsiteY4" fmla="*/ 1963145 h 2855762"/>
              <a:gd name="connsiteX5" fmla="*/ 10430948 w 10430948"/>
              <a:gd name="connsiteY5" fmla="*/ 2855762 h 2855762"/>
              <a:gd name="connsiteX6" fmla="*/ 0 w 10430948"/>
              <a:gd name="connsiteY6" fmla="*/ 2849061 h 2855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430948" h="2855762">
                <a:moveTo>
                  <a:pt x="0" y="2849061"/>
                </a:moveTo>
                <a:cubicBezTo>
                  <a:pt x="5201" y="2431325"/>
                  <a:pt x="-6204" y="556842"/>
                  <a:pt x="7403" y="39645"/>
                </a:cubicBezTo>
                <a:cubicBezTo>
                  <a:pt x="1593938" y="-116935"/>
                  <a:pt x="2839417" y="225475"/>
                  <a:pt x="3876973" y="453941"/>
                </a:cubicBezTo>
                <a:cubicBezTo>
                  <a:pt x="4914529" y="682407"/>
                  <a:pt x="4830260" y="1177360"/>
                  <a:pt x="6232736" y="1410440"/>
                </a:cubicBezTo>
                <a:cubicBezTo>
                  <a:pt x="7111266" y="1632914"/>
                  <a:pt x="8573011" y="1485337"/>
                  <a:pt x="9568742" y="1963145"/>
                </a:cubicBezTo>
                <a:cubicBezTo>
                  <a:pt x="10361432" y="2234065"/>
                  <a:pt x="10052606" y="2552969"/>
                  <a:pt x="10430948" y="2855762"/>
                </a:cubicBezTo>
                <a:lnTo>
                  <a:pt x="0" y="2849061"/>
                </a:lnTo>
                <a:close/>
              </a:path>
            </a:pathLst>
          </a:custGeom>
          <a:solidFill>
            <a:srgbClr val="FFEA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100">
              <a:solidFill>
                <a:srgbClr val="FFC000"/>
              </a:solidFill>
            </a:endParaRPr>
          </a:p>
        </p:txBody>
      </p:sp>
      <p:sp>
        <p:nvSpPr>
          <p:cNvPr id="13" name="Google Shape;9;p2">
            <a:extLst>
              <a:ext uri="{FF2B5EF4-FFF2-40B4-BE49-F238E27FC236}">
                <a16:creationId xmlns:a16="http://schemas.microsoft.com/office/drawing/2014/main" id="{2B53B3D3-1FC8-C948-B682-49DA91791F91}"/>
              </a:ext>
            </a:extLst>
          </p:cNvPr>
          <p:cNvSpPr txBox="1">
            <a:spLocks noGrp="1"/>
          </p:cNvSpPr>
          <p:nvPr>
            <p:ph type="ctrTitle" hasCustomPrompt="1"/>
          </p:nvPr>
        </p:nvSpPr>
        <p:spPr>
          <a:xfrm>
            <a:off x="4758189" y="2628811"/>
            <a:ext cx="3974996" cy="800189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200"/>
              <a:buNone/>
              <a:defRPr sz="4000" b="1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r>
              <a:rPr lang="en-US"/>
              <a:t>Lesson Name</a:t>
            </a:r>
            <a:endParaRPr/>
          </a:p>
        </p:txBody>
      </p:sp>
      <p:sp>
        <p:nvSpPr>
          <p:cNvPr id="14" name="Google Shape;10;p2">
            <a:extLst>
              <a:ext uri="{FF2B5EF4-FFF2-40B4-BE49-F238E27FC236}">
                <a16:creationId xmlns:a16="http://schemas.microsoft.com/office/drawing/2014/main" id="{E1F70958-0DD4-AD49-BA69-D6C9D469F1F5}"/>
              </a:ext>
            </a:extLst>
          </p:cNvPr>
          <p:cNvSpPr txBox="1">
            <a:spLocks noGrp="1"/>
          </p:cNvSpPr>
          <p:nvPr>
            <p:ph type="subTitle" idx="1" hasCustomPrompt="1"/>
          </p:nvPr>
        </p:nvSpPr>
        <p:spPr>
          <a:xfrm>
            <a:off x="4758187" y="3424258"/>
            <a:ext cx="3974996" cy="6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3200" b="0" i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Karla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r>
              <a:rPr lang="en-US"/>
              <a:t>Unit 1 Lesson 2</a:t>
            </a:r>
            <a:endParaRPr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44DC64F-5389-EA4E-95EE-A08FF97304CA}"/>
              </a:ext>
            </a:extLst>
          </p:cNvPr>
          <p:cNvSpPr txBox="1"/>
          <p:nvPr userDrawn="1"/>
        </p:nvSpPr>
        <p:spPr>
          <a:xfrm>
            <a:off x="6827520" y="227812"/>
            <a:ext cx="1981865" cy="58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 algn="r">
              <a:spcBef>
                <a:spcPts val="672"/>
              </a:spcBef>
            </a:pPr>
            <a:r>
              <a:rPr lang="en-US" sz="3200" i="0">
                <a:solidFill>
                  <a:srgbClr val="000000"/>
                </a:solidFill>
                <a:latin typeface="Calibri"/>
                <a:cs typeface="Calibri"/>
              </a:rPr>
              <a:t>Year </a:t>
            </a:r>
            <a:r>
              <a:rPr lang="en-US" sz="5000" i="0">
                <a:solidFill>
                  <a:srgbClr val="000000"/>
                </a:solidFill>
                <a:latin typeface="Calibri"/>
                <a:cs typeface="Calibri"/>
              </a:rPr>
              <a:t>F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4A91735-F5BC-6A48-A677-B0641364540A}"/>
              </a:ext>
            </a:extLst>
          </p:cNvPr>
          <p:cNvSpPr txBox="1"/>
          <p:nvPr userDrawn="1"/>
        </p:nvSpPr>
        <p:spPr>
          <a:xfrm>
            <a:off x="-652007" y="1311965"/>
            <a:ext cx="0" cy="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noAutofit/>
          </a:bodyPr>
          <a:lstStyle/>
          <a:p>
            <a:pPr>
              <a:spcBef>
                <a:spcPts val="672"/>
              </a:spcBef>
            </a:pPr>
            <a:endParaRPr lang="en-US" sz="2800" i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D9AAFC-6277-3BF5-A8AE-B38BE53D8511}"/>
              </a:ext>
            </a:extLst>
          </p:cNvPr>
          <p:cNvSpPr txBox="1"/>
          <p:nvPr userDrawn="1"/>
        </p:nvSpPr>
        <p:spPr>
          <a:xfrm>
            <a:off x="505236" y="501398"/>
            <a:ext cx="6624984" cy="3979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2400" b="1" i="0">
                <a:solidFill>
                  <a:schemeClr val="accent1"/>
                </a:solidFill>
                <a:latin typeface="Calibri"/>
                <a:cs typeface="Calibri"/>
              </a:rPr>
              <a:t>Social </a:t>
            </a:r>
            <a:r>
              <a:rPr lang="en-US" sz="2400" b="0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Emotional Learning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BB503DA7-F450-86D7-91D5-A67F6E607DE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10814" y="-303577"/>
            <a:ext cx="4161186" cy="2587275"/>
          </a:xfrm>
          <a:prstGeom prst="rect">
            <a:avLst/>
          </a:prstGeom>
        </p:spPr>
      </p:pic>
      <p:sp>
        <p:nvSpPr>
          <p:cNvPr id="22" name="Freeform 21">
            <a:extLst>
              <a:ext uri="{FF2B5EF4-FFF2-40B4-BE49-F238E27FC236}">
                <a16:creationId xmlns:a16="http://schemas.microsoft.com/office/drawing/2014/main" id="{2844E785-F1D8-B0A7-1E77-F3C5B306AB0C}"/>
              </a:ext>
            </a:extLst>
          </p:cNvPr>
          <p:cNvSpPr/>
          <p:nvPr userDrawn="1"/>
        </p:nvSpPr>
        <p:spPr>
          <a:xfrm rot="5400000">
            <a:off x="1121919" y="-1151152"/>
            <a:ext cx="6873021" cy="9171140"/>
          </a:xfrm>
          <a:custGeom>
            <a:avLst/>
            <a:gdLst>
              <a:gd name="connsiteX0" fmla="*/ 0 w 6873021"/>
              <a:gd name="connsiteY0" fmla="*/ 9143999 h 9171140"/>
              <a:gd name="connsiteX1" fmla="*/ 3504518 w 6873021"/>
              <a:gd name="connsiteY1" fmla="*/ 6802757 h 9171140"/>
              <a:gd name="connsiteX2" fmla="*/ 4941050 w 6873021"/>
              <a:gd name="connsiteY2" fmla="*/ 2807980 h 9171140"/>
              <a:gd name="connsiteX3" fmla="*/ 5528200 w 6873021"/>
              <a:gd name="connsiteY3" fmla="*/ 23427 h 9171140"/>
              <a:gd name="connsiteX4" fmla="*/ 5557167 w 6873021"/>
              <a:gd name="connsiteY4" fmla="*/ 0 h 9171140"/>
              <a:gd name="connsiteX5" fmla="*/ 6869350 w 6873021"/>
              <a:gd name="connsiteY5" fmla="*/ 0 h 9171140"/>
              <a:gd name="connsiteX6" fmla="*/ 6869568 w 6873021"/>
              <a:gd name="connsiteY6" fmla="*/ 513719 h 9171140"/>
              <a:gd name="connsiteX7" fmla="*/ 6873021 w 6873021"/>
              <a:gd name="connsiteY7" fmla="*/ 9171140 h 9171140"/>
              <a:gd name="connsiteX8" fmla="*/ 1541280 w 6873021"/>
              <a:gd name="connsiteY8" fmla="*/ 9160982 h 9171140"/>
              <a:gd name="connsiteX9" fmla="*/ 0 w 6873021"/>
              <a:gd name="connsiteY9" fmla="*/ 9143999 h 9171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73021" h="9171140">
                <a:moveTo>
                  <a:pt x="0" y="9143999"/>
                </a:moveTo>
                <a:cubicBezTo>
                  <a:pt x="297957" y="9141840"/>
                  <a:pt x="3174795" y="9181758"/>
                  <a:pt x="3504518" y="6802757"/>
                </a:cubicBezTo>
                <a:cubicBezTo>
                  <a:pt x="3718438" y="4886323"/>
                  <a:pt x="4927396" y="4077228"/>
                  <a:pt x="4941050" y="2807980"/>
                </a:cubicBezTo>
                <a:cubicBezTo>
                  <a:pt x="4959610" y="1082628"/>
                  <a:pt x="5194701" y="327593"/>
                  <a:pt x="5528200" y="23427"/>
                </a:cubicBezTo>
                <a:lnTo>
                  <a:pt x="5557167" y="0"/>
                </a:lnTo>
                <a:lnTo>
                  <a:pt x="6869350" y="0"/>
                </a:lnTo>
                <a:lnTo>
                  <a:pt x="6869568" y="513719"/>
                </a:lnTo>
                <a:cubicBezTo>
                  <a:pt x="6870720" y="3263348"/>
                  <a:pt x="6871869" y="6489599"/>
                  <a:pt x="6873021" y="9171140"/>
                </a:cubicBezTo>
                <a:lnTo>
                  <a:pt x="1541280" y="9160982"/>
                </a:lnTo>
                <a:lnTo>
                  <a:pt x="0" y="9143999"/>
                </a:lnTo>
                <a:close/>
              </a:path>
            </a:pathLst>
          </a:custGeom>
          <a:solidFill>
            <a:srgbClr val="FFEA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r"/>
            <a:endParaRPr lang="en-US" sz="1100">
              <a:solidFill>
                <a:srgbClr val="FFC000"/>
              </a:solidFill>
            </a:endParaRPr>
          </a:p>
        </p:txBody>
      </p:sp>
      <p:sp>
        <p:nvSpPr>
          <p:cNvPr id="25" name="Picture Placeholder 7">
            <a:extLst>
              <a:ext uri="{FF2B5EF4-FFF2-40B4-BE49-F238E27FC236}">
                <a16:creationId xmlns:a16="http://schemas.microsoft.com/office/drawing/2014/main" id="{2E7E733A-332C-6347-98CA-26C5C94A535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26024" y="1301365"/>
            <a:ext cx="4487201" cy="4995436"/>
          </a:xfrm>
          <a:custGeom>
            <a:avLst/>
            <a:gdLst>
              <a:gd name="connsiteX0" fmla="*/ 0 w 3788809"/>
              <a:gd name="connsiteY0" fmla="*/ 0 h 4661296"/>
              <a:gd name="connsiteX1" fmla="*/ 3788809 w 3788809"/>
              <a:gd name="connsiteY1" fmla="*/ 0 h 4661296"/>
              <a:gd name="connsiteX2" fmla="*/ 3788809 w 3788809"/>
              <a:gd name="connsiteY2" fmla="*/ 4661296 h 4661296"/>
              <a:gd name="connsiteX3" fmla="*/ 0 w 3788809"/>
              <a:gd name="connsiteY3" fmla="*/ 4661296 h 4661296"/>
              <a:gd name="connsiteX4" fmla="*/ 0 w 3788809"/>
              <a:gd name="connsiteY4" fmla="*/ 0 h 4661296"/>
              <a:gd name="connsiteX0" fmla="*/ 0 w 3788809"/>
              <a:gd name="connsiteY0" fmla="*/ 218494 h 4879790"/>
              <a:gd name="connsiteX1" fmla="*/ 3788809 w 3788809"/>
              <a:gd name="connsiteY1" fmla="*/ 218494 h 4879790"/>
              <a:gd name="connsiteX2" fmla="*/ 3788809 w 3788809"/>
              <a:gd name="connsiteY2" fmla="*/ 4879790 h 4879790"/>
              <a:gd name="connsiteX3" fmla="*/ 0 w 3788809"/>
              <a:gd name="connsiteY3" fmla="*/ 4879790 h 4879790"/>
              <a:gd name="connsiteX4" fmla="*/ 0 w 3788809"/>
              <a:gd name="connsiteY4" fmla="*/ 218494 h 4879790"/>
              <a:gd name="connsiteX0" fmla="*/ 0 w 3788809"/>
              <a:gd name="connsiteY0" fmla="*/ 218494 h 4879790"/>
              <a:gd name="connsiteX1" fmla="*/ 3788809 w 3788809"/>
              <a:gd name="connsiteY1" fmla="*/ 218494 h 4879790"/>
              <a:gd name="connsiteX2" fmla="*/ 3788809 w 3788809"/>
              <a:gd name="connsiteY2" fmla="*/ 4879790 h 4879790"/>
              <a:gd name="connsiteX3" fmla="*/ 0 w 3788809"/>
              <a:gd name="connsiteY3" fmla="*/ 4879790 h 4879790"/>
              <a:gd name="connsiteX4" fmla="*/ 0 w 3788809"/>
              <a:gd name="connsiteY4" fmla="*/ 218494 h 4879790"/>
              <a:gd name="connsiteX0" fmla="*/ 58993 w 3788809"/>
              <a:gd name="connsiteY0" fmla="*/ 293148 h 4738135"/>
              <a:gd name="connsiteX1" fmla="*/ 3788809 w 3788809"/>
              <a:gd name="connsiteY1" fmla="*/ 76839 h 4738135"/>
              <a:gd name="connsiteX2" fmla="*/ 3788809 w 3788809"/>
              <a:gd name="connsiteY2" fmla="*/ 4738135 h 4738135"/>
              <a:gd name="connsiteX3" fmla="*/ 0 w 3788809"/>
              <a:gd name="connsiteY3" fmla="*/ 4738135 h 4738135"/>
              <a:gd name="connsiteX4" fmla="*/ 58993 w 3788809"/>
              <a:gd name="connsiteY4" fmla="*/ 293148 h 4738135"/>
              <a:gd name="connsiteX0" fmla="*/ 58993 w 3788809"/>
              <a:gd name="connsiteY0" fmla="*/ 416058 h 4861045"/>
              <a:gd name="connsiteX1" fmla="*/ 3788809 w 3788809"/>
              <a:gd name="connsiteY1" fmla="*/ 199749 h 4861045"/>
              <a:gd name="connsiteX2" fmla="*/ 3788809 w 3788809"/>
              <a:gd name="connsiteY2" fmla="*/ 4861045 h 4861045"/>
              <a:gd name="connsiteX3" fmla="*/ 0 w 3788809"/>
              <a:gd name="connsiteY3" fmla="*/ 4861045 h 4861045"/>
              <a:gd name="connsiteX4" fmla="*/ 58993 w 3788809"/>
              <a:gd name="connsiteY4" fmla="*/ 416058 h 4861045"/>
              <a:gd name="connsiteX0" fmla="*/ 58993 w 3985453"/>
              <a:gd name="connsiteY0" fmla="*/ 416058 h 4861045"/>
              <a:gd name="connsiteX1" fmla="*/ 3788809 w 3985453"/>
              <a:gd name="connsiteY1" fmla="*/ 199749 h 4861045"/>
              <a:gd name="connsiteX2" fmla="*/ 3788809 w 3985453"/>
              <a:gd name="connsiteY2" fmla="*/ 4861045 h 4861045"/>
              <a:gd name="connsiteX3" fmla="*/ 0 w 3985453"/>
              <a:gd name="connsiteY3" fmla="*/ 4861045 h 4861045"/>
              <a:gd name="connsiteX4" fmla="*/ 58993 w 3985453"/>
              <a:gd name="connsiteY4" fmla="*/ 416058 h 4861045"/>
              <a:gd name="connsiteX0" fmla="*/ 58993 w 3989823"/>
              <a:gd name="connsiteY0" fmla="*/ 416058 h 4861045"/>
              <a:gd name="connsiteX1" fmla="*/ 3788809 w 3989823"/>
              <a:gd name="connsiteY1" fmla="*/ 199749 h 4861045"/>
              <a:gd name="connsiteX2" fmla="*/ 3788809 w 3989823"/>
              <a:gd name="connsiteY2" fmla="*/ 4861045 h 4861045"/>
              <a:gd name="connsiteX3" fmla="*/ 0 w 3989823"/>
              <a:gd name="connsiteY3" fmla="*/ 4861045 h 4861045"/>
              <a:gd name="connsiteX4" fmla="*/ 58993 w 3989823"/>
              <a:gd name="connsiteY4" fmla="*/ 416058 h 4861045"/>
              <a:gd name="connsiteX0" fmla="*/ 58993 w 3989823"/>
              <a:gd name="connsiteY0" fmla="*/ 313736 h 4758723"/>
              <a:gd name="connsiteX1" fmla="*/ 3788809 w 3989823"/>
              <a:gd name="connsiteY1" fmla="*/ 97427 h 4758723"/>
              <a:gd name="connsiteX2" fmla="*/ 3788809 w 3989823"/>
              <a:gd name="connsiteY2" fmla="*/ 4758723 h 4758723"/>
              <a:gd name="connsiteX3" fmla="*/ 0 w 3989823"/>
              <a:gd name="connsiteY3" fmla="*/ 4758723 h 4758723"/>
              <a:gd name="connsiteX4" fmla="*/ 58993 w 3989823"/>
              <a:gd name="connsiteY4" fmla="*/ 313736 h 4758723"/>
              <a:gd name="connsiteX0" fmla="*/ 58993 w 4011673"/>
              <a:gd name="connsiteY0" fmla="*/ 313736 h 4758723"/>
              <a:gd name="connsiteX1" fmla="*/ 3788809 w 4011673"/>
              <a:gd name="connsiteY1" fmla="*/ 97427 h 4758723"/>
              <a:gd name="connsiteX2" fmla="*/ 3788809 w 4011673"/>
              <a:gd name="connsiteY2" fmla="*/ 4758723 h 4758723"/>
              <a:gd name="connsiteX3" fmla="*/ 0 w 4011673"/>
              <a:gd name="connsiteY3" fmla="*/ 4758723 h 4758723"/>
              <a:gd name="connsiteX4" fmla="*/ 58993 w 4011673"/>
              <a:gd name="connsiteY4" fmla="*/ 313736 h 4758723"/>
              <a:gd name="connsiteX0" fmla="*/ 58993 w 3937832"/>
              <a:gd name="connsiteY0" fmla="*/ 313736 h 4758723"/>
              <a:gd name="connsiteX1" fmla="*/ 3788809 w 3937832"/>
              <a:gd name="connsiteY1" fmla="*/ 97427 h 4758723"/>
              <a:gd name="connsiteX2" fmla="*/ 3788809 w 3937832"/>
              <a:gd name="connsiteY2" fmla="*/ 4758723 h 4758723"/>
              <a:gd name="connsiteX3" fmla="*/ 0 w 3937832"/>
              <a:gd name="connsiteY3" fmla="*/ 4758723 h 4758723"/>
              <a:gd name="connsiteX4" fmla="*/ 58993 w 3937832"/>
              <a:gd name="connsiteY4" fmla="*/ 313736 h 4758723"/>
              <a:gd name="connsiteX0" fmla="*/ 58993 w 3937832"/>
              <a:gd name="connsiteY0" fmla="*/ 313736 h 4758723"/>
              <a:gd name="connsiteX1" fmla="*/ 3788809 w 3937832"/>
              <a:gd name="connsiteY1" fmla="*/ 97427 h 4758723"/>
              <a:gd name="connsiteX2" fmla="*/ 3788809 w 3937832"/>
              <a:gd name="connsiteY2" fmla="*/ 4758723 h 4758723"/>
              <a:gd name="connsiteX3" fmla="*/ 0 w 3937832"/>
              <a:gd name="connsiteY3" fmla="*/ 4758723 h 4758723"/>
              <a:gd name="connsiteX4" fmla="*/ 58993 w 3937832"/>
              <a:gd name="connsiteY4" fmla="*/ 313736 h 4758723"/>
              <a:gd name="connsiteX0" fmla="*/ 58993 w 3920274"/>
              <a:gd name="connsiteY0" fmla="*/ 313736 h 4758723"/>
              <a:gd name="connsiteX1" fmla="*/ 3788809 w 3920274"/>
              <a:gd name="connsiteY1" fmla="*/ 97427 h 4758723"/>
              <a:gd name="connsiteX2" fmla="*/ 3788809 w 3920274"/>
              <a:gd name="connsiteY2" fmla="*/ 4758723 h 4758723"/>
              <a:gd name="connsiteX3" fmla="*/ 0 w 3920274"/>
              <a:gd name="connsiteY3" fmla="*/ 4758723 h 4758723"/>
              <a:gd name="connsiteX4" fmla="*/ 58993 w 3920274"/>
              <a:gd name="connsiteY4" fmla="*/ 313736 h 4758723"/>
              <a:gd name="connsiteX0" fmla="*/ 4311 w 4524353"/>
              <a:gd name="connsiteY0" fmla="*/ 274173 h 4925637"/>
              <a:gd name="connsiteX1" fmla="*/ 4392888 w 4524353"/>
              <a:gd name="connsiteY1" fmla="*/ 264341 h 4925637"/>
              <a:gd name="connsiteX2" fmla="*/ 4392888 w 4524353"/>
              <a:gd name="connsiteY2" fmla="*/ 4925637 h 4925637"/>
              <a:gd name="connsiteX3" fmla="*/ 604079 w 4524353"/>
              <a:gd name="connsiteY3" fmla="*/ 4925637 h 4925637"/>
              <a:gd name="connsiteX4" fmla="*/ 4311 w 4524353"/>
              <a:gd name="connsiteY4" fmla="*/ 274173 h 4925637"/>
              <a:gd name="connsiteX0" fmla="*/ 4720 w 4393297"/>
              <a:gd name="connsiteY0" fmla="*/ 334693 h 4986157"/>
              <a:gd name="connsiteX1" fmla="*/ 4196652 w 4393297"/>
              <a:gd name="connsiteY1" fmla="*/ 29893 h 4986157"/>
              <a:gd name="connsiteX2" fmla="*/ 4393297 w 4393297"/>
              <a:gd name="connsiteY2" fmla="*/ 4986157 h 4986157"/>
              <a:gd name="connsiteX3" fmla="*/ 604488 w 4393297"/>
              <a:gd name="connsiteY3" fmla="*/ 4986157 h 4986157"/>
              <a:gd name="connsiteX4" fmla="*/ 4720 w 4393297"/>
              <a:gd name="connsiteY4" fmla="*/ 334693 h 4986157"/>
              <a:gd name="connsiteX0" fmla="*/ 0 w 4388577"/>
              <a:gd name="connsiteY0" fmla="*/ 321575 h 4973039"/>
              <a:gd name="connsiteX1" fmla="*/ 4191932 w 4388577"/>
              <a:gd name="connsiteY1" fmla="*/ 16775 h 4973039"/>
              <a:gd name="connsiteX2" fmla="*/ 4388577 w 4388577"/>
              <a:gd name="connsiteY2" fmla="*/ 4973039 h 4973039"/>
              <a:gd name="connsiteX3" fmla="*/ 599768 w 4388577"/>
              <a:gd name="connsiteY3" fmla="*/ 4973039 h 4973039"/>
              <a:gd name="connsiteX4" fmla="*/ 0 w 4388577"/>
              <a:gd name="connsiteY4" fmla="*/ 321575 h 4973039"/>
              <a:gd name="connsiteX0" fmla="*/ 0 w 4388577"/>
              <a:gd name="connsiteY0" fmla="*/ 6943 h 4973039"/>
              <a:gd name="connsiteX1" fmla="*/ 4191932 w 4388577"/>
              <a:gd name="connsiteY1" fmla="*/ 16775 h 4973039"/>
              <a:gd name="connsiteX2" fmla="*/ 4388577 w 4388577"/>
              <a:gd name="connsiteY2" fmla="*/ 4973039 h 4973039"/>
              <a:gd name="connsiteX3" fmla="*/ 599768 w 4388577"/>
              <a:gd name="connsiteY3" fmla="*/ 4973039 h 4973039"/>
              <a:gd name="connsiteX4" fmla="*/ 0 w 4388577"/>
              <a:gd name="connsiteY4" fmla="*/ 6943 h 4973039"/>
              <a:gd name="connsiteX0" fmla="*/ 19664 w 4408241"/>
              <a:gd name="connsiteY0" fmla="*/ 6943 h 4973039"/>
              <a:gd name="connsiteX1" fmla="*/ 4211596 w 4408241"/>
              <a:gd name="connsiteY1" fmla="*/ 16775 h 4973039"/>
              <a:gd name="connsiteX2" fmla="*/ 4408241 w 4408241"/>
              <a:gd name="connsiteY2" fmla="*/ 4973039 h 4973039"/>
              <a:gd name="connsiteX3" fmla="*/ 0 w 4408241"/>
              <a:gd name="connsiteY3" fmla="*/ 4914045 h 4973039"/>
              <a:gd name="connsiteX4" fmla="*/ 19664 w 4408241"/>
              <a:gd name="connsiteY4" fmla="*/ 6943 h 4973039"/>
              <a:gd name="connsiteX0" fmla="*/ 35871 w 4424448"/>
              <a:gd name="connsiteY0" fmla="*/ 6943 h 4973039"/>
              <a:gd name="connsiteX1" fmla="*/ 4227803 w 4424448"/>
              <a:gd name="connsiteY1" fmla="*/ 16775 h 4973039"/>
              <a:gd name="connsiteX2" fmla="*/ 4424448 w 4424448"/>
              <a:gd name="connsiteY2" fmla="*/ 4973039 h 4973039"/>
              <a:gd name="connsiteX3" fmla="*/ 16207 w 4424448"/>
              <a:gd name="connsiteY3" fmla="*/ 4914045 h 4973039"/>
              <a:gd name="connsiteX4" fmla="*/ 35871 w 4424448"/>
              <a:gd name="connsiteY4" fmla="*/ 6943 h 4973039"/>
              <a:gd name="connsiteX0" fmla="*/ 54064 w 4442641"/>
              <a:gd name="connsiteY0" fmla="*/ 6943 h 4973039"/>
              <a:gd name="connsiteX1" fmla="*/ 4245996 w 4442641"/>
              <a:gd name="connsiteY1" fmla="*/ 16775 h 4973039"/>
              <a:gd name="connsiteX2" fmla="*/ 4442641 w 4442641"/>
              <a:gd name="connsiteY2" fmla="*/ 4973039 h 4973039"/>
              <a:gd name="connsiteX3" fmla="*/ 34400 w 4442641"/>
              <a:gd name="connsiteY3" fmla="*/ 4914045 h 4973039"/>
              <a:gd name="connsiteX4" fmla="*/ 54064 w 4442641"/>
              <a:gd name="connsiteY4" fmla="*/ 6943 h 4973039"/>
              <a:gd name="connsiteX0" fmla="*/ 34706 w 4423283"/>
              <a:gd name="connsiteY0" fmla="*/ 6943 h 4973039"/>
              <a:gd name="connsiteX1" fmla="*/ 4226638 w 4423283"/>
              <a:gd name="connsiteY1" fmla="*/ 16775 h 4973039"/>
              <a:gd name="connsiteX2" fmla="*/ 4423283 w 4423283"/>
              <a:gd name="connsiteY2" fmla="*/ 4973039 h 4973039"/>
              <a:gd name="connsiteX3" fmla="*/ 15042 w 4423283"/>
              <a:gd name="connsiteY3" fmla="*/ 4914045 h 4973039"/>
              <a:gd name="connsiteX4" fmla="*/ 34706 w 4423283"/>
              <a:gd name="connsiteY4" fmla="*/ 6943 h 4973039"/>
              <a:gd name="connsiteX0" fmla="*/ 52393 w 4440970"/>
              <a:gd name="connsiteY0" fmla="*/ 6943 h 4973039"/>
              <a:gd name="connsiteX1" fmla="*/ 4244325 w 4440970"/>
              <a:gd name="connsiteY1" fmla="*/ 16775 h 4973039"/>
              <a:gd name="connsiteX2" fmla="*/ 4440970 w 4440970"/>
              <a:gd name="connsiteY2" fmla="*/ 4973039 h 4973039"/>
              <a:gd name="connsiteX3" fmla="*/ 32729 w 4440970"/>
              <a:gd name="connsiteY3" fmla="*/ 4914045 h 4973039"/>
              <a:gd name="connsiteX4" fmla="*/ 52393 w 4440970"/>
              <a:gd name="connsiteY4" fmla="*/ 6943 h 4973039"/>
              <a:gd name="connsiteX0" fmla="*/ 52393 w 4421306"/>
              <a:gd name="connsiteY0" fmla="*/ 7995 h 4915097"/>
              <a:gd name="connsiteX1" fmla="*/ 4244325 w 4421306"/>
              <a:gd name="connsiteY1" fmla="*/ 17827 h 4915097"/>
              <a:gd name="connsiteX2" fmla="*/ 4421306 w 4421306"/>
              <a:gd name="connsiteY2" fmla="*/ 4679123 h 4915097"/>
              <a:gd name="connsiteX3" fmla="*/ 32729 w 4421306"/>
              <a:gd name="connsiteY3" fmla="*/ 4915097 h 4915097"/>
              <a:gd name="connsiteX4" fmla="*/ 52393 w 4421306"/>
              <a:gd name="connsiteY4" fmla="*/ 7995 h 4915097"/>
              <a:gd name="connsiteX0" fmla="*/ 52393 w 4436619"/>
              <a:gd name="connsiteY0" fmla="*/ 7995 h 4981537"/>
              <a:gd name="connsiteX1" fmla="*/ 4244325 w 4436619"/>
              <a:gd name="connsiteY1" fmla="*/ 17827 h 4981537"/>
              <a:gd name="connsiteX2" fmla="*/ 4421306 w 4436619"/>
              <a:gd name="connsiteY2" fmla="*/ 4679123 h 4981537"/>
              <a:gd name="connsiteX3" fmla="*/ 32729 w 4436619"/>
              <a:gd name="connsiteY3" fmla="*/ 4915097 h 4981537"/>
              <a:gd name="connsiteX4" fmla="*/ 52393 w 4436619"/>
              <a:gd name="connsiteY4" fmla="*/ 7995 h 4981537"/>
              <a:gd name="connsiteX0" fmla="*/ 52393 w 4358106"/>
              <a:gd name="connsiteY0" fmla="*/ 8978 h 4916094"/>
              <a:gd name="connsiteX1" fmla="*/ 4244325 w 4358106"/>
              <a:gd name="connsiteY1" fmla="*/ 18810 h 4916094"/>
              <a:gd name="connsiteX2" fmla="*/ 4028015 w 4358106"/>
              <a:gd name="connsiteY2" fmla="*/ 4434300 h 4916094"/>
              <a:gd name="connsiteX3" fmla="*/ 32729 w 4358106"/>
              <a:gd name="connsiteY3" fmla="*/ 4916080 h 4916094"/>
              <a:gd name="connsiteX4" fmla="*/ 52393 w 4358106"/>
              <a:gd name="connsiteY4" fmla="*/ 8978 h 4916094"/>
              <a:gd name="connsiteX0" fmla="*/ 52393 w 4431411"/>
              <a:gd name="connsiteY0" fmla="*/ 11375 h 4918491"/>
              <a:gd name="connsiteX1" fmla="*/ 4244325 w 4431411"/>
              <a:gd name="connsiteY1" fmla="*/ 21207 h 4918491"/>
              <a:gd name="connsiteX2" fmla="*/ 4028015 w 4431411"/>
              <a:gd name="connsiteY2" fmla="*/ 4436697 h 4918491"/>
              <a:gd name="connsiteX3" fmla="*/ 32729 w 4431411"/>
              <a:gd name="connsiteY3" fmla="*/ 4918477 h 4918491"/>
              <a:gd name="connsiteX4" fmla="*/ 52393 w 4431411"/>
              <a:gd name="connsiteY4" fmla="*/ 11375 h 4918491"/>
              <a:gd name="connsiteX0" fmla="*/ 52393 w 4393991"/>
              <a:gd name="connsiteY0" fmla="*/ 12540 h 4919642"/>
              <a:gd name="connsiteX1" fmla="*/ 4244325 w 4393991"/>
              <a:gd name="connsiteY1" fmla="*/ 22372 h 4919642"/>
              <a:gd name="connsiteX2" fmla="*/ 3772376 w 4393991"/>
              <a:gd name="connsiteY2" fmla="*/ 4231385 h 4919642"/>
              <a:gd name="connsiteX3" fmla="*/ 32729 w 4393991"/>
              <a:gd name="connsiteY3" fmla="*/ 4919642 h 4919642"/>
              <a:gd name="connsiteX4" fmla="*/ 52393 w 4393991"/>
              <a:gd name="connsiteY4" fmla="*/ 12540 h 4919642"/>
              <a:gd name="connsiteX0" fmla="*/ 52393 w 4393991"/>
              <a:gd name="connsiteY0" fmla="*/ 12540 h 5024551"/>
              <a:gd name="connsiteX1" fmla="*/ 4244325 w 4393991"/>
              <a:gd name="connsiteY1" fmla="*/ 22372 h 5024551"/>
              <a:gd name="connsiteX2" fmla="*/ 3772376 w 4393991"/>
              <a:gd name="connsiteY2" fmla="*/ 4231385 h 5024551"/>
              <a:gd name="connsiteX3" fmla="*/ 32729 w 4393991"/>
              <a:gd name="connsiteY3" fmla="*/ 4919642 h 5024551"/>
              <a:gd name="connsiteX4" fmla="*/ 52393 w 4393991"/>
              <a:gd name="connsiteY4" fmla="*/ 12540 h 5024551"/>
              <a:gd name="connsiteX0" fmla="*/ 52393 w 4368930"/>
              <a:gd name="connsiteY0" fmla="*/ 13646 h 4961165"/>
              <a:gd name="connsiteX1" fmla="*/ 4244325 w 4368930"/>
              <a:gd name="connsiteY1" fmla="*/ 23478 h 4961165"/>
              <a:gd name="connsiteX2" fmla="*/ 3516737 w 4368930"/>
              <a:gd name="connsiteY2" fmla="*/ 4055510 h 4961165"/>
              <a:gd name="connsiteX3" fmla="*/ 32729 w 4368930"/>
              <a:gd name="connsiteY3" fmla="*/ 4920748 h 4961165"/>
              <a:gd name="connsiteX4" fmla="*/ 52393 w 4368930"/>
              <a:gd name="connsiteY4" fmla="*/ 13646 h 4961165"/>
              <a:gd name="connsiteX0" fmla="*/ 52393 w 4492684"/>
              <a:gd name="connsiteY0" fmla="*/ 12791 h 4960310"/>
              <a:gd name="connsiteX1" fmla="*/ 4244325 w 4492684"/>
              <a:gd name="connsiteY1" fmla="*/ 22623 h 4960310"/>
              <a:gd name="connsiteX2" fmla="*/ 3516737 w 4492684"/>
              <a:gd name="connsiteY2" fmla="*/ 4054655 h 4960310"/>
              <a:gd name="connsiteX3" fmla="*/ 32729 w 4492684"/>
              <a:gd name="connsiteY3" fmla="*/ 4919893 h 4960310"/>
              <a:gd name="connsiteX4" fmla="*/ 52393 w 4492684"/>
              <a:gd name="connsiteY4" fmla="*/ 12791 h 4960310"/>
              <a:gd name="connsiteX0" fmla="*/ 52393 w 4505824"/>
              <a:gd name="connsiteY0" fmla="*/ 12038 h 5003517"/>
              <a:gd name="connsiteX1" fmla="*/ 4244325 w 4505824"/>
              <a:gd name="connsiteY1" fmla="*/ 21870 h 5003517"/>
              <a:gd name="connsiteX2" fmla="*/ 3565898 w 4505824"/>
              <a:gd name="connsiteY2" fmla="*/ 4181721 h 5003517"/>
              <a:gd name="connsiteX3" fmla="*/ 32729 w 4505824"/>
              <a:gd name="connsiteY3" fmla="*/ 4919140 h 5003517"/>
              <a:gd name="connsiteX4" fmla="*/ 52393 w 4505824"/>
              <a:gd name="connsiteY4" fmla="*/ 12038 h 5003517"/>
              <a:gd name="connsiteX0" fmla="*/ 52393 w 4601871"/>
              <a:gd name="connsiteY0" fmla="*/ 0 h 4991479"/>
              <a:gd name="connsiteX1" fmla="*/ 4244325 w 4601871"/>
              <a:gd name="connsiteY1" fmla="*/ 9832 h 4991479"/>
              <a:gd name="connsiteX2" fmla="*/ 3565898 w 4601871"/>
              <a:gd name="connsiteY2" fmla="*/ 4169683 h 4991479"/>
              <a:gd name="connsiteX3" fmla="*/ 32729 w 4601871"/>
              <a:gd name="connsiteY3" fmla="*/ 4907102 h 4991479"/>
              <a:gd name="connsiteX4" fmla="*/ 52393 w 4601871"/>
              <a:gd name="connsiteY4" fmla="*/ 0 h 4991479"/>
              <a:gd name="connsiteX0" fmla="*/ 52393 w 3975770"/>
              <a:gd name="connsiteY0" fmla="*/ 0 h 4991479"/>
              <a:gd name="connsiteX1" fmla="*/ 2867809 w 3975770"/>
              <a:gd name="connsiteY1" fmla="*/ 235974 h 4991479"/>
              <a:gd name="connsiteX2" fmla="*/ 3565898 w 3975770"/>
              <a:gd name="connsiteY2" fmla="*/ 4169683 h 4991479"/>
              <a:gd name="connsiteX3" fmla="*/ 32729 w 3975770"/>
              <a:gd name="connsiteY3" fmla="*/ 4907102 h 4991479"/>
              <a:gd name="connsiteX4" fmla="*/ 52393 w 3975770"/>
              <a:gd name="connsiteY4" fmla="*/ 0 h 4991479"/>
              <a:gd name="connsiteX0" fmla="*/ 52393 w 4372772"/>
              <a:gd name="connsiteY0" fmla="*/ 0 h 4991479"/>
              <a:gd name="connsiteX1" fmla="*/ 2867809 w 4372772"/>
              <a:gd name="connsiteY1" fmla="*/ 235974 h 4991479"/>
              <a:gd name="connsiteX2" fmla="*/ 3565898 w 4372772"/>
              <a:gd name="connsiteY2" fmla="*/ 4169683 h 4991479"/>
              <a:gd name="connsiteX3" fmla="*/ 32729 w 4372772"/>
              <a:gd name="connsiteY3" fmla="*/ 4907102 h 4991479"/>
              <a:gd name="connsiteX4" fmla="*/ 52393 w 4372772"/>
              <a:gd name="connsiteY4" fmla="*/ 0 h 4991479"/>
              <a:gd name="connsiteX0" fmla="*/ 52393 w 4429911"/>
              <a:gd name="connsiteY0" fmla="*/ 0 h 4991479"/>
              <a:gd name="connsiteX1" fmla="*/ 2985796 w 4429911"/>
              <a:gd name="connsiteY1" fmla="*/ 216309 h 4991479"/>
              <a:gd name="connsiteX2" fmla="*/ 3565898 w 4429911"/>
              <a:gd name="connsiteY2" fmla="*/ 4169683 h 4991479"/>
              <a:gd name="connsiteX3" fmla="*/ 32729 w 4429911"/>
              <a:gd name="connsiteY3" fmla="*/ 4907102 h 4991479"/>
              <a:gd name="connsiteX4" fmla="*/ 52393 w 4429911"/>
              <a:gd name="connsiteY4" fmla="*/ 0 h 4991479"/>
              <a:gd name="connsiteX0" fmla="*/ 52393 w 4470749"/>
              <a:gd name="connsiteY0" fmla="*/ 0 h 4991479"/>
              <a:gd name="connsiteX1" fmla="*/ 2985796 w 4470749"/>
              <a:gd name="connsiteY1" fmla="*/ 216309 h 4991479"/>
              <a:gd name="connsiteX2" fmla="*/ 3565898 w 4470749"/>
              <a:gd name="connsiteY2" fmla="*/ 4169683 h 4991479"/>
              <a:gd name="connsiteX3" fmla="*/ 32729 w 4470749"/>
              <a:gd name="connsiteY3" fmla="*/ 4907102 h 4991479"/>
              <a:gd name="connsiteX4" fmla="*/ 52393 w 4470749"/>
              <a:gd name="connsiteY4" fmla="*/ 0 h 4991479"/>
              <a:gd name="connsiteX0" fmla="*/ 52393 w 4470749"/>
              <a:gd name="connsiteY0" fmla="*/ 0 h 4991479"/>
              <a:gd name="connsiteX1" fmla="*/ 2985796 w 4470749"/>
              <a:gd name="connsiteY1" fmla="*/ 216309 h 4991479"/>
              <a:gd name="connsiteX2" fmla="*/ 3565898 w 4470749"/>
              <a:gd name="connsiteY2" fmla="*/ 4169683 h 4991479"/>
              <a:gd name="connsiteX3" fmla="*/ 32729 w 4470749"/>
              <a:gd name="connsiteY3" fmla="*/ 4907102 h 4991479"/>
              <a:gd name="connsiteX4" fmla="*/ 52393 w 4470749"/>
              <a:gd name="connsiteY4" fmla="*/ 0 h 4991479"/>
              <a:gd name="connsiteX0" fmla="*/ 52393 w 4467123"/>
              <a:gd name="connsiteY0" fmla="*/ 0 h 4991479"/>
              <a:gd name="connsiteX1" fmla="*/ 2985796 w 4467123"/>
              <a:gd name="connsiteY1" fmla="*/ 216309 h 4991479"/>
              <a:gd name="connsiteX2" fmla="*/ 3565898 w 4467123"/>
              <a:gd name="connsiteY2" fmla="*/ 4169683 h 4991479"/>
              <a:gd name="connsiteX3" fmla="*/ 32729 w 4467123"/>
              <a:gd name="connsiteY3" fmla="*/ 4907102 h 4991479"/>
              <a:gd name="connsiteX4" fmla="*/ 52393 w 4467123"/>
              <a:gd name="connsiteY4" fmla="*/ 0 h 4991479"/>
              <a:gd name="connsiteX0" fmla="*/ 52393 w 4506179"/>
              <a:gd name="connsiteY0" fmla="*/ 0 h 4995436"/>
              <a:gd name="connsiteX1" fmla="*/ 2985796 w 4506179"/>
              <a:gd name="connsiteY1" fmla="*/ 216309 h 4995436"/>
              <a:gd name="connsiteX2" fmla="*/ 3644556 w 4506179"/>
              <a:gd name="connsiteY2" fmla="*/ 4179516 h 4995436"/>
              <a:gd name="connsiteX3" fmla="*/ 32729 w 4506179"/>
              <a:gd name="connsiteY3" fmla="*/ 4907102 h 4995436"/>
              <a:gd name="connsiteX4" fmla="*/ 52393 w 4506179"/>
              <a:gd name="connsiteY4" fmla="*/ 0 h 4995436"/>
              <a:gd name="connsiteX0" fmla="*/ 24671 w 4478457"/>
              <a:gd name="connsiteY0" fmla="*/ 0 h 4995436"/>
              <a:gd name="connsiteX1" fmla="*/ 2958074 w 4478457"/>
              <a:gd name="connsiteY1" fmla="*/ 216309 h 4995436"/>
              <a:gd name="connsiteX2" fmla="*/ 3616834 w 4478457"/>
              <a:gd name="connsiteY2" fmla="*/ 4179516 h 4995436"/>
              <a:gd name="connsiteX3" fmla="*/ 5007 w 4478457"/>
              <a:gd name="connsiteY3" fmla="*/ 4907102 h 4995436"/>
              <a:gd name="connsiteX4" fmla="*/ 24671 w 4478457"/>
              <a:gd name="connsiteY4" fmla="*/ 0 h 4995436"/>
              <a:gd name="connsiteX0" fmla="*/ 19256 w 4493362"/>
              <a:gd name="connsiteY0" fmla="*/ 0 h 4995436"/>
              <a:gd name="connsiteX1" fmla="*/ 2972979 w 4493362"/>
              <a:gd name="connsiteY1" fmla="*/ 216309 h 4995436"/>
              <a:gd name="connsiteX2" fmla="*/ 3631739 w 4493362"/>
              <a:gd name="connsiteY2" fmla="*/ 4179516 h 4995436"/>
              <a:gd name="connsiteX3" fmla="*/ 19912 w 4493362"/>
              <a:gd name="connsiteY3" fmla="*/ 4907102 h 4995436"/>
              <a:gd name="connsiteX4" fmla="*/ 19256 w 4493362"/>
              <a:gd name="connsiteY4" fmla="*/ 0 h 4995436"/>
              <a:gd name="connsiteX0" fmla="*/ 0 w 4474106"/>
              <a:gd name="connsiteY0" fmla="*/ 0 h 4995436"/>
              <a:gd name="connsiteX1" fmla="*/ 2953723 w 4474106"/>
              <a:gd name="connsiteY1" fmla="*/ 216309 h 4995436"/>
              <a:gd name="connsiteX2" fmla="*/ 3612483 w 4474106"/>
              <a:gd name="connsiteY2" fmla="*/ 4179516 h 4995436"/>
              <a:gd name="connsiteX3" fmla="*/ 656 w 4474106"/>
              <a:gd name="connsiteY3" fmla="*/ 4907102 h 4995436"/>
              <a:gd name="connsiteX4" fmla="*/ 0 w 4474106"/>
              <a:gd name="connsiteY4" fmla="*/ 0 h 4995436"/>
              <a:gd name="connsiteX0" fmla="*/ 13095 w 4487201"/>
              <a:gd name="connsiteY0" fmla="*/ 0 h 4995436"/>
              <a:gd name="connsiteX1" fmla="*/ 2966818 w 4487201"/>
              <a:gd name="connsiteY1" fmla="*/ 216309 h 4995436"/>
              <a:gd name="connsiteX2" fmla="*/ 3625578 w 4487201"/>
              <a:gd name="connsiteY2" fmla="*/ 4179516 h 4995436"/>
              <a:gd name="connsiteX3" fmla="*/ 0 w 4487201"/>
              <a:gd name="connsiteY3" fmla="*/ 4907102 h 4995436"/>
              <a:gd name="connsiteX4" fmla="*/ 13095 w 4487201"/>
              <a:gd name="connsiteY4" fmla="*/ 0 h 4995436"/>
              <a:gd name="connsiteX0" fmla="*/ 13095 w 4487201"/>
              <a:gd name="connsiteY0" fmla="*/ 0 h 4995436"/>
              <a:gd name="connsiteX1" fmla="*/ 2966818 w 4487201"/>
              <a:gd name="connsiteY1" fmla="*/ 216309 h 4995436"/>
              <a:gd name="connsiteX2" fmla="*/ 3625578 w 4487201"/>
              <a:gd name="connsiteY2" fmla="*/ 4179516 h 4995436"/>
              <a:gd name="connsiteX3" fmla="*/ 0 w 4487201"/>
              <a:gd name="connsiteY3" fmla="*/ 4907102 h 4995436"/>
              <a:gd name="connsiteX4" fmla="*/ 13095 w 4487201"/>
              <a:gd name="connsiteY4" fmla="*/ 0 h 4995436"/>
              <a:gd name="connsiteX0" fmla="*/ 13095 w 4487201"/>
              <a:gd name="connsiteY0" fmla="*/ 0 h 4995436"/>
              <a:gd name="connsiteX1" fmla="*/ 2966818 w 4487201"/>
              <a:gd name="connsiteY1" fmla="*/ 216309 h 4995436"/>
              <a:gd name="connsiteX2" fmla="*/ 3625578 w 4487201"/>
              <a:gd name="connsiteY2" fmla="*/ 4179516 h 4995436"/>
              <a:gd name="connsiteX3" fmla="*/ 0 w 4487201"/>
              <a:gd name="connsiteY3" fmla="*/ 4907102 h 4995436"/>
              <a:gd name="connsiteX4" fmla="*/ 13095 w 4487201"/>
              <a:gd name="connsiteY4" fmla="*/ 0 h 4995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87201" h="4995436">
                <a:moveTo>
                  <a:pt x="13095" y="0"/>
                </a:moveTo>
                <a:cubicBezTo>
                  <a:pt x="587774" y="127820"/>
                  <a:pt x="799315" y="334296"/>
                  <a:pt x="2966818" y="216309"/>
                </a:cubicBezTo>
                <a:cubicBezTo>
                  <a:pt x="5188907" y="-206210"/>
                  <a:pt x="4579309" y="3038706"/>
                  <a:pt x="3625578" y="4179516"/>
                </a:cubicBezTo>
                <a:cubicBezTo>
                  <a:pt x="2706771" y="5369219"/>
                  <a:pt x="1262936" y="4907102"/>
                  <a:pt x="0" y="4907102"/>
                </a:cubicBezTo>
                <a:cubicBezTo>
                  <a:pt x="5250" y="3771274"/>
                  <a:pt x="7858" y="2137227"/>
                  <a:pt x="13095" y="0"/>
                </a:cubicBezTo>
                <a:close/>
              </a:path>
            </a:pathLst>
          </a:custGeom>
          <a:noFill/>
        </p:spPr>
        <p:txBody>
          <a:bodyPr anchor="ctr" anchorCtr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F91B4C2-B5E5-9369-7C2D-55A4E5FA26B5}"/>
              </a:ext>
            </a:extLst>
          </p:cNvPr>
          <p:cNvSpPr txBox="1"/>
          <p:nvPr userDrawn="1"/>
        </p:nvSpPr>
        <p:spPr>
          <a:xfrm>
            <a:off x="7149310" y="6257695"/>
            <a:ext cx="1583873" cy="58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 algn="r">
              <a:spcBef>
                <a:spcPts val="672"/>
              </a:spcBef>
            </a:pPr>
            <a:r>
              <a:rPr lang="en-US" sz="1600" i="0">
                <a:solidFill>
                  <a:schemeClr val="accent1"/>
                </a:solidFill>
                <a:latin typeface="Calibri"/>
                <a:cs typeface="Calibri"/>
              </a:rPr>
              <a:t>Part B Version 1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C820A005-8E0D-23D3-1C7C-9B5C5E69A0B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 flipH="1">
            <a:off x="-966461" y="4520722"/>
            <a:ext cx="3290534" cy="169834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22F5BB4-50FC-B37E-7EB7-1AF680A5C18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alphaModFix amt="71000"/>
          </a:blip>
          <a:srcRect l="29810" t="-1" b="-7389"/>
          <a:stretch/>
        </p:blipFill>
        <p:spPr>
          <a:xfrm rot="16200000">
            <a:off x="3609060" y="3737077"/>
            <a:ext cx="2423493" cy="3831966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4084FF47-D5E6-37CA-9D1B-F5CFD7D27EBB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 r="64406"/>
          <a:stretch/>
        </p:blipFill>
        <p:spPr>
          <a:xfrm rot="5400000" flipH="1">
            <a:off x="5237421" y="-1312705"/>
            <a:ext cx="822146" cy="3429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683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cite"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 28">
            <a:extLst>
              <a:ext uri="{FF2B5EF4-FFF2-40B4-BE49-F238E27FC236}">
                <a16:creationId xmlns:a16="http://schemas.microsoft.com/office/drawing/2014/main" id="{3F15EAB0-243D-D46F-695D-B68271EB618C}"/>
              </a:ext>
            </a:extLst>
          </p:cNvPr>
          <p:cNvSpPr/>
          <p:nvPr userDrawn="1"/>
        </p:nvSpPr>
        <p:spPr>
          <a:xfrm rot="16200000" flipH="1">
            <a:off x="5094141" y="2540606"/>
            <a:ext cx="6597678" cy="1516464"/>
          </a:xfrm>
          <a:custGeom>
            <a:avLst/>
            <a:gdLst>
              <a:gd name="connsiteX0" fmla="*/ 0 w 6597678"/>
              <a:gd name="connsiteY0" fmla="*/ 468471 h 1516464"/>
              <a:gd name="connsiteX1" fmla="*/ 0 w 6597678"/>
              <a:gd name="connsiteY1" fmla="*/ 1516464 h 1516464"/>
              <a:gd name="connsiteX2" fmla="*/ 1 w 6597678"/>
              <a:gd name="connsiteY2" fmla="*/ 1516464 h 1516464"/>
              <a:gd name="connsiteX3" fmla="*/ 1 w 6597678"/>
              <a:gd name="connsiteY3" fmla="*/ 1509252 h 1516464"/>
              <a:gd name="connsiteX4" fmla="*/ 6597678 w 6597678"/>
              <a:gd name="connsiteY4" fmla="*/ 1509251 h 1516464"/>
              <a:gd name="connsiteX5" fmla="*/ 6544309 w 6597678"/>
              <a:gd name="connsiteY5" fmla="*/ 1460168 h 1516464"/>
              <a:gd name="connsiteX6" fmla="*/ 5900313 w 6597678"/>
              <a:gd name="connsiteY6" fmla="*/ 954271 h 1516464"/>
              <a:gd name="connsiteX7" fmla="*/ 3752683 w 6597678"/>
              <a:gd name="connsiteY7" fmla="*/ 71574 h 1516464"/>
              <a:gd name="connsiteX8" fmla="*/ 2097700 w 6597678"/>
              <a:gd name="connsiteY8" fmla="*/ 172981 h 1516464"/>
              <a:gd name="connsiteX9" fmla="*/ 168322 w 6597678"/>
              <a:gd name="connsiteY9" fmla="*/ 452286 h 1516464"/>
              <a:gd name="connsiteX10" fmla="*/ 0 w 6597678"/>
              <a:gd name="connsiteY10" fmla="*/ 468471 h 151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597678" h="1516464">
                <a:moveTo>
                  <a:pt x="0" y="468471"/>
                </a:moveTo>
                <a:lnTo>
                  <a:pt x="0" y="1516464"/>
                </a:lnTo>
                <a:lnTo>
                  <a:pt x="1" y="1516464"/>
                </a:lnTo>
                <a:lnTo>
                  <a:pt x="1" y="1509252"/>
                </a:lnTo>
                <a:lnTo>
                  <a:pt x="6597678" y="1509251"/>
                </a:lnTo>
                <a:lnTo>
                  <a:pt x="6544309" y="1460168"/>
                </a:lnTo>
                <a:cubicBezTo>
                  <a:pt x="6380205" y="1287646"/>
                  <a:pt x="6342506" y="1105401"/>
                  <a:pt x="5900313" y="954271"/>
                </a:cubicBezTo>
                <a:cubicBezTo>
                  <a:pt x="4435983" y="629560"/>
                  <a:pt x="4312773" y="213408"/>
                  <a:pt x="3752683" y="71574"/>
                </a:cubicBezTo>
                <a:cubicBezTo>
                  <a:pt x="2858561" y="-77023"/>
                  <a:pt x="2712081" y="29912"/>
                  <a:pt x="2097700" y="172981"/>
                </a:cubicBezTo>
                <a:cubicBezTo>
                  <a:pt x="1176214" y="387565"/>
                  <a:pt x="1017931" y="372726"/>
                  <a:pt x="168322" y="452286"/>
                </a:cubicBezTo>
                <a:lnTo>
                  <a:pt x="0" y="468471"/>
                </a:lnTo>
                <a:close/>
              </a:path>
            </a:pathLst>
          </a:custGeom>
          <a:solidFill>
            <a:srgbClr val="EAC2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r"/>
            <a:endParaRPr lang="en-US" sz="1100">
              <a:solidFill>
                <a:srgbClr val="FFC000"/>
              </a:solidFill>
            </a:endParaRP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4F60BEC6-D703-2F4E-A00A-B30526DB4EA4}"/>
              </a:ext>
            </a:extLst>
          </p:cNvPr>
          <p:cNvSpPr txBox="1">
            <a:spLocks/>
          </p:cNvSpPr>
          <p:nvPr userDrawn="1"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B49D61DC-AB40-4F45-81B0-4CB3E62A074F}"/>
              </a:ext>
            </a:extLst>
          </p:cNvPr>
          <p:cNvSpPr txBox="1">
            <a:spLocks/>
          </p:cNvSpPr>
          <p:nvPr userDrawn="1"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7722BDB-66DB-7A25-FB14-CE67B8BDF7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71000"/>
          </a:blip>
          <a:srcRect l="34178" t="-1" b="-7389"/>
          <a:stretch/>
        </p:blipFill>
        <p:spPr>
          <a:xfrm rot="10800000">
            <a:off x="7504038" y="3774309"/>
            <a:ext cx="1642365" cy="276917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7DC71E0-5244-F357-A028-DDF3622B9DEB}"/>
              </a:ext>
            </a:extLst>
          </p:cNvPr>
          <p:cNvSpPr txBox="1"/>
          <p:nvPr userDrawn="1"/>
        </p:nvSpPr>
        <p:spPr>
          <a:xfrm>
            <a:off x="177895" y="6384855"/>
            <a:ext cx="2203165" cy="3979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1100" b="1" i="0">
                <a:solidFill>
                  <a:schemeClr val="accent1"/>
                </a:solidFill>
                <a:latin typeface="Calibri"/>
                <a:cs typeface="Calibri"/>
              </a:rPr>
              <a:t>Social </a:t>
            </a:r>
            <a:r>
              <a:rPr lang="en-US" sz="1100" b="0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Emotional Learning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EB8216A5-C1B2-34AD-4F5C-11C0840F084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74609" y="6031517"/>
            <a:ext cx="1907688" cy="1200411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389DBE34-E2C1-E025-878F-D50C9E2560B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77167" y="-268075"/>
            <a:ext cx="1264821" cy="25872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3F05A65-0C38-FB1F-447B-4E4839E35BDD}"/>
              </a:ext>
            </a:extLst>
          </p:cNvPr>
          <p:cNvSpPr txBox="1"/>
          <p:nvPr userDrawn="1"/>
        </p:nvSpPr>
        <p:spPr>
          <a:xfrm>
            <a:off x="325712" y="351137"/>
            <a:ext cx="5665788" cy="5490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3600" b="1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Recite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28D438F-D358-5AFD-07EF-78AE4B2330A2}"/>
              </a:ext>
            </a:extLst>
          </p:cNvPr>
          <p:cNvSpPr txBox="1"/>
          <p:nvPr userDrawn="1"/>
        </p:nvSpPr>
        <p:spPr>
          <a:xfrm>
            <a:off x="7798981" y="-265814"/>
            <a:ext cx="0" cy="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noAutofit/>
          </a:bodyPr>
          <a:lstStyle/>
          <a:p>
            <a:pPr>
              <a:spcBef>
                <a:spcPts val="672"/>
              </a:spcBef>
            </a:pPr>
            <a:endParaRPr lang="en-US" sz="2800" i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067B70D2-FBA2-5189-28E4-A604FF7286C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1325" y="1196752"/>
            <a:ext cx="8237538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 sz="4800">
                <a:solidFill>
                  <a:srgbClr val="000000"/>
                </a:solidFill>
                <a:latin typeface="Edu QLD Beginner" pitchFamily="2" charset="0"/>
              </a:defRPr>
            </a:lvl1pPr>
          </a:lstStyle>
          <a:p>
            <a:pPr lvl="0"/>
            <a:r>
              <a:rPr lang="en-GB"/>
              <a:t>Insert text here</a:t>
            </a:r>
          </a:p>
        </p:txBody>
      </p:sp>
    </p:spTree>
    <p:extLst>
      <p:ext uri="{BB962C8B-B14F-4D97-AF65-F5344CB8AC3E}">
        <p14:creationId xmlns:p14="http://schemas.microsoft.com/office/powerpoint/2010/main" val="11912393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pos="5465" userDrawn="1">
          <p15:clr>
            <a:srgbClr val="FBAE40"/>
          </p15:clr>
        </p15:guide>
        <p15:guide id="4" pos="27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call"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5523EA-5C6D-4DAA-9C10-AA2FBF8FF80A}"/>
              </a:ext>
            </a:extLst>
          </p:cNvPr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D46D36ED-9B3B-C586-A570-D6561E210B15}"/>
              </a:ext>
            </a:extLst>
          </p:cNvPr>
          <p:cNvSpPr/>
          <p:nvPr userDrawn="1"/>
        </p:nvSpPr>
        <p:spPr>
          <a:xfrm flipH="1">
            <a:off x="2502402" y="5366051"/>
            <a:ext cx="6641598" cy="1505036"/>
          </a:xfrm>
          <a:custGeom>
            <a:avLst/>
            <a:gdLst>
              <a:gd name="connsiteX0" fmla="*/ 0 w 9144000"/>
              <a:gd name="connsiteY0" fmla="*/ 0 h 5425440"/>
              <a:gd name="connsiteX1" fmla="*/ 9144000 w 9144000"/>
              <a:gd name="connsiteY1" fmla="*/ 0 h 5425440"/>
              <a:gd name="connsiteX2" fmla="*/ 9144000 w 9144000"/>
              <a:gd name="connsiteY2" fmla="*/ 5425440 h 5425440"/>
              <a:gd name="connsiteX3" fmla="*/ 0 w 9144000"/>
              <a:gd name="connsiteY3" fmla="*/ 5425440 h 5425440"/>
              <a:gd name="connsiteX4" fmla="*/ 0 w 9144000"/>
              <a:gd name="connsiteY4" fmla="*/ 0 h 5425440"/>
              <a:gd name="connsiteX0" fmla="*/ 0 w 9144000"/>
              <a:gd name="connsiteY0" fmla="*/ 22 h 5425462"/>
              <a:gd name="connsiteX1" fmla="*/ 1757680 w 9144000"/>
              <a:gd name="connsiteY1" fmla="*/ 375942 h 5425462"/>
              <a:gd name="connsiteX2" fmla="*/ 9144000 w 9144000"/>
              <a:gd name="connsiteY2" fmla="*/ 22 h 5425462"/>
              <a:gd name="connsiteX3" fmla="*/ 9144000 w 9144000"/>
              <a:gd name="connsiteY3" fmla="*/ 5425462 h 5425462"/>
              <a:gd name="connsiteX4" fmla="*/ 0 w 9144000"/>
              <a:gd name="connsiteY4" fmla="*/ 5425462 h 5425462"/>
              <a:gd name="connsiteX5" fmla="*/ 0 w 9144000"/>
              <a:gd name="connsiteY5" fmla="*/ 22 h 5425462"/>
              <a:gd name="connsiteX0" fmla="*/ 0 w 9144000"/>
              <a:gd name="connsiteY0" fmla="*/ 22 h 5425462"/>
              <a:gd name="connsiteX1" fmla="*/ 1757680 w 9144000"/>
              <a:gd name="connsiteY1" fmla="*/ 375942 h 5425462"/>
              <a:gd name="connsiteX2" fmla="*/ 5110480 w 9144000"/>
              <a:gd name="connsiteY2" fmla="*/ 22 h 5425462"/>
              <a:gd name="connsiteX3" fmla="*/ 9144000 w 9144000"/>
              <a:gd name="connsiteY3" fmla="*/ 22 h 5425462"/>
              <a:gd name="connsiteX4" fmla="*/ 9144000 w 9144000"/>
              <a:gd name="connsiteY4" fmla="*/ 5425462 h 5425462"/>
              <a:gd name="connsiteX5" fmla="*/ 0 w 9144000"/>
              <a:gd name="connsiteY5" fmla="*/ 5425462 h 5425462"/>
              <a:gd name="connsiteX6" fmla="*/ 0 w 9144000"/>
              <a:gd name="connsiteY6" fmla="*/ 22 h 5425462"/>
              <a:gd name="connsiteX0" fmla="*/ 0 w 9174480"/>
              <a:gd name="connsiteY0" fmla="*/ 22 h 5425462"/>
              <a:gd name="connsiteX1" fmla="*/ 1757680 w 9174480"/>
              <a:gd name="connsiteY1" fmla="*/ 375942 h 5425462"/>
              <a:gd name="connsiteX2" fmla="*/ 5110480 w 9174480"/>
              <a:gd name="connsiteY2" fmla="*/ 22 h 5425462"/>
              <a:gd name="connsiteX3" fmla="*/ 9174480 w 9174480"/>
              <a:gd name="connsiteY3" fmla="*/ 508022 h 5425462"/>
              <a:gd name="connsiteX4" fmla="*/ 9144000 w 9174480"/>
              <a:gd name="connsiteY4" fmla="*/ 5425462 h 5425462"/>
              <a:gd name="connsiteX5" fmla="*/ 0 w 9174480"/>
              <a:gd name="connsiteY5" fmla="*/ 5425462 h 5425462"/>
              <a:gd name="connsiteX6" fmla="*/ 0 w 9174480"/>
              <a:gd name="connsiteY6" fmla="*/ 22 h 5425462"/>
              <a:gd name="connsiteX0" fmla="*/ 0 w 9174480"/>
              <a:gd name="connsiteY0" fmla="*/ 22 h 5425462"/>
              <a:gd name="connsiteX1" fmla="*/ 1757680 w 9174480"/>
              <a:gd name="connsiteY1" fmla="*/ 375942 h 5425462"/>
              <a:gd name="connsiteX2" fmla="*/ 5110480 w 9174480"/>
              <a:gd name="connsiteY2" fmla="*/ 22 h 5425462"/>
              <a:gd name="connsiteX3" fmla="*/ 9174480 w 9174480"/>
              <a:gd name="connsiteY3" fmla="*/ 508022 h 5425462"/>
              <a:gd name="connsiteX4" fmla="*/ 9144000 w 9174480"/>
              <a:gd name="connsiteY4" fmla="*/ 5425462 h 5425462"/>
              <a:gd name="connsiteX5" fmla="*/ 0 w 9174480"/>
              <a:gd name="connsiteY5" fmla="*/ 5425462 h 5425462"/>
              <a:gd name="connsiteX6" fmla="*/ 0 w 9174480"/>
              <a:gd name="connsiteY6" fmla="*/ 22 h 5425462"/>
              <a:gd name="connsiteX0" fmla="*/ 27200 w 9174480"/>
              <a:gd name="connsiteY0" fmla="*/ 5467225 h 5467225"/>
              <a:gd name="connsiteX1" fmla="*/ 1757680 w 9174480"/>
              <a:gd name="connsiteY1" fmla="*/ 375920 h 5467225"/>
              <a:gd name="connsiteX2" fmla="*/ 5110480 w 9174480"/>
              <a:gd name="connsiteY2" fmla="*/ 0 h 5467225"/>
              <a:gd name="connsiteX3" fmla="*/ 9174480 w 9174480"/>
              <a:gd name="connsiteY3" fmla="*/ 508000 h 5467225"/>
              <a:gd name="connsiteX4" fmla="*/ 9144000 w 9174480"/>
              <a:gd name="connsiteY4" fmla="*/ 5425440 h 5467225"/>
              <a:gd name="connsiteX5" fmla="*/ 0 w 9174480"/>
              <a:gd name="connsiteY5" fmla="*/ 5425440 h 5467225"/>
              <a:gd name="connsiteX6" fmla="*/ 27200 w 9174480"/>
              <a:gd name="connsiteY6" fmla="*/ 5467225 h 5467225"/>
              <a:gd name="connsiteX0" fmla="*/ 0 w 10779289"/>
              <a:gd name="connsiteY0" fmla="*/ 5494425 h 5494425"/>
              <a:gd name="connsiteX1" fmla="*/ 3362489 w 10779289"/>
              <a:gd name="connsiteY1" fmla="*/ 375920 h 5494425"/>
              <a:gd name="connsiteX2" fmla="*/ 6715289 w 10779289"/>
              <a:gd name="connsiteY2" fmla="*/ 0 h 5494425"/>
              <a:gd name="connsiteX3" fmla="*/ 10779289 w 10779289"/>
              <a:gd name="connsiteY3" fmla="*/ 508000 h 5494425"/>
              <a:gd name="connsiteX4" fmla="*/ 10748809 w 10779289"/>
              <a:gd name="connsiteY4" fmla="*/ 5425440 h 5494425"/>
              <a:gd name="connsiteX5" fmla="*/ 1604809 w 10779289"/>
              <a:gd name="connsiteY5" fmla="*/ 5425440 h 5494425"/>
              <a:gd name="connsiteX6" fmla="*/ 0 w 10779289"/>
              <a:gd name="connsiteY6" fmla="*/ 5494425 h 5494425"/>
              <a:gd name="connsiteX0" fmla="*/ 0 w 10779289"/>
              <a:gd name="connsiteY0" fmla="*/ 5494425 h 5494425"/>
              <a:gd name="connsiteX1" fmla="*/ 3280890 w 10779289"/>
              <a:gd name="connsiteY1" fmla="*/ 2334328 h 5494425"/>
              <a:gd name="connsiteX2" fmla="*/ 6715289 w 10779289"/>
              <a:gd name="connsiteY2" fmla="*/ 0 h 5494425"/>
              <a:gd name="connsiteX3" fmla="*/ 10779289 w 10779289"/>
              <a:gd name="connsiteY3" fmla="*/ 508000 h 5494425"/>
              <a:gd name="connsiteX4" fmla="*/ 10748809 w 10779289"/>
              <a:gd name="connsiteY4" fmla="*/ 5425440 h 5494425"/>
              <a:gd name="connsiteX5" fmla="*/ 1604809 w 10779289"/>
              <a:gd name="connsiteY5" fmla="*/ 5425440 h 5494425"/>
              <a:gd name="connsiteX6" fmla="*/ 0 w 10779289"/>
              <a:gd name="connsiteY6" fmla="*/ 5494425 h 5494425"/>
              <a:gd name="connsiteX0" fmla="*/ 0 w 10779289"/>
              <a:gd name="connsiteY0" fmla="*/ 5494425 h 5494425"/>
              <a:gd name="connsiteX1" fmla="*/ 3280890 w 10779289"/>
              <a:gd name="connsiteY1" fmla="*/ 2334328 h 5494425"/>
              <a:gd name="connsiteX2" fmla="*/ 6715289 w 10779289"/>
              <a:gd name="connsiteY2" fmla="*/ 0 h 5494425"/>
              <a:gd name="connsiteX3" fmla="*/ 10779289 w 10779289"/>
              <a:gd name="connsiteY3" fmla="*/ 508000 h 5494425"/>
              <a:gd name="connsiteX4" fmla="*/ 10748809 w 10779289"/>
              <a:gd name="connsiteY4" fmla="*/ 5425440 h 5494425"/>
              <a:gd name="connsiteX5" fmla="*/ 1604809 w 10779289"/>
              <a:gd name="connsiteY5" fmla="*/ 5425440 h 5494425"/>
              <a:gd name="connsiteX6" fmla="*/ 0 w 10779289"/>
              <a:gd name="connsiteY6" fmla="*/ 5494425 h 5494425"/>
              <a:gd name="connsiteX0" fmla="*/ 0 w 10779289"/>
              <a:gd name="connsiteY0" fmla="*/ 4997510 h 4997510"/>
              <a:gd name="connsiteX1" fmla="*/ 3280890 w 10779289"/>
              <a:gd name="connsiteY1" fmla="*/ 1837413 h 4997510"/>
              <a:gd name="connsiteX2" fmla="*/ 7476893 w 10779289"/>
              <a:gd name="connsiteY2" fmla="*/ 1651894 h 4997510"/>
              <a:gd name="connsiteX3" fmla="*/ 10779289 w 10779289"/>
              <a:gd name="connsiteY3" fmla="*/ 11085 h 4997510"/>
              <a:gd name="connsiteX4" fmla="*/ 10748809 w 10779289"/>
              <a:gd name="connsiteY4" fmla="*/ 4928525 h 4997510"/>
              <a:gd name="connsiteX5" fmla="*/ 1604809 w 10779289"/>
              <a:gd name="connsiteY5" fmla="*/ 4928525 h 4997510"/>
              <a:gd name="connsiteX6" fmla="*/ 0 w 10779289"/>
              <a:gd name="connsiteY6" fmla="*/ 4997510 h 4997510"/>
              <a:gd name="connsiteX0" fmla="*/ 0 w 10806489"/>
              <a:gd name="connsiteY0" fmla="*/ 3870969 h 3870969"/>
              <a:gd name="connsiteX1" fmla="*/ 3280890 w 10806489"/>
              <a:gd name="connsiteY1" fmla="*/ 710872 h 3870969"/>
              <a:gd name="connsiteX2" fmla="*/ 7476893 w 10806489"/>
              <a:gd name="connsiteY2" fmla="*/ 525353 h 3870969"/>
              <a:gd name="connsiteX3" fmla="*/ 10806489 w 10806489"/>
              <a:gd name="connsiteY3" fmla="*/ 26951 h 3870969"/>
              <a:gd name="connsiteX4" fmla="*/ 10748809 w 10806489"/>
              <a:gd name="connsiteY4" fmla="*/ 3801984 h 3870969"/>
              <a:gd name="connsiteX5" fmla="*/ 1604809 w 10806489"/>
              <a:gd name="connsiteY5" fmla="*/ 3801984 h 3870969"/>
              <a:gd name="connsiteX6" fmla="*/ 0 w 10806489"/>
              <a:gd name="connsiteY6" fmla="*/ 3870969 h 3870969"/>
              <a:gd name="connsiteX0" fmla="*/ 0 w 10806489"/>
              <a:gd name="connsiteY0" fmla="*/ 3870969 h 3870969"/>
              <a:gd name="connsiteX1" fmla="*/ 3117688 w 10806489"/>
              <a:gd name="connsiteY1" fmla="*/ 1336474 h 3870969"/>
              <a:gd name="connsiteX2" fmla="*/ 7476893 w 10806489"/>
              <a:gd name="connsiteY2" fmla="*/ 525353 h 3870969"/>
              <a:gd name="connsiteX3" fmla="*/ 10806489 w 10806489"/>
              <a:gd name="connsiteY3" fmla="*/ 26951 h 3870969"/>
              <a:gd name="connsiteX4" fmla="*/ 10748809 w 10806489"/>
              <a:gd name="connsiteY4" fmla="*/ 3801984 h 3870969"/>
              <a:gd name="connsiteX5" fmla="*/ 1604809 w 10806489"/>
              <a:gd name="connsiteY5" fmla="*/ 3801984 h 3870969"/>
              <a:gd name="connsiteX6" fmla="*/ 0 w 10806489"/>
              <a:gd name="connsiteY6" fmla="*/ 3870969 h 3870969"/>
              <a:gd name="connsiteX0" fmla="*/ 0 w 10806489"/>
              <a:gd name="connsiteY0" fmla="*/ 3870081 h 3870081"/>
              <a:gd name="connsiteX1" fmla="*/ 3117688 w 10806489"/>
              <a:gd name="connsiteY1" fmla="*/ 1335586 h 3870081"/>
              <a:gd name="connsiteX2" fmla="*/ 6824091 w 10806489"/>
              <a:gd name="connsiteY2" fmla="*/ 551665 h 3870081"/>
              <a:gd name="connsiteX3" fmla="*/ 10806489 w 10806489"/>
              <a:gd name="connsiteY3" fmla="*/ 26063 h 3870081"/>
              <a:gd name="connsiteX4" fmla="*/ 10748809 w 10806489"/>
              <a:gd name="connsiteY4" fmla="*/ 3801096 h 3870081"/>
              <a:gd name="connsiteX5" fmla="*/ 1604809 w 10806489"/>
              <a:gd name="connsiteY5" fmla="*/ 3801096 h 3870081"/>
              <a:gd name="connsiteX6" fmla="*/ 0 w 10806489"/>
              <a:gd name="connsiteY6" fmla="*/ 3870081 h 3870081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12559"/>
              <a:gd name="connsiteY0" fmla="*/ 3896092 h 3896092"/>
              <a:gd name="connsiteX1" fmla="*/ 3818893 w 10812559"/>
              <a:gd name="connsiteY1" fmla="*/ 2652452 h 3896092"/>
              <a:gd name="connsiteX2" fmla="*/ 6824091 w 10812559"/>
              <a:gd name="connsiteY2" fmla="*/ 577676 h 3896092"/>
              <a:gd name="connsiteX3" fmla="*/ 10806489 w 10812559"/>
              <a:gd name="connsiteY3" fmla="*/ 52074 h 3896092"/>
              <a:gd name="connsiteX4" fmla="*/ 10812559 w 10812559"/>
              <a:gd name="connsiteY4" fmla="*/ 3827108 h 3896092"/>
              <a:gd name="connsiteX5" fmla="*/ 1604809 w 10812559"/>
              <a:gd name="connsiteY5" fmla="*/ 3827107 h 3896092"/>
              <a:gd name="connsiteX6" fmla="*/ 0 w 10812559"/>
              <a:gd name="connsiteY6" fmla="*/ 3896092 h 3896092"/>
              <a:gd name="connsiteX0" fmla="*/ 0 w 10812559"/>
              <a:gd name="connsiteY0" fmla="*/ 3886471 h 3886471"/>
              <a:gd name="connsiteX1" fmla="*/ 1364675 w 10812559"/>
              <a:gd name="connsiteY1" fmla="*/ 1989434 h 3886471"/>
              <a:gd name="connsiteX2" fmla="*/ 6824091 w 10812559"/>
              <a:gd name="connsiteY2" fmla="*/ 568055 h 3886471"/>
              <a:gd name="connsiteX3" fmla="*/ 10806489 w 10812559"/>
              <a:gd name="connsiteY3" fmla="*/ 42453 h 3886471"/>
              <a:gd name="connsiteX4" fmla="*/ 10812559 w 10812559"/>
              <a:gd name="connsiteY4" fmla="*/ 3817487 h 3886471"/>
              <a:gd name="connsiteX5" fmla="*/ 1604809 w 10812559"/>
              <a:gd name="connsiteY5" fmla="*/ 3817486 h 3886471"/>
              <a:gd name="connsiteX6" fmla="*/ 0 w 10812559"/>
              <a:gd name="connsiteY6" fmla="*/ 3886471 h 3886471"/>
              <a:gd name="connsiteX0" fmla="*/ -1 w 10892241"/>
              <a:gd name="connsiteY0" fmla="*/ 3822729 h 3822730"/>
              <a:gd name="connsiteX1" fmla="*/ 1444357 w 10892241"/>
              <a:gd name="connsiteY1" fmla="*/ 1989434 h 3822730"/>
              <a:gd name="connsiteX2" fmla="*/ 6903773 w 10892241"/>
              <a:gd name="connsiteY2" fmla="*/ 568055 h 3822730"/>
              <a:gd name="connsiteX3" fmla="*/ 10886171 w 10892241"/>
              <a:gd name="connsiteY3" fmla="*/ 42453 h 3822730"/>
              <a:gd name="connsiteX4" fmla="*/ 10892241 w 10892241"/>
              <a:gd name="connsiteY4" fmla="*/ 3817487 h 3822730"/>
              <a:gd name="connsiteX5" fmla="*/ 1684491 w 10892241"/>
              <a:gd name="connsiteY5" fmla="*/ 3817486 h 3822730"/>
              <a:gd name="connsiteX6" fmla="*/ -1 w 10892241"/>
              <a:gd name="connsiteY6" fmla="*/ 3822729 h 3822730"/>
              <a:gd name="connsiteX0" fmla="*/ 766627 w 11658869"/>
              <a:gd name="connsiteY0" fmla="*/ 3824359 h 3824358"/>
              <a:gd name="connsiteX1" fmla="*/ 904193 w 11658869"/>
              <a:gd name="connsiteY1" fmla="*/ 2118555 h 3824358"/>
              <a:gd name="connsiteX2" fmla="*/ 7670401 w 11658869"/>
              <a:gd name="connsiteY2" fmla="*/ 569685 h 3824358"/>
              <a:gd name="connsiteX3" fmla="*/ 11652799 w 11658869"/>
              <a:gd name="connsiteY3" fmla="*/ 44083 h 3824358"/>
              <a:gd name="connsiteX4" fmla="*/ 11658869 w 11658869"/>
              <a:gd name="connsiteY4" fmla="*/ 3819117 h 3824358"/>
              <a:gd name="connsiteX5" fmla="*/ 2451119 w 11658869"/>
              <a:gd name="connsiteY5" fmla="*/ 3819116 h 3824358"/>
              <a:gd name="connsiteX6" fmla="*/ 766627 w 11658869"/>
              <a:gd name="connsiteY6" fmla="*/ 3824359 h 3824358"/>
              <a:gd name="connsiteX0" fmla="*/ -1 w 10892241"/>
              <a:gd name="connsiteY0" fmla="*/ 3824359 h 3824360"/>
              <a:gd name="connsiteX1" fmla="*/ 137565 w 10892241"/>
              <a:gd name="connsiteY1" fmla="*/ 2118555 h 3824360"/>
              <a:gd name="connsiteX2" fmla="*/ 6903773 w 10892241"/>
              <a:gd name="connsiteY2" fmla="*/ 569685 h 3824360"/>
              <a:gd name="connsiteX3" fmla="*/ 10886171 w 10892241"/>
              <a:gd name="connsiteY3" fmla="*/ 44083 h 3824360"/>
              <a:gd name="connsiteX4" fmla="*/ 10892241 w 10892241"/>
              <a:gd name="connsiteY4" fmla="*/ 3819117 h 3824360"/>
              <a:gd name="connsiteX5" fmla="*/ 1684491 w 10892241"/>
              <a:gd name="connsiteY5" fmla="*/ 3819116 h 3824360"/>
              <a:gd name="connsiteX6" fmla="*/ -1 w 10892241"/>
              <a:gd name="connsiteY6" fmla="*/ 3824359 h 3824360"/>
              <a:gd name="connsiteX0" fmla="*/ 1 w 10892243"/>
              <a:gd name="connsiteY0" fmla="*/ 3824784 h 3824784"/>
              <a:gd name="connsiteX1" fmla="*/ 89757 w 10892243"/>
              <a:gd name="connsiteY1" fmla="*/ 2150852 h 3824784"/>
              <a:gd name="connsiteX2" fmla="*/ 6903775 w 10892243"/>
              <a:gd name="connsiteY2" fmla="*/ 570110 h 3824784"/>
              <a:gd name="connsiteX3" fmla="*/ 10886173 w 10892243"/>
              <a:gd name="connsiteY3" fmla="*/ 44508 h 3824784"/>
              <a:gd name="connsiteX4" fmla="*/ 10892243 w 10892243"/>
              <a:gd name="connsiteY4" fmla="*/ 3819542 h 3824784"/>
              <a:gd name="connsiteX5" fmla="*/ 1684493 w 10892243"/>
              <a:gd name="connsiteY5" fmla="*/ 3819541 h 3824784"/>
              <a:gd name="connsiteX6" fmla="*/ 1 w 10892243"/>
              <a:gd name="connsiteY6" fmla="*/ 3824784 h 3824784"/>
              <a:gd name="connsiteX0" fmla="*/ -1 w 10892241"/>
              <a:gd name="connsiteY0" fmla="*/ 3824784 h 3824784"/>
              <a:gd name="connsiteX1" fmla="*/ 89755 w 10892241"/>
              <a:gd name="connsiteY1" fmla="*/ 2150852 h 3824784"/>
              <a:gd name="connsiteX2" fmla="*/ 6903773 w 10892241"/>
              <a:gd name="connsiteY2" fmla="*/ 570110 h 3824784"/>
              <a:gd name="connsiteX3" fmla="*/ 10886171 w 10892241"/>
              <a:gd name="connsiteY3" fmla="*/ 44508 h 3824784"/>
              <a:gd name="connsiteX4" fmla="*/ 10892241 w 10892241"/>
              <a:gd name="connsiteY4" fmla="*/ 3819542 h 3824784"/>
              <a:gd name="connsiteX5" fmla="*/ 1684491 w 10892241"/>
              <a:gd name="connsiteY5" fmla="*/ 3819541 h 3824784"/>
              <a:gd name="connsiteX6" fmla="*/ -1 w 10892241"/>
              <a:gd name="connsiteY6" fmla="*/ 3824784 h 3824784"/>
              <a:gd name="connsiteX0" fmla="*/ 1 w 10876308"/>
              <a:gd name="connsiteY0" fmla="*/ 3824788 h 3824789"/>
              <a:gd name="connsiteX1" fmla="*/ 73822 w 10876308"/>
              <a:gd name="connsiteY1" fmla="*/ 2150852 h 3824789"/>
              <a:gd name="connsiteX2" fmla="*/ 6887840 w 10876308"/>
              <a:gd name="connsiteY2" fmla="*/ 570110 h 3824789"/>
              <a:gd name="connsiteX3" fmla="*/ 10870238 w 10876308"/>
              <a:gd name="connsiteY3" fmla="*/ 44508 h 3824789"/>
              <a:gd name="connsiteX4" fmla="*/ 10876308 w 10876308"/>
              <a:gd name="connsiteY4" fmla="*/ 3819542 h 3824789"/>
              <a:gd name="connsiteX5" fmla="*/ 1668558 w 10876308"/>
              <a:gd name="connsiteY5" fmla="*/ 3819541 h 3824789"/>
              <a:gd name="connsiteX6" fmla="*/ 1 w 10876308"/>
              <a:gd name="connsiteY6" fmla="*/ 3824788 h 3824789"/>
              <a:gd name="connsiteX0" fmla="*/ 32581 w 10908888"/>
              <a:gd name="connsiteY0" fmla="*/ 3824788 h 3824787"/>
              <a:gd name="connsiteX1" fmla="*/ 106402 w 10908888"/>
              <a:gd name="connsiteY1" fmla="*/ 2150852 h 3824787"/>
              <a:gd name="connsiteX2" fmla="*/ 6920420 w 10908888"/>
              <a:gd name="connsiteY2" fmla="*/ 570110 h 3824787"/>
              <a:gd name="connsiteX3" fmla="*/ 10902818 w 10908888"/>
              <a:gd name="connsiteY3" fmla="*/ 44508 h 3824787"/>
              <a:gd name="connsiteX4" fmla="*/ 10908888 w 10908888"/>
              <a:gd name="connsiteY4" fmla="*/ 3819542 h 3824787"/>
              <a:gd name="connsiteX5" fmla="*/ 1701138 w 10908888"/>
              <a:gd name="connsiteY5" fmla="*/ 3819541 h 3824787"/>
              <a:gd name="connsiteX6" fmla="*/ 32581 w 10908888"/>
              <a:gd name="connsiteY6" fmla="*/ 3824788 h 3824787"/>
              <a:gd name="connsiteX0" fmla="*/ 21948 w 10898255"/>
              <a:gd name="connsiteY0" fmla="*/ 3824788 h 3824789"/>
              <a:gd name="connsiteX1" fmla="*/ 111706 w 10898255"/>
              <a:gd name="connsiteY1" fmla="*/ 2150852 h 3824789"/>
              <a:gd name="connsiteX2" fmla="*/ 6909787 w 10898255"/>
              <a:gd name="connsiteY2" fmla="*/ 570110 h 3824789"/>
              <a:gd name="connsiteX3" fmla="*/ 10892185 w 10898255"/>
              <a:gd name="connsiteY3" fmla="*/ 44508 h 3824789"/>
              <a:gd name="connsiteX4" fmla="*/ 10898255 w 10898255"/>
              <a:gd name="connsiteY4" fmla="*/ 3819542 h 3824789"/>
              <a:gd name="connsiteX5" fmla="*/ 1690505 w 10898255"/>
              <a:gd name="connsiteY5" fmla="*/ 3819541 h 3824789"/>
              <a:gd name="connsiteX6" fmla="*/ 21948 w 10898255"/>
              <a:gd name="connsiteY6" fmla="*/ 3824788 h 3824789"/>
              <a:gd name="connsiteX0" fmla="*/ -1 w 10876306"/>
              <a:gd name="connsiteY0" fmla="*/ 3824788 h 3824787"/>
              <a:gd name="connsiteX1" fmla="*/ 89757 w 10876306"/>
              <a:gd name="connsiteY1" fmla="*/ 2150852 h 3824787"/>
              <a:gd name="connsiteX2" fmla="*/ 6887838 w 10876306"/>
              <a:gd name="connsiteY2" fmla="*/ 570110 h 3824787"/>
              <a:gd name="connsiteX3" fmla="*/ 10870236 w 10876306"/>
              <a:gd name="connsiteY3" fmla="*/ 44508 h 3824787"/>
              <a:gd name="connsiteX4" fmla="*/ 10876306 w 10876306"/>
              <a:gd name="connsiteY4" fmla="*/ 3819542 h 3824787"/>
              <a:gd name="connsiteX5" fmla="*/ 1668556 w 10876306"/>
              <a:gd name="connsiteY5" fmla="*/ 3819541 h 3824787"/>
              <a:gd name="connsiteX6" fmla="*/ -1 w 10876306"/>
              <a:gd name="connsiteY6" fmla="*/ 3824788 h 3824787"/>
              <a:gd name="connsiteX0" fmla="*/ 1 w 10876308"/>
              <a:gd name="connsiteY0" fmla="*/ 3824576 h 3824577"/>
              <a:gd name="connsiteX1" fmla="*/ 41950 w 10876308"/>
              <a:gd name="connsiteY1" fmla="*/ 2134703 h 3824577"/>
              <a:gd name="connsiteX2" fmla="*/ 6887840 w 10876308"/>
              <a:gd name="connsiteY2" fmla="*/ 569898 h 3824577"/>
              <a:gd name="connsiteX3" fmla="*/ 10870238 w 10876308"/>
              <a:gd name="connsiteY3" fmla="*/ 44296 h 3824577"/>
              <a:gd name="connsiteX4" fmla="*/ 10876308 w 10876308"/>
              <a:gd name="connsiteY4" fmla="*/ 3819330 h 3824577"/>
              <a:gd name="connsiteX5" fmla="*/ 1668558 w 10876308"/>
              <a:gd name="connsiteY5" fmla="*/ 3819329 h 3824577"/>
              <a:gd name="connsiteX6" fmla="*/ 1 w 10876308"/>
              <a:gd name="connsiteY6" fmla="*/ 3824576 h 3824577"/>
              <a:gd name="connsiteX0" fmla="*/ -1 w 10876306"/>
              <a:gd name="connsiteY0" fmla="*/ 3824576 h 3824575"/>
              <a:gd name="connsiteX1" fmla="*/ 41948 w 10876306"/>
              <a:gd name="connsiteY1" fmla="*/ 2134703 h 3824575"/>
              <a:gd name="connsiteX2" fmla="*/ 6887838 w 10876306"/>
              <a:gd name="connsiteY2" fmla="*/ 569898 h 3824575"/>
              <a:gd name="connsiteX3" fmla="*/ 10870236 w 10876306"/>
              <a:gd name="connsiteY3" fmla="*/ 44296 h 3824575"/>
              <a:gd name="connsiteX4" fmla="*/ 10876306 w 10876306"/>
              <a:gd name="connsiteY4" fmla="*/ 3819330 h 3824575"/>
              <a:gd name="connsiteX5" fmla="*/ 1668556 w 10876306"/>
              <a:gd name="connsiteY5" fmla="*/ 3819329 h 3824575"/>
              <a:gd name="connsiteX6" fmla="*/ -1 w 10876306"/>
              <a:gd name="connsiteY6" fmla="*/ 3824576 h 3824575"/>
              <a:gd name="connsiteX0" fmla="*/ 0 w 10844435"/>
              <a:gd name="connsiteY0" fmla="*/ 3776771 h 3819330"/>
              <a:gd name="connsiteX1" fmla="*/ 10077 w 10844435"/>
              <a:gd name="connsiteY1" fmla="*/ 2134703 h 3819330"/>
              <a:gd name="connsiteX2" fmla="*/ 6855967 w 10844435"/>
              <a:gd name="connsiteY2" fmla="*/ 569898 h 3819330"/>
              <a:gd name="connsiteX3" fmla="*/ 10838365 w 10844435"/>
              <a:gd name="connsiteY3" fmla="*/ 44296 h 3819330"/>
              <a:gd name="connsiteX4" fmla="*/ 10844435 w 10844435"/>
              <a:gd name="connsiteY4" fmla="*/ 3819330 h 3819330"/>
              <a:gd name="connsiteX5" fmla="*/ 1636685 w 10844435"/>
              <a:gd name="connsiteY5" fmla="*/ 3819329 h 3819330"/>
              <a:gd name="connsiteX6" fmla="*/ 0 w 10844435"/>
              <a:gd name="connsiteY6" fmla="*/ 3776771 h 3819330"/>
              <a:gd name="connsiteX0" fmla="*/ 0 w 10844435"/>
              <a:gd name="connsiteY0" fmla="*/ 3776771 h 3819330"/>
              <a:gd name="connsiteX1" fmla="*/ 10077 w 10844435"/>
              <a:gd name="connsiteY1" fmla="*/ 2134703 h 3819330"/>
              <a:gd name="connsiteX2" fmla="*/ 6855967 w 10844435"/>
              <a:gd name="connsiteY2" fmla="*/ 569898 h 3819330"/>
              <a:gd name="connsiteX3" fmla="*/ 10838365 w 10844435"/>
              <a:gd name="connsiteY3" fmla="*/ 44296 h 3819330"/>
              <a:gd name="connsiteX4" fmla="*/ 10844435 w 10844435"/>
              <a:gd name="connsiteY4" fmla="*/ 3819330 h 3819330"/>
              <a:gd name="connsiteX5" fmla="*/ 1636685 w 10844435"/>
              <a:gd name="connsiteY5" fmla="*/ 3819329 h 3819330"/>
              <a:gd name="connsiteX6" fmla="*/ 0 w 10844435"/>
              <a:gd name="connsiteY6" fmla="*/ 3776771 h 3819330"/>
              <a:gd name="connsiteX0" fmla="*/ 0 w 10844435"/>
              <a:gd name="connsiteY0" fmla="*/ 3746206 h 3788765"/>
              <a:gd name="connsiteX1" fmla="*/ 10077 w 10844435"/>
              <a:gd name="connsiteY1" fmla="*/ 2104138 h 3788765"/>
              <a:gd name="connsiteX2" fmla="*/ 3318069 w 10844435"/>
              <a:gd name="connsiteY2" fmla="*/ 1638950 h 3788765"/>
              <a:gd name="connsiteX3" fmla="*/ 10838365 w 10844435"/>
              <a:gd name="connsiteY3" fmla="*/ 13731 h 3788765"/>
              <a:gd name="connsiteX4" fmla="*/ 10844435 w 10844435"/>
              <a:gd name="connsiteY4" fmla="*/ 3788765 h 3788765"/>
              <a:gd name="connsiteX5" fmla="*/ 1636685 w 10844435"/>
              <a:gd name="connsiteY5" fmla="*/ 3788764 h 3788765"/>
              <a:gd name="connsiteX6" fmla="*/ 0 w 10844435"/>
              <a:gd name="connsiteY6" fmla="*/ 3746206 h 3788765"/>
              <a:gd name="connsiteX0" fmla="*/ 0 w 10844435"/>
              <a:gd name="connsiteY0" fmla="*/ 3746206 h 3788765"/>
              <a:gd name="connsiteX1" fmla="*/ 10077 w 10844435"/>
              <a:gd name="connsiteY1" fmla="*/ 2104138 h 3788765"/>
              <a:gd name="connsiteX2" fmla="*/ 3318069 w 10844435"/>
              <a:gd name="connsiteY2" fmla="*/ 1638950 h 3788765"/>
              <a:gd name="connsiteX3" fmla="*/ 10838365 w 10844435"/>
              <a:gd name="connsiteY3" fmla="*/ 13731 h 3788765"/>
              <a:gd name="connsiteX4" fmla="*/ 10844435 w 10844435"/>
              <a:gd name="connsiteY4" fmla="*/ 3788765 h 3788765"/>
              <a:gd name="connsiteX5" fmla="*/ 9668671 w 10844435"/>
              <a:gd name="connsiteY5" fmla="*/ 3788763 h 3788765"/>
              <a:gd name="connsiteX6" fmla="*/ 0 w 10844435"/>
              <a:gd name="connsiteY6" fmla="*/ 3746206 h 3788765"/>
              <a:gd name="connsiteX0" fmla="*/ 0 w 10838366"/>
              <a:gd name="connsiteY0" fmla="*/ 3746206 h 3788763"/>
              <a:gd name="connsiteX1" fmla="*/ 10077 w 10838366"/>
              <a:gd name="connsiteY1" fmla="*/ 2104138 h 3788763"/>
              <a:gd name="connsiteX2" fmla="*/ 3318069 w 10838366"/>
              <a:gd name="connsiteY2" fmla="*/ 1638950 h 3788763"/>
              <a:gd name="connsiteX3" fmla="*/ 10838365 w 10838366"/>
              <a:gd name="connsiteY3" fmla="*/ 13731 h 3788763"/>
              <a:gd name="connsiteX4" fmla="*/ 9282660 w 10838366"/>
              <a:gd name="connsiteY4" fmla="*/ 2864449 h 3788763"/>
              <a:gd name="connsiteX5" fmla="*/ 9668671 w 10838366"/>
              <a:gd name="connsiteY5" fmla="*/ 3788763 h 3788763"/>
              <a:gd name="connsiteX6" fmla="*/ 0 w 10838366"/>
              <a:gd name="connsiteY6" fmla="*/ 3746206 h 3788763"/>
              <a:gd name="connsiteX0" fmla="*/ 0 w 10838366"/>
              <a:gd name="connsiteY0" fmla="*/ 3746206 h 3772827"/>
              <a:gd name="connsiteX1" fmla="*/ 10077 w 10838366"/>
              <a:gd name="connsiteY1" fmla="*/ 2104138 h 3772827"/>
              <a:gd name="connsiteX2" fmla="*/ 3318069 w 10838366"/>
              <a:gd name="connsiteY2" fmla="*/ 1638950 h 3772827"/>
              <a:gd name="connsiteX3" fmla="*/ 10838365 w 10838366"/>
              <a:gd name="connsiteY3" fmla="*/ 13731 h 3772827"/>
              <a:gd name="connsiteX4" fmla="*/ 9282660 w 10838366"/>
              <a:gd name="connsiteY4" fmla="*/ 2864449 h 3772827"/>
              <a:gd name="connsiteX5" fmla="*/ 10417685 w 10838366"/>
              <a:gd name="connsiteY5" fmla="*/ 3772827 h 3772827"/>
              <a:gd name="connsiteX6" fmla="*/ 0 w 10838366"/>
              <a:gd name="connsiteY6" fmla="*/ 3746206 h 3772827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55033 h 2381654"/>
              <a:gd name="connsiteX1" fmla="*/ 10077 w 10417685"/>
              <a:gd name="connsiteY1" fmla="*/ 712965 h 2381654"/>
              <a:gd name="connsiteX2" fmla="*/ 3318069 w 10417685"/>
              <a:gd name="connsiteY2" fmla="*/ 247777 h 2381654"/>
              <a:gd name="connsiteX3" fmla="*/ 5913994 w 10417685"/>
              <a:gd name="connsiteY3" fmla="*/ 88715 h 2381654"/>
              <a:gd name="connsiteX4" fmla="*/ 9282660 w 10417685"/>
              <a:gd name="connsiteY4" fmla="*/ 1473276 h 2381654"/>
              <a:gd name="connsiteX5" fmla="*/ 10417685 w 10417685"/>
              <a:gd name="connsiteY5" fmla="*/ 2381654 h 2381654"/>
              <a:gd name="connsiteX6" fmla="*/ 0 w 10417685"/>
              <a:gd name="connsiteY6" fmla="*/ 2355033 h 2381654"/>
              <a:gd name="connsiteX0" fmla="*/ 0 w 10417685"/>
              <a:gd name="connsiteY0" fmla="*/ 2378583 h 2405204"/>
              <a:gd name="connsiteX1" fmla="*/ 10077 w 10417685"/>
              <a:gd name="connsiteY1" fmla="*/ 736515 h 2405204"/>
              <a:gd name="connsiteX2" fmla="*/ 3318069 w 10417685"/>
              <a:gd name="connsiteY2" fmla="*/ 271327 h 2405204"/>
              <a:gd name="connsiteX3" fmla="*/ 5913994 w 10417685"/>
              <a:gd name="connsiteY3" fmla="*/ 112265 h 2405204"/>
              <a:gd name="connsiteX4" fmla="*/ 9282660 w 10417685"/>
              <a:gd name="connsiteY4" fmla="*/ 1496826 h 2405204"/>
              <a:gd name="connsiteX5" fmla="*/ 10417685 w 10417685"/>
              <a:gd name="connsiteY5" fmla="*/ 2405204 h 2405204"/>
              <a:gd name="connsiteX6" fmla="*/ 0 w 10417685"/>
              <a:gd name="connsiteY6" fmla="*/ 2378583 h 2405204"/>
              <a:gd name="connsiteX0" fmla="*/ 0 w 10417685"/>
              <a:gd name="connsiteY0" fmla="*/ 2378585 h 2405206"/>
              <a:gd name="connsiteX1" fmla="*/ 10077 w 10417685"/>
              <a:gd name="connsiteY1" fmla="*/ 736517 h 2405206"/>
              <a:gd name="connsiteX2" fmla="*/ 3318069 w 10417685"/>
              <a:gd name="connsiteY2" fmla="*/ 271329 h 2405206"/>
              <a:gd name="connsiteX3" fmla="*/ 5913994 w 10417685"/>
              <a:gd name="connsiteY3" fmla="*/ 112267 h 2405206"/>
              <a:gd name="connsiteX4" fmla="*/ 9282660 w 10417685"/>
              <a:gd name="connsiteY4" fmla="*/ 1496828 h 2405206"/>
              <a:gd name="connsiteX5" fmla="*/ 10417685 w 10417685"/>
              <a:gd name="connsiteY5" fmla="*/ 2405206 h 2405206"/>
              <a:gd name="connsiteX6" fmla="*/ 0 w 10417685"/>
              <a:gd name="connsiteY6" fmla="*/ 2378585 h 2405206"/>
              <a:gd name="connsiteX0" fmla="*/ 0 w 10417685"/>
              <a:gd name="connsiteY0" fmla="*/ 2378585 h 2405206"/>
              <a:gd name="connsiteX1" fmla="*/ 10077 w 10417685"/>
              <a:gd name="connsiteY1" fmla="*/ 736517 h 2405206"/>
              <a:gd name="connsiteX2" fmla="*/ 3318069 w 10417685"/>
              <a:gd name="connsiteY2" fmla="*/ 271329 h 2405206"/>
              <a:gd name="connsiteX3" fmla="*/ 5913994 w 10417685"/>
              <a:gd name="connsiteY3" fmla="*/ 112267 h 2405206"/>
              <a:gd name="connsiteX4" fmla="*/ 9282660 w 10417685"/>
              <a:gd name="connsiteY4" fmla="*/ 1496828 h 2405206"/>
              <a:gd name="connsiteX5" fmla="*/ 10417685 w 10417685"/>
              <a:gd name="connsiteY5" fmla="*/ 2405206 h 2405206"/>
              <a:gd name="connsiteX6" fmla="*/ 0 w 10417685"/>
              <a:gd name="connsiteY6" fmla="*/ 2378585 h 2405206"/>
              <a:gd name="connsiteX0" fmla="*/ 0 w 10417685"/>
              <a:gd name="connsiteY0" fmla="*/ 2378585 h 2405206"/>
              <a:gd name="connsiteX1" fmla="*/ 10077 w 10417685"/>
              <a:gd name="connsiteY1" fmla="*/ 736517 h 2405206"/>
              <a:gd name="connsiteX2" fmla="*/ 3318069 w 10417685"/>
              <a:gd name="connsiteY2" fmla="*/ 271329 h 2405206"/>
              <a:gd name="connsiteX3" fmla="*/ 5913994 w 10417685"/>
              <a:gd name="connsiteY3" fmla="*/ 112267 h 2405206"/>
              <a:gd name="connsiteX4" fmla="*/ 9282660 w 10417685"/>
              <a:gd name="connsiteY4" fmla="*/ 1496828 h 2405206"/>
              <a:gd name="connsiteX5" fmla="*/ 10417685 w 10417685"/>
              <a:gd name="connsiteY5" fmla="*/ 2405206 h 2405206"/>
              <a:gd name="connsiteX6" fmla="*/ 0 w 10417685"/>
              <a:gd name="connsiteY6" fmla="*/ 2378585 h 2405206"/>
              <a:gd name="connsiteX0" fmla="*/ 0 w 10417685"/>
              <a:gd name="connsiteY0" fmla="*/ 2351393 h 2378014"/>
              <a:gd name="connsiteX1" fmla="*/ 10076 w 10417685"/>
              <a:gd name="connsiteY1" fmla="*/ 39992 h 2378014"/>
              <a:gd name="connsiteX2" fmla="*/ 3318069 w 10417685"/>
              <a:gd name="connsiteY2" fmla="*/ 244137 h 2378014"/>
              <a:gd name="connsiteX3" fmla="*/ 5913994 w 10417685"/>
              <a:gd name="connsiteY3" fmla="*/ 85075 h 2378014"/>
              <a:gd name="connsiteX4" fmla="*/ 9282660 w 10417685"/>
              <a:gd name="connsiteY4" fmla="*/ 1469636 h 2378014"/>
              <a:gd name="connsiteX5" fmla="*/ 10417685 w 10417685"/>
              <a:gd name="connsiteY5" fmla="*/ 2378014 h 2378014"/>
              <a:gd name="connsiteX6" fmla="*/ 0 w 10417685"/>
              <a:gd name="connsiteY6" fmla="*/ 2351393 h 2378014"/>
              <a:gd name="connsiteX0" fmla="*/ 0 w 10417685"/>
              <a:gd name="connsiteY0" fmla="*/ 2322969 h 2349590"/>
              <a:gd name="connsiteX1" fmla="*/ 10076 w 10417685"/>
              <a:gd name="connsiteY1" fmla="*/ 11568 h 2349590"/>
              <a:gd name="connsiteX2" fmla="*/ 3923655 w 10417685"/>
              <a:gd name="connsiteY2" fmla="*/ 1347205 h 2349590"/>
              <a:gd name="connsiteX3" fmla="*/ 5913994 w 10417685"/>
              <a:gd name="connsiteY3" fmla="*/ 56651 h 2349590"/>
              <a:gd name="connsiteX4" fmla="*/ 9282660 w 10417685"/>
              <a:gd name="connsiteY4" fmla="*/ 1441212 h 2349590"/>
              <a:gd name="connsiteX5" fmla="*/ 10417685 w 10417685"/>
              <a:gd name="connsiteY5" fmla="*/ 2349590 h 2349590"/>
              <a:gd name="connsiteX6" fmla="*/ 0 w 10417685"/>
              <a:gd name="connsiteY6" fmla="*/ 2322969 h 2349590"/>
              <a:gd name="connsiteX0" fmla="*/ 0 w 10417685"/>
              <a:gd name="connsiteY0" fmla="*/ 2324912 h 2351533"/>
              <a:gd name="connsiteX1" fmla="*/ 10076 w 10417685"/>
              <a:gd name="connsiteY1" fmla="*/ 13511 h 2351533"/>
              <a:gd name="connsiteX2" fmla="*/ 3923655 w 10417685"/>
              <a:gd name="connsiteY2" fmla="*/ 1349148 h 2351533"/>
              <a:gd name="connsiteX3" fmla="*/ 6599263 w 10417685"/>
              <a:gd name="connsiteY3" fmla="*/ 1461006 h 2351533"/>
              <a:gd name="connsiteX4" fmla="*/ 9282660 w 10417685"/>
              <a:gd name="connsiteY4" fmla="*/ 1443155 h 2351533"/>
              <a:gd name="connsiteX5" fmla="*/ 10417685 w 10417685"/>
              <a:gd name="connsiteY5" fmla="*/ 2351533 h 2351533"/>
              <a:gd name="connsiteX6" fmla="*/ 0 w 10417685"/>
              <a:gd name="connsiteY6" fmla="*/ 2324912 h 2351533"/>
              <a:gd name="connsiteX0" fmla="*/ 0 w 10417685"/>
              <a:gd name="connsiteY0" fmla="*/ 2324914 h 2351535"/>
              <a:gd name="connsiteX1" fmla="*/ 10076 w 10417685"/>
              <a:gd name="connsiteY1" fmla="*/ 13513 h 2351535"/>
              <a:gd name="connsiteX2" fmla="*/ 3923655 w 10417685"/>
              <a:gd name="connsiteY2" fmla="*/ 1349150 h 2351535"/>
              <a:gd name="connsiteX3" fmla="*/ 6599263 w 10417685"/>
              <a:gd name="connsiteY3" fmla="*/ 1461008 h 2351535"/>
              <a:gd name="connsiteX4" fmla="*/ 9282660 w 10417685"/>
              <a:gd name="connsiteY4" fmla="*/ 1443157 h 2351535"/>
              <a:gd name="connsiteX5" fmla="*/ 10417685 w 10417685"/>
              <a:gd name="connsiteY5" fmla="*/ 2351535 h 2351535"/>
              <a:gd name="connsiteX6" fmla="*/ 0 w 10417685"/>
              <a:gd name="connsiteY6" fmla="*/ 2324914 h 2351535"/>
              <a:gd name="connsiteX0" fmla="*/ 0 w 10417685"/>
              <a:gd name="connsiteY0" fmla="*/ 2324914 h 2351535"/>
              <a:gd name="connsiteX1" fmla="*/ 10076 w 10417685"/>
              <a:gd name="connsiteY1" fmla="*/ 13513 h 2351535"/>
              <a:gd name="connsiteX2" fmla="*/ 3923655 w 10417685"/>
              <a:gd name="connsiteY2" fmla="*/ 1349150 h 2351535"/>
              <a:gd name="connsiteX3" fmla="*/ 6599263 w 10417685"/>
              <a:gd name="connsiteY3" fmla="*/ 1461008 h 2351535"/>
              <a:gd name="connsiteX4" fmla="*/ 9282660 w 10417685"/>
              <a:gd name="connsiteY4" fmla="*/ 1443157 h 2351535"/>
              <a:gd name="connsiteX5" fmla="*/ 10417685 w 10417685"/>
              <a:gd name="connsiteY5" fmla="*/ 2351535 h 2351535"/>
              <a:gd name="connsiteX6" fmla="*/ 0 w 10417685"/>
              <a:gd name="connsiteY6" fmla="*/ 2324914 h 2351535"/>
              <a:gd name="connsiteX0" fmla="*/ 0 w 10417685"/>
              <a:gd name="connsiteY0" fmla="*/ 2324914 h 2351535"/>
              <a:gd name="connsiteX1" fmla="*/ 10076 w 10417685"/>
              <a:gd name="connsiteY1" fmla="*/ 13513 h 2351535"/>
              <a:gd name="connsiteX2" fmla="*/ 3923655 w 10417685"/>
              <a:gd name="connsiteY2" fmla="*/ 1349150 h 2351535"/>
              <a:gd name="connsiteX3" fmla="*/ 6599263 w 10417685"/>
              <a:gd name="connsiteY3" fmla="*/ 1461008 h 2351535"/>
              <a:gd name="connsiteX4" fmla="*/ 9282660 w 10417685"/>
              <a:gd name="connsiteY4" fmla="*/ 1443157 h 2351535"/>
              <a:gd name="connsiteX5" fmla="*/ 10417685 w 10417685"/>
              <a:gd name="connsiteY5" fmla="*/ 2351535 h 2351535"/>
              <a:gd name="connsiteX6" fmla="*/ 0 w 10417685"/>
              <a:gd name="connsiteY6" fmla="*/ 2324914 h 2351535"/>
              <a:gd name="connsiteX0" fmla="*/ 0 w 10417685"/>
              <a:gd name="connsiteY0" fmla="*/ 2324914 h 2351535"/>
              <a:gd name="connsiteX1" fmla="*/ 10076 w 10417685"/>
              <a:gd name="connsiteY1" fmla="*/ 13513 h 2351535"/>
              <a:gd name="connsiteX2" fmla="*/ 3923655 w 10417685"/>
              <a:gd name="connsiteY2" fmla="*/ 1349150 h 2351535"/>
              <a:gd name="connsiteX3" fmla="*/ 6599263 w 10417685"/>
              <a:gd name="connsiteY3" fmla="*/ 1461008 h 2351535"/>
              <a:gd name="connsiteX4" fmla="*/ 8565520 w 10417685"/>
              <a:gd name="connsiteY4" fmla="*/ 1809696 h 2351535"/>
              <a:gd name="connsiteX5" fmla="*/ 10417685 w 10417685"/>
              <a:gd name="connsiteY5" fmla="*/ 2351535 h 2351535"/>
              <a:gd name="connsiteX6" fmla="*/ 0 w 10417685"/>
              <a:gd name="connsiteY6" fmla="*/ 2324914 h 2351535"/>
              <a:gd name="connsiteX0" fmla="*/ 0 w 10417685"/>
              <a:gd name="connsiteY0" fmla="*/ 2324914 h 2351535"/>
              <a:gd name="connsiteX1" fmla="*/ 10076 w 10417685"/>
              <a:gd name="connsiteY1" fmla="*/ 13513 h 2351535"/>
              <a:gd name="connsiteX2" fmla="*/ 3923655 w 10417685"/>
              <a:gd name="connsiteY2" fmla="*/ 1349150 h 2351535"/>
              <a:gd name="connsiteX3" fmla="*/ 6599263 w 10417685"/>
              <a:gd name="connsiteY3" fmla="*/ 1461008 h 2351535"/>
              <a:gd name="connsiteX4" fmla="*/ 8517710 w 10417685"/>
              <a:gd name="connsiteY4" fmla="*/ 1777823 h 2351535"/>
              <a:gd name="connsiteX5" fmla="*/ 10417685 w 10417685"/>
              <a:gd name="connsiteY5" fmla="*/ 2351535 h 2351535"/>
              <a:gd name="connsiteX6" fmla="*/ 0 w 10417685"/>
              <a:gd name="connsiteY6" fmla="*/ 2324914 h 2351535"/>
              <a:gd name="connsiteX0" fmla="*/ 0 w 10417685"/>
              <a:gd name="connsiteY0" fmla="*/ 2327775 h 2354396"/>
              <a:gd name="connsiteX1" fmla="*/ 10076 w 10417685"/>
              <a:gd name="connsiteY1" fmla="*/ 16374 h 2354396"/>
              <a:gd name="connsiteX2" fmla="*/ 3525243 w 10417685"/>
              <a:gd name="connsiteY2" fmla="*/ 1112963 h 2354396"/>
              <a:gd name="connsiteX3" fmla="*/ 6599263 w 10417685"/>
              <a:gd name="connsiteY3" fmla="*/ 1463869 h 2354396"/>
              <a:gd name="connsiteX4" fmla="*/ 8517710 w 10417685"/>
              <a:gd name="connsiteY4" fmla="*/ 1780684 h 2354396"/>
              <a:gd name="connsiteX5" fmla="*/ 10417685 w 10417685"/>
              <a:gd name="connsiteY5" fmla="*/ 2354396 h 2354396"/>
              <a:gd name="connsiteX6" fmla="*/ 0 w 10417685"/>
              <a:gd name="connsiteY6" fmla="*/ 2327775 h 2354396"/>
              <a:gd name="connsiteX0" fmla="*/ 0 w 10417685"/>
              <a:gd name="connsiteY0" fmla="*/ 2327373 h 2353994"/>
              <a:gd name="connsiteX1" fmla="*/ 10076 w 10417685"/>
              <a:gd name="connsiteY1" fmla="*/ 15972 h 2353994"/>
              <a:gd name="connsiteX2" fmla="*/ 3525243 w 10417685"/>
              <a:gd name="connsiteY2" fmla="*/ 1112561 h 2353994"/>
              <a:gd name="connsiteX3" fmla="*/ 6647074 w 10417685"/>
              <a:gd name="connsiteY3" fmla="*/ 1288166 h 2353994"/>
              <a:gd name="connsiteX4" fmla="*/ 8517710 w 10417685"/>
              <a:gd name="connsiteY4" fmla="*/ 1780282 h 2353994"/>
              <a:gd name="connsiteX5" fmla="*/ 10417685 w 10417685"/>
              <a:gd name="connsiteY5" fmla="*/ 2353994 h 2353994"/>
              <a:gd name="connsiteX6" fmla="*/ 0 w 10417685"/>
              <a:gd name="connsiteY6" fmla="*/ 2327373 h 2353994"/>
              <a:gd name="connsiteX0" fmla="*/ 0 w 10417685"/>
              <a:gd name="connsiteY0" fmla="*/ 2327373 h 2353994"/>
              <a:gd name="connsiteX1" fmla="*/ 10076 w 10417685"/>
              <a:gd name="connsiteY1" fmla="*/ 15972 h 2353994"/>
              <a:gd name="connsiteX2" fmla="*/ 3525243 w 10417685"/>
              <a:gd name="connsiteY2" fmla="*/ 1112561 h 2353994"/>
              <a:gd name="connsiteX3" fmla="*/ 6647074 w 10417685"/>
              <a:gd name="connsiteY3" fmla="*/ 1288166 h 2353994"/>
              <a:gd name="connsiteX4" fmla="*/ 8517710 w 10417685"/>
              <a:gd name="connsiteY4" fmla="*/ 1780282 h 2353994"/>
              <a:gd name="connsiteX5" fmla="*/ 10417685 w 10417685"/>
              <a:gd name="connsiteY5" fmla="*/ 2353994 h 2353994"/>
              <a:gd name="connsiteX6" fmla="*/ 0 w 10417685"/>
              <a:gd name="connsiteY6" fmla="*/ 2327373 h 2353994"/>
              <a:gd name="connsiteX0" fmla="*/ 0 w 10417685"/>
              <a:gd name="connsiteY0" fmla="*/ 2360728 h 2360728"/>
              <a:gd name="connsiteX1" fmla="*/ 10076 w 10417685"/>
              <a:gd name="connsiteY1" fmla="*/ 15972 h 2360728"/>
              <a:gd name="connsiteX2" fmla="*/ 3525243 w 10417685"/>
              <a:gd name="connsiteY2" fmla="*/ 1112561 h 2360728"/>
              <a:gd name="connsiteX3" fmla="*/ 6647074 w 10417685"/>
              <a:gd name="connsiteY3" fmla="*/ 1288166 h 2360728"/>
              <a:gd name="connsiteX4" fmla="*/ 8517710 w 10417685"/>
              <a:gd name="connsiteY4" fmla="*/ 1780282 h 2360728"/>
              <a:gd name="connsiteX5" fmla="*/ 10417685 w 10417685"/>
              <a:gd name="connsiteY5" fmla="*/ 2353994 h 2360728"/>
              <a:gd name="connsiteX6" fmla="*/ 0 w 10417685"/>
              <a:gd name="connsiteY6" fmla="*/ 2360728 h 2360728"/>
              <a:gd name="connsiteX0" fmla="*/ 0 w 10417685"/>
              <a:gd name="connsiteY0" fmla="*/ 2360728 h 2360728"/>
              <a:gd name="connsiteX1" fmla="*/ 10076 w 10417685"/>
              <a:gd name="connsiteY1" fmla="*/ 15972 h 2360728"/>
              <a:gd name="connsiteX2" fmla="*/ 3525243 w 10417685"/>
              <a:gd name="connsiteY2" fmla="*/ 1112561 h 2360728"/>
              <a:gd name="connsiteX3" fmla="*/ 6647074 w 10417685"/>
              <a:gd name="connsiteY3" fmla="*/ 1288166 h 2360728"/>
              <a:gd name="connsiteX4" fmla="*/ 8517710 w 10417685"/>
              <a:gd name="connsiteY4" fmla="*/ 1780282 h 2360728"/>
              <a:gd name="connsiteX5" fmla="*/ 10417685 w 10417685"/>
              <a:gd name="connsiteY5" fmla="*/ 2353994 h 2360728"/>
              <a:gd name="connsiteX6" fmla="*/ 0 w 10417685"/>
              <a:gd name="connsiteY6" fmla="*/ 2360728 h 2360728"/>
              <a:gd name="connsiteX0" fmla="*/ 0 w 10417685"/>
              <a:gd name="connsiteY0" fmla="*/ 2360728 h 2360728"/>
              <a:gd name="connsiteX1" fmla="*/ 10076 w 10417685"/>
              <a:gd name="connsiteY1" fmla="*/ 15972 h 2360728"/>
              <a:gd name="connsiteX2" fmla="*/ 3525243 w 10417685"/>
              <a:gd name="connsiteY2" fmla="*/ 1112561 h 2360728"/>
              <a:gd name="connsiteX3" fmla="*/ 6647074 w 10417685"/>
              <a:gd name="connsiteY3" fmla="*/ 1288166 h 2360728"/>
              <a:gd name="connsiteX4" fmla="*/ 8517710 w 10417685"/>
              <a:gd name="connsiteY4" fmla="*/ 1780282 h 2360728"/>
              <a:gd name="connsiteX5" fmla="*/ 10417685 w 10417685"/>
              <a:gd name="connsiteY5" fmla="*/ 2353994 h 2360728"/>
              <a:gd name="connsiteX6" fmla="*/ 0 w 10417685"/>
              <a:gd name="connsiteY6" fmla="*/ 2360728 h 2360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417685" h="2360728">
                <a:moveTo>
                  <a:pt x="0" y="2360728"/>
                </a:moveTo>
                <a:cubicBezTo>
                  <a:pt x="5201" y="1942992"/>
                  <a:pt x="-3531" y="533169"/>
                  <a:pt x="10076" y="15972"/>
                </a:cubicBezTo>
                <a:cubicBezTo>
                  <a:pt x="1596611" y="-140608"/>
                  <a:pt x="2419077" y="900529"/>
                  <a:pt x="3525243" y="1112561"/>
                </a:cubicBezTo>
                <a:cubicBezTo>
                  <a:pt x="4631409" y="1324593"/>
                  <a:pt x="4893995" y="1071022"/>
                  <a:pt x="6647074" y="1288166"/>
                </a:cubicBezTo>
                <a:cubicBezTo>
                  <a:pt x="7684970" y="1430958"/>
                  <a:pt x="7768526" y="1534458"/>
                  <a:pt x="8517710" y="1780282"/>
                </a:cubicBezTo>
                <a:cubicBezTo>
                  <a:pt x="8954611" y="1917780"/>
                  <a:pt x="10039343" y="2051201"/>
                  <a:pt x="10417685" y="2353994"/>
                </a:cubicBezTo>
                <a:lnTo>
                  <a:pt x="0" y="2360728"/>
                </a:lnTo>
                <a:close/>
              </a:path>
            </a:pathLst>
          </a:custGeom>
          <a:solidFill>
            <a:srgbClr val="C2E8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100">
              <a:solidFill>
                <a:srgbClr val="FFC000"/>
              </a:solidFill>
            </a:endParaRP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EEC2BF57-ED34-263F-B573-103659B55EF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5991500" y="5317520"/>
            <a:ext cx="3290534" cy="1698340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7658545D-04C5-AB23-E0F3-BE6E0CA7313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96831" y="-268075"/>
            <a:ext cx="1176329" cy="258727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6640DCE-C613-5343-9E4E-31DE53B1DFF7}"/>
              </a:ext>
            </a:extLst>
          </p:cNvPr>
          <p:cNvSpPr txBox="1"/>
          <p:nvPr userDrawn="1"/>
        </p:nvSpPr>
        <p:spPr>
          <a:xfrm>
            <a:off x="8643069" y="6487410"/>
            <a:ext cx="4111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3700E7A0-900D-1C46-98A3-ECB8A5687870}" type="slidenum">
              <a:rPr lang="en-US" sz="1200" i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ctr"/>
              <a:t>‹#›</a:t>
            </a:fld>
            <a:endParaRPr lang="en-US" sz="1200" i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DA12FD3-1DBC-8317-0F72-9F08E76CCC8A}"/>
              </a:ext>
            </a:extLst>
          </p:cNvPr>
          <p:cNvSpPr txBox="1"/>
          <p:nvPr userDrawn="1"/>
        </p:nvSpPr>
        <p:spPr>
          <a:xfrm>
            <a:off x="325712" y="351137"/>
            <a:ext cx="5665788" cy="5490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3600" b="1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Recall</a:t>
            </a:r>
          </a:p>
        </p:txBody>
      </p:sp>
      <p:sp>
        <p:nvSpPr>
          <p:cNvPr id="4" name="Text Placeholder 9">
            <a:extLst>
              <a:ext uri="{FF2B5EF4-FFF2-40B4-BE49-F238E27FC236}">
                <a16:creationId xmlns:a16="http://schemas.microsoft.com/office/drawing/2014/main" id="{731003B2-0602-9444-8C22-22E94529F75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1325" y="1196752"/>
            <a:ext cx="8237538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 sz="4800">
                <a:solidFill>
                  <a:srgbClr val="000000"/>
                </a:solidFill>
                <a:latin typeface="Edu QLD Beginner" pitchFamily="2" charset="0"/>
              </a:defRPr>
            </a:lvl1pPr>
          </a:lstStyle>
          <a:p>
            <a:pPr lvl="0"/>
            <a:r>
              <a:rPr lang="en-GB"/>
              <a:t>Insert text here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9B789E-5656-D21F-E62D-8D84AE4A4D35}"/>
              </a:ext>
            </a:extLst>
          </p:cNvPr>
          <p:cNvSpPr txBox="1"/>
          <p:nvPr userDrawn="1"/>
        </p:nvSpPr>
        <p:spPr>
          <a:xfrm>
            <a:off x="177895" y="6384855"/>
            <a:ext cx="2203165" cy="3979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1100" b="1" i="0">
                <a:solidFill>
                  <a:schemeClr val="accent1"/>
                </a:solidFill>
                <a:latin typeface="Calibri"/>
                <a:cs typeface="Calibri"/>
              </a:rPr>
              <a:t>Social </a:t>
            </a:r>
            <a:r>
              <a:rPr lang="en-US" sz="1100" b="0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Emotional Learning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9A6315A-CB2F-EEBB-0310-63EDE394EA6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74609" y="6031517"/>
            <a:ext cx="1907688" cy="120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4895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pos="5465" userDrawn="1">
          <p15:clr>
            <a:srgbClr val="FBAE40"/>
          </p15:clr>
        </p15:guide>
        <p15:guide id="4" pos="272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ply"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>
            <a:extLst>
              <a:ext uri="{FF2B5EF4-FFF2-40B4-BE49-F238E27FC236}">
                <a16:creationId xmlns:a16="http://schemas.microsoft.com/office/drawing/2014/main" id="{60D37B34-1135-22BB-B3D1-BBC5FB6EAEB2}"/>
              </a:ext>
            </a:extLst>
          </p:cNvPr>
          <p:cNvSpPr/>
          <p:nvPr userDrawn="1"/>
        </p:nvSpPr>
        <p:spPr>
          <a:xfrm rot="5400000" flipH="1" flipV="1">
            <a:off x="4946469" y="2657019"/>
            <a:ext cx="6621380" cy="1793344"/>
          </a:xfrm>
          <a:custGeom>
            <a:avLst/>
            <a:gdLst>
              <a:gd name="connsiteX0" fmla="*/ 6621380 w 6621380"/>
              <a:gd name="connsiteY0" fmla="*/ 1793344 h 1793344"/>
              <a:gd name="connsiteX1" fmla="*/ 6432 w 6621380"/>
              <a:gd name="connsiteY1" fmla="*/ 1793344 h 1793344"/>
              <a:gd name="connsiteX2" fmla="*/ 6790 w 6621380"/>
              <a:gd name="connsiteY2" fmla="*/ 1740597 h 1793344"/>
              <a:gd name="connsiteX3" fmla="*/ 2645 w 6621380"/>
              <a:gd name="connsiteY3" fmla="*/ 22448 h 1793344"/>
              <a:gd name="connsiteX4" fmla="*/ 2121753 w 6621380"/>
              <a:gd name="connsiteY4" fmla="*/ 457396 h 1793344"/>
              <a:gd name="connsiteX5" fmla="*/ 3837695 w 6621380"/>
              <a:gd name="connsiteY5" fmla="*/ 1067192 h 1793344"/>
              <a:gd name="connsiteX6" fmla="*/ 5924365 w 6621380"/>
              <a:gd name="connsiteY6" fmla="*/ 1238689 h 1793344"/>
              <a:gd name="connsiteX7" fmla="*/ 6568362 w 6621380"/>
              <a:gd name="connsiteY7" fmla="*/ 1744584 h 1793344"/>
              <a:gd name="connsiteX8" fmla="*/ 6621380 w 6621380"/>
              <a:gd name="connsiteY8" fmla="*/ 1793344 h 1793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621380" h="1793344">
                <a:moveTo>
                  <a:pt x="6621380" y="1793344"/>
                </a:moveTo>
                <a:lnTo>
                  <a:pt x="6432" y="1793344"/>
                </a:lnTo>
                <a:lnTo>
                  <a:pt x="6790" y="1740597"/>
                </a:lnTo>
                <a:cubicBezTo>
                  <a:pt x="7826" y="1390054"/>
                  <a:pt x="-5488" y="331568"/>
                  <a:pt x="2645" y="22448"/>
                </a:cubicBezTo>
                <a:cubicBezTo>
                  <a:pt x="1014110" y="-77377"/>
                  <a:pt x="1472418" y="171515"/>
                  <a:pt x="2121753" y="457396"/>
                </a:cubicBezTo>
                <a:cubicBezTo>
                  <a:pt x="2728060" y="724334"/>
                  <a:pt x="2943573" y="918596"/>
                  <a:pt x="3837695" y="1067192"/>
                </a:cubicBezTo>
                <a:cubicBezTo>
                  <a:pt x="4397785" y="1209026"/>
                  <a:pt x="4460036" y="913976"/>
                  <a:pt x="5924365" y="1238689"/>
                </a:cubicBezTo>
                <a:cubicBezTo>
                  <a:pt x="6366559" y="1389818"/>
                  <a:pt x="6404258" y="1572062"/>
                  <a:pt x="6568362" y="1744584"/>
                </a:cubicBezTo>
                <a:lnTo>
                  <a:pt x="6621380" y="1793344"/>
                </a:lnTo>
                <a:close/>
              </a:path>
            </a:pathLst>
          </a:custGeom>
          <a:solidFill>
            <a:srgbClr val="FFEA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r"/>
            <a:endParaRPr lang="en-US" sz="1100">
              <a:solidFill>
                <a:srgbClr val="FFC000"/>
              </a:solidFill>
            </a:endParaRP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4F60BEC6-D703-2F4E-A00A-B30526DB4EA4}"/>
              </a:ext>
            </a:extLst>
          </p:cNvPr>
          <p:cNvSpPr txBox="1">
            <a:spLocks/>
          </p:cNvSpPr>
          <p:nvPr userDrawn="1"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B49D61DC-AB40-4F45-81B0-4CB3E62A074F}"/>
              </a:ext>
            </a:extLst>
          </p:cNvPr>
          <p:cNvSpPr txBox="1">
            <a:spLocks/>
          </p:cNvSpPr>
          <p:nvPr userDrawn="1"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pic>
        <p:nvPicPr>
          <p:cNvPr id="26" name="Graphic 25">
            <a:extLst>
              <a:ext uri="{FF2B5EF4-FFF2-40B4-BE49-F238E27FC236}">
                <a16:creationId xmlns:a16="http://schemas.microsoft.com/office/drawing/2014/main" id="{A660BE0E-6BD7-3964-DC4C-13557F2EFF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35544" y="-257915"/>
            <a:ext cx="1176329" cy="258727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5A9977A-65FC-809A-E5C2-5B9AB01B8FF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alphaModFix amt="71000"/>
          </a:blip>
          <a:srcRect l="9191" t="1" r="19539" b="45741"/>
          <a:stretch/>
        </p:blipFill>
        <p:spPr>
          <a:xfrm>
            <a:off x="7121832" y="1957448"/>
            <a:ext cx="2032000" cy="190168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C6C26B8-FBF4-4CE7-05F8-CC3EAD3B3D6F}"/>
              </a:ext>
            </a:extLst>
          </p:cNvPr>
          <p:cNvSpPr txBox="1"/>
          <p:nvPr userDrawn="1"/>
        </p:nvSpPr>
        <p:spPr>
          <a:xfrm>
            <a:off x="325712" y="351137"/>
            <a:ext cx="5665788" cy="5490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3600" b="1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Apply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E1EF786-B201-3C53-A283-F7DDC4A81DFE}"/>
              </a:ext>
            </a:extLst>
          </p:cNvPr>
          <p:cNvSpPr txBox="1"/>
          <p:nvPr userDrawn="1"/>
        </p:nvSpPr>
        <p:spPr>
          <a:xfrm>
            <a:off x="8643069" y="6487410"/>
            <a:ext cx="4111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3700E7A0-900D-1C46-98A3-ECB8A5687870}" type="slidenum">
              <a:rPr lang="en-US" sz="1200" i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ctr"/>
              <a:t>‹#›</a:t>
            </a:fld>
            <a:endParaRPr lang="en-US" sz="1200" i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DA59B3BE-6ED1-D647-F358-0735CCDB38C2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1325" y="1196752"/>
            <a:ext cx="8237538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 sz="4800">
                <a:solidFill>
                  <a:srgbClr val="000000"/>
                </a:solidFill>
                <a:latin typeface="Edu QLD Beginner" pitchFamily="2" charset="0"/>
              </a:defRPr>
            </a:lvl1pPr>
          </a:lstStyle>
          <a:p>
            <a:pPr lvl="0"/>
            <a:r>
              <a:rPr lang="en-GB"/>
              <a:t>Insert text here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3B50A0-E22E-6F55-A2C4-31BFDBC82154}"/>
              </a:ext>
            </a:extLst>
          </p:cNvPr>
          <p:cNvSpPr txBox="1"/>
          <p:nvPr userDrawn="1"/>
        </p:nvSpPr>
        <p:spPr>
          <a:xfrm>
            <a:off x="177895" y="6384855"/>
            <a:ext cx="2203165" cy="3979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1100" b="1" i="0">
                <a:solidFill>
                  <a:schemeClr val="accent1"/>
                </a:solidFill>
                <a:latin typeface="Calibri"/>
                <a:cs typeface="Calibri"/>
              </a:rPr>
              <a:t>Social </a:t>
            </a:r>
            <a:r>
              <a:rPr lang="en-US" sz="1100" b="0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Emotional Learning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91AED946-1BE7-D1BD-D2F9-8FAE0971E44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4609" y="6031517"/>
            <a:ext cx="1907688" cy="120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6968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pos="5465" userDrawn="1">
          <p15:clr>
            <a:srgbClr val="FBAE40"/>
          </p15:clr>
        </p15:guide>
        <p15:guide id="4" pos="272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arm-up"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5523EA-5C6D-4DAA-9C10-AA2FBF8FF80A}"/>
              </a:ext>
            </a:extLst>
          </p:cNvPr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7658545D-04C5-AB23-E0F3-BE6E0CA731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37840" y="-268075"/>
            <a:ext cx="1953078" cy="2587275"/>
          </a:xfrm>
          <a:prstGeom prst="rect">
            <a:avLst/>
          </a:prstGeom>
        </p:spPr>
      </p:pic>
      <p:sp>
        <p:nvSpPr>
          <p:cNvPr id="27" name="Freeform 26">
            <a:extLst>
              <a:ext uri="{FF2B5EF4-FFF2-40B4-BE49-F238E27FC236}">
                <a16:creationId xmlns:a16="http://schemas.microsoft.com/office/drawing/2014/main" id="{4122A216-5C47-8A18-3810-727E102EDB18}"/>
              </a:ext>
            </a:extLst>
          </p:cNvPr>
          <p:cNvSpPr/>
          <p:nvPr userDrawn="1"/>
        </p:nvSpPr>
        <p:spPr>
          <a:xfrm>
            <a:off x="9058597" y="6870186"/>
            <a:ext cx="89012" cy="7007"/>
          </a:xfrm>
          <a:custGeom>
            <a:avLst/>
            <a:gdLst>
              <a:gd name="connsiteX0" fmla="*/ 0 w 89012"/>
              <a:gd name="connsiteY0" fmla="*/ 0 h 7007"/>
              <a:gd name="connsiteX1" fmla="*/ 85403 w 89012"/>
              <a:gd name="connsiteY1" fmla="*/ 105 h 7007"/>
              <a:gd name="connsiteX2" fmla="*/ 19435 w 89012"/>
              <a:gd name="connsiteY2" fmla="*/ 2804 h 7007"/>
              <a:gd name="connsiteX3" fmla="*/ 0 w 89012"/>
              <a:gd name="connsiteY3" fmla="*/ 0 h 7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9012" h="7007">
                <a:moveTo>
                  <a:pt x="0" y="0"/>
                </a:moveTo>
                <a:lnTo>
                  <a:pt x="85403" y="105"/>
                </a:lnTo>
                <a:cubicBezTo>
                  <a:pt x="98762" y="7725"/>
                  <a:pt x="74656" y="9630"/>
                  <a:pt x="19435" y="2804"/>
                </a:cubicBezTo>
                <a:lnTo>
                  <a:pt x="0" y="0"/>
                </a:lnTo>
                <a:close/>
              </a:path>
            </a:pathLst>
          </a:custGeom>
          <a:solidFill>
            <a:srgbClr val="EAC2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r"/>
            <a:endParaRPr lang="en-US" sz="1100">
              <a:solidFill>
                <a:srgbClr val="FFC000"/>
              </a:solidFill>
            </a:endParaRPr>
          </a:p>
        </p:txBody>
      </p:sp>
      <p:sp>
        <p:nvSpPr>
          <p:cNvPr id="26" name="Freeform 25">
            <a:extLst>
              <a:ext uri="{FF2B5EF4-FFF2-40B4-BE49-F238E27FC236}">
                <a16:creationId xmlns:a16="http://schemas.microsoft.com/office/drawing/2014/main" id="{DB735568-5282-68A1-EC0A-512009122F7A}"/>
              </a:ext>
            </a:extLst>
          </p:cNvPr>
          <p:cNvSpPr/>
          <p:nvPr userDrawn="1"/>
        </p:nvSpPr>
        <p:spPr>
          <a:xfrm>
            <a:off x="1950028" y="5916898"/>
            <a:ext cx="7034859" cy="941103"/>
          </a:xfrm>
          <a:custGeom>
            <a:avLst/>
            <a:gdLst>
              <a:gd name="connsiteX0" fmla="*/ 2238328 w 7034859"/>
              <a:gd name="connsiteY0" fmla="*/ 227 h 941103"/>
              <a:gd name="connsiteX1" fmla="*/ 3682650 w 7034859"/>
              <a:gd name="connsiteY1" fmla="*/ 355175 h 941103"/>
              <a:gd name="connsiteX2" fmla="*/ 5962360 w 7034859"/>
              <a:gd name="connsiteY2" fmla="*/ 577474 h 941103"/>
              <a:gd name="connsiteX3" fmla="*/ 7022631 w 7034859"/>
              <a:gd name="connsiteY3" fmla="*/ 938927 h 941103"/>
              <a:gd name="connsiteX4" fmla="*/ 7034859 w 7034859"/>
              <a:gd name="connsiteY4" fmla="*/ 941103 h 941103"/>
              <a:gd name="connsiteX5" fmla="*/ 16753 w 7034859"/>
              <a:gd name="connsiteY5" fmla="*/ 941103 h 941103"/>
              <a:gd name="connsiteX6" fmla="*/ 0 w 7034859"/>
              <a:gd name="connsiteY6" fmla="*/ 936033 h 941103"/>
              <a:gd name="connsiteX7" fmla="*/ 2027668 w 7034859"/>
              <a:gd name="connsiteY7" fmla="*/ 19702 h 941103"/>
              <a:gd name="connsiteX8" fmla="*/ 2238328 w 7034859"/>
              <a:gd name="connsiteY8" fmla="*/ 227 h 941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034859" h="941103">
                <a:moveTo>
                  <a:pt x="2238328" y="227"/>
                </a:moveTo>
                <a:cubicBezTo>
                  <a:pt x="2689888" y="-8296"/>
                  <a:pt x="2900293" y="225155"/>
                  <a:pt x="3682650" y="355175"/>
                </a:cubicBezTo>
                <a:cubicBezTo>
                  <a:pt x="4405301" y="456369"/>
                  <a:pt x="5239711" y="171481"/>
                  <a:pt x="5962360" y="577474"/>
                </a:cubicBezTo>
                <a:cubicBezTo>
                  <a:pt x="6424263" y="793374"/>
                  <a:pt x="6810759" y="898148"/>
                  <a:pt x="7022631" y="938927"/>
                </a:cubicBezTo>
                <a:lnTo>
                  <a:pt x="7034859" y="941103"/>
                </a:lnTo>
                <a:lnTo>
                  <a:pt x="16753" y="941103"/>
                </a:lnTo>
                <a:lnTo>
                  <a:pt x="0" y="936033"/>
                </a:lnTo>
                <a:cubicBezTo>
                  <a:pt x="889545" y="439970"/>
                  <a:pt x="1413893" y="116512"/>
                  <a:pt x="2027668" y="19702"/>
                </a:cubicBezTo>
                <a:cubicBezTo>
                  <a:pt x="2104390" y="7601"/>
                  <a:pt x="2173820" y="1445"/>
                  <a:pt x="2238328" y="227"/>
                </a:cubicBezTo>
                <a:close/>
              </a:path>
            </a:pathLst>
          </a:custGeom>
          <a:solidFill>
            <a:srgbClr val="EAC2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r"/>
            <a:endParaRPr lang="en-US" sz="1100">
              <a:solidFill>
                <a:srgbClr val="FFC000"/>
              </a:solidFill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368C74FE-81BF-12A5-EB0D-171BED3D70A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9262"/>
          <a:stretch/>
        </p:blipFill>
        <p:spPr>
          <a:xfrm rot="5400000">
            <a:off x="3159471" y="4653829"/>
            <a:ext cx="1279899" cy="3128443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2B47DDC1-79AE-FE98-6388-F2DCB26B7848}"/>
              </a:ext>
            </a:extLst>
          </p:cNvPr>
          <p:cNvSpPr txBox="1"/>
          <p:nvPr userDrawn="1"/>
        </p:nvSpPr>
        <p:spPr>
          <a:xfrm>
            <a:off x="325712" y="351137"/>
            <a:ext cx="5665788" cy="5490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3600" b="1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Warm-Up</a:t>
            </a:r>
          </a:p>
        </p:txBody>
      </p:sp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763C7570-D059-D112-5BE1-4424F62BE41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1325" y="1196752"/>
            <a:ext cx="8237538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 sz="4800">
                <a:solidFill>
                  <a:srgbClr val="000000"/>
                </a:solidFill>
                <a:latin typeface="Edu QLD Beginner" pitchFamily="2" charset="0"/>
              </a:defRPr>
            </a:lvl1pPr>
          </a:lstStyle>
          <a:p>
            <a:pPr lvl="0"/>
            <a:r>
              <a:rPr lang="en-GB"/>
              <a:t>Insert text here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E6FE70-FF88-C18C-136C-ACF4F74024E0}"/>
              </a:ext>
            </a:extLst>
          </p:cNvPr>
          <p:cNvSpPr txBox="1"/>
          <p:nvPr userDrawn="1"/>
        </p:nvSpPr>
        <p:spPr>
          <a:xfrm>
            <a:off x="177895" y="6384855"/>
            <a:ext cx="2203165" cy="3979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1100" b="1" i="0">
                <a:solidFill>
                  <a:schemeClr val="accent1"/>
                </a:solidFill>
                <a:latin typeface="Calibri"/>
                <a:cs typeface="Calibri"/>
              </a:rPr>
              <a:t>Social </a:t>
            </a:r>
            <a:r>
              <a:rPr lang="en-US" sz="1100" b="0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Emotional Learning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4C079A3B-91B3-BEEA-E483-486428EB3A7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74609" y="6031517"/>
            <a:ext cx="1907688" cy="120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2235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pos="5465" userDrawn="1">
          <p15:clr>
            <a:srgbClr val="FBAE40"/>
          </p15:clr>
        </p15:guide>
        <p15:guide id="4" pos="272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jective"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>
            <a:extLst>
              <a:ext uri="{FF2B5EF4-FFF2-40B4-BE49-F238E27FC236}">
                <a16:creationId xmlns:a16="http://schemas.microsoft.com/office/drawing/2014/main" id="{EBF5752C-92F9-54DF-FB42-D0C4B7D0F69A}"/>
              </a:ext>
            </a:extLst>
          </p:cNvPr>
          <p:cNvSpPr/>
          <p:nvPr userDrawn="1"/>
        </p:nvSpPr>
        <p:spPr>
          <a:xfrm flipH="1">
            <a:off x="2502402" y="5366051"/>
            <a:ext cx="6641598" cy="1505036"/>
          </a:xfrm>
          <a:custGeom>
            <a:avLst/>
            <a:gdLst>
              <a:gd name="connsiteX0" fmla="*/ 0 w 9144000"/>
              <a:gd name="connsiteY0" fmla="*/ 0 h 5425440"/>
              <a:gd name="connsiteX1" fmla="*/ 9144000 w 9144000"/>
              <a:gd name="connsiteY1" fmla="*/ 0 h 5425440"/>
              <a:gd name="connsiteX2" fmla="*/ 9144000 w 9144000"/>
              <a:gd name="connsiteY2" fmla="*/ 5425440 h 5425440"/>
              <a:gd name="connsiteX3" fmla="*/ 0 w 9144000"/>
              <a:gd name="connsiteY3" fmla="*/ 5425440 h 5425440"/>
              <a:gd name="connsiteX4" fmla="*/ 0 w 9144000"/>
              <a:gd name="connsiteY4" fmla="*/ 0 h 5425440"/>
              <a:gd name="connsiteX0" fmla="*/ 0 w 9144000"/>
              <a:gd name="connsiteY0" fmla="*/ 22 h 5425462"/>
              <a:gd name="connsiteX1" fmla="*/ 1757680 w 9144000"/>
              <a:gd name="connsiteY1" fmla="*/ 375942 h 5425462"/>
              <a:gd name="connsiteX2" fmla="*/ 9144000 w 9144000"/>
              <a:gd name="connsiteY2" fmla="*/ 22 h 5425462"/>
              <a:gd name="connsiteX3" fmla="*/ 9144000 w 9144000"/>
              <a:gd name="connsiteY3" fmla="*/ 5425462 h 5425462"/>
              <a:gd name="connsiteX4" fmla="*/ 0 w 9144000"/>
              <a:gd name="connsiteY4" fmla="*/ 5425462 h 5425462"/>
              <a:gd name="connsiteX5" fmla="*/ 0 w 9144000"/>
              <a:gd name="connsiteY5" fmla="*/ 22 h 5425462"/>
              <a:gd name="connsiteX0" fmla="*/ 0 w 9144000"/>
              <a:gd name="connsiteY0" fmla="*/ 22 h 5425462"/>
              <a:gd name="connsiteX1" fmla="*/ 1757680 w 9144000"/>
              <a:gd name="connsiteY1" fmla="*/ 375942 h 5425462"/>
              <a:gd name="connsiteX2" fmla="*/ 5110480 w 9144000"/>
              <a:gd name="connsiteY2" fmla="*/ 22 h 5425462"/>
              <a:gd name="connsiteX3" fmla="*/ 9144000 w 9144000"/>
              <a:gd name="connsiteY3" fmla="*/ 22 h 5425462"/>
              <a:gd name="connsiteX4" fmla="*/ 9144000 w 9144000"/>
              <a:gd name="connsiteY4" fmla="*/ 5425462 h 5425462"/>
              <a:gd name="connsiteX5" fmla="*/ 0 w 9144000"/>
              <a:gd name="connsiteY5" fmla="*/ 5425462 h 5425462"/>
              <a:gd name="connsiteX6" fmla="*/ 0 w 9144000"/>
              <a:gd name="connsiteY6" fmla="*/ 22 h 5425462"/>
              <a:gd name="connsiteX0" fmla="*/ 0 w 9174480"/>
              <a:gd name="connsiteY0" fmla="*/ 22 h 5425462"/>
              <a:gd name="connsiteX1" fmla="*/ 1757680 w 9174480"/>
              <a:gd name="connsiteY1" fmla="*/ 375942 h 5425462"/>
              <a:gd name="connsiteX2" fmla="*/ 5110480 w 9174480"/>
              <a:gd name="connsiteY2" fmla="*/ 22 h 5425462"/>
              <a:gd name="connsiteX3" fmla="*/ 9174480 w 9174480"/>
              <a:gd name="connsiteY3" fmla="*/ 508022 h 5425462"/>
              <a:gd name="connsiteX4" fmla="*/ 9144000 w 9174480"/>
              <a:gd name="connsiteY4" fmla="*/ 5425462 h 5425462"/>
              <a:gd name="connsiteX5" fmla="*/ 0 w 9174480"/>
              <a:gd name="connsiteY5" fmla="*/ 5425462 h 5425462"/>
              <a:gd name="connsiteX6" fmla="*/ 0 w 9174480"/>
              <a:gd name="connsiteY6" fmla="*/ 22 h 5425462"/>
              <a:gd name="connsiteX0" fmla="*/ 0 w 9174480"/>
              <a:gd name="connsiteY0" fmla="*/ 22 h 5425462"/>
              <a:gd name="connsiteX1" fmla="*/ 1757680 w 9174480"/>
              <a:gd name="connsiteY1" fmla="*/ 375942 h 5425462"/>
              <a:gd name="connsiteX2" fmla="*/ 5110480 w 9174480"/>
              <a:gd name="connsiteY2" fmla="*/ 22 h 5425462"/>
              <a:gd name="connsiteX3" fmla="*/ 9174480 w 9174480"/>
              <a:gd name="connsiteY3" fmla="*/ 508022 h 5425462"/>
              <a:gd name="connsiteX4" fmla="*/ 9144000 w 9174480"/>
              <a:gd name="connsiteY4" fmla="*/ 5425462 h 5425462"/>
              <a:gd name="connsiteX5" fmla="*/ 0 w 9174480"/>
              <a:gd name="connsiteY5" fmla="*/ 5425462 h 5425462"/>
              <a:gd name="connsiteX6" fmla="*/ 0 w 9174480"/>
              <a:gd name="connsiteY6" fmla="*/ 22 h 5425462"/>
              <a:gd name="connsiteX0" fmla="*/ 27200 w 9174480"/>
              <a:gd name="connsiteY0" fmla="*/ 5467225 h 5467225"/>
              <a:gd name="connsiteX1" fmla="*/ 1757680 w 9174480"/>
              <a:gd name="connsiteY1" fmla="*/ 375920 h 5467225"/>
              <a:gd name="connsiteX2" fmla="*/ 5110480 w 9174480"/>
              <a:gd name="connsiteY2" fmla="*/ 0 h 5467225"/>
              <a:gd name="connsiteX3" fmla="*/ 9174480 w 9174480"/>
              <a:gd name="connsiteY3" fmla="*/ 508000 h 5467225"/>
              <a:gd name="connsiteX4" fmla="*/ 9144000 w 9174480"/>
              <a:gd name="connsiteY4" fmla="*/ 5425440 h 5467225"/>
              <a:gd name="connsiteX5" fmla="*/ 0 w 9174480"/>
              <a:gd name="connsiteY5" fmla="*/ 5425440 h 5467225"/>
              <a:gd name="connsiteX6" fmla="*/ 27200 w 9174480"/>
              <a:gd name="connsiteY6" fmla="*/ 5467225 h 5467225"/>
              <a:gd name="connsiteX0" fmla="*/ 0 w 10779289"/>
              <a:gd name="connsiteY0" fmla="*/ 5494425 h 5494425"/>
              <a:gd name="connsiteX1" fmla="*/ 3362489 w 10779289"/>
              <a:gd name="connsiteY1" fmla="*/ 375920 h 5494425"/>
              <a:gd name="connsiteX2" fmla="*/ 6715289 w 10779289"/>
              <a:gd name="connsiteY2" fmla="*/ 0 h 5494425"/>
              <a:gd name="connsiteX3" fmla="*/ 10779289 w 10779289"/>
              <a:gd name="connsiteY3" fmla="*/ 508000 h 5494425"/>
              <a:gd name="connsiteX4" fmla="*/ 10748809 w 10779289"/>
              <a:gd name="connsiteY4" fmla="*/ 5425440 h 5494425"/>
              <a:gd name="connsiteX5" fmla="*/ 1604809 w 10779289"/>
              <a:gd name="connsiteY5" fmla="*/ 5425440 h 5494425"/>
              <a:gd name="connsiteX6" fmla="*/ 0 w 10779289"/>
              <a:gd name="connsiteY6" fmla="*/ 5494425 h 5494425"/>
              <a:gd name="connsiteX0" fmla="*/ 0 w 10779289"/>
              <a:gd name="connsiteY0" fmla="*/ 5494425 h 5494425"/>
              <a:gd name="connsiteX1" fmla="*/ 3280890 w 10779289"/>
              <a:gd name="connsiteY1" fmla="*/ 2334328 h 5494425"/>
              <a:gd name="connsiteX2" fmla="*/ 6715289 w 10779289"/>
              <a:gd name="connsiteY2" fmla="*/ 0 h 5494425"/>
              <a:gd name="connsiteX3" fmla="*/ 10779289 w 10779289"/>
              <a:gd name="connsiteY3" fmla="*/ 508000 h 5494425"/>
              <a:gd name="connsiteX4" fmla="*/ 10748809 w 10779289"/>
              <a:gd name="connsiteY4" fmla="*/ 5425440 h 5494425"/>
              <a:gd name="connsiteX5" fmla="*/ 1604809 w 10779289"/>
              <a:gd name="connsiteY5" fmla="*/ 5425440 h 5494425"/>
              <a:gd name="connsiteX6" fmla="*/ 0 w 10779289"/>
              <a:gd name="connsiteY6" fmla="*/ 5494425 h 5494425"/>
              <a:gd name="connsiteX0" fmla="*/ 0 w 10779289"/>
              <a:gd name="connsiteY0" fmla="*/ 5494425 h 5494425"/>
              <a:gd name="connsiteX1" fmla="*/ 3280890 w 10779289"/>
              <a:gd name="connsiteY1" fmla="*/ 2334328 h 5494425"/>
              <a:gd name="connsiteX2" fmla="*/ 6715289 w 10779289"/>
              <a:gd name="connsiteY2" fmla="*/ 0 h 5494425"/>
              <a:gd name="connsiteX3" fmla="*/ 10779289 w 10779289"/>
              <a:gd name="connsiteY3" fmla="*/ 508000 h 5494425"/>
              <a:gd name="connsiteX4" fmla="*/ 10748809 w 10779289"/>
              <a:gd name="connsiteY4" fmla="*/ 5425440 h 5494425"/>
              <a:gd name="connsiteX5" fmla="*/ 1604809 w 10779289"/>
              <a:gd name="connsiteY5" fmla="*/ 5425440 h 5494425"/>
              <a:gd name="connsiteX6" fmla="*/ 0 w 10779289"/>
              <a:gd name="connsiteY6" fmla="*/ 5494425 h 5494425"/>
              <a:gd name="connsiteX0" fmla="*/ 0 w 10779289"/>
              <a:gd name="connsiteY0" fmla="*/ 4997510 h 4997510"/>
              <a:gd name="connsiteX1" fmla="*/ 3280890 w 10779289"/>
              <a:gd name="connsiteY1" fmla="*/ 1837413 h 4997510"/>
              <a:gd name="connsiteX2" fmla="*/ 7476893 w 10779289"/>
              <a:gd name="connsiteY2" fmla="*/ 1651894 h 4997510"/>
              <a:gd name="connsiteX3" fmla="*/ 10779289 w 10779289"/>
              <a:gd name="connsiteY3" fmla="*/ 11085 h 4997510"/>
              <a:gd name="connsiteX4" fmla="*/ 10748809 w 10779289"/>
              <a:gd name="connsiteY4" fmla="*/ 4928525 h 4997510"/>
              <a:gd name="connsiteX5" fmla="*/ 1604809 w 10779289"/>
              <a:gd name="connsiteY5" fmla="*/ 4928525 h 4997510"/>
              <a:gd name="connsiteX6" fmla="*/ 0 w 10779289"/>
              <a:gd name="connsiteY6" fmla="*/ 4997510 h 4997510"/>
              <a:gd name="connsiteX0" fmla="*/ 0 w 10806489"/>
              <a:gd name="connsiteY0" fmla="*/ 3870969 h 3870969"/>
              <a:gd name="connsiteX1" fmla="*/ 3280890 w 10806489"/>
              <a:gd name="connsiteY1" fmla="*/ 710872 h 3870969"/>
              <a:gd name="connsiteX2" fmla="*/ 7476893 w 10806489"/>
              <a:gd name="connsiteY2" fmla="*/ 525353 h 3870969"/>
              <a:gd name="connsiteX3" fmla="*/ 10806489 w 10806489"/>
              <a:gd name="connsiteY3" fmla="*/ 26951 h 3870969"/>
              <a:gd name="connsiteX4" fmla="*/ 10748809 w 10806489"/>
              <a:gd name="connsiteY4" fmla="*/ 3801984 h 3870969"/>
              <a:gd name="connsiteX5" fmla="*/ 1604809 w 10806489"/>
              <a:gd name="connsiteY5" fmla="*/ 3801984 h 3870969"/>
              <a:gd name="connsiteX6" fmla="*/ 0 w 10806489"/>
              <a:gd name="connsiteY6" fmla="*/ 3870969 h 3870969"/>
              <a:gd name="connsiteX0" fmla="*/ 0 w 10806489"/>
              <a:gd name="connsiteY0" fmla="*/ 3870969 h 3870969"/>
              <a:gd name="connsiteX1" fmla="*/ 3117688 w 10806489"/>
              <a:gd name="connsiteY1" fmla="*/ 1336474 h 3870969"/>
              <a:gd name="connsiteX2" fmla="*/ 7476893 w 10806489"/>
              <a:gd name="connsiteY2" fmla="*/ 525353 h 3870969"/>
              <a:gd name="connsiteX3" fmla="*/ 10806489 w 10806489"/>
              <a:gd name="connsiteY3" fmla="*/ 26951 h 3870969"/>
              <a:gd name="connsiteX4" fmla="*/ 10748809 w 10806489"/>
              <a:gd name="connsiteY4" fmla="*/ 3801984 h 3870969"/>
              <a:gd name="connsiteX5" fmla="*/ 1604809 w 10806489"/>
              <a:gd name="connsiteY5" fmla="*/ 3801984 h 3870969"/>
              <a:gd name="connsiteX6" fmla="*/ 0 w 10806489"/>
              <a:gd name="connsiteY6" fmla="*/ 3870969 h 3870969"/>
              <a:gd name="connsiteX0" fmla="*/ 0 w 10806489"/>
              <a:gd name="connsiteY0" fmla="*/ 3870081 h 3870081"/>
              <a:gd name="connsiteX1" fmla="*/ 3117688 w 10806489"/>
              <a:gd name="connsiteY1" fmla="*/ 1335586 h 3870081"/>
              <a:gd name="connsiteX2" fmla="*/ 6824091 w 10806489"/>
              <a:gd name="connsiteY2" fmla="*/ 551665 h 3870081"/>
              <a:gd name="connsiteX3" fmla="*/ 10806489 w 10806489"/>
              <a:gd name="connsiteY3" fmla="*/ 26063 h 3870081"/>
              <a:gd name="connsiteX4" fmla="*/ 10748809 w 10806489"/>
              <a:gd name="connsiteY4" fmla="*/ 3801096 h 3870081"/>
              <a:gd name="connsiteX5" fmla="*/ 1604809 w 10806489"/>
              <a:gd name="connsiteY5" fmla="*/ 3801096 h 3870081"/>
              <a:gd name="connsiteX6" fmla="*/ 0 w 10806489"/>
              <a:gd name="connsiteY6" fmla="*/ 3870081 h 3870081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12559"/>
              <a:gd name="connsiteY0" fmla="*/ 3896092 h 3896092"/>
              <a:gd name="connsiteX1" fmla="*/ 3818893 w 10812559"/>
              <a:gd name="connsiteY1" fmla="*/ 2652452 h 3896092"/>
              <a:gd name="connsiteX2" fmla="*/ 6824091 w 10812559"/>
              <a:gd name="connsiteY2" fmla="*/ 577676 h 3896092"/>
              <a:gd name="connsiteX3" fmla="*/ 10806489 w 10812559"/>
              <a:gd name="connsiteY3" fmla="*/ 52074 h 3896092"/>
              <a:gd name="connsiteX4" fmla="*/ 10812559 w 10812559"/>
              <a:gd name="connsiteY4" fmla="*/ 3827108 h 3896092"/>
              <a:gd name="connsiteX5" fmla="*/ 1604809 w 10812559"/>
              <a:gd name="connsiteY5" fmla="*/ 3827107 h 3896092"/>
              <a:gd name="connsiteX6" fmla="*/ 0 w 10812559"/>
              <a:gd name="connsiteY6" fmla="*/ 3896092 h 3896092"/>
              <a:gd name="connsiteX0" fmla="*/ 0 w 10812559"/>
              <a:gd name="connsiteY0" fmla="*/ 3886471 h 3886471"/>
              <a:gd name="connsiteX1" fmla="*/ 1364675 w 10812559"/>
              <a:gd name="connsiteY1" fmla="*/ 1989434 h 3886471"/>
              <a:gd name="connsiteX2" fmla="*/ 6824091 w 10812559"/>
              <a:gd name="connsiteY2" fmla="*/ 568055 h 3886471"/>
              <a:gd name="connsiteX3" fmla="*/ 10806489 w 10812559"/>
              <a:gd name="connsiteY3" fmla="*/ 42453 h 3886471"/>
              <a:gd name="connsiteX4" fmla="*/ 10812559 w 10812559"/>
              <a:gd name="connsiteY4" fmla="*/ 3817487 h 3886471"/>
              <a:gd name="connsiteX5" fmla="*/ 1604809 w 10812559"/>
              <a:gd name="connsiteY5" fmla="*/ 3817486 h 3886471"/>
              <a:gd name="connsiteX6" fmla="*/ 0 w 10812559"/>
              <a:gd name="connsiteY6" fmla="*/ 3886471 h 3886471"/>
              <a:gd name="connsiteX0" fmla="*/ -1 w 10892241"/>
              <a:gd name="connsiteY0" fmla="*/ 3822729 h 3822730"/>
              <a:gd name="connsiteX1" fmla="*/ 1444357 w 10892241"/>
              <a:gd name="connsiteY1" fmla="*/ 1989434 h 3822730"/>
              <a:gd name="connsiteX2" fmla="*/ 6903773 w 10892241"/>
              <a:gd name="connsiteY2" fmla="*/ 568055 h 3822730"/>
              <a:gd name="connsiteX3" fmla="*/ 10886171 w 10892241"/>
              <a:gd name="connsiteY3" fmla="*/ 42453 h 3822730"/>
              <a:gd name="connsiteX4" fmla="*/ 10892241 w 10892241"/>
              <a:gd name="connsiteY4" fmla="*/ 3817487 h 3822730"/>
              <a:gd name="connsiteX5" fmla="*/ 1684491 w 10892241"/>
              <a:gd name="connsiteY5" fmla="*/ 3817486 h 3822730"/>
              <a:gd name="connsiteX6" fmla="*/ -1 w 10892241"/>
              <a:gd name="connsiteY6" fmla="*/ 3822729 h 3822730"/>
              <a:gd name="connsiteX0" fmla="*/ 766627 w 11658869"/>
              <a:gd name="connsiteY0" fmla="*/ 3824359 h 3824358"/>
              <a:gd name="connsiteX1" fmla="*/ 904193 w 11658869"/>
              <a:gd name="connsiteY1" fmla="*/ 2118555 h 3824358"/>
              <a:gd name="connsiteX2" fmla="*/ 7670401 w 11658869"/>
              <a:gd name="connsiteY2" fmla="*/ 569685 h 3824358"/>
              <a:gd name="connsiteX3" fmla="*/ 11652799 w 11658869"/>
              <a:gd name="connsiteY3" fmla="*/ 44083 h 3824358"/>
              <a:gd name="connsiteX4" fmla="*/ 11658869 w 11658869"/>
              <a:gd name="connsiteY4" fmla="*/ 3819117 h 3824358"/>
              <a:gd name="connsiteX5" fmla="*/ 2451119 w 11658869"/>
              <a:gd name="connsiteY5" fmla="*/ 3819116 h 3824358"/>
              <a:gd name="connsiteX6" fmla="*/ 766627 w 11658869"/>
              <a:gd name="connsiteY6" fmla="*/ 3824359 h 3824358"/>
              <a:gd name="connsiteX0" fmla="*/ -1 w 10892241"/>
              <a:gd name="connsiteY0" fmla="*/ 3824359 h 3824360"/>
              <a:gd name="connsiteX1" fmla="*/ 137565 w 10892241"/>
              <a:gd name="connsiteY1" fmla="*/ 2118555 h 3824360"/>
              <a:gd name="connsiteX2" fmla="*/ 6903773 w 10892241"/>
              <a:gd name="connsiteY2" fmla="*/ 569685 h 3824360"/>
              <a:gd name="connsiteX3" fmla="*/ 10886171 w 10892241"/>
              <a:gd name="connsiteY3" fmla="*/ 44083 h 3824360"/>
              <a:gd name="connsiteX4" fmla="*/ 10892241 w 10892241"/>
              <a:gd name="connsiteY4" fmla="*/ 3819117 h 3824360"/>
              <a:gd name="connsiteX5" fmla="*/ 1684491 w 10892241"/>
              <a:gd name="connsiteY5" fmla="*/ 3819116 h 3824360"/>
              <a:gd name="connsiteX6" fmla="*/ -1 w 10892241"/>
              <a:gd name="connsiteY6" fmla="*/ 3824359 h 3824360"/>
              <a:gd name="connsiteX0" fmla="*/ 1 w 10892243"/>
              <a:gd name="connsiteY0" fmla="*/ 3824784 h 3824784"/>
              <a:gd name="connsiteX1" fmla="*/ 89757 w 10892243"/>
              <a:gd name="connsiteY1" fmla="*/ 2150852 h 3824784"/>
              <a:gd name="connsiteX2" fmla="*/ 6903775 w 10892243"/>
              <a:gd name="connsiteY2" fmla="*/ 570110 h 3824784"/>
              <a:gd name="connsiteX3" fmla="*/ 10886173 w 10892243"/>
              <a:gd name="connsiteY3" fmla="*/ 44508 h 3824784"/>
              <a:gd name="connsiteX4" fmla="*/ 10892243 w 10892243"/>
              <a:gd name="connsiteY4" fmla="*/ 3819542 h 3824784"/>
              <a:gd name="connsiteX5" fmla="*/ 1684493 w 10892243"/>
              <a:gd name="connsiteY5" fmla="*/ 3819541 h 3824784"/>
              <a:gd name="connsiteX6" fmla="*/ 1 w 10892243"/>
              <a:gd name="connsiteY6" fmla="*/ 3824784 h 3824784"/>
              <a:gd name="connsiteX0" fmla="*/ -1 w 10892241"/>
              <a:gd name="connsiteY0" fmla="*/ 3824784 h 3824784"/>
              <a:gd name="connsiteX1" fmla="*/ 89755 w 10892241"/>
              <a:gd name="connsiteY1" fmla="*/ 2150852 h 3824784"/>
              <a:gd name="connsiteX2" fmla="*/ 6903773 w 10892241"/>
              <a:gd name="connsiteY2" fmla="*/ 570110 h 3824784"/>
              <a:gd name="connsiteX3" fmla="*/ 10886171 w 10892241"/>
              <a:gd name="connsiteY3" fmla="*/ 44508 h 3824784"/>
              <a:gd name="connsiteX4" fmla="*/ 10892241 w 10892241"/>
              <a:gd name="connsiteY4" fmla="*/ 3819542 h 3824784"/>
              <a:gd name="connsiteX5" fmla="*/ 1684491 w 10892241"/>
              <a:gd name="connsiteY5" fmla="*/ 3819541 h 3824784"/>
              <a:gd name="connsiteX6" fmla="*/ -1 w 10892241"/>
              <a:gd name="connsiteY6" fmla="*/ 3824784 h 3824784"/>
              <a:gd name="connsiteX0" fmla="*/ 1 w 10876308"/>
              <a:gd name="connsiteY0" fmla="*/ 3824788 h 3824789"/>
              <a:gd name="connsiteX1" fmla="*/ 73822 w 10876308"/>
              <a:gd name="connsiteY1" fmla="*/ 2150852 h 3824789"/>
              <a:gd name="connsiteX2" fmla="*/ 6887840 w 10876308"/>
              <a:gd name="connsiteY2" fmla="*/ 570110 h 3824789"/>
              <a:gd name="connsiteX3" fmla="*/ 10870238 w 10876308"/>
              <a:gd name="connsiteY3" fmla="*/ 44508 h 3824789"/>
              <a:gd name="connsiteX4" fmla="*/ 10876308 w 10876308"/>
              <a:gd name="connsiteY4" fmla="*/ 3819542 h 3824789"/>
              <a:gd name="connsiteX5" fmla="*/ 1668558 w 10876308"/>
              <a:gd name="connsiteY5" fmla="*/ 3819541 h 3824789"/>
              <a:gd name="connsiteX6" fmla="*/ 1 w 10876308"/>
              <a:gd name="connsiteY6" fmla="*/ 3824788 h 3824789"/>
              <a:gd name="connsiteX0" fmla="*/ 32581 w 10908888"/>
              <a:gd name="connsiteY0" fmla="*/ 3824788 h 3824787"/>
              <a:gd name="connsiteX1" fmla="*/ 106402 w 10908888"/>
              <a:gd name="connsiteY1" fmla="*/ 2150852 h 3824787"/>
              <a:gd name="connsiteX2" fmla="*/ 6920420 w 10908888"/>
              <a:gd name="connsiteY2" fmla="*/ 570110 h 3824787"/>
              <a:gd name="connsiteX3" fmla="*/ 10902818 w 10908888"/>
              <a:gd name="connsiteY3" fmla="*/ 44508 h 3824787"/>
              <a:gd name="connsiteX4" fmla="*/ 10908888 w 10908888"/>
              <a:gd name="connsiteY4" fmla="*/ 3819542 h 3824787"/>
              <a:gd name="connsiteX5" fmla="*/ 1701138 w 10908888"/>
              <a:gd name="connsiteY5" fmla="*/ 3819541 h 3824787"/>
              <a:gd name="connsiteX6" fmla="*/ 32581 w 10908888"/>
              <a:gd name="connsiteY6" fmla="*/ 3824788 h 3824787"/>
              <a:gd name="connsiteX0" fmla="*/ 21948 w 10898255"/>
              <a:gd name="connsiteY0" fmla="*/ 3824788 h 3824789"/>
              <a:gd name="connsiteX1" fmla="*/ 111706 w 10898255"/>
              <a:gd name="connsiteY1" fmla="*/ 2150852 h 3824789"/>
              <a:gd name="connsiteX2" fmla="*/ 6909787 w 10898255"/>
              <a:gd name="connsiteY2" fmla="*/ 570110 h 3824789"/>
              <a:gd name="connsiteX3" fmla="*/ 10892185 w 10898255"/>
              <a:gd name="connsiteY3" fmla="*/ 44508 h 3824789"/>
              <a:gd name="connsiteX4" fmla="*/ 10898255 w 10898255"/>
              <a:gd name="connsiteY4" fmla="*/ 3819542 h 3824789"/>
              <a:gd name="connsiteX5" fmla="*/ 1690505 w 10898255"/>
              <a:gd name="connsiteY5" fmla="*/ 3819541 h 3824789"/>
              <a:gd name="connsiteX6" fmla="*/ 21948 w 10898255"/>
              <a:gd name="connsiteY6" fmla="*/ 3824788 h 3824789"/>
              <a:gd name="connsiteX0" fmla="*/ -1 w 10876306"/>
              <a:gd name="connsiteY0" fmla="*/ 3824788 h 3824787"/>
              <a:gd name="connsiteX1" fmla="*/ 89757 w 10876306"/>
              <a:gd name="connsiteY1" fmla="*/ 2150852 h 3824787"/>
              <a:gd name="connsiteX2" fmla="*/ 6887838 w 10876306"/>
              <a:gd name="connsiteY2" fmla="*/ 570110 h 3824787"/>
              <a:gd name="connsiteX3" fmla="*/ 10870236 w 10876306"/>
              <a:gd name="connsiteY3" fmla="*/ 44508 h 3824787"/>
              <a:gd name="connsiteX4" fmla="*/ 10876306 w 10876306"/>
              <a:gd name="connsiteY4" fmla="*/ 3819542 h 3824787"/>
              <a:gd name="connsiteX5" fmla="*/ 1668556 w 10876306"/>
              <a:gd name="connsiteY5" fmla="*/ 3819541 h 3824787"/>
              <a:gd name="connsiteX6" fmla="*/ -1 w 10876306"/>
              <a:gd name="connsiteY6" fmla="*/ 3824788 h 3824787"/>
              <a:gd name="connsiteX0" fmla="*/ 1 w 10876308"/>
              <a:gd name="connsiteY0" fmla="*/ 3824576 h 3824577"/>
              <a:gd name="connsiteX1" fmla="*/ 41950 w 10876308"/>
              <a:gd name="connsiteY1" fmla="*/ 2134703 h 3824577"/>
              <a:gd name="connsiteX2" fmla="*/ 6887840 w 10876308"/>
              <a:gd name="connsiteY2" fmla="*/ 569898 h 3824577"/>
              <a:gd name="connsiteX3" fmla="*/ 10870238 w 10876308"/>
              <a:gd name="connsiteY3" fmla="*/ 44296 h 3824577"/>
              <a:gd name="connsiteX4" fmla="*/ 10876308 w 10876308"/>
              <a:gd name="connsiteY4" fmla="*/ 3819330 h 3824577"/>
              <a:gd name="connsiteX5" fmla="*/ 1668558 w 10876308"/>
              <a:gd name="connsiteY5" fmla="*/ 3819329 h 3824577"/>
              <a:gd name="connsiteX6" fmla="*/ 1 w 10876308"/>
              <a:gd name="connsiteY6" fmla="*/ 3824576 h 3824577"/>
              <a:gd name="connsiteX0" fmla="*/ -1 w 10876306"/>
              <a:gd name="connsiteY0" fmla="*/ 3824576 h 3824575"/>
              <a:gd name="connsiteX1" fmla="*/ 41948 w 10876306"/>
              <a:gd name="connsiteY1" fmla="*/ 2134703 h 3824575"/>
              <a:gd name="connsiteX2" fmla="*/ 6887838 w 10876306"/>
              <a:gd name="connsiteY2" fmla="*/ 569898 h 3824575"/>
              <a:gd name="connsiteX3" fmla="*/ 10870236 w 10876306"/>
              <a:gd name="connsiteY3" fmla="*/ 44296 h 3824575"/>
              <a:gd name="connsiteX4" fmla="*/ 10876306 w 10876306"/>
              <a:gd name="connsiteY4" fmla="*/ 3819330 h 3824575"/>
              <a:gd name="connsiteX5" fmla="*/ 1668556 w 10876306"/>
              <a:gd name="connsiteY5" fmla="*/ 3819329 h 3824575"/>
              <a:gd name="connsiteX6" fmla="*/ -1 w 10876306"/>
              <a:gd name="connsiteY6" fmla="*/ 3824576 h 3824575"/>
              <a:gd name="connsiteX0" fmla="*/ 0 w 10844435"/>
              <a:gd name="connsiteY0" fmla="*/ 3776771 h 3819330"/>
              <a:gd name="connsiteX1" fmla="*/ 10077 w 10844435"/>
              <a:gd name="connsiteY1" fmla="*/ 2134703 h 3819330"/>
              <a:gd name="connsiteX2" fmla="*/ 6855967 w 10844435"/>
              <a:gd name="connsiteY2" fmla="*/ 569898 h 3819330"/>
              <a:gd name="connsiteX3" fmla="*/ 10838365 w 10844435"/>
              <a:gd name="connsiteY3" fmla="*/ 44296 h 3819330"/>
              <a:gd name="connsiteX4" fmla="*/ 10844435 w 10844435"/>
              <a:gd name="connsiteY4" fmla="*/ 3819330 h 3819330"/>
              <a:gd name="connsiteX5" fmla="*/ 1636685 w 10844435"/>
              <a:gd name="connsiteY5" fmla="*/ 3819329 h 3819330"/>
              <a:gd name="connsiteX6" fmla="*/ 0 w 10844435"/>
              <a:gd name="connsiteY6" fmla="*/ 3776771 h 3819330"/>
              <a:gd name="connsiteX0" fmla="*/ 0 w 10844435"/>
              <a:gd name="connsiteY0" fmla="*/ 3776771 h 3819330"/>
              <a:gd name="connsiteX1" fmla="*/ 10077 w 10844435"/>
              <a:gd name="connsiteY1" fmla="*/ 2134703 h 3819330"/>
              <a:gd name="connsiteX2" fmla="*/ 6855967 w 10844435"/>
              <a:gd name="connsiteY2" fmla="*/ 569898 h 3819330"/>
              <a:gd name="connsiteX3" fmla="*/ 10838365 w 10844435"/>
              <a:gd name="connsiteY3" fmla="*/ 44296 h 3819330"/>
              <a:gd name="connsiteX4" fmla="*/ 10844435 w 10844435"/>
              <a:gd name="connsiteY4" fmla="*/ 3819330 h 3819330"/>
              <a:gd name="connsiteX5" fmla="*/ 1636685 w 10844435"/>
              <a:gd name="connsiteY5" fmla="*/ 3819329 h 3819330"/>
              <a:gd name="connsiteX6" fmla="*/ 0 w 10844435"/>
              <a:gd name="connsiteY6" fmla="*/ 3776771 h 3819330"/>
              <a:gd name="connsiteX0" fmla="*/ 0 w 10844435"/>
              <a:gd name="connsiteY0" fmla="*/ 3746206 h 3788765"/>
              <a:gd name="connsiteX1" fmla="*/ 10077 w 10844435"/>
              <a:gd name="connsiteY1" fmla="*/ 2104138 h 3788765"/>
              <a:gd name="connsiteX2" fmla="*/ 3318069 w 10844435"/>
              <a:gd name="connsiteY2" fmla="*/ 1638950 h 3788765"/>
              <a:gd name="connsiteX3" fmla="*/ 10838365 w 10844435"/>
              <a:gd name="connsiteY3" fmla="*/ 13731 h 3788765"/>
              <a:gd name="connsiteX4" fmla="*/ 10844435 w 10844435"/>
              <a:gd name="connsiteY4" fmla="*/ 3788765 h 3788765"/>
              <a:gd name="connsiteX5" fmla="*/ 1636685 w 10844435"/>
              <a:gd name="connsiteY5" fmla="*/ 3788764 h 3788765"/>
              <a:gd name="connsiteX6" fmla="*/ 0 w 10844435"/>
              <a:gd name="connsiteY6" fmla="*/ 3746206 h 3788765"/>
              <a:gd name="connsiteX0" fmla="*/ 0 w 10844435"/>
              <a:gd name="connsiteY0" fmla="*/ 3746206 h 3788765"/>
              <a:gd name="connsiteX1" fmla="*/ 10077 w 10844435"/>
              <a:gd name="connsiteY1" fmla="*/ 2104138 h 3788765"/>
              <a:gd name="connsiteX2" fmla="*/ 3318069 w 10844435"/>
              <a:gd name="connsiteY2" fmla="*/ 1638950 h 3788765"/>
              <a:gd name="connsiteX3" fmla="*/ 10838365 w 10844435"/>
              <a:gd name="connsiteY3" fmla="*/ 13731 h 3788765"/>
              <a:gd name="connsiteX4" fmla="*/ 10844435 w 10844435"/>
              <a:gd name="connsiteY4" fmla="*/ 3788765 h 3788765"/>
              <a:gd name="connsiteX5" fmla="*/ 9668671 w 10844435"/>
              <a:gd name="connsiteY5" fmla="*/ 3788763 h 3788765"/>
              <a:gd name="connsiteX6" fmla="*/ 0 w 10844435"/>
              <a:gd name="connsiteY6" fmla="*/ 3746206 h 3788765"/>
              <a:gd name="connsiteX0" fmla="*/ 0 w 10838366"/>
              <a:gd name="connsiteY0" fmla="*/ 3746206 h 3788763"/>
              <a:gd name="connsiteX1" fmla="*/ 10077 w 10838366"/>
              <a:gd name="connsiteY1" fmla="*/ 2104138 h 3788763"/>
              <a:gd name="connsiteX2" fmla="*/ 3318069 w 10838366"/>
              <a:gd name="connsiteY2" fmla="*/ 1638950 h 3788763"/>
              <a:gd name="connsiteX3" fmla="*/ 10838365 w 10838366"/>
              <a:gd name="connsiteY3" fmla="*/ 13731 h 3788763"/>
              <a:gd name="connsiteX4" fmla="*/ 9282660 w 10838366"/>
              <a:gd name="connsiteY4" fmla="*/ 2864449 h 3788763"/>
              <a:gd name="connsiteX5" fmla="*/ 9668671 w 10838366"/>
              <a:gd name="connsiteY5" fmla="*/ 3788763 h 3788763"/>
              <a:gd name="connsiteX6" fmla="*/ 0 w 10838366"/>
              <a:gd name="connsiteY6" fmla="*/ 3746206 h 3788763"/>
              <a:gd name="connsiteX0" fmla="*/ 0 w 10838366"/>
              <a:gd name="connsiteY0" fmla="*/ 3746206 h 3772827"/>
              <a:gd name="connsiteX1" fmla="*/ 10077 w 10838366"/>
              <a:gd name="connsiteY1" fmla="*/ 2104138 h 3772827"/>
              <a:gd name="connsiteX2" fmla="*/ 3318069 w 10838366"/>
              <a:gd name="connsiteY2" fmla="*/ 1638950 h 3772827"/>
              <a:gd name="connsiteX3" fmla="*/ 10838365 w 10838366"/>
              <a:gd name="connsiteY3" fmla="*/ 13731 h 3772827"/>
              <a:gd name="connsiteX4" fmla="*/ 9282660 w 10838366"/>
              <a:gd name="connsiteY4" fmla="*/ 2864449 h 3772827"/>
              <a:gd name="connsiteX5" fmla="*/ 10417685 w 10838366"/>
              <a:gd name="connsiteY5" fmla="*/ 3772827 h 3772827"/>
              <a:gd name="connsiteX6" fmla="*/ 0 w 10838366"/>
              <a:gd name="connsiteY6" fmla="*/ 3746206 h 3772827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55033 h 2381654"/>
              <a:gd name="connsiteX1" fmla="*/ 10077 w 10417685"/>
              <a:gd name="connsiteY1" fmla="*/ 712965 h 2381654"/>
              <a:gd name="connsiteX2" fmla="*/ 3318069 w 10417685"/>
              <a:gd name="connsiteY2" fmla="*/ 247777 h 2381654"/>
              <a:gd name="connsiteX3" fmla="*/ 5913994 w 10417685"/>
              <a:gd name="connsiteY3" fmla="*/ 88715 h 2381654"/>
              <a:gd name="connsiteX4" fmla="*/ 9282660 w 10417685"/>
              <a:gd name="connsiteY4" fmla="*/ 1473276 h 2381654"/>
              <a:gd name="connsiteX5" fmla="*/ 10417685 w 10417685"/>
              <a:gd name="connsiteY5" fmla="*/ 2381654 h 2381654"/>
              <a:gd name="connsiteX6" fmla="*/ 0 w 10417685"/>
              <a:gd name="connsiteY6" fmla="*/ 2355033 h 2381654"/>
              <a:gd name="connsiteX0" fmla="*/ 0 w 10417685"/>
              <a:gd name="connsiteY0" fmla="*/ 2378583 h 2405204"/>
              <a:gd name="connsiteX1" fmla="*/ 10077 w 10417685"/>
              <a:gd name="connsiteY1" fmla="*/ 736515 h 2405204"/>
              <a:gd name="connsiteX2" fmla="*/ 3318069 w 10417685"/>
              <a:gd name="connsiteY2" fmla="*/ 271327 h 2405204"/>
              <a:gd name="connsiteX3" fmla="*/ 5913994 w 10417685"/>
              <a:gd name="connsiteY3" fmla="*/ 112265 h 2405204"/>
              <a:gd name="connsiteX4" fmla="*/ 9282660 w 10417685"/>
              <a:gd name="connsiteY4" fmla="*/ 1496826 h 2405204"/>
              <a:gd name="connsiteX5" fmla="*/ 10417685 w 10417685"/>
              <a:gd name="connsiteY5" fmla="*/ 2405204 h 2405204"/>
              <a:gd name="connsiteX6" fmla="*/ 0 w 10417685"/>
              <a:gd name="connsiteY6" fmla="*/ 2378583 h 2405204"/>
              <a:gd name="connsiteX0" fmla="*/ 0 w 10417685"/>
              <a:gd name="connsiteY0" fmla="*/ 2378585 h 2405206"/>
              <a:gd name="connsiteX1" fmla="*/ 10077 w 10417685"/>
              <a:gd name="connsiteY1" fmla="*/ 736517 h 2405206"/>
              <a:gd name="connsiteX2" fmla="*/ 3318069 w 10417685"/>
              <a:gd name="connsiteY2" fmla="*/ 271329 h 2405206"/>
              <a:gd name="connsiteX3" fmla="*/ 5913994 w 10417685"/>
              <a:gd name="connsiteY3" fmla="*/ 112267 h 2405206"/>
              <a:gd name="connsiteX4" fmla="*/ 9282660 w 10417685"/>
              <a:gd name="connsiteY4" fmla="*/ 1496828 h 2405206"/>
              <a:gd name="connsiteX5" fmla="*/ 10417685 w 10417685"/>
              <a:gd name="connsiteY5" fmla="*/ 2405206 h 2405206"/>
              <a:gd name="connsiteX6" fmla="*/ 0 w 10417685"/>
              <a:gd name="connsiteY6" fmla="*/ 2378585 h 2405206"/>
              <a:gd name="connsiteX0" fmla="*/ 0 w 10417685"/>
              <a:gd name="connsiteY0" fmla="*/ 2378585 h 2405206"/>
              <a:gd name="connsiteX1" fmla="*/ 10077 w 10417685"/>
              <a:gd name="connsiteY1" fmla="*/ 736517 h 2405206"/>
              <a:gd name="connsiteX2" fmla="*/ 3318069 w 10417685"/>
              <a:gd name="connsiteY2" fmla="*/ 271329 h 2405206"/>
              <a:gd name="connsiteX3" fmla="*/ 5913994 w 10417685"/>
              <a:gd name="connsiteY3" fmla="*/ 112267 h 2405206"/>
              <a:gd name="connsiteX4" fmla="*/ 9282660 w 10417685"/>
              <a:gd name="connsiteY4" fmla="*/ 1496828 h 2405206"/>
              <a:gd name="connsiteX5" fmla="*/ 10417685 w 10417685"/>
              <a:gd name="connsiteY5" fmla="*/ 2405206 h 2405206"/>
              <a:gd name="connsiteX6" fmla="*/ 0 w 10417685"/>
              <a:gd name="connsiteY6" fmla="*/ 2378585 h 2405206"/>
              <a:gd name="connsiteX0" fmla="*/ 0 w 10417685"/>
              <a:gd name="connsiteY0" fmla="*/ 2378585 h 2405206"/>
              <a:gd name="connsiteX1" fmla="*/ 10077 w 10417685"/>
              <a:gd name="connsiteY1" fmla="*/ 736517 h 2405206"/>
              <a:gd name="connsiteX2" fmla="*/ 3318069 w 10417685"/>
              <a:gd name="connsiteY2" fmla="*/ 271329 h 2405206"/>
              <a:gd name="connsiteX3" fmla="*/ 5913994 w 10417685"/>
              <a:gd name="connsiteY3" fmla="*/ 112267 h 2405206"/>
              <a:gd name="connsiteX4" fmla="*/ 9282660 w 10417685"/>
              <a:gd name="connsiteY4" fmla="*/ 1496828 h 2405206"/>
              <a:gd name="connsiteX5" fmla="*/ 10417685 w 10417685"/>
              <a:gd name="connsiteY5" fmla="*/ 2405206 h 2405206"/>
              <a:gd name="connsiteX6" fmla="*/ 0 w 10417685"/>
              <a:gd name="connsiteY6" fmla="*/ 2378585 h 2405206"/>
              <a:gd name="connsiteX0" fmla="*/ 0 w 10417685"/>
              <a:gd name="connsiteY0" fmla="*/ 2351393 h 2378014"/>
              <a:gd name="connsiteX1" fmla="*/ 10076 w 10417685"/>
              <a:gd name="connsiteY1" fmla="*/ 39992 h 2378014"/>
              <a:gd name="connsiteX2" fmla="*/ 3318069 w 10417685"/>
              <a:gd name="connsiteY2" fmla="*/ 244137 h 2378014"/>
              <a:gd name="connsiteX3" fmla="*/ 5913994 w 10417685"/>
              <a:gd name="connsiteY3" fmla="*/ 85075 h 2378014"/>
              <a:gd name="connsiteX4" fmla="*/ 9282660 w 10417685"/>
              <a:gd name="connsiteY4" fmla="*/ 1469636 h 2378014"/>
              <a:gd name="connsiteX5" fmla="*/ 10417685 w 10417685"/>
              <a:gd name="connsiteY5" fmla="*/ 2378014 h 2378014"/>
              <a:gd name="connsiteX6" fmla="*/ 0 w 10417685"/>
              <a:gd name="connsiteY6" fmla="*/ 2351393 h 2378014"/>
              <a:gd name="connsiteX0" fmla="*/ 0 w 10417685"/>
              <a:gd name="connsiteY0" fmla="*/ 2322969 h 2349590"/>
              <a:gd name="connsiteX1" fmla="*/ 10076 w 10417685"/>
              <a:gd name="connsiteY1" fmla="*/ 11568 h 2349590"/>
              <a:gd name="connsiteX2" fmla="*/ 3923655 w 10417685"/>
              <a:gd name="connsiteY2" fmla="*/ 1347205 h 2349590"/>
              <a:gd name="connsiteX3" fmla="*/ 5913994 w 10417685"/>
              <a:gd name="connsiteY3" fmla="*/ 56651 h 2349590"/>
              <a:gd name="connsiteX4" fmla="*/ 9282660 w 10417685"/>
              <a:gd name="connsiteY4" fmla="*/ 1441212 h 2349590"/>
              <a:gd name="connsiteX5" fmla="*/ 10417685 w 10417685"/>
              <a:gd name="connsiteY5" fmla="*/ 2349590 h 2349590"/>
              <a:gd name="connsiteX6" fmla="*/ 0 w 10417685"/>
              <a:gd name="connsiteY6" fmla="*/ 2322969 h 2349590"/>
              <a:gd name="connsiteX0" fmla="*/ 0 w 10417685"/>
              <a:gd name="connsiteY0" fmla="*/ 2324912 h 2351533"/>
              <a:gd name="connsiteX1" fmla="*/ 10076 w 10417685"/>
              <a:gd name="connsiteY1" fmla="*/ 13511 h 2351533"/>
              <a:gd name="connsiteX2" fmla="*/ 3923655 w 10417685"/>
              <a:gd name="connsiteY2" fmla="*/ 1349148 h 2351533"/>
              <a:gd name="connsiteX3" fmla="*/ 6599263 w 10417685"/>
              <a:gd name="connsiteY3" fmla="*/ 1461006 h 2351533"/>
              <a:gd name="connsiteX4" fmla="*/ 9282660 w 10417685"/>
              <a:gd name="connsiteY4" fmla="*/ 1443155 h 2351533"/>
              <a:gd name="connsiteX5" fmla="*/ 10417685 w 10417685"/>
              <a:gd name="connsiteY5" fmla="*/ 2351533 h 2351533"/>
              <a:gd name="connsiteX6" fmla="*/ 0 w 10417685"/>
              <a:gd name="connsiteY6" fmla="*/ 2324912 h 2351533"/>
              <a:gd name="connsiteX0" fmla="*/ 0 w 10417685"/>
              <a:gd name="connsiteY0" fmla="*/ 2324914 h 2351535"/>
              <a:gd name="connsiteX1" fmla="*/ 10076 w 10417685"/>
              <a:gd name="connsiteY1" fmla="*/ 13513 h 2351535"/>
              <a:gd name="connsiteX2" fmla="*/ 3923655 w 10417685"/>
              <a:gd name="connsiteY2" fmla="*/ 1349150 h 2351535"/>
              <a:gd name="connsiteX3" fmla="*/ 6599263 w 10417685"/>
              <a:gd name="connsiteY3" fmla="*/ 1461008 h 2351535"/>
              <a:gd name="connsiteX4" fmla="*/ 9282660 w 10417685"/>
              <a:gd name="connsiteY4" fmla="*/ 1443157 h 2351535"/>
              <a:gd name="connsiteX5" fmla="*/ 10417685 w 10417685"/>
              <a:gd name="connsiteY5" fmla="*/ 2351535 h 2351535"/>
              <a:gd name="connsiteX6" fmla="*/ 0 w 10417685"/>
              <a:gd name="connsiteY6" fmla="*/ 2324914 h 2351535"/>
              <a:gd name="connsiteX0" fmla="*/ 0 w 10417685"/>
              <a:gd name="connsiteY0" fmla="*/ 2324914 h 2351535"/>
              <a:gd name="connsiteX1" fmla="*/ 10076 w 10417685"/>
              <a:gd name="connsiteY1" fmla="*/ 13513 h 2351535"/>
              <a:gd name="connsiteX2" fmla="*/ 3923655 w 10417685"/>
              <a:gd name="connsiteY2" fmla="*/ 1349150 h 2351535"/>
              <a:gd name="connsiteX3" fmla="*/ 6599263 w 10417685"/>
              <a:gd name="connsiteY3" fmla="*/ 1461008 h 2351535"/>
              <a:gd name="connsiteX4" fmla="*/ 9282660 w 10417685"/>
              <a:gd name="connsiteY4" fmla="*/ 1443157 h 2351535"/>
              <a:gd name="connsiteX5" fmla="*/ 10417685 w 10417685"/>
              <a:gd name="connsiteY5" fmla="*/ 2351535 h 2351535"/>
              <a:gd name="connsiteX6" fmla="*/ 0 w 10417685"/>
              <a:gd name="connsiteY6" fmla="*/ 2324914 h 2351535"/>
              <a:gd name="connsiteX0" fmla="*/ 0 w 10417685"/>
              <a:gd name="connsiteY0" fmla="*/ 2324914 h 2351535"/>
              <a:gd name="connsiteX1" fmla="*/ 10076 w 10417685"/>
              <a:gd name="connsiteY1" fmla="*/ 13513 h 2351535"/>
              <a:gd name="connsiteX2" fmla="*/ 3923655 w 10417685"/>
              <a:gd name="connsiteY2" fmla="*/ 1349150 h 2351535"/>
              <a:gd name="connsiteX3" fmla="*/ 6599263 w 10417685"/>
              <a:gd name="connsiteY3" fmla="*/ 1461008 h 2351535"/>
              <a:gd name="connsiteX4" fmla="*/ 9282660 w 10417685"/>
              <a:gd name="connsiteY4" fmla="*/ 1443157 h 2351535"/>
              <a:gd name="connsiteX5" fmla="*/ 10417685 w 10417685"/>
              <a:gd name="connsiteY5" fmla="*/ 2351535 h 2351535"/>
              <a:gd name="connsiteX6" fmla="*/ 0 w 10417685"/>
              <a:gd name="connsiteY6" fmla="*/ 2324914 h 2351535"/>
              <a:gd name="connsiteX0" fmla="*/ 0 w 10417685"/>
              <a:gd name="connsiteY0" fmla="*/ 2324914 h 2351535"/>
              <a:gd name="connsiteX1" fmla="*/ 10076 w 10417685"/>
              <a:gd name="connsiteY1" fmla="*/ 13513 h 2351535"/>
              <a:gd name="connsiteX2" fmla="*/ 3923655 w 10417685"/>
              <a:gd name="connsiteY2" fmla="*/ 1349150 h 2351535"/>
              <a:gd name="connsiteX3" fmla="*/ 6599263 w 10417685"/>
              <a:gd name="connsiteY3" fmla="*/ 1461008 h 2351535"/>
              <a:gd name="connsiteX4" fmla="*/ 8565520 w 10417685"/>
              <a:gd name="connsiteY4" fmla="*/ 1809696 h 2351535"/>
              <a:gd name="connsiteX5" fmla="*/ 10417685 w 10417685"/>
              <a:gd name="connsiteY5" fmla="*/ 2351535 h 2351535"/>
              <a:gd name="connsiteX6" fmla="*/ 0 w 10417685"/>
              <a:gd name="connsiteY6" fmla="*/ 2324914 h 2351535"/>
              <a:gd name="connsiteX0" fmla="*/ 0 w 10417685"/>
              <a:gd name="connsiteY0" fmla="*/ 2324914 h 2351535"/>
              <a:gd name="connsiteX1" fmla="*/ 10076 w 10417685"/>
              <a:gd name="connsiteY1" fmla="*/ 13513 h 2351535"/>
              <a:gd name="connsiteX2" fmla="*/ 3923655 w 10417685"/>
              <a:gd name="connsiteY2" fmla="*/ 1349150 h 2351535"/>
              <a:gd name="connsiteX3" fmla="*/ 6599263 w 10417685"/>
              <a:gd name="connsiteY3" fmla="*/ 1461008 h 2351535"/>
              <a:gd name="connsiteX4" fmla="*/ 8517710 w 10417685"/>
              <a:gd name="connsiteY4" fmla="*/ 1777823 h 2351535"/>
              <a:gd name="connsiteX5" fmla="*/ 10417685 w 10417685"/>
              <a:gd name="connsiteY5" fmla="*/ 2351535 h 2351535"/>
              <a:gd name="connsiteX6" fmla="*/ 0 w 10417685"/>
              <a:gd name="connsiteY6" fmla="*/ 2324914 h 2351535"/>
              <a:gd name="connsiteX0" fmla="*/ 0 w 10417685"/>
              <a:gd name="connsiteY0" fmla="*/ 2327775 h 2354396"/>
              <a:gd name="connsiteX1" fmla="*/ 10076 w 10417685"/>
              <a:gd name="connsiteY1" fmla="*/ 16374 h 2354396"/>
              <a:gd name="connsiteX2" fmla="*/ 3525243 w 10417685"/>
              <a:gd name="connsiteY2" fmla="*/ 1112963 h 2354396"/>
              <a:gd name="connsiteX3" fmla="*/ 6599263 w 10417685"/>
              <a:gd name="connsiteY3" fmla="*/ 1463869 h 2354396"/>
              <a:gd name="connsiteX4" fmla="*/ 8517710 w 10417685"/>
              <a:gd name="connsiteY4" fmla="*/ 1780684 h 2354396"/>
              <a:gd name="connsiteX5" fmla="*/ 10417685 w 10417685"/>
              <a:gd name="connsiteY5" fmla="*/ 2354396 h 2354396"/>
              <a:gd name="connsiteX6" fmla="*/ 0 w 10417685"/>
              <a:gd name="connsiteY6" fmla="*/ 2327775 h 2354396"/>
              <a:gd name="connsiteX0" fmla="*/ 0 w 10417685"/>
              <a:gd name="connsiteY0" fmla="*/ 2327373 h 2353994"/>
              <a:gd name="connsiteX1" fmla="*/ 10076 w 10417685"/>
              <a:gd name="connsiteY1" fmla="*/ 15972 h 2353994"/>
              <a:gd name="connsiteX2" fmla="*/ 3525243 w 10417685"/>
              <a:gd name="connsiteY2" fmla="*/ 1112561 h 2353994"/>
              <a:gd name="connsiteX3" fmla="*/ 6647074 w 10417685"/>
              <a:gd name="connsiteY3" fmla="*/ 1288166 h 2353994"/>
              <a:gd name="connsiteX4" fmla="*/ 8517710 w 10417685"/>
              <a:gd name="connsiteY4" fmla="*/ 1780282 h 2353994"/>
              <a:gd name="connsiteX5" fmla="*/ 10417685 w 10417685"/>
              <a:gd name="connsiteY5" fmla="*/ 2353994 h 2353994"/>
              <a:gd name="connsiteX6" fmla="*/ 0 w 10417685"/>
              <a:gd name="connsiteY6" fmla="*/ 2327373 h 2353994"/>
              <a:gd name="connsiteX0" fmla="*/ 0 w 10417685"/>
              <a:gd name="connsiteY0" fmla="*/ 2327373 h 2353994"/>
              <a:gd name="connsiteX1" fmla="*/ 10076 w 10417685"/>
              <a:gd name="connsiteY1" fmla="*/ 15972 h 2353994"/>
              <a:gd name="connsiteX2" fmla="*/ 3525243 w 10417685"/>
              <a:gd name="connsiteY2" fmla="*/ 1112561 h 2353994"/>
              <a:gd name="connsiteX3" fmla="*/ 6647074 w 10417685"/>
              <a:gd name="connsiteY3" fmla="*/ 1288166 h 2353994"/>
              <a:gd name="connsiteX4" fmla="*/ 8517710 w 10417685"/>
              <a:gd name="connsiteY4" fmla="*/ 1780282 h 2353994"/>
              <a:gd name="connsiteX5" fmla="*/ 10417685 w 10417685"/>
              <a:gd name="connsiteY5" fmla="*/ 2353994 h 2353994"/>
              <a:gd name="connsiteX6" fmla="*/ 0 w 10417685"/>
              <a:gd name="connsiteY6" fmla="*/ 2327373 h 2353994"/>
              <a:gd name="connsiteX0" fmla="*/ 0 w 10417685"/>
              <a:gd name="connsiteY0" fmla="*/ 2360728 h 2360728"/>
              <a:gd name="connsiteX1" fmla="*/ 10076 w 10417685"/>
              <a:gd name="connsiteY1" fmla="*/ 15972 h 2360728"/>
              <a:gd name="connsiteX2" fmla="*/ 3525243 w 10417685"/>
              <a:gd name="connsiteY2" fmla="*/ 1112561 h 2360728"/>
              <a:gd name="connsiteX3" fmla="*/ 6647074 w 10417685"/>
              <a:gd name="connsiteY3" fmla="*/ 1288166 h 2360728"/>
              <a:gd name="connsiteX4" fmla="*/ 8517710 w 10417685"/>
              <a:gd name="connsiteY4" fmla="*/ 1780282 h 2360728"/>
              <a:gd name="connsiteX5" fmla="*/ 10417685 w 10417685"/>
              <a:gd name="connsiteY5" fmla="*/ 2353994 h 2360728"/>
              <a:gd name="connsiteX6" fmla="*/ 0 w 10417685"/>
              <a:gd name="connsiteY6" fmla="*/ 2360728 h 2360728"/>
              <a:gd name="connsiteX0" fmla="*/ 0 w 10417685"/>
              <a:gd name="connsiteY0" fmla="*/ 2360728 h 2360728"/>
              <a:gd name="connsiteX1" fmla="*/ 10076 w 10417685"/>
              <a:gd name="connsiteY1" fmla="*/ 15972 h 2360728"/>
              <a:gd name="connsiteX2" fmla="*/ 3525243 w 10417685"/>
              <a:gd name="connsiteY2" fmla="*/ 1112561 h 2360728"/>
              <a:gd name="connsiteX3" fmla="*/ 6647074 w 10417685"/>
              <a:gd name="connsiteY3" fmla="*/ 1288166 h 2360728"/>
              <a:gd name="connsiteX4" fmla="*/ 8517710 w 10417685"/>
              <a:gd name="connsiteY4" fmla="*/ 1780282 h 2360728"/>
              <a:gd name="connsiteX5" fmla="*/ 10417685 w 10417685"/>
              <a:gd name="connsiteY5" fmla="*/ 2353994 h 2360728"/>
              <a:gd name="connsiteX6" fmla="*/ 0 w 10417685"/>
              <a:gd name="connsiteY6" fmla="*/ 2360728 h 2360728"/>
              <a:gd name="connsiteX0" fmla="*/ 0 w 10417685"/>
              <a:gd name="connsiteY0" fmla="*/ 2360728 h 2360728"/>
              <a:gd name="connsiteX1" fmla="*/ 10076 w 10417685"/>
              <a:gd name="connsiteY1" fmla="*/ 15972 h 2360728"/>
              <a:gd name="connsiteX2" fmla="*/ 3525243 w 10417685"/>
              <a:gd name="connsiteY2" fmla="*/ 1112561 h 2360728"/>
              <a:gd name="connsiteX3" fmla="*/ 6647074 w 10417685"/>
              <a:gd name="connsiteY3" fmla="*/ 1288166 h 2360728"/>
              <a:gd name="connsiteX4" fmla="*/ 8517710 w 10417685"/>
              <a:gd name="connsiteY4" fmla="*/ 1780282 h 2360728"/>
              <a:gd name="connsiteX5" fmla="*/ 10417685 w 10417685"/>
              <a:gd name="connsiteY5" fmla="*/ 2353994 h 2360728"/>
              <a:gd name="connsiteX6" fmla="*/ 0 w 10417685"/>
              <a:gd name="connsiteY6" fmla="*/ 2360728 h 2360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417685" h="2360728">
                <a:moveTo>
                  <a:pt x="0" y="2360728"/>
                </a:moveTo>
                <a:cubicBezTo>
                  <a:pt x="5201" y="1942992"/>
                  <a:pt x="-3531" y="533169"/>
                  <a:pt x="10076" y="15972"/>
                </a:cubicBezTo>
                <a:cubicBezTo>
                  <a:pt x="1596611" y="-140608"/>
                  <a:pt x="2419077" y="900529"/>
                  <a:pt x="3525243" y="1112561"/>
                </a:cubicBezTo>
                <a:cubicBezTo>
                  <a:pt x="4631409" y="1324593"/>
                  <a:pt x="4893995" y="1071022"/>
                  <a:pt x="6647074" y="1288166"/>
                </a:cubicBezTo>
                <a:cubicBezTo>
                  <a:pt x="7684970" y="1430958"/>
                  <a:pt x="7768526" y="1534458"/>
                  <a:pt x="8517710" y="1780282"/>
                </a:cubicBezTo>
                <a:cubicBezTo>
                  <a:pt x="8954611" y="1917780"/>
                  <a:pt x="10039343" y="2051201"/>
                  <a:pt x="10417685" y="2353994"/>
                </a:cubicBezTo>
                <a:lnTo>
                  <a:pt x="0" y="2360728"/>
                </a:lnTo>
                <a:close/>
              </a:path>
            </a:pathLst>
          </a:custGeom>
          <a:solidFill>
            <a:srgbClr val="FFEA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100">
              <a:solidFill>
                <a:srgbClr val="FFC00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5523EA-5C6D-4DAA-9C10-AA2FBF8FF80A}"/>
              </a:ext>
            </a:extLst>
          </p:cNvPr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7658545D-04C5-AB23-E0F3-BE6E0CA731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5712" y="-257439"/>
            <a:ext cx="2031736" cy="25872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1C266C0-F79A-09AF-E1DC-C4EAC2B9FBC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alphaModFix amt="71000"/>
          </a:blip>
          <a:srcRect l="29810" t="-1" b="-7389"/>
          <a:stretch/>
        </p:blipFill>
        <p:spPr>
          <a:xfrm rot="16200000">
            <a:off x="6447392" y="4597744"/>
            <a:ext cx="1751338" cy="276917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5ED4FD7-DD28-FB12-4092-D7CADBE32CE3}"/>
              </a:ext>
            </a:extLst>
          </p:cNvPr>
          <p:cNvSpPr txBox="1"/>
          <p:nvPr userDrawn="1"/>
        </p:nvSpPr>
        <p:spPr>
          <a:xfrm>
            <a:off x="8643069" y="6487410"/>
            <a:ext cx="4111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3700E7A0-900D-1C46-98A3-ECB8A5687870}" type="slidenum">
              <a:rPr lang="en-US" sz="1200" i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ctr"/>
              <a:t>‹#›</a:t>
            </a:fld>
            <a:endParaRPr lang="en-US" sz="1200" i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684E99C-6C02-1BEC-BC32-7587DF139265}"/>
              </a:ext>
            </a:extLst>
          </p:cNvPr>
          <p:cNvSpPr txBox="1"/>
          <p:nvPr userDrawn="1"/>
        </p:nvSpPr>
        <p:spPr>
          <a:xfrm>
            <a:off x="325712" y="351137"/>
            <a:ext cx="5665788" cy="5490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3600" b="1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Objective</a:t>
            </a:r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1BABA788-1014-4ADE-4367-E66CC0A9595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1325" y="1196752"/>
            <a:ext cx="8237538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 sz="4800">
                <a:solidFill>
                  <a:srgbClr val="000000"/>
                </a:solidFill>
                <a:latin typeface="Edu QLD Beginner" pitchFamily="2" charset="0"/>
              </a:defRPr>
            </a:lvl1pPr>
          </a:lstStyle>
          <a:p>
            <a:pPr lvl="0"/>
            <a:r>
              <a:rPr lang="en-GB"/>
              <a:t>Insert text here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37549E-B64F-07E6-6A60-33B22C06036F}"/>
              </a:ext>
            </a:extLst>
          </p:cNvPr>
          <p:cNvSpPr txBox="1"/>
          <p:nvPr userDrawn="1"/>
        </p:nvSpPr>
        <p:spPr>
          <a:xfrm>
            <a:off x="177895" y="6384855"/>
            <a:ext cx="2203165" cy="3979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1100" b="1" i="0">
                <a:solidFill>
                  <a:schemeClr val="accent1"/>
                </a:solidFill>
                <a:latin typeface="Calibri"/>
                <a:cs typeface="Calibri"/>
              </a:rPr>
              <a:t>Social </a:t>
            </a:r>
            <a:r>
              <a:rPr lang="en-US" sz="1100" b="0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Emotional Learning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CB02F5DC-1BE0-7035-91E3-42F9E5B0A5C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4609" y="6031517"/>
            <a:ext cx="1907688" cy="120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1805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7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pos="5465" userDrawn="1">
          <p15:clr>
            <a:srgbClr val="FBAE40"/>
          </p15:clr>
        </p15:guide>
        <p15:guide id="4" pos="272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ccess Criteria"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>
            <a:extLst>
              <a:ext uri="{FF2B5EF4-FFF2-40B4-BE49-F238E27FC236}">
                <a16:creationId xmlns:a16="http://schemas.microsoft.com/office/drawing/2014/main" id="{C55DF77C-0D7D-9851-1238-D95E61E59DCB}"/>
              </a:ext>
            </a:extLst>
          </p:cNvPr>
          <p:cNvSpPr/>
          <p:nvPr userDrawn="1"/>
        </p:nvSpPr>
        <p:spPr>
          <a:xfrm flipH="1">
            <a:off x="2502402" y="5366051"/>
            <a:ext cx="6641598" cy="1505036"/>
          </a:xfrm>
          <a:custGeom>
            <a:avLst/>
            <a:gdLst>
              <a:gd name="connsiteX0" fmla="*/ 0 w 9144000"/>
              <a:gd name="connsiteY0" fmla="*/ 0 h 5425440"/>
              <a:gd name="connsiteX1" fmla="*/ 9144000 w 9144000"/>
              <a:gd name="connsiteY1" fmla="*/ 0 h 5425440"/>
              <a:gd name="connsiteX2" fmla="*/ 9144000 w 9144000"/>
              <a:gd name="connsiteY2" fmla="*/ 5425440 h 5425440"/>
              <a:gd name="connsiteX3" fmla="*/ 0 w 9144000"/>
              <a:gd name="connsiteY3" fmla="*/ 5425440 h 5425440"/>
              <a:gd name="connsiteX4" fmla="*/ 0 w 9144000"/>
              <a:gd name="connsiteY4" fmla="*/ 0 h 5425440"/>
              <a:gd name="connsiteX0" fmla="*/ 0 w 9144000"/>
              <a:gd name="connsiteY0" fmla="*/ 22 h 5425462"/>
              <a:gd name="connsiteX1" fmla="*/ 1757680 w 9144000"/>
              <a:gd name="connsiteY1" fmla="*/ 375942 h 5425462"/>
              <a:gd name="connsiteX2" fmla="*/ 9144000 w 9144000"/>
              <a:gd name="connsiteY2" fmla="*/ 22 h 5425462"/>
              <a:gd name="connsiteX3" fmla="*/ 9144000 w 9144000"/>
              <a:gd name="connsiteY3" fmla="*/ 5425462 h 5425462"/>
              <a:gd name="connsiteX4" fmla="*/ 0 w 9144000"/>
              <a:gd name="connsiteY4" fmla="*/ 5425462 h 5425462"/>
              <a:gd name="connsiteX5" fmla="*/ 0 w 9144000"/>
              <a:gd name="connsiteY5" fmla="*/ 22 h 5425462"/>
              <a:gd name="connsiteX0" fmla="*/ 0 w 9144000"/>
              <a:gd name="connsiteY0" fmla="*/ 22 h 5425462"/>
              <a:gd name="connsiteX1" fmla="*/ 1757680 w 9144000"/>
              <a:gd name="connsiteY1" fmla="*/ 375942 h 5425462"/>
              <a:gd name="connsiteX2" fmla="*/ 5110480 w 9144000"/>
              <a:gd name="connsiteY2" fmla="*/ 22 h 5425462"/>
              <a:gd name="connsiteX3" fmla="*/ 9144000 w 9144000"/>
              <a:gd name="connsiteY3" fmla="*/ 22 h 5425462"/>
              <a:gd name="connsiteX4" fmla="*/ 9144000 w 9144000"/>
              <a:gd name="connsiteY4" fmla="*/ 5425462 h 5425462"/>
              <a:gd name="connsiteX5" fmla="*/ 0 w 9144000"/>
              <a:gd name="connsiteY5" fmla="*/ 5425462 h 5425462"/>
              <a:gd name="connsiteX6" fmla="*/ 0 w 9144000"/>
              <a:gd name="connsiteY6" fmla="*/ 22 h 5425462"/>
              <a:gd name="connsiteX0" fmla="*/ 0 w 9174480"/>
              <a:gd name="connsiteY0" fmla="*/ 22 h 5425462"/>
              <a:gd name="connsiteX1" fmla="*/ 1757680 w 9174480"/>
              <a:gd name="connsiteY1" fmla="*/ 375942 h 5425462"/>
              <a:gd name="connsiteX2" fmla="*/ 5110480 w 9174480"/>
              <a:gd name="connsiteY2" fmla="*/ 22 h 5425462"/>
              <a:gd name="connsiteX3" fmla="*/ 9174480 w 9174480"/>
              <a:gd name="connsiteY3" fmla="*/ 508022 h 5425462"/>
              <a:gd name="connsiteX4" fmla="*/ 9144000 w 9174480"/>
              <a:gd name="connsiteY4" fmla="*/ 5425462 h 5425462"/>
              <a:gd name="connsiteX5" fmla="*/ 0 w 9174480"/>
              <a:gd name="connsiteY5" fmla="*/ 5425462 h 5425462"/>
              <a:gd name="connsiteX6" fmla="*/ 0 w 9174480"/>
              <a:gd name="connsiteY6" fmla="*/ 22 h 5425462"/>
              <a:gd name="connsiteX0" fmla="*/ 0 w 9174480"/>
              <a:gd name="connsiteY0" fmla="*/ 22 h 5425462"/>
              <a:gd name="connsiteX1" fmla="*/ 1757680 w 9174480"/>
              <a:gd name="connsiteY1" fmla="*/ 375942 h 5425462"/>
              <a:gd name="connsiteX2" fmla="*/ 5110480 w 9174480"/>
              <a:gd name="connsiteY2" fmla="*/ 22 h 5425462"/>
              <a:gd name="connsiteX3" fmla="*/ 9174480 w 9174480"/>
              <a:gd name="connsiteY3" fmla="*/ 508022 h 5425462"/>
              <a:gd name="connsiteX4" fmla="*/ 9144000 w 9174480"/>
              <a:gd name="connsiteY4" fmla="*/ 5425462 h 5425462"/>
              <a:gd name="connsiteX5" fmla="*/ 0 w 9174480"/>
              <a:gd name="connsiteY5" fmla="*/ 5425462 h 5425462"/>
              <a:gd name="connsiteX6" fmla="*/ 0 w 9174480"/>
              <a:gd name="connsiteY6" fmla="*/ 22 h 5425462"/>
              <a:gd name="connsiteX0" fmla="*/ 27200 w 9174480"/>
              <a:gd name="connsiteY0" fmla="*/ 5467225 h 5467225"/>
              <a:gd name="connsiteX1" fmla="*/ 1757680 w 9174480"/>
              <a:gd name="connsiteY1" fmla="*/ 375920 h 5467225"/>
              <a:gd name="connsiteX2" fmla="*/ 5110480 w 9174480"/>
              <a:gd name="connsiteY2" fmla="*/ 0 h 5467225"/>
              <a:gd name="connsiteX3" fmla="*/ 9174480 w 9174480"/>
              <a:gd name="connsiteY3" fmla="*/ 508000 h 5467225"/>
              <a:gd name="connsiteX4" fmla="*/ 9144000 w 9174480"/>
              <a:gd name="connsiteY4" fmla="*/ 5425440 h 5467225"/>
              <a:gd name="connsiteX5" fmla="*/ 0 w 9174480"/>
              <a:gd name="connsiteY5" fmla="*/ 5425440 h 5467225"/>
              <a:gd name="connsiteX6" fmla="*/ 27200 w 9174480"/>
              <a:gd name="connsiteY6" fmla="*/ 5467225 h 5467225"/>
              <a:gd name="connsiteX0" fmla="*/ 0 w 10779289"/>
              <a:gd name="connsiteY0" fmla="*/ 5494425 h 5494425"/>
              <a:gd name="connsiteX1" fmla="*/ 3362489 w 10779289"/>
              <a:gd name="connsiteY1" fmla="*/ 375920 h 5494425"/>
              <a:gd name="connsiteX2" fmla="*/ 6715289 w 10779289"/>
              <a:gd name="connsiteY2" fmla="*/ 0 h 5494425"/>
              <a:gd name="connsiteX3" fmla="*/ 10779289 w 10779289"/>
              <a:gd name="connsiteY3" fmla="*/ 508000 h 5494425"/>
              <a:gd name="connsiteX4" fmla="*/ 10748809 w 10779289"/>
              <a:gd name="connsiteY4" fmla="*/ 5425440 h 5494425"/>
              <a:gd name="connsiteX5" fmla="*/ 1604809 w 10779289"/>
              <a:gd name="connsiteY5" fmla="*/ 5425440 h 5494425"/>
              <a:gd name="connsiteX6" fmla="*/ 0 w 10779289"/>
              <a:gd name="connsiteY6" fmla="*/ 5494425 h 5494425"/>
              <a:gd name="connsiteX0" fmla="*/ 0 w 10779289"/>
              <a:gd name="connsiteY0" fmla="*/ 5494425 h 5494425"/>
              <a:gd name="connsiteX1" fmla="*/ 3280890 w 10779289"/>
              <a:gd name="connsiteY1" fmla="*/ 2334328 h 5494425"/>
              <a:gd name="connsiteX2" fmla="*/ 6715289 w 10779289"/>
              <a:gd name="connsiteY2" fmla="*/ 0 h 5494425"/>
              <a:gd name="connsiteX3" fmla="*/ 10779289 w 10779289"/>
              <a:gd name="connsiteY3" fmla="*/ 508000 h 5494425"/>
              <a:gd name="connsiteX4" fmla="*/ 10748809 w 10779289"/>
              <a:gd name="connsiteY4" fmla="*/ 5425440 h 5494425"/>
              <a:gd name="connsiteX5" fmla="*/ 1604809 w 10779289"/>
              <a:gd name="connsiteY5" fmla="*/ 5425440 h 5494425"/>
              <a:gd name="connsiteX6" fmla="*/ 0 w 10779289"/>
              <a:gd name="connsiteY6" fmla="*/ 5494425 h 5494425"/>
              <a:gd name="connsiteX0" fmla="*/ 0 w 10779289"/>
              <a:gd name="connsiteY0" fmla="*/ 5494425 h 5494425"/>
              <a:gd name="connsiteX1" fmla="*/ 3280890 w 10779289"/>
              <a:gd name="connsiteY1" fmla="*/ 2334328 h 5494425"/>
              <a:gd name="connsiteX2" fmla="*/ 6715289 w 10779289"/>
              <a:gd name="connsiteY2" fmla="*/ 0 h 5494425"/>
              <a:gd name="connsiteX3" fmla="*/ 10779289 w 10779289"/>
              <a:gd name="connsiteY3" fmla="*/ 508000 h 5494425"/>
              <a:gd name="connsiteX4" fmla="*/ 10748809 w 10779289"/>
              <a:gd name="connsiteY4" fmla="*/ 5425440 h 5494425"/>
              <a:gd name="connsiteX5" fmla="*/ 1604809 w 10779289"/>
              <a:gd name="connsiteY5" fmla="*/ 5425440 h 5494425"/>
              <a:gd name="connsiteX6" fmla="*/ 0 w 10779289"/>
              <a:gd name="connsiteY6" fmla="*/ 5494425 h 5494425"/>
              <a:gd name="connsiteX0" fmla="*/ 0 w 10779289"/>
              <a:gd name="connsiteY0" fmla="*/ 4997510 h 4997510"/>
              <a:gd name="connsiteX1" fmla="*/ 3280890 w 10779289"/>
              <a:gd name="connsiteY1" fmla="*/ 1837413 h 4997510"/>
              <a:gd name="connsiteX2" fmla="*/ 7476893 w 10779289"/>
              <a:gd name="connsiteY2" fmla="*/ 1651894 h 4997510"/>
              <a:gd name="connsiteX3" fmla="*/ 10779289 w 10779289"/>
              <a:gd name="connsiteY3" fmla="*/ 11085 h 4997510"/>
              <a:gd name="connsiteX4" fmla="*/ 10748809 w 10779289"/>
              <a:gd name="connsiteY4" fmla="*/ 4928525 h 4997510"/>
              <a:gd name="connsiteX5" fmla="*/ 1604809 w 10779289"/>
              <a:gd name="connsiteY5" fmla="*/ 4928525 h 4997510"/>
              <a:gd name="connsiteX6" fmla="*/ 0 w 10779289"/>
              <a:gd name="connsiteY6" fmla="*/ 4997510 h 4997510"/>
              <a:gd name="connsiteX0" fmla="*/ 0 w 10806489"/>
              <a:gd name="connsiteY0" fmla="*/ 3870969 h 3870969"/>
              <a:gd name="connsiteX1" fmla="*/ 3280890 w 10806489"/>
              <a:gd name="connsiteY1" fmla="*/ 710872 h 3870969"/>
              <a:gd name="connsiteX2" fmla="*/ 7476893 w 10806489"/>
              <a:gd name="connsiteY2" fmla="*/ 525353 h 3870969"/>
              <a:gd name="connsiteX3" fmla="*/ 10806489 w 10806489"/>
              <a:gd name="connsiteY3" fmla="*/ 26951 h 3870969"/>
              <a:gd name="connsiteX4" fmla="*/ 10748809 w 10806489"/>
              <a:gd name="connsiteY4" fmla="*/ 3801984 h 3870969"/>
              <a:gd name="connsiteX5" fmla="*/ 1604809 w 10806489"/>
              <a:gd name="connsiteY5" fmla="*/ 3801984 h 3870969"/>
              <a:gd name="connsiteX6" fmla="*/ 0 w 10806489"/>
              <a:gd name="connsiteY6" fmla="*/ 3870969 h 3870969"/>
              <a:gd name="connsiteX0" fmla="*/ 0 w 10806489"/>
              <a:gd name="connsiteY0" fmla="*/ 3870969 h 3870969"/>
              <a:gd name="connsiteX1" fmla="*/ 3117688 w 10806489"/>
              <a:gd name="connsiteY1" fmla="*/ 1336474 h 3870969"/>
              <a:gd name="connsiteX2" fmla="*/ 7476893 w 10806489"/>
              <a:gd name="connsiteY2" fmla="*/ 525353 h 3870969"/>
              <a:gd name="connsiteX3" fmla="*/ 10806489 w 10806489"/>
              <a:gd name="connsiteY3" fmla="*/ 26951 h 3870969"/>
              <a:gd name="connsiteX4" fmla="*/ 10748809 w 10806489"/>
              <a:gd name="connsiteY4" fmla="*/ 3801984 h 3870969"/>
              <a:gd name="connsiteX5" fmla="*/ 1604809 w 10806489"/>
              <a:gd name="connsiteY5" fmla="*/ 3801984 h 3870969"/>
              <a:gd name="connsiteX6" fmla="*/ 0 w 10806489"/>
              <a:gd name="connsiteY6" fmla="*/ 3870969 h 3870969"/>
              <a:gd name="connsiteX0" fmla="*/ 0 w 10806489"/>
              <a:gd name="connsiteY0" fmla="*/ 3870081 h 3870081"/>
              <a:gd name="connsiteX1" fmla="*/ 3117688 w 10806489"/>
              <a:gd name="connsiteY1" fmla="*/ 1335586 h 3870081"/>
              <a:gd name="connsiteX2" fmla="*/ 6824091 w 10806489"/>
              <a:gd name="connsiteY2" fmla="*/ 551665 h 3870081"/>
              <a:gd name="connsiteX3" fmla="*/ 10806489 w 10806489"/>
              <a:gd name="connsiteY3" fmla="*/ 26063 h 3870081"/>
              <a:gd name="connsiteX4" fmla="*/ 10748809 w 10806489"/>
              <a:gd name="connsiteY4" fmla="*/ 3801096 h 3870081"/>
              <a:gd name="connsiteX5" fmla="*/ 1604809 w 10806489"/>
              <a:gd name="connsiteY5" fmla="*/ 3801096 h 3870081"/>
              <a:gd name="connsiteX6" fmla="*/ 0 w 10806489"/>
              <a:gd name="connsiteY6" fmla="*/ 3870081 h 3870081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12559"/>
              <a:gd name="connsiteY0" fmla="*/ 3896092 h 3896092"/>
              <a:gd name="connsiteX1" fmla="*/ 3818893 w 10812559"/>
              <a:gd name="connsiteY1" fmla="*/ 2652452 h 3896092"/>
              <a:gd name="connsiteX2" fmla="*/ 6824091 w 10812559"/>
              <a:gd name="connsiteY2" fmla="*/ 577676 h 3896092"/>
              <a:gd name="connsiteX3" fmla="*/ 10806489 w 10812559"/>
              <a:gd name="connsiteY3" fmla="*/ 52074 h 3896092"/>
              <a:gd name="connsiteX4" fmla="*/ 10812559 w 10812559"/>
              <a:gd name="connsiteY4" fmla="*/ 3827108 h 3896092"/>
              <a:gd name="connsiteX5" fmla="*/ 1604809 w 10812559"/>
              <a:gd name="connsiteY5" fmla="*/ 3827107 h 3896092"/>
              <a:gd name="connsiteX6" fmla="*/ 0 w 10812559"/>
              <a:gd name="connsiteY6" fmla="*/ 3896092 h 3896092"/>
              <a:gd name="connsiteX0" fmla="*/ 0 w 10812559"/>
              <a:gd name="connsiteY0" fmla="*/ 3886471 h 3886471"/>
              <a:gd name="connsiteX1" fmla="*/ 1364675 w 10812559"/>
              <a:gd name="connsiteY1" fmla="*/ 1989434 h 3886471"/>
              <a:gd name="connsiteX2" fmla="*/ 6824091 w 10812559"/>
              <a:gd name="connsiteY2" fmla="*/ 568055 h 3886471"/>
              <a:gd name="connsiteX3" fmla="*/ 10806489 w 10812559"/>
              <a:gd name="connsiteY3" fmla="*/ 42453 h 3886471"/>
              <a:gd name="connsiteX4" fmla="*/ 10812559 w 10812559"/>
              <a:gd name="connsiteY4" fmla="*/ 3817487 h 3886471"/>
              <a:gd name="connsiteX5" fmla="*/ 1604809 w 10812559"/>
              <a:gd name="connsiteY5" fmla="*/ 3817486 h 3886471"/>
              <a:gd name="connsiteX6" fmla="*/ 0 w 10812559"/>
              <a:gd name="connsiteY6" fmla="*/ 3886471 h 3886471"/>
              <a:gd name="connsiteX0" fmla="*/ -1 w 10892241"/>
              <a:gd name="connsiteY0" fmla="*/ 3822729 h 3822730"/>
              <a:gd name="connsiteX1" fmla="*/ 1444357 w 10892241"/>
              <a:gd name="connsiteY1" fmla="*/ 1989434 h 3822730"/>
              <a:gd name="connsiteX2" fmla="*/ 6903773 w 10892241"/>
              <a:gd name="connsiteY2" fmla="*/ 568055 h 3822730"/>
              <a:gd name="connsiteX3" fmla="*/ 10886171 w 10892241"/>
              <a:gd name="connsiteY3" fmla="*/ 42453 h 3822730"/>
              <a:gd name="connsiteX4" fmla="*/ 10892241 w 10892241"/>
              <a:gd name="connsiteY4" fmla="*/ 3817487 h 3822730"/>
              <a:gd name="connsiteX5" fmla="*/ 1684491 w 10892241"/>
              <a:gd name="connsiteY5" fmla="*/ 3817486 h 3822730"/>
              <a:gd name="connsiteX6" fmla="*/ -1 w 10892241"/>
              <a:gd name="connsiteY6" fmla="*/ 3822729 h 3822730"/>
              <a:gd name="connsiteX0" fmla="*/ 766627 w 11658869"/>
              <a:gd name="connsiteY0" fmla="*/ 3824359 h 3824358"/>
              <a:gd name="connsiteX1" fmla="*/ 904193 w 11658869"/>
              <a:gd name="connsiteY1" fmla="*/ 2118555 h 3824358"/>
              <a:gd name="connsiteX2" fmla="*/ 7670401 w 11658869"/>
              <a:gd name="connsiteY2" fmla="*/ 569685 h 3824358"/>
              <a:gd name="connsiteX3" fmla="*/ 11652799 w 11658869"/>
              <a:gd name="connsiteY3" fmla="*/ 44083 h 3824358"/>
              <a:gd name="connsiteX4" fmla="*/ 11658869 w 11658869"/>
              <a:gd name="connsiteY4" fmla="*/ 3819117 h 3824358"/>
              <a:gd name="connsiteX5" fmla="*/ 2451119 w 11658869"/>
              <a:gd name="connsiteY5" fmla="*/ 3819116 h 3824358"/>
              <a:gd name="connsiteX6" fmla="*/ 766627 w 11658869"/>
              <a:gd name="connsiteY6" fmla="*/ 3824359 h 3824358"/>
              <a:gd name="connsiteX0" fmla="*/ -1 w 10892241"/>
              <a:gd name="connsiteY0" fmla="*/ 3824359 h 3824360"/>
              <a:gd name="connsiteX1" fmla="*/ 137565 w 10892241"/>
              <a:gd name="connsiteY1" fmla="*/ 2118555 h 3824360"/>
              <a:gd name="connsiteX2" fmla="*/ 6903773 w 10892241"/>
              <a:gd name="connsiteY2" fmla="*/ 569685 h 3824360"/>
              <a:gd name="connsiteX3" fmla="*/ 10886171 w 10892241"/>
              <a:gd name="connsiteY3" fmla="*/ 44083 h 3824360"/>
              <a:gd name="connsiteX4" fmla="*/ 10892241 w 10892241"/>
              <a:gd name="connsiteY4" fmla="*/ 3819117 h 3824360"/>
              <a:gd name="connsiteX5" fmla="*/ 1684491 w 10892241"/>
              <a:gd name="connsiteY5" fmla="*/ 3819116 h 3824360"/>
              <a:gd name="connsiteX6" fmla="*/ -1 w 10892241"/>
              <a:gd name="connsiteY6" fmla="*/ 3824359 h 3824360"/>
              <a:gd name="connsiteX0" fmla="*/ 1 w 10892243"/>
              <a:gd name="connsiteY0" fmla="*/ 3824784 h 3824784"/>
              <a:gd name="connsiteX1" fmla="*/ 89757 w 10892243"/>
              <a:gd name="connsiteY1" fmla="*/ 2150852 h 3824784"/>
              <a:gd name="connsiteX2" fmla="*/ 6903775 w 10892243"/>
              <a:gd name="connsiteY2" fmla="*/ 570110 h 3824784"/>
              <a:gd name="connsiteX3" fmla="*/ 10886173 w 10892243"/>
              <a:gd name="connsiteY3" fmla="*/ 44508 h 3824784"/>
              <a:gd name="connsiteX4" fmla="*/ 10892243 w 10892243"/>
              <a:gd name="connsiteY4" fmla="*/ 3819542 h 3824784"/>
              <a:gd name="connsiteX5" fmla="*/ 1684493 w 10892243"/>
              <a:gd name="connsiteY5" fmla="*/ 3819541 h 3824784"/>
              <a:gd name="connsiteX6" fmla="*/ 1 w 10892243"/>
              <a:gd name="connsiteY6" fmla="*/ 3824784 h 3824784"/>
              <a:gd name="connsiteX0" fmla="*/ -1 w 10892241"/>
              <a:gd name="connsiteY0" fmla="*/ 3824784 h 3824784"/>
              <a:gd name="connsiteX1" fmla="*/ 89755 w 10892241"/>
              <a:gd name="connsiteY1" fmla="*/ 2150852 h 3824784"/>
              <a:gd name="connsiteX2" fmla="*/ 6903773 w 10892241"/>
              <a:gd name="connsiteY2" fmla="*/ 570110 h 3824784"/>
              <a:gd name="connsiteX3" fmla="*/ 10886171 w 10892241"/>
              <a:gd name="connsiteY3" fmla="*/ 44508 h 3824784"/>
              <a:gd name="connsiteX4" fmla="*/ 10892241 w 10892241"/>
              <a:gd name="connsiteY4" fmla="*/ 3819542 h 3824784"/>
              <a:gd name="connsiteX5" fmla="*/ 1684491 w 10892241"/>
              <a:gd name="connsiteY5" fmla="*/ 3819541 h 3824784"/>
              <a:gd name="connsiteX6" fmla="*/ -1 w 10892241"/>
              <a:gd name="connsiteY6" fmla="*/ 3824784 h 3824784"/>
              <a:gd name="connsiteX0" fmla="*/ 1 w 10876308"/>
              <a:gd name="connsiteY0" fmla="*/ 3824788 h 3824789"/>
              <a:gd name="connsiteX1" fmla="*/ 73822 w 10876308"/>
              <a:gd name="connsiteY1" fmla="*/ 2150852 h 3824789"/>
              <a:gd name="connsiteX2" fmla="*/ 6887840 w 10876308"/>
              <a:gd name="connsiteY2" fmla="*/ 570110 h 3824789"/>
              <a:gd name="connsiteX3" fmla="*/ 10870238 w 10876308"/>
              <a:gd name="connsiteY3" fmla="*/ 44508 h 3824789"/>
              <a:gd name="connsiteX4" fmla="*/ 10876308 w 10876308"/>
              <a:gd name="connsiteY4" fmla="*/ 3819542 h 3824789"/>
              <a:gd name="connsiteX5" fmla="*/ 1668558 w 10876308"/>
              <a:gd name="connsiteY5" fmla="*/ 3819541 h 3824789"/>
              <a:gd name="connsiteX6" fmla="*/ 1 w 10876308"/>
              <a:gd name="connsiteY6" fmla="*/ 3824788 h 3824789"/>
              <a:gd name="connsiteX0" fmla="*/ 32581 w 10908888"/>
              <a:gd name="connsiteY0" fmla="*/ 3824788 h 3824787"/>
              <a:gd name="connsiteX1" fmla="*/ 106402 w 10908888"/>
              <a:gd name="connsiteY1" fmla="*/ 2150852 h 3824787"/>
              <a:gd name="connsiteX2" fmla="*/ 6920420 w 10908888"/>
              <a:gd name="connsiteY2" fmla="*/ 570110 h 3824787"/>
              <a:gd name="connsiteX3" fmla="*/ 10902818 w 10908888"/>
              <a:gd name="connsiteY3" fmla="*/ 44508 h 3824787"/>
              <a:gd name="connsiteX4" fmla="*/ 10908888 w 10908888"/>
              <a:gd name="connsiteY4" fmla="*/ 3819542 h 3824787"/>
              <a:gd name="connsiteX5" fmla="*/ 1701138 w 10908888"/>
              <a:gd name="connsiteY5" fmla="*/ 3819541 h 3824787"/>
              <a:gd name="connsiteX6" fmla="*/ 32581 w 10908888"/>
              <a:gd name="connsiteY6" fmla="*/ 3824788 h 3824787"/>
              <a:gd name="connsiteX0" fmla="*/ 21948 w 10898255"/>
              <a:gd name="connsiteY0" fmla="*/ 3824788 h 3824789"/>
              <a:gd name="connsiteX1" fmla="*/ 111706 w 10898255"/>
              <a:gd name="connsiteY1" fmla="*/ 2150852 h 3824789"/>
              <a:gd name="connsiteX2" fmla="*/ 6909787 w 10898255"/>
              <a:gd name="connsiteY2" fmla="*/ 570110 h 3824789"/>
              <a:gd name="connsiteX3" fmla="*/ 10892185 w 10898255"/>
              <a:gd name="connsiteY3" fmla="*/ 44508 h 3824789"/>
              <a:gd name="connsiteX4" fmla="*/ 10898255 w 10898255"/>
              <a:gd name="connsiteY4" fmla="*/ 3819542 h 3824789"/>
              <a:gd name="connsiteX5" fmla="*/ 1690505 w 10898255"/>
              <a:gd name="connsiteY5" fmla="*/ 3819541 h 3824789"/>
              <a:gd name="connsiteX6" fmla="*/ 21948 w 10898255"/>
              <a:gd name="connsiteY6" fmla="*/ 3824788 h 3824789"/>
              <a:gd name="connsiteX0" fmla="*/ -1 w 10876306"/>
              <a:gd name="connsiteY0" fmla="*/ 3824788 h 3824787"/>
              <a:gd name="connsiteX1" fmla="*/ 89757 w 10876306"/>
              <a:gd name="connsiteY1" fmla="*/ 2150852 h 3824787"/>
              <a:gd name="connsiteX2" fmla="*/ 6887838 w 10876306"/>
              <a:gd name="connsiteY2" fmla="*/ 570110 h 3824787"/>
              <a:gd name="connsiteX3" fmla="*/ 10870236 w 10876306"/>
              <a:gd name="connsiteY3" fmla="*/ 44508 h 3824787"/>
              <a:gd name="connsiteX4" fmla="*/ 10876306 w 10876306"/>
              <a:gd name="connsiteY4" fmla="*/ 3819542 h 3824787"/>
              <a:gd name="connsiteX5" fmla="*/ 1668556 w 10876306"/>
              <a:gd name="connsiteY5" fmla="*/ 3819541 h 3824787"/>
              <a:gd name="connsiteX6" fmla="*/ -1 w 10876306"/>
              <a:gd name="connsiteY6" fmla="*/ 3824788 h 3824787"/>
              <a:gd name="connsiteX0" fmla="*/ 1 w 10876308"/>
              <a:gd name="connsiteY0" fmla="*/ 3824576 h 3824577"/>
              <a:gd name="connsiteX1" fmla="*/ 41950 w 10876308"/>
              <a:gd name="connsiteY1" fmla="*/ 2134703 h 3824577"/>
              <a:gd name="connsiteX2" fmla="*/ 6887840 w 10876308"/>
              <a:gd name="connsiteY2" fmla="*/ 569898 h 3824577"/>
              <a:gd name="connsiteX3" fmla="*/ 10870238 w 10876308"/>
              <a:gd name="connsiteY3" fmla="*/ 44296 h 3824577"/>
              <a:gd name="connsiteX4" fmla="*/ 10876308 w 10876308"/>
              <a:gd name="connsiteY4" fmla="*/ 3819330 h 3824577"/>
              <a:gd name="connsiteX5" fmla="*/ 1668558 w 10876308"/>
              <a:gd name="connsiteY5" fmla="*/ 3819329 h 3824577"/>
              <a:gd name="connsiteX6" fmla="*/ 1 w 10876308"/>
              <a:gd name="connsiteY6" fmla="*/ 3824576 h 3824577"/>
              <a:gd name="connsiteX0" fmla="*/ -1 w 10876306"/>
              <a:gd name="connsiteY0" fmla="*/ 3824576 h 3824575"/>
              <a:gd name="connsiteX1" fmla="*/ 41948 w 10876306"/>
              <a:gd name="connsiteY1" fmla="*/ 2134703 h 3824575"/>
              <a:gd name="connsiteX2" fmla="*/ 6887838 w 10876306"/>
              <a:gd name="connsiteY2" fmla="*/ 569898 h 3824575"/>
              <a:gd name="connsiteX3" fmla="*/ 10870236 w 10876306"/>
              <a:gd name="connsiteY3" fmla="*/ 44296 h 3824575"/>
              <a:gd name="connsiteX4" fmla="*/ 10876306 w 10876306"/>
              <a:gd name="connsiteY4" fmla="*/ 3819330 h 3824575"/>
              <a:gd name="connsiteX5" fmla="*/ 1668556 w 10876306"/>
              <a:gd name="connsiteY5" fmla="*/ 3819329 h 3824575"/>
              <a:gd name="connsiteX6" fmla="*/ -1 w 10876306"/>
              <a:gd name="connsiteY6" fmla="*/ 3824576 h 3824575"/>
              <a:gd name="connsiteX0" fmla="*/ 0 w 10844435"/>
              <a:gd name="connsiteY0" fmla="*/ 3776771 h 3819330"/>
              <a:gd name="connsiteX1" fmla="*/ 10077 w 10844435"/>
              <a:gd name="connsiteY1" fmla="*/ 2134703 h 3819330"/>
              <a:gd name="connsiteX2" fmla="*/ 6855967 w 10844435"/>
              <a:gd name="connsiteY2" fmla="*/ 569898 h 3819330"/>
              <a:gd name="connsiteX3" fmla="*/ 10838365 w 10844435"/>
              <a:gd name="connsiteY3" fmla="*/ 44296 h 3819330"/>
              <a:gd name="connsiteX4" fmla="*/ 10844435 w 10844435"/>
              <a:gd name="connsiteY4" fmla="*/ 3819330 h 3819330"/>
              <a:gd name="connsiteX5" fmla="*/ 1636685 w 10844435"/>
              <a:gd name="connsiteY5" fmla="*/ 3819329 h 3819330"/>
              <a:gd name="connsiteX6" fmla="*/ 0 w 10844435"/>
              <a:gd name="connsiteY6" fmla="*/ 3776771 h 3819330"/>
              <a:gd name="connsiteX0" fmla="*/ 0 w 10844435"/>
              <a:gd name="connsiteY0" fmla="*/ 3776771 h 3819330"/>
              <a:gd name="connsiteX1" fmla="*/ 10077 w 10844435"/>
              <a:gd name="connsiteY1" fmla="*/ 2134703 h 3819330"/>
              <a:gd name="connsiteX2" fmla="*/ 6855967 w 10844435"/>
              <a:gd name="connsiteY2" fmla="*/ 569898 h 3819330"/>
              <a:gd name="connsiteX3" fmla="*/ 10838365 w 10844435"/>
              <a:gd name="connsiteY3" fmla="*/ 44296 h 3819330"/>
              <a:gd name="connsiteX4" fmla="*/ 10844435 w 10844435"/>
              <a:gd name="connsiteY4" fmla="*/ 3819330 h 3819330"/>
              <a:gd name="connsiteX5" fmla="*/ 1636685 w 10844435"/>
              <a:gd name="connsiteY5" fmla="*/ 3819329 h 3819330"/>
              <a:gd name="connsiteX6" fmla="*/ 0 w 10844435"/>
              <a:gd name="connsiteY6" fmla="*/ 3776771 h 3819330"/>
              <a:gd name="connsiteX0" fmla="*/ 0 w 10844435"/>
              <a:gd name="connsiteY0" fmla="*/ 3746206 h 3788765"/>
              <a:gd name="connsiteX1" fmla="*/ 10077 w 10844435"/>
              <a:gd name="connsiteY1" fmla="*/ 2104138 h 3788765"/>
              <a:gd name="connsiteX2" fmla="*/ 3318069 w 10844435"/>
              <a:gd name="connsiteY2" fmla="*/ 1638950 h 3788765"/>
              <a:gd name="connsiteX3" fmla="*/ 10838365 w 10844435"/>
              <a:gd name="connsiteY3" fmla="*/ 13731 h 3788765"/>
              <a:gd name="connsiteX4" fmla="*/ 10844435 w 10844435"/>
              <a:gd name="connsiteY4" fmla="*/ 3788765 h 3788765"/>
              <a:gd name="connsiteX5" fmla="*/ 1636685 w 10844435"/>
              <a:gd name="connsiteY5" fmla="*/ 3788764 h 3788765"/>
              <a:gd name="connsiteX6" fmla="*/ 0 w 10844435"/>
              <a:gd name="connsiteY6" fmla="*/ 3746206 h 3788765"/>
              <a:gd name="connsiteX0" fmla="*/ 0 w 10844435"/>
              <a:gd name="connsiteY0" fmla="*/ 3746206 h 3788765"/>
              <a:gd name="connsiteX1" fmla="*/ 10077 w 10844435"/>
              <a:gd name="connsiteY1" fmla="*/ 2104138 h 3788765"/>
              <a:gd name="connsiteX2" fmla="*/ 3318069 w 10844435"/>
              <a:gd name="connsiteY2" fmla="*/ 1638950 h 3788765"/>
              <a:gd name="connsiteX3" fmla="*/ 10838365 w 10844435"/>
              <a:gd name="connsiteY3" fmla="*/ 13731 h 3788765"/>
              <a:gd name="connsiteX4" fmla="*/ 10844435 w 10844435"/>
              <a:gd name="connsiteY4" fmla="*/ 3788765 h 3788765"/>
              <a:gd name="connsiteX5" fmla="*/ 9668671 w 10844435"/>
              <a:gd name="connsiteY5" fmla="*/ 3788763 h 3788765"/>
              <a:gd name="connsiteX6" fmla="*/ 0 w 10844435"/>
              <a:gd name="connsiteY6" fmla="*/ 3746206 h 3788765"/>
              <a:gd name="connsiteX0" fmla="*/ 0 w 10838366"/>
              <a:gd name="connsiteY0" fmla="*/ 3746206 h 3788763"/>
              <a:gd name="connsiteX1" fmla="*/ 10077 w 10838366"/>
              <a:gd name="connsiteY1" fmla="*/ 2104138 h 3788763"/>
              <a:gd name="connsiteX2" fmla="*/ 3318069 w 10838366"/>
              <a:gd name="connsiteY2" fmla="*/ 1638950 h 3788763"/>
              <a:gd name="connsiteX3" fmla="*/ 10838365 w 10838366"/>
              <a:gd name="connsiteY3" fmla="*/ 13731 h 3788763"/>
              <a:gd name="connsiteX4" fmla="*/ 9282660 w 10838366"/>
              <a:gd name="connsiteY4" fmla="*/ 2864449 h 3788763"/>
              <a:gd name="connsiteX5" fmla="*/ 9668671 w 10838366"/>
              <a:gd name="connsiteY5" fmla="*/ 3788763 h 3788763"/>
              <a:gd name="connsiteX6" fmla="*/ 0 w 10838366"/>
              <a:gd name="connsiteY6" fmla="*/ 3746206 h 3788763"/>
              <a:gd name="connsiteX0" fmla="*/ 0 w 10838366"/>
              <a:gd name="connsiteY0" fmla="*/ 3746206 h 3772827"/>
              <a:gd name="connsiteX1" fmla="*/ 10077 w 10838366"/>
              <a:gd name="connsiteY1" fmla="*/ 2104138 h 3772827"/>
              <a:gd name="connsiteX2" fmla="*/ 3318069 w 10838366"/>
              <a:gd name="connsiteY2" fmla="*/ 1638950 h 3772827"/>
              <a:gd name="connsiteX3" fmla="*/ 10838365 w 10838366"/>
              <a:gd name="connsiteY3" fmla="*/ 13731 h 3772827"/>
              <a:gd name="connsiteX4" fmla="*/ 9282660 w 10838366"/>
              <a:gd name="connsiteY4" fmla="*/ 2864449 h 3772827"/>
              <a:gd name="connsiteX5" fmla="*/ 10417685 w 10838366"/>
              <a:gd name="connsiteY5" fmla="*/ 3772827 h 3772827"/>
              <a:gd name="connsiteX6" fmla="*/ 0 w 10838366"/>
              <a:gd name="connsiteY6" fmla="*/ 3746206 h 3772827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55033 h 2381654"/>
              <a:gd name="connsiteX1" fmla="*/ 10077 w 10417685"/>
              <a:gd name="connsiteY1" fmla="*/ 712965 h 2381654"/>
              <a:gd name="connsiteX2" fmla="*/ 3318069 w 10417685"/>
              <a:gd name="connsiteY2" fmla="*/ 247777 h 2381654"/>
              <a:gd name="connsiteX3" fmla="*/ 5913994 w 10417685"/>
              <a:gd name="connsiteY3" fmla="*/ 88715 h 2381654"/>
              <a:gd name="connsiteX4" fmla="*/ 9282660 w 10417685"/>
              <a:gd name="connsiteY4" fmla="*/ 1473276 h 2381654"/>
              <a:gd name="connsiteX5" fmla="*/ 10417685 w 10417685"/>
              <a:gd name="connsiteY5" fmla="*/ 2381654 h 2381654"/>
              <a:gd name="connsiteX6" fmla="*/ 0 w 10417685"/>
              <a:gd name="connsiteY6" fmla="*/ 2355033 h 2381654"/>
              <a:gd name="connsiteX0" fmla="*/ 0 w 10417685"/>
              <a:gd name="connsiteY0" fmla="*/ 2378583 h 2405204"/>
              <a:gd name="connsiteX1" fmla="*/ 10077 w 10417685"/>
              <a:gd name="connsiteY1" fmla="*/ 736515 h 2405204"/>
              <a:gd name="connsiteX2" fmla="*/ 3318069 w 10417685"/>
              <a:gd name="connsiteY2" fmla="*/ 271327 h 2405204"/>
              <a:gd name="connsiteX3" fmla="*/ 5913994 w 10417685"/>
              <a:gd name="connsiteY3" fmla="*/ 112265 h 2405204"/>
              <a:gd name="connsiteX4" fmla="*/ 9282660 w 10417685"/>
              <a:gd name="connsiteY4" fmla="*/ 1496826 h 2405204"/>
              <a:gd name="connsiteX5" fmla="*/ 10417685 w 10417685"/>
              <a:gd name="connsiteY5" fmla="*/ 2405204 h 2405204"/>
              <a:gd name="connsiteX6" fmla="*/ 0 w 10417685"/>
              <a:gd name="connsiteY6" fmla="*/ 2378583 h 2405204"/>
              <a:gd name="connsiteX0" fmla="*/ 0 w 10417685"/>
              <a:gd name="connsiteY0" fmla="*/ 2378585 h 2405206"/>
              <a:gd name="connsiteX1" fmla="*/ 10077 w 10417685"/>
              <a:gd name="connsiteY1" fmla="*/ 736517 h 2405206"/>
              <a:gd name="connsiteX2" fmla="*/ 3318069 w 10417685"/>
              <a:gd name="connsiteY2" fmla="*/ 271329 h 2405206"/>
              <a:gd name="connsiteX3" fmla="*/ 5913994 w 10417685"/>
              <a:gd name="connsiteY3" fmla="*/ 112267 h 2405206"/>
              <a:gd name="connsiteX4" fmla="*/ 9282660 w 10417685"/>
              <a:gd name="connsiteY4" fmla="*/ 1496828 h 2405206"/>
              <a:gd name="connsiteX5" fmla="*/ 10417685 w 10417685"/>
              <a:gd name="connsiteY5" fmla="*/ 2405206 h 2405206"/>
              <a:gd name="connsiteX6" fmla="*/ 0 w 10417685"/>
              <a:gd name="connsiteY6" fmla="*/ 2378585 h 2405206"/>
              <a:gd name="connsiteX0" fmla="*/ 0 w 10417685"/>
              <a:gd name="connsiteY0" fmla="*/ 2378585 h 2405206"/>
              <a:gd name="connsiteX1" fmla="*/ 10077 w 10417685"/>
              <a:gd name="connsiteY1" fmla="*/ 736517 h 2405206"/>
              <a:gd name="connsiteX2" fmla="*/ 3318069 w 10417685"/>
              <a:gd name="connsiteY2" fmla="*/ 271329 h 2405206"/>
              <a:gd name="connsiteX3" fmla="*/ 5913994 w 10417685"/>
              <a:gd name="connsiteY3" fmla="*/ 112267 h 2405206"/>
              <a:gd name="connsiteX4" fmla="*/ 9282660 w 10417685"/>
              <a:gd name="connsiteY4" fmla="*/ 1496828 h 2405206"/>
              <a:gd name="connsiteX5" fmla="*/ 10417685 w 10417685"/>
              <a:gd name="connsiteY5" fmla="*/ 2405206 h 2405206"/>
              <a:gd name="connsiteX6" fmla="*/ 0 w 10417685"/>
              <a:gd name="connsiteY6" fmla="*/ 2378585 h 2405206"/>
              <a:gd name="connsiteX0" fmla="*/ 0 w 10417685"/>
              <a:gd name="connsiteY0" fmla="*/ 2378585 h 2405206"/>
              <a:gd name="connsiteX1" fmla="*/ 10077 w 10417685"/>
              <a:gd name="connsiteY1" fmla="*/ 736517 h 2405206"/>
              <a:gd name="connsiteX2" fmla="*/ 3318069 w 10417685"/>
              <a:gd name="connsiteY2" fmla="*/ 271329 h 2405206"/>
              <a:gd name="connsiteX3" fmla="*/ 5913994 w 10417685"/>
              <a:gd name="connsiteY3" fmla="*/ 112267 h 2405206"/>
              <a:gd name="connsiteX4" fmla="*/ 9282660 w 10417685"/>
              <a:gd name="connsiteY4" fmla="*/ 1496828 h 2405206"/>
              <a:gd name="connsiteX5" fmla="*/ 10417685 w 10417685"/>
              <a:gd name="connsiteY5" fmla="*/ 2405206 h 2405206"/>
              <a:gd name="connsiteX6" fmla="*/ 0 w 10417685"/>
              <a:gd name="connsiteY6" fmla="*/ 2378585 h 2405206"/>
              <a:gd name="connsiteX0" fmla="*/ 0 w 10417685"/>
              <a:gd name="connsiteY0" fmla="*/ 2351393 h 2378014"/>
              <a:gd name="connsiteX1" fmla="*/ 10076 w 10417685"/>
              <a:gd name="connsiteY1" fmla="*/ 39992 h 2378014"/>
              <a:gd name="connsiteX2" fmla="*/ 3318069 w 10417685"/>
              <a:gd name="connsiteY2" fmla="*/ 244137 h 2378014"/>
              <a:gd name="connsiteX3" fmla="*/ 5913994 w 10417685"/>
              <a:gd name="connsiteY3" fmla="*/ 85075 h 2378014"/>
              <a:gd name="connsiteX4" fmla="*/ 9282660 w 10417685"/>
              <a:gd name="connsiteY4" fmla="*/ 1469636 h 2378014"/>
              <a:gd name="connsiteX5" fmla="*/ 10417685 w 10417685"/>
              <a:gd name="connsiteY5" fmla="*/ 2378014 h 2378014"/>
              <a:gd name="connsiteX6" fmla="*/ 0 w 10417685"/>
              <a:gd name="connsiteY6" fmla="*/ 2351393 h 2378014"/>
              <a:gd name="connsiteX0" fmla="*/ 0 w 10417685"/>
              <a:gd name="connsiteY0" fmla="*/ 2322969 h 2349590"/>
              <a:gd name="connsiteX1" fmla="*/ 10076 w 10417685"/>
              <a:gd name="connsiteY1" fmla="*/ 11568 h 2349590"/>
              <a:gd name="connsiteX2" fmla="*/ 3923655 w 10417685"/>
              <a:gd name="connsiteY2" fmla="*/ 1347205 h 2349590"/>
              <a:gd name="connsiteX3" fmla="*/ 5913994 w 10417685"/>
              <a:gd name="connsiteY3" fmla="*/ 56651 h 2349590"/>
              <a:gd name="connsiteX4" fmla="*/ 9282660 w 10417685"/>
              <a:gd name="connsiteY4" fmla="*/ 1441212 h 2349590"/>
              <a:gd name="connsiteX5" fmla="*/ 10417685 w 10417685"/>
              <a:gd name="connsiteY5" fmla="*/ 2349590 h 2349590"/>
              <a:gd name="connsiteX6" fmla="*/ 0 w 10417685"/>
              <a:gd name="connsiteY6" fmla="*/ 2322969 h 2349590"/>
              <a:gd name="connsiteX0" fmla="*/ 0 w 10417685"/>
              <a:gd name="connsiteY0" fmla="*/ 2324912 h 2351533"/>
              <a:gd name="connsiteX1" fmla="*/ 10076 w 10417685"/>
              <a:gd name="connsiteY1" fmla="*/ 13511 h 2351533"/>
              <a:gd name="connsiteX2" fmla="*/ 3923655 w 10417685"/>
              <a:gd name="connsiteY2" fmla="*/ 1349148 h 2351533"/>
              <a:gd name="connsiteX3" fmla="*/ 6599263 w 10417685"/>
              <a:gd name="connsiteY3" fmla="*/ 1461006 h 2351533"/>
              <a:gd name="connsiteX4" fmla="*/ 9282660 w 10417685"/>
              <a:gd name="connsiteY4" fmla="*/ 1443155 h 2351533"/>
              <a:gd name="connsiteX5" fmla="*/ 10417685 w 10417685"/>
              <a:gd name="connsiteY5" fmla="*/ 2351533 h 2351533"/>
              <a:gd name="connsiteX6" fmla="*/ 0 w 10417685"/>
              <a:gd name="connsiteY6" fmla="*/ 2324912 h 2351533"/>
              <a:gd name="connsiteX0" fmla="*/ 0 w 10417685"/>
              <a:gd name="connsiteY0" fmla="*/ 2324914 h 2351535"/>
              <a:gd name="connsiteX1" fmla="*/ 10076 w 10417685"/>
              <a:gd name="connsiteY1" fmla="*/ 13513 h 2351535"/>
              <a:gd name="connsiteX2" fmla="*/ 3923655 w 10417685"/>
              <a:gd name="connsiteY2" fmla="*/ 1349150 h 2351535"/>
              <a:gd name="connsiteX3" fmla="*/ 6599263 w 10417685"/>
              <a:gd name="connsiteY3" fmla="*/ 1461008 h 2351535"/>
              <a:gd name="connsiteX4" fmla="*/ 9282660 w 10417685"/>
              <a:gd name="connsiteY4" fmla="*/ 1443157 h 2351535"/>
              <a:gd name="connsiteX5" fmla="*/ 10417685 w 10417685"/>
              <a:gd name="connsiteY5" fmla="*/ 2351535 h 2351535"/>
              <a:gd name="connsiteX6" fmla="*/ 0 w 10417685"/>
              <a:gd name="connsiteY6" fmla="*/ 2324914 h 2351535"/>
              <a:gd name="connsiteX0" fmla="*/ 0 w 10417685"/>
              <a:gd name="connsiteY0" fmla="*/ 2324914 h 2351535"/>
              <a:gd name="connsiteX1" fmla="*/ 10076 w 10417685"/>
              <a:gd name="connsiteY1" fmla="*/ 13513 h 2351535"/>
              <a:gd name="connsiteX2" fmla="*/ 3923655 w 10417685"/>
              <a:gd name="connsiteY2" fmla="*/ 1349150 h 2351535"/>
              <a:gd name="connsiteX3" fmla="*/ 6599263 w 10417685"/>
              <a:gd name="connsiteY3" fmla="*/ 1461008 h 2351535"/>
              <a:gd name="connsiteX4" fmla="*/ 9282660 w 10417685"/>
              <a:gd name="connsiteY4" fmla="*/ 1443157 h 2351535"/>
              <a:gd name="connsiteX5" fmla="*/ 10417685 w 10417685"/>
              <a:gd name="connsiteY5" fmla="*/ 2351535 h 2351535"/>
              <a:gd name="connsiteX6" fmla="*/ 0 w 10417685"/>
              <a:gd name="connsiteY6" fmla="*/ 2324914 h 2351535"/>
              <a:gd name="connsiteX0" fmla="*/ 0 w 10417685"/>
              <a:gd name="connsiteY0" fmla="*/ 2324914 h 2351535"/>
              <a:gd name="connsiteX1" fmla="*/ 10076 w 10417685"/>
              <a:gd name="connsiteY1" fmla="*/ 13513 h 2351535"/>
              <a:gd name="connsiteX2" fmla="*/ 3923655 w 10417685"/>
              <a:gd name="connsiteY2" fmla="*/ 1349150 h 2351535"/>
              <a:gd name="connsiteX3" fmla="*/ 6599263 w 10417685"/>
              <a:gd name="connsiteY3" fmla="*/ 1461008 h 2351535"/>
              <a:gd name="connsiteX4" fmla="*/ 9282660 w 10417685"/>
              <a:gd name="connsiteY4" fmla="*/ 1443157 h 2351535"/>
              <a:gd name="connsiteX5" fmla="*/ 10417685 w 10417685"/>
              <a:gd name="connsiteY5" fmla="*/ 2351535 h 2351535"/>
              <a:gd name="connsiteX6" fmla="*/ 0 w 10417685"/>
              <a:gd name="connsiteY6" fmla="*/ 2324914 h 2351535"/>
              <a:gd name="connsiteX0" fmla="*/ 0 w 10417685"/>
              <a:gd name="connsiteY0" fmla="*/ 2324914 h 2351535"/>
              <a:gd name="connsiteX1" fmla="*/ 10076 w 10417685"/>
              <a:gd name="connsiteY1" fmla="*/ 13513 h 2351535"/>
              <a:gd name="connsiteX2" fmla="*/ 3923655 w 10417685"/>
              <a:gd name="connsiteY2" fmla="*/ 1349150 h 2351535"/>
              <a:gd name="connsiteX3" fmla="*/ 6599263 w 10417685"/>
              <a:gd name="connsiteY3" fmla="*/ 1461008 h 2351535"/>
              <a:gd name="connsiteX4" fmla="*/ 8565520 w 10417685"/>
              <a:gd name="connsiteY4" fmla="*/ 1809696 h 2351535"/>
              <a:gd name="connsiteX5" fmla="*/ 10417685 w 10417685"/>
              <a:gd name="connsiteY5" fmla="*/ 2351535 h 2351535"/>
              <a:gd name="connsiteX6" fmla="*/ 0 w 10417685"/>
              <a:gd name="connsiteY6" fmla="*/ 2324914 h 2351535"/>
              <a:gd name="connsiteX0" fmla="*/ 0 w 10417685"/>
              <a:gd name="connsiteY0" fmla="*/ 2324914 h 2351535"/>
              <a:gd name="connsiteX1" fmla="*/ 10076 w 10417685"/>
              <a:gd name="connsiteY1" fmla="*/ 13513 h 2351535"/>
              <a:gd name="connsiteX2" fmla="*/ 3923655 w 10417685"/>
              <a:gd name="connsiteY2" fmla="*/ 1349150 h 2351535"/>
              <a:gd name="connsiteX3" fmla="*/ 6599263 w 10417685"/>
              <a:gd name="connsiteY3" fmla="*/ 1461008 h 2351535"/>
              <a:gd name="connsiteX4" fmla="*/ 8517710 w 10417685"/>
              <a:gd name="connsiteY4" fmla="*/ 1777823 h 2351535"/>
              <a:gd name="connsiteX5" fmla="*/ 10417685 w 10417685"/>
              <a:gd name="connsiteY5" fmla="*/ 2351535 h 2351535"/>
              <a:gd name="connsiteX6" fmla="*/ 0 w 10417685"/>
              <a:gd name="connsiteY6" fmla="*/ 2324914 h 2351535"/>
              <a:gd name="connsiteX0" fmla="*/ 0 w 10417685"/>
              <a:gd name="connsiteY0" fmla="*/ 2327775 h 2354396"/>
              <a:gd name="connsiteX1" fmla="*/ 10076 w 10417685"/>
              <a:gd name="connsiteY1" fmla="*/ 16374 h 2354396"/>
              <a:gd name="connsiteX2" fmla="*/ 3525243 w 10417685"/>
              <a:gd name="connsiteY2" fmla="*/ 1112963 h 2354396"/>
              <a:gd name="connsiteX3" fmla="*/ 6599263 w 10417685"/>
              <a:gd name="connsiteY3" fmla="*/ 1463869 h 2354396"/>
              <a:gd name="connsiteX4" fmla="*/ 8517710 w 10417685"/>
              <a:gd name="connsiteY4" fmla="*/ 1780684 h 2354396"/>
              <a:gd name="connsiteX5" fmla="*/ 10417685 w 10417685"/>
              <a:gd name="connsiteY5" fmla="*/ 2354396 h 2354396"/>
              <a:gd name="connsiteX6" fmla="*/ 0 w 10417685"/>
              <a:gd name="connsiteY6" fmla="*/ 2327775 h 2354396"/>
              <a:gd name="connsiteX0" fmla="*/ 0 w 10417685"/>
              <a:gd name="connsiteY0" fmla="*/ 2327373 h 2353994"/>
              <a:gd name="connsiteX1" fmla="*/ 10076 w 10417685"/>
              <a:gd name="connsiteY1" fmla="*/ 15972 h 2353994"/>
              <a:gd name="connsiteX2" fmla="*/ 3525243 w 10417685"/>
              <a:gd name="connsiteY2" fmla="*/ 1112561 h 2353994"/>
              <a:gd name="connsiteX3" fmla="*/ 6647074 w 10417685"/>
              <a:gd name="connsiteY3" fmla="*/ 1288166 h 2353994"/>
              <a:gd name="connsiteX4" fmla="*/ 8517710 w 10417685"/>
              <a:gd name="connsiteY4" fmla="*/ 1780282 h 2353994"/>
              <a:gd name="connsiteX5" fmla="*/ 10417685 w 10417685"/>
              <a:gd name="connsiteY5" fmla="*/ 2353994 h 2353994"/>
              <a:gd name="connsiteX6" fmla="*/ 0 w 10417685"/>
              <a:gd name="connsiteY6" fmla="*/ 2327373 h 2353994"/>
              <a:gd name="connsiteX0" fmla="*/ 0 w 10417685"/>
              <a:gd name="connsiteY0" fmla="*/ 2327373 h 2353994"/>
              <a:gd name="connsiteX1" fmla="*/ 10076 w 10417685"/>
              <a:gd name="connsiteY1" fmla="*/ 15972 h 2353994"/>
              <a:gd name="connsiteX2" fmla="*/ 3525243 w 10417685"/>
              <a:gd name="connsiteY2" fmla="*/ 1112561 h 2353994"/>
              <a:gd name="connsiteX3" fmla="*/ 6647074 w 10417685"/>
              <a:gd name="connsiteY3" fmla="*/ 1288166 h 2353994"/>
              <a:gd name="connsiteX4" fmla="*/ 8517710 w 10417685"/>
              <a:gd name="connsiteY4" fmla="*/ 1780282 h 2353994"/>
              <a:gd name="connsiteX5" fmla="*/ 10417685 w 10417685"/>
              <a:gd name="connsiteY5" fmla="*/ 2353994 h 2353994"/>
              <a:gd name="connsiteX6" fmla="*/ 0 w 10417685"/>
              <a:gd name="connsiteY6" fmla="*/ 2327373 h 2353994"/>
              <a:gd name="connsiteX0" fmla="*/ 0 w 10417685"/>
              <a:gd name="connsiteY0" fmla="*/ 2360728 h 2360728"/>
              <a:gd name="connsiteX1" fmla="*/ 10076 w 10417685"/>
              <a:gd name="connsiteY1" fmla="*/ 15972 h 2360728"/>
              <a:gd name="connsiteX2" fmla="*/ 3525243 w 10417685"/>
              <a:gd name="connsiteY2" fmla="*/ 1112561 h 2360728"/>
              <a:gd name="connsiteX3" fmla="*/ 6647074 w 10417685"/>
              <a:gd name="connsiteY3" fmla="*/ 1288166 h 2360728"/>
              <a:gd name="connsiteX4" fmla="*/ 8517710 w 10417685"/>
              <a:gd name="connsiteY4" fmla="*/ 1780282 h 2360728"/>
              <a:gd name="connsiteX5" fmla="*/ 10417685 w 10417685"/>
              <a:gd name="connsiteY5" fmla="*/ 2353994 h 2360728"/>
              <a:gd name="connsiteX6" fmla="*/ 0 w 10417685"/>
              <a:gd name="connsiteY6" fmla="*/ 2360728 h 2360728"/>
              <a:gd name="connsiteX0" fmla="*/ 0 w 10417685"/>
              <a:gd name="connsiteY0" fmla="*/ 2360728 h 2360728"/>
              <a:gd name="connsiteX1" fmla="*/ 10076 w 10417685"/>
              <a:gd name="connsiteY1" fmla="*/ 15972 h 2360728"/>
              <a:gd name="connsiteX2" fmla="*/ 3525243 w 10417685"/>
              <a:gd name="connsiteY2" fmla="*/ 1112561 h 2360728"/>
              <a:gd name="connsiteX3" fmla="*/ 6647074 w 10417685"/>
              <a:gd name="connsiteY3" fmla="*/ 1288166 h 2360728"/>
              <a:gd name="connsiteX4" fmla="*/ 8517710 w 10417685"/>
              <a:gd name="connsiteY4" fmla="*/ 1780282 h 2360728"/>
              <a:gd name="connsiteX5" fmla="*/ 10417685 w 10417685"/>
              <a:gd name="connsiteY5" fmla="*/ 2353994 h 2360728"/>
              <a:gd name="connsiteX6" fmla="*/ 0 w 10417685"/>
              <a:gd name="connsiteY6" fmla="*/ 2360728 h 2360728"/>
              <a:gd name="connsiteX0" fmla="*/ 0 w 10417685"/>
              <a:gd name="connsiteY0" fmla="*/ 2360728 h 2360728"/>
              <a:gd name="connsiteX1" fmla="*/ 10076 w 10417685"/>
              <a:gd name="connsiteY1" fmla="*/ 15972 h 2360728"/>
              <a:gd name="connsiteX2" fmla="*/ 3525243 w 10417685"/>
              <a:gd name="connsiteY2" fmla="*/ 1112561 h 2360728"/>
              <a:gd name="connsiteX3" fmla="*/ 6647074 w 10417685"/>
              <a:gd name="connsiteY3" fmla="*/ 1288166 h 2360728"/>
              <a:gd name="connsiteX4" fmla="*/ 8517710 w 10417685"/>
              <a:gd name="connsiteY4" fmla="*/ 1780282 h 2360728"/>
              <a:gd name="connsiteX5" fmla="*/ 10417685 w 10417685"/>
              <a:gd name="connsiteY5" fmla="*/ 2353994 h 2360728"/>
              <a:gd name="connsiteX6" fmla="*/ 0 w 10417685"/>
              <a:gd name="connsiteY6" fmla="*/ 2360728 h 2360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417685" h="2360728">
                <a:moveTo>
                  <a:pt x="0" y="2360728"/>
                </a:moveTo>
                <a:cubicBezTo>
                  <a:pt x="5201" y="1942992"/>
                  <a:pt x="-3531" y="533169"/>
                  <a:pt x="10076" y="15972"/>
                </a:cubicBezTo>
                <a:cubicBezTo>
                  <a:pt x="1596611" y="-140608"/>
                  <a:pt x="2419077" y="900529"/>
                  <a:pt x="3525243" y="1112561"/>
                </a:cubicBezTo>
                <a:cubicBezTo>
                  <a:pt x="4631409" y="1324593"/>
                  <a:pt x="4893995" y="1071022"/>
                  <a:pt x="6647074" y="1288166"/>
                </a:cubicBezTo>
                <a:cubicBezTo>
                  <a:pt x="7684970" y="1430958"/>
                  <a:pt x="7768526" y="1534458"/>
                  <a:pt x="8517710" y="1780282"/>
                </a:cubicBezTo>
                <a:cubicBezTo>
                  <a:pt x="8954611" y="1917780"/>
                  <a:pt x="10039343" y="2051201"/>
                  <a:pt x="10417685" y="2353994"/>
                </a:cubicBezTo>
                <a:lnTo>
                  <a:pt x="0" y="2360728"/>
                </a:lnTo>
                <a:close/>
              </a:path>
            </a:pathLst>
          </a:custGeom>
          <a:solidFill>
            <a:srgbClr val="FFEA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100">
              <a:solidFill>
                <a:srgbClr val="FFC00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5523EA-5C6D-4DAA-9C10-AA2FBF8FF80A}"/>
              </a:ext>
            </a:extLst>
          </p:cNvPr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7658545D-04C5-AB23-E0F3-BE6E0CA731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0890" y="-258243"/>
            <a:ext cx="3263782" cy="258727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C0D73D9-FEA9-B2BE-728F-13335E3F8DA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alphaModFix amt="71000"/>
          </a:blip>
          <a:srcRect l="29810" t="-1" b="-7389"/>
          <a:stretch/>
        </p:blipFill>
        <p:spPr>
          <a:xfrm rot="10800000">
            <a:off x="7392662" y="4102578"/>
            <a:ext cx="1751338" cy="276917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4B6A5D2-AE0B-C9DA-09D7-5E073D78C568}"/>
              </a:ext>
            </a:extLst>
          </p:cNvPr>
          <p:cNvSpPr txBox="1"/>
          <p:nvPr userDrawn="1"/>
        </p:nvSpPr>
        <p:spPr>
          <a:xfrm>
            <a:off x="325712" y="351137"/>
            <a:ext cx="5665788" cy="5490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3600" b="1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Success Criteria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421788D-0C1E-E8A1-74A4-C29D47F68D39}"/>
              </a:ext>
            </a:extLst>
          </p:cNvPr>
          <p:cNvSpPr txBox="1"/>
          <p:nvPr userDrawn="1"/>
        </p:nvSpPr>
        <p:spPr>
          <a:xfrm>
            <a:off x="8643069" y="6487410"/>
            <a:ext cx="4111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3700E7A0-900D-1C46-98A3-ECB8A5687870}" type="slidenum">
              <a:rPr lang="en-US" sz="1200" i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ctr"/>
              <a:t>‹#›</a:t>
            </a:fld>
            <a:endParaRPr lang="en-US" sz="1200" i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 Placeholder 9">
            <a:extLst>
              <a:ext uri="{FF2B5EF4-FFF2-40B4-BE49-F238E27FC236}">
                <a16:creationId xmlns:a16="http://schemas.microsoft.com/office/drawing/2014/main" id="{EA07FC8B-E424-C196-1B7E-42A15E17111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1325" y="1196752"/>
            <a:ext cx="8237538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 sz="4800">
                <a:solidFill>
                  <a:srgbClr val="000000"/>
                </a:solidFill>
                <a:latin typeface="Edu QLD Beginner" pitchFamily="2" charset="0"/>
              </a:defRPr>
            </a:lvl1pPr>
          </a:lstStyle>
          <a:p>
            <a:pPr lvl="0"/>
            <a:r>
              <a:rPr lang="en-GB"/>
              <a:t>Insert text here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817ECE-86B8-8B81-1F30-5C7F97C39998}"/>
              </a:ext>
            </a:extLst>
          </p:cNvPr>
          <p:cNvSpPr txBox="1"/>
          <p:nvPr userDrawn="1"/>
        </p:nvSpPr>
        <p:spPr>
          <a:xfrm>
            <a:off x="177895" y="6384855"/>
            <a:ext cx="2203165" cy="3979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1100" b="1" i="0">
                <a:solidFill>
                  <a:schemeClr val="accent1"/>
                </a:solidFill>
                <a:latin typeface="Calibri"/>
                <a:cs typeface="Calibri"/>
              </a:rPr>
              <a:t>Social </a:t>
            </a:r>
            <a:r>
              <a:rPr lang="en-US" sz="1100" b="0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Emotional Learning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C60ECD49-C7F3-D4A2-7FC1-D7B9F134B01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4609" y="6031517"/>
            <a:ext cx="1907688" cy="120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7239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pos="5465" userDrawn="1">
          <p15:clr>
            <a:srgbClr val="FBAE40"/>
          </p15:clr>
        </p15:guide>
        <p15:guide id="4" pos="272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ctivating Prior Knowledge"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>
            <a:extLst>
              <a:ext uri="{FF2B5EF4-FFF2-40B4-BE49-F238E27FC236}">
                <a16:creationId xmlns:a16="http://schemas.microsoft.com/office/drawing/2014/main" id="{A6FCC9DC-7674-AE9E-A646-F1E42E1748E6}"/>
              </a:ext>
            </a:extLst>
          </p:cNvPr>
          <p:cNvSpPr/>
          <p:nvPr userDrawn="1"/>
        </p:nvSpPr>
        <p:spPr>
          <a:xfrm>
            <a:off x="1950028" y="5916898"/>
            <a:ext cx="7034859" cy="941103"/>
          </a:xfrm>
          <a:custGeom>
            <a:avLst/>
            <a:gdLst>
              <a:gd name="connsiteX0" fmla="*/ 2238328 w 7034859"/>
              <a:gd name="connsiteY0" fmla="*/ 227 h 941103"/>
              <a:gd name="connsiteX1" fmla="*/ 3682650 w 7034859"/>
              <a:gd name="connsiteY1" fmla="*/ 355175 h 941103"/>
              <a:gd name="connsiteX2" fmla="*/ 5962360 w 7034859"/>
              <a:gd name="connsiteY2" fmla="*/ 577474 h 941103"/>
              <a:gd name="connsiteX3" fmla="*/ 7022631 w 7034859"/>
              <a:gd name="connsiteY3" fmla="*/ 938927 h 941103"/>
              <a:gd name="connsiteX4" fmla="*/ 7034859 w 7034859"/>
              <a:gd name="connsiteY4" fmla="*/ 941103 h 941103"/>
              <a:gd name="connsiteX5" fmla="*/ 16753 w 7034859"/>
              <a:gd name="connsiteY5" fmla="*/ 941103 h 941103"/>
              <a:gd name="connsiteX6" fmla="*/ 0 w 7034859"/>
              <a:gd name="connsiteY6" fmla="*/ 936033 h 941103"/>
              <a:gd name="connsiteX7" fmla="*/ 2027668 w 7034859"/>
              <a:gd name="connsiteY7" fmla="*/ 19702 h 941103"/>
              <a:gd name="connsiteX8" fmla="*/ 2238328 w 7034859"/>
              <a:gd name="connsiteY8" fmla="*/ 227 h 941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034859" h="941103">
                <a:moveTo>
                  <a:pt x="2238328" y="227"/>
                </a:moveTo>
                <a:cubicBezTo>
                  <a:pt x="2689888" y="-8296"/>
                  <a:pt x="2900293" y="225155"/>
                  <a:pt x="3682650" y="355175"/>
                </a:cubicBezTo>
                <a:cubicBezTo>
                  <a:pt x="4405301" y="456369"/>
                  <a:pt x="5239711" y="171481"/>
                  <a:pt x="5962360" y="577474"/>
                </a:cubicBezTo>
                <a:cubicBezTo>
                  <a:pt x="6424263" y="793374"/>
                  <a:pt x="6810759" y="898148"/>
                  <a:pt x="7022631" y="938927"/>
                </a:cubicBezTo>
                <a:lnTo>
                  <a:pt x="7034859" y="941103"/>
                </a:lnTo>
                <a:lnTo>
                  <a:pt x="16753" y="941103"/>
                </a:lnTo>
                <a:lnTo>
                  <a:pt x="0" y="936033"/>
                </a:lnTo>
                <a:cubicBezTo>
                  <a:pt x="889545" y="439970"/>
                  <a:pt x="1413893" y="116512"/>
                  <a:pt x="2027668" y="19702"/>
                </a:cubicBezTo>
                <a:cubicBezTo>
                  <a:pt x="2104390" y="7601"/>
                  <a:pt x="2173820" y="1445"/>
                  <a:pt x="2238328" y="227"/>
                </a:cubicBezTo>
                <a:close/>
              </a:path>
            </a:pathLst>
          </a:custGeom>
          <a:solidFill>
            <a:srgbClr val="C1E7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r"/>
            <a:endParaRPr lang="en-US" sz="1100">
              <a:solidFill>
                <a:srgbClr val="FFC00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5523EA-5C6D-4DAA-9C10-AA2FBF8FF80A}"/>
              </a:ext>
            </a:extLst>
          </p:cNvPr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7658545D-04C5-AB23-E0F3-BE6E0CA731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5281" y="-268075"/>
            <a:ext cx="5744410" cy="2587275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CEC75011-0563-C38D-7E37-C4BA6428587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b="41656"/>
          <a:stretch/>
        </p:blipFill>
        <p:spPr>
          <a:xfrm flipH="1">
            <a:off x="3790333" y="5869588"/>
            <a:ext cx="3290534" cy="99088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253C57D-C22C-5D8C-7965-85E6F2A9BC56}"/>
              </a:ext>
            </a:extLst>
          </p:cNvPr>
          <p:cNvSpPr txBox="1"/>
          <p:nvPr userDrawn="1"/>
        </p:nvSpPr>
        <p:spPr>
          <a:xfrm>
            <a:off x="2773680" y="629920"/>
            <a:ext cx="0" cy="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noAutofit/>
          </a:bodyPr>
          <a:lstStyle/>
          <a:p>
            <a:pPr>
              <a:spcBef>
                <a:spcPts val="672"/>
              </a:spcBef>
            </a:pPr>
            <a:endParaRPr lang="en-US" sz="2800" i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2547FC7-2D6A-9B29-7BA2-5399F8C57E2F}"/>
              </a:ext>
            </a:extLst>
          </p:cNvPr>
          <p:cNvSpPr txBox="1"/>
          <p:nvPr userDrawn="1"/>
        </p:nvSpPr>
        <p:spPr>
          <a:xfrm>
            <a:off x="325712" y="351137"/>
            <a:ext cx="5665788" cy="5490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3600" b="1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Activating Prior Knowledge</a:t>
            </a:r>
          </a:p>
        </p:txBody>
      </p:sp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FD4914E1-347A-D6F3-3FCF-BF5C3331B01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1325" y="1196752"/>
            <a:ext cx="8237538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 sz="4800">
                <a:solidFill>
                  <a:srgbClr val="000000"/>
                </a:solidFill>
                <a:latin typeface="Edu QLD Beginner" pitchFamily="2" charset="0"/>
              </a:defRPr>
            </a:lvl1pPr>
          </a:lstStyle>
          <a:p>
            <a:pPr lvl="0"/>
            <a:r>
              <a:rPr lang="en-GB"/>
              <a:t>Insert text here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09B3BC-1346-DEEF-3C31-39217AF42071}"/>
              </a:ext>
            </a:extLst>
          </p:cNvPr>
          <p:cNvSpPr txBox="1"/>
          <p:nvPr userDrawn="1"/>
        </p:nvSpPr>
        <p:spPr>
          <a:xfrm>
            <a:off x="177895" y="6384855"/>
            <a:ext cx="2203165" cy="3979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1100" b="1" i="0">
                <a:solidFill>
                  <a:schemeClr val="accent1"/>
                </a:solidFill>
                <a:latin typeface="Calibri"/>
                <a:cs typeface="Calibri"/>
              </a:rPr>
              <a:t>Social </a:t>
            </a:r>
            <a:r>
              <a:rPr lang="en-US" sz="1100" b="0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Emotional Learning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40F6CBA2-3609-7AD6-55CF-436C0D47396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74609" y="6031517"/>
            <a:ext cx="1907688" cy="120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4404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pos="5465" userDrawn="1">
          <p15:clr>
            <a:srgbClr val="FBAE40"/>
          </p15:clr>
        </p15:guide>
        <p15:guide id="4" pos="272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 Do"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>
            <a:extLst>
              <a:ext uri="{FF2B5EF4-FFF2-40B4-BE49-F238E27FC236}">
                <a16:creationId xmlns:a16="http://schemas.microsoft.com/office/drawing/2014/main" id="{5B5C6CD8-4FEA-EB9F-DD88-2E445C617828}"/>
              </a:ext>
            </a:extLst>
          </p:cNvPr>
          <p:cNvSpPr/>
          <p:nvPr userDrawn="1"/>
        </p:nvSpPr>
        <p:spPr>
          <a:xfrm rot="16200000" flipH="1">
            <a:off x="5094141" y="2540606"/>
            <a:ext cx="6597678" cy="1516464"/>
          </a:xfrm>
          <a:custGeom>
            <a:avLst/>
            <a:gdLst>
              <a:gd name="connsiteX0" fmla="*/ 0 w 6597678"/>
              <a:gd name="connsiteY0" fmla="*/ 468471 h 1516464"/>
              <a:gd name="connsiteX1" fmla="*/ 0 w 6597678"/>
              <a:gd name="connsiteY1" fmla="*/ 1516464 h 1516464"/>
              <a:gd name="connsiteX2" fmla="*/ 1 w 6597678"/>
              <a:gd name="connsiteY2" fmla="*/ 1516464 h 1516464"/>
              <a:gd name="connsiteX3" fmla="*/ 1 w 6597678"/>
              <a:gd name="connsiteY3" fmla="*/ 1509252 h 1516464"/>
              <a:gd name="connsiteX4" fmla="*/ 6597678 w 6597678"/>
              <a:gd name="connsiteY4" fmla="*/ 1509251 h 1516464"/>
              <a:gd name="connsiteX5" fmla="*/ 6544309 w 6597678"/>
              <a:gd name="connsiteY5" fmla="*/ 1460168 h 1516464"/>
              <a:gd name="connsiteX6" fmla="*/ 5900313 w 6597678"/>
              <a:gd name="connsiteY6" fmla="*/ 954271 h 1516464"/>
              <a:gd name="connsiteX7" fmla="*/ 3752683 w 6597678"/>
              <a:gd name="connsiteY7" fmla="*/ 71574 h 1516464"/>
              <a:gd name="connsiteX8" fmla="*/ 2097700 w 6597678"/>
              <a:gd name="connsiteY8" fmla="*/ 172981 h 1516464"/>
              <a:gd name="connsiteX9" fmla="*/ 168322 w 6597678"/>
              <a:gd name="connsiteY9" fmla="*/ 452286 h 1516464"/>
              <a:gd name="connsiteX10" fmla="*/ 0 w 6597678"/>
              <a:gd name="connsiteY10" fmla="*/ 468471 h 151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597678" h="1516464">
                <a:moveTo>
                  <a:pt x="0" y="468471"/>
                </a:moveTo>
                <a:lnTo>
                  <a:pt x="0" y="1516464"/>
                </a:lnTo>
                <a:lnTo>
                  <a:pt x="1" y="1516464"/>
                </a:lnTo>
                <a:lnTo>
                  <a:pt x="1" y="1509252"/>
                </a:lnTo>
                <a:lnTo>
                  <a:pt x="6597678" y="1509251"/>
                </a:lnTo>
                <a:lnTo>
                  <a:pt x="6544309" y="1460168"/>
                </a:lnTo>
                <a:cubicBezTo>
                  <a:pt x="6380205" y="1287646"/>
                  <a:pt x="6342506" y="1105401"/>
                  <a:pt x="5900313" y="954271"/>
                </a:cubicBezTo>
                <a:cubicBezTo>
                  <a:pt x="4435983" y="629560"/>
                  <a:pt x="4312773" y="213408"/>
                  <a:pt x="3752683" y="71574"/>
                </a:cubicBezTo>
                <a:cubicBezTo>
                  <a:pt x="2858561" y="-77023"/>
                  <a:pt x="2712081" y="29912"/>
                  <a:pt x="2097700" y="172981"/>
                </a:cubicBezTo>
                <a:cubicBezTo>
                  <a:pt x="1176214" y="387565"/>
                  <a:pt x="1017931" y="372726"/>
                  <a:pt x="168322" y="452286"/>
                </a:cubicBezTo>
                <a:lnTo>
                  <a:pt x="0" y="468471"/>
                </a:lnTo>
                <a:close/>
              </a:path>
            </a:pathLst>
          </a:custGeom>
          <a:solidFill>
            <a:srgbClr val="FFEA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r"/>
            <a:endParaRPr lang="en-US" sz="1100">
              <a:solidFill>
                <a:srgbClr val="FFC00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5523EA-5C6D-4DAA-9C10-AA2FBF8FF80A}"/>
              </a:ext>
            </a:extLst>
          </p:cNvPr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7658545D-04C5-AB23-E0F3-BE6E0CA731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8677" y="-258243"/>
            <a:ext cx="1048510" cy="2587275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96FA925C-4818-9C9E-745D-A32DC6B0E05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9262"/>
          <a:stretch/>
        </p:blipFill>
        <p:spPr>
          <a:xfrm>
            <a:off x="7676772" y="2054746"/>
            <a:ext cx="1470884" cy="3595266"/>
          </a:xfrm>
          <a:prstGeom prst="rect">
            <a:avLst/>
          </a:prstGeom>
        </p:spPr>
      </p:pic>
      <p:sp>
        <p:nvSpPr>
          <p:cNvPr id="15" name="Text Placeholder 21">
            <a:extLst>
              <a:ext uri="{FF2B5EF4-FFF2-40B4-BE49-F238E27FC236}">
                <a16:creationId xmlns:a16="http://schemas.microsoft.com/office/drawing/2014/main" id="{E25D797E-A471-30A3-4F68-5B8B8877B1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97428" y="349040"/>
            <a:ext cx="2053695" cy="536575"/>
          </a:xfrm>
        </p:spPr>
        <p:txBody>
          <a:bodyPr anchor="t"/>
          <a:lstStyle>
            <a:lvl1pPr>
              <a:defRPr sz="3600" b="1" i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algn="l">
              <a:spcBef>
                <a:spcPts val="672"/>
              </a:spcBef>
            </a:pPr>
            <a:r>
              <a:rPr lang="en-US"/>
              <a:t>Add Text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145D46-BF62-057D-F9CB-14929562ADBD}"/>
              </a:ext>
            </a:extLst>
          </p:cNvPr>
          <p:cNvSpPr txBox="1"/>
          <p:nvPr userDrawn="1"/>
        </p:nvSpPr>
        <p:spPr>
          <a:xfrm>
            <a:off x="325712" y="351137"/>
            <a:ext cx="1071716" cy="5490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3600" b="1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 Do:</a:t>
            </a:r>
          </a:p>
        </p:txBody>
      </p:sp>
      <p:sp>
        <p:nvSpPr>
          <p:cNvPr id="4" name="Text Placeholder 9">
            <a:extLst>
              <a:ext uri="{FF2B5EF4-FFF2-40B4-BE49-F238E27FC236}">
                <a16:creationId xmlns:a16="http://schemas.microsoft.com/office/drawing/2014/main" id="{D8DB06B3-C593-B4B9-D511-E9EBD0F7E834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1325" y="1196752"/>
            <a:ext cx="8237538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 sz="4800">
                <a:solidFill>
                  <a:srgbClr val="000000"/>
                </a:solidFill>
                <a:latin typeface="Edu QLD Beginner" pitchFamily="2" charset="0"/>
              </a:defRPr>
            </a:lvl1pPr>
          </a:lstStyle>
          <a:p>
            <a:pPr lvl="0"/>
            <a:r>
              <a:rPr lang="en-GB"/>
              <a:t>Insert text here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65B743-5313-816F-105D-FDA1B89B0181}"/>
              </a:ext>
            </a:extLst>
          </p:cNvPr>
          <p:cNvSpPr txBox="1"/>
          <p:nvPr userDrawn="1"/>
        </p:nvSpPr>
        <p:spPr>
          <a:xfrm>
            <a:off x="177895" y="6384855"/>
            <a:ext cx="2203165" cy="3979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1100" b="1" i="0">
                <a:solidFill>
                  <a:schemeClr val="accent1"/>
                </a:solidFill>
                <a:latin typeface="Calibri"/>
                <a:cs typeface="Calibri"/>
              </a:rPr>
              <a:t>Social </a:t>
            </a:r>
            <a:r>
              <a:rPr lang="en-US" sz="1100" b="0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Emotional Learning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7B838E5-6956-BF10-9F3E-3166B3FD767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74609" y="6031517"/>
            <a:ext cx="1907688" cy="120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578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pos="5465" userDrawn="1">
          <p15:clr>
            <a:srgbClr val="FBAE40"/>
          </p15:clr>
        </p15:guide>
        <p15:guide id="4" pos="272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 Do"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365B743-5313-816F-105D-FDA1B89B0181}"/>
              </a:ext>
            </a:extLst>
          </p:cNvPr>
          <p:cNvSpPr txBox="1"/>
          <p:nvPr userDrawn="1"/>
        </p:nvSpPr>
        <p:spPr>
          <a:xfrm>
            <a:off x="177895" y="6384855"/>
            <a:ext cx="2203165" cy="3979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1100" b="1" i="0">
                <a:solidFill>
                  <a:schemeClr val="accent1"/>
                </a:solidFill>
                <a:latin typeface="Calibri"/>
                <a:cs typeface="Calibri"/>
              </a:rPr>
              <a:t>Social </a:t>
            </a:r>
            <a:r>
              <a:rPr lang="en-US" sz="1100" b="0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Emotional Learning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7B838E5-6956-BF10-9F3E-3166B3FD767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4609" y="6031517"/>
            <a:ext cx="1907688" cy="120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1849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pos="5465" userDrawn="1">
          <p15:clr>
            <a:srgbClr val="FBAE40"/>
          </p15:clr>
        </p15:guide>
        <p15:guide id="4" pos="272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 Do"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CD5C82A-BD62-529F-F9B7-DF7C218EF168}"/>
              </a:ext>
            </a:extLst>
          </p:cNvPr>
          <p:cNvSpPr/>
          <p:nvPr userDrawn="1"/>
        </p:nvSpPr>
        <p:spPr>
          <a:xfrm flipH="1">
            <a:off x="2502402" y="5366051"/>
            <a:ext cx="6641598" cy="1505036"/>
          </a:xfrm>
          <a:custGeom>
            <a:avLst/>
            <a:gdLst>
              <a:gd name="connsiteX0" fmla="*/ 0 w 9144000"/>
              <a:gd name="connsiteY0" fmla="*/ 0 h 5425440"/>
              <a:gd name="connsiteX1" fmla="*/ 9144000 w 9144000"/>
              <a:gd name="connsiteY1" fmla="*/ 0 h 5425440"/>
              <a:gd name="connsiteX2" fmla="*/ 9144000 w 9144000"/>
              <a:gd name="connsiteY2" fmla="*/ 5425440 h 5425440"/>
              <a:gd name="connsiteX3" fmla="*/ 0 w 9144000"/>
              <a:gd name="connsiteY3" fmla="*/ 5425440 h 5425440"/>
              <a:gd name="connsiteX4" fmla="*/ 0 w 9144000"/>
              <a:gd name="connsiteY4" fmla="*/ 0 h 5425440"/>
              <a:gd name="connsiteX0" fmla="*/ 0 w 9144000"/>
              <a:gd name="connsiteY0" fmla="*/ 22 h 5425462"/>
              <a:gd name="connsiteX1" fmla="*/ 1757680 w 9144000"/>
              <a:gd name="connsiteY1" fmla="*/ 375942 h 5425462"/>
              <a:gd name="connsiteX2" fmla="*/ 9144000 w 9144000"/>
              <a:gd name="connsiteY2" fmla="*/ 22 h 5425462"/>
              <a:gd name="connsiteX3" fmla="*/ 9144000 w 9144000"/>
              <a:gd name="connsiteY3" fmla="*/ 5425462 h 5425462"/>
              <a:gd name="connsiteX4" fmla="*/ 0 w 9144000"/>
              <a:gd name="connsiteY4" fmla="*/ 5425462 h 5425462"/>
              <a:gd name="connsiteX5" fmla="*/ 0 w 9144000"/>
              <a:gd name="connsiteY5" fmla="*/ 22 h 5425462"/>
              <a:gd name="connsiteX0" fmla="*/ 0 w 9144000"/>
              <a:gd name="connsiteY0" fmla="*/ 22 h 5425462"/>
              <a:gd name="connsiteX1" fmla="*/ 1757680 w 9144000"/>
              <a:gd name="connsiteY1" fmla="*/ 375942 h 5425462"/>
              <a:gd name="connsiteX2" fmla="*/ 5110480 w 9144000"/>
              <a:gd name="connsiteY2" fmla="*/ 22 h 5425462"/>
              <a:gd name="connsiteX3" fmla="*/ 9144000 w 9144000"/>
              <a:gd name="connsiteY3" fmla="*/ 22 h 5425462"/>
              <a:gd name="connsiteX4" fmla="*/ 9144000 w 9144000"/>
              <a:gd name="connsiteY4" fmla="*/ 5425462 h 5425462"/>
              <a:gd name="connsiteX5" fmla="*/ 0 w 9144000"/>
              <a:gd name="connsiteY5" fmla="*/ 5425462 h 5425462"/>
              <a:gd name="connsiteX6" fmla="*/ 0 w 9144000"/>
              <a:gd name="connsiteY6" fmla="*/ 22 h 5425462"/>
              <a:gd name="connsiteX0" fmla="*/ 0 w 9174480"/>
              <a:gd name="connsiteY0" fmla="*/ 22 h 5425462"/>
              <a:gd name="connsiteX1" fmla="*/ 1757680 w 9174480"/>
              <a:gd name="connsiteY1" fmla="*/ 375942 h 5425462"/>
              <a:gd name="connsiteX2" fmla="*/ 5110480 w 9174480"/>
              <a:gd name="connsiteY2" fmla="*/ 22 h 5425462"/>
              <a:gd name="connsiteX3" fmla="*/ 9174480 w 9174480"/>
              <a:gd name="connsiteY3" fmla="*/ 508022 h 5425462"/>
              <a:gd name="connsiteX4" fmla="*/ 9144000 w 9174480"/>
              <a:gd name="connsiteY4" fmla="*/ 5425462 h 5425462"/>
              <a:gd name="connsiteX5" fmla="*/ 0 w 9174480"/>
              <a:gd name="connsiteY5" fmla="*/ 5425462 h 5425462"/>
              <a:gd name="connsiteX6" fmla="*/ 0 w 9174480"/>
              <a:gd name="connsiteY6" fmla="*/ 22 h 5425462"/>
              <a:gd name="connsiteX0" fmla="*/ 0 w 9174480"/>
              <a:gd name="connsiteY0" fmla="*/ 22 h 5425462"/>
              <a:gd name="connsiteX1" fmla="*/ 1757680 w 9174480"/>
              <a:gd name="connsiteY1" fmla="*/ 375942 h 5425462"/>
              <a:gd name="connsiteX2" fmla="*/ 5110480 w 9174480"/>
              <a:gd name="connsiteY2" fmla="*/ 22 h 5425462"/>
              <a:gd name="connsiteX3" fmla="*/ 9174480 w 9174480"/>
              <a:gd name="connsiteY3" fmla="*/ 508022 h 5425462"/>
              <a:gd name="connsiteX4" fmla="*/ 9144000 w 9174480"/>
              <a:gd name="connsiteY4" fmla="*/ 5425462 h 5425462"/>
              <a:gd name="connsiteX5" fmla="*/ 0 w 9174480"/>
              <a:gd name="connsiteY5" fmla="*/ 5425462 h 5425462"/>
              <a:gd name="connsiteX6" fmla="*/ 0 w 9174480"/>
              <a:gd name="connsiteY6" fmla="*/ 22 h 5425462"/>
              <a:gd name="connsiteX0" fmla="*/ 27200 w 9174480"/>
              <a:gd name="connsiteY0" fmla="*/ 5467225 h 5467225"/>
              <a:gd name="connsiteX1" fmla="*/ 1757680 w 9174480"/>
              <a:gd name="connsiteY1" fmla="*/ 375920 h 5467225"/>
              <a:gd name="connsiteX2" fmla="*/ 5110480 w 9174480"/>
              <a:gd name="connsiteY2" fmla="*/ 0 h 5467225"/>
              <a:gd name="connsiteX3" fmla="*/ 9174480 w 9174480"/>
              <a:gd name="connsiteY3" fmla="*/ 508000 h 5467225"/>
              <a:gd name="connsiteX4" fmla="*/ 9144000 w 9174480"/>
              <a:gd name="connsiteY4" fmla="*/ 5425440 h 5467225"/>
              <a:gd name="connsiteX5" fmla="*/ 0 w 9174480"/>
              <a:gd name="connsiteY5" fmla="*/ 5425440 h 5467225"/>
              <a:gd name="connsiteX6" fmla="*/ 27200 w 9174480"/>
              <a:gd name="connsiteY6" fmla="*/ 5467225 h 5467225"/>
              <a:gd name="connsiteX0" fmla="*/ 0 w 10779289"/>
              <a:gd name="connsiteY0" fmla="*/ 5494425 h 5494425"/>
              <a:gd name="connsiteX1" fmla="*/ 3362489 w 10779289"/>
              <a:gd name="connsiteY1" fmla="*/ 375920 h 5494425"/>
              <a:gd name="connsiteX2" fmla="*/ 6715289 w 10779289"/>
              <a:gd name="connsiteY2" fmla="*/ 0 h 5494425"/>
              <a:gd name="connsiteX3" fmla="*/ 10779289 w 10779289"/>
              <a:gd name="connsiteY3" fmla="*/ 508000 h 5494425"/>
              <a:gd name="connsiteX4" fmla="*/ 10748809 w 10779289"/>
              <a:gd name="connsiteY4" fmla="*/ 5425440 h 5494425"/>
              <a:gd name="connsiteX5" fmla="*/ 1604809 w 10779289"/>
              <a:gd name="connsiteY5" fmla="*/ 5425440 h 5494425"/>
              <a:gd name="connsiteX6" fmla="*/ 0 w 10779289"/>
              <a:gd name="connsiteY6" fmla="*/ 5494425 h 5494425"/>
              <a:gd name="connsiteX0" fmla="*/ 0 w 10779289"/>
              <a:gd name="connsiteY0" fmla="*/ 5494425 h 5494425"/>
              <a:gd name="connsiteX1" fmla="*/ 3280890 w 10779289"/>
              <a:gd name="connsiteY1" fmla="*/ 2334328 h 5494425"/>
              <a:gd name="connsiteX2" fmla="*/ 6715289 w 10779289"/>
              <a:gd name="connsiteY2" fmla="*/ 0 h 5494425"/>
              <a:gd name="connsiteX3" fmla="*/ 10779289 w 10779289"/>
              <a:gd name="connsiteY3" fmla="*/ 508000 h 5494425"/>
              <a:gd name="connsiteX4" fmla="*/ 10748809 w 10779289"/>
              <a:gd name="connsiteY4" fmla="*/ 5425440 h 5494425"/>
              <a:gd name="connsiteX5" fmla="*/ 1604809 w 10779289"/>
              <a:gd name="connsiteY5" fmla="*/ 5425440 h 5494425"/>
              <a:gd name="connsiteX6" fmla="*/ 0 w 10779289"/>
              <a:gd name="connsiteY6" fmla="*/ 5494425 h 5494425"/>
              <a:gd name="connsiteX0" fmla="*/ 0 w 10779289"/>
              <a:gd name="connsiteY0" fmla="*/ 5494425 h 5494425"/>
              <a:gd name="connsiteX1" fmla="*/ 3280890 w 10779289"/>
              <a:gd name="connsiteY1" fmla="*/ 2334328 h 5494425"/>
              <a:gd name="connsiteX2" fmla="*/ 6715289 w 10779289"/>
              <a:gd name="connsiteY2" fmla="*/ 0 h 5494425"/>
              <a:gd name="connsiteX3" fmla="*/ 10779289 w 10779289"/>
              <a:gd name="connsiteY3" fmla="*/ 508000 h 5494425"/>
              <a:gd name="connsiteX4" fmla="*/ 10748809 w 10779289"/>
              <a:gd name="connsiteY4" fmla="*/ 5425440 h 5494425"/>
              <a:gd name="connsiteX5" fmla="*/ 1604809 w 10779289"/>
              <a:gd name="connsiteY5" fmla="*/ 5425440 h 5494425"/>
              <a:gd name="connsiteX6" fmla="*/ 0 w 10779289"/>
              <a:gd name="connsiteY6" fmla="*/ 5494425 h 5494425"/>
              <a:gd name="connsiteX0" fmla="*/ 0 w 10779289"/>
              <a:gd name="connsiteY0" fmla="*/ 4997510 h 4997510"/>
              <a:gd name="connsiteX1" fmla="*/ 3280890 w 10779289"/>
              <a:gd name="connsiteY1" fmla="*/ 1837413 h 4997510"/>
              <a:gd name="connsiteX2" fmla="*/ 7476893 w 10779289"/>
              <a:gd name="connsiteY2" fmla="*/ 1651894 h 4997510"/>
              <a:gd name="connsiteX3" fmla="*/ 10779289 w 10779289"/>
              <a:gd name="connsiteY3" fmla="*/ 11085 h 4997510"/>
              <a:gd name="connsiteX4" fmla="*/ 10748809 w 10779289"/>
              <a:gd name="connsiteY4" fmla="*/ 4928525 h 4997510"/>
              <a:gd name="connsiteX5" fmla="*/ 1604809 w 10779289"/>
              <a:gd name="connsiteY5" fmla="*/ 4928525 h 4997510"/>
              <a:gd name="connsiteX6" fmla="*/ 0 w 10779289"/>
              <a:gd name="connsiteY6" fmla="*/ 4997510 h 4997510"/>
              <a:gd name="connsiteX0" fmla="*/ 0 w 10806489"/>
              <a:gd name="connsiteY0" fmla="*/ 3870969 h 3870969"/>
              <a:gd name="connsiteX1" fmla="*/ 3280890 w 10806489"/>
              <a:gd name="connsiteY1" fmla="*/ 710872 h 3870969"/>
              <a:gd name="connsiteX2" fmla="*/ 7476893 w 10806489"/>
              <a:gd name="connsiteY2" fmla="*/ 525353 h 3870969"/>
              <a:gd name="connsiteX3" fmla="*/ 10806489 w 10806489"/>
              <a:gd name="connsiteY3" fmla="*/ 26951 h 3870969"/>
              <a:gd name="connsiteX4" fmla="*/ 10748809 w 10806489"/>
              <a:gd name="connsiteY4" fmla="*/ 3801984 h 3870969"/>
              <a:gd name="connsiteX5" fmla="*/ 1604809 w 10806489"/>
              <a:gd name="connsiteY5" fmla="*/ 3801984 h 3870969"/>
              <a:gd name="connsiteX6" fmla="*/ 0 w 10806489"/>
              <a:gd name="connsiteY6" fmla="*/ 3870969 h 3870969"/>
              <a:gd name="connsiteX0" fmla="*/ 0 w 10806489"/>
              <a:gd name="connsiteY0" fmla="*/ 3870969 h 3870969"/>
              <a:gd name="connsiteX1" fmla="*/ 3117688 w 10806489"/>
              <a:gd name="connsiteY1" fmla="*/ 1336474 h 3870969"/>
              <a:gd name="connsiteX2" fmla="*/ 7476893 w 10806489"/>
              <a:gd name="connsiteY2" fmla="*/ 525353 h 3870969"/>
              <a:gd name="connsiteX3" fmla="*/ 10806489 w 10806489"/>
              <a:gd name="connsiteY3" fmla="*/ 26951 h 3870969"/>
              <a:gd name="connsiteX4" fmla="*/ 10748809 w 10806489"/>
              <a:gd name="connsiteY4" fmla="*/ 3801984 h 3870969"/>
              <a:gd name="connsiteX5" fmla="*/ 1604809 w 10806489"/>
              <a:gd name="connsiteY5" fmla="*/ 3801984 h 3870969"/>
              <a:gd name="connsiteX6" fmla="*/ 0 w 10806489"/>
              <a:gd name="connsiteY6" fmla="*/ 3870969 h 3870969"/>
              <a:gd name="connsiteX0" fmla="*/ 0 w 10806489"/>
              <a:gd name="connsiteY0" fmla="*/ 3870081 h 3870081"/>
              <a:gd name="connsiteX1" fmla="*/ 3117688 w 10806489"/>
              <a:gd name="connsiteY1" fmla="*/ 1335586 h 3870081"/>
              <a:gd name="connsiteX2" fmla="*/ 6824091 w 10806489"/>
              <a:gd name="connsiteY2" fmla="*/ 551665 h 3870081"/>
              <a:gd name="connsiteX3" fmla="*/ 10806489 w 10806489"/>
              <a:gd name="connsiteY3" fmla="*/ 26063 h 3870081"/>
              <a:gd name="connsiteX4" fmla="*/ 10748809 w 10806489"/>
              <a:gd name="connsiteY4" fmla="*/ 3801096 h 3870081"/>
              <a:gd name="connsiteX5" fmla="*/ 1604809 w 10806489"/>
              <a:gd name="connsiteY5" fmla="*/ 3801096 h 3870081"/>
              <a:gd name="connsiteX6" fmla="*/ 0 w 10806489"/>
              <a:gd name="connsiteY6" fmla="*/ 3870081 h 3870081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12559"/>
              <a:gd name="connsiteY0" fmla="*/ 3896092 h 3896092"/>
              <a:gd name="connsiteX1" fmla="*/ 3818893 w 10812559"/>
              <a:gd name="connsiteY1" fmla="*/ 2652452 h 3896092"/>
              <a:gd name="connsiteX2" fmla="*/ 6824091 w 10812559"/>
              <a:gd name="connsiteY2" fmla="*/ 577676 h 3896092"/>
              <a:gd name="connsiteX3" fmla="*/ 10806489 w 10812559"/>
              <a:gd name="connsiteY3" fmla="*/ 52074 h 3896092"/>
              <a:gd name="connsiteX4" fmla="*/ 10812559 w 10812559"/>
              <a:gd name="connsiteY4" fmla="*/ 3827108 h 3896092"/>
              <a:gd name="connsiteX5" fmla="*/ 1604809 w 10812559"/>
              <a:gd name="connsiteY5" fmla="*/ 3827107 h 3896092"/>
              <a:gd name="connsiteX6" fmla="*/ 0 w 10812559"/>
              <a:gd name="connsiteY6" fmla="*/ 3896092 h 3896092"/>
              <a:gd name="connsiteX0" fmla="*/ 0 w 10812559"/>
              <a:gd name="connsiteY0" fmla="*/ 3886471 h 3886471"/>
              <a:gd name="connsiteX1" fmla="*/ 1364675 w 10812559"/>
              <a:gd name="connsiteY1" fmla="*/ 1989434 h 3886471"/>
              <a:gd name="connsiteX2" fmla="*/ 6824091 w 10812559"/>
              <a:gd name="connsiteY2" fmla="*/ 568055 h 3886471"/>
              <a:gd name="connsiteX3" fmla="*/ 10806489 w 10812559"/>
              <a:gd name="connsiteY3" fmla="*/ 42453 h 3886471"/>
              <a:gd name="connsiteX4" fmla="*/ 10812559 w 10812559"/>
              <a:gd name="connsiteY4" fmla="*/ 3817487 h 3886471"/>
              <a:gd name="connsiteX5" fmla="*/ 1604809 w 10812559"/>
              <a:gd name="connsiteY5" fmla="*/ 3817486 h 3886471"/>
              <a:gd name="connsiteX6" fmla="*/ 0 w 10812559"/>
              <a:gd name="connsiteY6" fmla="*/ 3886471 h 3886471"/>
              <a:gd name="connsiteX0" fmla="*/ -1 w 10892241"/>
              <a:gd name="connsiteY0" fmla="*/ 3822729 h 3822730"/>
              <a:gd name="connsiteX1" fmla="*/ 1444357 w 10892241"/>
              <a:gd name="connsiteY1" fmla="*/ 1989434 h 3822730"/>
              <a:gd name="connsiteX2" fmla="*/ 6903773 w 10892241"/>
              <a:gd name="connsiteY2" fmla="*/ 568055 h 3822730"/>
              <a:gd name="connsiteX3" fmla="*/ 10886171 w 10892241"/>
              <a:gd name="connsiteY3" fmla="*/ 42453 h 3822730"/>
              <a:gd name="connsiteX4" fmla="*/ 10892241 w 10892241"/>
              <a:gd name="connsiteY4" fmla="*/ 3817487 h 3822730"/>
              <a:gd name="connsiteX5" fmla="*/ 1684491 w 10892241"/>
              <a:gd name="connsiteY5" fmla="*/ 3817486 h 3822730"/>
              <a:gd name="connsiteX6" fmla="*/ -1 w 10892241"/>
              <a:gd name="connsiteY6" fmla="*/ 3822729 h 3822730"/>
              <a:gd name="connsiteX0" fmla="*/ 766627 w 11658869"/>
              <a:gd name="connsiteY0" fmla="*/ 3824359 h 3824358"/>
              <a:gd name="connsiteX1" fmla="*/ 904193 w 11658869"/>
              <a:gd name="connsiteY1" fmla="*/ 2118555 h 3824358"/>
              <a:gd name="connsiteX2" fmla="*/ 7670401 w 11658869"/>
              <a:gd name="connsiteY2" fmla="*/ 569685 h 3824358"/>
              <a:gd name="connsiteX3" fmla="*/ 11652799 w 11658869"/>
              <a:gd name="connsiteY3" fmla="*/ 44083 h 3824358"/>
              <a:gd name="connsiteX4" fmla="*/ 11658869 w 11658869"/>
              <a:gd name="connsiteY4" fmla="*/ 3819117 h 3824358"/>
              <a:gd name="connsiteX5" fmla="*/ 2451119 w 11658869"/>
              <a:gd name="connsiteY5" fmla="*/ 3819116 h 3824358"/>
              <a:gd name="connsiteX6" fmla="*/ 766627 w 11658869"/>
              <a:gd name="connsiteY6" fmla="*/ 3824359 h 3824358"/>
              <a:gd name="connsiteX0" fmla="*/ -1 w 10892241"/>
              <a:gd name="connsiteY0" fmla="*/ 3824359 h 3824360"/>
              <a:gd name="connsiteX1" fmla="*/ 137565 w 10892241"/>
              <a:gd name="connsiteY1" fmla="*/ 2118555 h 3824360"/>
              <a:gd name="connsiteX2" fmla="*/ 6903773 w 10892241"/>
              <a:gd name="connsiteY2" fmla="*/ 569685 h 3824360"/>
              <a:gd name="connsiteX3" fmla="*/ 10886171 w 10892241"/>
              <a:gd name="connsiteY3" fmla="*/ 44083 h 3824360"/>
              <a:gd name="connsiteX4" fmla="*/ 10892241 w 10892241"/>
              <a:gd name="connsiteY4" fmla="*/ 3819117 h 3824360"/>
              <a:gd name="connsiteX5" fmla="*/ 1684491 w 10892241"/>
              <a:gd name="connsiteY5" fmla="*/ 3819116 h 3824360"/>
              <a:gd name="connsiteX6" fmla="*/ -1 w 10892241"/>
              <a:gd name="connsiteY6" fmla="*/ 3824359 h 3824360"/>
              <a:gd name="connsiteX0" fmla="*/ 1 w 10892243"/>
              <a:gd name="connsiteY0" fmla="*/ 3824784 h 3824784"/>
              <a:gd name="connsiteX1" fmla="*/ 89757 w 10892243"/>
              <a:gd name="connsiteY1" fmla="*/ 2150852 h 3824784"/>
              <a:gd name="connsiteX2" fmla="*/ 6903775 w 10892243"/>
              <a:gd name="connsiteY2" fmla="*/ 570110 h 3824784"/>
              <a:gd name="connsiteX3" fmla="*/ 10886173 w 10892243"/>
              <a:gd name="connsiteY3" fmla="*/ 44508 h 3824784"/>
              <a:gd name="connsiteX4" fmla="*/ 10892243 w 10892243"/>
              <a:gd name="connsiteY4" fmla="*/ 3819542 h 3824784"/>
              <a:gd name="connsiteX5" fmla="*/ 1684493 w 10892243"/>
              <a:gd name="connsiteY5" fmla="*/ 3819541 h 3824784"/>
              <a:gd name="connsiteX6" fmla="*/ 1 w 10892243"/>
              <a:gd name="connsiteY6" fmla="*/ 3824784 h 3824784"/>
              <a:gd name="connsiteX0" fmla="*/ -1 w 10892241"/>
              <a:gd name="connsiteY0" fmla="*/ 3824784 h 3824784"/>
              <a:gd name="connsiteX1" fmla="*/ 89755 w 10892241"/>
              <a:gd name="connsiteY1" fmla="*/ 2150852 h 3824784"/>
              <a:gd name="connsiteX2" fmla="*/ 6903773 w 10892241"/>
              <a:gd name="connsiteY2" fmla="*/ 570110 h 3824784"/>
              <a:gd name="connsiteX3" fmla="*/ 10886171 w 10892241"/>
              <a:gd name="connsiteY3" fmla="*/ 44508 h 3824784"/>
              <a:gd name="connsiteX4" fmla="*/ 10892241 w 10892241"/>
              <a:gd name="connsiteY4" fmla="*/ 3819542 h 3824784"/>
              <a:gd name="connsiteX5" fmla="*/ 1684491 w 10892241"/>
              <a:gd name="connsiteY5" fmla="*/ 3819541 h 3824784"/>
              <a:gd name="connsiteX6" fmla="*/ -1 w 10892241"/>
              <a:gd name="connsiteY6" fmla="*/ 3824784 h 3824784"/>
              <a:gd name="connsiteX0" fmla="*/ 1 w 10876308"/>
              <a:gd name="connsiteY0" fmla="*/ 3824788 h 3824789"/>
              <a:gd name="connsiteX1" fmla="*/ 73822 w 10876308"/>
              <a:gd name="connsiteY1" fmla="*/ 2150852 h 3824789"/>
              <a:gd name="connsiteX2" fmla="*/ 6887840 w 10876308"/>
              <a:gd name="connsiteY2" fmla="*/ 570110 h 3824789"/>
              <a:gd name="connsiteX3" fmla="*/ 10870238 w 10876308"/>
              <a:gd name="connsiteY3" fmla="*/ 44508 h 3824789"/>
              <a:gd name="connsiteX4" fmla="*/ 10876308 w 10876308"/>
              <a:gd name="connsiteY4" fmla="*/ 3819542 h 3824789"/>
              <a:gd name="connsiteX5" fmla="*/ 1668558 w 10876308"/>
              <a:gd name="connsiteY5" fmla="*/ 3819541 h 3824789"/>
              <a:gd name="connsiteX6" fmla="*/ 1 w 10876308"/>
              <a:gd name="connsiteY6" fmla="*/ 3824788 h 3824789"/>
              <a:gd name="connsiteX0" fmla="*/ 32581 w 10908888"/>
              <a:gd name="connsiteY0" fmla="*/ 3824788 h 3824787"/>
              <a:gd name="connsiteX1" fmla="*/ 106402 w 10908888"/>
              <a:gd name="connsiteY1" fmla="*/ 2150852 h 3824787"/>
              <a:gd name="connsiteX2" fmla="*/ 6920420 w 10908888"/>
              <a:gd name="connsiteY2" fmla="*/ 570110 h 3824787"/>
              <a:gd name="connsiteX3" fmla="*/ 10902818 w 10908888"/>
              <a:gd name="connsiteY3" fmla="*/ 44508 h 3824787"/>
              <a:gd name="connsiteX4" fmla="*/ 10908888 w 10908888"/>
              <a:gd name="connsiteY4" fmla="*/ 3819542 h 3824787"/>
              <a:gd name="connsiteX5" fmla="*/ 1701138 w 10908888"/>
              <a:gd name="connsiteY5" fmla="*/ 3819541 h 3824787"/>
              <a:gd name="connsiteX6" fmla="*/ 32581 w 10908888"/>
              <a:gd name="connsiteY6" fmla="*/ 3824788 h 3824787"/>
              <a:gd name="connsiteX0" fmla="*/ 21948 w 10898255"/>
              <a:gd name="connsiteY0" fmla="*/ 3824788 h 3824789"/>
              <a:gd name="connsiteX1" fmla="*/ 111706 w 10898255"/>
              <a:gd name="connsiteY1" fmla="*/ 2150852 h 3824789"/>
              <a:gd name="connsiteX2" fmla="*/ 6909787 w 10898255"/>
              <a:gd name="connsiteY2" fmla="*/ 570110 h 3824789"/>
              <a:gd name="connsiteX3" fmla="*/ 10892185 w 10898255"/>
              <a:gd name="connsiteY3" fmla="*/ 44508 h 3824789"/>
              <a:gd name="connsiteX4" fmla="*/ 10898255 w 10898255"/>
              <a:gd name="connsiteY4" fmla="*/ 3819542 h 3824789"/>
              <a:gd name="connsiteX5" fmla="*/ 1690505 w 10898255"/>
              <a:gd name="connsiteY5" fmla="*/ 3819541 h 3824789"/>
              <a:gd name="connsiteX6" fmla="*/ 21948 w 10898255"/>
              <a:gd name="connsiteY6" fmla="*/ 3824788 h 3824789"/>
              <a:gd name="connsiteX0" fmla="*/ -1 w 10876306"/>
              <a:gd name="connsiteY0" fmla="*/ 3824788 h 3824787"/>
              <a:gd name="connsiteX1" fmla="*/ 89757 w 10876306"/>
              <a:gd name="connsiteY1" fmla="*/ 2150852 h 3824787"/>
              <a:gd name="connsiteX2" fmla="*/ 6887838 w 10876306"/>
              <a:gd name="connsiteY2" fmla="*/ 570110 h 3824787"/>
              <a:gd name="connsiteX3" fmla="*/ 10870236 w 10876306"/>
              <a:gd name="connsiteY3" fmla="*/ 44508 h 3824787"/>
              <a:gd name="connsiteX4" fmla="*/ 10876306 w 10876306"/>
              <a:gd name="connsiteY4" fmla="*/ 3819542 h 3824787"/>
              <a:gd name="connsiteX5" fmla="*/ 1668556 w 10876306"/>
              <a:gd name="connsiteY5" fmla="*/ 3819541 h 3824787"/>
              <a:gd name="connsiteX6" fmla="*/ -1 w 10876306"/>
              <a:gd name="connsiteY6" fmla="*/ 3824788 h 3824787"/>
              <a:gd name="connsiteX0" fmla="*/ 1 w 10876308"/>
              <a:gd name="connsiteY0" fmla="*/ 3824576 h 3824577"/>
              <a:gd name="connsiteX1" fmla="*/ 41950 w 10876308"/>
              <a:gd name="connsiteY1" fmla="*/ 2134703 h 3824577"/>
              <a:gd name="connsiteX2" fmla="*/ 6887840 w 10876308"/>
              <a:gd name="connsiteY2" fmla="*/ 569898 h 3824577"/>
              <a:gd name="connsiteX3" fmla="*/ 10870238 w 10876308"/>
              <a:gd name="connsiteY3" fmla="*/ 44296 h 3824577"/>
              <a:gd name="connsiteX4" fmla="*/ 10876308 w 10876308"/>
              <a:gd name="connsiteY4" fmla="*/ 3819330 h 3824577"/>
              <a:gd name="connsiteX5" fmla="*/ 1668558 w 10876308"/>
              <a:gd name="connsiteY5" fmla="*/ 3819329 h 3824577"/>
              <a:gd name="connsiteX6" fmla="*/ 1 w 10876308"/>
              <a:gd name="connsiteY6" fmla="*/ 3824576 h 3824577"/>
              <a:gd name="connsiteX0" fmla="*/ -1 w 10876306"/>
              <a:gd name="connsiteY0" fmla="*/ 3824576 h 3824575"/>
              <a:gd name="connsiteX1" fmla="*/ 41948 w 10876306"/>
              <a:gd name="connsiteY1" fmla="*/ 2134703 h 3824575"/>
              <a:gd name="connsiteX2" fmla="*/ 6887838 w 10876306"/>
              <a:gd name="connsiteY2" fmla="*/ 569898 h 3824575"/>
              <a:gd name="connsiteX3" fmla="*/ 10870236 w 10876306"/>
              <a:gd name="connsiteY3" fmla="*/ 44296 h 3824575"/>
              <a:gd name="connsiteX4" fmla="*/ 10876306 w 10876306"/>
              <a:gd name="connsiteY4" fmla="*/ 3819330 h 3824575"/>
              <a:gd name="connsiteX5" fmla="*/ 1668556 w 10876306"/>
              <a:gd name="connsiteY5" fmla="*/ 3819329 h 3824575"/>
              <a:gd name="connsiteX6" fmla="*/ -1 w 10876306"/>
              <a:gd name="connsiteY6" fmla="*/ 3824576 h 3824575"/>
              <a:gd name="connsiteX0" fmla="*/ 0 w 10844435"/>
              <a:gd name="connsiteY0" fmla="*/ 3776771 h 3819330"/>
              <a:gd name="connsiteX1" fmla="*/ 10077 w 10844435"/>
              <a:gd name="connsiteY1" fmla="*/ 2134703 h 3819330"/>
              <a:gd name="connsiteX2" fmla="*/ 6855967 w 10844435"/>
              <a:gd name="connsiteY2" fmla="*/ 569898 h 3819330"/>
              <a:gd name="connsiteX3" fmla="*/ 10838365 w 10844435"/>
              <a:gd name="connsiteY3" fmla="*/ 44296 h 3819330"/>
              <a:gd name="connsiteX4" fmla="*/ 10844435 w 10844435"/>
              <a:gd name="connsiteY4" fmla="*/ 3819330 h 3819330"/>
              <a:gd name="connsiteX5" fmla="*/ 1636685 w 10844435"/>
              <a:gd name="connsiteY5" fmla="*/ 3819329 h 3819330"/>
              <a:gd name="connsiteX6" fmla="*/ 0 w 10844435"/>
              <a:gd name="connsiteY6" fmla="*/ 3776771 h 3819330"/>
              <a:gd name="connsiteX0" fmla="*/ 0 w 10844435"/>
              <a:gd name="connsiteY0" fmla="*/ 3776771 h 3819330"/>
              <a:gd name="connsiteX1" fmla="*/ 10077 w 10844435"/>
              <a:gd name="connsiteY1" fmla="*/ 2134703 h 3819330"/>
              <a:gd name="connsiteX2" fmla="*/ 6855967 w 10844435"/>
              <a:gd name="connsiteY2" fmla="*/ 569898 h 3819330"/>
              <a:gd name="connsiteX3" fmla="*/ 10838365 w 10844435"/>
              <a:gd name="connsiteY3" fmla="*/ 44296 h 3819330"/>
              <a:gd name="connsiteX4" fmla="*/ 10844435 w 10844435"/>
              <a:gd name="connsiteY4" fmla="*/ 3819330 h 3819330"/>
              <a:gd name="connsiteX5" fmla="*/ 1636685 w 10844435"/>
              <a:gd name="connsiteY5" fmla="*/ 3819329 h 3819330"/>
              <a:gd name="connsiteX6" fmla="*/ 0 w 10844435"/>
              <a:gd name="connsiteY6" fmla="*/ 3776771 h 3819330"/>
              <a:gd name="connsiteX0" fmla="*/ 0 w 10844435"/>
              <a:gd name="connsiteY0" fmla="*/ 3746206 h 3788765"/>
              <a:gd name="connsiteX1" fmla="*/ 10077 w 10844435"/>
              <a:gd name="connsiteY1" fmla="*/ 2104138 h 3788765"/>
              <a:gd name="connsiteX2" fmla="*/ 3318069 w 10844435"/>
              <a:gd name="connsiteY2" fmla="*/ 1638950 h 3788765"/>
              <a:gd name="connsiteX3" fmla="*/ 10838365 w 10844435"/>
              <a:gd name="connsiteY3" fmla="*/ 13731 h 3788765"/>
              <a:gd name="connsiteX4" fmla="*/ 10844435 w 10844435"/>
              <a:gd name="connsiteY4" fmla="*/ 3788765 h 3788765"/>
              <a:gd name="connsiteX5" fmla="*/ 1636685 w 10844435"/>
              <a:gd name="connsiteY5" fmla="*/ 3788764 h 3788765"/>
              <a:gd name="connsiteX6" fmla="*/ 0 w 10844435"/>
              <a:gd name="connsiteY6" fmla="*/ 3746206 h 3788765"/>
              <a:gd name="connsiteX0" fmla="*/ 0 w 10844435"/>
              <a:gd name="connsiteY0" fmla="*/ 3746206 h 3788765"/>
              <a:gd name="connsiteX1" fmla="*/ 10077 w 10844435"/>
              <a:gd name="connsiteY1" fmla="*/ 2104138 h 3788765"/>
              <a:gd name="connsiteX2" fmla="*/ 3318069 w 10844435"/>
              <a:gd name="connsiteY2" fmla="*/ 1638950 h 3788765"/>
              <a:gd name="connsiteX3" fmla="*/ 10838365 w 10844435"/>
              <a:gd name="connsiteY3" fmla="*/ 13731 h 3788765"/>
              <a:gd name="connsiteX4" fmla="*/ 10844435 w 10844435"/>
              <a:gd name="connsiteY4" fmla="*/ 3788765 h 3788765"/>
              <a:gd name="connsiteX5" fmla="*/ 9668671 w 10844435"/>
              <a:gd name="connsiteY5" fmla="*/ 3788763 h 3788765"/>
              <a:gd name="connsiteX6" fmla="*/ 0 w 10844435"/>
              <a:gd name="connsiteY6" fmla="*/ 3746206 h 3788765"/>
              <a:gd name="connsiteX0" fmla="*/ 0 w 10838366"/>
              <a:gd name="connsiteY0" fmla="*/ 3746206 h 3788763"/>
              <a:gd name="connsiteX1" fmla="*/ 10077 w 10838366"/>
              <a:gd name="connsiteY1" fmla="*/ 2104138 h 3788763"/>
              <a:gd name="connsiteX2" fmla="*/ 3318069 w 10838366"/>
              <a:gd name="connsiteY2" fmla="*/ 1638950 h 3788763"/>
              <a:gd name="connsiteX3" fmla="*/ 10838365 w 10838366"/>
              <a:gd name="connsiteY3" fmla="*/ 13731 h 3788763"/>
              <a:gd name="connsiteX4" fmla="*/ 9282660 w 10838366"/>
              <a:gd name="connsiteY4" fmla="*/ 2864449 h 3788763"/>
              <a:gd name="connsiteX5" fmla="*/ 9668671 w 10838366"/>
              <a:gd name="connsiteY5" fmla="*/ 3788763 h 3788763"/>
              <a:gd name="connsiteX6" fmla="*/ 0 w 10838366"/>
              <a:gd name="connsiteY6" fmla="*/ 3746206 h 3788763"/>
              <a:gd name="connsiteX0" fmla="*/ 0 w 10838366"/>
              <a:gd name="connsiteY0" fmla="*/ 3746206 h 3772827"/>
              <a:gd name="connsiteX1" fmla="*/ 10077 w 10838366"/>
              <a:gd name="connsiteY1" fmla="*/ 2104138 h 3772827"/>
              <a:gd name="connsiteX2" fmla="*/ 3318069 w 10838366"/>
              <a:gd name="connsiteY2" fmla="*/ 1638950 h 3772827"/>
              <a:gd name="connsiteX3" fmla="*/ 10838365 w 10838366"/>
              <a:gd name="connsiteY3" fmla="*/ 13731 h 3772827"/>
              <a:gd name="connsiteX4" fmla="*/ 9282660 w 10838366"/>
              <a:gd name="connsiteY4" fmla="*/ 2864449 h 3772827"/>
              <a:gd name="connsiteX5" fmla="*/ 10417685 w 10838366"/>
              <a:gd name="connsiteY5" fmla="*/ 3772827 h 3772827"/>
              <a:gd name="connsiteX6" fmla="*/ 0 w 10838366"/>
              <a:gd name="connsiteY6" fmla="*/ 3746206 h 3772827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55033 h 2381654"/>
              <a:gd name="connsiteX1" fmla="*/ 10077 w 10417685"/>
              <a:gd name="connsiteY1" fmla="*/ 712965 h 2381654"/>
              <a:gd name="connsiteX2" fmla="*/ 3318069 w 10417685"/>
              <a:gd name="connsiteY2" fmla="*/ 247777 h 2381654"/>
              <a:gd name="connsiteX3" fmla="*/ 5913994 w 10417685"/>
              <a:gd name="connsiteY3" fmla="*/ 88715 h 2381654"/>
              <a:gd name="connsiteX4" fmla="*/ 9282660 w 10417685"/>
              <a:gd name="connsiteY4" fmla="*/ 1473276 h 2381654"/>
              <a:gd name="connsiteX5" fmla="*/ 10417685 w 10417685"/>
              <a:gd name="connsiteY5" fmla="*/ 2381654 h 2381654"/>
              <a:gd name="connsiteX6" fmla="*/ 0 w 10417685"/>
              <a:gd name="connsiteY6" fmla="*/ 2355033 h 2381654"/>
              <a:gd name="connsiteX0" fmla="*/ 0 w 10417685"/>
              <a:gd name="connsiteY0" fmla="*/ 2378583 h 2405204"/>
              <a:gd name="connsiteX1" fmla="*/ 10077 w 10417685"/>
              <a:gd name="connsiteY1" fmla="*/ 736515 h 2405204"/>
              <a:gd name="connsiteX2" fmla="*/ 3318069 w 10417685"/>
              <a:gd name="connsiteY2" fmla="*/ 271327 h 2405204"/>
              <a:gd name="connsiteX3" fmla="*/ 5913994 w 10417685"/>
              <a:gd name="connsiteY3" fmla="*/ 112265 h 2405204"/>
              <a:gd name="connsiteX4" fmla="*/ 9282660 w 10417685"/>
              <a:gd name="connsiteY4" fmla="*/ 1496826 h 2405204"/>
              <a:gd name="connsiteX5" fmla="*/ 10417685 w 10417685"/>
              <a:gd name="connsiteY5" fmla="*/ 2405204 h 2405204"/>
              <a:gd name="connsiteX6" fmla="*/ 0 w 10417685"/>
              <a:gd name="connsiteY6" fmla="*/ 2378583 h 2405204"/>
              <a:gd name="connsiteX0" fmla="*/ 0 w 10417685"/>
              <a:gd name="connsiteY0" fmla="*/ 2378585 h 2405206"/>
              <a:gd name="connsiteX1" fmla="*/ 10077 w 10417685"/>
              <a:gd name="connsiteY1" fmla="*/ 736517 h 2405206"/>
              <a:gd name="connsiteX2" fmla="*/ 3318069 w 10417685"/>
              <a:gd name="connsiteY2" fmla="*/ 271329 h 2405206"/>
              <a:gd name="connsiteX3" fmla="*/ 5913994 w 10417685"/>
              <a:gd name="connsiteY3" fmla="*/ 112267 h 2405206"/>
              <a:gd name="connsiteX4" fmla="*/ 9282660 w 10417685"/>
              <a:gd name="connsiteY4" fmla="*/ 1496828 h 2405206"/>
              <a:gd name="connsiteX5" fmla="*/ 10417685 w 10417685"/>
              <a:gd name="connsiteY5" fmla="*/ 2405206 h 2405206"/>
              <a:gd name="connsiteX6" fmla="*/ 0 w 10417685"/>
              <a:gd name="connsiteY6" fmla="*/ 2378585 h 2405206"/>
              <a:gd name="connsiteX0" fmla="*/ 0 w 10417685"/>
              <a:gd name="connsiteY0" fmla="*/ 2378585 h 2405206"/>
              <a:gd name="connsiteX1" fmla="*/ 10077 w 10417685"/>
              <a:gd name="connsiteY1" fmla="*/ 736517 h 2405206"/>
              <a:gd name="connsiteX2" fmla="*/ 3318069 w 10417685"/>
              <a:gd name="connsiteY2" fmla="*/ 271329 h 2405206"/>
              <a:gd name="connsiteX3" fmla="*/ 5913994 w 10417685"/>
              <a:gd name="connsiteY3" fmla="*/ 112267 h 2405206"/>
              <a:gd name="connsiteX4" fmla="*/ 9282660 w 10417685"/>
              <a:gd name="connsiteY4" fmla="*/ 1496828 h 2405206"/>
              <a:gd name="connsiteX5" fmla="*/ 10417685 w 10417685"/>
              <a:gd name="connsiteY5" fmla="*/ 2405206 h 2405206"/>
              <a:gd name="connsiteX6" fmla="*/ 0 w 10417685"/>
              <a:gd name="connsiteY6" fmla="*/ 2378585 h 2405206"/>
              <a:gd name="connsiteX0" fmla="*/ 0 w 10417685"/>
              <a:gd name="connsiteY0" fmla="*/ 2378585 h 2405206"/>
              <a:gd name="connsiteX1" fmla="*/ 10077 w 10417685"/>
              <a:gd name="connsiteY1" fmla="*/ 736517 h 2405206"/>
              <a:gd name="connsiteX2" fmla="*/ 3318069 w 10417685"/>
              <a:gd name="connsiteY2" fmla="*/ 271329 h 2405206"/>
              <a:gd name="connsiteX3" fmla="*/ 5913994 w 10417685"/>
              <a:gd name="connsiteY3" fmla="*/ 112267 h 2405206"/>
              <a:gd name="connsiteX4" fmla="*/ 9282660 w 10417685"/>
              <a:gd name="connsiteY4" fmla="*/ 1496828 h 2405206"/>
              <a:gd name="connsiteX5" fmla="*/ 10417685 w 10417685"/>
              <a:gd name="connsiteY5" fmla="*/ 2405206 h 2405206"/>
              <a:gd name="connsiteX6" fmla="*/ 0 w 10417685"/>
              <a:gd name="connsiteY6" fmla="*/ 2378585 h 2405206"/>
              <a:gd name="connsiteX0" fmla="*/ 0 w 10417685"/>
              <a:gd name="connsiteY0" fmla="*/ 2351393 h 2378014"/>
              <a:gd name="connsiteX1" fmla="*/ 10076 w 10417685"/>
              <a:gd name="connsiteY1" fmla="*/ 39992 h 2378014"/>
              <a:gd name="connsiteX2" fmla="*/ 3318069 w 10417685"/>
              <a:gd name="connsiteY2" fmla="*/ 244137 h 2378014"/>
              <a:gd name="connsiteX3" fmla="*/ 5913994 w 10417685"/>
              <a:gd name="connsiteY3" fmla="*/ 85075 h 2378014"/>
              <a:gd name="connsiteX4" fmla="*/ 9282660 w 10417685"/>
              <a:gd name="connsiteY4" fmla="*/ 1469636 h 2378014"/>
              <a:gd name="connsiteX5" fmla="*/ 10417685 w 10417685"/>
              <a:gd name="connsiteY5" fmla="*/ 2378014 h 2378014"/>
              <a:gd name="connsiteX6" fmla="*/ 0 w 10417685"/>
              <a:gd name="connsiteY6" fmla="*/ 2351393 h 2378014"/>
              <a:gd name="connsiteX0" fmla="*/ 0 w 10417685"/>
              <a:gd name="connsiteY0" fmla="*/ 2322969 h 2349590"/>
              <a:gd name="connsiteX1" fmla="*/ 10076 w 10417685"/>
              <a:gd name="connsiteY1" fmla="*/ 11568 h 2349590"/>
              <a:gd name="connsiteX2" fmla="*/ 3923655 w 10417685"/>
              <a:gd name="connsiteY2" fmla="*/ 1347205 h 2349590"/>
              <a:gd name="connsiteX3" fmla="*/ 5913994 w 10417685"/>
              <a:gd name="connsiteY3" fmla="*/ 56651 h 2349590"/>
              <a:gd name="connsiteX4" fmla="*/ 9282660 w 10417685"/>
              <a:gd name="connsiteY4" fmla="*/ 1441212 h 2349590"/>
              <a:gd name="connsiteX5" fmla="*/ 10417685 w 10417685"/>
              <a:gd name="connsiteY5" fmla="*/ 2349590 h 2349590"/>
              <a:gd name="connsiteX6" fmla="*/ 0 w 10417685"/>
              <a:gd name="connsiteY6" fmla="*/ 2322969 h 2349590"/>
              <a:gd name="connsiteX0" fmla="*/ 0 w 10417685"/>
              <a:gd name="connsiteY0" fmla="*/ 2324912 h 2351533"/>
              <a:gd name="connsiteX1" fmla="*/ 10076 w 10417685"/>
              <a:gd name="connsiteY1" fmla="*/ 13511 h 2351533"/>
              <a:gd name="connsiteX2" fmla="*/ 3923655 w 10417685"/>
              <a:gd name="connsiteY2" fmla="*/ 1349148 h 2351533"/>
              <a:gd name="connsiteX3" fmla="*/ 6599263 w 10417685"/>
              <a:gd name="connsiteY3" fmla="*/ 1461006 h 2351533"/>
              <a:gd name="connsiteX4" fmla="*/ 9282660 w 10417685"/>
              <a:gd name="connsiteY4" fmla="*/ 1443155 h 2351533"/>
              <a:gd name="connsiteX5" fmla="*/ 10417685 w 10417685"/>
              <a:gd name="connsiteY5" fmla="*/ 2351533 h 2351533"/>
              <a:gd name="connsiteX6" fmla="*/ 0 w 10417685"/>
              <a:gd name="connsiteY6" fmla="*/ 2324912 h 2351533"/>
              <a:gd name="connsiteX0" fmla="*/ 0 w 10417685"/>
              <a:gd name="connsiteY0" fmla="*/ 2324914 h 2351535"/>
              <a:gd name="connsiteX1" fmla="*/ 10076 w 10417685"/>
              <a:gd name="connsiteY1" fmla="*/ 13513 h 2351535"/>
              <a:gd name="connsiteX2" fmla="*/ 3923655 w 10417685"/>
              <a:gd name="connsiteY2" fmla="*/ 1349150 h 2351535"/>
              <a:gd name="connsiteX3" fmla="*/ 6599263 w 10417685"/>
              <a:gd name="connsiteY3" fmla="*/ 1461008 h 2351535"/>
              <a:gd name="connsiteX4" fmla="*/ 9282660 w 10417685"/>
              <a:gd name="connsiteY4" fmla="*/ 1443157 h 2351535"/>
              <a:gd name="connsiteX5" fmla="*/ 10417685 w 10417685"/>
              <a:gd name="connsiteY5" fmla="*/ 2351535 h 2351535"/>
              <a:gd name="connsiteX6" fmla="*/ 0 w 10417685"/>
              <a:gd name="connsiteY6" fmla="*/ 2324914 h 2351535"/>
              <a:gd name="connsiteX0" fmla="*/ 0 w 10417685"/>
              <a:gd name="connsiteY0" fmla="*/ 2324914 h 2351535"/>
              <a:gd name="connsiteX1" fmla="*/ 10076 w 10417685"/>
              <a:gd name="connsiteY1" fmla="*/ 13513 h 2351535"/>
              <a:gd name="connsiteX2" fmla="*/ 3923655 w 10417685"/>
              <a:gd name="connsiteY2" fmla="*/ 1349150 h 2351535"/>
              <a:gd name="connsiteX3" fmla="*/ 6599263 w 10417685"/>
              <a:gd name="connsiteY3" fmla="*/ 1461008 h 2351535"/>
              <a:gd name="connsiteX4" fmla="*/ 9282660 w 10417685"/>
              <a:gd name="connsiteY4" fmla="*/ 1443157 h 2351535"/>
              <a:gd name="connsiteX5" fmla="*/ 10417685 w 10417685"/>
              <a:gd name="connsiteY5" fmla="*/ 2351535 h 2351535"/>
              <a:gd name="connsiteX6" fmla="*/ 0 w 10417685"/>
              <a:gd name="connsiteY6" fmla="*/ 2324914 h 2351535"/>
              <a:gd name="connsiteX0" fmla="*/ 0 w 10417685"/>
              <a:gd name="connsiteY0" fmla="*/ 2324914 h 2351535"/>
              <a:gd name="connsiteX1" fmla="*/ 10076 w 10417685"/>
              <a:gd name="connsiteY1" fmla="*/ 13513 h 2351535"/>
              <a:gd name="connsiteX2" fmla="*/ 3923655 w 10417685"/>
              <a:gd name="connsiteY2" fmla="*/ 1349150 h 2351535"/>
              <a:gd name="connsiteX3" fmla="*/ 6599263 w 10417685"/>
              <a:gd name="connsiteY3" fmla="*/ 1461008 h 2351535"/>
              <a:gd name="connsiteX4" fmla="*/ 9282660 w 10417685"/>
              <a:gd name="connsiteY4" fmla="*/ 1443157 h 2351535"/>
              <a:gd name="connsiteX5" fmla="*/ 10417685 w 10417685"/>
              <a:gd name="connsiteY5" fmla="*/ 2351535 h 2351535"/>
              <a:gd name="connsiteX6" fmla="*/ 0 w 10417685"/>
              <a:gd name="connsiteY6" fmla="*/ 2324914 h 2351535"/>
              <a:gd name="connsiteX0" fmla="*/ 0 w 10417685"/>
              <a:gd name="connsiteY0" fmla="*/ 2324914 h 2351535"/>
              <a:gd name="connsiteX1" fmla="*/ 10076 w 10417685"/>
              <a:gd name="connsiteY1" fmla="*/ 13513 h 2351535"/>
              <a:gd name="connsiteX2" fmla="*/ 3923655 w 10417685"/>
              <a:gd name="connsiteY2" fmla="*/ 1349150 h 2351535"/>
              <a:gd name="connsiteX3" fmla="*/ 6599263 w 10417685"/>
              <a:gd name="connsiteY3" fmla="*/ 1461008 h 2351535"/>
              <a:gd name="connsiteX4" fmla="*/ 8565520 w 10417685"/>
              <a:gd name="connsiteY4" fmla="*/ 1809696 h 2351535"/>
              <a:gd name="connsiteX5" fmla="*/ 10417685 w 10417685"/>
              <a:gd name="connsiteY5" fmla="*/ 2351535 h 2351535"/>
              <a:gd name="connsiteX6" fmla="*/ 0 w 10417685"/>
              <a:gd name="connsiteY6" fmla="*/ 2324914 h 2351535"/>
              <a:gd name="connsiteX0" fmla="*/ 0 w 10417685"/>
              <a:gd name="connsiteY0" fmla="*/ 2324914 h 2351535"/>
              <a:gd name="connsiteX1" fmla="*/ 10076 w 10417685"/>
              <a:gd name="connsiteY1" fmla="*/ 13513 h 2351535"/>
              <a:gd name="connsiteX2" fmla="*/ 3923655 w 10417685"/>
              <a:gd name="connsiteY2" fmla="*/ 1349150 h 2351535"/>
              <a:gd name="connsiteX3" fmla="*/ 6599263 w 10417685"/>
              <a:gd name="connsiteY3" fmla="*/ 1461008 h 2351535"/>
              <a:gd name="connsiteX4" fmla="*/ 8517710 w 10417685"/>
              <a:gd name="connsiteY4" fmla="*/ 1777823 h 2351535"/>
              <a:gd name="connsiteX5" fmla="*/ 10417685 w 10417685"/>
              <a:gd name="connsiteY5" fmla="*/ 2351535 h 2351535"/>
              <a:gd name="connsiteX6" fmla="*/ 0 w 10417685"/>
              <a:gd name="connsiteY6" fmla="*/ 2324914 h 2351535"/>
              <a:gd name="connsiteX0" fmla="*/ 0 w 10417685"/>
              <a:gd name="connsiteY0" fmla="*/ 2327775 h 2354396"/>
              <a:gd name="connsiteX1" fmla="*/ 10076 w 10417685"/>
              <a:gd name="connsiteY1" fmla="*/ 16374 h 2354396"/>
              <a:gd name="connsiteX2" fmla="*/ 3525243 w 10417685"/>
              <a:gd name="connsiteY2" fmla="*/ 1112963 h 2354396"/>
              <a:gd name="connsiteX3" fmla="*/ 6599263 w 10417685"/>
              <a:gd name="connsiteY3" fmla="*/ 1463869 h 2354396"/>
              <a:gd name="connsiteX4" fmla="*/ 8517710 w 10417685"/>
              <a:gd name="connsiteY4" fmla="*/ 1780684 h 2354396"/>
              <a:gd name="connsiteX5" fmla="*/ 10417685 w 10417685"/>
              <a:gd name="connsiteY5" fmla="*/ 2354396 h 2354396"/>
              <a:gd name="connsiteX6" fmla="*/ 0 w 10417685"/>
              <a:gd name="connsiteY6" fmla="*/ 2327775 h 2354396"/>
              <a:gd name="connsiteX0" fmla="*/ 0 w 10417685"/>
              <a:gd name="connsiteY0" fmla="*/ 2327373 h 2353994"/>
              <a:gd name="connsiteX1" fmla="*/ 10076 w 10417685"/>
              <a:gd name="connsiteY1" fmla="*/ 15972 h 2353994"/>
              <a:gd name="connsiteX2" fmla="*/ 3525243 w 10417685"/>
              <a:gd name="connsiteY2" fmla="*/ 1112561 h 2353994"/>
              <a:gd name="connsiteX3" fmla="*/ 6647074 w 10417685"/>
              <a:gd name="connsiteY3" fmla="*/ 1288166 h 2353994"/>
              <a:gd name="connsiteX4" fmla="*/ 8517710 w 10417685"/>
              <a:gd name="connsiteY4" fmla="*/ 1780282 h 2353994"/>
              <a:gd name="connsiteX5" fmla="*/ 10417685 w 10417685"/>
              <a:gd name="connsiteY5" fmla="*/ 2353994 h 2353994"/>
              <a:gd name="connsiteX6" fmla="*/ 0 w 10417685"/>
              <a:gd name="connsiteY6" fmla="*/ 2327373 h 2353994"/>
              <a:gd name="connsiteX0" fmla="*/ 0 w 10417685"/>
              <a:gd name="connsiteY0" fmla="*/ 2327373 h 2353994"/>
              <a:gd name="connsiteX1" fmla="*/ 10076 w 10417685"/>
              <a:gd name="connsiteY1" fmla="*/ 15972 h 2353994"/>
              <a:gd name="connsiteX2" fmla="*/ 3525243 w 10417685"/>
              <a:gd name="connsiteY2" fmla="*/ 1112561 h 2353994"/>
              <a:gd name="connsiteX3" fmla="*/ 6647074 w 10417685"/>
              <a:gd name="connsiteY3" fmla="*/ 1288166 h 2353994"/>
              <a:gd name="connsiteX4" fmla="*/ 8517710 w 10417685"/>
              <a:gd name="connsiteY4" fmla="*/ 1780282 h 2353994"/>
              <a:gd name="connsiteX5" fmla="*/ 10417685 w 10417685"/>
              <a:gd name="connsiteY5" fmla="*/ 2353994 h 2353994"/>
              <a:gd name="connsiteX6" fmla="*/ 0 w 10417685"/>
              <a:gd name="connsiteY6" fmla="*/ 2327373 h 2353994"/>
              <a:gd name="connsiteX0" fmla="*/ 0 w 10417685"/>
              <a:gd name="connsiteY0" fmla="*/ 2360728 h 2360728"/>
              <a:gd name="connsiteX1" fmla="*/ 10076 w 10417685"/>
              <a:gd name="connsiteY1" fmla="*/ 15972 h 2360728"/>
              <a:gd name="connsiteX2" fmla="*/ 3525243 w 10417685"/>
              <a:gd name="connsiteY2" fmla="*/ 1112561 h 2360728"/>
              <a:gd name="connsiteX3" fmla="*/ 6647074 w 10417685"/>
              <a:gd name="connsiteY3" fmla="*/ 1288166 h 2360728"/>
              <a:gd name="connsiteX4" fmla="*/ 8517710 w 10417685"/>
              <a:gd name="connsiteY4" fmla="*/ 1780282 h 2360728"/>
              <a:gd name="connsiteX5" fmla="*/ 10417685 w 10417685"/>
              <a:gd name="connsiteY5" fmla="*/ 2353994 h 2360728"/>
              <a:gd name="connsiteX6" fmla="*/ 0 w 10417685"/>
              <a:gd name="connsiteY6" fmla="*/ 2360728 h 2360728"/>
              <a:gd name="connsiteX0" fmla="*/ 0 w 10417685"/>
              <a:gd name="connsiteY0" fmla="*/ 2360728 h 2360728"/>
              <a:gd name="connsiteX1" fmla="*/ 10076 w 10417685"/>
              <a:gd name="connsiteY1" fmla="*/ 15972 h 2360728"/>
              <a:gd name="connsiteX2" fmla="*/ 3525243 w 10417685"/>
              <a:gd name="connsiteY2" fmla="*/ 1112561 h 2360728"/>
              <a:gd name="connsiteX3" fmla="*/ 6647074 w 10417685"/>
              <a:gd name="connsiteY3" fmla="*/ 1288166 h 2360728"/>
              <a:gd name="connsiteX4" fmla="*/ 8517710 w 10417685"/>
              <a:gd name="connsiteY4" fmla="*/ 1780282 h 2360728"/>
              <a:gd name="connsiteX5" fmla="*/ 10417685 w 10417685"/>
              <a:gd name="connsiteY5" fmla="*/ 2353994 h 2360728"/>
              <a:gd name="connsiteX6" fmla="*/ 0 w 10417685"/>
              <a:gd name="connsiteY6" fmla="*/ 2360728 h 2360728"/>
              <a:gd name="connsiteX0" fmla="*/ 0 w 10417685"/>
              <a:gd name="connsiteY0" fmla="*/ 2360728 h 2360728"/>
              <a:gd name="connsiteX1" fmla="*/ 10076 w 10417685"/>
              <a:gd name="connsiteY1" fmla="*/ 15972 h 2360728"/>
              <a:gd name="connsiteX2" fmla="*/ 3525243 w 10417685"/>
              <a:gd name="connsiteY2" fmla="*/ 1112561 h 2360728"/>
              <a:gd name="connsiteX3" fmla="*/ 6647074 w 10417685"/>
              <a:gd name="connsiteY3" fmla="*/ 1288166 h 2360728"/>
              <a:gd name="connsiteX4" fmla="*/ 8517710 w 10417685"/>
              <a:gd name="connsiteY4" fmla="*/ 1780282 h 2360728"/>
              <a:gd name="connsiteX5" fmla="*/ 10417685 w 10417685"/>
              <a:gd name="connsiteY5" fmla="*/ 2353994 h 2360728"/>
              <a:gd name="connsiteX6" fmla="*/ 0 w 10417685"/>
              <a:gd name="connsiteY6" fmla="*/ 2360728 h 2360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417685" h="2360728">
                <a:moveTo>
                  <a:pt x="0" y="2360728"/>
                </a:moveTo>
                <a:cubicBezTo>
                  <a:pt x="5201" y="1942992"/>
                  <a:pt x="-3531" y="533169"/>
                  <a:pt x="10076" y="15972"/>
                </a:cubicBezTo>
                <a:cubicBezTo>
                  <a:pt x="1596611" y="-140608"/>
                  <a:pt x="2419077" y="900529"/>
                  <a:pt x="3525243" y="1112561"/>
                </a:cubicBezTo>
                <a:cubicBezTo>
                  <a:pt x="4631409" y="1324593"/>
                  <a:pt x="4893995" y="1071022"/>
                  <a:pt x="6647074" y="1288166"/>
                </a:cubicBezTo>
                <a:cubicBezTo>
                  <a:pt x="7684970" y="1430958"/>
                  <a:pt x="7768526" y="1534458"/>
                  <a:pt x="8517710" y="1780282"/>
                </a:cubicBezTo>
                <a:cubicBezTo>
                  <a:pt x="8954611" y="1917780"/>
                  <a:pt x="10039343" y="2051201"/>
                  <a:pt x="10417685" y="2353994"/>
                </a:cubicBezTo>
                <a:lnTo>
                  <a:pt x="0" y="2360728"/>
                </a:lnTo>
                <a:close/>
              </a:path>
            </a:pathLst>
          </a:custGeom>
          <a:solidFill>
            <a:srgbClr val="EAC1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100">
              <a:solidFill>
                <a:srgbClr val="FFC00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5523EA-5C6D-4DAA-9C10-AA2FBF8FF80A}"/>
              </a:ext>
            </a:extLst>
          </p:cNvPr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7658545D-04C5-AB23-E0F3-BE6E0CA731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86999" y="-258243"/>
            <a:ext cx="1476118" cy="25872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1C266C0-F79A-09AF-E1DC-C4EAC2B9FBC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alphaModFix amt="71000"/>
          </a:blip>
          <a:srcRect l="29810" t="-1" b="-7389"/>
          <a:stretch/>
        </p:blipFill>
        <p:spPr>
          <a:xfrm rot="16200000">
            <a:off x="4920041" y="4726713"/>
            <a:ext cx="1656735" cy="2619588"/>
          </a:xfrm>
          <a:prstGeom prst="rect">
            <a:avLst/>
          </a:prstGeom>
        </p:spPr>
      </p:pic>
      <p:sp>
        <p:nvSpPr>
          <p:cNvPr id="9" name="Text Placeholder 21">
            <a:extLst>
              <a:ext uri="{FF2B5EF4-FFF2-40B4-BE49-F238E27FC236}">
                <a16:creationId xmlns:a16="http://schemas.microsoft.com/office/drawing/2014/main" id="{77C3B25B-748D-857C-5972-3F546B98427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872949" y="357278"/>
            <a:ext cx="2053695" cy="536575"/>
          </a:xfrm>
        </p:spPr>
        <p:txBody>
          <a:bodyPr/>
          <a:lstStyle>
            <a:lvl1pPr>
              <a:defRPr sz="3600" b="1" i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algn="l">
              <a:spcBef>
                <a:spcPts val="672"/>
              </a:spcBef>
            </a:pPr>
            <a:r>
              <a:rPr lang="en-US"/>
              <a:t>Add Text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976D45-9966-C63E-F593-748F13206570}"/>
              </a:ext>
            </a:extLst>
          </p:cNvPr>
          <p:cNvSpPr txBox="1"/>
          <p:nvPr userDrawn="1"/>
        </p:nvSpPr>
        <p:spPr>
          <a:xfrm>
            <a:off x="325712" y="351137"/>
            <a:ext cx="1679551" cy="5490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3600" b="1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 Do: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EA7647-A2E6-3A5C-B58F-6AF86A067856}"/>
              </a:ext>
            </a:extLst>
          </p:cNvPr>
          <p:cNvSpPr txBox="1"/>
          <p:nvPr userDrawn="1"/>
        </p:nvSpPr>
        <p:spPr>
          <a:xfrm>
            <a:off x="8643069" y="6487410"/>
            <a:ext cx="4111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3700E7A0-900D-1C46-98A3-ECB8A5687870}" type="slidenum">
              <a:rPr lang="en-US" sz="1200" i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ctr"/>
              <a:t>‹#›</a:t>
            </a:fld>
            <a:endParaRPr lang="en-US" sz="1200" i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D59DBB77-355B-276B-8AF1-51D3EDBD8C8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1325" y="1196752"/>
            <a:ext cx="8237538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 sz="4800">
                <a:solidFill>
                  <a:srgbClr val="000000"/>
                </a:solidFill>
                <a:latin typeface="Edu QLD Beginner" pitchFamily="2" charset="0"/>
              </a:defRPr>
            </a:lvl1pPr>
          </a:lstStyle>
          <a:p>
            <a:pPr lvl="0"/>
            <a:r>
              <a:rPr lang="en-GB"/>
              <a:t>Insert text here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EE4184-5183-4B08-4857-4C261EA44106}"/>
              </a:ext>
            </a:extLst>
          </p:cNvPr>
          <p:cNvSpPr txBox="1"/>
          <p:nvPr userDrawn="1"/>
        </p:nvSpPr>
        <p:spPr>
          <a:xfrm>
            <a:off x="177895" y="6384855"/>
            <a:ext cx="2203165" cy="3979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1100" b="1" i="0">
                <a:solidFill>
                  <a:schemeClr val="accent1"/>
                </a:solidFill>
                <a:latin typeface="Calibri"/>
                <a:cs typeface="Calibri"/>
              </a:rPr>
              <a:t>Social </a:t>
            </a:r>
            <a:r>
              <a:rPr lang="en-US" sz="1100" b="0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Emotional Learning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75389AD4-683F-C709-0812-60C369EE3EB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4609" y="6031517"/>
            <a:ext cx="1907688" cy="120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1742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pos="5465" userDrawn="1">
          <p15:clr>
            <a:srgbClr val="FBAE40"/>
          </p15:clr>
        </p15:guide>
        <p15:guide id="4" pos="272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 Do"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65BDA051-310C-5043-9CA8-CD76480D6F15}"/>
              </a:ext>
            </a:extLst>
          </p:cNvPr>
          <p:cNvSpPr/>
          <p:nvPr userDrawn="1"/>
        </p:nvSpPr>
        <p:spPr>
          <a:xfrm rot="5400000" flipH="1" flipV="1">
            <a:off x="4946469" y="2657019"/>
            <a:ext cx="6621380" cy="1793344"/>
          </a:xfrm>
          <a:custGeom>
            <a:avLst/>
            <a:gdLst>
              <a:gd name="connsiteX0" fmla="*/ 6621380 w 6621380"/>
              <a:gd name="connsiteY0" fmla="*/ 1793344 h 1793344"/>
              <a:gd name="connsiteX1" fmla="*/ 6432 w 6621380"/>
              <a:gd name="connsiteY1" fmla="*/ 1793344 h 1793344"/>
              <a:gd name="connsiteX2" fmla="*/ 6790 w 6621380"/>
              <a:gd name="connsiteY2" fmla="*/ 1740597 h 1793344"/>
              <a:gd name="connsiteX3" fmla="*/ 2645 w 6621380"/>
              <a:gd name="connsiteY3" fmla="*/ 22448 h 1793344"/>
              <a:gd name="connsiteX4" fmla="*/ 2121753 w 6621380"/>
              <a:gd name="connsiteY4" fmla="*/ 457396 h 1793344"/>
              <a:gd name="connsiteX5" fmla="*/ 3837695 w 6621380"/>
              <a:gd name="connsiteY5" fmla="*/ 1067192 h 1793344"/>
              <a:gd name="connsiteX6" fmla="*/ 5924365 w 6621380"/>
              <a:gd name="connsiteY6" fmla="*/ 1238689 h 1793344"/>
              <a:gd name="connsiteX7" fmla="*/ 6568362 w 6621380"/>
              <a:gd name="connsiteY7" fmla="*/ 1744584 h 1793344"/>
              <a:gd name="connsiteX8" fmla="*/ 6621380 w 6621380"/>
              <a:gd name="connsiteY8" fmla="*/ 1793344 h 1793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621380" h="1793344">
                <a:moveTo>
                  <a:pt x="6621380" y="1793344"/>
                </a:moveTo>
                <a:lnTo>
                  <a:pt x="6432" y="1793344"/>
                </a:lnTo>
                <a:lnTo>
                  <a:pt x="6790" y="1740597"/>
                </a:lnTo>
                <a:cubicBezTo>
                  <a:pt x="7826" y="1390054"/>
                  <a:pt x="-5488" y="331568"/>
                  <a:pt x="2645" y="22448"/>
                </a:cubicBezTo>
                <a:cubicBezTo>
                  <a:pt x="1014110" y="-77377"/>
                  <a:pt x="1472418" y="171515"/>
                  <a:pt x="2121753" y="457396"/>
                </a:cubicBezTo>
                <a:cubicBezTo>
                  <a:pt x="2728060" y="724334"/>
                  <a:pt x="2943573" y="918596"/>
                  <a:pt x="3837695" y="1067192"/>
                </a:cubicBezTo>
                <a:cubicBezTo>
                  <a:pt x="4397785" y="1209026"/>
                  <a:pt x="4460036" y="913976"/>
                  <a:pt x="5924365" y="1238689"/>
                </a:cubicBezTo>
                <a:cubicBezTo>
                  <a:pt x="6366559" y="1389818"/>
                  <a:pt x="6404258" y="1572062"/>
                  <a:pt x="6568362" y="1744584"/>
                </a:cubicBezTo>
                <a:lnTo>
                  <a:pt x="6621380" y="1793344"/>
                </a:lnTo>
                <a:close/>
              </a:path>
            </a:pathLst>
          </a:custGeom>
          <a:solidFill>
            <a:srgbClr val="C1E7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r"/>
            <a:endParaRPr lang="en-US" sz="1100">
              <a:solidFill>
                <a:srgbClr val="FFC00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5523EA-5C6D-4DAA-9C10-AA2FBF8FF80A}"/>
              </a:ext>
            </a:extLst>
          </p:cNvPr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7658545D-04C5-AB23-E0F3-BE6E0CA731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87000" y="-268075"/>
            <a:ext cx="1523140" cy="258727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875B083-86A9-98A7-AC0C-BD71BA66EAC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alphaModFix amt="71000"/>
          </a:blip>
          <a:srcRect l="9191" t="1" r="19539" b="45741"/>
          <a:stretch/>
        </p:blipFill>
        <p:spPr>
          <a:xfrm>
            <a:off x="7118875" y="2373880"/>
            <a:ext cx="2032000" cy="1901686"/>
          </a:xfrm>
          <a:prstGeom prst="rect">
            <a:avLst/>
          </a:prstGeom>
        </p:spPr>
      </p:pic>
      <p:sp>
        <p:nvSpPr>
          <p:cNvPr id="9" name="Text Placeholder 21">
            <a:extLst>
              <a:ext uri="{FF2B5EF4-FFF2-40B4-BE49-F238E27FC236}">
                <a16:creationId xmlns:a16="http://schemas.microsoft.com/office/drawing/2014/main" id="{2ED0A349-2160-3A03-F637-127283C064E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910140" y="357278"/>
            <a:ext cx="2053695" cy="536575"/>
          </a:xfrm>
        </p:spPr>
        <p:txBody>
          <a:bodyPr/>
          <a:lstStyle>
            <a:lvl1pPr>
              <a:defRPr sz="3600" b="1" i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algn="l">
              <a:spcBef>
                <a:spcPts val="672"/>
              </a:spcBef>
            </a:pPr>
            <a:r>
              <a:rPr lang="en-US"/>
              <a:t>Add Text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3D25DB-8215-57C2-427D-F3ED8574700B}"/>
              </a:ext>
            </a:extLst>
          </p:cNvPr>
          <p:cNvSpPr txBox="1"/>
          <p:nvPr userDrawn="1"/>
        </p:nvSpPr>
        <p:spPr>
          <a:xfrm>
            <a:off x="325712" y="351137"/>
            <a:ext cx="1817807" cy="5490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3600" b="1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You Do: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D9F61A-F1B3-4574-781F-7EB2B8580B75}"/>
              </a:ext>
            </a:extLst>
          </p:cNvPr>
          <p:cNvSpPr txBox="1"/>
          <p:nvPr userDrawn="1"/>
        </p:nvSpPr>
        <p:spPr>
          <a:xfrm>
            <a:off x="8643069" y="6487410"/>
            <a:ext cx="4111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3700E7A0-900D-1C46-98A3-ECB8A5687870}" type="slidenum">
              <a:rPr lang="en-US" sz="1200" i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ctr"/>
              <a:t>‹#›</a:t>
            </a:fld>
            <a:endParaRPr lang="en-US" sz="1200" i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 Placeholder 9">
            <a:extLst>
              <a:ext uri="{FF2B5EF4-FFF2-40B4-BE49-F238E27FC236}">
                <a16:creationId xmlns:a16="http://schemas.microsoft.com/office/drawing/2014/main" id="{48DD1AD1-3420-E63F-BEBC-7094C7C79BF1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1325" y="1196752"/>
            <a:ext cx="8237538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 sz="4800">
                <a:solidFill>
                  <a:srgbClr val="000000"/>
                </a:solidFill>
                <a:latin typeface="Edu QLD Beginner" pitchFamily="2" charset="0"/>
              </a:defRPr>
            </a:lvl1pPr>
          </a:lstStyle>
          <a:p>
            <a:pPr lvl="0"/>
            <a:r>
              <a:rPr lang="en-GB"/>
              <a:t>Insert text here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264125-4B02-F3AF-ECE9-715113A12FAD}"/>
              </a:ext>
            </a:extLst>
          </p:cNvPr>
          <p:cNvSpPr txBox="1"/>
          <p:nvPr userDrawn="1"/>
        </p:nvSpPr>
        <p:spPr>
          <a:xfrm>
            <a:off x="177895" y="6384855"/>
            <a:ext cx="2203165" cy="3979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1100" b="1" i="0">
                <a:solidFill>
                  <a:schemeClr val="accent1"/>
                </a:solidFill>
                <a:latin typeface="Calibri"/>
                <a:cs typeface="Calibri"/>
              </a:rPr>
              <a:t>Social </a:t>
            </a:r>
            <a:r>
              <a:rPr lang="en-US" sz="1100" b="0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Emotional Learning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584E0EE5-1D45-71C2-017A-02733670C5D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4609" y="6031517"/>
            <a:ext cx="1907688" cy="120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7368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pos="5465" userDrawn="1">
          <p15:clr>
            <a:srgbClr val="FBAE40"/>
          </p15:clr>
        </p15:guide>
        <p15:guide id="4" pos="272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 Talk"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>
            <a:extLst>
              <a:ext uri="{FF2B5EF4-FFF2-40B4-BE49-F238E27FC236}">
                <a16:creationId xmlns:a16="http://schemas.microsoft.com/office/drawing/2014/main" id="{62B0183D-3717-4630-1747-83E501B19E03}"/>
              </a:ext>
            </a:extLst>
          </p:cNvPr>
          <p:cNvSpPr/>
          <p:nvPr userDrawn="1"/>
        </p:nvSpPr>
        <p:spPr>
          <a:xfrm>
            <a:off x="1950028" y="5916898"/>
            <a:ext cx="7034859" cy="941103"/>
          </a:xfrm>
          <a:custGeom>
            <a:avLst/>
            <a:gdLst>
              <a:gd name="connsiteX0" fmla="*/ 2238328 w 7034859"/>
              <a:gd name="connsiteY0" fmla="*/ 227 h 941103"/>
              <a:gd name="connsiteX1" fmla="*/ 3682650 w 7034859"/>
              <a:gd name="connsiteY1" fmla="*/ 355175 h 941103"/>
              <a:gd name="connsiteX2" fmla="*/ 5962360 w 7034859"/>
              <a:gd name="connsiteY2" fmla="*/ 577474 h 941103"/>
              <a:gd name="connsiteX3" fmla="*/ 7022631 w 7034859"/>
              <a:gd name="connsiteY3" fmla="*/ 938927 h 941103"/>
              <a:gd name="connsiteX4" fmla="*/ 7034859 w 7034859"/>
              <a:gd name="connsiteY4" fmla="*/ 941103 h 941103"/>
              <a:gd name="connsiteX5" fmla="*/ 16753 w 7034859"/>
              <a:gd name="connsiteY5" fmla="*/ 941103 h 941103"/>
              <a:gd name="connsiteX6" fmla="*/ 0 w 7034859"/>
              <a:gd name="connsiteY6" fmla="*/ 936033 h 941103"/>
              <a:gd name="connsiteX7" fmla="*/ 2027668 w 7034859"/>
              <a:gd name="connsiteY7" fmla="*/ 19702 h 941103"/>
              <a:gd name="connsiteX8" fmla="*/ 2238328 w 7034859"/>
              <a:gd name="connsiteY8" fmla="*/ 227 h 941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034859" h="941103">
                <a:moveTo>
                  <a:pt x="2238328" y="227"/>
                </a:moveTo>
                <a:cubicBezTo>
                  <a:pt x="2689888" y="-8296"/>
                  <a:pt x="2900293" y="225155"/>
                  <a:pt x="3682650" y="355175"/>
                </a:cubicBezTo>
                <a:cubicBezTo>
                  <a:pt x="4405301" y="456369"/>
                  <a:pt x="5239711" y="171481"/>
                  <a:pt x="5962360" y="577474"/>
                </a:cubicBezTo>
                <a:cubicBezTo>
                  <a:pt x="6424263" y="793374"/>
                  <a:pt x="6810759" y="898148"/>
                  <a:pt x="7022631" y="938927"/>
                </a:cubicBezTo>
                <a:lnTo>
                  <a:pt x="7034859" y="941103"/>
                </a:lnTo>
                <a:lnTo>
                  <a:pt x="16753" y="941103"/>
                </a:lnTo>
                <a:lnTo>
                  <a:pt x="0" y="936033"/>
                </a:lnTo>
                <a:cubicBezTo>
                  <a:pt x="889545" y="439970"/>
                  <a:pt x="1413893" y="116512"/>
                  <a:pt x="2027668" y="19702"/>
                </a:cubicBezTo>
                <a:cubicBezTo>
                  <a:pt x="2104390" y="7601"/>
                  <a:pt x="2173820" y="1445"/>
                  <a:pt x="2238328" y="227"/>
                </a:cubicBezTo>
                <a:close/>
              </a:path>
            </a:pathLst>
          </a:custGeom>
          <a:solidFill>
            <a:srgbClr val="FFEB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r"/>
            <a:endParaRPr lang="en-US" sz="1100">
              <a:solidFill>
                <a:srgbClr val="FFC00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5523EA-5C6D-4DAA-9C10-AA2FBF8FF80A}"/>
              </a:ext>
            </a:extLst>
          </p:cNvPr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7658545D-04C5-AB23-E0F3-BE6E0CA731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8176" y="-268075"/>
            <a:ext cx="2533179" cy="25872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1C266C0-F79A-09AF-E1DC-C4EAC2B9FBC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alphaModFix amt="71000"/>
          </a:blip>
          <a:srcRect l="-7615" t="25205" b="-7389"/>
          <a:stretch/>
        </p:blipFill>
        <p:spPr>
          <a:xfrm rot="10800000">
            <a:off x="5991500" y="4745649"/>
            <a:ext cx="2685140" cy="211922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F752FA2-2F19-8CA3-1D8A-1880DBEC9C31}"/>
              </a:ext>
            </a:extLst>
          </p:cNvPr>
          <p:cNvSpPr txBox="1"/>
          <p:nvPr userDrawn="1"/>
        </p:nvSpPr>
        <p:spPr>
          <a:xfrm>
            <a:off x="325712" y="351137"/>
            <a:ext cx="5665788" cy="5490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3600" b="1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Partner Talk</a:t>
            </a:r>
          </a:p>
        </p:txBody>
      </p:sp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3F2F8225-EEBF-D956-740E-DCC20AA3F9E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1325" y="1196752"/>
            <a:ext cx="8237538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 sz="4800">
                <a:solidFill>
                  <a:srgbClr val="000000"/>
                </a:solidFill>
                <a:latin typeface="Edu QLD Beginner" pitchFamily="2" charset="0"/>
              </a:defRPr>
            </a:lvl1pPr>
          </a:lstStyle>
          <a:p>
            <a:pPr lvl="0"/>
            <a:r>
              <a:rPr lang="en-GB"/>
              <a:t>Insert text here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007DB81-18E8-F402-8DCE-FE5FDF7F9A57}"/>
              </a:ext>
            </a:extLst>
          </p:cNvPr>
          <p:cNvSpPr txBox="1"/>
          <p:nvPr userDrawn="1"/>
        </p:nvSpPr>
        <p:spPr>
          <a:xfrm>
            <a:off x="177895" y="6384855"/>
            <a:ext cx="2203165" cy="3979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1100" b="1" i="0">
                <a:solidFill>
                  <a:schemeClr val="accent1"/>
                </a:solidFill>
                <a:latin typeface="Calibri"/>
                <a:cs typeface="Calibri"/>
              </a:rPr>
              <a:t>Social </a:t>
            </a:r>
            <a:r>
              <a:rPr lang="en-US" sz="1100" b="0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Emotional Learning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698C215-DF6D-6099-AB19-BCD17DAF4AF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4609" y="6031517"/>
            <a:ext cx="1907688" cy="120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9856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pos="5465" userDrawn="1">
          <p15:clr>
            <a:srgbClr val="FBAE40"/>
          </p15:clr>
        </p15:guide>
        <p15:guide id="4" pos="27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le Play"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:a16="http://schemas.microsoft.com/office/drawing/2014/main" id="{48BE4692-15BE-9AC6-A0B2-AC0385852320}"/>
              </a:ext>
            </a:extLst>
          </p:cNvPr>
          <p:cNvSpPr/>
          <p:nvPr userDrawn="1"/>
        </p:nvSpPr>
        <p:spPr>
          <a:xfrm rot="16200000" flipH="1">
            <a:off x="5094141" y="2540606"/>
            <a:ext cx="6597678" cy="1516464"/>
          </a:xfrm>
          <a:custGeom>
            <a:avLst/>
            <a:gdLst>
              <a:gd name="connsiteX0" fmla="*/ 0 w 6597678"/>
              <a:gd name="connsiteY0" fmla="*/ 468471 h 1516464"/>
              <a:gd name="connsiteX1" fmla="*/ 0 w 6597678"/>
              <a:gd name="connsiteY1" fmla="*/ 1516464 h 1516464"/>
              <a:gd name="connsiteX2" fmla="*/ 1 w 6597678"/>
              <a:gd name="connsiteY2" fmla="*/ 1516464 h 1516464"/>
              <a:gd name="connsiteX3" fmla="*/ 1 w 6597678"/>
              <a:gd name="connsiteY3" fmla="*/ 1509252 h 1516464"/>
              <a:gd name="connsiteX4" fmla="*/ 6597678 w 6597678"/>
              <a:gd name="connsiteY4" fmla="*/ 1509251 h 1516464"/>
              <a:gd name="connsiteX5" fmla="*/ 6544309 w 6597678"/>
              <a:gd name="connsiteY5" fmla="*/ 1460168 h 1516464"/>
              <a:gd name="connsiteX6" fmla="*/ 5900313 w 6597678"/>
              <a:gd name="connsiteY6" fmla="*/ 954271 h 1516464"/>
              <a:gd name="connsiteX7" fmla="*/ 3752683 w 6597678"/>
              <a:gd name="connsiteY7" fmla="*/ 71574 h 1516464"/>
              <a:gd name="connsiteX8" fmla="*/ 2097700 w 6597678"/>
              <a:gd name="connsiteY8" fmla="*/ 172981 h 1516464"/>
              <a:gd name="connsiteX9" fmla="*/ 168322 w 6597678"/>
              <a:gd name="connsiteY9" fmla="*/ 452286 h 1516464"/>
              <a:gd name="connsiteX10" fmla="*/ 0 w 6597678"/>
              <a:gd name="connsiteY10" fmla="*/ 468471 h 151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597678" h="1516464">
                <a:moveTo>
                  <a:pt x="0" y="468471"/>
                </a:moveTo>
                <a:lnTo>
                  <a:pt x="0" y="1516464"/>
                </a:lnTo>
                <a:lnTo>
                  <a:pt x="1" y="1516464"/>
                </a:lnTo>
                <a:lnTo>
                  <a:pt x="1" y="1509252"/>
                </a:lnTo>
                <a:lnTo>
                  <a:pt x="6597678" y="1509251"/>
                </a:lnTo>
                <a:lnTo>
                  <a:pt x="6544309" y="1460168"/>
                </a:lnTo>
                <a:cubicBezTo>
                  <a:pt x="6380205" y="1287646"/>
                  <a:pt x="6342506" y="1105401"/>
                  <a:pt x="5900313" y="954271"/>
                </a:cubicBezTo>
                <a:cubicBezTo>
                  <a:pt x="4435983" y="629560"/>
                  <a:pt x="4312773" y="213408"/>
                  <a:pt x="3752683" y="71574"/>
                </a:cubicBezTo>
                <a:cubicBezTo>
                  <a:pt x="2858561" y="-77023"/>
                  <a:pt x="2712081" y="29912"/>
                  <a:pt x="2097700" y="172981"/>
                </a:cubicBezTo>
                <a:cubicBezTo>
                  <a:pt x="1176214" y="387565"/>
                  <a:pt x="1017931" y="372726"/>
                  <a:pt x="168322" y="452286"/>
                </a:cubicBezTo>
                <a:lnTo>
                  <a:pt x="0" y="468471"/>
                </a:lnTo>
                <a:close/>
              </a:path>
            </a:pathLst>
          </a:custGeom>
          <a:solidFill>
            <a:srgbClr val="EAC1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r"/>
            <a:endParaRPr lang="en-US" sz="1100">
              <a:solidFill>
                <a:srgbClr val="FFC00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5523EA-5C6D-4DAA-9C10-AA2FBF8FF80A}"/>
              </a:ext>
            </a:extLst>
          </p:cNvPr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7658545D-04C5-AB23-E0F3-BE6E0CA731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7168" y="-268075"/>
            <a:ext cx="1815426" cy="2587275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D0AD5734-5B1D-248F-8963-0A18D154F28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 flipH="1" flipV="1">
            <a:off x="6802420" y="3890418"/>
            <a:ext cx="3290534" cy="169834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6D3D6A0-0827-CBF4-29AF-16A7F3CD86CA}"/>
              </a:ext>
            </a:extLst>
          </p:cNvPr>
          <p:cNvSpPr txBox="1"/>
          <p:nvPr userDrawn="1"/>
        </p:nvSpPr>
        <p:spPr>
          <a:xfrm>
            <a:off x="325712" y="351137"/>
            <a:ext cx="5665788" cy="5490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3600" b="1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Role Play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6BF2D667-DD23-70C1-670D-F3056597EC52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1325" y="1196752"/>
            <a:ext cx="8237538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 sz="4800">
                <a:solidFill>
                  <a:srgbClr val="000000"/>
                </a:solidFill>
                <a:latin typeface="Edu QLD Beginner" pitchFamily="2" charset="0"/>
              </a:defRPr>
            </a:lvl1pPr>
          </a:lstStyle>
          <a:p>
            <a:pPr lvl="0"/>
            <a:r>
              <a:rPr lang="en-GB"/>
              <a:t>Insert text here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BC0383-3CB5-771C-819D-E263BF591D15}"/>
              </a:ext>
            </a:extLst>
          </p:cNvPr>
          <p:cNvSpPr txBox="1"/>
          <p:nvPr userDrawn="1"/>
        </p:nvSpPr>
        <p:spPr>
          <a:xfrm>
            <a:off x="177895" y="6384855"/>
            <a:ext cx="2203165" cy="3979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1100" b="1" i="0">
                <a:solidFill>
                  <a:schemeClr val="accent1"/>
                </a:solidFill>
                <a:latin typeface="Calibri"/>
                <a:cs typeface="Calibri"/>
              </a:rPr>
              <a:t>Social </a:t>
            </a:r>
            <a:r>
              <a:rPr lang="en-US" sz="1100" b="0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Emotional Learning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C551EC15-CB6A-5E95-B64B-2A5730AF8B9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74609" y="6031517"/>
            <a:ext cx="1907688" cy="120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1159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7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pos="5465" userDrawn="1">
          <p15:clr>
            <a:srgbClr val="FBAE40"/>
          </p15:clr>
        </p15:guide>
        <p15:guide id="4" pos="27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ipbook 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C281F1F-3645-0057-34EC-BB682E9542B9}"/>
              </a:ext>
            </a:extLst>
          </p:cNvPr>
          <p:cNvSpPr/>
          <p:nvPr userDrawn="1"/>
        </p:nvSpPr>
        <p:spPr>
          <a:xfrm>
            <a:off x="326571" y="6416137"/>
            <a:ext cx="5889171" cy="3221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AU" sz="1100">
              <a:solidFill>
                <a:schemeClr val="tx2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2D85FDF-2AEB-3281-0315-320B917A3631}"/>
              </a:ext>
            </a:extLst>
          </p:cNvPr>
          <p:cNvSpPr txBox="1"/>
          <p:nvPr userDrawn="1"/>
        </p:nvSpPr>
        <p:spPr>
          <a:xfrm>
            <a:off x="1064302" y="6962931"/>
            <a:ext cx="0" cy="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noAutofit/>
          </a:bodyPr>
          <a:lstStyle/>
          <a:p>
            <a:pPr>
              <a:spcBef>
                <a:spcPts val="672"/>
              </a:spcBef>
            </a:pPr>
            <a:endParaRPr lang="en-AU" sz="2800" i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35D1C9-A20C-05EE-7371-DAD9B27BA160}"/>
              </a:ext>
            </a:extLst>
          </p:cNvPr>
          <p:cNvSpPr txBox="1"/>
          <p:nvPr userDrawn="1"/>
        </p:nvSpPr>
        <p:spPr>
          <a:xfrm>
            <a:off x="4684143" y="6288352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noAutofit/>
          </a:bodyPr>
          <a:lstStyle/>
          <a:p>
            <a:pPr>
              <a:spcBef>
                <a:spcPts val="672"/>
              </a:spcBef>
            </a:pPr>
            <a:endParaRPr lang="en-PH" sz="2800" i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FCCFA06-A578-B348-4EB2-5E3901EBC0B3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36513" y="1788143"/>
            <a:ext cx="9180513" cy="495011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add front cover picture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0CFA5B6-37D3-510B-EEEA-973517EBDA72}"/>
              </a:ext>
            </a:extLst>
          </p:cNvPr>
          <p:cNvCxnSpPr>
            <a:cxnSpLocks/>
          </p:cNvCxnSpPr>
          <p:nvPr userDrawn="1"/>
        </p:nvCxnSpPr>
        <p:spPr>
          <a:xfrm>
            <a:off x="-36434" y="1724249"/>
            <a:ext cx="9180434" cy="0"/>
          </a:xfrm>
          <a:prstGeom prst="line">
            <a:avLst/>
          </a:prstGeom>
          <a:ln w="127000" cmpd="sng">
            <a:solidFill>
              <a:schemeClr val="bg1">
                <a:alpha val="71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D571643-3ED5-66BA-8418-42B7AD79B9A7}"/>
              </a:ext>
            </a:extLst>
          </p:cNvPr>
          <p:cNvCxnSpPr>
            <a:cxnSpLocks/>
          </p:cNvCxnSpPr>
          <p:nvPr userDrawn="1"/>
        </p:nvCxnSpPr>
        <p:spPr>
          <a:xfrm>
            <a:off x="-36434" y="6795967"/>
            <a:ext cx="9180434" cy="0"/>
          </a:xfrm>
          <a:prstGeom prst="line">
            <a:avLst/>
          </a:prstGeom>
          <a:ln w="127000" cmpd="sng">
            <a:solidFill>
              <a:schemeClr val="bg1">
                <a:alpha val="71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38ECAD06-BDDA-8A8F-7A47-D9E024A6CD1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-20625" y="1660355"/>
            <a:ext cx="205276" cy="5365919"/>
          </a:xfrm>
          <a:gradFill>
            <a:gsLst>
              <a:gs pos="62000">
                <a:schemeClr val="tx1">
                  <a:alpha val="40023"/>
                </a:schemeClr>
              </a:gs>
              <a:gs pos="0">
                <a:schemeClr val="bg1">
                  <a:alpha val="0"/>
                </a:schemeClr>
              </a:gs>
            </a:gsLst>
            <a:lin ang="0" scaled="0"/>
          </a:gradFill>
        </p:spPr>
        <p:txBody>
          <a:bodyPr/>
          <a:lstStyle>
            <a:lvl2pPr marL="457200" indent="0">
              <a:buNone/>
              <a:defRPr/>
            </a:lvl2pPr>
          </a:lstStyle>
          <a:p>
            <a:pPr lvl="1"/>
            <a:r>
              <a:rPr lang="en-US"/>
              <a:t>  </a:t>
            </a:r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FEBDCE2E-C476-5181-540F-75079054AC4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6572" y="336851"/>
            <a:ext cx="8522788" cy="935037"/>
          </a:xfrm>
          <a:effectLst>
            <a:outerShdw dist="12700" dir="5400000" algn="t" rotWithShape="0">
              <a:prstClr val="black">
                <a:alpha val="40000"/>
              </a:prstClr>
            </a:outerShdw>
          </a:effectLst>
        </p:spPr>
        <p:txBody>
          <a:bodyPr>
            <a:noAutofit/>
            <a:sp3d extrusionH="82550">
              <a:bevelT w="38100" h="38100" prst="slope"/>
              <a:extrusionClr>
                <a:schemeClr val="tx1"/>
              </a:extrusionClr>
            </a:sp3d>
          </a:bodyPr>
          <a:lstStyle>
            <a:lvl1pPr marL="0" indent="0" algn="ctr">
              <a:buNone/>
              <a:defRPr sz="4400" b="0" i="0">
                <a:solidFill>
                  <a:srgbClr val="000000"/>
                </a:solidFill>
                <a:latin typeface="Copperplate" panose="02000504000000020004" pitchFamily="2" charset="77"/>
              </a:defRPr>
            </a:lvl1pPr>
          </a:lstStyle>
          <a:p>
            <a:pPr lvl="0"/>
            <a:r>
              <a:rPr lang="en-GB"/>
              <a:t>INSERT BOOK TITLE HERE</a:t>
            </a:r>
            <a:endParaRPr lang="en-US"/>
          </a:p>
        </p:txBody>
      </p:sp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B6A1D7C6-C576-59C2-B3E5-70626C1B439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76325" y="1032846"/>
            <a:ext cx="7112969" cy="328910"/>
          </a:xfrm>
        </p:spPr>
        <p:txBody>
          <a:bodyPr>
            <a:noAutofit/>
          </a:bodyPr>
          <a:lstStyle>
            <a:lvl1pPr marL="0" indent="0" algn="ctr">
              <a:buNone/>
              <a:defRPr sz="2000" b="0" i="0">
                <a:solidFill>
                  <a:schemeClr val="accent1"/>
                </a:solidFill>
                <a:latin typeface="American Typewriter" panose="02090604020004020304" pitchFamily="18" charset="77"/>
              </a:defRPr>
            </a:lvl1pPr>
          </a:lstStyle>
          <a:p>
            <a:pPr lvl="0"/>
            <a:r>
              <a:rPr lang="en-GB"/>
              <a:t>Insert Author name here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99524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white surface with black dots&#10;&#10;Description automatically generated">
            <a:extLst>
              <a:ext uri="{FF2B5EF4-FFF2-40B4-BE49-F238E27FC236}">
                <a16:creationId xmlns:a16="http://schemas.microsoft.com/office/drawing/2014/main" id="{2D71EB40-9AB3-32C6-4AEA-D78982EC204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10398C-8441-67E1-14E0-E13F9C844E5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0" y="4700336"/>
            <a:ext cx="9144000" cy="2157663"/>
          </a:xfrm>
        </p:spPr>
        <p:txBody>
          <a:bodyPr lIns="576000" tIns="576000" rIns="576000" bIns="576000" anchor="ctr">
            <a:normAutofit/>
          </a:bodyPr>
          <a:lstStyle>
            <a:lvl1pPr>
              <a:defRPr sz="4800">
                <a:solidFill>
                  <a:srgbClr val="000000"/>
                </a:solidFill>
                <a:latin typeface="Edu QLD Beginner" pitchFamily="2" charset="0"/>
              </a:defRPr>
            </a:lvl1pPr>
          </a:lstStyle>
          <a:p>
            <a:pPr lvl="0"/>
            <a:r>
              <a:rPr lang="en-GB"/>
              <a:t>Insert text here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0155144-3925-92AF-5192-29B972A4628D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0" y="0"/>
            <a:ext cx="9144000" cy="4700335"/>
          </a:xfrm>
        </p:spPr>
        <p:txBody>
          <a:bodyPr/>
          <a:lstStyle/>
          <a:p>
            <a:r>
              <a:rPr lang="en-US"/>
              <a:t>Click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627144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ocabulary"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:a16="http://schemas.microsoft.com/office/drawing/2014/main" id="{699211AB-B620-B046-FD8A-E59A15DFD78A}"/>
              </a:ext>
            </a:extLst>
          </p:cNvPr>
          <p:cNvSpPr/>
          <p:nvPr userDrawn="1"/>
        </p:nvSpPr>
        <p:spPr>
          <a:xfrm rot="5400000" flipH="1" flipV="1">
            <a:off x="4946469" y="2657019"/>
            <a:ext cx="6621380" cy="1793344"/>
          </a:xfrm>
          <a:custGeom>
            <a:avLst/>
            <a:gdLst>
              <a:gd name="connsiteX0" fmla="*/ 6621380 w 6621380"/>
              <a:gd name="connsiteY0" fmla="*/ 1793344 h 1793344"/>
              <a:gd name="connsiteX1" fmla="*/ 6432 w 6621380"/>
              <a:gd name="connsiteY1" fmla="*/ 1793344 h 1793344"/>
              <a:gd name="connsiteX2" fmla="*/ 6790 w 6621380"/>
              <a:gd name="connsiteY2" fmla="*/ 1740597 h 1793344"/>
              <a:gd name="connsiteX3" fmla="*/ 2645 w 6621380"/>
              <a:gd name="connsiteY3" fmla="*/ 22448 h 1793344"/>
              <a:gd name="connsiteX4" fmla="*/ 2121753 w 6621380"/>
              <a:gd name="connsiteY4" fmla="*/ 457396 h 1793344"/>
              <a:gd name="connsiteX5" fmla="*/ 3837695 w 6621380"/>
              <a:gd name="connsiteY5" fmla="*/ 1067192 h 1793344"/>
              <a:gd name="connsiteX6" fmla="*/ 5924365 w 6621380"/>
              <a:gd name="connsiteY6" fmla="*/ 1238689 h 1793344"/>
              <a:gd name="connsiteX7" fmla="*/ 6568362 w 6621380"/>
              <a:gd name="connsiteY7" fmla="*/ 1744584 h 1793344"/>
              <a:gd name="connsiteX8" fmla="*/ 6621380 w 6621380"/>
              <a:gd name="connsiteY8" fmla="*/ 1793344 h 1793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621380" h="1793344">
                <a:moveTo>
                  <a:pt x="6621380" y="1793344"/>
                </a:moveTo>
                <a:lnTo>
                  <a:pt x="6432" y="1793344"/>
                </a:lnTo>
                <a:lnTo>
                  <a:pt x="6790" y="1740597"/>
                </a:lnTo>
                <a:cubicBezTo>
                  <a:pt x="7826" y="1390054"/>
                  <a:pt x="-5488" y="331568"/>
                  <a:pt x="2645" y="22448"/>
                </a:cubicBezTo>
                <a:cubicBezTo>
                  <a:pt x="1014110" y="-77377"/>
                  <a:pt x="1472418" y="171515"/>
                  <a:pt x="2121753" y="457396"/>
                </a:cubicBezTo>
                <a:cubicBezTo>
                  <a:pt x="2728060" y="724334"/>
                  <a:pt x="2943573" y="918596"/>
                  <a:pt x="3837695" y="1067192"/>
                </a:cubicBezTo>
                <a:cubicBezTo>
                  <a:pt x="4397785" y="1209026"/>
                  <a:pt x="4460036" y="913976"/>
                  <a:pt x="5924365" y="1238689"/>
                </a:cubicBezTo>
                <a:cubicBezTo>
                  <a:pt x="6366559" y="1389818"/>
                  <a:pt x="6404258" y="1572062"/>
                  <a:pt x="6568362" y="1744584"/>
                </a:cubicBezTo>
                <a:lnTo>
                  <a:pt x="6621380" y="1793344"/>
                </a:lnTo>
                <a:close/>
              </a:path>
            </a:pathLst>
          </a:custGeom>
          <a:solidFill>
            <a:srgbClr val="FFEA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r"/>
            <a:endParaRPr lang="en-US" sz="1100">
              <a:solidFill>
                <a:srgbClr val="FFC00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5523EA-5C6D-4DAA-9C10-AA2FBF8FF80A}"/>
              </a:ext>
            </a:extLst>
          </p:cNvPr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7658545D-04C5-AB23-E0F3-BE6E0CA731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99655" y="-268075"/>
            <a:ext cx="2326703" cy="25872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302C88A-0EC0-EBC1-9A01-53DEF8D8638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alphaModFix amt="71000"/>
          </a:blip>
          <a:srcRect l="29810" t="-1" b="-7389"/>
          <a:stretch/>
        </p:blipFill>
        <p:spPr>
          <a:xfrm rot="10800000">
            <a:off x="7402676" y="3262345"/>
            <a:ext cx="1751338" cy="276917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60C35A7-9038-9DD6-18FB-5D65ECAD0461}"/>
              </a:ext>
            </a:extLst>
          </p:cNvPr>
          <p:cNvSpPr txBox="1"/>
          <p:nvPr userDrawn="1"/>
        </p:nvSpPr>
        <p:spPr>
          <a:xfrm>
            <a:off x="325712" y="351137"/>
            <a:ext cx="5665788" cy="5490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3600" b="1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Vocabulary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BCBF4A-2CEE-A304-F3F3-812F04F34178}"/>
              </a:ext>
            </a:extLst>
          </p:cNvPr>
          <p:cNvSpPr txBox="1"/>
          <p:nvPr userDrawn="1"/>
        </p:nvSpPr>
        <p:spPr>
          <a:xfrm>
            <a:off x="8643069" y="6487410"/>
            <a:ext cx="4111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3700E7A0-900D-1C46-98A3-ECB8A5687870}" type="slidenum">
              <a:rPr lang="en-US" sz="1200" i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ctr"/>
              <a:t>‹#›</a:t>
            </a:fld>
            <a:endParaRPr lang="en-US" sz="1200" i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92F65849-D975-E82B-CDB7-F2A318F34DD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1325" y="1196752"/>
            <a:ext cx="8237538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 sz="4800">
                <a:solidFill>
                  <a:srgbClr val="000000"/>
                </a:solidFill>
                <a:latin typeface="Edu QLD Beginner" pitchFamily="2" charset="0"/>
              </a:defRPr>
            </a:lvl1pPr>
          </a:lstStyle>
          <a:p>
            <a:pPr lvl="0"/>
            <a:r>
              <a:rPr lang="en-GB"/>
              <a:t>Insert text here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3D3E6B-3AC7-C443-20FF-277890271BED}"/>
              </a:ext>
            </a:extLst>
          </p:cNvPr>
          <p:cNvSpPr txBox="1"/>
          <p:nvPr userDrawn="1"/>
        </p:nvSpPr>
        <p:spPr>
          <a:xfrm>
            <a:off x="177895" y="6384855"/>
            <a:ext cx="2203165" cy="3979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1100" b="1" i="0">
                <a:solidFill>
                  <a:schemeClr val="accent1"/>
                </a:solidFill>
                <a:latin typeface="Calibri"/>
                <a:cs typeface="Calibri"/>
              </a:rPr>
              <a:t>Social </a:t>
            </a:r>
            <a:r>
              <a:rPr lang="en-US" sz="1100" b="0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Emotional Learning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F802AAE5-531A-F328-1BD6-DCE84E3CE19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4609" y="6031517"/>
            <a:ext cx="1907688" cy="120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8479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pos="5465" userDrawn="1">
          <p15:clr>
            <a:srgbClr val="FBAE40"/>
          </p15:clr>
        </p15:guide>
        <p15:guide id="4" pos="272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FU"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>
            <a:extLst>
              <a:ext uri="{FF2B5EF4-FFF2-40B4-BE49-F238E27FC236}">
                <a16:creationId xmlns:a16="http://schemas.microsoft.com/office/drawing/2014/main" id="{A9863587-F78D-8BD8-3ACA-F8DADC9BBA66}"/>
              </a:ext>
            </a:extLst>
          </p:cNvPr>
          <p:cNvSpPr/>
          <p:nvPr userDrawn="1"/>
        </p:nvSpPr>
        <p:spPr>
          <a:xfrm>
            <a:off x="1950028" y="5916898"/>
            <a:ext cx="7034859" cy="941103"/>
          </a:xfrm>
          <a:custGeom>
            <a:avLst/>
            <a:gdLst>
              <a:gd name="connsiteX0" fmla="*/ 2238328 w 7034859"/>
              <a:gd name="connsiteY0" fmla="*/ 227 h 941103"/>
              <a:gd name="connsiteX1" fmla="*/ 3682650 w 7034859"/>
              <a:gd name="connsiteY1" fmla="*/ 355175 h 941103"/>
              <a:gd name="connsiteX2" fmla="*/ 5962360 w 7034859"/>
              <a:gd name="connsiteY2" fmla="*/ 577474 h 941103"/>
              <a:gd name="connsiteX3" fmla="*/ 7022631 w 7034859"/>
              <a:gd name="connsiteY3" fmla="*/ 938927 h 941103"/>
              <a:gd name="connsiteX4" fmla="*/ 7034859 w 7034859"/>
              <a:gd name="connsiteY4" fmla="*/ 941103 h 941103"/>
              <a:gd name="connsiteX5" fmla="*/ 16753 w 7034859"/>
              <a:gd name="connsiteY5" fmla="*/ 941103 h 941103"/>
              <a:gd name="connsiteX6" fmla="*/ 0 w 7034859"/>
              <a:gd name="connsiteY6" fmla="*/ 936033 h 941103"/>
              <a:gd name="connsiteX7" fmla="*/ 2027668 w 7034859"/>
              <a:gd name="connsiteY7" fmla="*/ 19702 h 941103"/>
              <a:gd name="connsiteX8" fmla="*/ 2238328 w 7034859"/>
              <a:gd name="connsiteY8" fmla="*/ 227 h 941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034859" h="941103">
                <a:moveTo>
                  <a:pt x="2238328" y="227"/>
                </a:moveTo>
                <a:cubicBezTo>
                  <a:pt x="2689888" y="-8296"/>
                  <a:pt x="2900293" y="225155"/>
                  <a:pt x="3682650" y="355175"/>
                </a:cubicBezTo>
                <a:cubicBezTo>
                  <a:pt x="4405301" y="456369"/>
                  <a:pt x="5239711" y="171481"/>
                  <a:pt x="5962360" y="577474"/>
                </a:cubicBezTo>
                <a:cubicBezTo>
                  <a:pt x="6424263" y="793374"/>
                  <a:pt x="6810759" y="898148"/>
                  <a:pt x="7022631" y="938927"/>
                </a:cubicBezTo>
                <a:lnTo>
                  <a:pt x="7034859" y="941103"/>
                </a:lnTo>
                <a:lnTo>
                  <a:pt x="16753" y="941103"/>
                </a:lnTo>
                <a:lnTo>
                  <a:pt x="0" y="936033"/>
                </a:lnTo>
                <a:cubicBezTo>
                  <a:pt x="889545" y="439970"/>
                  <a:pt x="1413893" y="116512"/>
                  <a:pt x="2027668" y="19702"/>
                </a:cubicBezTo>
                <a:cubicBezTo>
                  <a:pt x="2104390" y="7601"/>
                  <a:pt x="2173820" y="1445"/>
                  <a:pt x="2238328" y="227"/>
                </a:cubicBezTo>
                <a:close/>
              </a:path>
            </a:pathLst>
          </a:custGeom>
          <a:solidFill>
            <a:srgbClr val="EAC1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r"/>
            <a:endParaRPr lang="en-US" sz="1100">
              <a:solidFill>
                <a:srgbClr val="FFC00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5523EA-5C6D-4DAA-9C10-AA2FBF8FF80A}"/>
              </a:ext>
            </a:extLst>
          </p:cNvPr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7658545D-04C5-AB23-E0F3-BE6E0CA731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2823" y="-258243"/>
            <a:ext cx="935343" cy="25872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4180F21-5745-6579-1324-3C7A52CE827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alphaModFix amt="71000"/>
          </a:blip>
          <a:srcRect l="9191" t="1" r="19539" b="45741"/>
          <a:stretch/>
        </p:blipFill>
        <p:spPr>
          <a:xfrm rot="5400000">
            <a:off x="3245900" y="4896095"/>
            <a:ext cx="2032000" cy="1901686"/>
          </a:xfrm>
          <a:prstGeom prst="rect">
            <a:avLst/>
          </a:prstGeom>
        </p:spPr>
      </p:pic>
      <p:sp>
        <p:nvSpPr>
          <p:cNvPr id="10" name="Text Placeholder 21">
            <a:extLst>
              <a:ext uri="{FF2B5EF4-FFF2-40B4-BE49-F238E27FC236}">
                <a16:creationId xmlns:a16="http://schemas.microsoft.com/office/drawing/2014/main" id="{FF05299F-6AA0-B0AD-6CB0-390A8FF060C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32175" y="357278"/>
            <a:ext cx="2053695" cy="536575"/>
          </a:xfrm>
        </p:spPr>
        <p:txBody>
          <a:bodyPr/>
          <a:lstStyle>
            <a:lvl1pPr>
              <a:defRPr sz="3600" b="1" i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algn="l">
              <a:spcBef>
                <a:spcPts val="672"/>
              </a:spcBef>
            </a:pPr>
            <a:r>
              <a:rPr lang="en-US"/>
              <a:t>Add Text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6632983-ED5B-7547-9FC8-B776AC78767E}"/>
              </a:ext>
            </a:extLst>
          </p:cNvPr>
          <p:cNvSpPr txBox="1"/>
          <p:nvPr userDrawn="1"/>
        </p:nvSpPr>
        <p:spPr>
          <a:xfrm>
            <a:off x="4188542" y="668594"/>
            <a:ext cx="0" cy="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noAutofit/>
          </a:bodyPr>
          <a:lstStyle/>
          <a:p>
            <a:pPr>
              <a:spcBef>
                <a:spcPts val="672"/>
              </a:spcBef>
            </a:pPr>
            <a:endParaRPr lang="en-US" sz="2800" i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03A4515-9A6A-1929-8026-91FBD0132661}"/>
              </a:ext>
            </a:extLst>
          </p:cNvPr>
          <p:cNvSpPr txBox="1"/>
          <p:nvPr userDrawn="1"/>
        </p:nvSpPr>
        <p:spPr>
          <a:xfrm>
            <a:off x="325712" y="351137"/>
            <a:ext cx="1166204" cy="5490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3600" b="1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CFU:</a:t>
            </a:r>
          </a:p>
        </p:txBody>
      </p:sp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3A9FC4B1-0841-67B8-07C4-01790B41F41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1325" y="1196752"/>
            <a:ext cx="8237538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 sz="4800">
                <a:solidFill>
                  <a:srgbClr val="000000"/>
                </a:solidFill>
                <a:latin typeface="Edu QLD Beginner" pitchFamily="2" charset="0"/>
              </a:defRPr>
            </a:lvl1pPr>
          </a:lstStyle>
          <a:p>
            <a:pPr lvl="0"/>
            <a:r>
              <a:rPr lang="en-GB"/>
              <a:t>Insert text here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F96108-91E2-54D4-06E7-F658D47C525A}"/>
              </a:ext>
            </a:extLst>
          </p:cNvPr>
          <p:cNvSpPr txBox="1"/>
          <p:nvPr userDrawn="1"/>
        </p:nvSpPr>
        <p:spPr>
          <a:xfrm>
            <a:off x="177895" y="6384855"/>
            <a:ext cx="2203165" cy="3979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1100" b="1" i="0">
                <a:solidFill>
                  <a:schemeClr val="accent1"/>
                </a:solidFill>
                <a:latin typeface="Calibri"/>
                <a:cs typeface="Calibri"/>
              </a:rPr>
              <a:t>Social </a:t>
            </a:r>
            <a:r>
              <a:rPr lang="en-US" sz="1100" b="0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Emotional Learning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D3DC97A9-22B2-6B09-242B-847C2E4C9EE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4609" y="6031517"/>
            <a:ext cx="1907688" cy="120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1774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7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pos="5465" userDrawn="1">
          <p15:clr>
            <a:srgbClr val="FBAE40"/>
          </p15:clr>
        </p15:guide>
        <p15:guide id="4" pos="272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vise"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:a16="http://schemas.microsoft.com/office/drawing/2014/main" id="{FFA6D9B9-583C-0D6F-9624-897A57A85EC7}"/>
              </a:ext>
            </a:extLst>
          </p:cNvPr>
          <p:cNvSpPr/>
          <p:nvPr userDrawn="1"/>
        </p:nvSpPr>
        <p:spPr>
          <a:xfrm rot="16200000" flipH="1">
            <a:off x="5094141" y="2540606"/>
            <a:ext cx="6597678" cy="1516464"/>
          </a:xfrm>
          <a:custGeom>
            <a:avLst/>
            <a:gdLst>
              <a:gd name="connsiteX0" fmla="*/ 0 w 6597678"/>
              <a:gd name="connsiteY0" fmla="*/ 468471 h 1516464"/>
              <a:gd name="connsiteX1" fmla="*/ 0 w 6597678"/>
              <a:gd name="connsiteY1" fmla="*/ 1516464 h 1516464"/>
              <a:gd name="connsiteX2" fmla="*/ 1 w 6597678"/>
              <a:gd name="connsiteY2" fmla="*/ 1516464 h 1516464"/>
              <a:gd name="connsiteX3" fmla="*/ 1 w 6597678"/>
              <a:gd name="connsiteY3" fmla="*/ 1509252 h 1516464"/>
              <a:gd name="connsiteX4" fmla="*/ 6597678 w 6597678"/>
              <a:gd name="connsiteY4" fmla="*/ 1509251 h 1516464"/>
              <a:gd name="connsiteX5" fmla="*/ 6544309 w 6597678"/>
              <a:gd name="connsiteY5" fmla="*/ 1460168 h 1516464"/>
              <a:gd name="connsiteX6" fmla="*/ 5900313 w 6597678"/>
              <a:gd name="connsiteY6" fmla="*/ 954271 h 1516464"/>
              <a:gd name="connsiteX7" fmla="*/ 3752683 w 6597678"/>
              <a:gd name="connsiteY7" fmla="*/ 71574 h 1516464"/>
              <a:gd name="connsiteX8" fmla="*/ 2097700 w 6597678"/>
              <a:gd name="connsiteY8" fmla="*/ 172981 h 1516464"/>
              <a:gd name="connsiteX9" fmla="*/ 168322 w 6597678"/>
              <a:gd name="connsiteY9" fmla="*/ 452286 h 1516464"/>
              <a:gd name="connsiteX10" fmla="*/ 0 w 6597678"/>
              <a:gd name="connsiteY10" fmla="*/ 468471 h 151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597678" h="1516464">
                <a:moveTo>
                  <a:pt x="0" y="468471"/>
                </a:moveTo>
                <a:lnTo>
                  <a:pt x="0" y="1516464"/>
                </a:lnTo>
                <a:lnTo>
                  <a:pt x="1" y="1516464"/>
                </a:lnTo>
                <a:lnTo>
                  <a:pt x="1" y="1509252"/>
                </a:lnTo>
                <a:lnTo>
                  <a:pt x="6597678" y="1509251"/>
                </a:lnTo>
                <a:lnTo>
                  <a:pt x="6544309" y="1460168"/>
                </a:lnTo>
                <a:cubicBezTo>
                  <a:pt x="6380205" y="1287646"/>
                  <a:pt x="6342506" y="1105401"/>
                  <a:pt x="5900313" y="954271"/>
                </a:cubicBezTo>
                <a:cubicBezTo>
                  <a:pt x="4435983" y="629560"/>
                  <a:pt x="4312773" y="213408"/>
                  <a:pt x="3752683" y="71574"/>
                </a:cubicBezTo>
                <a:cubicBezTo>
                  <a:pt x="2858561" y="-77023"/>
                  <a:pt x="2712081" y="29912"/>
                  <a:pt x="2097700" y="172981"/>
                </a:cubicBezTo>
                <a:cubicBezTo>
                  <a:pt x="1176214" y="387565"/>
                  <a:pt x="1017931" y="372726"/>
                  <a:pt x="168322" y="452286"/>
                </a:cubicBezTo>
                <a:lnTo>
                  <a:pt x="0" y="468471"/>
                </a:lnTo>
                <a:close/>
              </a:path>
            </a:pathLst>
          </a:custGeom>
          <a:solidFill>
            <a:srgbClr val="C1E7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r"/>
            <a:endParaRPr lang="en-US" sz="1100">
              <a:solidFill>
                <a:srgbClr val="FFC00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5523EA-5C6D-4DAA-9C10-AA2FBF8FF80A}"/>
              </a:ext>
            </a:extLst>
          </p:cNvPr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7658545D-04C5-AB23-E0F3-BE6E0CA731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55209" y="-258243"/>
            <a:ext cx="1345772" cy="258727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4763CF9D-D82C-F4AF-2F0C-B05914874C3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9262"/>
          <a:stretch/>
        </p:blipFill>
        <p:spPr>
          <a:xfrm>
            <a:off x="7860881" y="3415038"/>
            <a:ext cx="1279899" cy="31284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85BA3D6-C092-80EA-1821-E37E5F6446B3}"/>
              </a:ext>
            </a:extLst>
          </p:cNvPr>
          <p:cNvSpPr txBox="1"/>
          <p:nvPr userDrawn="1"/>
        </p:nvSpPr>
        <p:spPr>
          <a:xfrm>
            <a:off x="325712" y="351137"/>
            <a:ext cx="5665788" cy="5490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3600" b="1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Revise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78B28C5C-A47B-B984-6A85-0B9746F5F591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1325" y="1196752"/>
            <a:ext cx="8237538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 sz="4800">
                <a:solidFill>
                  <a:srgbClr val="000000"/>
                </a:solidFill>
                <a:latin typeface="Edu QLD Beginner" pitchFamily="2" charset="0"/>
              </a:defRPr>
            </a:lvl1pPr>
          </a:lstStyle>
          <a:p>
            <a:pPr lvl="0"/>
            <a:r>
              <a:rPr lang="en-GB"/>
              <a:t>Insert text here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0227ED-9480-1EA4-045B-A0FA59A532E7}"/>
              </a:ext>
            </a:extLst>
          </p:cNvPr>
          <p:cNvSpPr txBox="1"/>
          <p:nvPr userDrawn="1"/>
        </p:nvSpPr>
        <p:spPr>
          <a:xfrm>
            <a:off x="177895" y="6384855"/>
            <a:ext cx="2203165" cy="3979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1100" b="1" i="0">
                <a:solidFill>
                  <a:schemeClr val="accent1"/>
                </a:solidFill>
                <a:latin typeface="Calibri"/>
                <a:cs typeface="Calibri"/>
              </a:rPr>
              <a:t>Social </a:t>
            </a:r>
            <a:r>
              <a:rPr lang="en-US" sz="1100" b="0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Emotional Learning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AB22AA56-4D37-F5BA-07C2-3FE2EB28D7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74609" y="6031517"/>
            <a:ext cx="1907688" cy="120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7927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pos="5465" userDrawn="1">
          <p15:clr>
            <a:srgbClr val="FBAE40"/>
          </p15:clr>
        </p15:guide>
        <p15:guide id="4" pos="272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flect"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B00C79C9-3A92-6364-7762-8E2E3C2AEE5F}"/>
              </a:ext>
            </a:extLst>
          </p:cNvPr>
          <p:cNvSpPr/>
          <p:nvPr userDrawn="1"/>
        </p:nvSpPr>
        <p:spPr>
          <a:xfrm flipH="1">
            <a:off x="2502402" y="5366051"/>
            <a:ext cx="6641598" cy="1505036"/>
          </a:xfrm>
          <a:custGeom>
            <a:avLst/>
            <a:gdLst>
              <a:gd name="connsiteX0" fmla="*/ 0 w 9144000"/>
              <a:gd name="connsiteY0" fmla="*/ 0 h 5425440"/>
              <a:gd name="connsiteX1" fmla="*/ 9144000 w 9144000"/>
              <a:gd name="connsiteY1" fmla="*/ 0 h 5425440"/>
              <a:gd name="connsiteX2" fmla="*/ 9144000 w 9144000"/>
              <a:gd name="connsiteY2" fmla="*/ 5425440 h 5425440"/>
              <a:gd name="connsiteX3" fmla="*/ 0 w 9144000"/>
              <a:gd name="connsiteY3" fmla="*/ 5425440 h 5425440"/>
              <a:gd name="connsiteX4" fmla="*/ 0 w 9144000"/>
              <a:gd name="connsiteY4" fmla="*/ 0 h 5425440"/>
              <a:gd name="connsiteX0" fmla="*/ 0 w 9144000"/>
              <a:gd name="connsiteY0" fmla="*/ 22 h 5425462"/>
              <a:gd name="connsiteX1" fmla="*/ 1757680 w 9144000"/>
              <a:gd name="connsiteY1" fmla="*/ 375942 h 5425462"/>
              <a:gd name="connsiteX2" fmla="*/ 9144000 w 9144000"/>
              <a:gd name="connsiteY2" fmla="*/ 22 h 5425462"/>
              <a:gd name="connsiteX3" fmla="*/ 9144000 w 9144000"/>
              <a:gd name="connsiteY3" fmla="*/ 5425462 h 5425462"/>
              <a:gd name="connsiteX4" fmla="*/ 0 w 9144000"/>
              <a:gd name="connsiteY4" fmla="*/ 5425462 h 5425462"/>
              <a:gd name="connsiteX5" fmla="*/ 0 w 9144000"/>
              <a:gd name="connsiteY5" fmla="*/ 22 h 5425462"/>
              <a:gd name="connsiteX0" fmla="*/ 0 w 9144000"/>
              <a:gd name="connsiteY0" fmla="*/ 22 h 5425462"/>
              <a:gd name="connsiteX1" fmla="*/ 1757680 w 9144000"/>
              <a:gd name="connsiteY1" fmla="*/ 375942 h 5425462"/>
              <a:gd name="connsiteX2" fmla="*/ 5110480 w 9144000"/>
              <a:gd name="connsiteY2" fmla="*/ 22 h 5425462"/>
              <a:gd name="connsiteX3" fmla="*/ 9144000 w 9144000"/>
              <a:gd name="connsiteY3" fmla="*/ 22 h 5425462"/>
              <a:gd name="connsiteX4" fmla="*/ 9144000 w 9144000"/>
              <a:gd name="connsiteY4" fmla="*/ 5425462 h 5425462"/>
              <a:gd name="connsiteX5" fmla="*/ 0 w 9144000"/>
              <a:gd name="connsiteY5" fmla="*/ 5425462 h 5425462"/>
              <a:gd name="connsiteX6" fmla="*/ 0 w 9144000"/>
              <a:gd name="connsiteY6" fmla="*/ 22 h 5425462"/>
              <a:gd name="connsiteX0" fmla="*/ 0 w 9174480"/>
              <a:gd name="connsiteY0" fmla="*/ 22 h 5425462"/>
              <a:gd name="connsiteX1" fmla="*/ 1757680 w 9174480"/>
              <a:gd name="connsiteY1" fmla="*/ 375942 h 5425462"/>
              <a:gd name="connsiteX2" fmla="*/ 5110480 w 9174480"/>
              <a:gd name="connsiteY2" fmla="*/ 22 h 5425462"/>
              <a:gd name="connsiteX3" fmla="*/ 9174480 w 9174480"/>
              <a:gd name="connsiteY3" fmla="*/ 508022 h 5425462"/>
              <a:gd name="connsiteX4" fmla="*/ 9144000 w 9174480"/>
              <a:gd name="connsiteY4" fmla="*/ 5425462 h 5425462"/>
              <a:gd name="connsiteX5" fmla="*/ 0 w 9174480"/>
              <a:gd name="connsiteY5" fmla="*/ 5425462 h 5425462"/>
              <a:gd name="connsiteX6" fmla="*/ 0 w 9174480"/>
              <a:gd name="connsiteY6" fmla="*/ 22 h 5425462"/>
              <a:gd name="connsiteX0" fmla="*/ 0 w 9174480"/>
              <a:gd name="connsiteY0" fmla="*/ 22 h 5425462"/>
              <a:gd name="connsiteX1" fmla="*/ 1757680 w 9174480"/>
              <a:gd name="connsiteY1" fmla="*/ 375942 h 5425462"/>
              <a:gd name="connsiteX2" fmla="*/ 5110480 w 9174480"/>
              <a:gd name="connsiteY2" fmla="*/ 22 h 5425462"/>
              <a:gd name="connsiteX3" fmla="*/ 9174480 w 9174480"/>
              <a:gd name="connsiteY3" fmla="*/ 508022 h 5425462"/>
              <a:gd name="connsiteX4" fmla="*/ 9144000 w 9174480"/>
              <a:gd name="connsiteY4" fmla="*/ 5425462 h 5425462"/>
              <a:gd name="connsiteX5" fmla="*/ 0 w 9174480"/>
              <a:gd name="connsiteY5" fmla="*/ 5425462 h 5425462"/>
              <a:gd name="connsiteX6" fmla="*/ 0 w 9174480"/>
              <a:gd name="connsiteY6" fmla="*/ 22 h 5425462"/>
              <a:gd name="connsiteX0" fmla="*/ 27200 w 9174480"/>
              <a:gd name="connsiteY0" fmla="*/ 5467225 h 5467225"/>
              <a:gd name="connsiteX1" fmla="*/ 1757680 w 9174480"/>
              <a:gd name="connsiteY1" fmla="*/ 375920 h 5467225"/>
              <a:gd name="connsiteX2" fmla="*/ 5110480 w 9174480"/>
              <a:gd name="connsiteY2" fmla="*/ 0 h 5467225"/>
              <a:gd name="connsiteX3" fmla="*/ 9174480 w 9174480"/>
              <a:gd name="connsiteY3" fmla="*/ 508000 h 5467225"/>
              <a:gd name="connsiteX4" fmla="*/ 9144000 w 9174480"/>
              <a:gd name="connsiteY4" fmla="*/ 5425440 h 5467225"/>
              <a:gd name="connsiteX5" fmla="*/ 0 w 9174480"/>
              <a:gd name="connsiteY5" fmla="*/ 5425440 h 5467225"/>
              <a:gd name="connsiteX6" fmla="*/ 27200 w 9174480"/>
              <a:gd name="connsiteY6" fmla="*/ 5467225 h 5467225"/>
              <a:gd name="connsiteX0" fmla="*/ 0 w 10779289"/>
              <a:gd name="connsiteY0" fmla="*/ 5494425 h 5494425"/>
              <a:gd name="connsiteX1" fmla="*/ 3362489 w 10779289"/>
              <a:gd name="connsiteY1" fmla="*/ 375920 h 5494425"/>
              <a:gd name="connsiteX2" fmla="*/ 6715289 w 10779289"/>
              <a:gd name="connsiteY2" fmla="*/ 0 h 5494425"/>
              <a:gd name="connsiteX3" fmla="*/ 10779289 w 10779289"/>
              <a:gd name="connsiteY3" fmla="*/ 508000 h 5494425"/>
              <a:gd name="connsiteX4" fmla="*/ 10748809 w 10779289"/>
              <a:gd name="connsiteY4" fmla="*/ 5425440 h 5494425"/>
              <a:gd name="connsiteX5" fmla="*/ 1604809 w 10779289"/>
              <a:gd name="connsiteY5" fmla="*/ 5425440 h 5494425"/>
              <a:gd name="connsiteX6" fmla="*/ 0 w 10779289"/>
              <a:gd name="connsiteY6" fmla="*/ 5494425 h 5494425"/>
              <a:gd name="connsiteX0" fmla="*/ 0 w 10779289"/>
              <a:gd name="connsiteY0" fmla="*/ 5494425 h 5494425"/>
              <a:gd name="connsiteX1" fmla="*/ 3280890 w 10779289"/>
              <a:gd name="connsiteY1" fmla="*/ 2334328 h 5494425"/>
              <a:gd name="connsiteX2" fmla="*/ 6715289 w 10779289"/>
              <a:gd name="connsiteY2" fmla="*/ 0 h 5494425"/>
              <a:gd name="connsiteX3" fmla="*/ 10779289 w 10779289"/>
              <a:gd name="connsiteY3" fmla="*/ 508000 h 5494425"/>
              <a:gd name="connsiteX4" fmla="*/ 10748809 w 10779289"/>
              <a:gd name="connsiteY4" fmla="*/ 5425440 h 5494425"/>
              <a:gd name="connsiteX5" fmla="*/ 1604809 w 10779289"/>
              <a:gd name="connsiteY5" fmla="*/ 5425440 h 5494425"/>
              <a:gd name="connsiteX6" fmla="*/ 0 w 10779289"/>
              <a:gd name="connsiteY6" fmla="*/ 5494425 h 5494425"/>
              <a:gd name="connsiteX0" fmla="*/ 0 w 10779289"/>
              <a:gd name="connsiteY0" fmla="*/ 5494425 h 5494425"/>
              <a:gd name="connsiteX1" fmla="*/ 3280890 w 10779289"/>
              <a:gd name="connsiteY1" fmla="*/ 2334328 h 5494425"/>
              <a:gd name="connsiteX2" fmla="*/ 6715289 w 10779289"/>
              <a:gd name="connsiteY2" fmla="*/ 0 h 5494425"/>
              <a:gd name="connsiteX3" fmla="*/ 10779289 w 10779289"/>
              <a:gd name="connsiteY3" fmla="*/ 508000 h 5494425"/>
              <a:gd name="connsiteX4" fmla="*/ 10748809 w 10779289"/>
              <a:gd name="connsiteY4" fmla="*/ 5425440 h 5494425"/>
              <a:gd name="connsiteX5" fmla="*/ 1604809 w 10779289"/>
              <a:gd name="connsiteY5" fmla="*/ 5425440 h 5494425"/>
              <a:gd name="connsiteX6" fmla="*/ 0 w 10779289"/>
              <a:gd name="connsiteY6" fmla="*/ 5494425 h 5494425"/>
              <a:gd name="connsiteX0" fmla="*/ 0 w 10779289"/>
              <a:gd name="connsiteY0" fmla="*/ 4997510 h 4997510"/>
              <a:gd name="connsiteX1" fmla="*/ 3280890 w 10779289"/>
              <a:gd name="connsiteY1" fmla="*/ 1837413 h 4997510"/>
              <a:gd name="connsiteX2" fmla="*/ 7476893 w 10779289"/>
              <a:gd name="connsiteY2" fmla="*/ 1651894 h 4997510"/>
              <a:gd name="connsiteX3" fmla="*/ 10779289 w 10779289"/>
              <a:gd name="connsiteY3" fmla="*/ 11085 h 4997510"/>
              <a:gd name="connsiteX4" fmla="*/ 10748809 w 10779289"/>
              <a:gd name="connsiteY4" fmla="*/ 4928525 h 4997510"/>
              <a:gd name="connsiteX5" fmla="*/ 1604809 w 10779289"/>
              <a:gd name="connsiteY5" fmla="*/ 4928525 h 4997510"/>
              <a:gd name="connsiteX6" fmla="*/ 0 w 10779289"/>
              <a:gd name="connsiteY6" fmla="*/ 4997510 h 4997510"/>
              <a:gd name="connsiteX0" fmla="*/ 0 w 10806489"/>
              <a:gd name="connsiteY0" fmla="*/ 3870969 h 3870969"/>
              <a:gd name="connsiteX1" fmla="*/ 3280890 w 10806489"/>
              <a:gd name="connsiteY1" fmla="*/ 710872 h 3870969"/>
              <a:gd name="connsiteX2" fmla="*/ 7476893 w 10806489"/>
              <a:gd name="connsiteY2" fmla="*/ 525353 h 3870969"/>
              <a:gd name="connsiteX3" fmla="*/ 10806489 w 10806489"/>
              <a:gd name="connsiteY3" fmla="*/ 26951 h 3870969"/>
              <a:gd name="connsiteX4" fmla="*/ 10748809 w 10806489"/>
              <a:gd name="connsiteY4" fmla="*/ 3801984 h 3870969"/>
              <a:gd name="connsiteX5" fmla="*/ 1604809 w 10806489"/>
              <a:gd name="connsiteY5" fmla="*/ 3801984 h 3870969"/>
              <a:gd name="connsiteX6" fmla="*/ 0 w 10806489"/>
              <a:gd name="connsiteY6" fmla="*/ 3870969 h 3870969"/>
              <a:gd name="connsiteX0" fmla="*/ 0 w 10806489"/>
              <a:gd name="connsiteY0" fmla="*/ 3870969 h 3870969"/>
              <a:gd name="connsiteX1" fmla="*/ 3117688 w 10806489"/>
              <a:gd name="connsiteY1" fmla="*/ 1336474 h 3870969"/>
              <a:gd name="connsiteX2" fmla="*/ 7476893 w 10806489"/>
              <a:gd name="connsiteY2" fmla="*/ 525353 h 3870969"/>
              <a:gd name="connsiteX3" fmla="*/ 10806489 w 10806489"/>
              <a:gd name="connsiteY3" fmla="*/ 26951 h 3870969"/>
              <a:gd name="connsiteX4" fmla="*/ 10748809 w 10806489"/>
              <a:gd name="connsiteY4" fmla="*/ 3801984 h 3870969"/>
              <a:gd name="connsiteX5" fmla="*/ 1604809 w 10806489"/>
              <a:gd name="connsiteY5" fmla="*/ 3801984 h 3870969"/>
              <a:gd name="connsiteX6" fmla="*/ 0 w 10806489"/>
              <a:gd name="connsiteY6" fmla="*/ 3870969 h 3870969"/>
              <a:gd name="connsiteX0" fmla="*/ 0 w 10806489"/>
              <a:gd name="connsiteY0" fmla="*/ 3870081 h 3870081"/>
              <a:gd name="connsiteX1" fmla="*/ 3117688 w 10806489"/>
              <a:gd name="connsiteY1" fmla="*/ 1335586 h 3870081"/>
              <a:gd name="connsiteX2" fmla="*/ 6824091 w 10806489"/>
              <a:gd name="connsiteY2" fmla="*/ 551665 h 3870081"/>
              <a:gd name="connsiteX3" fmla="*/ 10806489 w 10806489"/>
              <a:gd name="connsiteY3" fmla="*/ 26063 h 3870081"/>
              <a:gd name="connsiteX4" fmla="*/ 10748809 w 10806489"/>
              <a:gd name="connsiteY4" fmla="*/ 3801096 h 3870081"/>
              <a:gd name="connsiteX5" fmla="*/ 1604809 w 10806489"/>
              <a:gd name="connsiteY5" fmla="*/ 3801096 h 3870081"/>
              <a:gd name="connsiteX6" fmla="*/ 0 w 10806489"/>
              <a:gd name="connsiteY6" fmla="*/ 3870081 h 3870081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12559"/>
              <a:gd name="connsiteY0" fmla="*/ 3896092 h 3896092"/>
              <a:gd name="connsiteX1" fmla="*/ 3818893 w 10812559"/>
              <a:gd name="connsiteY1" fmla="*/ 2652452 h 3896092"/>
              <a:gd name="connsiteX2" fmla="*/ 6824091 w 10812559"/>
              <a:gd name="connsiteY2" fmla="*/ 577676 h 3896092"/>
              <a:gd name="connsiteX3" fmla="*/ 10806489 w 10812559"/>
              <a:gd name="connsiteY3" fmla="*/ 52074 h 3896092"/>
              <a:gd name="connsiteX4" fmla="*/ 10812559 w 10812559"/>
              <a:gd name="connsiteY4" fmla="*/ 3827108 h 3896092"/>
              <a:gd name="connsiteX5" fmla="*/ 1604809 w 10812559"/>
              <a:gd name="connsiteY5" fmla="*/ 3827107 h 3896092"/>
              <a:gd name="connsiteX6" fmla="*/ 0 w 10812559"/>
              <a:gd name="connsiteY6" fmla="*/ 3896092 h 3896092"/>
              <a:gd name="connsiteX0" fmla="*/ 0 w 10812559"/>
              <a:gd name="connsiteY0" fmla="*/ 3886471 h 3886471"/>
              <a:gd name="connsiteX1" fmla="*/ 1364675 w 10812559"/>
              <a:gd name="connsiteY1" fmla="*/ 1989434 h 3886471"/>
              <a:gd name="connsiteX2" fmla="*/ 6824091 w 10812559"/>
              <a:gd name="connsiteY2" fmla="*/ 568055 h 3886471"/>
              <a:gd name="connsiteX3" fmla="*/ 10806489 w 10812559"/>
              <a:gd name="connsiteY3" fmla="*/ 42453 h 3886471"/>
              <a:gd name="connsiteX4" fmla="*/ 10812559 w 10812559"/>
              <a:gd name="connsiteY4" fmla="*/ 3817487 h 3886471"/>
              <a:gd name="connsiteX5" fmla="*/ 1604809 w 10812559"/>
              <a:gd name="connsiteY5" fmla="*/ 3817486 h 3886471"/>
              <a:gd name="connsiteX6" fmla="*/ 0 w 10812559"/>
              <a:gd name="connsiteY6" fmla="*/ 3886471 h 3886471"/>
              <a:gd name="connsiteX0" fmla="*/ -1 w 10892241"/>
              <a:gd name="connsiteY0" fmla="*/ 3822729 h 3822730"/>
              <a:gd name="connsiteX1" fmla="*/ 1444357 w 10892241"/>
              <a:gd name="connsiteY1" fmla="*/ 1989434 h 3822730"/>
              <a:gd name="connsiteX2" fmla="*/ 6903773 w 10892241"/>
              <a:gd name="connsiteY2" fmla="*/ 568055 h 3822730"/>
              <a:gd name="connsiteX3" fmla="*/ 10886171 w 10892241"/>
              <a:gd name="connsiteY3" fmla="*/ 42453 h 3822730"/>
              <a:gd name="connsiteX4" fmla="*/ 10892241 w 10892241"/>
              <a:gd name="connsiteY4" fmla="*/ 3817487 h 3822730"/>
              <a:gd name="connsiteX5" fmla="*/ 1684491 w 10892241"/>
              <a:gd name="connsiteY5" fmla="*/ 3817486 h 3822730"/>
              <a:gd name="connsiteX6" fmla="*/ -1 w 10892241"/>
              <a:gd name="connsiteY6" fmla="*/ 3822729 h 3822730"/>
              <a:gd name="connsiteX0" fmla="*/ 766627 w 11658869"/>
              <a:gd name="connsiteY0" fmla="*/ 3824359 h 3824358"/>
              <a:gd name="connsiteX1" fmla="*/ 904193 w 11658869"/>
              <a:gd name="connsiteY1" fmla="*/ 2118555 h 3824358"/>
              <a:gd name="connsiteX2" fmla="*/ 7670401 w 11658869"/>
              <a:gd name="connsiteY2" fmla="*/ 569685 h 3824358"/>
              <a:gd name="connsiteX3" fmla="*/ 11652799 w 11658869"/>
              <a:gd name="connsiteY3" fmla="*/ 44083 h 3824358"/>
              <a:gd name="connsiteX4" fmla="*/ 11658869 w 11658869"/>
              <a:gd name="connsiteY4" fmla="*/ 3819117 h 3824358"/>
              <a:gd name="connsiteX5" fmla="*/ 2451119 w 11658869"/>
              <a:gd name="connsiteY5" fmla="*/ 3819116 h 3824358"/>
              <a:gd name="connsiteX6" fmla="*/ 766627 w 11658869"/>
              <a:gd name="connsiteY6" fmla="*/ 3824359 h 3824358"/>
              <a:gd name="connsiteX0" fmla="*/ -1 w 10892241"/>
              <a:gd name="connsiteY0" fmla="*/ 3824359 h 3824360"/>
              <a:gd name="connsiteX1" fmla="*/ 137565 w 10892241"/>
              <a:gd name="connsiteY1" fmla="*/ 2118555 h 3824360"/>
              <a:gd name="connsiteX2" fmla="*/ 6903773 w 10892241"/>
              <a:gd name="connsiteY2" fmla="*/ 569685 h 3824360"/>
              <a:gd name="connsiteX3" fmla="*/ 10886171 w 10892241"/>
              <a:gd name="connsiteY3" fmla="*/ 44083 h 3824360"/>
              <a:gd name="connsiteX4" fmla="*/ 10892241 w 10892241"/>
              <a:gd name="connsiteY4" fmla="*/ 3819117 h 3824360"/>
              <a:gd name="connsiteX5" fmla="*/ 1684491 w 10892241"/>
              <a:gd name="connsiteY5" fmla="*/ 3819116 h 3824360"/>
              <a:gd name="connsiteX6" fmla="*/ -1 w 10892241"/>
              <a:gd name="connsiteY6" fmla="*/ 3824359 h 3824360"/>
              <a:gd name="connsiteX0" fmla="*/ 1 w 10892243"/>
              <a:gd name="connsiteY0" fmla="*/ 3824784 h 3824784"/>
              <a:gd name="connsiteX1" fmla="*/ 89757 w 10892243"/>
              <a:gd name="connsiteY1" fmla="*/ 2150852 h 3824784"/>
              <a:gd name="connsiteX2" fmla="*/ 6903775 w 10892243"/>
              <a:gd name="connsiteY2" fmla="*/ 570110 h 3824784"/>
              <a:gd name="connsiteX3" fmla="*/ 10886173 w 10892243"/>
              <a:gd name="connsiteY3" fmla="*/ 44508 h 3824784"/>
              <a:gd name="connsiteX4" fmla="*/ 10892243 w 10892243"/>
              <a:gd name="connsiteY4" fmla="*/ 3819542 h 3824784"/>
              <a:gd name="connsiteX5" fmla="*/ 1684493 w 10892243"/>
              <a:gd name="connsiteY5" fmla="*/ 3819541 h 3824784"/>
              <a:gd name="connsiteX6" fmla="*/ 1 w 10892243"/>
              <a:gd name="connsiteY6" fmla="*/ 3824784 h 3824784"/>
              <a:gd name="connsiteX0" fmla="*/ -1 w 10892241"/>
              <a:gd name="connsiteY0" fmla="*/ 3824784 h 3824784"/>
              <a:gd name="connsiteX1" fmla="*/ 89755 w 10892241"/>
              <a:gd name="connsiteY1" fmla="*/ 2150852 h 3824784"/>
              <a:gd name="connsiteX2" fmla="*/ 6903773 w 10892241"/>
              <a:gd name="connsiteY2" fmla="*/ 570110 h 3824784"/>
              <a:gd name="connsiteX3" fmla="*/ 10886171 w 10892241"/>
              <a:gd name="connsiteY3" fmla="*/ 44508 h 3824784"/>
              <a:gd name="connsiteX4" fmla="*/ 10892241 w 10892241"/>
              <a:gd name="connsiteY4" fmla="*/ 3819542 h 3824784"/>
              <a:gd name="connsiteX5" fmla="*/ 1684491 w 10892241"/>
              <a:gd name="connsiteY5" fmla="*/ 3819541 h 3824784"/>
              <a:gd name="connsiteX6" fmla="*/ -1 w 10892241"/>
              <a:gd name="connsiteY6" fmla="*/ 3824784 h 3824784"/>
              <a:gd name="connsiteX0" fmla="*/ 1 w 10876308"/>
              <a:gd name="connsiteY0" fmla="*/ 3824788 h 3824789"/>
              <a:gd name="connsiteX1" fmla="*/ 73822 w 10876308"/>
              <a:gd name="connsiteY1" fmla="*/ 2150852 h 3824789"/>
              <a:gd name="connsiteX2" fmla="*/ 6887840 w 10876308"/>
              <a:gd name="connsiteY2" fmla="*/ 570110 h 3824789"/>
              <a:gd name="connsiteX3" fmla="*/ 10870238 w 10876308"/>
              <a:gd name="connsiteY3" fmla="*/ 44508 h 3824789"/>
              <a:gd name="connsiteX4" fmla="*/ 10876308 w 10876308"/>
              <a:gd name="connsiteY4" fmla="*/ 3819542 h 3824789"/>
              <a:gd name="connsiteX5" fmla="*/ 1668558 w 10876308"/>
              <a:gd name="connsiteY5" fmla="*/ 3819541 h 3824789"/>
              <a:gd name="connsiteX6" fmla="*/ 1 w 10876308"/>
              <a:gd name="connsiteY6" fmla="*/ 3824788 h 3824789"/>
              <a:gd name="connsiteX0" fmla="*/ 32581 w 10908888"/>
              <a:gd name="connsiteY0" fmla="*/ 3824788 h 3824787"/>
              <a:gd name="connsiteX1" fmla="*/ 106402 w 10908888"/>
              <a:gd name="connsiteY1" fmla="*/ 2150852 h 3824787"/>
              <a:gd name="connsiteX2" fmla="*/ 6920420 w 10908888"/>
              <a:gd name="connsiteY2" fmla="*/ 570110 h 3824787"/>
              <a:gd name="connsiteX3" fmla="*/ 10902818 w 10908888"/>
              <a:gd name="connsiteY3" fmla="*/ 44508 h 3824787"/>
              <a:gd name="connsiteX4" fmla="*/ 10908888 w 10908888"/>
              <a:gd name="connsiteY4" fmla="*/ 3819542 h 3824787"/>
              <a:gd name="connsiteX5" fmla="*/ 1701138 w 10908888"/>
              <a:gd name="connsiteY5" fmla="*/ 3819541 h 3824787"/>
              <a:gd name="connsiteX6" fmla="*/ 32581 w 10908888"/>
              <a:gd name="connsiteY6" fmla="*/ 3824788 h 3824787"/>
              <a:gd name="connsiteX0" fmla="*/ 21948 w 10898255"/>
              <a:gd name="connsiteY0" fmla="*/ 3824788 h 3824789"/>
              <a:gd name="connsiteX1" fmla="*/ 111706 w 10898255"/>
              <a:gd name="connsiteY1" fmla="*/ 2150852 h 3824789"/>
              <a:gd name="connsiteX2" fmla="*/ 6909787 w 10898255"/>
              <a:gd name="connsiteY2" fmla="*/ 570110 h 3824789"/>
              <a:gd name="connsiteX3" fmla="*/ 10892185 w 10898255"/>
              <a:gd name="connsiteY3" fmla="*/ 44508 h 3824789"/>
              <a:gd name="connsiteX4" fmla="*/ 10898255 w 10898255"/>
              <a:gd name="connsiteY4" fmla="*/ 3819542 h 3824789"/>
              <a:gd name="connsiteX5" fmla="*/ 1690505 w 10898255"/>
              <a:gd name="connsiteY5" fmla="*/ 3819541 h 3824789"/>
              <a:gd name="connsiteX6" fmla="*/ 21948 w 10898255"/>
              <a:gd name="connsiteY6" fmla="*/ 3824788 h 3824789"/>
              <a:gd name="connsiteX0" fmla="*/ -1 w 10876306"/>
              <a:gd name="connsiteY0" fmla="*/ 3824788 h 3824787"/>
              <a:gd name="connsiteX1" fmla="*/ 89757 w 10876306"/>
              <a:gd name="connsiteY1" fmla="*/ 2150852 h 3824787"/>
              <a:gd name="connsiteX2" fmla="*/ 6887838 w 10876306"/>
              <a:gd name="connsiteY2" fmla="*/ 570110 h 3824787"/>
              <a:gd name="connsiteX3" fmla="*/ 10870236 w 10876306"/>
              <a:gd name="connsiteY3" fmla="*/ 44508 h 3824787"/>
              <a:gd name="connsiteX4" fmla="*/ 10876306 w 10876306"/>
              <a:gd name="connsiteY4" fmla="*/ 3819542 h 3824787"/>
              <a:gd name="connsiteX5" fmla="*/ 1668556 w 10876306"/>
              <a:gd name="connsiteY5" fmla="*/ 3819541 h 3824787"/>
              <a:gd name="connsiteX6" fmla="*/ -1 w 10876306"/>
              <a:gd name="connsiteY6" fmla="*/ 3824788 h 3824787"/>
              <a:gd name="connsiteX0" fmla="*/ 1 w 10876308"/>
              <a:gd name="connsiteY0" fmla="*/ 3824576 h 3824577"/>
              <a:gd name="connsiteX1" fmla="*/ 41950 w 10876308"/>
              <a:gd name="connsiteY1" fmla="*/ 2134703 h 3824577"/>
              <a:gd name="connsiteX2" fmla="*/ 6887840 w 10876308"/>
              <a:gd name="connsiteY2" fmla="*/ 569898 h 3824577"/>
              <a:gd name="connsiteX3" fmla="*/ 10870238 w 10876308"/>
              <a:gd name="connsiteY3" fmla="*/ 44296 h 3824577"/>
              <a:gd name="connsiteX4" fmla="*/ 10876308 w 10876308"/>
              <a:gd name="connsiteY4" fmla="*/ 3819330 h 3824577"/>
              <a:gd name="connsiteX5" fmla="*/ 1668558 w 10876308"/>
              <a:gd name="connsiteY5" fmla="*/ 3819329 h 3824577"/>
              <a:gd name="connsiteX6" fmla="*/ 1 w 10876308"/>
              <a:gd name="connsiteY6" fmla="*/ 3824576 h 3824577"/>
              <a:gd name="connsiteX0" fmla="*/ -1 w 10876306"/>
              <a:gd name="connsiteY0" fmla="*/ 3824576 h 3824575"/>
              <a:gd name="connsiteX1" fmla="*/ 41948 w 10876306"/>
              <a:gd name="connsiteY1" fmla="*/ 2134703 h 3824575"/>
              <a:gd name="connsiteX2" fmla="*/ 6887838 w 10876306"/>
              <a:gd name="connsiteY2" fmla="*/ 569898 h 3824575"/>
              <a:gd name="connsiteX3" fmla="*/ 10870236 w 10876306"/>
              <a:gd name="connsiteY3" fmla="*/ 44296 h 3824575"/>
              <a:gd name="connsiteX4" fmla="*/ 10876306 w 10876306"/>
              <a:gd name="connsiteY4" fmla="*/ 3819330 h 3824575"/>
              <a:gd name="connsiteX5" fmla="*/ 1668556 w 10876306"/>
              <a:gd name="connsiteY5" fmla="*/ 3819329 h 3824575"/>
              <a:gd name="connsiteX6" fmla="*/ -1 w 10876306"/>
              <a:gd name="connsiteY6" fmla="*/ 3824576 h 3824575"/>
              <a:gd name="connsiteX0" fmla="*/ 0 w 10844435"/>
              <a:gd name="connsiteY0" fmla="*/ 3776771 h 3819330"/>
              <a:gd name="connsiteX1" fmla="*/ 10077 w 10844435"/>
              <a:gd name="connsiteY1" fmla="*/ 2134703 h 3819330"/>
              <a:gd name="connsiteX2" fmla="*/ 6855967 w 10844435"/>
              <a:gd name="connsiteY2" fmla="*/ 569898 h 3819330"/>
              <a:gd name="connsiteX3" fmla="*/ 10838365 w 10844435"/>
              <a:gd name="connsiteY3" fmla="*/ 44296 h 3819330"/>
              <a:gd name="connsiteX4" fmla="*/ 10844435 w 10844435"/>
              <a:gd name="connsiteY4" fmla="*/ 3819330 h 3819330"/>
              <a:gd name="connsiteX5" fmla="*/ 1636685 w 10844435"/>
              <a:gd name="connsiteY5" fmla="*/ 3819329 h 3819330"/>
              <a:gd name="connsiteX6" fmla="*/ 0 w 10844435"/>
              <a:gd name="connsiteY6" fmla="*/ 3776771 h 3819330"/>
              <a:gd name="connsiteX0" fmla="*/ 0 w 10844435"/>
              <a:gd name="connsiteY0" fmla="*/ 3776771 h 3819330"/>
              <a:gd name="connsiteX1" fmla="*/ 10077 w 10844435"/>
              <a:gd name="connsiteY1" fmla="*/ 2134703 h 3819330"/>
              <a:gd name="connsiteX2" fmla="*/ 6855967 w 10844435"/>
              <a:gd name="connsiteY2" fmla="*/ 569898 h 3819330"/>
              <a:gd name="connsiteX3" fmla="*/ 10838365 w 10844435"/>
              <a:gd name="connsiteY3" fmla="*/ 44296 h 3819330"/>
              <a:gd name="connsiteX4" fmla="*/ 10844435 w 10844435"/>
              <a:gd name="connsiteY4" fmla="*/ 3819330 h 3819330"/>
              <a:gd name="connsiteX5" fmla="*/ 1636685 w 10844435"/>
              <a:gd name="connsiteY5" fmla="*/ 3819329 h 3819330"/>
              <a:gd name="connsiteX6" fmla="*/ 0 w 10844435"/>
              <a:gd name="connsiteY6" fmla="*/ 3776771 h 3819330"/>
              <a:gd name="connsiteX0" fmla="*/ 0 w 10844435"/>
              <a:gd name="connsiteY0" fmla="*/ 3746206 h 3788765"/>
              <a:gd name="connsiteX1" fmla="*/ 10077 w 10844435"/>
              <a:gd name="connsiteY1" fmla="*/ 2104138 h 3788765"/>
              <a:gd name="connsiteX2" fmla="*/ 3318069 w 10844435"/>
              <a:gd name="connsiteY2" fmla="*/ 1638950 h 3788765"/>
              <a:gd name="connsiteX3" fmla="*/ 10838365 w 10844435"/>
              <a:gd name="connsiteY3" fmla="*/ 13731 h 3788765"/>
              <a:gd name="connsiteX4" fmla="*/ 10844435 w 10844435"/>
              <a:gd name="connsiteY4" fmla="*/ 3788765 h 3788765"/>
              <a:gd name="connsiteX5" fmla="*/ 1636685 w 10844435"/>
              <a:gd name="connsiteY5" fmla="*/ 3788764 h 3788765"/>
              <a:gd name="connsiteX6" fmla="*/ 0 w 10844435"/>
              <a:gd name="connsiteY6" fmla="*/ 3746206 h 3788765"/>
              <a:gd name="connsiteX0" fmla="*/ 0 w 10844435"/>
              <a:gd name="connsiteY0" fmla="*/ 3746206 h 3788765"/>
              <a:gd name="connsiteX1" fmla="*/ 10077 w 10844435"/>
              <a:gd name="connsiteY1" fmla="*/ 2104138 h 3788765"/>
              <a:gd name="connsiteX2" fmla="*/ 3318069 w 10844435"/>
              <a:gd name="connsiteY2" fmla="*/ 1638950 h 3788765"/>
              <a:gd name="connsiteX3" fmla="*/ 10838365 w 10844435"/>
              <a:gd name="connsiteY3" fmla="*/ 13731 h 3788765"/>
              <a:gd name="connsiteX4" fmla="*/ 10844435 w 10844435"/>
              <a:gd name="connsiteY4" fmla="*/ 3788765 h 3788765"/>
              <a:gd name="connsiteX5" fmla="*/ 9668671 w 10844435"/>
              <a:gd name="connsiteY5" fmla="*/ 3788763 h 3788765"/>
              <a:gd name="connsiteX6" fmla="*/ 0 w 10844435"/>
              <a:gd name="connsiteY6" fmla="*/ 3746206 h 3788765"/>
              <a:gd name="connsiteX0" fmla="*/ 0 w 10838366"/>
              <a:gd name="connsiteY0" fmla="*/ 3746206 h 3788763"/>
              <a:gd name="connsiteX1" fmla="*/ 10077 w 10838366"/>
              <a:gd name="connsiteY1" fmla="*/ 2104138 h 3788763"/>
              <a:gd name="connsiteX2" fmla="*/ 3318069 w 10838366"/>
              <a:gd name="connsiteY2" fmla="*/ 1638950 h 3788763"/>
              <a:gd name="connsiteX3" fmla="*/ 10838365 w 10838366"/>
              <a:gd name="connsiteY3" fmla="*/ 13731 h 3788763"/>
              <a:gd name="connsiteX4" fmla="*/ 9282660 w 10838366"/>
              <a:gd name="connsiteY4" fmla="*/ 2864449 h 3788763"/>
              <a:gd name="connsiteX5" fmla="*/ 9668671 w 10838366"/>
              <a:gd name="connsiteY5" fmla="*/ 3788763 h 3788763"/>
              <a:gd name="connsiteX6" fmla="*/ 0 w 10838366"/>
              <a:gd name="connsiteY6" fmla="*/ 3746206 h 3788763"/>
              <a:gd name="connsiteX0" fmla="*/ 0 w 10838366"/>
              <a:gd name="connsiteY0" fmla="*/ 3746206 h 3772827"/>
              <a:gd name="connsiteX1" fmla="*/ 10077 w 10838366"/>
              <a:gd name="connsiteY1" fmla="*/ 2104138 h 3772827"/>
              <a:gd name="connsiteX2" fmla="*/ 3318069 w 10838366"/>
              <a:gd name="connsiteY2" fmla="*/ 1638950 h 3772827"/>
              <a:gd name="connsiteX3" fmla="*/ 10838365 w 10838366"/>
              <a:gd name="connsiteY3" fmla="*/ 13731 h 3772827"/>
              <a:gd name="connsiteX4" fmla="*/ 9282660 w 10838366"/>
              <a:gd name="connsiteY4" fmla="*/ 2864449 h 3772827"/>
              <a:gd name="connsiteX5" fmla="*/ 10417685 w 10838366"/>
              <a:gd name="connsiteY5" fmla="*/ 3772827 h 3772827"/>
              <a:gd name="connsiteX6" fmla="*/ 0 w 10838366"/>
              <a:gd name="connsiteY6" fmla="*/ 3746206 h 3772827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55033 h 2381654"/>
              <a:gd name="connsiteX1" fmla="*/ 10077 w 10417685"/>
              <a:gd name="connsiteY1" fmla="*/ 712965 h 2381654"/>
              <a:gd name="connsiteX2" fmla="*/ 3318069 w 10417685"/>
              <a:gd name="connsiteY2" fmla="*/ 247777 h 2381654"/>
              <a:gd name="connsiteX3" fmla="*/ 5913994 w 10417685"/>
              <a:gd name="connsiteY3" fmla="*/ 88715 h 2381654"/>
              <a:gd name="connsiteX4" fmla="*/ 9282660 w 10417685"/>
              <a:gd name="connsiteY4" fmla="*/ 1473276 h 2381654"/>
              <a:gd name="connsiteX5" fmla="*/ 10417685 w 10417685"/>
              <a:gd name="connsiteY5" fmla="*/ 2381654 h 2381654"/>
              <a:gd name="connsiteX6" fmla="*/ 0 w 10417685"/>
              <a:gd name="connsiteY6" fmla="*/ 2355033 h 2381654"/>
              <a:gd name="connsiteX0" fmla="*/ 0 w 10417685"/>
              <a:gd name="connsiteY0" fmla="*/ 2378583 h 2405204"/>
              <a:gd name="connsiteX1" fmla="*/ 10077 w 10417685"/>
              <a:gd name="connsiteY1" fmla="*/ 736515 h 2405204"/>
              <a:gd name="connsiteX2" fmla="*/ 3318069 w 10417685"/>
              <a:gd name="connsiteY2" fmla="*/ 271327 h 2405204"/>
              <a:gd name="connsiteX3" fmla="*/ 5913994 w 10417685"/>
              <a:gd name="connsiteY3" fmla="*/ 112265 h 2405204"/>
              <a:gd name="connsiteX4" fmla="*/ 9282660 w 10417685"/>
              <a:gd name="connsiteY4" fmla="*/ 1496826 h 2405204"/>
              <a:gd name="connsiteX5" fmla="*/ 10417685 w 10417685"/>
              <a:gd name="connsiteY5" fmla="*/ 2405204 h 2405204"/>
              <a:gd name="connsiteX6" fmla="*/ 0 w 10417685"/>
              <a:gd name="connsiteY6" fmla="*/ 2378583 h 2405204"/>
              <a:gd name="connsiteX0" fmla="*/ 0 w 10417685"/>
              <a:gd name="connsiteY0" fmla="*/ 2378585 h 2405206"/>
              <a:gd name="connsiteX1" fmla="*/ 10077 w 10417685"/>
              <a:gd name="connsiteY1" fmla="*/ 736517 h 2405206"/>
              <a:gd name="connsiteX2" fmla="*/ 3318069 w 10417685"/>
              <a:gd name="connsiteY2" fmla="*/ 271329 h 2405206"/>
              <a:gd name="connsiteX3" fmla="*/ 5913994 w 10417685"/>
              <a:gd name="connsiteY3" fmla="*/ 112267 h 2405206"/>
              <a:gd name="connsiteX4" fmla="*/ 9282660 w 10417685"/>
              <a:gd name="connsiteY4" fmla="*/ 1496828 h 2405206"/>
              <a:gd name="connsiteX5" fmla="*/ 10417685 w 10417685"/>
              <a:gd name="connsiteY5" fmla="*/ 2405206 h 2405206"/>
              <a:gd name="connsiteX6" fmla="*/ 0 w 10417685"/>
              <a:gd name="connsiteY6" fmla="*/ 2378585 h 2405206"/>
              <a:gd name="connsiteX0" fmla="*/ 0 w 10417685"/>
              <a:gd name="connsiteY0" fmla="*/ 2378585 h 2405206"/>
              <a:gd name="connsiteX1" fmla="*/ 10077 w 10417685"/>
              <a:gd name="connsiteY1" fmla="*/ 736517 h 2405206"/>
              <a:gd name="connsiteX2" fmla="*/ 3318069 w 10417685"/>
              <a:gd name="connsiteY2" fmla="*/ 271329 h 2405206"/>
              <a:gd name="connsiteX3" fmla="*/ 5913994 w 10417685"/>
              <a:gd name="connsiteY3" fmla="*/ 112267 h 2405206"/>
              <a:gd name="connsiteX4" fmla="*/ 9282660 w 10417685"/>
              <a:gd name="connsiteY4" fmla="*/ 1496828 h 2405206"/>
              <a:gd name="connsiteX5" fmla="*/ 10417685 w 10417685"/>
              <a:gd name="connsiteY5" fmla="*/ 2405206 h 2405206"/>
              <a:gd name="connsiteX6" fmla="*/ 0 w 10417685"/>
              <a:gd name="connsiteY6" fmla="*/ 2378585 h 2405206"/>
              <a:gd name="connsiteX0" fmla="*/ 0 w 10417685"/>
              <a:gd name="connsiteY0" fmla="*/ 2378585 h 2405206"/>
              <a:gd name="connsiteX1" fmla="*/ 10077 w 10417685"/>
              <a:gd name="connsiteY1" fmla="*/ 736517 h 2405206"/>
              <a:gd name="connsiteX2" fmla="*/ 3318069 w 10417685"/>
              <a:gd name="connsiteY2" fmla="*/ 271329 h 2405206"/>
              <a:gd name="connsiteX3" fmla="*/ 5913994 w 10417685"/>
              <a:gd name="connsiteY3" fmla="*/ 112267 h 2405206"/>
              <a:gd name="connsiteX4" fmla="*/ 9282660 w 10417685"/>
              <a:gd name="connsiteY4" fmla="*/ 1496828 h 2405206"/>
              <a:gd name="connsiteX5" fmla="*/ 10417685 w 10417685"/>
              <a:gd name="connsiteY5" fmla="*/ 2405206 h 2405206"/>
              <a:gd name="connsiteX6" fmla="*/ 0 w 10417685"/>
              <a:gd name="connsiteY6" fmla="*/ 2378585 h 2405206"/>
              <a:gd name="connsiteX0" fmla="*/ 0 w 10417685"/>
              <a:gd name="connsiteY0" fmla="*/ 2351393 h 2378014"/>
              <a:gd name="connsiteX1" fmla="*/ 10076 w 10417685"/>
              <a:gd name="connsiteY1" fmla="*/ 39992 h 2378014"/>
              <a:gd name="connsiteX2" fmla="*/ 3318069 w 10417685"/>
              <a:gd name="connsiteY2" fmla="*/ 244137 h 2378014"/>
              <a:gd name="connsiteX3" fmla="*/ 5913994 w 10417685"/>
              <a:gd name="connsiteY3" fmla="*/ 85075 h 2378014"/>
              <a:gd name="connsiteX4" fmla="*/ 9282660 w 10417685"/>
              <a:gd name="connsiteY4" fmla="*/ 1469636 h 2378014"/>
              <a:gd name="connsiteX5" fmla="*/ 10417685 w 10417685"/>
              <a:gd name="connsiteY5" fmla="*/ 2378014 h 2378014"/>
              <a:gd name="connsiteX6" fmla="*/ 0 w 10417685"/>
              <a:gd name="connsiteY6" fmla="*/ 2351393 h 2378014"/>
              <a:gd name="connsiteX0" fmla="*/ 0 w 10417685"/>
              <a:gd name="connsiteY0" fmla="*/ 2322969 h 2349590"/>
              <a:gd name="connsiteX1" fmla="*/ 10076 w 10417685"/>
              <a:gd name="connsiteY1" fmla="*/ 11568 h 2349590"/>
              <a:gd name="connsiteX2" fmla="*/ 3923655 w 10417685"/>
              <a:gd name="connsiteY2" fmla="*/ 1347205 h 2349590"/>
              <a:gd name="connsiteX3" fmla="*/ 5913994 w 10417685"/>
              <a:gd name="connsiteY3" fmla="*/ 56651 h 2349590"/>
              <a:gd name="connsiteX4" fmla="*/ 9282660 w 10417685"/>
              <a:gd name="connsiteY4" fmla="*/ 1441212 h 2349590"/>
              <a:gd name="connsiteX5" fmla="*/ 10417685 w 10417685"/>
              <a:gd name="connsiteY5" fmla="*/ 2349590 h 2349590"/>
              <a:gd name="connsiteX6" fmla="*/ 0 w 10417685"/>
              <a:gd name="connsiteY6" fmla="*/ 2322969 h 2349590"/>
              <a:gd name="connsiteX0" fmla="*/ 0 w 10417685"/>
              <a:gd name="connsiteY0" fmla="*/ 2324912 h 2351533"/>
              <a:gd name="connsiteX1" fmla="*/ 10076 w 10417685"/>
              <a:gd name="connsiteY1" fmla="*/ 13511 h 2351533"/>
              <a:gd name="connsiteX2" fmla="*/ 3923655 w 10417685"/>
              <a:gd name="connsiteY2" fmla="*/ 1349148 h 2351533"/>
              <a:gd name="connsiteX3" fmla="*/ 6599263 w 10417685"/>
              <a:gd name="connsiteY3" fmla="*/ 1461006 h 2351533"/>
              <a:gd name="connsiteX4" fmla="*/ 9282660 w 10417685"/>
              <a:gd name="connsiteY4" fmla="*/ 1443155 h 2351533"/>
              <a:gd name="connsiteX5" fmla="*/ 10417685 w 10417685"/>
              <a:gd name="connsiteY5" fmla="*/ 2351533 h 2351533"/>
              <a:gd name="connsiteX6" fmla="*/ 0 w 10417685"/>
              <a:gd name="connsiteY6" fmla="*/ 2324912 h 2351533"/>
              <a:gd name="connsiteX0" fmla="*/ 0 w 10417685"/>
              <a:gd name="connsiteY0" fmla="*/ 2324914 h 2351535"/>
              <a:gd name="connsiteX1" fmla="*/ 10076 w 10417685"/>
              <a:gd name="connsiteY1" fmla="*/ 13513 h 2351535"/>
              <a:gd name="connsiteX2" fmla="*/ 3923655 w 10417685"/>
              <a:gd name="connsiteY2" fmla="*/ 1349150 h 2351535"/>
              <a:gd name="connsiteX3" fmla="*/ 6599263 w 10417685"/>
              <a:gd name="connsiteY3" fmla="*/ 1461008 h 2351535"/>
              <a:gd name="connsiteX4" fmla="*/ 9282660 w 10417685"/>
              <a:gd name="connsiteY4" fmla="*/ 1443157 h 2351535"/>
              <a:gd name="connsiteX5" fmla="*/ 10417685 w 10417685"/>
              <a:gd name="connsiteY5" fmla="*/ 2351535 h 2351535"/>
              <a:gd name="connsiteX6" fmla="*/ 0 w 10417685"/>
              <a:gd name="connsiteY6" fmla="*/ 2324914 h 2351535"/>
              <a:gd name="connsiteX0" fmla="*/ 0 w 10417685"/>
              <a:gd name="connsiteY0" fmla="*/ 2324914 h 2351535"/>
              <a:gd name="connsiteX1" fmla="*/ 10076 w 10417685"/>
              <a:gd name="connsiteY1" fmla="*/ 13513 h 2351535"/>
              <a:gd name="connsiteX2" fmla="*/ 3923655 w 10417685"/>
              <a:gd name="connsiteY2" fmla="*/ 1349150 h 2351535"/>
              <a:gd name="connsiteX3" fmla="*/ 6599263 w 10417685"/>
              <a:gd name="connsiteY3" fmla="*/ 1461008 h 2351535"/>
              <a:gd name="connsiteX4" fmla="*/ 9282660 w 10417685"/>
              <a:gd name="connsiteY4" fmla="*/ 1443157 h 2351535"/>
              <a:gd name="connsiteX5" fmla="*/ 10417685 w 10417685"/>
              <a:gd name="connsiteY5" fmla="*/ 2351535 h 2351535"/>
              <a:gd name="connsiteX6" fmla="*/ 0 w 10417685"/>
              <a:gd name="connsiteY6" fmla="*/ 2324914 h 2351535"/>
              <a:gd name="connsiteX0" fmla="*/ 0 w 10417685"/>
              <a:gd name="connsiteY0" fmla="*/ 2324914 h 2351535"/>
              <a:gd name="connsiteX1" fmla="*/ 10076 w 10417685"/>
              <a:gd name="connsiteY1" fmla="*/ 13513 h 2351535"/>
              <a:gd name="connsiteX2" fmla="*/ 3923655 w 10417685"/>
              <a:gd name="connsiteY2" fmla="*/ 1349150 h 2351535"/>
              <a:gd name="connsiteX3" fmla="*/ 6599263 w 10417685"/>
              <a:gd name="connsiteY3" fmla="*/ 1461008 h 2351535"/>
              <a:gd name="connsiteX4" fmla="*/ 9282660 w 10417685"/>
              <a:gd name="connsiteY4" fmla="*/ 1443157 h 2351535"/>
              <a:gd name="connsiteX5" fmla="*/ 10417685 w 10417685"/>
              <a:gd name="connsiteY5" fmla="*/ 2351535 h 2351535"/>
              <a:gd name="connsiteX6" fmla="*/ 0 w 10417685"/>
              <a:gd name="connsiteY6" fmla="*/ 2324914 h 2351535"/>
              <a:gd name="connsiteX0" fmla="*/ 0 w 10417685"/>
              <a:gd name="connsiteY0" fmla="*/ 2324914 h 2351535"/>
              <a:gd name="connsiteX1" fmla="*/ 10076 w 10417685"/>
              <a:gd name="connsiteY1" fmla="*/ 13513 h 2351535"/>
              <a:gd name="connsiteX2" fmla="*/ 3923655 w 10417685"/>
              <a:gd name="connsiteY2" fmla="*/ 1349150 h 2351535"/>
              <a:gd name="connsiteX3" fmla="*/ 6599263 w 10417685"/>
              <a:gd name="connsiteY3" fmla="*/ 1461008 h 2351535"/>
              <a:gd name="connsiteX4" fmla="*/ 8565520 w 10417685"/>
              <a:gd name="connsiteY4" fmla="*/ 1809696 h 2351535"/>
              <a:gd name="connsiteX5" fmla="*/ 10417685 w 10417685"/>
              <a:gd name="connsiteY5" fmla="*/ 2351535 h 2351535"/>
              <a:gd name="connsiteX6" fmla="*/ 0 w 10417685"/>
              <a:gd name="connsiteY6" fmla="*/ 2324914 h 2351535"/>
              <a:gd name="connsiteX0" fmla="*/ 0 w 10417685"/>
              <a:gd name="connsiteY0" fmla="*/ 2324914 h 2351535"/>
              <a:gd name="connsiteX1" fmla="*/ 10076 w 10417685"/>
              <a:gd name="connsiteY1" fmla="*/ 13513 h 2351535"/>
              <a:gd name="connsiteX2" fmla="*/ 3923655 w 10417685"/>
              <a:gd name="connsiteY2" fmla="*/ 1349150 h 2351535"/>
              <a:gd name="connsiteX3" fmla="*/ 6599263 w 10417685"/>
              <a:gd name="connsiteY3" fmla="*/ 1461008 h 2351535"/>
              <a:gd name="connsiteX4" fmla="*/ 8517710 w 10417685"/>
              <a:gd name="connsiteY4" fmla="*/ 1777823 h 2351535"/>
              <a:gd name="connsiteX5" fmla="*/ 10417685 w 10417685"/>
              <a:gd name="connsiteY5" fmla="*/ 2351535 h 2351535"/>
              <a:gd name="connsiteX6" fmla="*/ 0 w 10417685"/>
              <a:gd name="connsiteY6" fmla="*/ 2324914 h 2351535"/>
              <a:gd name="connsiteX0" fmla="*/ 0 w 10417685"/>
              <a:gd name="connsiteY0" fmla="*/ 2327775 h 2354396"/>
              <a:gd name="connsiteX1" fmla="*/ 10076 w 10417685"/>
              <a:gd name="connsiteY1" fmla="*/ 16374 h 2354396"/>
              <a:gd name="connsiteX2" fmla="*/ 3525243 w 10417685"/>
              <a:gd name="connsiteY2" fmla="*/ 1112963 h 2354396"/>
              <a:gd name="connsiteX3" fmla="*/ 6599263 w 10417685"/>
              <a:gd name="connsiteY3" fmla="*/ 1463869 h 2354396"/>
              <a:gd name="connsiteX4" fmla="*/ 8517710 w 10417685"/>
              <a:gd name="connsiteY4" fmla="*/ 1780684 h 2354396"/>
              <a:gd name="connsiteX5" fmla="*/ 10417685 w 10417685"/>
              <a:gd name="connsiteY5" fmla="*/ 2354396 h 2354396"/>
              <a:gd name="connsiteX6" fmla="*/ 0 w 10417685"/>
              <a:gd name="connsiteY6" fmla="*/ 2327775 h 2354396"/>
              <a:gd name="connsiteX0" fmla="*/ 0 w 10417685"/>
              <a:gd name="connsiteY0" fmla="*/ 2327373 h 2353994"/>
              <a:gd name="connsiteX1" fmla="*/ 10076 w 10417685"/>
              <a:gd name="connsiteY1" fmla="*/ 15972 h 2353994"/>
              <a:gd name="connsiteX2" fmla="*/ 3525243 w 10417685"/>
              <a:gd name="connsiteY2" fmla="*/ 1112561 h 2353994"/>
              <a:gd name="connsiteX3" fmla="*/ 6647074 w 10417685"/>
              <a:gd name="connsiteY3" fmla="*/ 1288166 h 2353994"/>
              <a:gd name="connsiteX4" fmla="*/ 8517710 w 10417685"/>
              <a:gd name="connsiteY4" fmla="*/ 1780282 h 2353994"/>
              <a:gd name="connsiteX5" fmla="*/ 10417685 w 10417685"/>
              <a:gd name="connsiteY5" fmla="*/ 2353994 h 2353994"/>
              <a:gd name="connsiteX6" fmla="*/ 0 w 10417685"/>
              <a:gd name="connsiteY6" fmla="*/ 2327373 h 2353994"/>
              <a:gd name="connsiteX0" fmla="*/ 0 w 10417685"/>
              <a:gd name="connsiteY0" fmla="*/ 2327373 h 2353994"/>
              <a:gd name="connsiteX1" fmla="*/ 10076 w 10417685"/>
              <a:gd name="connsiteY1" fmla="*/ 15972 h 2353994"/>
              <a:gd name="connsiteX2" fmla="*/ 3525243 w 10417685"/>
              <a:gd name="connsiteY2" fmla="*/ 1112561 h 2353994"/>
              <a:gd name="connsiteX3" fmla="*/ 6647074 w 10417685"/>
              <a:gd name="connsiteY3" fmla="*/ 1288166 h 2353994"/>
              <a:gd name="connsiteX4" fmla="*/ 8517710 w 10417685"/>
              <a:gd name="connsiteY4" fmla="*/ 1780282 h 2353994"/>
              <a:gd name="connsiteX5" fmla="*/ 10417685 w 10417685"/>
              <a:gd name="connsiteY5" fmla="*/ 2353994 h 2353994"/>
              <a:gd name="connsiteX6" fmla="*/ 0 w 10417685"/>
              <a:gd name="connsiteY6" fmla="*/ 2327373 h 2353994"/>
              <a:gd name="connsiteX0" fmla="*/ 0 w 10417685"/>
              <a:gd name="connsiteY0" fmla="*/ 2360728 h 2360728"/>
              <a:gd name="connsiteX1" fmla="*/ 10076 w 10417685"/>
              <a:gd name="connsiteY1" fmla="*/ 15972 h 2360728"/>
              <a:gd name="connsiteX2" fmla="*/ 3525243 w 10417685"/>
              <a:gd name="connsiteY2" fmla="*/ 1112561 h 2360728"/>
              <a:gd name="connsiteX3" fmla="*/ 6647074 w 10417685"/>
              <a:gd name="connsiteY3" fmla="*/ 1288166 h 2360728"/>
              <a:gd name="connsiteX4" fmla="*/ 8517710 w 10417685"/>
              <a:gd name="connsiteY4" fmla="*/ 1780282 h 2360728"/>
              <a:gd name="connsiteX5" fmla="*/ 10417685 w 10417685"/>
              <a:gd name="connsiteY5" fmla="*/ 2353994 h 2360728"/>
              <a:gd name="connsiteX6" fmla="*/ 0 w 10417685"/>
              <a:gd name="connsiteY6" fmla="*/ 2360728 h 2360728"/>
              <a:gd name="connsiteX0" fmla="*/ 0 w 10417685"/>
              <a:gd name="connsiteY0" fmla="*/ 2360728 h 2360728"/>
              <a:gd name="connsiteX1" fmla="*/ 10076 w 10417685"/>
              <a:gd name="connsiteY1" fmla="*/ 15972 h 2360728"/>
              <a:gd name="connsiteX2" fmla="*/ 3525243 w 10417685"/>
              <a:gd name="connsiteY2" fmla="*/ 1112561 h 2360728"/>
              <a:gd name="connsiteX3" fmla="*/ 6647074 w 10417685"/>
              <a:gd name="connsiteY3" fmla="*/ 1288166 h 2360728"/>
              <a:gd name="connsiteX4" fmla="*/ 8517710 w 10417685"/>
              <a:gd name="connsiteY4" fmla="*/ 1780282 h 2360728"/>
              <a:gd name="connsiteX5" fmla="*/ 10417685 w 10417685"/>
              <a:gd name="connsiteY5" fmla="*/ 2353994 h 2360728"/>
              <a:gd name="connsiteX6" fmla="*/ 0 w 10417685"/>
              <a:gd name="connsiteY6" fmla="*/ 2360728 h 2360728"/>
              <a:gd name="connsiteX0" fmla="*/ 0 w 10417685"/>
              <a:gd name="connsiteY0" fmla="*/ 2360728 h 2360728"/>
              <a:gd name="connsiteX1" fmla="*/ 10076 w 10417685"/>
              <a:gd name="connsiteY1" fmla="*/ 15972 h 2360728"/>
              <a:gd name="connsiteX2" fmla="*/ 3525243 w 10417685"/>
              <a:gd name="connsiteY2" fmla="*/ 1112561 h 2360728"/>
              <a:gd name="connsiteX3" fmla="*/ 6647074 w 10417685"/>
              <a:gd name="connsiteY3" fmla="*/ 1288166 h 2360728"/>
              <a:gd name="connsiteX4" fmla="*/ 8517710 w 10417685"/>
              <a:gd name="connsiteY4" fmla="*/ 1780282 h 2360728"/>
              <a:gd name="connsiteX5" fmla="*/ 10417685 w 10417685"/>
              <a:gd name="connsiteY5" fmla="*/ 2353994 h 2360728"/>
              <a:gd name="connsiteX6" fmla="*/ 0 w 10417685"/>
              <a:gd name="connsiteY6" fmla="*/ 2360728 h 2360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417685" h="2360728">
                <a:moveTo>
                  <a:pt x="0" y="2360728"/>
                </a:moveTo>
                <a:cubicBezTo>
                  <a:pt x="5201" y="1942992"/>
                  <a:pt x="-3531" y="533169"/>
                  <a:pt x="10076" y="15972"/>
                </a:cubicBezTo>
                <a:cubicBezTo>
                  <a:pt x="1596611" y="-140608"/>
                  <a:pt x="2419077" y="900529"/>
                  <a:pt x="3525243" y="1112561"/>
                </a:cubicBezTo>
                <a:cubicBezTo>
                  <a:pt x="4631409" y="1324593"/>
                  <a:pt x="4893995" y="1071022"/>
                  <a:pt x="6647074" y="1288166"/>
                </a:cubicBezTo>
                <a:cubicBezTo>
                  <a:pt x="7684970" y="1430958"/>
                  <a:pt x="7768526" y="1534458"/>
                  <a:pt x="8517710" y="1780282"/>
                </a:cubicBezTo>
                <a:cubicBezTo>
                  <a:pt x="8954611" y="1917780"/>
                  <a:pt x="10039343" y="2051201"/>
                  <a:pt x="10417685" y="2353994"/>
                </a:cubicBezTo>
                <a:lnTo>
                  <a:pt x="0" y="2360728"/>
                </a:lnTo>
                <a:close/>
              </a:path>
            </a:pathLst>
          </a:custGeom>
          <a:solidFill>
            <a:srgbClr val="FFEA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100">
              <a:solidFill>
                <a:srgbClr val="FFC00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5523EA-5C6D-4DAA-9C10-AA2FBF8FF80A}"/>
              </a:ext>
            </a:extLst>
          </p:cNvPr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7658545D-04C5-AB23-E0F3-BE6E0CA731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8815" y="-258243"/>
            <a:ext cx="1476117" cy="25872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5ADE29B-E038-17D8-0E8A-D5E3BFDF60D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alphaModFix amt="71000"/>
          </a:blip>
          <a:srcRect l="29810" t="-1" b="-7389"/>
          <a:stretch/>
        </p:blipFill>
        <p:spPr>
          <a:xfrm rot="10800000">
            <a:off x="7396870" y="4095703"/>
            <a:ext cx="1751338" cy="276917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EB2073B-CF95-D3A7-2A5C-BE2FF6376B45}"/>
              </a:ext>
            </a:extLst>
          </p:cNvPr>
          <p:cNvSpPr txBox="1"/>
          <p:nvPr userDrawn="1"/>
        </p:nvSpPr>
        <p:spPr>
          <a:xfrm>
            <a:off x="325712" y="351137"/>
            <a:ext cx="5665788" cy="5490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3600" b="1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Reflect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7FD4275-3A3E-74CD-5AB1-B706A3F93187}"/>
              </a:ext>
            </a:extLst>
          </p:cNvPr>
          <p:cNvSpPr txBox="1"/>
          <p:nvPr userDrawn="1"/>
        </p:nvSpPr>
        <p:spPr>
          <a:xfrm>
            <a:off x="8643069" y="6487410"/>
            <a:ext cx="4111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3700E7A0-900D-1C46-98A3-ECB8A5687870}" type="slidenum">
              <a:rPr lang="en-US" sz="1200" i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ctr"/>
              <a:t>‹#›</a:t>
            </a:fld>
            <a:endParaRPr lang="en-US" sz="1200" i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3C24BA83-9536-7782-676E-00182618D02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1325" y="1196752"/>
            <a:ext cx="8237538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 sz="4800">
                <a:solidFill>
                  <a:srgbClr val="000000"/>
                </a:solidFill>
                <a:latin typeface="Edu QLD Beginner" pitchFamily="2" charset="0"/>
              </a:defRPr>
            </a:lvl1pPr>
          </a:lstStyle>
          <a:p>
            <a:pPr lvl="0"/>
            <a:r>
              <a:rPr lang="en-GB"/>
              <a:t>Insert text here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C2EF2C-EFBB-FB24-5115-B8D7BB345833}"/>
              </a:ext>
            </a:extLst>
          </p:cNvPr>
          <p:cNvSpPr txBox="1"/>
          <p:nvPr userDrawn="1"/>
        </p:nvSpPr>
        <p:spPr>
          <a:xfrm>
            <a:off x="177895" y="6384855"/>
            <a:ext cx="2203165" cy="3979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1100" b="1" i="0">
                <a:solidFill>
                  <a:schemeClr val="accent1"/>
                </a:solidFill>
                <a:latin typeface="Calibri"/>
                <a:cs typeface="Calibri"/>
              </a:rPr>
              <a:t>Social </a:t>
            </a:r>
            <a:r>
              <a:rPr lang="en-US" sz="1100" b="0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Emotional Learning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285B8129-069D-E4B7-026C-FDCE4D3913B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4609" y="6031517"/>
            <a:ext cx="1907688" cy="120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8021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pos="5465" userDrawn="1">
          <p15:clr>
            <a:srgbClr val="FBAE40"/>
          </p15:clr>
        </p15:guide>
        <p15:guide id="4" pos="272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nect"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94398448-B232-94AC-D7CD-98932000B97A}"/>
              </a:ext>
            </a:extLst>
          </p:cNvPr>
          <p:cNvSpPr/>
          <p:nvPr userDrawn="1"/>
        </p:nvSpPr>
        <p:spPr>
          <a:xfrm rot="16200000" flipH="1">
            <a:off x="5094141" y="2540606"/>
            <a:ext cx="6597678" cy="1516464"/>
          </a:xfrm>
          <a:custGeom>
            <a:avLst/>
            <a:gdLst>
              <a:gd name="connsiteX0" fmla="*/ 0 w 6597678"/>
              <a:gd name="connsiteY0" fmla="*/ 468471 h 1516464"/>
              <a:gd name="connsiteX1" fmla="*/ 0 w 6597678"/>
              <a:gd name="connsiteY1" fmla="*/ 1516464 h 1516464"/>
              <a:gd name="connsiteX2" fmla="*/ 1 w 6597678"/>
              <a:gd name="connsiteY2" fmla="*/ 1516464 h 1516464"/>
              <a:gd name="connsiteX3" fmla="*/ 1 w 6597678"/>
              <a:gd name="connsiteY3" fmla="*/ 1509252 h 1516464"/>
              <a:gd name="connsiteX4" fmla="*/ 6597678 w 6597678"/>
              <a:gd name="connsiteY4" fmla="*/ 1509251 h 1516464"/>
              <a:gd name="connsiteX5" fmla="*/ 6544309 w 6597678"/>
              <a:gd name="connsiteY5" fmla="*/ 1460168 h 1516464"/>
              <a:gd name="connsiteX6" fmla="*/ 5900313 w 6597678"/>
              <a:gd name="connsiteY6" fmla="*/ 954271 h 1516464"/>
              <a:gd name="connsiteX7" fmla="*/ 3752683 w 6597678"/>
              <a:gd name="connsiteY7" fmla="*/ 71574 h 1516464"/>
              <a:gd name="connsiteX8" fmla="*/ 2097700 w 6597678"/>
              <a:gd name="connsiteY8" fmla="*/ 172981 h 1516464"/>
              <a:gd name="connsiteX9" fmla="*/ 168322 w 6597678"/>
              <a:gd name="connsiteY9" fmla="*/ 452286 h 1516464"/>
              <a:gd name="connsiteX10" fmla="*/ 0 w 6597678"/>
              <a:gd name="connsiteY10" fmla="*/ 468471 h 151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597678" h="1516464">
                <a:moveTo>
                  <a:pt x="0" y="468471"/>
                </a:moveTo>
                <a:lnTo>
                  <a:pt x="0" y="1516464"/>
                </a:lnTo>
                <a:lnTo>
                  <a:pt x="1" y="1516464"/>
                </a:lnTo>
                <a:lnTo>
                  <a:pt x="1" y="1509252"/>
                </a:lnTo>
                <a:lnTo>
                  <a:pt x="6597678" y="1509251"/>
                </a:lnTo>
                <a:lnTo>
                  <a:pt x="6544309" y="1460168"/>
                </a:lnTo>
                <a:cubicBezTo>
                  <a:pt x="6380205" y="1287646"/>
                  <a:pt x="6342506" y="1105401"/>
                  <a:pt x="5900313" y="954271"/>
                </a:cubicBezTo>
                <a:cubicBezTo>
                  <a:pt x="4435983" y="629560"/>
                  <a:pt x="4312773" y="213408"/>
                  <a:pt x="3752683" y="71574"/>
                </a:cubicBezTo>
                <a:cubicBezTo>
                  <a:pt x="2858561" y="-77023"/>
                  <a:pt x="2712081" y="29912"/>
                  <a:pt x="2097700" y="172981"/>
                </a:cubicBezTo>
                <a:cubicBezTo>
                  <a:pt x="1176214" y="387565"/>
                  <a:pt x="1017931" y="372726"/>
                  <a:pt x="168322" y="452286"/>
                </a:cubicBezTo>
                <a:lnTo>
                  <a:pt x="0" y="468471"/>
                </a:lnTo>
                <a:close/>
              </a:path>
            </a:pathLst>
          </a:custGeom>
          <a:solidFill>
            <a:srgbClr val="C1E7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r"/>
            <a:endParaRPr lang="en-US" sz="1100">
              <a:solidFill>
                <a:srgbClr val="FFC00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5523EA-5C6D-4DAA-9C10-AA2FBF8FF80A}"/>
              </a:ext>
            </a:extLst>
          </p:cNvPr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7658545D-04C5-AB23-E0F3-BE6E0CA731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38984" y="-258242"/>
            <a:ext cx="1698340" cy="25872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9A7DD61-36C5-D7F1-5918-FFB7326C6B0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alphaModFix amt="71000"/>
          </a:blip>
          <a:srcRect l="9191" t="1" r="19539" b="45741"/>
          <a:stretch/>
        </p:blipFill>
        <p:spPr>
          <a:xfrm>
            <a:off x="7112000" y="4222096"/>
            <a:ext cx="2032000" cy="190168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F150CFA-E9FE-D6CA-C0F2-AD14E24AB321}"/>
              </a:ext>
            </a:extLst>
          </p:cNvPr>
          <p:cNvSpPr txBox="1"/>
          <p:nvPr userDrawn="1"/>
        </p:nvSpPr>
        <p:spPr>
          <a:xfrm>
            <a:off x="325712" y="351137"/>
            <a:ext cx="5665788" cy="5490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3600" b="1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Connect</a:t>
            </a:r>
          </a:p>
        </p:txBody>
      </p:sp>
      <p:sp>
        <p:nvSpPr>
          <p:cNvPr id="4" name="Text Placeholder 9">
            <a:extLst>
              <a:ext uri="{FF2B5EF4-FFF2-40B4-BE49-F238E27FC236}">
                <a16:creationId xmlns:a16="http://schemas.microsoft.com/office/drawing/2014/main" id="{F8356BC4-8EE6-CBBB-ED4B-2FD01F6AFEA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1325" y="1196752"/>
            <a:ext cx="8237538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 sz="4800">
                <a:solidFill>
                  <a:srgbClr val="000000"/>
                </a:solidFill>
                <a:latin typeface="Edu QLD Beginner" pitchFamily="2" charset="0"/>
              </a:defRPr>
            </a:lvl1pPr>
          </a:lstStyle>
          <a:p>
            <a:pPr lvl="0"/>
            <a:r>
              <a:rPr lang="en-GB"/>
              <a:t>Insert text here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64320D-D20A-7B07-842C-8CD796F7643B}"/>
              </a:ext>
            </a:extLst>
          </p:cNvPr>
          <p:cNvSpPr txBox="1"/>
          <p:nvPr userDrawn="1"/>
        </p:nvSpPr>
        <p:spPr>
          <a:xfrm>
            <a:off x="177895" y="6384855"/>
            <a:ext cx="2203165" cy="3979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1100" b="1" i="0">
                <a:solidFill>
                  <a:schemeClr val="accent1"/>
                </a:solidFill>
                <a:latin typeface="Calibri"/>
                <a:cs typeface="Calibri"/>
              </a:rPr>
              <a:t>Social </a:t>
            </a:r>
            <a:r>
              <a:rPr lang="en-US" sz="1100" b="0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Emotional Learning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4140B298-78A8-5AF5-BE8B-FC3595AE2D3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4609" y="6031517"/>
            <a:ext cx="1907688" cy="120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1001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pos="5465" userDrawn="1">
          <p15:clr>
            <a:srgbClr val="FBAE40"/>
          </p15:clr>
        </p15:guide>
        <p15:guide id="4" pos="272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ure"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>
            <a:extLst>
              <a:ext uri="{FF2B5EF4-FFF2-40B4-BE49-F238E27FC236}">
                <a16:creationId xmlns:a16="http://schemas.microsoft.com/office/drawing/2014/main" id="{437D203E-A244-4492-7869-8AD0FCE0EE29}"/>
              </a:ext>
            </a:extLst>
          </p:cNvPr>
          <p:cNvSpPr/>
          <p:nvPr userDrawn="1"/>
        </p:nvSpPr>
        <p:spPr>
          <a:xfrm rot="5400000" flipH="1" flipV="1">
            <a:off x="4946469" y="2657019"/>
            <a:ext cx="6621380" cy="1793344"/>
          </a:xfrm>
          <a:custGeom>
            <a:avLst/>
            <a:gdLst>
              <a:gd name="connsiteX0" fmla="*/ 6621380 w 6621380"/>
              <a:gd name="connsiteY0" fmla="*/ 1793344 h 1793344"/>
              <a:gd name="connsiteX1" fmla="*/ 6432 w 6621380"/>
              <a:gd name="connsiteY1" fmla="*/ 1793344 h 1793344"/>
              <a:gd name="connsiteX2" fmla="*/ 6790 w 6621380"/>
              <a:gd name="connsiteY2" fmla="*/ 1740597 h 1793344"/>
              <a:gd name="connsiteX3" fmla="*/ 2645 w 6621380"/>
              <a:gd name="connsiteY3" fmla="*/ 22448 h 1793344"/>
              <a:gd name="connsiteX4" fmla="*/ 2121753 w 6621380"/>
              <a:gd name="connsiteY4" fmla="*/ 457396 h 1793344"/>
              <a:gd name="connsiteX5" fmla="*/ 3837695 w 6621380"/>
              <a:gd name="connsiteY5" fmla="*/ 1067192 h 1793344"/>
              <a:gd name="connsiteX6" fmla="*/ 5924365 w 6621380"/>
              <a:gd name="connsiteY6" fmla="*/ 1238689 h 1793344"/>
              <a:gd name="connsiteX7" fmla="*/ 6568362 w 6621380"/>
              <a:gd name="connsiteY7" fmla="*/ 1744584 h 1793344"/>
              <a:gd name="connsiteX8" fmla="*/ 6621380 w 6621380"/>
              <a:gd name="connsiteY8" fmla="*/ 1793344 h 1793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621380" h="1793344">
                <a:moveTo>
                  <a:pt x="6621380" y="1793344"/>
                </a:moveTo>
                <a:lnTo>
                  <a:pt x="6432" y="1793344"/>
                </a:lnTo>
                <a:lnTo>
                  <a:pt x="6790" y="1740597"/>
                </a:lnTo>
                <a:cubicBezTo>
                  <a:pt x="7826" y="1390054"/>
                  <a:pt x="-5488" y="331568"/>
                  <a:pt x="2645" y="22448"/>
                </a:cubicBezTo>
                <a:cubicBezTo>
                  <a:pt x="1014110" y="-77377"/>
                  <a:pt x="1472418" y="171515"/>
                  <a:pt x="2121753" y="457396"/>
                </a:cubicBezTo>
                <a:cubicBezTo>
                  <a:pt x="2728060" y="724334"/>
                  <a:pt x="2943573" y="918596"/>
                  <a:pt x="3837695" y="1067192"/>
                </a:cubicBezTo>
                <a:cubicBezTo>
                  <a:pt x="4397785" y="1209026"/>
                  <a:pt x="4460036" y="913976"/>
                  <a:pt x="5924365" y="1238689"/>
                </a:cubicBezTo>
                <a:cubicBezTo>
                  <a:pt x="6366559" y="1389818"/>
                  <a:pt x="6404258" y="1572062"/>
                  <a:pt x="6568362" y="1744584"/>
                </a:cubicBezTo>
                <a:lnTo>
                  <a:pt x="6621380" y="1793344"/>
                </a:lnTo>
                <a:close/>
              </a:path>
            </a:pathLst>
          </a:custGeom>
          <a:solidFill>
            <a:srgbClr val="EAC1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r"/>
            <a:endParaRPr lang="en-US" sz="1100">
              <a:solidFill>
                <a:srgbClr val="FFC00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5523EA-5C6D-4DAA-9C10-AA2FBF8FF80A}"/>
              </a:ext>
            </a:extLst>
          </p:cNvPr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7658545D-04C5-AB23-E0F3-BE6E0CA731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8816" y="-258243"/>
            <a:ext cx="1509884" cy="25872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DF69F72-4BD6-38D2-698A-8ACC554012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alphaModFix amt="71000"/>
          </a:blip>
          <a:srcRect l="9191" t="1" r="19539" b="45741"/>
          <a:stretch/>
        </p:blipFill>
        <p:spPr>
          <a:xfrm>
            <a:off x="7115655" y="1397505"/>
            <a:ext cx="2032000" cy="190168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F2E8D64-F6AF-4563-EC15-5261560EE64A}"/>
              </a:ext>
            </a:extLst>
          </p:cNvPr>
          <p:cNvSpPr txBox="1"/>
          <p:nvPr userDrawn="1"/>
        </p:nvSpPr>
        <p:spPr>
          <a:xfrm>
            <a:off x="325712" y="351137"/>
            <a:ext cx="5665788" cy="5490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3600" b="1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Closure</a:t>
            </a:r>
          </a:p>
        </p:txBody>
      </p:sp>
      <p:sp>
        <p:nvSpPr>
          <p:cNvPr id="4" name="Text Placeholder 9">
            <a:extLst>
              <a:ext uri="{FF2B5EF4-FFF2-40B4-BE49-F238E27FC236}">
                <a16:creationId xmlns:a16="http://schemas.microsoft.com/office/drawing/2014/main" id="{19DA86D6-2CB5-1908-746A-9A570D07E9B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1325" y="1196752"/>
            <a:ext cx="8237538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 sz="4800">
                <a:solidFill>
                  <a:srgbClr val="000000"/>
                </a:solidFill>
                <a:latin typeface="Edu QLD Beginner" pitchFamily="2" charset="0"/>
              </a:defRPr>
            </a:lvl1pPr>
          </a:lstStyle>
          <a:p>
            <a:pPr lvl="0"/>
            <a:r>
              <a:rPr lang="en-GB"/>
              <a:t>Insert text here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CDDEAD-1A0F-67DD-6DB0-3004BFC7762A}"/>
              </a:ext>
            </a:extLst>
          </p:cNvPr>
          <p:cNvSpPr txBox="1"/>
          <p:nvPr userDrawn="1"/>
        </p:nvSpPr>
        <p:spPr>
          <a:xfrm>
            <a:off x="177895" y="6384855"/>
            <a:ext cx="2203165" cy="3979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1100" b="1" i="0">
                <a:solidFill>
                  <a:schemeClr val="accent1"/>
                </a:solidFill>
                <a:latin typeface="Calibri"/>
                <a:cs typeface="Calibri"/>
              </a:rPr>
              <a:t>Social </a:t>
            </a:r>
            <a:r>
              <a:rPr lang="en-US" sz="1100" b="0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Emotional Learning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8031456D-82F2-756B-0CBC-1DB1D48BCF8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4609" y="6031517"/>
            <a:ext cx="1907688" cy="120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5154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7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pos="5465" userDrawn="1">
          <p15:clr>
            <a:srgbClr val="FBAE40"/>
          </p15:clr>
        </p15:guide>
        <p15:guide id="4" pos="272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en Template"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5523EA-5C6D-4DAA-9C10-AA2FBF8FF80A}"/>
              </a:ext>
            </a:extLst>
          </p:cNvPr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sp>
        <p:nvSpPr>
          <p:cNvPr id="7" name="Text Placeholder 21">
            <a:extLst>
              <a:ext uri="{FF2B5EF4-FFF2-40B4-BE49-F238E27FC236}">
                <a16:creationId xmlns:a16="http://schemas.microsoft.com/office/drawing/2014/main" id="{B6205904-4091-20B6-63FC-3C0047939F0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25712" y="357278"/>
            <a:ext cx="5665788" cy="536575"/>
          </a:xfrm>
        </p:spPr>
        <p:txBody>
          <a:bodyPr/>
          <a:lstStyle>
            <a:lvl1pPr>
              <a:defRPr sz="3600" b="1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algn="l">
              <a:spcBef>
                <a:spcPts val="672"/>
              </a:spcBef>
            </a:pPr>
            <a:r>
              <a:rPr lang="en-US"/>
              <a:t>Insert Text Here</a:t>
            </a: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7658545D-04C5-AB23-E0F3-BE6E0CA731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47310" y="-270818"/>
            <a:ext cx="3293806" cy="2587275"/>
          </a:xfrm>
          <a:prstGeom prst="rect">
            <a:avLst/>
          </a:prstGeom>
        </p:spPr>
      </p:pic>
      <p:sp>
        <p:nvSpPr>
          <p:cNvPr id="11" name="Rectangle 6">
            <a:extLst>
              <a:ext uri="{FF2B5EF4-FFF2-40B4-BE49-F238E27FC236}">
                <a16:creationId xmlns:a16="http://schemas.microsoft.com/office/drawing/2014/main" id="{E6C21153-272A-AC41-F532-CAB67ED7E30E}"/>
              </a:ext>
            </a:extLst>
          </p:cNvPr>
          <p:cNvSpPr/>
          <p:nvPr userDrawn="1"/>
        </p:nvSpPr>
        <p:spPr>
          <a:xfrm rot="16200000" flipH="1">
            <a:off x="5077195" y="2542655"/>
            <a:ext cx="6641598" cy="1533392"/>
          </a:xfrm>
          <a:custGeom>
            <a:avLst/>
            <a:gdLst>
              <a:gd name="connsiteX0" fmla="*/ 0 w 9144000"/>
              <a:gd name="connsiteY0" fmla="*/ 0 h 5425440"/>
              <a:gd name="connsiteX1" fmla="*/ 9144000 w 9144000"/>
              <a:gd name="connsiteY1" fmla="*/ 0 h 5425440"/>
              <a:gd name="connsiteX2" fmla="*/ 9144000 w 9144000"/>
              <a:gd name="connsiteY2" fmla="*/ 5425440 h 5425440"/>
              <a:gd name="connsiteX3" fmla="*/ 0 w 9144000"/>
              <a:gd name="connsiteY3" fmla="*/ 5425440 h 5425440"/>
              <a:gd name="connsiteX4" fmla="*/ 0 w 9144000"/>
              <a:gd name="connsiteY4" fmla="*/ 0 h 5425440"/>
              <a:gd name="connsiteX0" fmla="*/ 0 w 9144000"/>
              <a:gd name="connsiteY0" fmla="*/ 22 h 5425462"/>
              <a:gd name="connsiteX1" fmla="*/ 1757680 w 9144000"/>
              <a:gd name="connsiteY1" fmla="*/ 375942 h 5425462"/>
              <a:gd name="connsiteX2" fmla="*/ 9144000 w 9144000"/>
              <a:gd name="connsiteY2" fmla="*/ 22 h 5425462"/>
              <a:gd name="connsiteX3" fmla="*/ 9144000 w 9144000"/>
              <a:gd name="connsiteY3" fmla="*/ 5425462 h 5425462"/>
              <a:gd name="connsiteX4" fmla="*/ 0 w 9144000"/>
              <a:gd name="connsiteY4" fmla="*/ 5425462 h 5425462"/>
              <a:gd name="connsiteX5" fmla="*/ 0 w 9144000"/>
              <a:gd name="connsiteY5" fmla="*/ 22 h 5425462"/>
              <a:gd name="connsiteX0" fmla="*/ 0 w 9144000"/>
              <a:gd name="connsiteY0" fmla="*/ 22 h 5425462"/>
              <a:gd name="connsiteX1" fmla="*/ 1757680 w 9144000"/>
              <a:gd name="connsiteY1" fmla="*/ 375942 h 5425462"/>
              <a:gd name="connsiteX2" fmla="*/ 5110480 w 9144000"/>
              <a:gd name="connsiteY2" fmla="*/ 22 h 5425462"/>
              <a:gd name="connsiteX3" fmla="*/ 9144000 w 9144000"/>
              <a:gd name="connsiteY3" fmla="*/ 22 h 5425462"/>
              <a:gd name="connsiteX4" fmla="*/ 9144000 w 9144000"/>
              <a:gd name="connsiteY4" fmla="*/ 5425462 h 5425462"/>
              <a:gd name="connsiteX5" fmla="*/ 0 w 9144000"/>
              <a:gd name="connsiteY5" fmla="*/ 5425462 h 5425462"/>
              <a:gd name="connsiteX6" fmla="*/ 0 w 9144000"/>
              <a:gd name="connsiteY6" fmla="*/ 22 h 5425462"/>
              <a:gd name="connsiteX0" fmla="*/ 0 w 9174480"/>
              <a:gd name="connsiteY0" fmla="*/ 22 h 5425462"/>
              <a:gd name="connsiteX1" fmla="*/ 1757680 w 9174480"/>
              <a:gd name="connsiteY1" fmla="*/ 375942 h 5425462"/>
              <a:gd name="connsiteX2" fmla="*/ 5110480 w 9174480"/>
              <a:gd name="connsiteY2" fmla="*/ 22 h 5425462"/>
              <a:gd name="connsiteX3" fmla="*/ 9174480 w 9174480"/>
              <a:gd name="connsiteY3" fmla="*/ 508022 h 5425462"/>
              <a:gd name="connsiteX4" fmla="*/ 9144000 w 9174480"/>
              <a:gd name="connsiteY4" fmla="*/ 5425462 h 5425462"/>
              <a:gd name="connsiteX5" fmla="*/ 0 w 9174480"/>
              <a:gd name="connsiteY5" fmla="*/ 5425462 h 5425462"/>
              <a:gd name="connsiteX6" fmla="*/ 0 w 9174480"/>
              <a:gd name="connsiteY6" fmla="*/ 22 h 5425462"/>
              <a:gd name="connsiteX0" fmla="*/ 0 w 9174480"/>
              <a:gd name="connsiteY0" fmla="*/ 22 h 5425462"/>
              <a:gd name="connsiteX1" fmla="*/ 1757680 w 9174480"/>
              <a:gd name="connsiteY1" fmla="*/ 375942 h 5425462"/>
              <a:gd name="connsiteX2" fmla="*/ 5110480 w 9174480"/>
              <a:gd name="connsiteY2" fmla="*/ 22 h 5425462"/>
              <a:gd name="connsiteX3" fmla="*/ 9174480 w 9174480"/>
              <a:gd name="connsiteY3" fmla="*/ 508022 h 5425462"/>
              <a:gd name="connsiteX4" fmla="*/ 9144000 w 9174480"/>
              <a:gd name="connsiteY4" fmla="*/ 5425462 h 5425462"/>
              <a:gd name="connsiteX5" fmla="*/ 0 w 9174480"/>
              <a:gd name="connsiteY5" fmla="*/ 5425462 h 5425462"/>
              <a:gd name="connsiteX6" fmla="*/ 0 w 9174480"/>
              <a:gd name="connsiteY6" fmla="*/ 22 h 5425462"/>
              <a:gd name="connsiteX0" fmla="*/ 27200 w 9174480"/>
              <a:gd name="connsiteY0" fmla="*/ 5467225 h 5467225"/>
              <a:gd name="connsiteX1" fmla="*/ 1757680 w 9174480"/>
              <a:gd name="connsiteY1" fmla="*/ 375920 h 5467225"/>
              <a:gd name="connsiteX2" fmla="*/ 5110480 w 9174480"/>
              <a:gd name="connsiteY2" fmla="*/ 0 h 5467225"/>
              <a:gd name="connsiteX3" fmla="*/ 9174480 w 9174480"/>
              <a:gd name="connsiteY3" fmla="*/ 508000 h 5467225"/>
              <a:gd name="connsiteX4" fmla="*/ 9144000 w 9174480"/>
              <a:gd name="connsiteY4" fmla="*/ 5425440 h 5467225"/>
              <a:gd name="connsiteX5" fmla="*/ 0 w 9174480"/>
              <a:gd name="connsiteY5" fmla="*/ 5425440 h 5467225"/>
              <a:gd name="connsiteX6" fmla="*/ 27200 w 9174480"/>
              <a:gd name="connsiteY6" fmla="*/ 5467225 h 5467225"/>
              <a:gd name="connsiteX0" fmla="*/ 0 w 10779289"/>
              <a:gd name="connsiteY0" fmla="*/ 5494425 h 5494425"/>
              <a:gd name="connsiteX1" fmla="*/ 3362489 w 10779289"/>
              <a:gd name="connsiteY1" fmla="*/ 375920 h 5494425"/>
              <a:gd name="connsiteX2" fmla="*/ 6715289 w 10779289"/>
              <a:gd name="connsiteY2" fmla="*/ 0 h 5494425"/>
              <a:gd name="connsiteX3" fmla="*/ 10779289 w 10779289"/>
              <a:gd name="connsiteY3" fmla="*/ 508000 h 5494425"/>
              <a:gd name="connsiteX4" fmla="*/ 10748809 w 10779289"/>
              <a:gd name="connsiteY4" fmla="*/ 5425440 h 5494425"/>
              <a:gd name="connsiteX5" fmla="*/ 1604809 w 10779289"/>
              <a:gd name="connsiteY5" fmla="*/ 5425440 h 5494425"/>
              <a:gd name="connsiteX6" fmla="*/ 0 w 10779289"/>
              <a:gd name="connsiteY6" fmla="*/ 5494425 h 5494425"/>
              <a:gd name="connsiteX0" fmla="*/ 0 w 10779289"/>
              <a:gd name="connsiteY0" fmla="*/ 5494425 h 5494425"/>
              <a:gd name="connsiteX1" fmla="*/ 3280890 w 10779289"/>
              <a:gd name="connsiteY1" fmla="*/ 2334328 h 5494425"/>
              <a:gd name="connsiteX2" fmla="*/ 6715289 w 10779289"/>
              <a:gd name="connsiteY2" fmla="*/ 0 h 5494425"/>
              <a:gd name="connsiteX3" fmla="*/ 10779289 w 10779289"/>
              <a:gd name="connsiteY3" fmla="*/ 508000 h 5494425"/>
              <a:gd name="connsiteX4" fmla="*/ 10748809 w 10779289"/>
              <a:gd name="connsiteY4" fmla="*/ 5425440 h 5494425"/>
              <a:gd name="connsiteX5" fmla="*/ 1604809 w 10779289"/>
              <a:gd name="connsiteY5" fmla="*/ 5425440 h 5494425"/>
              <a:gd name="connsiteX6" fmla="*/ 0 w 10779289"/>
              <a:gd name="connsiteY6" fmla="*/ 5494425 h 5494425"/>
              <a:gd name="connsiteX0" fmla="*/ 0 w 10779289"/>
              <a:gd name="connsiteY0" fmla="*/ 5494425 h 5494425"/>
              <a:gd name="connsiteX1" fmla="*/ 3280890 w 10779289"/>
              <a:gd name="connsiteY1" fmla="*/ 2334328 h 5494425"/>
              <a:gd name="connsiteX2" fmla="*/ 6715289 w 10779289"/>
              <a:gd name="connsiteY2" fmla="*/ 0 h 5494425"/>
              <a:gd name="connsiteX3" fmla="*/ 10779289 w 10779289"/>
              <a:gd name="connsiteY3" fmla="*/ 508000 h 5494425"/>
              <a:gd name="connsiteX4" fmla="*/ 10748809 w 10779289"/>
              <a:gd name="connsiteY4" fmla="*/ 5425440 h 5494425"/>
              <a:gd name="connsiteX5" fmla="*/ 1604809 w 10779289"/>
              <a:gd name="connsiteY5" fmla="*/ 5425440 h 5494425"/>
              <a:gd name="connsiteX6" fmla="*/ 0 w 10779289"/>
              <a:gd name="connsiteY6" fmla="*/ 5494425 h 5494425"/>
              <a:gd name="connsiteX0" fmla="*/ 0 w 10779289"/>
              <a:gd name="connsiteY0" fmla="*/ 4997510 h 4997510"/>
              <a:gd name="connsiteX1" fmla="*/ 3280890 w 10779289"/>
              <a:gd name="connsiteY1" fmla="*/ 1837413 h 4997510"/>
              <a:gd name="connsiteX2" fmla="*/ 7476893 w 10779289"/>
              <a:gd name="connsiteY2" fmla="*/ 1651894 h 4997510"/>
              <a:gd name="connsiteX3" fmla="*/ 10779289 w 10779289"/>
              <a:gd name="connsiteY3" fmla="*/ 11085 h 4997510"/>
              <a:gd name="connsiteX4" fmla="*/ 10748809 w 10779289"/>
              <a:gd name="connsiteY4" fmla="*/ 4928525 h 4997510"/>
              <a:gd name="connsiteX5" fmla="*/ 1604809 w 10779289"/>
              <a:gd name="connsiteY5" fmla="*/ 4928525 h 4997510"/>
              <a:gd name="connsiteX6" fmla="*/ 0 w 10779289"/>
              <a:gd name="connsiteY6" fmla="*/ 4997510 h 4997510"/>
              <a:gd name="connsiteX0" fmla="*/ 0 w 10806489"/>
              <a:gd name="connsiteY0" fmla="*/ 3870969 h 3870969"/>
              <a:gd name="connsiteX1" fmla="*/ 3280890 w 10806489"/>
              <a:gd name="connsiteY1" fmla="*/ 710872 h 3870969"/>
              <a:gd name="connsiteX2" fmla="*/ 7476893 w 10806489"/>
              <a:gd name="connsiteY2" fmla="*/ 525353 h 3870969"/>
              <a:gd name="connsiteX3" fmla="*/ 10806489 w 10806489"/>
              <a:gd name="connsiteY3" fmla="*/ 26951 h 3870969"/>
              <a:gd name="connsiteX4" fmla="*/ 10748809 w 10806489"/>
              <a:gd name="connsiteY4" fmla="*/ 3801984 h 3870969"/>
              <a:gd name="connsiteX5" fmla="*/ 1604809 w 10806489"/>
              <a:gd name="connsiteY5" fmla="*/ 3801984 h 3870969"/>
              <a:gd name="connsiteX6" fmla="*/ 0 w 10806489"/>
              <a:gd name="connsiteY6" fmla="*/ 3870969 h 3870969"/>
              <a:gd name="connsiteX0" fmla="*/ 0 w 10806489"/>
              <a:gd name="connsiteY0" fmla="*/ 3870969 h 3870969"/>
              <a:gd name="connsiteX1" fmla="*/ 3117688 w 10806489"/>
              <a:gd name="connsiteY1" fmla="*/ 1336474 h 3870969"/>
              <a:gd name="connsiteX2" fmla="*/ 7476893 w 10806489"/>
              <a:gd name="connsiteY2" fmla="*/ 525353 h 3870969"/>
              <a:gd name="connsiteX3" fmla="*/ 10806489 w 10806489"/>
              <a:gd name="connsiteY3" fmla="*/ 26951 h 3870969"/>
              <a:gd name="connsiteX4" fmla="*/ 10748809 w 10806489"/>
              <a:gd name="connsiteY4" fmla="*/ 3801984 h 3870969"/>
              <a:gd name="connsiteX5" fmla="*/ 1604809 w 10806489"/>
              <a:gd name="connsiteY5" fmla="*/ 3801984 h 3870969"/>
              <a:gd name="connsiteX6" fmla="*/ 0 w 10806489"/>
              <a:gd name="connsiteY6" fmla="*/ 3870969 h 3870969"/>
              <a:gd name="connsiteX0" fmla="*/ 0 w 10806489"/>
              <a:gd name="connsiteY0" fmla="*/ 3870081 h 3870081"/>
              <a:gd name="connsiteX1" fmla="*/ 3117688 w 10806489"/>
              <a:gd name="connsiteY1" fmla="*/ 1335586 h 3870081"/>
              <a:gd name="connsiteX2" fmla="*/ 6824091 w 10806489"/>
              <a:gd name="connsiteY2" fmla="*/ 551665 h 3870081"/>
              <a:gd name="connsiteX3" fmla="*/ 10806489 w 10806489"/>
              <a:gd name="connsiteY3" fmla="*/ 26063 h 3870081"/>
              <a:gd name="connsiteX4" fmla="*/ 10748809 w 10806489"/>
              <a:gd name="connsiteY4" fmla="*/ 3801096 h 3870081"/>
              <a:gd name="connsiteX5" fmla="*/ 1604809 w 10806489"/>
              <a:gd name="connsiteY5" fmla="*/ 3801096 h 3870081"/>
              <a:gd name="connsiteX6" fmla="*/ 0 w 10806489"/>
              <a:gd name="connsiteY6" fmla="*/ 3870081 h 3870081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06489"/>
              <a:gd name="connsiteY0" fmla="*/ 3896092 h 3896092"/>
              <a:gd name="connsiteX1" fmla="*/ 3818893 w 10806489"/>
              <a:gd name="connsiteY1" fmla="*/ 2652452 h 3896092"/>
              <a:gd name="connsiteX2" fmla="*/ 6824091 w 10806489"/>
              <a:gd name="connsiteY2" fmla="*/ 577676 h 3896092"/>
              <a:gd name="connsiteX3" fmla="*/ 10806489 w 10806489"/>
              <a:gd name="connsiteY3" fmla="*/ 52074 h 3896092"/>
              <a:gd name="connsiteX4" fmla="*/ 10748809 w 10806489"/>
              <a:gd name="connsiteY4" fmla="*/ 3827107 h 3896092"/>
              <a:gd name="connsiteX5" fmla="*/ 1604809 w 10806489"/>
              <a:gd name="connsiteY5" fmla="*/ 3827107 h 3896092"/>
              <a:gd name="connsiteX6" fmla="*/ 0 w 10806489"/>
              <a:gd name="connsiteY6" fmla="*/ 3896092 h 3896092"/>
              <a:gd name="connsiteX0" fmla="*/ 0 w 10812559"/>
              <a:gd name="connsiteY0" fmla="*/ 3896092 h 3896092"/>
              <a:gd name="connsiteX1" fmla="*/ 3818893 w 10812559"/>
              <a:gd name="connsiteY1" fmla="*/ 2652452 h 3896092"/>
              <a:gd name="connsiteX2" fmla="*/ 6824091 w 10812559"/>
              <a:gd name="connsiteY2" fmla="*/ 577676 h 3896092"/>
              <a:gd name="connsiteX3" fmla="*/ 10806489 w 10812559"/>
              <a:gd name="connsiteY3" fmla="*/ 52074 h 3896092"/>
              <a:gd name="connsiteX4" fmla="*/ 10812559 w 10812559"/>
              <a:gd name="connsiteY4" fmla="*/ 3827108 h 3896092"/>
              <a:gd name="connsiteX5" fmla="*/ 1604809 w 10812559"/>
              <a:gd name="connsiteY5" fmla="*/ 3827107 h 3896092"/>
              <a:gd name="connsiteX6" fmla="*/ 0 w 10812559"/>
              <a:gd name="connsiteY6" fmla="*/ 3896092 h 3896092"/>
              <a:gd name="connsiteX0" fmla="*/ 0 w 10812559"/>
              <a:gd name="connsiteY0" fmla="*/ 3886471 h 3886471"/>
              <a:gd name="connsiteX1" fmla="*/ 1364675 w 10812559"/>
              <a:gd name="connsiteY1" fmla="*/ 1989434 h 3886471"/>
              <a:gd name="connsiteX2" fmla="*/ 6824091 w 10812559"/>
              <a:gd name="connsiteY2" fmla="*/ 568055 h 3886471"/>
              <a:gd name="connsiteX3" fmla="*/ 10806489 w 10812559"/>
              <a:gd name="connsiteY3" fmla="*/ 42453 h 3886471"/>
              <a:gd name="connsiteX4" fmla="*/ 10812559 w 10812559"/>
              <a:gd name="connsiteY4" fmla="*/ 3817487 h 3886471"/>
              <a:gd name="connsiteX5" fmla="*/ 1604809 w 10812559"/>
              <a:gd name="connsiteY5" fmla="*/ 3817486 h 3886471"/>
              <a:gd name="connsiteX6" fmla="*/ 0 w 10812559"/>
              <a:gd name="connsiteY6" fmla="*/ 3886471 h 3886471"/>
              <a:gd name="connsiteX0" fmla="*/ -1 w 10892241"/>
              <a:gd name="connsiteY0" fmla="*/ 3822729 h 3822730"/>
              <a:gd name="connsiteX1" fmla="*/ 1444357 w 10892241"/>
              <a:gd name="connsiteY1" fmla="*/ 1989434 h 3822730"/>
              <a:gd name="connsiteX2" fmla="*/ 6903773 w 10892241"/>
              <a:gd name="connsiteY2" fmla="*/ 568055 h 3822730"/>
              <a:gd name="connsiteX3" fmla="*/ 10886171 w 10892241"/>
              <a:gd name="connsiteY3" fmla="*/ 42453 h 3822730"/>
              <a:gd name="connsiteX4" fmla="*/ 10892241 w 10892241"/>
              <a:gd name="connsiteY4" fmla="*/ 3817487 h 3822730"/>
              <a:gd name="connsiteX5" fmla="*/ 1684491 w 10892241"/>
              <a:gd name="connsiteY5" fmla="*/ 3817486 h 3822730"/>
              <a:gd name="connsiteX6" fmla="*/ -1 w 10892241"/>
              <a:gd name="connsiteY6" fmla="*/ 3822729 h 3822730"/>
              <a:gd name="connsiteX0" fmla="*/ 766627 w 11658869"/>
              <a:gd name="connsiteY0" fmla="*/ 3824359 h 3824358"/>
              <a:gd name="connsiteX1" fmla="*/ 904193 w 11658869"/>
              <a:gd name="connsiteY1" fmla="*/ 2118555 h 3824358"/>
              <a:gd name="connsiteX2" fmla="*/ 7670401 w 11658869"/>
              <a:gd name="connsiteY2" fmla="*/ 569685 h 3824358"/>
              <a:gd name="connsiteX3" fmla="*/ 11652799 w 11658869"/>
              <a:gd name="connsiteY3" fmla="*/ 44083 h 3824358"/>
              <a:gd name="connsiteX4" fmla="*/ 11658869 w 11658869"/>
              <a:gd name="connsiteY4" fmla="*/ 3819117 h 3824358"/>
              <a:gd name="connsiteX5" fmla="*/ 2451119 w 11658869"/>
              <a:gd name="connsiteY5" fmla="*/ 3819116 h 3824358"/>
              <a:gd name="connsiteX6" fmla="*/ 766627 w 11658869"/>
              <a:gd name="connsiteY6" fmla="*/ 3824359 h 3824358"/>
              <a:gd name="connsiteX0" fmla="*/ -1 w 10892241"/>
              <a:gd name="connsiteY0" fmla="*/ 3824359 h 3824360"/>
              <a:gd name="connsiteX1" fmla="*/ 137565 w 10892241"/>
              <a:gd name="connsiteY1" fmla="*/ 2118555 h 3824360"/>
              <a:gd name="connsiteX2" fmla="*/ 6903773 w 10892241"/>
              <a:gd name="connsiteY2" fmla="*/ 569685 h 3824360"/>
              <a:gd name="connsiteX3" fmla="*/ 10886171 w 10892241"/>
              <a:gd name="connsiteY3" fmla="*/ 44083 h 3824360"/>
              <a:gd name="connsiteX4" fmla="*/ 10892241 w 10892241"/>
              <a:gd name="connsiteY4" fmla="*/ 3819117 h 3824360"/>
              <a:gd name="connsiteX5" fmla="*/ 1684491 w 10892241"/>
              <a:gd name="connsiteY5" fmla="*/ 3819116 h 3824360"/>
              <a:gd name="connsiteX6" fmla="*/ -1 w 10892241"/>
              <a:gd name="connsiteY6" fmla="*/ 3824359 h 3824360"/>
              <a:gd name="connsiteX0" fmla="*/ 1 w 10892243"/>
              <a:gd name="connsiteY0" fmla="*/ 3824784 h 3824784"/>
              <a:gd name="connsiteX1" fmla="*/ 89757 w 10892243"/>
              <a:gd name="connsiteY1" fmla="*/ 2150852 h 3824784"/>
              <a:gd name="connsiteX2" fmla="*/ 6903775 w 10892243"/>
              <a:gd name="connsiteY2" fmla="*/ 570110 h 3824784"/>
              <a:gd name="connsiteX3" fmla="*/ 10886173 w 10892243"/>
              <a:gd name="connsiteY3" fmla="*/ 44508 h 3824784"/>
              <a:gd name="connsiteX4" fmla="*/ 10892243 w 10892243"/>
              <a:gd name="connsiteY4" fmla="*/ 3819542 h 3824784"/>
              <a:gd name="connsiteX5" fmla="*/ 1684493 w 10892243"/>
              <a:gd name="connsiteY5" fmla="*/ 3819541 h 3824784"/>
              <a:gd name="connsiteX6" fmla="*/ 1 w 10892243"/>
              <a:gd name="connsiteY6" fmla="*/ 3824784 h 3824784"/>
              <a:gd name="connsiteX0" fmla="*/ -1 w 10892241"/>
              <a:gd name="connsiteY0" fmla="*/ 3824784 h 3824784"/>
              <a:gd name="connsiteX1" fmla="*/ 89755 w 10892241"/>
              <a:gd name="connsiteY1" fmla="*/ 2150852 h 3824784"/>
              <a:gd name="connsiteX2" fmla="*/ 6903773 w 10892241"/>
              <a:gd name="connsiteY2" fmla="*/ 570110 h 3824784"/>
              <a:gd name="connsiteX3" fmla="*/ 10886171 w 10892241"/>
              <a:gd name="connsiteY3" fmla="*/ 44508 h 3824784"/>
              <a:gd name="connsiteX4" fmla="*/ 10892241 w 10892241"/>
              <a:gd name="connsiteY4" fmla="*/ 3819542 h 3824784"/>
              <a:gd name="connsiteX5" fmla="*/ 1684491 w 10892241"/>
              <a:gd name="connsiteY5" fmla="*/ 3819541 h 3824784"/>
              <a:gd name="connsiteX6" fmla="*/ -1 w 10892241"/>
              <a:gd name="connsiteY6" fmla="*/ 3824784 h 3824784"/>
              <a:gd name="connsiteX0" fmla="*/ 1 w 10876308"/>
              <a:gd name="connsiteY0" fmla="*/ 3824788 h 3824789"/>
              <a:gd name="connsiteX1" fmla="*/ 73822 w 10876308"/>
              <a:gd name="connsiteY1" fmla="*/ 2150852 h 3824789"/>
              <a:gd name="connsiteX2" fmla="*/ 6887840 w 10876308"/>
              <a:gd name="connsiteY2" fmla="*/ 570110 h 3824789"/>
              <a:gd name="connsiteX3" fmla="*/ 10870238 w 10876308"/>
              <a:gd name="connsiteY3" fmla="*/ 44508 h 3824789"/>
              <a:gd name="connsiteX4" fmla="*/ 10876308 w 10876308"/>
              <a:gd name="connsiteY4" fmla="*/ 3819542 h 3824789"/>
              <a:gd name="connsiteX5" fmla="*/ 1668558 w 10876308"/>
              <a:gd name="connsiteY5" fmla="*/ 3819541 h 3824789"/>
              <a:gd name="connsiteX6" fmla="*/ 1 w 10876308"/>
              <a:gd name="connsiteY6" fmla="*/ 3824788 h 3824789"/>
              <a:gd name="connsiteX0" fmla="*/ 32581 w 10908888"/>
              <a:gd name="connsiteY0" fmla="*/ 3824788 h 3824787"/>
              <a:gd name="connsiteX1" fmla="*/ 106402 w 10908888"/>
              <a:gd name="connsiteY1" fmla="*/ 2150852 h 3824787"/>
              <a:gd name="connsiteX2" fmla="*/ 6920420 w 10908888"/>
              <a:gd name="connsiteY2" fmla="*/ 570110 h 3824787"/>
              <a:gd name="connsiteX3" fmla="*/ 10902818 w 10908888"/>
              <a:gd name="connsiteY3" fmla="*/ 44508 h 3824787"/>
              <a:gd name="connsiteX4" fmla="*/ 10908888 w 10908888"/>
              <a:gd name="connsiteY4" fmla="*/ 3819542 h 3824787"/>
              <a:gd name="connsiteX5" fmla="*/ 1701138 w 10908888"/>
              <a:gd name="connsiteY5" fmla="*/ 3819541 h 3824787"/>
              <a:gd name="connsiteX6" fmla="*/ 32581 w 10908888"/>
              <a:gd name="connsiteY6" fmla="*/ 3824788 h 3824787"/>
              <a:gd name="connsiteX0" fmla="*/ 21948 w 10898255"/>
              <a:gd name="connsiteY0" fmla="*/ 3824788 h 3824789"/>
              <a:gd name="connsiteX1" fmla="*/ 111706 w 10898255"/>
              <a:gd name="connsiteY1" fmla="*/ 2150852 h 3824789"/>
              <a:gd name="connsiteX2" fmla="*/ 6909787 w 10898255"/>
              <a:gd name="connsiteY2" fmla="*/ 570110 h 3824789"/>
              <a:gd name="connsiteX3" fmla="*/ 10892185 w 10898255"/>
              <a:gd name="connsiteY3" fmla="*/ 44508 h 3824789"/>
              <a:gd name="connsiteX4" fmla="*/ 10898255 w 10898255"/>
              <a:gd name="connsiteY4" fmla="*/ 3819542 h 3824789"/>
              <a:gd name="connsiteX5" fmla="*/ 1690505 w 10898255"/>
              <a:gd name="connsiteY5" fmla="*/ 3819541 h 3824789"/>
              <a:gd name="connsiteX6" fmla="*/ 21948 w 10898255"/>
              <a:gd name="connsiteY6" fmla="*/ 3824788 h 3824789"/>
              <a:gd name="connsiteX0" fmla="*/ -1 w 10876306"/>
              <a:gd name="connsiteY0" fmla="*/ 3824788 h 3824787"/>
              <a:gd name="connsiteX1" fmla="*/ 89757 w 10876306"/>
              <a:gd name="connsiteY1" fmla="*/ 2150852 h 3824787"/>
              <a:gd name="connsiteX2" fmla="*/ 6887838 w 10876306"/>
              <a:gd name="connsiteY2" fmla="*/ 570110 h 3824787"/>
              <a:gd name="connsiteX3" fmla="*/ 10870236 w 10876306"/>
              <a:gd name="connsiteY3" fmla="*/ 44508 h 3824787"/>
              <a:gd name="connsiteX4" fmla="*/ 10876306 w 10876306"/>
              <a:gd name="connsiteY4" fmla="*/ 3819542 h 3824787"/>
              <a:gd name="connsiteX5" fmla="*/ 1668556 w 10876306"/>
              <a:gd name="connsiteY5" fmla="*/ 3819541 h 3824787"/>
              <a:gd name="connsiteX6" fmla="*/ -1 w 10876306"/>
              <a:gd name="connsiteY6" fmla="*/ 3824788 h 3824787"/>
              <a:gd name="connsiteX0" fmla="*/ 1 w 10876308"/>
              <a:gd name="connsiteY0" fmla="*/ 3824576 h 3824577"/>
              <a:gd name="connsiteX1" fmla="*/ 41950 w 10876308"/>
              <a:gd name="connsiteY1" fmla="*/ 2134703 h 3824577"/>
              <a:gd name="connsiteX2" fmla="*/ 6887840 w 10876308"/>
              <a:gd name="connsiteY2" fmla="*/ 569898 h 3824577"/>
              <a:gd name="connsiteX3" fmla="*/ 10870238 w 10876308"/>
              <a:gd name="connsiteY3" fmla="*/ 44296 h 3824577"/>
              <a:gd name="connsiteX4" fmla="*/ 10876308 w 10876308"/>
              <a:gd name="connsiteY4" fmla="*/ 3819330 h 3824577"/>
              <a:gd name="connsiteX5" fmla="*/ 1668558 w 10876308"/>
              <a:gd name="connsiteY5" fmla="*/ 3819329 h 3824577"/>
              <a:gd name="connsiteX6" fmla="*/ 1 w 10876308"/>
              <a:gd name="connsiteY6" fmla="*/ 3824576 h 3824577"/>
              <a:gd name="connsiteX0" fmla="*/ -1 w 10876306"/>
              <a:gd name="connsiteY0" fmla="*/ 3824576 h 3824575"/>
              <a:gd name="connsiteX1" fmla="*/ 41948 w 10876306"/>
              <a:gd name="connsiteY1" fmla="*/ 2134703 h 3824575"/>
              <a:gd name="connsiteX2" fmla="*/ 6887838 w 10876306"/>
              <a:gd name="connsiteY2" fmla="*/ 569898 h 3824575"/>
              <a:gd name="connsiteX3" fmla="*/ 10870236 w 10876306"/>
              <a:gd name="connsiteY3" fmla="*/ 44296 h 3824575"/>
              <a:gd name="connsiteX4" fmla="*/ 10876306 w 10876306"/>
              <a:gd name="connsiteY4" fmla="*/ 3819330 h 3824575"/>
              <a:gd name="connsiteX5" fmla="*/ 1668556 w 10876306"/>
              <a:gd name="connsiteY5" fmla="*/ 3819329 h 3824575"/>
              <a:gd name="connsiteX6" fmla="*/ -1 w 10876306"/>
              <a:gd name="connsiteY6" fmla="*/ 3824576 h 3824575"/>
              <a:gd name="connsiteX0" fmla="*/ 0 w 10844435"/>
              <a:gd name="connsiteY0" fmla="*/ 3776771 h 3819330"/>
              <a:gd name="connsiteX1" fmla="*/ 10077 w 10844435"/>
              <a:gd name="connsiteY1" fmla="*/ 2134703 h 3819330"/>
              <a:gd name="connsiteX2" fmla="*/ 6855967 w 10844435"/>
              <a:gd name="connsiteY2" fmla="*/ 569898 h 3819330"/>
              <a:gd name="connsiteX3" fmla="*/ 10838365 w 10844435"/>
              <a:gd name="connsiteY3" fmla="*/ 44296 h 3819330"/>
              <a:gd name="connsiteX4" fmla="*/ 10844435 w 10844435"/>
              <a:gd name="connsiteY4" fmla="*/ 3819330 h 3819330"/>
              <a:gd name="connsiteX5" fmla="*/ 1636685 w 10844435"/>
              <a:gd name="connsiteY5" fmla="*/ 3819329 h 3819330"/>
              <a:gd name="connsiteX6" fmla="*/ 0 w 10844435"/>
              <a:gd name="connsiteY6" fmla="*/ 3776771 h 3819330"/>
              <a:gd name="connsiteX0" fmla="*/ 0 w 10844435"/>
              <a:gd name="connsiteY0" fmla="*/ 3776771 h 3819330"/>
              <a:gd name="connsiteX1" fmla="*/ 10077 w 10844435"/>
              <a:gd name="connsiteY1" fmla="*/ 2134703 h 3819330"/>
              <a:gd name="connsiteX2" fmla="*/ 6855967 w 10844435"/>
              <a:gd name="connsiteY2" fmla="*/ 569898 h 3819330"/>
              <a:gd name="connsiteX3" fmla="*/ 10838365 w 10844435"/>
              <a:gd name="connsiteY3" fmla="*/ 44296 h 3819330"/>
              <a:gd name="connsiteX4" fmla="*/ 10844435 w 10844435"/>
              <a:gd name="connsiteY4" fmla="*/ 3819330 h 3819330"/>
              <a:gd name="connsiteX5" fmla="*/ 1636685 w 10844435"/>
              <a:gd name="connsiteY5" fmla="*/ 3819329 h 3819330"/>
              <a:gd name="connsiteX6" fmla="*/ 0 w 10844435"/>
              <a:gd name="connsiteY6" fmla="*/ 3776771 h 3819330"/>
              <a:gd name="connsiteX0" fmla="*/ 0 w 10844435"/>
              <a:gd name="connsiteY0" fmla="*/ 3746206 h 3788765"/>
              <a:gd name="connsiteX1" fmla="*/ 10077 w 10844435"/>
              <a:gd name="connsiteY1" fmla="*/ 2104138 h 3788765"/>
              <a:gd name="connsiteX2" fmla="*/ 3318069 w 10844435"/>
              <a:gd name="connsiteY2" fmla="*/ 1638950 h 3788765"/>
              <a:gd name="connsiteX3" fmla="*/ 10838365 w 10844435"/>
              <a:gd name="connsiteY3" fmla="*/ 13731 h 3788765"/>
              <a:gd name="connsiteX4" fmla="*/ 10844435 w 10844435"/>
              <a:gd name="connsiteY4" fmla="*/ 3788765 h 3788765"/>
              <a:gd name="connsiteX5" fmla="*/ 1636685 w 10844435"/>
              <a:gd name="connsiteY5" fmla="*/ 3788764 h 3788765"/>
              <a:gd name="connsiteX6" fmla="*/ 0 w 10844435"/>
              <a:gd name="connsiteY6" fmla="*/ 3746206 h 3788765"/>
              <a:gd name="connsiteX0" fmla="*/ 0 w 10844435"/>
              <a:gd name="connsiteY0" fmla="*/ 3746206 h 3788765"/>
              <a:gd name="connsiteX1" fmla="*/ 10077 w 10844435"/>
              <a:gd name="connsiteY1" fmla="*/ 2104138 h 3788765"/>
              <a:gd name="connsiteX2" fmla="*/ 3318069 w 10844435"/>
              <a:gd name="connsiteY2" fmla="*/ 1638950 h 3788765"/>
              <a:gd name="connsiteX3" fmla="*/ 10838365 w 10844435"/>
              <a:gd name="connsiteY3" fmla="*/ 13731 h 3788765"/>
              <a:gd name="connsiteX4" fmla="*/ 10844435 w 10844435"/>
              <a:gd name="connsiteY4" fmla="*/ 3788765 h 3788765"/>
              <a:gd name="connsiteX5" fmla="*/ 9668671 w 10844435"/>
              <a:gd name="connsiteY5" fmla="*/ 3788763 h 3788765"/>
              <a:gd name="connsiteX6" fmla="*/ 0 w 10844435"/>
              <a:gd name="connsiteY6" fmla="*/ 3746206 h 3788765"/>
              <a:gd name="connsiteX0" fmla="*/ 0 w 10838366"/>
              <a:gd name="connsiteY0" fmla="*/ 3746206 h 3788763"/>
              <a:gd name="connsiteX1" fmla="*/ 10077 w 10838366"/>
              <a:gd name="connsiteY1" fmla="*/ 2104138 h 3788763"/>
              <a:gd name="connsiteX2" fmla="*/ 3318069 w 10838366"/>
              <a:gd name="connsiteY2" fmla="*/ 1638950 h 3788763"/>
              <a:gd name="connsiteX3" fmla="*/ 10838365 w 10838366"/>
              <a:gd name="connsiteY3" fmla="*/ 13731 h 3788763"/>
              <a:gd name="connsiteX4" fmla="*/ 9282660 w 10838366"/>
              <a:gd name="connsiteY4" fmla="*/ 2864449 h 3788763"/>
              <a:gd name="connsiteX5" fmla="*/ 9668671 w 10838366"/>
              <a:gd name="connsiteY5" fmla="*/ 3788763 h 3788763"/>
              <a:gd name="connsiteX6" fmla="*/ 0 w 10838366"/>
              <a:gd name="connsiteY6" fmla="*/ 3746206 h 3788763"/>
              <a:gd name="connsiteX0" fmla="*/ 0 w 10838366"/>
              <a:gd name="connsiteY0" fmla="*/ 3746206 h 3772827"/>
              <a:gd name="connsiteX1" fmla="*/ 10077 w 10838366"/>
              <a:gd name="connsiteY1" fmla="*/ 2104138 h 3772827"/>
              <a:gd name="connsiteX2" fmla="*/ 3318069 w 10838366"/>
              <a:gd name="connsiteY2" fmla="*/ 1638950 h 3772827"/>
              <a:gd name="connsiteX3" fmla="*/ 10838365 w 10838366"/>
              <a:gd name="connsiteY3" fmla="*/ 13731 h 3772827"/>
              <a:gd name="connsiteX4" fmla="*/ 9282660 w 10838366"/>
              <a:gd name="connsiteY4" fmla="*/ 2864449 h 3772827"/>
              <a:gd name="connsiteX5" fmla="*/ 10417685 w 10838366"/>
              <a:gd name="connsiteY5" fmla="*/ 3772827 h 3772827"/>
              <a:gd name="connsiteX6" fmla="*/ 0 w 10838366"/>
              <a:gd name="connsiteY6" fmla="*/ 3746206 h 3772827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27594 h 2354215"/>
              <a:gd name="connsiteX1" fmla="*/ 10077 w 10417685"/>
              <a:gd name="connsiteY1" fmla="*/ 685526 h 2354215"/>
              <a:gd name="connsiteX2" fmla="*/ 3318069 w 10417685"/>
              <a:gd name="connsiteY2" fmla="*/ 220338 h 2354215"/>
              <a:gd name="connsiteX3" fmla="*/ 5913994 w 10417685"/>
              <a:gd name="connsiteY3" fmla="*/ 61276 h 2354215"/>
              <a:gd name="connsiteX4" fmla="*/ 9282660 w 10417685"/>
              <a:gd name="connsiteY4" fmla="*/ 1445837 h 2354215"/>
              <a:gd name="connsiteX5" fmla="*/ 10417685 w 10417685"/>
              <a:gd name="connsiteY5" fmla="*/ 2354215 h 2354215"/>
              <a:gd name="connsiteX6" fmla="*/ 0 w 10417685"/>
              <a:gd name="connsiteY6" fmla="*/ 2327594 h 2354215"/>
              <a:gd name="connsiteX0" fmla="*/ 0 w 10417685"/>
              <a:gd name="connsiteY0" fmla="*/ 2355033 h 2381654"/>
              <a:gd name="connsiteX1" fmla="*/ 10077 w 10417685"/>
              <a:gd name="connsiteY1" fmla="*/ 712965 h 2381654"/>
              <a:gd name="connsiteX2" fmla="*/ 3318069 w 10417685"/>
              <a:gd name="connsiteY2" fmla="*/ 247777 h 2381654"/>
              <a:gd name="connsiteX3" fmla="*/ 5913994 w 10417685"/>
              <a:gd name="connsiteY3" fmla="*/ 88715 h 2381654"/>
              <a:gd name="connsiteX4" fmla="*/ 9282660 w 10417685"/>
              <a:gd name="connsiteY4" fmla="*/ 1473276 h 2381654"/>
              <a:gd name="connsiteX5" fmla="*/ 10417685 w 10417685"/>
              <a:gd name="connsiteY5" fmla="*/ 2381654 h 2381654"/>
              <a:gd name="connsiteX6" fmla="*/ 0 w 10417685"/>
              <a:gd name="connsiteY6" fmla="*/ 2355033 h 2381654"/>
              <a:gd name="connsiteX0" fmla="*/ 0 w 10417685"/>
              <a:gd name="connsiteY0" fmla="*/ 2378583 h 2405204"/>
              <a:gd name="connsiteX1" fmla="*/ 10077 w 10417685"/>
              <a:gd name="connsiteY1" fmla="*/ 736515 h 2405204"/>
              <a:gd name="connsiteX2" fmla="*/ 3318069 w 10417685"/>
              <a:gd name="connsiteY2" fmla="*/ 271327 h 2405204"/>
              <a:gd name="connsiteX3" fmla="*/ 5913994 w 10417685"/>
              <a:gd name="connsiteY3" fmla="*/ 112265 h 2405204"/>
              <a:gd name="connsiteX4" fmla="*/ 9282660 w 10417685"/>
              <a:gd name="connsiteY4" fmla="*/ 1496826 h 2405204"/>
              <a:gd name="connsiteX5" fmla="*/ 10417685 w 10417685"/>
              <a:gd name="connsiteY5" fmla="*/ 2405204 h 2405204"/>
              <a:gd name="connsiteX6" fmla="*/ 0 w 10417685"/>
              <a:gd name="connsiteY6" fmla="*/ 2378583 h 2405204"/>
              <a:gd name="connsiteX0" fmla="*/ 0 w 10417685"/>
              <a:gd name="connsiteY0" fmla="*/ 2378585 h 2405206"/>
              <a:gd name="connsiteX1" fmla="*/ 10077 w 10417685"/>
              <a:gd name="connsiteY1" fmla="*/ 736517 h 2405206"/>
              <a:gd name="connsiteX2" fmla="*/ 3318069 w 10417685"/>
              <a:gd name="connsiteY2" fmla="*/ 271329 h 2405206"/>
              <a:gd name="connsiteX3" fmla="*/ 5913994 w 10417685"/>
              <a:gd name="connsiteY3" fmla="*/ 112267 h 2405206"/>
              <a:gd name="connsiteX4" fmla="*/ 9282660 w 10417685"/>
              <a:gd name="connsiteY4" fmla="*/ 1496828 h 2405206"/>
              <a:gd name="connsiteX5" fmla="*/ 10417685 w 10417685"/>
              <a:gd name="connsiteY5" fmla="*/ 2405206 h 2405206"/>
              <a:gd name="connsiteX6" fmla="*/ 0 w 10417685"/>
              <a:gd name="connsiteY6" fmla="*/ 2378585 h 2405206"/>
              <a:gd name="connsiteX0" fmla="*/ 0 w 10417685"/>
              <a:gd name="connsiteY0" fmla="*/ 2378585 h 2405206"/>
              <a:gd name="connsiteX1" fmla="*/ 10077 w 10417685"/>
              <a:gd name="connsiteY1" fmla="*/ 736517 h 2405206"/>
              <a:gd name="connsiteX2" fmla="*/ 3318069 w 10417685"/>
              <a:gd name="connsiteY2" fmla="*/ 271329 h 2405206"/>
              <a:gd name="connsiteX3" fmla="*/ 5913994 w 10417685"/>
              <a:gd name="connsiteY3" fmla="*/ 112267 h 2405206"/>
              <a:gd name="connsiteX4" fmla="*/ 9282660 w 10417685"/>
              <a:gd name="connsiteY4" fmla="*/ 1496828 h 2405206"/>
              <a:gd name="connsiteX5" fmla="*/ 10417685 w 10417685"/>
              <a:gd name="connsiteY5" fmla="*/ 2405206 h 2405206"/>
              <a:gd name="connsiteX6" fmla="*/ 0 w 10417685"/>
              <a:gd name="connsiteY6" fmla="*/ 2378585 h 2405206"/>
              <a:gd name="connsiteX0" fmla="*/ 0 w 10417685"/>
              <a:gd name="connsiteY0" fmla="*/ 2378585 h 2405206"/>
              <a:gd name="connsiteX1" fmla="*/ 10077 w 10417685"/>
              <a:gd name="connsiteY1" fmla="*/ 736517 h 2405206"/>
              <a:gd name="connsiteX2" fmla="*/ 3318069 w 10417685"/>
              <a:gd name="connsiteY2" fmla="*/ 271329 h 2405206"/>
              <a:gd name="connsiteX3" fmla="*/ 5913994 w 10417685"/>
              <a:gd name="connsiteY3" fmla="*/ 112267 h 2405206"/>
              <a:gd name="connsiteX4" fmla="*/ 9282660 w 10417685"/>
              <a:gd name="connsiteY4" fmla="*/ 1496828 h 2405206"/>
              <a:gd name="connsiteX5" fmla="*/ 10417685 w 10417685"/>
              <a:gd name="connsiteY5" fmla="*/ 2405206 h 2405206"/>
              <a:gd name="connsiteX6" fmla="*/ 0 w 10417685"/>
              <a:gd name="connsiteY6" fmla="*/ 2378585 h 2405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417685" h="2405206">
                <a:moveTo>
                  <a:pt x="0" y="2378585"/>
                </a:moveTo>
                <a:cubicBezTo>
                  <a:pt x="5201" y="1960849"/>
                  <a:pt x="-3530" y="1253714"/>
                  <a:pt x="10077" y="736517"/>
                </a:cubicBezTo>
                <a:cubicBezTo>
                  <a:pt x="1596612" y="579937"/>
                  <a:pt x="1776311" y="630354"/>
                  <a:pt x="3318069" y="271329"/>
                </a:cubicBezTo>
                <a:cubicBezTo>
                  <a:pt x="4281756" y="46918"/>
                  <a:pt x="4511518" y="-120813"/>
                  <a:pt x="5913994" y="112267"/>
                </a:cubicBezTo>
                <a:cubicBezTo>
                  <a:pt x="6792524" y="334741"/>
                  <a:pt x="6985785" y="987498"/>
                  <a:pt x="9282660" y="1496828"/>
                </a:cubicBezTo>
                <a:cubicBezTo>
                  <a:pt x="10075350" y="1767748"/>
                  <a:pt x="10039343" y="2102413"/>
                  <a:pt x="10417685" y="2405206"/>
                </a:cubicBezTo>
                <a:lnTo>
                  <a:pt x="0" y="2378585"/>
                </a:lnTo>
                <a:close/>
              </a:path>
            </a:pathLst>
          </a:custGeom>
          <a:solidFill>
            <a:srgbClr val="FFEA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100">
              <a:solidFill>
                <a:srgbClr val="FFC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F69F72-4BD6-38D2-698A-8ACC554012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alphaModFix amt="71000"/>
          </a:blip>
          <a:srcRect l="9191" t="1" r="19539" b="45741"/>
          <a:stretch/>
        </p:blipFill>
        <p:spPr>
          <a:xfrm>
            <a:off x="7115655" y="1397505"/>
            <a:ext cx="2032000" cy="1901686"/>
          </a:xfrm>
          <a:prstGeom prst="rect">
            <a:avLst/>
          </a:prstGeom>
        </p:spPr>
      </p:pic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C07EBD3E-46A0-985A-A1F0-25C8CB58E35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1325" y="1196752"/>
            <a:ext cx="8237538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 sz="4800">
                <a:solidFill>
                  <a:srgbClr val="000000"/>
                </a:solidFill>
                <a:latin typeface="Edu QLD Beginner" pitchFamily="2" charset="0"/>
              </a:defRPr>
            </a:lvl1pPr>
          </a:lstStyle>
          <a:p>
            <a:pPr lvl="0"/>
            <a:r>
              <a:rPr lang="en-GB"/>
              <a:t>Insert text here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E4AB6B-9A44-1D45-79F3-2ABF9F153FFD}"/>
              </a:ext>
            </a:extLst>
          </p:cNvPr>
          <p:cNvSpPr txBox="1"/>
          <p:nvPr userDrawn="1"/>
        </p:nvSpPr>
        <p:spPr>
          <a:xfrm>
            <a:off x="177895" y="6384855"/>
            <a:ext cx="2203165" cy="3979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1100" b="1" i="0">
                <a:solidFill>
                  <a:schemeClr val="accent1"/>
                </a:solidFill>
                <a:latin typeface="Calibri"/>
                <a:cs typeface="Calibri"/>
              </a:rPr>
              <a:t>Social </a:t>
            </a:r>
            <a:r>
              <a:rPr lang="en-US" sz="1100" b="0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Emotional Learning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CDB77BF5-3B5D-1079-0C36-021EF6FF66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4609" y="6031517"/>
            <a:ext cx="1907688" cy="120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7572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7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pos="5465" userDrawn="1">
          <p15:clr>
            <a:srgbClr val="FBAE40"/>
          </p15:clr>
        </p15:guide>
        <p15:guide id="4" pos="272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frames - DELETE ONCE USED"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81915242-EC13-F51E-5CD5-C7135201232D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02157" y="2464725"/>
            <a:ext cx="4180858" cy="3099160"/>
          </a:xfrm>
          <a:custGeom>
            <a:avLst/>
            <a:gdLst>
              <a:gd name="connsiteX0" fmla="*/ 0 w 5733065"/>
              <a:gd name="connsiteY0" fmla="*/ 2293257 h 4586514"/>
              <a:gd name="connsiteX1" fmla="*/ 2866533 w 5733065"/>
              <a:gd name="connsiteY1" fmla="*/ 0 h 4586514"/>
              <a:gd name="connsiteX2" fmla="*/ 5733065 w 5733065"/>
              <a:gd name="connsiteY2" fmla="*/ 2293257 h 4586514"/>
              <a:gd name="connsiteX3" fmla="*/ 2866533 w 5733065"/>
              <a:gd name="connsiteY3" fmla="*/ 4586514 h 4586514"/>
              <a:gd name="connsiteX4" fmla="*/ 0 w 5733065"/>
              <a:gd name="connsiteY4" fmla="*/ 2293257 h 4586514"/>
              <a:gd name="connsiteX0" fmla="*/ 0 w 5672775"/>
              <a:gd name="connsiteY0" fmla="*/ 806101 h 4586514"/>
              <a:gd name="connsiteX1" fmla="*/ 2806243 w 5672775"/>
              <a:gd name="connsiteY1" fmla="*/ 0 h 4586514"/>
              <a:gd name="connsiteX2" fmla="*/ 5672775 w 5672775"/>
              <a:gd name="connsiteY2" fmla="*/ 2293257 h 4586514"/>
              <a:gd name="connsiteX3" fmla="*/ 2806243 w 5672775"/>
              <a:gd name="connsiteY3" fmla="*/ 4586514 h 4586514"/>
              <a:gd name="connsiteX4" fmla="*/ 0 w 5672775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648431 h 4428844"/>
              <a:gd name="connsiteX1" fmla="*/ 5723296 w 5866724"/>
              <a:gd name="connsiteY1" fmla="*/ 113635 h 4428844"/>
              <a:gd name="connsiteX2" fmla="*/ 5866724 w 5866724"/>
              <a:gd name="connsiteY2" fmla="*/ 2135587 h 4428844"/>
              <a:gd name="connsiteX3" fmla="*/ 3000192 w 5866724"/>
              <a:gd name="connsiteY3" fmla="*/ 4428844 h 4428844"/>
              <a:gd name="connsiteX4" fmla="*/ 193949 w 5866724"/>
              <a:gd name="connsiteY4" fmla="*/ 648431 h 4428844"/>
              <a:gd name="connsiteX0" fmla="*/ 193949 w 5866724"/>
              <a:gd name="connsiteY0" fmla="*/ 639455 h 4419868"/>
              <a:gd name="connsiteX1" fmla="*/ 5723296 w 5866724"/>
              <a:gd name="connsiteY1" fmla="*/ 104659 h 4419868"/>
              <a:gd name="connsiteX2" fmla="*/ 5866724 w 5866724"/>
              <a:gd name="connsiteY2" fmla="*/ 2126611 h 4419868"/>
              <a:gd name="connsiteX3" fmla="*/ 3000192 w 5866724"/>
              <a:gd name="connsiteY3" fmla="*/ 4419868 h 4419868"/>
              <a:gd name="connsiteX4" fmla="*/ 193949 w 5866724"/>
              <a:gd name="connsiteY4" fmla="*/ 639455 h 4419868"/>
              <a:gd name="connsiteX0" fmla="*/ 193949 w 6103969"/>
              <a:gd name="connsiteY0" fmla="*/ 639455 h 4419868"/>
              <a:gd name="connsiteX1" fmla="*/ 5723296 w 6103969"/>
              <a:gd name="connsiteY1" fmla="*/ 104659 h 4419868"/>
              <a:gd name="connsiteX2" fmla="*/ 5866724 w 6103969"/>
              <a:gd name="connsiteY2" fmla="*/ 2126611 h 4419868"/>
              <a:gd name="connsiteX3" fmla="*/ 3000192 w 6103969"/>
              <a:gd name="connsiteY3" fmla="*/ 4419868 h 4419868"/>
              <a:gd name="connsiteX4" fmla="*/ 193949 w 6103969"/>
              <a:gd name="connsiteY4" fmla="*/ 639455 h 4419868"/>
              <a:gd name="connsiteX0" fmla="*/ 193949 w 5866927"/>
              <a:gd name="connsiteY0" fmla="*/ 725715 h 4506128"/>
              <a:gd name="connsiteX1" fmla="*/ 5271121 w 5866927"/>
              <a:gd name="connsiteY1" fmla="*/ 0 h 4506128"/>
              <a:gd name="connsiteX2" fmla="*/ 5866724 w 5866927"/>
              <a:gd name="connsiteY2" fmla="*/ 2212871 h 4506128"/>
              <a:gd name="connsiteX3" fmla="*/ 3000192 w 5866927"/>
              <a:gd name="connsiteY3" fmla="*/ 4506128 h 4506128"/>
              <a:gd name="connsiteX4" fmla="*/ 193949 w 5866927"/>
              <a:gd name="connsiteY4" fmla="*/ 725715 h 4506128"/>
              <a:gd name="connsiteX0" fmla="*/ 193949 w 5887493"/>
              <a:gd name="connsiteY0" fmla="*/ 730942 h 4511355"/>
              <a:gd name="connsiteX1" fmla="*/ 5271121 w 5887493"/>
              <a:gd name="connsiteY1" fmla="*/ 5227 h 4511355"/>
              <a:gd name="connsiteX2" fmla="*/ 5866724 w 5887493"/>
              <a:gd name="connsiteY2" fmla="*/ 2218098 h 4511355"/>
              <a:gd name="connsiteX3" fmla="*/ 3000192 w 5887493"/>
              <a:gd name="connsiteY3" fmla="*/ 4511355 h 4511355"/>
              <a:gd name="connsiteX4" fmla="*/ 193949 w 5887493"/>
              <a:gd name="connsiteY4" fmla="*/ 730942 h 4511355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88203 w 5760978"/>
              <a:gd name="connsiteY0" fmla="*/ 811097 h 4591510"/>
              <a:gd name="connsiteX1" fmla="*/ 4934263 w 5760978"/>
              <a:gd name="connsiteY1" fmla="*/ 4995 h 4591510"/>
              <a:gd name="connsiteX2" fmla="*/ 5760978 w 5760978"/>
              <a:gd name="connsiteY2" fmla="*/ 2298253 h 4591510"/>
              <a:gd name="connsiteX3" fmla="*/ 2894446 w 5760978"/>
              <a:gd name="connsiteY3" fmla="*/ 4591510 h 4591510"/>
              <a:gd name="connsiteX4" fmla="*/ 88203 w 5760978"/>
              <a:gd name="connsiteY4" fmla="*/ 811097 h 4591510"/>
              <a:gd name="connsiteX0" fmla="*/ 205536 w 5878311"/>
              <a:gd name="connsiteY0" fmla="*/ 811097 h 4601558"/>
              <a:gd name="connsiteX1" fmla="*/ 5051596 w 5878311"/>
              <a:gd name="connsiteY1" fmla="*/ 4995 h 4601558"/>
              <a:gd name="connsiteX2" fmla="*/ 5878311 w 5878311"/>
              <a:gd name="connsiteY2" fmla="*/ 2298253 h 4601558"/>
              <a:gd name="connsiteX3" fmla="*/ 1303559 w 5878311"/>
              <a:gd name="connsiteY3" fmla="*/ 4601558 h 4601558"/>
              <a:gd name="connsiteX4" fmla="*/ 205536 w 5878311"/>
              <a:gd name="connsiteY4" fmla="*/ 811097 h 4601558"/>
              <a:gd name="connsiteX0" fmla="*/ 178601 w 5851376"/>
              <a:gd name="connsiteY0" fmla="*/ 811097 h 4601558"/>
              <a:gd name="connsiteX1" fmla="*/ 5024661 w 5851376"/>
              <a:gd name="connsiteY1" fmla="*/ 4995 h 4601558"/>
              <a:gd name="connsiteX2" fmla="*/ 5851376 w 5851376"/>
              <a:gd name="connsiteY2" fmla="*/ 2298253 h 4601558"/>
              <a:gd name="connsiteX3" fmla="*/ 1276624 w 5851376"/>
              <a:gd name="connsiteY3" fmla="*/ 4601558 h 4601558"/>
              <a:gd name="connsiteX4" fmla="*/ 178601 w 5851376"/>
              <a:gd name="connsiteY4" fmla="*/ 811097 h 4601558"/>
              <a:gd name="connsiteX0" fmla="*/ 178601 w 5851376"/>
              <a:gd name="connsiteY0" fmla="*/ 811097 h 4607410"/>
              <a:gd name="connsiteX1" fmla="*/ 5024661 w 5851376"/>
              <a:gd name="connsiteY1" fmla="*/ 4995 h 4607410"/>
              <a:gd name="connsiteX2" fmla="*/ 5851376 w 5851376"/>
              <a:gd name="connsiteY2" fmla="*/ 2298253 h 4607410"/>
              <a:gd name="connsiteX3" fmla="*/ 1276624 w 5851376"/>
              <a:gd name="connsiteY3" fmla="*/ 4601558 h 4607410"/>
              <a:gd name="connsiteX4" fmla="*/ 178601 w 5851376"/>
              <a:gd name="connsiteY4" fmla="*/ 811097 h 4607410"/>
              <a:gd name="connsiteX0" fmla="*/ 178601 w 5851376"/>
              <a:gd name="connsiteY0" fmla="*/ 811097 h 4601879"/>
              <a:gd name="connsiteX1" fmla="*/ 5024661 w 5851376"/>
              <a:gd name="connsiteY1" fmla="*/ 4995 h 4601879"/>
              <a:gd name="connsiteX2" fmla="*/ 5851376 w 5851376"/>
              <a:gd name="connsiteY2" fmla="*/ 2298253 h 4601879"/>
              <a:gd name="connsiteX3" fmla="*/ 1276624 w 5851376"/>
              <a:gd name="connsiteY3" fmla="*/ 4601558 h 4601879"/>
              <a:gd name="connsiteX4" fmla="*/ 178601 w 5851376"/>
              <a:gd name="connsiteY4" fmla="*/ 811097 h 4601879"/>
              <a:gd name="connsiteX0" fmla="*/ 178601 w 5598354"/>
              <a:gd name="connsiteY0" fmla="*/ 808523 h 4709660"/>
              <a:gd name="connsiteX1" fmla="*/ 5024661 w 5598354"/>
              <a:gd name="connsiteY1" fmla="*/ 2421 h 4709660"/>
              <a:gd name="connsiteX2" fmla="*/ 5549926 w 5598354"/>
              <a:gd name="connsiteY2" fmla="*/ 4224963 h 4709660"/>
              <a:gd name="connsiteX3" fmla="*/ 1276624 w 5598354"/>
              <a:gd name="connsiteY3" fmla="*/ 4598984 h 4709660"/>
              <a:gd name="connsiteX4" fmla="*/ 178601 w 5598354"/>
              <a:gd name="connsiteY4" fmla="*/ 808523 h 4709660"/>
              <a:gd name="connsiteX0" fmla="*/ 178601 w 5915101"/>
              <a:gd name="connsiteY0" fmla="*/ 808718 h 4709855"/>
              <a:gd name="connsiteX1" fmla="*/ 5024661 w 5915101"/>
              <a:gd name="connsiteY1" fmla="*/ 2616 h 4709855"/>
              <a:gd name="connsiteX2" fmla="*/ 5549926 w 5915101"/>
              <a:gd name="connsiteY2" fmla="*/ 4225158 h 4709855"/>
              <a:gd name="connsiteX3" fmla="*/ 1276624 w 5915101"/>
              <a:gd name="connsiteY3" fmla="*/ 4599179 h 4709855"/>
              <a:gd name="connsiteX4" fmla="*/ 178601 w 5915101"/>
              <a:gd name="connsiteY4" fmla="*/ 808718 h 4709855"/>
              <a:gd name="connsiteX0" fmla="*/ 178601 w 5675803"/>
              <a:gd name="connsiteY0" fmla="*/ 808922 h 4621140"/>
              <a:gd name="connsiteX1" fmla="*/ 5024661 w 5675803"/>
              <a:gd name="connsiteY1" fmla="*/ 2820 h 4621140"/>
              <a:gd name="connsiteX2" fmla="*/ 5158040 w 5675803"/>
              <a:gd name="connsiteY2" fmla="*/ 3974153 h 4621140"/>
              <a:gd name="connsiteX3" fmla="*/ 1276624 w 5675803"/>
              <a:gd name="connsiteY3" fmla="*/ 4599383 h 4621140"/>
              <a:gd name="connsiteX4" fmla="*/ 178601 w 5675803"/>
              <a:gd name="connsiteY4" fmla="*/ 808922 h 4621140"/>
              <a:gd name="connsiteX0" fmla="*/ 178601 w 5675803"/>
              <a:gd name="connsiteY0" fmla="*/ 808922 h 4607064"/>
              <a:gd name="connsiteX1" fmla="*/ 5024661 w 5675803"/>
              <a:gd name="connsiteY1" fmla="*/ 2820 h 4607064"/>
              <a:gd name="connsiteX2" fmla="*/ 5158040 w 5675803"/>
              <a:gd name="connsiteY2" fmla="*/ 3974153 h 4607064"/>
              <a:gd name="connsiteX3" fmla="*/ 1276624 w 5675803"/>
              <a:gd name="connsiteY3" fmla="*/ 4599383 h 4607064"/>
              <a:gd name="connsiteX4" fmla="*/ 178601 w 5675803"/>
              <a:gd name="connsiteY4" fmla="*/ 808922 h 4607064"/>
              <a:gd name="connsiteX0" fmla="*/ 178601 w 5802309"/>
              <a:gd name="connsiteY0" fmla="*/ 808749 h 4651134"/>
              <a:gd name="connsiteX1" fmla="*/ 5024661 w 5802309"/>
              <a:gd name="connsiteY1" fmla="*/ 2647 h 4651134"/>
              <a:gd name="connsiteX2" fmla="*/ 5379104 w 5802309"/>
              <a:gd name="connsiteY2" fmla="*/ 4184995 h 4651134"/>
              <a:gd name="connsiteX3" fmla="*/ 1276624 w 5802309"/>
              <a:gd name="connsiteY3" fmla="*/ 4599210 h 4651134"/>
              <a:gd name="connsiteX4" fmla="*/ 178601 w 5802309"/>
              <a:gd name="connsiteY4" fmla="*/ 808749 h 465113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599150"/>
              <a:gd name="connsiteX1" fmla="*/ 4910882 w 5757360"/>
              <a:gd name="connsiteY1" fmla="*/ 2587 h 4599150"/>
              <a:gd name="connsiteX2" fmla="*/ 5265325 w 5757360"/>
              <a:gd name="connsiteY2" fmla="*/ 4184935 h 4599150"/>
              <a:gd name="connsiteX3" fmla="*/ 1162845 w 5757360"/>
              <a:gd name="connsiteY3" fmla="*/ 4599150 h 4599150"/>
              <a:gd name="connsiteX4" fmla="*/ 195451 w 5757360"/>
              <a:gd name="connsiteY4" fmla="*/ 1029752 h 4599150"/>
              <a:gd name="connsiteX0" fmla="*/ 195451 w 5757360"/>
              <a:gd name="connsiteY0" fmla="*/ 1029752 h 4725268"/>
              <a:gd name="connsiteX1" fmla="*/ 4910882 w 5757360"/>
              <a:gd name="connsiteY1" fmla="*/ 2587 h 4725268"/>
              <a:gd name="connsiteX2" fmla="*/ 5265325 w 5757360"/>
              <a:gd name="connsiteY2" fmla="*/ 4184935 h 4725268"/>
              <a:gd name="connsiteX3" fmla="*/ 1162845 w 5757360"/>
              <a:gd name="connsiteY3" fmla="*/ 4599150 h 4725268"/>
              <a:gd name="connsiteX4" fmla="*/ 195451 w 5757360"/>
              <a:gd name="connsiteY4" fmla="*/ 1029752 h 4725268"/>
              <a:gd name="connsiteX0" fmla="*/ 194182 w 5756091"/>
              <a:gd name="connsiteY0" fmla="*/ 1029752 h 4725268"/>
              <a:gd name="connsiteX1" fmla="*/ 4909613 w 5756091"/>
              <a:gd name="connsiteY1" fmla="*/ 2587 h 4725268"/>
              <a:gd name="connsiteX2" fmla="*/ 5264056 w 5756091"/>
              <a:gd name="connsiteY2" fmla="*/ 4184935 h 4725268"/>
              <a:gd name="connsiteX3" fmla="*/ 1161576 w 5756091"/>
              <a:gd name="connsiteY3" fmla="*/ 4599150 h 4725268"/>
              <a:gd name="connsiteX4" fmla="*/ 194182 w 5756091"/>
              <a:gd name="connsiteY4" fmla="*/ 1029752 h 4725268"/>
              <a:gd name="connsiteX0" fmla="*/ 241739 w 5803648"/>
              <a:gd name="connsiteY0" fmla="*/ 1029752 h 4644801"/>
              <a:gd name="connsiteX1" fmla="*/ 4957170 w 5803648"/>
              <a:gd name="connsiteY1" fmla="*/ 2587 h 4644801"/>
              <a:gd name="connsiteX2" fmla="*/ 5311613 w 5803648"/>
              <a:gd name="connsiteY2" fmla="*/ 4184935 h 4644801"/>
              <a:gd name="connsiteX3" fmla="*/ 927779 w 5803648"/>
              <a:gd name="connsiteY3" fmla="*/ 4468521 h 4644801"/>
              <a:gd name="connsiteX4" fmla="*/ 241739 w 5803648"/>
              <a:gd name="connsiteY4" fmla="*/ 1029752 h 4644801"/>
              <a:gd name="connsiteX0" fmla="*/ 241739 w 5803648"/>
              <a:gd name="connsiteY0" fmla="*/ 1029752 h 4681566"/>
              <a:gd name="connsiteX1" fmla="*/ 4957170 w 5803648"/>
              <a:gd name="connsiteY1" fmla="*/ 2587 h 4681566"/>
              <a:gd name="connsiteX2" fmla="*/ 5311613 w 5803648"/>
              <a:gd name="connsiteY2" fmla="*/ 4184935 h 4681566"/>
              <a:gd name="connsiteX3" fmla="*/ 927779 w 5803648"/>
              <a:gd name="connsiteY3" fmla="*/ 4468521 h 4681566"/>
              <a:gd name="connsiteX4" fmla="*/ 241739 w 5803648"/>
              <a:gd name="connsiteY4" fmla="*/ 1029752 h 4681566"/>
              <a:gd name="connsiteX0" fmla="*/ 241739 w 5912208"/>
              <a:gd name="connsiteY0" fmla="*/ 1058797 h 4710611"/>
              <a:gd name="connsiteX1" fmla="*/ 4957170 w 5912208"/>
              <a:gd name="connsiteY1" fmla="*/ 31632 h 4710611"/>
              <a:gd name="connsiteX2" fmla="*/ 5311613 w 5912208"/>
              <a:gd name="connsiteY2" fmla="*/ 4213980 h 4710611"/>
              <a:gd name="connsiteX3" fmla="*/ 927779 w 5912208"/>
              <a:gd name="connsiteY3" fmla="*/ 4497566 h 4710611"/>
              <a:gd name="connsiteX4" fmla="*/ 241739 w 5912208"/>
              <a:gd name="connsiteY4" fmla="*/ 1058797 h 4710611"/>
              <a:gd name="connsiteX0" fmla="*/ 241739 w 5643205"/>
              <a:gd name="connsiteY0" fmla="*/ 909302 h 4561116"/>
              <a:gd name="connsiteX1" fmla="*/ 4042770 w 5643205"/>
              <a:gd name="connsiteY1" fmla="*/ 32862 h 4561116"/>
              <a:gd name="connsiteX2" fmla="*/ 5311613 w 5643205"/>
              <a:gd name="connsiteY2" fmla="*/ 4064485 h 4561116"/>
              <a:gd name="connsiteX3" fmla="*/ 927779 w 5643205"/>
              <a:gd name="connsiteY3" fmla="*/ 4348071 h 4561116"/>
              <a:gd name="connsiteX4" fmla="*/ 241739 w 5643205"/>
              <a:gd name="connsiteY4" fmla="*/ 909302 h 4561116"/>
              <a:gd name="connsiteX0" fmla="*/ 241739 w 5838417"/>
              <a:gd name="connsiteY0" fmla="*/ 955224 h 4607038"/>
              <a:gd name="connsiteX1" fmla="*/ 4042770 w 5838417"/>
              <a:gd name="connsiteY1" fmla="*/ 78784 h 4607038"/>
              <a:gd name="connsiteX2" fmla="*/ 5311613 w 5838417"/>
              <a:gd name="connsiteY2" fmla="*/ 4110407 h 4607038"/>
              <a:gd name="connsiteX3" fmla="*/ 927779 w 5838417"/>
              <a:gd name="connsiteY3" fmla="*/ 4393993 h 4607038"/>
              <a:gd name="connsiteX4" fmla="*/ 241739 w 5838417"/>
              <a:gd name="connsiteY4" fmla="*/ 955224 h 4607038"/>
              <a:gd name="connsiteX0" fmla="*/ 241739 w 5838417"/>
              <a:gd name="connsiteY0" fmla="*/ 955224 h 4479329"/>
              <a:gd name="connsiteX1" fmla="*/ 4042770 w 5838417"/>
              <a:gd name="connsiteY1" fmla="*/ 78784 h 4479329"/>
              <a:gd name="connsiteX2" fmla="*/ 5311613 w 5838417"/>
              <a:gd name="connsiteY2" fmla="*/ 4110407 h 4479329"/>
              <a:gd name="connsiteX3" fmla="*/ 927779 w 5838417"/>
              <a:gd name="connsiteY3" fmla="*/ 4393993 h 4479329"/>
              <a:gd name="connsiteX4" fmla="*/ 241739 w 5838417"/>
              <a:gd name="connsiteY4" fmla="*/ 955224 h 4479329"/>
              <a:gd name="connsiteX0" fmla="*/ 241739 w 5939526"/>
              <a:gd name="connsiteY0" fmla="*/ 942880 h 4466985"/>
              <a:gd name="connsiteX1" fmla="*/ 4042770 w 5939526"/>
              <a:gd name="connsiteY1" fmla="*/ 66440 h 4466985"/>
              <a:gd name="connsiteX2" fmla="*/ 5311613 w 5939526"/>
              <a:gd name="connsiteY2" fmla="*/ 4098063 h 4466985"/>
              <a:gd name="connsiteX3" fmla="*/ 927779 w 5939526"/>
              <a:gd name="connsiteY3" fmla="*/ 4381649 h 4466985"/>
              <a:gd name="connsiteX4" fmla="*/ 241739 w 5939526"/>
              <a:gd name="connsiteY4" fmla="*/ 942880 h 4466985"/>
              <a:gd name="connsiteX0" fmla="*/ 347237 w 6045024"/>
              <a:gd name="connsiteY0" fmla="*/ 942880 h 4466985"/>
              <a:gd name="connsiteX1" fmla="*/ 4148268 w 6045024"/>
              <a:gd name="connsiteY1" fmla="*/ 66440 h 4466985"/>
              <a:gd name="connsiteX2" fmla="*/ 5417111 w 6045024"/>
              <a:gd name="connsiteY2" fmla="*/ 4098063 h 4466985"/>
              <a:gd name="connsiteX3" fmla="*/ 651440 w 6045024"/>
              <a:gd name="connsiteY3" fmla="*/ 4381649 h 4466985"/>
              <a:gd name="connsiteX4" fmla="*/ 347237 w 6045024"/>
              <a:gd name="connsiteY4" fmla="*/ 942880 h 4466985"/>
              <a:gd name="connsiteX0" fmla="*/ 273775 w 5971562"/>
              <a:gd name="connsiteY0" fmla="*/ 942880 h 4466985"/>
              <a:gd name="connsiteX1" fmla="*/ 4074806 w 5971562"/>
              <a:gd name="connsiteY1" fmla="*/ 66440 h 4466985"/>
              <a:gd name="connsiteX2" fmla="*/ 5343649 w 5971562"/>
              <a:gd name="connsiteY2" fmla="*/ 4098063 h 4466985"/>
              <a:gd name="connsiteX3" fmla="*/ 577978 w 5971562"/>
              <a:gd name="connsiteY3" fmla="*/ 4381649 h 4466985"/>
              <a:gd name="connsiteX4" fmla="*/ 273775 w 5971562"/>
              <a:gd name="connsiteY4" fmla="*/ 942880 h 4466985"/>
              <a:gd name="connsiteX0" fmla="*/ 273775 w 5971562"/>
              <a:gd name="connsiteY0" fmla="*/ 942880 h 4448824"/>
              <a:gd name="connsiteX1" fmla="*/ 4074806 w 5971562"/>
              <a:gd name="connsiteY1" fmla="*/ 66440 h 4448824"/>
              <a:gd name="connsiteX2" fmla="*/ 5343649 w 5971562"/>
              <a:gd name="connsiteY2" fmla="*/ 4098063 h 4448824"/>
              <a:gd name="connsiteX3" fmla="*/ 577978 w 5971562"/>
              <a:gd name="connsiteY3" fmla="*/ 4381649 h 4448824"/>
              <a:gd name="connsiteX4" fmla="*/ 273775 w 5971562"/>
              <a:gd name="connsiteY4" fmla="*/ 942880 h 4448824"/>
              <a:gd name="connsiteX0" fmla="*/ 273775 w 5783646"/>
              <a:gd name="connsiteY0" fmla="*/ 940244 h 4466512"/>
              <a:gd name="connsiteX1" fmla="*/ 4074806 w 5783646"/>
              <a:gd name="connsiteY1" fmla="*/ 63804 h 4466512"/>
              <a:gd name="connsiteX2" fmla="*/ 5052247 w 5783646"/>
              <a:gd name="connsiteY2" fmla="*/ 4306442 h 4466512"/>
              <a:gd name="connsiteX3" fmla="*/ 577978 w 5783646"/>
              <a:gd name="connsiteY3" fmla="*/ 4379013 h 4466512"/>
              <a:gd name="connsiteX4" fmla="*/ 273775 w 5783646"/>
              <a:gd name="connsiteY4" fmla="*/ 940244 h 4466512"/>
              <a:gd name="connsiteX0" fmla="*/ 273775 w 5864506"/>
              <a:gd name="connsiteY0" fmla="*/ 934546 h 4460814"/>
              <a:gd name="connsiteX1" fmla="*/ 4074806 w 5864506"/>
              <a:gd name="connsiteY1" fmla="*/ 58106 h 4460814"/>
              <a:gd name="connsiteX2" fmla="*/ 5052247 w 5864506"/>
              <a:gd name="connsiteY2" fmla="*/ 4300744 h 4460814"/>
              <a:gd name="connsiteX3" fmla="*/ 577978 w 5864506"/>
              <a:gd name="connsiteY3" fmla="*/ 4373315 h 4460814"/>
              <a:gd name="connsiteX4" fmla="*/ 273775 w 5864506"/>
              <a:gd name="connsiteY4" fmla="*/ 934546 h 4460814"/>
              <a:gd name="connsiteX0" fmla="*/ 273775 w 5500878"/>
              <a:gd name="connsiteY0" fmla="*/ 877967 h 4404235"/>
              <a:gd name="connsiteX1" fmla="*/ 4074806 w 5500878"/>
              <a:gd name="connsiteY1" fmla="*/ 1527 h 4404235"/>
              <a:gd name="connsiteX2" fmla="*/ 5052247 w 5500878"/>
              <a:gd name="connsiteY2" fmla="*/ 4244165 h 4404235"/>
              <a:gd name="connsiteX3" fmla="*/ 577978 w 5500878"/>
              <a:gd name="connsiteY3" fmla="*/ 4316736 h 4404235"/>
              <a:gd name="connsiteX4" fmla="*/ 273775 w 5500878"/>
              <a:gd name="connsiteY4" fmla="*/ 877967 h 440423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961503"/>
              <a:gd name="connsiteY0" fmla="*/ 925032 h 4451300"/>
              <a:gd name="connsiteX1" fmla="*/ 5220318 w 5961503"/>
              <a:gd name="connsiteY1" fmla="*/ 8398 h 4451300"/>
              <a:gd name="connsiteX2" fmla="*/ 5052247 w 5961503"/>
              <a:gd name="connsiteY2" fmla="*/ 4291230 h 4451300"/>
              <a:gd name="connsiteX3" fmla="*/ 577978 w 5961503"/>
              <a:gd name="connsiteY3" fmla="*/ 4363801 h 4451300"/>
              <a:gd name="connsiteX4" fmla="*/ 273775 w 5961503"/>
              <a:gd name="connsiteY4" fmla="*/ 925032 h 4451300"/>
              <a:gd name="connsiteX0" fmla="*/ 273775 w 5802230"/>
              <a:gd name="connsiteY0" fmla="*/ 894937 h 4421205"/>
              <a:gd name="connsiteX1" fmla="*/ 4858577 w 5802230"/>
              <a:gd name="connsiteY1" fmla="*/ 8448 h 4421205"/>
              <a:gd name="connsiteX2" fmla="*/ 5052247 w 5802230"/>
              <a:gd name="connsiteY2" fmla="*/ 4261135 h 4421205"/>
              <a:gd name="connsiteX3" fmla="*/ 577978 w 5802230"/>
              <a:gd name="connsiteY3" fmla="*/ 4333706 h 4421205"/>
              <a:gd name="connsiteX4" fmla="*/ 273775 w 5802230"/>
              <a:gd name="connsiteY4" fmla="*/ 894937 h 4421205"/>
              <a:gd name="connsiteX0" fmla="*/ 273775 w 5537359"/>
              <a:gd name="connsiteY0" fmla="*/ 894986 h 4417612"/>
              <a:gd name="connsiteX1" fmla="*/ 4858577 w 5537359"/>
              <a:gd name="connsiteY1" fmla="*/ 8497 h 4417612"/>
              <a:gd name="connsiteX2" fmla="*/ 4559878 w 5537359"/>
              <a:gd name="connsiteY2" fmla="*/ 4231039 h 4417612"/>
              <a:gd name="connsiteX3" fmla="*/ 577978 w 5537359"/>
              <a:gd name="connsiteY3" fmla="*/ 4333755 h 4417612"/>
              <a:gd name="connsiteX4" fmla="*/ 273775 w 5537359"/>
              <a:gd name="connsiteY4" fmla="*/ 894986 h 4417612"/>
              <a:gd name="connsiteX0" fmla="*/ 273775 w 5812461"/>
              <a:gd name="connsiteY0" fmla="*/ 895572 h 4418198"/>
              <a:gd name="connsiteX1" fmla="*/ 4858577 w 5812461"/>
              <a:gd name="connsiteY1" fmla="*/ 9083 h 4418198"/>
              <a:gd name="connsiteX2" fmla="*/ 4559878 w 5812461"/>
              <a:gd name="connsiteY2" fmla="*/ 4231625 h 4418198"/>
              <a:gd name="connsiteX3" fmla="*/ 577978 w 5812461"/>
              <a:gd name="connsiteY3" fmla="*/ 4334341 h 4418198"/>
              <a:gd name="connsiteX4" fmla="*/ 273775 w 5812461"/>
              <a:gd name="connsiteY4" fmla="*/ 895572 h 4418198"/>
              <a:gd name="connsiteX0" fmla="*/ 273775 w 5806873"/>
              <a:gd name="connsiteY0" fmla="*/ 895295 h 4440129"/>
              <a:gd name="connsiteX1" fmla="*/ 4858577 w 5806873"/>
              <a:gd name="connsiteY1" fmla="*/ 8806 h 4440129"/>
              <a:gd name="connsiteX2" fmla="*/ 4549829 w 5806873"/>
              <a:gd name="connsiteY2" fmla="*/ 4382073 h 4440129"/>
              <a:gd name="connsiteX3" fmla="*/ 577978 w 5806873"/>
              <a:gd name="connsiteY3" fmla="*/ 4334064 h 4440129"/>
              <a:gd name="connsiteX4" fmla="*/ 273775 w 5806873"/>
              <a:gd name="connsiteY4" fmla="*/ 895295 h 4440129"/>
              <a:gd name="connsiteX0" fmla="*/ 273775 w 5806873"/>
              <a:gd name="connsiteY0" fmla="*/ 895295 h 4404386"/>
              <a:gd name="connsiteX1" fmla="*/ 4858577 w 5806873"/>
              <a:gd name="connsiteY1" fmla="*/ 8806 h 4404386"/>
              <a:gd name="connsiteX2" fmla="*/ 4549829 w 5806873"/>
              <a:gd name="connsiteY2" fmla="*/ 4382073 h 4404386"/>
              <a:gd name="connsiteX3" fmla="*/ 577978 w 5806873"/>
              <a:gd name="connsiteY3" fmla="*/ 4334064 h 4404386"/>
              <a:gd name="connsiteX4" fmla="*/ 273775 w 5806873"/>
              <a:gd name="connsiteY4" fmla="*/ 895295 h 4404386"/>
              <a:gd name="connsiteX0" fmla="*/ 273775 w 5810350"/>
              <a:gd name="connsiteY0" fmla="*/ 890500 h 4399591"/>
              <a:gd name="connsiteX1" fmla="*/ 4858577 w 5810350"/>
              <a:gd name="connsiteY1" fmla="*/ 4011 h 4399591"/>
              <a:gd name="connsiteX2" fmla="*/ 4549829 w 5810350"/>
              <a:gd name="connsiteY2" fmla="*/ 4377278 h 4399591"/>
              <a:gd name="connsiteX3" fmla="*/ 577978 w 5810350"/>
              <a:gd name="connsiteY3" fmla="*/ 4329269 h 4399591"/>
              <a:gd name="connsiteX4" fmla="*/ 273775 w 5810350"/>
              <a:gd name="connsiteY4" fmla="*/ 890500 h 4399591"/>
              <a:gd name="connsiteX0" fmla="*/ 305470 w 5842045"/>
              <a:gd name="connsiteY0" fmla="*/ 890500 h 4399591"/>
              <a:gd name="connsiteX1" fmla="*/ 4890272 w 5842045"/>
              <a:gd name="connsiteY1" fmla="*/ 4011 h 4399591"/>
              <a:gd name="connsiteX2" fmla="*/ 4581524 w 5842045"/>
              <a:gd name="connsiteY2" fmla="*/ 4377278 h 4399591"/>
              <a:gd name="connsiteX3" fmla="*/ 609673 w 5842045"/>
              <a:gd name="connsiteY3" fmla="*/ 4329269 h 4399591"/>
              <a:gd name="connsiteX4" fmla="*/ 305470 w 5842045"/>
              <a:gd name="connsiteY4" fmla="*/ 890500 h 4399591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864938"/>
              <a:gd name="connsiteY0" fmla="*/ 894601 h 4412913"/>
              <a:gd name="connsiteX1" fmla="*/ 4834800 w 5864938"/>
              <a:gd name="connsiteY1" fmla="*/ 8112 h 4412913"/>
              <a:gd name="connsiteX2" fmla="*/ 4526052 w 5864938"/>
              <a:gd name="connsiteY2" fmla="*/ 4381379 h 4412913"/>
              <a:gd name="connsiteX3" fmla="*/ 765216 w 5864938"/>
              <a:gd name="connsiteY3" fmla="*/ 4343418 h 4412913"/>
              <a:gd name="connsiteX4" fmla="*/ 249998 w 5864938"/>
              <a:gd name="connsiteY4" fmla="*/ 894601 h 4412913"/>
              <a:gd name="connsiteX0" fmla="*/ 249998 w 5804074"/>
              <a:gd name="connsiteY0" fmla="*/ 892681 h 4410993"/>
              <a:gd name="connsiteX1" fmla="*/ 4834800 w 5804074"/>
              <a:gd name="connsiteY1" fmla="*/ 6192 h 4410993"/>
              <a:gd name="connsiteX2" fmla="*/ 4526052 w 5804074"/>
              <a:gd name="connsiteY2" fmla="*/ 4379459 h 4410993"/>
              <a:gd name="connsiteX3" fmla="*/ 765216 w 5804074"/>
              <a:gd name="connsiteY3" fmla="*/ 4341498 h 4410993"/>
              <a:gd name="connsiteX4" fmla="*/ 249998 w 5804074"/>
              <a:gd name="connsiteY4" fmla="*/ 892681 h 4410993"/>
              <a:gd name="connsiteX0" fmla="*/ 251951 w 5806027"/>
              <a:gd name="connsiteY0" fmla="*/ 892681 h 4410993"/>
              <a:gd name="connsiteX1" fmla="*/ 4836753 w 5806027"/>
              <a:gd name="connsiteY1" fmla="*/ 6192 h 4410993"/>
              <a:gd name="connsiteX2" fmla="*/ 4528005 w 5806027"/>
              <a:gd name="connsiteY2" fmla="*/ 4379459 h 4410993"/>
              <a:gd name="connsiteX3" fmla="*/ 767169 w 5806027"/>
              <a:gd name="connsiteY3" fmla="*/ 4341498 h 4410993"/>
              <a:gd name="connsiteX4" fmla="*/ 251951 w 5806027"/>
              <a:gd name="connsiteY4" fmla="*/ 892681 h 4410993"/>
              <a:gd name="connsiteX0" fmla="*/ 251951 w 5952250"/>
              <a:gd name="connsiteY0" fmla="*/ 893934 h 4412246"/>
              <a:gd name="connsiteX1" fmla="*/ 4836753 w 5952250"/>
              <a:gd name="connsiteY1" fmla="*/ 7445 h 4412246"/>
              <a:gd name="connsiteX2" fmla="*/ 4528005 w 5952250"/>
              <a:gd name="connsiteY2" fmla="*/ 4380712 h 4412246"/>
              <a:gd name="connsiteX3" fmla="*/ 767169 w 5952250"/>
              <a:gd name="connsiteY3" fmla="*/ 4342751 h 4412246"/>
              <a:gd name="connsiteX4" fmla="*/ 251951 w 5952250"/>
              <a:gd name="connsiteY4" fmla="*/ 893934 h 4412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52250" h="4412246">
                <a:moveTo>
                  <a:pt x="251951" y="893934"/>
                </a:moveTo>
                <a:cubicBezTo>
                  <a:pt x="745237" y="-610713"/>
                  <a:pt x="2826165" y="406772"/>
                  <a:pt x="4836753" y="7445"/>
                </a:cubicBezTo>
                <a:cubicBezTo>
                  <a:pt x="6231043" y="-212875"/>
                  <a:pt x="6520011" y="4530693"/>
                  <a:pt x="4528005" y="4380712"/>
                </a:cubicBezTo>
                <a:cubicBezTo>
                  <a:pt x="2239413" y="3902484"/>
                  <a:pt x="2362425" y="4630059"/>
                  <a:pt x="767169" y="4342751"/>
                </a:cubicBezTo>
                <a:cubicBezTo>
                  <a:pt x="203544" y="4187932"/>
                  <a:pt x="-329936" y="2736876"/>
                  <a:pt x="251951" y="893934"/>
                </a:cubicBezTo>
                <a:close/>
              </a:path>
            </a:pathLst>
          </a:custGeom>
        </p:spPr>
        <p:txBody>
          <a:bodyPr/>
          <a:lstStyle/>
          <a:p>
            <a:r>
              <a:rPr lang="en-US"/>
              <a:t>Click to insert picture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1686945D-4AF2-543B-01E8-FE5302DE6D7E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5594320" y="2380875"/>
            <a:ext cx="3040020" cy="2924655"/>
          </a:xfrm>
          <a:custGeom>
            <a:avLst/>
            <a:gdLst>
              <a:gd name="connsiteX0" fmla="*/ 0 w 3084513"/>
              <a:gd name="connsiteY0" fmla="*/ 1542257 h 3084513"/>
              <a:gd name="connsiteX1" fmla="*/ 771128 w 3084513"/>
              <a:gd name="connsiteY1" fmla="*/ 1 h 3084513"/>
              <a:gd name="connsiteX2" fmla="*/ 2313385 w 3084513"/>
              <a:gd name="connsiteY2" fmla="*/ 1 h 3084513"/>
              <a:gd name="connsiteX3" fmla="*/ 3084513 w 3084513"/>
              <a:gd name="connsiteY3" fmla="*/ 1542257 h 3084513"/>
              <a:gd name="connsiteX4" fmla="*/ 2313385 w 3084513"/>
              <a:gd name="connsiteY4" fmla="*/ 3084512 h 3084513"/>
              <a:gd name="connsiteX5" fmla="*/ 771128 w 3084513"/>
              <a:gd name="connsiteY5" fmla="*/ 3084512 h 3084513"/>
              <a:gd name="connsiteX6" fmla="*/ 0 w 3084513"/>
              <a:gd name="connsiteY6" fmla="*/ 1542257 h 3084513"/>
              <a:gd name="connsiteX0" fmla="*/ 0 w 3084513"/>
              <a:gd name="connsiteY0" fmla="*/ 1542256 h 3084511"/>
              <a:gd name="connsiteX1" fmla="*/ 771128 w 3084513"/>
              <a:gd name="connsiteY1" fmla="*/ 0 h 3084511"/>
              <a:gd name="connsiteX2" fmla="*/ 2313385 w 3084513"/>
              <a:gd name="connsiteY2" fmla="*/ 0 h 3084511"/>
              <a:gd name="connsiteX3" fmla="*/ 3084513 w 3084513"/>
              <a:gd name="connsiteY3" fmla="*/ 1542256 h 3084511"/>
              <a:gd name="connsiteX4" fmla="*/ 2313385 w 3084513"/>
              <a:gd name="connsiteY4" fmla="*/ 3084511 h 3084511"/>
              <a:gd name="connsiteX5" fmla="*/ 771128 w 3084513"/>
              <a:gd name="connsiteY5" fmla="*/ 3084511 h 3084511"/>
              <a:gd name="connsiteX6" fmla="*/ 0 w 3084513"/>
              <a:gd name="connsiteY6" fmla="*/ 1542256 h 3084511"/>
              <a:gd name="connsiteX0" fmla="*/ 0 w 3084513"/>
              <a:gd name="connsiteY0" fmla="*/ 1542256 h 3084511"/>
              <a:gd name="connsiteX1" fmla="*/ 771128 w 3084513"/>
              <a:gd name="connsiteY1" fmla="*/ 0 h 3084511"/>
              <a:gd name="connsiteX2" fmla="*/ 2313385 w 3084513"/>
              <a:gd name="connsiteY2" fmla="*/ 0 h 3084511"/>
              <a:gd name="connsiteX3" fmla="*/ 3084513 w 3084513"/>
              <a:gd name="connsiteY3" fmla="*/ 1542256 h 3084511"/>
              <a:gd name="connsiteX4" fmla="*/ 2313385 w 3084513"/>
              <a:gd name="connsiteY4" fmla="*/ 3084511 h 3084511"/>
              <a:gd name="connsiteX5" fmla="*/ 771128 w 3084513"/>
              <a:gd name="connsiteY5" fmla="*/ 3084511 h 3084511"/>
              <a:gd name="connsiteX6" fmla="*/ 0 w 3084513"/>
              <a:gd name="connsiteY6" fmla="*/ 1542256 h 3084511"/>
              <a:gd name="connsiteX0" fmla="*/ 0 w 3084513"/>
              <a:gd name="connsiteY0" fmla="*/ 1542256 h 3084511"/>
              <a:gd name="connsiteX1" fmla="*/ 771128 w 3084513"/>
              <a:gd name="connsiteY1" fmla="*/ 0 h 3084511"/>
              <a:gd name="connsiteX2" fmla="*/ 2313385 w 3084513"/>
              <a:gd name="connsiteY2" fmla="*/ 0 h 3084511"/>
              <a:gd name="connsiteX3" fmla="*/ 3084513 w 3084513"/>
              <a:gd name="connsiteY3" fmla="*/ 1542256 h 3084511"/>
              <a:gd name="connsiteX4" fmla="*/ 2313385 w 3084513"/>
              <a:gd name="connsiteY4" fmla="*/ 3084511 h 3084511"/>
              <a:gd name="connsiteX5" fmla="*/ 771128 w 3084513"/>
              <a:gd name="connsiteY5" fmla="*/ 3084511 h 3084511"/>
              <a:gd name="connsiteX6" fmla="*/ 0 w 3084513"/>
              <a:gd name="connsiteY6" fmla="*/ 1542256 h 3084511"/>
              <a:gd name="connsiteX0" fmla="*/ 0 w 3084513"/>
              <a:gd name="connsiteY0" fmla="*/ 1631574 h 3173829"/>
              <a:gd name="connsiteX1" fmla="*/ 771128 w 3084513"/>
              <a:gd name="connsiteY1" fmla="*/ 89318 h 3173829"/>
              <a:gd name="connsiteX2" fmla="*/ 2313385 w 3084513"/>
              <a:gd name="connsiteY2" fmla="*/ 89318 h 3173829"/>
              <a:gd name="connsiteX3" fmla="*/ 3084513 w 3084513"/>
              <a:gd name="connsiteY3" fmla="*/ 1631574 h 3173829"/>
              <a:gd name="connsiteX4" fmla="*/ 2313385 w 3084513"/>
              <a:gd name="connsiteY4" fmla="*/ 3173829 h 3173829"/>
              <a:gd name="connsiteX5" fmla="*/ 771128 w 3084513"/>
              <a:gd name="connsiteY5" fmla="*/ 3173829 h 3173829"/>
              <a:gd name="connsiteX6" fmla="*/ 0 w 3084513"/>
              <a:gd name="connsiteY6" fmla="*/ 1631574 h 3173829"/>
              <a:gd name="connsiteX0" fmla="*/ 0 w 3084513"/>
              <a:gd name="connsiteY0" fmla="*/ 1674806 h 3217061"/>
              <a:gd name="connsiteX1" fmla="*/ 771128 w 3084513"/>
              <a:gd name="connsiteY1" fmla="*/ 132550 h 3217061"/>
              <a:gd name="connsiteX2" fmla="*/ 2313385 w 3084513"/>
              <a:gd name="connsiteY2" fmla="*/ 132550 h 3217061"/>
              <a:gd name="connsiteX3" fmla="*/ 3084513 w 3084513"/>
              <a:gd name="connsiteY3" fmla="*/ 1674806 h 3217061"/>
              <a:gd name="connsiteX4" fmla="*/ 2313385 w 3084513"/>
              <a:gd name="connsiteY4" fmla="*/ 3217061 h 3217061"/>
              <a:gd name="connsiteX5" fmla="*/ 771128 w 3084513"/>
              <a:gd name="connsiteY5" fmla="*/ 3217061 h 3217061"/>
              <a:gd name="connsiteX6" fmla="*/ 0 w 3084513"/>
              <a:gd name="connsiteY6" fmla="*/ 1674806 h 3217061"/>
              <a:gd name="connsiteX0" fmla="*/ 0 w 3084513"/>
              <a:gd name="connsiteY0" fmla="*/ 1674806 h 3217061"/>
              <a:gd name="connsiteX1" fmla="*/ 771128 w 3084513"/>
              <a:gd name="connsiteY1" fmla="*/ 132550 h 3217061"/>
              <a:gd name="connsiteX2" fmla="*/ 2313385 w 3084513"/>
              <a:gd name="connsiteY2" fmla="*/ 132550 h 3217061"/>
              <a:gd name="connsiteX3" fmla="*/ 3084513 w 3084513"/>
              <a:gd name="connsiteY3" fmla="*/ 1674806 h 3217061"/>
              <a:gd name="connsiteX4" fmla="*/ 2313385 w 3084513"/>
              <a:gd name="connsiteY4" fmla="*/ 3217061 h 3217061"/>
              <a:gd name="connsiteX5" fmla="*/ 771128 w 3084513"/>
              <a:gd name="connsiteY5" fmla="*/ 3217061 h 3217061"/>
              <a:gd name="connsiteX6" fmla="*/ 0 w 3084513"/>
              <a:gd name="connsiteY6" fmla="*/ 1674806 h 3217061"/>
              <a:gd name="connsiteX0" fmla="*/ 0 w 3101544"/>
              <a:gd name="connsiteY0" fmla="*/ 1674806 h 3217061"/>
              <a:gd name="connsiteX1" fmla="*/ 771128 w 3101544"/>
              <a:gd name="connsiteY1" fmla="*/ 132550 h 3217061"/>
              <a:gd name="connsiteX2" fmla="*/ 2313385 w 3101544"/>
              <a:gd name="connsiteY2" fmla="*/ 132550 h 3217061"/>
              <a:gd name="connsiteX3" fmla="*/ 3084513 w 3101544"/>
              <a:gd name="connsiteY3" fmla="*/ 1674806 h 3217061"/>
              <a:gd name="connsiteX4" fmla="*/ 2313385 w 3101544"/>
              <a:gd name="connsiteY4" fmla="*/ 3217061 h 3217061"/>
              <a:gd name="connsiteX5" fmla="*/ 771128 w 3101544"/>
              <a:gd name="connsiteY5" fmla="*/ 3217061 h 3217061"/>
              <a:gd name="connsiteX6" fmla="*/ 0 w 3101544"/>
              <a:gd name="connsiteY6" fmla="*/ 1674806 h 3217061"/>
              <a:gd name="connsiteX0" fmla="*/ 0 w 3101544"/>
              <a:gd name="connsiteY0" fmla="*/ 1674806 h 3217061"/>
              <a:gd name="connsiteX1" fmla="*/ 771128 w 3101544"/>
              <a:gd name="connsiteY1" fmla="*/ 132550 h 3217061"/>
              <a:gd name="connsiteX2" fmla="*/ 2313385 w 3101544"/>
              <a:gd name="connsiteY2" fmla="*/ 132550 h 3217061"/>
              <a:gd name="connsiteX3" fmla="*/ 3084513 w 3101544"/>
              <a:gd name="connsiteY3" fmla="*/ 1674806 h 3217061"/>
              <a:gd name="connsiteX4" fmla="*/ 2313385 w 3101544"/>
              <a:gd name="connsiteY4" fmla="*/ 3217061 h 3217061"/>
              <a:gd name="connsiteX5" fmla="*/ 771128 w 3101544"/>
              <a:gd name="connsiteY5" fmla="*/ 3217061 h 3217061"/>
              <a:gd name="connsiteX6" fmla="*/ 0 w 3101544"/>
              <a:gd name="connsiteY6" fmla="*/ 1674806 h 3217061"/>
              <a:gd name="connsiteX0" fmla="*/ 0 w 3101544"/>
              <a:gd name="connsiteY0" fmla="*/ 1674806 h 3217061"/>
              <a:gd name="connsiteX1" fmla="*/ 771128 w 3101544"/>
              <a:gd name="connsiteY1" fmla="*/ 132550 h 3217061"/>
              <a:gd name="connsiteX2" fmla="*/ 2313385 w 3101544"/>
              <a:gd name="connsiteY2" fmla="*/ 132550 h 3217061"/>
              <a:gd name="connsiteX3" fmla="*/ 3084513 w 3101544"/>
              <a:gd name="connsiteY3" fmla="*/ 1674806 h 3217061"/>
              <a:gd name="connsiteX4" fmla="*/ 2313385 w 3101544"/>
              <a:gd name="connsiteY4" fmla="*/ 3217061 h 3217061"/>
              <a:gd name="connsiteX5" fmla="*/ 771128 w 3101544"/>
              <a:gd name="connsiteY5" fmla="*/ 3217061 h 3217061"/>
              <a:gd name="connsiteX6" fmla="*/ 0 w 3101544"/>
              <a:gd name="connsiteY6" fmla="*/ 1674806 h 3217061"/>
              <a:gd name="connsiteX0" fmla="*/ 0 w 3101544"/>
              <a:gd name="connsiteY0" fmla="*/ 1674806 h 3275118"/>
              <a:gd name="connsiteX1" fmla="*/ 771128 w 3101544"/>
              <a:gd name="connsiteY1" fmla="*/ 132550 h 3275118"/>
              <a:gd name="connsiteX2" fmla="*/ 2313385 w 3101544"/>
              <a:gd name="connsiteY2" fmla="*/ 132550 h 3275118"/>
              <a:gd name="connsiteX3" fmla="*/ 3084513 w 3101544"/>
              <a:gd name="connsiteY3" fmla="*/ 1674806 h 3275118"/>
              <a:gd name="connsiteX4" fmla="*/ 2313385 w 3101544"/>
              <a:gd name="connsiteY4" fmla="*/ 3217061 h 3275118"/>
              <a:gd name="connsiteX5" fmla="*/ 771128 w 3101544"/>
              <a:gd name="connsiteY5" fmla="*/ 3217061 h 3275118"/>
              <a:gd name="connsiteX6" fmla="*/ 0 w 3101544"/>
              <a:gd name="connsiteY6" fmla="*/ 1674806 h 3275118"/>
              <a:gd name="connsiteX0" fmla="*/ 0 w 3101544"/>
              <a:gd name="connsiteY0" fmla="*/ 1674806 h 3238376"/>
              <a:gd name="connsiteX1" fmla="*/ 771128 w 3101544"/>
              <a:gd name="connsiteY1" fmla="*/ 132550 h 3238376"/>
              <a:gd name="connsiteX2" fmla="*/ 2313385 w 3101544"/>
              <a:gd name="connsiteY2" fmla="*/ 132550 h 3238376"/>
              <a:gd name="connsiteX3" fmla="*/ 3084513 w 3101544"/>
              <a:gd name="connsiteY3" fmla="*/ 1674806 h 3238376"/>
              <a:gd name="connsiteX4" fmla="*/ 2313385 w 3101544"/>
              <a:gd name="connsiteY4" fmla="*/ 3217061 h 3238376"/>
              <a:gd name="connsiteX5" fmla="*/ 560113 w 3101544"/>
              <a:gd name="connsiteY5" fmla="*/ 2835223 h 3238376"/>
              <a:gd name="connsiteX6" fmla="*/ 0 w 3101544"/>
              <a:gd name="connsiteY6" fmla="*/ 1674806 h 3238376"/>
              <a:gd name="connsiteX0" fmla="*/ 0 w 3101544"/>
              <a:gd name="connsiteY0" fmla="*/ 1674806 h 3257537"/>
              <a:gd name="connsiteX1" fmla="*/ 771128 w 3101544"/>
              <a:gd name="connsiteY1" fmla="*/ 132550 h 3257537"/>
              <a:gd name="connsiteX2" fmla="*/ 2313385 w 3101544"/>
              <a:gd name="connsiteY2" fmla="*/ 132550 h 3257537"/>
              <a:gd name="connsiteX3" fmla="*/ 3084513 w 3101544"/>
              <a:gd name="connsiteY3" fmla="*/ 1674806 h 3257537"/>
              <a:gd name="connsiteX4" fmla="*/ 2313385 w 3101544"/>
              <a:gd name="connsiteY4" fmla="*/ 3217061 h 3257537"/>
              <a:gd name="connsiteX5" fmla="*/ 560113 w 3101544"/>
              <a:gd name="connsiteY5" fmla="*/ 2835223 h 3257537"/>
              <a:gd name="connsiteX6" fmla="*/ 0 w 3101544"/>
              <a:gd name="connsiteY6" fmla="*/ 1674806 h 3257537"/>
              <a:gd name="connsiteX0" fmla="*/ 0 w 3101544"/>
              <a:gd name="connsiteY0" fmla="*/ 1674806 h 3279556"/>
              <a:gd name="connsiteX1" fmla="*/ 771128 w 3101544"/>
              <a:gd name="connsiteY1" fmla="*/ 132550 h 3279556"/>
              <a:gd name="connsiteX2" fmla="*/ 2313385 w 3101544"/>
              <a:gd name="connsiteY2" fmla="*/ 132550 h 3279556"/>
              <a:gd name="connsiteX3" fmla="*/ 3084513 w 3101544"/>
              <a:gd name="connsiteY3" fmla="*/ 1674806 h 3279556"/>
              <a:gd name="connsiteX4" fmla="*/ 2313385 w 3101544"/>
              <a:gd name="connsiteY4" fmla="*/ 3217061 h 3279556"/>
              <a:gd name="connsiteX5" fmla="*/ 560113 w 3101544"/>
              <a:gd name="connsiteY5" fmla="*/ 2835223 h 3279556"/>
              <a:gd name="connsiteX6" fmla="*/ 0 w 3101544"/>
              <a:gd name="connsiteY6" fmla="*/ 1674806 h 3279556"/>
              <a:gd name="connsiteX0" fmla="*/ 0 w 3101544"/>
              <a:gd name="connsiteY0" fmla="*/ 1674806 h 3297843"/>
              <a:gd name="connsiteX1" fmla="*/ 771128 w 3101544"/>
              <a:gd name="connsiteY1" fmla="*/ 132550 h 3297843"/>
              <a:gd name="connsiteX2" fmla="*/ 2313385 w 3101544"/>
              <a:gd name="connsiteY2" fmla="*/ 132550 h 3297843"/>
              <a:gd name="connsiteX3" fmla="*/ 3084513 w 3101544"/>
              <a:gd name="connsiteY3" fmla="*/ 1674806 h 3297843"/>
              <a:gd name="connsiteX4" fmla="*/ 2313385 w 3101544"/>
              <a:gd name="connsiteY4" fmla="*/ 3217061 h 3297843"/>
              <a:gd name="connsiteX5" fmla="*/ 560113 w 3101544"/>
              <a:gd name="connsiteY5" fmla="*/ 2905561 h 3297843"/>
              <a:gd name="connsiteX6" fmla="*/ 0 w 3101544"/>
              <a:gd name="connsiteY6" fmla="*/ 1674806 h 3297843"/>
              <a:gd name="connsiteX0" fmla="*/ 0 w 3101544"/>
              <a:gd name="connsiteY0" fmla="*/ 1674806 h 3297843"/>
              <a:gd name="connsiteX1" fmla="*/ 771128 w 3101544"/>
              <a:gd name="connsiteY1" fmla="*/ 132550 h 3297843"/>
              <a:gd name="connsiteX2" fmla="*/ 2313385 w 3101544"/>
              <a:gd name="connsiteY2" fmla="*/ 132550 h 3297843"/>
              <a:gd name="connsiteX3" fmla="*/ 3084513 w 3101544"/>
              <a:gd name="connsiteY3" fmla="*/ 1674806 h 3297843"/>
              <a:gd name="connsiteX4" fmla="*/ 2313385 w 3101544"/>
              <a:gd name="connsiteY4" fmla="*/ 3217061 h 3297843"/>
              <a:gd name="connsiteX5" fmla="*/ 560113 w 3101544"/>
              <a:gd name="connsiteY5" fmla="*/ 2905561 h 3297843"/>
              <a:gd name="connsiteX6" fmla="*/ 0 w 3101544"/>
              <a:gd name="connsiteY6" fmla="*/ 1674806 h 3297843"/>
              <a:gd name="connsiteX0" fmla="*/ 0 w 3108304"/>
              <a:gd name="connsiteY0" fmla="*/ 1674806 h 3297843"/>
              <a:gd name="connsiteX1" fmla="*/ 771128 w 3108304"/>
              <a:gd name="connsiteY1" fmla="*/ 132550 h 3297843"/>
              <a:gd name="connsiteX2" fmla="*/ 2313385 w 3108304"/>
              <a:gd name="connsiteY2" fmla="*/ 132550 h 3297843"/>
              <a:gd name="connsiteX3" fmla="*/ 3084513 w 3108304"/>
              <a:gd name="connsiteY3" fmla="*/ 1674806 h 3297843"/>
              <a:gd name="connsiteX4" fmla="*/ 2313385 w 3108304"/>
              <a:gd name="connsiteY4" fmla="*/ 3217061 h 3297843"/>
              <a:gd name="connsiteX5" fmla="*/ 560113 w 3108304"/>
              <a:gd name="connsiteY5" fmla="*/ 2905561 h 3297843"/>
              <a:gd name="connsiteX6" fmla="*/ 0 w 3108304"/>
              <a:gd name="connsiteY6" fmla="*/ 1674806 h 3297843"/>
              <a:gd name="connsiteX0" fmla="*/ 0 w 3108304"/>
              <a:gd name="connsiteY0" fmla="*/ 1643822 h 3266859"/>
              <a:gd name="connsiteX1" fmla="*/ 771128 w 3108304"/>
              <a:gd name="connsiteY1" fmla="*/ 101566 h 3266859"/>
              <a:gd name="connsiteX2" fmla="*/ 2313385 w 3108304"/>
              <a:gd name="connsiteY2" fmla="*/ 101566 h 3266859"/>
              <a:gd name="connsiteX3" fmla="*/ 3084513 w 3108304"/>
              <a:gd name="connsiteY3" fmla="*/ 1643822 h 3266859"/>
              <a:gd name="connsiteX4" fmla="*/ 2313385 w 3108304"/>
              <a:gd name="connsiteY4" fmla="*/ 3186077 h 3266859"/>
              <a:gd name="connsiteX5" fmla="*/ 560113 w 3108304"/>
              <a:gd name="connsiteY5" fmla="*/ 2874577 h 3266859"/>
              <a:gd name="connsiteX6" fmla="*/ 0 w 3108304"/>
              <a:gd name="connsiteY6" fmla="*/ 1643822 h 3266859"/>
              <a:gd name="connsiteX0" fmla="*/ 0 w 3086335"/>
              <a:gd name="connsiteY0" fmla="*/ 1643822 h 3266859"/>
              <a:gd name="connsiteX1" fmla="*/ 771128 w 3086335"/>
              <a:gd name="connsiteY1" fmla="*/ 101566 h 3266859"/>
              <a:gd name="connsiteX2" fmla="*/ 2313385 w 3086335"/>
              <a:gd name="connsiteY2" fmla="*/ 101566 h 3266859"/>
              <a:gd name="connsiteX3" fmla="*/ 3084513 w 3086335"/>
              <a:gd name="connsiteY3" fmla="*/ 1643822 h 3266859"/>
              <a:gd name="connsiteX4" fmla="*/ 2313385 w 3086335"/>
              <a:gd name="connsiteY4" fmla="*/ 3186077 h 3266859"/>
              <a:gd name="connsiteX5" fmla="*/ 560113 w 3086335"/>
              <a:gd name="connsiteY5" fmla="*/ 2874577 h 3266859"/>
              <a:gd name="connsiteX6" fmla="*/ 0 w 3086335"/>
              <a:gd name="connsiteY6" fmla="*/ 1643822 h 3266859"/>
              <a:gd name="connsiteX0" fmla="*/ 0 w 3086335"/>
              <a:gd name="connsiteY0" fmla="*/ 1643822 h 3266859"/>
              <a:gd name="connsiteX1" fmla="*/ 771128 w 3086335"/>
              <a:gd name="connsiteY1" fmla="*/ 101566 h 3266859"/>
              <a:gd name="connsiteX2" fmla="*/ 2313385 w 3086335"/>
              <a:gd name="connsiteY2" fmla="*/ 101566 h 3266859"/>
              <a:gd name="connsiteX3" fmla="*/ 3084513 w 3086335"/>
              <a:gd name="connsiteY3" fmla="*/ 1643822 h 3266859"/>
              <a:gd name="connsiteX4" fmla="*/ 2313385 w 3086335"/>
              <a:gd name="connsiteY4" fmla="*/ 3186077 h 3266859"/>
              <a:gd name="connsiteX5" fmla="*/ 560113 w 3086335"/>
              <a:gd name="connsiteY5" fmla="*/ 2874577 h 3266859"/>
              <a:gd name="connsiteX6" fmla="*/ 0 w 3086335"/>
              <a:gd name="connsiteY6" fmla="*/ 1643822 h 3266859"/>
              <a:gd name="connsiteX0" fmla="*/ 0 w 3036093"/>
              <a:gd name="connsiteY0" fmla="*/ 1363219 h 3266859"/>
              <a:gd name="connsiteX1" fmla="*/ 720886 w 3036093"/>
              <a:gd name="connsiteY1" fmla="*/ 101566 h 3266859"/>
              <a:gd name="connsiteX2" fmla="*/ 2263143 w 3036093"/>
              <a:gd name="connsiteY2" fmla="*/ 101566 h 3266859"/>
              <a:gd name="connsiteX3" fmla="*/ 3034271 w 3036093"/>
              <a:gd name="connsiteY3" fmla="*/ 1643822 h 3266859"/>
              <a:gd name="connsiteX4" fmla="*/ 2263143 w 3036093"/>
              <a:gd name="connsiteY4" fmla="*/ 3186077 h 3266859"/>
              <a:gd name="connsiteX5" fmla="*/ 509871 w 3036093"/>
              <a:gd name="connsiteY5" fmla="*/ 2874577 h 3266859"/>
              <a:gd name="connsiteX6" fmla="*/ 0 w 3036093"/>
              <a:gd name="connsiteY6" fmla="*/ 1363219 h 3266859"/>
              <a:gd name="connsiteX0" fmla="*/ 3688 w 3039781"/>
              <a:gd name="connsiteY0" fmla="*/ 1363219 h 3266859"/>
              <a:gd name="connsiteX1" fmla="*/ 724574 w 3039781"/>
              <a:gd name="connsiteY1" fmla="*/ 101566 h 3266859"/>
              <a:gd name="connsiteX2" fmla="*/ 2266831 w 3039781"/>
              <a:gd name="connsiteY2" fmla="*/ 101566 h 3266859"/>
              <a:gd name="connsiteX3" fmla="*/ 3037959 w 3039781"/>
              <a:gd name="connsiteY3" fmla="*/ 1643822 h 3266859"/>
              <a:gd name="connsiteX4" fmla="*/ 2266831 w 3039781"/>
              <a:gd name="connsiteY4" fmla="*/ 3186077 h 3266859"/>
              <a:gd name="connsiteX5" fmla="*/ 513559 w 3039781"/>
              <a:gd name="connsiteY5" fmla="*/ 2874577 h 3266859"/>
              <a:gd name="connsiteX6" fmla="*/ 3688 w 3039781"/>
              <a:gd name="connsiteY6" fmla="*/ 1363219 h 3266859"/>
              <a:gd name="connsiteX0" fmla="*/ 3688 w 3040020"/>
              <a:gd name="connsiteY0" fmla="*/ 1363219 h 3266859"/>
              <a:gd name="connsiteX1" fmla="*/ 724574 w 3040020"/>
              <a:gd name="connsiteY1" fmla="*/ 101566 h 3266859"/>
              <a:gd name="connsiteX2" fmla="*/ 2266831 w 3040020"/>
              <a:gd name="connsiteY2" fmla="*/ 101566 h 3266859"/>
              <a:gd name="connsiteX3" fmla="*/ 3037959 w 3040020"/>
              <a:gd name="connsiteY3" fmla="*/ 1643822 h 3266859"/>
              <a:gd name="connsiteX4" fmla="*/ 2266831 w 3040020"/>
              <a:gd name="connsiteY4" fmla="*/ 3186077 h 3266859"/>
              <a:gd name="connsiteX5" fmla="*/ 513559 w 3040020"/>
              <a:gd name="connsiteY5" fmla="*/ 2874577 h 3266859"/>
              <a:gd name="connsiteX6" fmla="*/ 3688 w 3040020"/>
              <a:gd name="connsiteY6" fmla="*/ 1363219 h 3266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040020" h="3266859">
                <a:moveTo>
                  <a:pt x="3688" y="1363219"/>
                </a:moveTo>
                <a:cubicBezTo>
                  <a:pt x="39668" y="587877"/>
                  <a:pt x="387144" y="324249"/>
                  <a:pt x="724574" y="101566"/>
                </a:cubicBezTo>
                <a:cubicBezTo>
                  <a:pt x="1118080" y="-99401"/>
                  <a:pt x="1762794" y="51324"/>
                  <a:pt x="2266831" y="101566"/>
                </a:cubicBezTo>
                <a:cubicBezTo>
                  <a:pt x="2875566" y="250917"/>
                  <a:pt x="3062270" y="1149834"/>
                  <a:pt x="3037959" y="1643822"/>
                </a:cubicBezTo>
                <a:cubicBezTo>
                  <a:pt x="2991932" y="2188052"/>
                  <a:pt x="2815276" y="3053830"/>
                  <a:pt x="2266831" y="3186077"/>
                </a:cubicBezTo>
                <a:cubicBezTo>
                  <a:pt x="1551778" y="3316706"/>
                  <a:pt x="766387" y="3336801"/>
                  <a:pt x="513559" y="2874577"/>
                </a:cubicBezTo>
                <a:cubicBezTo>
                  <a:pt x="326854" y="2310250"/>
                  <a:pt x="-40720" y="2082974"/>
                  <a:pt x="3688" y="1363219"/>
                </a:cubicBezTo>
                <a:close/>
              </a:path>
            </a:pathLst>
          </a:custGeom>
        </p:spPr>
        <p:txBody>
          <a:bodyPr/>
          <a:lstStyle/>
          <a:p>
            <a:r>
              <a:rPr lang="en-US"/>
              <a:t>Click to insert picture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B288576-7A32-53DA-E8E3-C2E2E45C66AE}"/>
              </a:ext>
            </a:extLst>
          </p:cNvPr>
          <p:cNvSpPr txBox="1"/>
          <p:nvPr userDrawn="1"/>
        </p:nvSpPr>
        <p:spPr>
          <a:xfrm>
            <a:off x="452176" y="331596"/>
            <a:ext cx="7998488" cy="51534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2800" i="0">
                <a:solidFill>
                  <a:srgbClr val="000000"/>
                </a:solidFill>
                <a:latin typeface="Calibri"/>
                <a:cs typeface="Calibri"/>
              </a:rPr>
              <a:t>Image Frames </a:t>
            </a:r>
          </a:p>
          <a:p>
            <a:pPr marL="285750" indent="-285750">
              <a:spcBef>
                <a:spcPts val="672"/>
              </a:spcBef>
              <a:buFontTx/>
              <a:buChar char="-"/>
            </a:pPr>
            <a:r>
              <a:rPr lang="en-US" sz="1400" i="0">
                <a:solidFill>
                  <a:srgbClr val="000000"/>
                </a:solidFill>
                <a:latin typeface="Calibri"/>
                <a:cs typeface="Calibri"/>
              </a:rPr>
              <a:t>Right click on yellow &gt; change picture &gt; from file – choose your image to input.</a:t>
            </a:r>
          </a:p>
          <a:p>
            <a:pPr marL="285750" indent="-285750">
              <a:spcBef>
                <a:spcPts val="672"/>
              </a:spcBef>
              <a:buFontTx/>
              <a:buChar char="-"/>
            </a:pPr>
            <a:r>
              <a:rPr lang="en-US" sz="1400" i="0">
                <a:solidFill>
                  <a:srgbClr val="000000"/>
                </a:solidFill>
                <a:latin typeface="Calibri"/>
                <a:cs typeface="Calibri"/>
              </a:rPr>
              <a:t>Copy and paste this image and place it on the slide of your choosing.</a:t>
            </a:r>
          </a:p>
          <a:p>
            <a:pPr marL="285750" indent="-285750">
              <a:spcBef>
                <a:spcPts val="672"/>
              </a:spcBef>
              <a:buFontTx/>
              <a:buChar char="-"/>
            </a:pPr>
            <a:r>
              <a:rPr lang="en-US" sz="1400" i="0">
                <a:solidFill>
                  <a:srgbClr val="000000"/>
                </a:solidFill>
                <a:latin typeface="Calibri"/>
                <a:cs typeface="Calibri"/>
              </a:rPr>
              <a:t>Rotate and scale until you achieve </a:t>
            </a:r>
            <a:r>
              <a:rPr lang="en-GB" sz="1400" i="0">
                <a:solidFill>
                  <a:srgbClr val="000000"/>
                </a:solidFill>
                <a:latin typeface="Calibri"/>
                <a:cs typeface="Calibri"/>
              </a:rPr>
              <a:t>the size position and orientation that you are </a:t>
            </a:r>
            <a:r>
              <a:rPr lang="en-US" sz="1400" i="0">
                <a:solidFill>
                  <a:srgbClr val="000000"/>
                </a:solidFill>
                <a:latin typeface="Calibri"/>
                <a:cs typeface="Calibri"/>
              </a:rPr>
              <a:t>happy with.</a:t>
            </a:r>
          </a:p>
          <a:p>
            <a:pPr marL="285750" indent="-285750">
              <a:spcBef>
                <a:spcPts val="672"/>
              </a:spcBef>
              <a:buFontTx/>
              <a:buChar char="-"/>
            </a:pPr>
            <a:r>
              <a:rPr lang="en-US" sz="1400" i="0">
                <a:solidFill>
                  <a:srgbClr val="000000"/>
                </a:solidFill>
                <a:latin typeface="Calibri"/>
                <a:cs typeface="Calibri"/>
              </a:rPr>
              <a:t>NOTE: make sure you scale and crop the image so the frame is full. </a:t>
            </a:r>
            <a:r>
              <a:rPr lang="en-US" sz="1400" i="0" u="sng">
                <a:solidFill>
                  <a:srgbClr val="000000"/>
                </a:solidFill>
                <a:latin typeface="Calibri"/>
                <a:cs typeface="Calibri"/>
              </a:rPr>
              <a:t>Do not</a:t>
            </a:r>
            <a:r>
              <a:rPr lang="en-US" sz="1400" i="0" u="none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sz="1400" i="0">
                <a:solidFill>
                  <a:srgbClr val="000000"/>
                </a:solidFill>
                <a:latin typeface="Calibri"/>
                <a:cs typeface="Calibri"/>
              </a:rPr>
              <a:t>stretch the image to fit.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83606CF-C854-FB94-010B-1B3E7B6668AA}"/>
              </a:ext>
            </a:extLst>
          </p:cNvPr>
          <p:cNvSpPr txBox="1"/>
          <p:nvPr userDrawn="1"/>
        </p:nvSpPr>
        <p:spPr>
          <a:xfrm>
            <a:off x="452176" y="5922185"/>
            <a:ext cx="7998488" cy="51534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1400" i="0">
                <a:solidFill>
                  <a:srgbClr val="000000"/>
                </a:solidFill>
                <a:latin typeface="Calibri"/>
                <a:cs typeface="Calibri"/>
              </a:rPr>
              <a:t>Once you have inputted all your images -</a:t>
            </a:r>
            <a:br>
              <a:rPr lang="en-US" sz="1400" i="0">
                <a:solidFill>
                  <a:srgbClr val="000000"/>
                </a:solidFill>
                <a:latin typeface="Calibri"/>
                <a:cs typeface="Calibri"/>
              </a:rPr>
            </a:br>
            <a:r>
              <a:rPr lang="en-US" sz="2000" i="0">
                <a:solidFill>
                  <a:srgbClr val="FF0000"/>
                </a:solidFill>
                <a:latin typeface="Calibri"/>
                <a:cs typeface="Calibri"/>
              </a:rPr>
              <a:t>PLEASE DELETE THIS SIDE BEFORE SIGN OFF</a:t>
            </a:r>
          </a:p>
        </p:txBody>
      </p:sp>
    </p:spTree>
    <p:extLst>
      <p:ext uri="{BB962C8B-B14F-4D97-AF65-F5344CB8AC3E}">
        <p14:creationId xmlns:p14="http://schemas.microsoft.com/office/powerpoint/2010/main" val="698294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pos="5465">
          <p15:clr>
            <a:srgbClr val="FBAE40"/>
          </p15:clr>
        </p15:guide>
        <p15:guide id="4" pos="272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nect"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94398448-B232-94AC-D7CD-98932000B97A}"/>
              </a:ext>
            </a:extLst>
          </p:cNvPr>
          <p:cNvSpPr/>
          <p:nvPr userDrawn="1"/>
        </p:nvSpPr>
        <p:spPr>
          <a:xfrm rot="16200000" flipH="1">
            <a:off x="5094141" y="2540606"/>
            <a:ext cx="6597678" cy="1516464"/>
          </a:xfrm>
          <a:custGeom>
            <a:avLst/>
            <a:gdLst>
              <a:gd name="connsiteX0" fmla="*/ 0 w 6597678"/>
              <a:gd name="connsiteY0" fmla="*/ 468471 h 1516464"/>
              <a:gd name="connsiteX1" fmla="*/ 0 w 6597678"/>
              <a:gd name="connsiteY1" fmla="*/ 1516464 h 1516464"/>
              <a:gd name="connsiteX2" fmla="*/ 1 w 6597678"/>
              <a:gd name="connsiteY2" fmla="*/ 1516464 h 1516464"/>
              <a:gd name="connsiteX3" fmla="*/ 1 w 6597678"/>
              <a:gd name="connsiteY3" fmla="*/ 1509252 h 1516464"/>
              <a:gd name="connsiteX4" fmla="*/ 6597678 w 6597678"/>
              <a:gd name="connsiteY4" fmla="*/ 1509251 h 1516464"/>
              <a:gd name="connsiteX5" fmla="*/ 6544309 w 6597678"/>
              <a:gd name="connsiteY5" fmla="*/ 1460168 h 1516464"/>
              <a:gd name="connsiteX6" fmla="*/ 5900313 w 6597678"/>
              <a:gd name="connsiteY6" fmla="*/ 954271 h 1516464"/>
              <a:gd name="connsiteX7" fmla="*/ 3752683 w 6597678"/>
              <a:gd name="connsiteY7" fmla="*/ 71574 h 1516464"/>
              <a:gd name="connsiteX8" fmla="*/ 2097700 w 6597678"/>
              <a:gd name="connsiteY8" fmla="*/ 172981 h 1516464"/>
              <a:gd name="connsiteX9" fmla="*/ 168322 w 6597678"/>
              <a:gd name="connsiteY9" fmla="*/ 452286 h 1516464"/>
              <a:gd name="connsiteX10" fmla="*/ 0 w 6597678"/>
              <a:gd name="connsiteY10" fmla="*/ 468471 h 151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597678" h="1516464">
                <a:moveTo>
                  <a:pt x="0" y="468471"/>
                </a:moveTo>
                <a:lnTo>
                  <a:pt x="0" y="1516464"/>
                </a:lnTo>
                <a:lnTo>
                  <a:pt x="1" y="1516464"/>
                </a:lnTo>
                <a:lnTo>
                  <a:pt x="1" y="1509252"/>
                </a:lnTo>
                <a:lnTo>
                  <a:pt x="6597678" y="1509251"/>
                </a:lnTo>
                <a:lnTo>
                  <a:pt x="6544309" y="1460168"/>
                </a:lnTo>
                <a:cubicBezTo>
                  <a:pt x="6380205" y="1287646"/>
                  <a:pt x="6342506" y="1105401"/>
                  <a:pt x="5900313" y="954271"/>
                </a:cubicBezTo>
                <a:cubicBezTo>
                  <a:pt x="4435983" y="629560"/>
                  <a:pt x="4312773" y="213408"/>
                  <a:pt x="3752683" y="71574"/>
                </a:cubicBezTo>
                <a:cubicBezTo>
                  <a:pt x="2858561" y="-77023"/>
                  <a:pt x="2712081" y="29912"/>
                  <a:pt x="2097700" y="172981"/>
                </a:cubicBezTo>
                <a:cubicBezTo>
                  <a:pt x="1176214" y="387565"/>
                  <a:pt x="1017931" y="372726"/>
                  <a:pt x="168322" y="452286"/>
                </a:cubicBezTo>
                <a:lnTo>
                  <a:pt x="0" y="468471"/>
                </a:lnTo>
                <a:close/>
              </a:path>
            </a:pathLst>
          </a:custGeom>
          <a:solidFill>
            <a:srgbClr val="C1E7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r"/>
            <a:endParaRPr lang="en-US" sz="1100">
              <a:solidFill>
                <a:srgbClr val="FFC00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5523EA-5C6D-4DAA-9C10-AA2FBF8FF80A}"/>
              </a:ext>
            </a:extLst>
          </p:cNvPr>
          <p:cNvSpPr txBox="1">
            <a:spLocks/>
          </p:cNvSpPr>
          <p:nvPr/>
        </p:nvSpPr>
        <p:spPr>
          <a:xfrm>
            <a:off x="3110772" y="1196752"/>
            <a:ext cx="2943236" cy="5346729"/>
          </a:xfrm>
          <a:prstGeom prst="rect">
            <a:avLst/>
          </a:prstGeom>
        </p:spPr>
        <p:txBody>
          <a:bodyPr vert="horz" lIns="91428" tIns="45715" rIns="91428" bIns="45715" rtlCol="0">
            <a:normAutofit/>
          </a:bodyPr>
          <a:lstStyle/>
          <a:p>
            <a:pPr marL="342900" marR="0" lvl="0" indent="-342900" algn="l" defTabSz="91428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sz="800">
              <a:solidFill>
                <a:srgbClr val="177F99"/>
              </a:solidFill>
              <a:latin typeface="Gotham-Book"/>
              <a:cs typeface="Gotham-Book"/>
            </a:endParaRP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E16D3422-A50B-B3AA-FEB3-A9477711DD2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25712" y="1225087"/>
            <a:ext cx="7624762" cy="830997"/>
          </a:xfrm>
          <a:prstGeom prst="rect">
            <a:avLst/>
          </a:prstGeom>
        </p:spPr>
        <p:txBody>
          <a:bodyPr anchor="t">
            <a:spAutoFit/>
          </a:bodyPr>
          <a:lstStyle>
            <a:lvl1pPr algn="l">
              <a:defRPr sz="4800">
                <a:solidFill>
                  <a:srgbClr val="000000"/>
                </a:solidFill>
                <a:latin typeface="Edu QLD Beginner" pitchFamily="2" charset="0"/>
              </a:defRPr>
            </a:lvl1pPr>
          </a:lstStyle>
          <a:p>
            <a:pPr lvl="0"/>
            <a:r>
              <a:rPr lang="en-GB"/>
              <a:t>Insert text here.</a:t>
            </a: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7658545D-04C5-AB23-E0F3-BE6E0CA731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38984" y="-258242"/>
            <a:ext cx="1698340" cy="25872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9A7DD61-36C5-D7F1-5918-FFB7326C6B0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alphaModFix amt="71000"/>
          </a:blip>
          <a:srcRect l="9191" t="1" r="19539" b="45741"/>
          <a:stretch/>
        </p:blipFill>
        <p:spPr>
          <a:xfrm>
            <a:off x="7112000" y="4222096"/>
            <a:ext cx="2032000" cy="190168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F150CFA-E9FE-D6CA-C0F2-AD14E24AB321}"/>
              </a:ext>
            </a:extLst>
          </p:cNvPr>
          <p:cNvSpPr txBox="1"/>
          <p:nvPr userDrawn="1"/>
        </p:nvSpPr>
        <p:spPr>
          <a:xfrm>
            <a:off x="325712" y="351137"/>
            <a:ext cx="5665788" cy="5490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3600" b="1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Connect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82D6D8D-EFAF-58F8-CADD-2C7957DF1C52}"/>
              </a:ext>
            </a:extLst>
          </p:cNvPr>
          <p:cNvSpPr txBox="1"/>
          <p:nvPr userDrawn="1"/>
        </p:nvSpPr>
        <p:spPr>
          <a:xfrm>
            <a:off x="8643069" y="6487410"/>
            <a:ext cx="4111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3700E7A0-900D-1C46-98A3-ECB8A5687870}" type="slidenum">
              <a:rPr lang="en-US" sz="1200" i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ctr"/>
              <a:t>‹#›</a:t>
            </a:fld>
            <a:endParaRPr lang="en-US" sz="1200" i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6D9F68-E151-2094-0383-C92B6E8CB722}"/>
              </a:ext>
            </a:extLst>
          </p:cNvPr>
          <p:cNvSpPr txBox="1"/>
          <p:nvPr userDrawn="1"/>
        </p:nvSpPr>
        <p:spPr>
          <a:xfrm>
            <a:off x="177895" y="6384855"/>
            <a:ext cx="2203165" cy="3979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>
              <a:spcBef>
                <a:spcPts val="672"/>
              </a:spcBef>
            </a:pPr>
            <a:r>
              <a:rPr lang="en-US" sz="1100" b="1" i="0">
                <a:solidFill>
                  <a:schemeClr val="accent1"/>
                </a:solidFill>
                <a:latin typeface="Calibri"/>
                <a:cs typeface="Calibri"/>
              </a:rPr>
              <a:t>Social </a:t>
            </a:r>
            <a:r>
              <a:rPr lang="en-US" sz="1100" b="0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Emotional Learning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26D8FE93-BB7C-8D1E-147E-4AC2B676D29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4609" y="6031517"/>
            <a:ext cx="1907688" cy="120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7884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7" userDrawn="1">
          <p15:clr>
            <a:srgbClr val="FBAE40"/>
          </p15:clr>
        </p15:guide>
        <p15:guide id="2" pos="2880">
          <p15:clr>
            <a:srgbClr val="FBAE40"/>
          </p15:clr>
        </p15:guide>
        <p15:guide id="3" pos="5465">
          <p15:clr>
            <a:srgbClr val="FBAE40"/>
          </p15:clr>
        </p15:guide>
        <p15:guide id="4" pos="272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ack Cover"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C281F1F-3645-0057-34EC-BB682E9542B9}"/>
              </a:ext>
            </a:extLst>
          </p:cNvPr>
          <p:cNvSpPr/>
          <p:nvPr userDrawn="1"/>
        </p:nvSpPr>
        <p:spPr>
          <a:xfrm>
            <a:off x="326571" y="6416137"/>
            <a:ext cx="5889171" cy="3221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AU" sz="1100">
              <a:solidFill>
                <a:schemeClr val="tx2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2D85FDF-2AEB-3281-0315-320B917A3631}"/>
              </a:ext>
            </a:extLst>
          </p:cNvPr>
          <p:cNvSpPr txBox="1"/>
          <p:nvPr userDrawn="1"/>
        </p:nvSpPr>
        <p:spPr>
          <a:xfrm>
            <a:off x="1064302" y="6962931"/>
            <a:ext cx="0" cy="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noAutofit/>
          </a:bodyPr>
          <a:lstStyle/>
          <a:p>
            <a:pPr>
              <a:spcBef>
                <a:spcPts val="672"/>
              </a:spcBef>
            </a:pPr>
            <a:endParaRPr lang="en-AU" sz="2800" i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35D1C9-A20C-05EE-7371-DAD9B27BA160}"/>
              </a:ext>
            </a:extLst>
          </p:cNvPr>
          <p:cNvSpPr txBox="1"/>
          <p:nvPr userDrawn="1"/>
        </p:nvSpPr>
        <p:spPr>
          <a:xfrm>
            <a:off x="4684143" y="6288352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noAutofit/>
          </a:bodyPr>
          <a:lstStyle/>
          <a:p>
            <a:pPr>
              <a:spcBef>
                <a:spcPts val="672"/>
              </a:spcBef>
            </a:pPr>
            <a:endParaRPr lang="en-PH" sz="2800" i="0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8" name="Picture 7" descr="A black background with yellow and blue rectangles&#10;&#10;Description automatically generated">
            <a:extLst>
              <a:ext uri="{FF2B5EF4-FFF2-40B4-BE49-F238E27FC236}">
                <a16:creationId xmlns:a16="http://schemas.microsoft.com/office/drawing/2014/main" id="{D3DC7D44-DDDB-B39E-837D-A726CA953DE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042" y="411873"/>
            <a:ext cx="3089916" cy="114022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04485DF-7256-1A7A-CAAF-F95F4EAFEADC}"/>
              </a:ext>
            </a:extLst>
          </p:cNvPr>
          <p:cNvSpPr/>
          <p:nvPr userDrawn="1"/>
        </p:nvSpPr>
        <p:spPr>
          <a:xfrm>
            <a:off x="0" y="1951938"/>
            <a:ext cx="9144000" cy="4906062"/>
          </a:xfrm>
          <a:prstGeom prst="rect">
            <a:avLst/>
          </a:prstGeom>
          <a:solidFill>
            <a:srgbClr val="FFEA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endParaRPr lang="en-AU" sz="110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02449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fident"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9794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24908E4-D301-1C48-AF67-0D3C99D46846}"/>
              </a:ext>
            </a:extLst>
          </p:cNvPr>
          <p:cNvSpPr txBox="1"/>
          <p:nvPr userDrawn="1"/>
        </p:nvSpPr>
        <p:spPr>
          <a:xfrm>
            <a:off x="8643069" y="6487410"/>
            <a:ext cx="4111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3700E7A0-900D-1C46-98A3-ECB8A5687870}" type="slidenum">
              <a:rPr lang="en-US" sz="1200" i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ctr"/>
              <a:t>‹#›</a:t>
            </a:fld>
            <a:endParaRPr lang="en-US" sz="1200" i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itle Placeholder 3">
            <a:extLst>
              <a:ext uri="{FF2B5EF4-FFF2-40B4-BE49-F238E27FC236}">
                <a16:creationId xmlns:a16="http://schemas.microsoft.com/office/drawing/2014/main" id="{49A69A14-A880-0B40-AF10-4E44A50A30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5E958E-A9DD-5D4B-B3A7-C76D79B4BE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42349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6252" r:id="rId1"/>
    <p:sldLayoutId id="2147486238" r:id="rId2"/>
    <p:sldLayoutId id="2147486289" r:id="rId3"/>
    <p:sldLayoutId id="2147486324" r:id="rId4"/>
    <p:sldLayoutId id="2147486325" r:id="rId5"/>
    <p:sldLayoutId id="2147486326" r:id="rId6"/>
    <p:sldLayoutId id="2147486327" r:id="rId7"/>
    <p:sldLayoutId id="2147486328" r:id="rId8"/>
    <p:sldLayoutId id="2147486331" r:id="rId9"/>
    <p:sldLayoutId id="2147486359" r:id="rId10"/>
    <p:sldLayoutId id="2147486332" r:id="rId11"/>
    <p:sldLayoutId id="2147486329" r:id="rId12"/>
    <p:sldLayoutId id="2147486330" r:id="rId13"/>
    <p:sldLayoutId id="2147486334" r:id="rId14"/>
    <p:sldLayoutId id="2147486349" r:id="rId15"/>
    <p:sldLayoutId id="2147486350" r:id="rId16"/>
    <p:sldLayoutId id="2147486336" r:id="rId17"/>
    <p:sldLayoutId id="2147486337" r:id="rId18"/>
    <p:sldLayoutId id="2147486338" r:id="rId19"/>
    <p:sldLayoutId id="2147486339" r:id="rId20"/>
    <p:sldLayoutId id="2147486340" r:id="rId21"/>
    <p:sldLayoutId id="2147486342" r:id="rId22"/>
    <p:sldLayoutId id="2147486343" r:id="rId23"/>
    <p:sldLayoutId id="2147486352" r:id="rId24"/>
    <p:sldLayoutId id="2147486356" r:id="rId25"/>
    <p:sldLayoutId id="2147486357" r:id="rId26"/>
    <p:sldLayoutId id="2147486358" r:id="rId27"/>
  </p:sldLayoutIdLst>
  <p:hf hdr="0" ftr="0" dt="0"/>
  <p:txStyles>
    <p:titleStyle>
      <a:lvl1pPr marL="1588" indent="0" algn="l" rtl="0" eaLnBrk="1" fontAlgn="base" hangingPunct="1">
        <a:spcBef>
          <a:spcPct val="0"/>
        </a:spcBef>
        <a:spcAft>
          <a:spcPct val="0"/>
        </a:spcAft>
        <a:defRPr lang="en-AU" sz="3600" b="1" kern="1200" dirty="0">
          <a:solidFill>
            <a:schemeClr val="accent1"/>
          </a:solidFill>
          <a:latin typeface="Calibri"/>
          <a:ea typeface="+mn-ea"/>
          <a:cs typeface="Calibri"/>
        </a:defRPr>
      </a:lvl1pPr>
      <a:lvl2pPr marL="357188" indent="1588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Calibri" pitchFamily="34" charset="0"/>
        </a:defRPr>
      </a:lvl2pPr>
      <a:lvl3pPr marL="357188" indent="1588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Calibri" pitchFamily="34" charset="0"/>
        </a:defRPr>
      </a:lvl3pPr>
      <a:lvl4pPr marL="357188" indent="1588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Calibri" pitchFamily="34" charset="0"/>
        </a:defRPr>
      </a:lvl4pPr>
      <a:lvl5pPr marL="357188" indent="1588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" pitchFamily="34" charset="0"/>
        </a:defRPr>
      </a:lvl9pPr>
    </p:titleStyle>
    <p:bodyStyle>
      <a:lvl1pPr marL="0" indent="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None/>
        <a:defRPr sz="2100" kern="1200">
          <a:solidFill>
            <a:srgbClr val="000000"/>
          </a:solidFill>
          <a:latin typeface="Calibri"/>
          <a:ea typeface="+mn-ea"/>
          <a:cs typeface="Calibri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rgbClr val="000000"/>
          </a:solidFill>
          <a:latin typeface="Calibri"/>
          <a:ea typeface="+mn-ea"/>
          <a:cs typeface="Calibri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100" kern="1200">
          <a:solidFill>
            <a:srgbClr val="000000"/>
          </a:solidFill>
          <a:latin typeface="Calibri"/>
          <a:ea typeface="+mn-ea"/>
          <a:cs typeface="Calibri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rgbClr val="000000"/>
          </a:solidFill>
          <a:latin typeface="Calibri"/>
          <a:ea typeface="+mn-ea"/>
          <a:cs typeface="Calibri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100" kern="1200">
          <a:solidFill>
            <a:srgbClr val="000000"/>
          </a:solidFill>
          <a:latin typeface="Calibri"/>
          <a:ea typeface="+mn-ea"/>
          <a:cs typeface="Calibri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17" Type="http://schemas.openxmlformats.org/officeDocument/2006/relationships/image" Target="../media/image40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39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5" Type="http://schemas.openxmlformats.org/officeDocument/2006/relationships/image" Target="../media/image38.png"/><Relationship Id="rId10" Type="http://schemas.openxmlformats.org/officeDocument/2006/relationships/image" Target="../media/image33.png"/><Relationship Id="rId4" Type="http://schemas.openxmlformats.org/officeDocument/2006/relationships/image" Target="../media/image27.jpeg"/><Relationship Id="rId9" Type="http://schemas.openxmlformats.org/officeDocument/2006/relationships/image" Target="../media/image32.png"/><Relationship Id="rId14" Type="http://schemas.openxmlformats.org/officeDocument/2006/relationships/image" Target="../media/image3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27.jpeg"/><Relationship Id="rId7" Type="http://schemas.openxmlformats.org/officeDocument/2006/relationships/image" Target="../media/image39.png"/><Relationship Id="rId12" Type="http://schemas.openxmlformats.org/officeDocument/2006/relationships/image" Target="../media/image34.png"/><Relationship Id="rId17" Type="http://schemas.openxmlformats.org/officeDocument/2006/relationships/image" Target="../media/image40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38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9.png"/><Relationship Id="rId11" Type="http://schemas.openxmlformats.org/officeDocument/2006/relationships/image" Target="../media/image33.png"/><Relationship Id="rId5" Type="http://schemas.openxmlformats.org/officeDocument/2006/relationships/image" Target="../media/image28.png"/><Relationship Id="rId15" Type="http://schemas.openxmlformats.org/officeDocument/2006/relationships/image" Target="../media/image3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Relationship Id="rId14" Type="http://schemas.openxmlformats.org/officeDocument/2006/relationships/image" Target="../media/image3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41.jpe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9.png"/><Relationship Id="rId11" Type="http://schemas.openxmlformats.org/officeDocument/2006/relationships/image" Target="../media/image34.png"/><Relationship Id="rId5" Type="http://schemas.openxmlformats.org/officeDocument/2006/relationships/image" Target="../media/image29.png"/><Relationship Id="rId15" Type="http://schemas.openxmlformats.org/officeDocument/2006/relationships/image" Target="../media/image38.png"/><Relationship Id="rId10" Type="http://schemas.openxmlformats.org/officeDocument/2006/relationships/image" Target="../media/image33.png"/><Relationship Id="rId4" Type="http://schemas.openxmlformats.org/officeDocument/2006/relationships/image" Target="../media/image28.png"/><Relationship Id="rId9" Type="http://schemas.openxmlformats.org/officeDocument/2006/relationships/image" Target="../media/image32.png"/><Relationship Id="rId14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42.jpe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9.png"/><Relationship Id="rId11" Type="http://schemas.openxmlformats.org/officeDocument/2006/relationships/image" Target="../media/image34.png"/><Relationship Id="rId5" Type="http://schemas.openxmlformats.org/officeDocument/2006/relationships/image" Target="../media/image29.png"/><Relationship Id="rId15" Type="http://schemas.openxmlformats.org/officeDocument/2006/relationships/image" Target="../media/image38.png"/><Relationship Id="rId10" Type="http://schemas.openxmlformats.org/officeDocument/2006/relationships/image" Target="../media/image33.png"/><Relationship Id="rId4" Type="http://schemas.openxmlformats.org/officeDocument/2006/relationships/image" Target="../media/image28.png"/><Relationship Id="rId9" Type="http://schemas.openxmlformats.org/officeDocument/2006/relationships/image" Target="../media/image32.png"/><Relationship Id="rId1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43.jpe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9.png"/><Relationship Id="rId11" Type="http://schemas.openxmlformats.org/officeDocument/2006/relationships/image" Target="../media/image34.png"/><Relationship Id="rId5" Type="http://schemas.openxmlformats.org/officeDocument/2006/relationships/image" Target="../media/image29.png"/><Relationship Id="rId15" Type="http://schemas.openxmlformats.org/officeDocument/2006/relationships/image" Target="../media/image38.png"/><Relationship Id="rId10" Type="http://schemas.openxmlformats.org/officeDocument/2006/relationships/image" Target="../media/image33.png"/><Relationship Id="rId4" Type="http://schemas.openxmlformats.org/officeDocument/2006/relationships/image" Target="../media/image28.png"/><Relationship Id="rId9" Type="http://schemas.openxmlformats.org/officeDocument/2006/relationships/image" Target="../media/image32.png"/><Relationship Id="rId14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44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9.png"/><Relationship Id="rId11" Type="http://schemas.openxmlformats.org/officeDocument/2006/relationships/image" Target="../media/image34.png"/><Relationship Id="rId5" Type="http://schemas.openxmlformats.org/officeDocument/2006/relationships/image" Target="../media/image29.png"/><Relationship Id="rId15" Type="http://schemas.openxmlformats.org/officeDocument/2006/relationships/image" Target="../media/image38.png"/><Relationship Id="rId10" Type="http://schemas.openxmlformats.org/officeDocument/2006/relationships/image" Target="../media/image33.png"/><Relationship Id="rId4" Type="http://schemas.openxmlformats.org/officeDocument/2006/relationships/image" Target="../media/image28.png"/><Relationship Id="rId9" Type="http://schemas.openxmlformats.org/officeDocument/2006/relationships/image" Target="../media/image32.png"/><Relationship Id="rId1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45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9.png"/><Relationship Id="rId11" Type="http://schemas.openxmlformats.org/officeDocument/2006/relationships/image" Target="../media/image34.png"/><Relationship Id="rId5" Type="http://schemas.openxmlformats.org/officeDocument/2006/relationships/image" Target="../media/image29.png"/><Relationship Id="rId15" Type="http://schemas.openxmlformats.org/officeDocument/2006/relationships/image" Target="../media/image38.png"/><Relationship Id="rId10" Type="http://schemas.openxmlformats.org/officeDocument/2006/relationships/image" Target="../media/image33.png"/><Relationship Id="rId4" Type="http://schemas.openxmlformats.org/officeDocument/2006/relationships/image" Target="../media/image28.png"/><Relationship Id="rId9" Type="http://schemas.openxmlformats.org/officeDocument/2006/relationships/image" Target="../media/image32.png"/><Relationship Id="rId1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3.png"/><Relationship Id="rId3" Type="http://schemas.openxmlformats.org/officeDocument/2006/relationships/image" Target="../media/image49.png"/><Relationship Id="rId7" Type="http://schemas.openxmlformats.org/officeDocument/2006/relationships/image" Target="../media/image51.png"/><Relationship Id="rId12" Type="http://schemas.openxmlformats.org/officeDocument/2006/relationships/customXml" Target="../ink/ink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0.png"/><Relationship Id="rId11" Type="http://schemas.openxmlformats.org/officeDocument/2006/relationships/image" Target="../media/image520.png"/><Relationship Id="rId5" Type="http://schemas.openxmlformats.org/officeDocument/2006/relationships/image" Target="../media/image25.jpeg"/><Relationship Id="rId15" Type="http://schemas.openxmlformats.org/officeDocument/2006/relationships/image" Target="../media/image54.png"/><Relationship Id="rId4" Type="http://schemas.openxmlformats.org/officeDocument/2006/relationships/image" Target="../media/image23.png"/><Relationship Id="rId9" Type="http://schemas.openxmlformats.org/officeDocument/2006/relationships/customXml" Target="../ink/ink1.xml"/><Relationship Id="rId14" Type="http://schemas.openxmlformats.org/officeDocument/2006/relationships/customXml" Target="../ink/ink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3.jpeg"/><Relationship Id="rId7" Type="http://schemas.openxmlformats.org/officeDocument/2006/relationships/image" Target="../media/image5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4.jpeg"/><Relationship Id="rId5" Type="http://schemas.openxmlformats.org/officeDocument/2006/relationships/image" Target="../media/image22.jpeg"/><Relationship Id="rId4" Type="http://schemas.openxmlformats.org/officeDocument/2006/relationships/image" Target="../media/image50.png"/><Relationship Id="rId9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5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FB83EA-0C42-648A-9F71-44076DA638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58189" y="2013258"/>
            <a:ext cx="3974996" cy="1415742"/>
          </a:xfrm>
        </p:spPr>
        <p:txBody>
          <a:bodyPr/>
          <a:lstStyle/>
          <a:p>
            <a:pPr marL="1270"/>
            <a:r>
              <a:rPr lang="en-AU" noProof="0">
                <a:latin typeface="Calibri"/>
                <a:ea typeface="Calibri"/>
                <a:cs typeface="Calibri"/>
              </a:rPr>
              <a:t>Respect and Safety</a:t>
            </a:r>
            <a:endParaRPr lang="en-AU" noProof="0">
              <a:ea typeface="Calibri" panose="020F050202020403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FD202C-233A-EED6-8B06-26087B30440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noProof="0"/>
              <a:t>Unit 3: Better Together</a:t>
            </a:r>
          </a:p>
          <a:p>
            <a:r>
              <a:rPr lang="en-AU" noProof="0"/>
              <a:t>Lesson 1</a:t>
            </a:r>
          </a:p>
        </p:txBody>
      </p:sp>
      <p:pic>
        <p:nvPicPr>
          <p:cNvPr id="6" name="Picture Placeholder 5" descr="A young child smiling at a teacher&#10;&#10;AI-generated content may be incorrect.">
            <a:extLst>
              <a:ext uri="{FF2B5EF4-FFF2-40B4-BE49-F238E27FC236}">
                <a16:creationId xmlns:a16="http://schemas.microsoft.com/office/drawing/2014/main" id="{56B4AE87-602F-5C4F-E898-72D8CE64A17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31" r="1413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585116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EA2AD7-6B81-0A6D-0D43-7E6C5A689800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431800" y="1225087"/>
            <a:ext cx="8243888" cy="1951746"/>
          </a:xfrm>
        </p:spPr>
        <p:txBody>
          <a:bodyPr>
            <a:noAutofit/>
          </a:bodyPr>
          <a:lstStyle/>
          <a:p>
            <a:r>
              <a:rPr lang="en-AU" sz="4800" noProof="0">
                <a:latin typeface="Edu QLD Beginner" pitchFamily="2" charset="0"/>
              </a:rPr>
              <a:t>In this lesson, you will learn how to show respect and keep yourself and others safe.</a:t>
            </a:r>
            <a:endParaRPr lang="en-AU" sz="4800" noProof="0">
              <a:latin typeface="Edu QLD Beginner"/>
            </a:endParaRPr>
          </a:p>
        </p:txBody>
      </p:sp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75E39C1E-1978-34ED-EA2C-C682158A5E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90" b="3590"/>
          <a:stretch/>
        </p:blipFill>
        <p:spPr>
          <a:xfrm>
            <a:off x="2707600" y="3544664"/>
            <a:ext cx="3728800" cy="2764061"/>
          </a:xfrm>
          <a:custGeom>
            <a:avLst/>
            <a:gdLst>
              <a:gd name="connsiteX0" fmla="*/ 0 w 5733065"/>
              <a:gd name="connsiteY0" fmla="*/ 2293257 h 4586514"/>
              <a:gd name="connsiteX1" fmla="*/ 2866533 w 5733065"/>
              <a:gd name="connsiteY1" fmla="*/ 0 h 4586514"/>
              <a:gd name="connsiteX2" fmla="*/ 5733065 w 5733065"/>
              <a:gd name="connsiteY2" fmla="*/ 2293257 h 4586514"/>
              <a:gd name="connsiteX3" fmla="*/ 2866533 w 5733065"/>
              <a:gd name="connsiteY3" fmla="*/ 4586514 h 4586514"/>
              <a:gd name="connsiteX4" fmla="*/ 0 w 5733065"/>
              <a:gd name="connsiteY4" fmla="*/ 2293257 h 4586514"/>
              <a:gd name="connsiteX0" fmla="*/ 0 w 5672775"/>
              <a:gd name="connsiteY0" fmla="*/ 806101 h 4586514"/>
              <a:gd name="connsiteX1" fmla="*/ 2806243 w 5672775"/>
              <a:gd name="connsiteY1" fmla="*/ 0 h 4586514"/>
              <a:gd name="connsiteX2" fmla="*/ 5672775 w 5672775"/>
              <a:gd name="connsiteY2" fmla="*/ 2293257 h 4586514"/>
              <a:gd name="connsiteX3" fmla="*/ 2806243 w 5672775"/>
              <a:gd name="connsiteY3" fmla="*/ 4586514 h 4586514"/>
              <a:gd name="connsiteX4" fmla="*/ 0 w 5672775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648431 h 4428844"/>
              <a:gd name="connsiteX1" fmla="*/ 5723296 w 5866724"/>
              <a:gd name="connsiteY1" fmla="*/ 113635 h 4428844"/>
              <a:gd name="connsiteX2" fmla="*/ 5866724 w 5866724"/>
              <a:gd name="connsiteY2" fmla="*/ 2135587 h 4428844"/>
              <a:gd name="connsiteX3" fmla="*/ 3000192 w 5866724"/>
              <a:gd name="connsiteY3" fmla="*/ 4428844 h 4428844"/>
              <a:gd name="connsiteX4" fmla="*/ 193949 w 5866724"/>
              <a:gd name="connsiteY4" fmla="*/ 648431 h 4428844"/>
              <a:gd name="connsiteX0" fmla="*/ 193949 w 5866724"/>
              <a:gd name="connsiteY0" fmla="*/ 639455 h 4419868"/>
              <a:gd name="connsiteX1" fmla="*/ 5723296 w 5866724"/>
              <a:gd name="connsiteY1" fmla="*/ 104659 h 4419868"/>
              <a:gd name="connsiteX2" fmla="*/ 5866724 w 5866724"/>
              <a:gd name="connsiteY2" fmla="*/ 2126611 h 4419868"/>
              <a:gd name="connsiteX3" fmla="*/ 3000192 w 5866724"/>
              <a:gd name="connsiteY3" fmla="*/ 4419868 h 4419868"/>
              <a:gd name="connsiteX4" fmla="*/ 193949 w 5866724"/>
              <a:gd name="connsiteY4" fmla="*/ 639455 h 4419868"/>
              <a:gd name="connsiteX0" fmla="*/ 193949 w 6103969"/>
              <a:gd name="connsiteY0" fmla="*/ 639455 h 4419868"/>
              <a:gd name="connsiteX1" fmla="*/ 5723296 w 6103969"/>
              <a:gd name="connsiteY1" fmla="*/ 104659 h 4419868"/>
              <a:gd name="connsiteX2" fmla="*/ 5866724 w 6103969"/>
              <a:gd name="connsiteY2" fmla="*/ 2126611 h 4419868"/>
              <a:gd name="connsiteX3" fmla="*/ 3000192 w 6103969"/>
              <a:gd name="connsiteY3" fmla="*/ 4419868 h 4419868"/>
              <a:gd name="connsiteX4" fmla="*/ 193949 w 6103969"/>
              <a:gd name="connsiteY4" fmla="*/ 639455 h 4419868"/>
              <a:gd name="connsiteX0" fmla="*/ 193949 w 5866927"/>
              <a:gd name="connsiteY0" fmla="*/ 725715 h 4506128"/>
              <a:gd name="connsiteX1" fmla="*/ 5271121 w 5866927"/>
              <a:gd name="connsiteY1" fmla="*/ 0 h 4506128"/>
              <a:gd name="connsiteX2" fmla="*/ 5866724 w 5866927"/>
              <a:gd name="connsiteY2" fmla="*/ 2212871 h 4506128"/>
              <a:gd name="connsiteX3" fmla="*/ 3000192 w 5866927"/>
              <a:gd name="connsiteY3" fmla="*/ 4506128 h 4506128"/>
              <a:gd name="connsiteX4" fmla="*/ 193949 w 5866927"/>
              <a:gd name="connsiteY4" fmla="*/ 725715 h 4506128"/>
              <a:gd name="connsiteX0" fmla="*/ 193949 w 5887493"/>
              <a:gd name="connsiteY0" fmla="*/ 730942 h 4511355"/>
              <a:gd name="connsiteX1" fmla="*/ 5271121 w 5887493"/>
              <a:gd name="connsiteY1" fmla="*/ 5227 h 4511355"/>
              <a:gd name="connsiteX2" fmla="*/ 5866724 w 5887493"/>
              <a:gd name="connsiteY2" fmla="*/ 2218098 h 4511355"/>
              <a:gd name="connsiteX3" fmla="*/ 3000192 w 5887493"/>
              <a:gd name="connsiteY3" fmla="*/ 4511355 h 4511355"/>
              <a:gd name="connsiteX4" fmla="*/ 193949 w 5887493"/>
              <a:gd name="connsiteY4" fmla="*/ 730942 h 4511355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88203 w 5760978"/>
              <a:gd name="connsiteY0" fmla="*/ 811097 h 4591510"/>
              <a:gd name="connsiteX1" fmla="*/ 4934263 w 5760978"/>
              <a:gd name="connsiteY1" fmla="*/ 4995 h 4591510"/>
              <a:gd name="connsiteX2" fmla="*/ 5760978 w 5760978"/>
              <a:gd name="connsiteY2" fmla="*/ 2298253 h 4591510"/>
              <a:gd name="connsiteX3" fmla="*/ 2894446 w 5760978"/>
              <a:gd name="connsiteY3" fmla="*/ 4591510 h 4591510"/>
              <a:gd name="connsiteX4" fmla="*/ 88203 w 5760978"/>
              <a:gd name="connsiteY4" fmla="*/ 811097 h 4591510"/>
              <a:gd name="connsiteX0" fmla="*/ 205536 w 5878311"/>
              <a:gd name="connsiteY0" fmla="*/ 811097 h 4601558"/>
              <a:gd name="connsiteX1" fmla="*/ 5051596 w 5878311"/>
              <a:gd name="connsiteY1" fmla="*/ 4995 h 4601558"/>
              <a:gd name="connsiteX2" fmla="*/ 5878311 w 5878311"/>
              <a:gd name="connsiteY2" fmla="*/ 2298253 h 4601558"/>
              <a:gd name="connsiteX3" fmla="*/ 1303559 w 5878311"/>
              <a:gd name="connsiteY3" fmla="*/ 4601558 h 4601558"/>
              <a:gd name="connsiteX4" fmla="*/ 205536 w 5878311"/>
              <a:gd name="connsiteY4" fmla="*/ 811097 h 4601558"/>
              <a:gd name="connsiteX0" fmla="*/ 178601 w 5851376"/>
              <a:gd name="connsiteY0" fmla="*/ 811097 h 4601558"/>
              <a:gd name="connsiteX1" fmla="*/ 5024661 w 5851376"/>
              <a:gd name="connsiteY1" fmla="*/ 4995 h 4601558"/>
              <a:gd name="connsiteX2" fmla="*/ 5851376 w 5851376"/>
              <a:gd name="connsiteY2" fmla="*/ 2298253 h 4601558"/>
              <a:gd name="connsiteX3" fmla="*/ 1276624 w 5851376"/>
              <a:gd name="connsiteY3" fmla="*/ 4601558 h 4601558"/>
              <a:gd name="connsiteX4" fmla="*/ 178601 w 5851376"/>
              <a:gd name="connsiteY4" fmla="*/ 811097 h 4601558"/>
              <a:gd name="connsiteX0" fmla="*/ 178601 w 5851376"/>
              <a:gd name="connsiteY0" fmla="*/ 811097 h 4607410"/>
              <a:gd name="connsiteX1" fmla="*/ 5024661 w 5851376"/>
              <a:gd name="connsiteY1" fmla="*/ 4995 h 4607410"/>
              <a:gd name="connsiteX2" fmla="*/ 5851376 w 5851376"/>
              <a:gd name="connsiteY2" fmla="*/ 2298253 h 4607410"/>
              <a:gd name="connsiteX3" fmla="*/ 1276624 w 5851376"/>
              <a:gd name="connsiteY3" fmla="*/ 4601558 h 4607410"/>
              <a:gd name="connsiteX4" fmla="*/ 178601 w 5851376"/>
              <a:gd name="connsiteY4" fmla="*/ 811097 h 4607410"/>
              <a:gd name="connsiteX0" fmla="*/ 178601 w 5851376"/>
              <a:gd name="connsiteY0" fmla="*/ 811097 h 4601879"/>
              <a:gd name="connsiteX1" fmla="*/ 5024661 w 5851376"/>
              <a:gd name="connsiteY1" fmla="*/ 4995 h 4601879"/>
              <a:gd name="connsiteX2" fmla="*/ 5851376 w 5851376"/>
              <a:gd name="connsiteY2" fmla="*/ 2298253 h 4601879"/>
              <a:gd name="connsiteX3" fmla="*/ 1276624 w 5851376"/>
              <a:gd name="connsiteY3" fmla="*/ 4601558 h 4601879"/>
              <a:gd name="connsiteX4" fmla="*/ 178601 w 5851376"/>
              <a:gd name="connsiteY4" fmla="*/ 811097 h 4601879"/>
              <a:gd name="connsiteX0" fmla="*/ 178601 w 5598354"/>
              <a:gd name="connsiteY0" fmla="*/ 808523 h 4709660"/>
              <a:gd name="connsiteX1" fmla="*/ 5024661 w 5598354"/>
              <a:gd name="connsiteY1" fmla="*/ 2421 h 4709660"/>
              <a:gd name="connsiteX2" fmla="*/ 5549926 w 5598354"/>
              <a:gd name="connsiteY2" fmla="*/ 4224963 h 4709660"/>
              <a:gd name="connsiteX3" fmla="*/ 1276624 w 5598354"/>
              <a:gd name="connsiteY3" fmla="*/ 4598984 h 4709660"/>
              <a:gd name="connsiteX4" fmla="*/ 178601 w 5598354"/>
              <a:gd name="connsiteY4" fmla="*/ 808523 h 4709660"/>
              <a:gd name="connsiteX0" fmla="*/ 178601 w 5915101"/>
              <a:gd name="connsiteY0" fmla="*/ 808718 h 4709855"/>
              <a:gd name="connsiteX1" fmla="*/ 5024661 w 5915101"/>
              <a:gd name="connsiteY1" fmla="*/ 2616 h 4709855"/>
              <a:gd name="connsiteX2" fmla="*/ 5549926 w 5915101"/>
              <a:gd name="connsiteY2" fmla="*/ 4225158 h 4709855"/>
              <a:gd name="connsiteX3" fmla="*/ 1276624 w 5915101"/>
              <a:gd name="connsiteY3" fmla="*/ 4599179 h 4709855"/>
              <a:gd name="connsiteX4" fmla="*/ 178601 w 5915101"/>
              <a:gd name="connsiteY4" fmla="*/ 808718 h 4709855"/>
              <a:gd name="connsiteX0" fmla="*/ 178601 w 5675803"/>
              <a:gd name="connsiteY0" fmla="*/ 808922 h 4621140"/>
              <a:gd name="connsiteX1" fmla="*/ 5024661 w 5675803"/>
              <a:gd name="connsiteY1" fmla="*/ 2820 h 4621140"/>
              <a:gd name="connsiteX2" fmla="*/ 5158040 w 5675803"/>
              <a:gd name="connsiteY2" fmla="*/ 3974153 h 4621140"/>
              <a:gd name="connsiteX3" fmla="*/ 1276624 w 5675803"/>
              <a:gd name="connsiteY3" fmla="*/ 4599383 h 4621140"/>
              <a:gd name="connsiteX4" fmla="*/ 178601 w 5675803"/>
              <a:gd name="connsiteY4" fmla="*/ 808922 h 4621140"/>
              <a:gd name="connsiteX0" fmla="*/ 178601 w 5675803"/>
              <a:gd name="connsiteY0" fmla="*/ 808922 h 4607064"/>
              <a:gd name="connsiteX1" fmla="*/ 5024661 w 5675803"/>
              <a:gd name="connsiteY1" fmla="*/ 2820 h 4607064"/>
              <a:gd name="connsiteX2" fmla="*/ 5158040 w 5675803"/>
              <a:gd name="connsiteY2" fmla="*/ 3974153 h 4607064"/>
              <a:gd name="connsiteX3" fmla="*/ 1276624 w 5675803"/>
              <a:gd name="connsiteY3" fmla="*/ 4599383 h 4607064"/>
              <a:gd name="connsiteX4" fmla="*/ 178601 w 5675803"/>
              <a:gd name="connsiteY4" fmla="*/ 808922 h 4607064"/>
              <a:gd name="connsiteX0" fmla="*/ 178601 w 5802309"/>
              <a:gd name="connsiteY0" fmla="*/ 808749 h 4651134"/>
              <a:gd name="connsiteX1" fmla="*/ 5024661 w 5802309"/>
              <a:gd name="connsiteY1" fmla="*/ 2647 h 4651134"/>
              <a:gd name="connsiteX2" fmla="*/ 5379104 w 5802309"/>
              <a:gd name="connsiteY2" fmla="*/ 4184995 h 4651134"/>
              <a:gd name="connsiteX3" fmla="*/ 1276624 w 5802309"/>
              <a:gd name="connsiteY3" fmla="*/ 4599210 h 4651134"/>
              <a:gd name="connsiteX4" fmla="*/ 178601 w 5802309"/>
              <a:gd name="connsiteY4" fmla="*/ 808749 h 465113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599150"/>
              <a:gd name="connsiteX1" fmla="*/ 4910882 w 5757360"/>
              <a:gd name="connsiteY1" fmla="*/ 2587 h 4599150"/>
              <a:gd name="connsiteX2" fmla="*/ 5265325 w 5757360"/>
              <a:gd name="connsiteY2" fmla="*/ 4184935 h 4599150"/>
              <a:gd name="connsiteX3" fmla="*/ 1162845 w 5757360"/>
              <a:gd name="connsiteY3" fmla="*/ 4599150 h 4599150"/>
              <a:gd name="connsiteX4" fmla="*/ 195451 w 5757360"/>
              <a:gd name="connsiteY4" fmla="*/ 1029752 h 4599150"/>
              <a:gd name="connsiteX0" fmla="*/ 195451 w 5757360"/>
              <a:gd name="connsiteY0" fmla="*/ 1029752 h 4725268"/>
              <a:gd name="connsiteX1" fmla="*/ 4910882 w 5757360"/>
              <a:gd name="connsiteY1" fmla="*/ 2587 h 4725268"/>
              <a:gd name="connsiteX2" fmla="*/ 5265325 w 5757360"/>
              <a:gd name="connsiteY2" fmla="*/ 4184935 h 4725268"/>
              <a:gd name="connsiteX3" fmla="*/ 1162845 w 5757360"/>
              <a:gd name="connsiteY3" fmla="*/ 4599150 h 4725268"/>
              <a:gd name="connsiteX4" fmla="*/ 195451 w 5757360"/>
              <a:gd name="connsiteY4" fmla="*/ 1029752 h 4725268"/>
              <a:gd name="connsiteX0" fmla="*/ 194182 w 5756091"/>
              <a:gd name="connsiteY0" fmla="*/ 1029752 h 4725268"/>
              <a:gd name="connsiteX1" fmla="*/ 4909613 w 5756091"/>
              <a:gd name="connsiteY1" fmla="*/ 2587 h 4725268"/>
              <a:gd name="connsiteX2" fmla="*/ 5264056 w 5756091"/>
              <a:gd name="connsiteY2" fmla="*/ 4184935 h 4725268"/>
              <a:gd name="connsiteX3" fmla="*/ 1161576 w 5756091"/>
              <a:gd name="connsiteY3" fmla="*/ 4599150 h 4725268"/>
              <a:gd name="connsiteX4" fmla="*/ 194182 w 5756091"/>
              <a:gd name="connsiteY4" fmla="*/ 1029752 h 4725268"/>
              <a:gd name="connsiteX0" fmla="*/ 241739 w 5803648"/>
              <a:gd name="connsiteY0" fmla="*/ 1029752 h 4644801"/>
              <a:gd name="connsiteX1" fmla="*/ 4957170 w 5803648"/>
              <a:gd name="connsiteY1" fmla="*/ 2587 h 4644801"/>
              <a:gd name="connsiteX2" fmla="*/ 5311613 w 5803648"/>
              <a:gd name="connsiteY2" fmla="*/ 4184935 h 4644801"/>
              <a:gd name="connsiteX3" fmla="*/ 927779 w 5803648"/>
              <a:gd name="connsiteY3" fmla="*/ 4468521 h 4644801"/>
              <a:gd name="connsiteX4" fmla="*/ 241739 w 5803648"/>
              <a:gd name="connsiteY4" fmla="*/ 1029752 h 4644801"/>
              <a:gd name="connsiteX0" fmla="*/ 241739 w 5803648"/>
              <a:gd name="connsiteY0" fmla="*/ 1029752 h 4681566"/>
              <a:gd name="connsiteX1" fmla="*/ 4957170 w 5803648"/>
              <a:gd name="connsiteY1" fmla="*/ 2587 h 4681566"/>
              <a:gd name="connsiteX2" fmla="*/ 5311613 w 5803648"/>
              <a:gd name="connsiteY2" fmla="*/ 4184935 h 4681566"/>
              <a:gd name="connsiteX3" fmla="*/ 927779 w 5803648"/>
              <a:gd name="connsiteY3" fmla="*/ 4468521 h 4681566"/>
              <a:gd name="connsiteX4" fmla="*/ 241739 w 5803648"/>
              <a:gd name="connsiteY4" fmla="*/ 1029752 h 4681566"/>
              <a:gd name="connsiteX0" fmla="*/ 241739 w 5912208"/>
              <a:gd name="connsiteY0" fmla="*/ 1058797 h 4710611"/>
              <a:gd name="connsiteX1" fmla="*/ 4957170 w 5912208"/>
              <a:gd name="connsiteY1" fmla="*/ 31632 h 4710611"/>
              <a:gd name="connsiteX2" fmla="*/ 5311613 w 5912208"/>
              <a:gd name="connsiteY2" fmla="*/ 4213980 h 4710611"/>
              <a:gd name="connsiteX3" fmla="*/ 927779 w 5912208"/>
              <a:gd name="connsiteY3" fmla="*/ 4497566 h 4710611"/>
              <a:gd name="connsiteX4" fmla="*/ 241739 w 5912208"/>
              <a:gd name="connsiteY4" fmla="*/ 1058797 h 4710611"/>
              <a:gd name="connsiteX0" fmla="*/ 241739 w 5643205"/>
              <a:gd name="connsiteY0" fmla="*/ 909302 h 4561116"/>
              <a:gd name="connsiteX1" fmla="*/ 4042770 w 5643205"/>
              <a:gd name="connsiteY1" fmla="*/ 32862 h 4561116"/>
              <a:gd name="connsiteX2" fmla="*/ 5311613 w 5643205"/>
              <a:gd name="connsiteY2" fmla="*/ 4064485 h 4561116"/>
              <a:gd name="connsiteX3" fmla="*/ 927779 w 5643205"/>
              <a:gd name="connsiteY3" fmla="*/ 4348071 h 4561116"/>
              <a:gd name="connsiteX4" fmla="*/ 241739 w 5643205"/>
              <a:gd name="connsiteY4" fmla="*/ 909302 h 4561116"/>
              <a:gd name="connsiteX0" fmla="*/ 241739 w 5838417"/>
              <a:gd name="connsiteY0" fmla="*/ 955224 h 4607038"/>
              <a:gd name="connsiteX1" fmla="*/ 4042770 w 5838417"/>
              <a:gd name="connsiteY1" fmla="*/ 78784 h 4607038"/>
              <a:gd name="connsiteX2" fmla="*/ 5311613 w 5838417"/>
              <a:gd name="connsiteY2" fmla="*/ 4110407 h 4607038"/>
              <a:gd name="connsiteX3" fmla="*/ 927779 w 5838417"/>
              <a:gd name="connsiteY3" fmla="*/ 4393993 h 4607038"/>
              <a:gd name="connsiteX4" fmla="*/ 241739 w 5838417"/>
              <a:gd name="connsiteY4" fmla="*/ 955224 h 4607038"/>
              <a:gd name="connsiteX0" fmla="*/ 241739 w 5838417"/>
              <a:gd name="connsiteY0" fmla="*/ 955224 h 4479329"/>
              <a:gd name="connsiteX1" fmla="*/ 4042770 w 5838417"/>
              <a:gd name="connsiteY1" fmla="*/ 78784 h 4479329"/>
              <a:gd name="connsiteX2" fmla="*/ 5311613 w 5838417"/>
              <a:gd name="connsiteY2" fmla="*/ 4110407 h 4479329"/>
              <a:gd name="connsiteX3" fmla="*/ 927779 w 5838417"/>
              <a:gd name="connsiteY3" fmla="*/ 4393993 h 4479329"/>
              <a:gd name="connsiteX4" fmla="*/ 241739 w 5838417"/>
              <a:gd name="connsiteY4" fmla="*/ 955224 h 4479329"/>
              <a:gd name="connsiteX0" fmla="*/ 241739 w 5939526"/>
              <a:gd name="connsiteY0" fmla="*/ 942880 h 4466985"/>
              <a:gd name="connsiteX1" fmla="*/ 4042770 w 5939526"/>
              <a:gd name="connsiteY1" fmla="*/ 66440 h 4466985"/>
              <a:gd name="connsiteX2" fmla="*/ 5311613 w 5939526"/>
              <a:gd name="connsiteY2" fmla="*/ 4098063 h 4466985"/>
              <a:gd name="connsiteX3" fmla="*/ 927779 w 5939526"/>
              <a:gd name="connsiteY3" fmla="*/ 4381649 h 4466985"/>
              <a:gd name="connsiteX4" fmla="*/ 241739 w 5939526"/>
              <a:gd name="connsiteY4" fmla="*/ 942880 h 4466985"/>
              <a:gd name="connsiteX0" fmla="*/ 347237 w 6045024"/>
              <a:gd name="connsiteY0" fmla="*/ 942880 h 4466985"/>
              <a:gd name="connsiteX1" fmla="*/ 4148268 w 6045024"/>
              <a:gd name="connsiteY1" fmla="*/ 66440 h 4466985"/>
              <a:gd name="connsiteX2" fmla="*/ 5417111 w 6045024"/>
              <a:gd name="connsiteY2" fmla="*/ 4098063 h 4466985"/>
              <a:gd name="connsiteX3" fmla="*/ 651440 w 6045024"/>
              <a:gd name="connsiteY3" fmla="*/ 4381649 h 4466985"/>
              <a:gd name="connsiteX4" fmla="*/ 347237 w 6045024"/>
              <a:gd name="connsiteY4" fmla="*/ 942880 h 4466985"/>
              <a:gd name="connsiteX0" fmla="*/ 273775 w 5971562"/>
              <a:gd name="connsiteY0" fmla="*/ 942880 h 4466985"/>
              <a:gd name="connsiteX1" fmla="*/ 4074806 w 5971562"/>
              <a:gd name="connsiteY1" fmla="*/ 66440 h 4466985"/>
              <a:gd name="connsiteX2" fmla="*/ 5343649 w 5971562"/>
              <a:gd name="connsiteY2" fmla="*/ 4098063 h 4466985"/>
              <a:gd name="connsiteX3" fmla="*/ 577978 w 5971562"/>
              <a:gd name="connsiteY3" fmla="*/ 4381649 h 4466985"/>
              <a:gd name="connsiteX4" fmla="*/ 273775 w 5971562"/>
              <a:gd name="connsiteY4" fmla="*/ 942880 h 4466985"/>
              <a:gd name="connsiteX0" fmla="*/ 273775 w 5971562"/>
              <a:gd name="connsiteY0" fmla="*/ 942880 h 4448824"/>
              <a:gd name="connsiteX1" fmla="*/ 4074806 w 5971562"/>
              <a:gd name="connsiteY1" fmla="*/ 66440 h 4448824"/>
              <a:gd name="connsiteX2" fmla="*/ 5343649 w 5971562"/>
              <a:gd name="connsiteY2" fmla="*/ 4098063 h 4448824"/>
              <a:gd name="connsiteX3" fmla="*/ 577978 w 5971562"/>
              <a:gd name="connsiteY3" fmla="*/ 4381649 h 4448824"/>
              <a:gd name="connsiteX4" fmla="*/ 273775 w 5971562"/>
              <a:gd name="connsiteY4" fmla="*/ 942880 h 4448824"/>
              <a:gd name="connsiteX0" fmla="*/ 273775 w 5783646"/>
              <a:gd name="connsiteY0" fmla="*/ 940244 h 4466512"/>
              <a:gd name="connsiteX1" fmla="*/ 4074806 w 5783646"/>
              <a:gd name="connsiteY1" fmla="*/ 63804 h 4466512"/>
              <a:gd name="connsiteX2" fmla="*/ 5052247 w 5783646"/>
              <a:gd name="connsiteY2" fmla="*/ 4306442 h 4466512"/>
              <a:gd name="connsiteX3" fmla="*/ 577978 w 5783646"/>
              <a:gd name="connsiteY3" fmla="*/ 4379013 h 4466512"/>
              <a:gd name="connsiteX4" fmla="*/ 273775 w 5783646"/>
              <a:gd name="connsiteY4" fmla="*/ 940244 h 4466512"/>
              <a:gd name="connsiteX0" fmla="*/ 273775 w 5864506"/>
              <a:gd name="connsiteY0" fmla="*/ 934546 h 4460814"/>
              <a:gd name="connsiteX1" fmla="*/ 4074806 w 5864506"/>
              <a:gd name="connsiteY1" fmla="*/ 58106 h 4460814"/>
              <a:gd name="connsiteX2" fmla="*/ 5052247 w 5864506"/>
              <a:gd name="connsiteY2" fmla="*/ 4300744 h 4460814"/>
              <a:gd name="connsiteX3" fmla="*/ 577978 w 5864506"/>
              <a:gd name="connsiteY3" fmla="*/ 4373315 h 4460814"/>
              <a:gd name="connsiteX4" fmla="*/ 273775 w 5864506"/>
              <a:gd name="connsiteY4" fmla="*/ 934546 h 4460814"/>
              <a:gd name="connsiteX0" fmla="*/ 273775 w 5500878"/>
              <a:gd name="connsiteY0" fmla="*/ 877967 h 4404235"/>
              <a:gd name="connsiteX1" fmla="*/ 4074806 w 5500878"/>
              <a:gd name="connsiteY1" fmla="*/ 1527 h 4404235"/>
              <a:gd name="connsiteX2" fmla="*/ 5052247 w 5500878"/>
              <a:gd name="connsiteY2" fmla="*/ 4244165 h 4404235"/>
              <a:gd name="connsiteX3" fmla="*/ 577978 w 5500878"/>
              <a:gd name="connsiteY3" fmla="*/ 4316736 h 4404235"/>
              <a:gd name="connsiteX4" fmla="*/ 273775 w 5500878"/>
              <a:gd name="connsiteY4" fmla="*/ 877967 h 440423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961503"/>
              <a:gd name="connsiteY0" fmla="*/ 925032 h 4451300"/>
              <a:gd name="connsiteX1" fmla="*/ 5220318 w 5961503"/>
              <a:gd name="connsiteY1" fmla="*/ 8398 h 4451300"/>
              <a:gd name="connsiteX2" fmla="*/ 5052247 w 5961503"/>
              <a:gd name="connsiteY2" fmla="*/ 4291230 h 4451300"/>
              <a:gd name="connsiteX3" fmla="*/ 577978 w 5961503"/>
              <a:gd name="connsiteY3" fmla="*/ 4363801 h 4451300"/>
              <a:gd name="connsiteX4" fmla="*/ 273775 w 5961503"/>
              <a:gd name="connsiteY4" fmla="*/ 925032 h 4451300"/>
              <a:gd name="connsiteX0" fmla="*/ 273775 w 5802230"/>
              <a:gd name="connsiteY0" fmla="*/ 894937 h 4421205"/>
              <a:gd name="connsiteX1" fmla="*/ 4858577 w 5802230"/>
              <a:gd name="connsiteY1" fmla="*/ 8448 h 4421205"/>
              <a:gd name="connsiteX2" fmla="*/ 5052247 w 5802230"/>
              <a:gd name="connsiteY2" fmla="*/ 4261135 h 4421205"/>
              <a:gd name="connsiteX3" fmla="*/ 577978 w 5802230"/>
              <a:gd name="connsiteY3" fmla="*/ 4333706 h 4421205"/>
              <a:gd name="connsiteX4" fmla="*/ 273775 w 5802230"/>
              <a:gd name="connsiteY4" fmla="*/ 894937 h 4421205"/>
              <a:gd name="connsiteX0" fmla="*/ 273775 w 5537359"/>
              <a:gd name="connsiteY0" fmla="*/ 894986 h 4417612"/>
              <a:gd name="connsiteX1" fmla="*/ 4858577 w 5537359"/>
              <a:gd name="connsiteY1" fmla="*/ 8497 h 4417612"/>
              <a:gd name="connsiteX2" fmla="*/ 4559878 w 5537359"/>
              <a:gd name="connsiteY2" fmla="*/ 4231039 h 4417612"/>
              <a:gd name="connsiteX3" fmla="*/ 577978 w 5537359"/>
              <a:gd name="connsiteY3" fmla="*/ 4333755 h 4417612"/>
              <a:gd name="connsiteX4" fmla="*/ 273775 w 5537359"/>
              <a:gd name="connsiteY4" fmla="*/ 894986 h 4417612"/>
              <a:gd name="connsiteX0" fmla="*/ 273775 w 5812461"/>
              <a:gd name="connsiteY0" fmla="*/ 895572 h 4418198"/>
              <a:gd name="connsiteX1" fmla="*/ 4858577 w 5812461"/>
              <a:gd name="connsiteY1" fmla="*/ 9083 h 4418198"/>
              <a:gd name="connsiteX2" fmla="*/ 4559878 w 5812461"/>
              <a:gd name="connsiteY2" fmla="*/ 4231625 h 4418198"/>
              <a:gd name="connsiteX3" fmla="*/ 577978 w 5812461"/>
              <a:gd name="connsiteY3" fmla="*/ 4334341 h 4418198"/>
              <a:gd name="connsiteX4" fmla="*/ 273775 w 5812461"/>
              <a:gd name="connsiteY4" fmla="*/ 895572 h 4418198"/>
              <a:gd name="connsiteX0" fmla="*/ 273775 w 5806873"/>
              <a:gd name="connsiteY0" fmla="*/ 895295 h 4440129"/>
              <a:gd name="connsiteX1" fmla="*/ 4858577 w 5806873"/>
              <a:gd name="connsiteY1" fmla="*/ 8806 h 4440129"/>
              <a:gd name="connsiteX2" fmla="*/ 4549829 w 5806873"/>
              <a:gd name="connsiteY2" fmla="*/ 4382073 h 4440129"/>
              <a:gd name="connsiteX3" fmla="*/ 577978 w 5806873"/>
              <a:gd name="connsiteY3" fmla="*/ 4334064 h 4440129"/>
              <a:gd name="connsiteX4" fmla="*/ 273775 w 5806873"/>
              <a:gd name="connsiteY4" fmla="*/ 895295 h 4440129"/>
              <a:gd name="connsiteX0" fmla="*/ 273775 w 5806873"/>
              <a:gd name="connsiteY0" fmla="*/ 895295 h 4404386"/>
              <a:gd name="connsiteX1" fmla="*/ 4858577 w 5806873"/>
              <a:gd name="connsiteY1" fmla="*/ 8806 h 4404386"/>
              <a:gd name="connsiteX2" fmla="*/ 4549829 w 5806873"/>
              <a:gd name="connsiteY2" fmla="*/ 4382073 h 4404386"/>
              <a:gd name="connsiteX3" fmla="*/ 577978 w 5806873"/>
              <a:gd name="connsiteY3" fmla="*/ 4334064 h 4404386"/>
              <a:gd name="connsiteX4" fmla="*/ 273775 w 5806873"/>
              <a:gd name="connsiteY4" fmla="*/ 895295 h 4404386"/>
              <a:gd name="connsiteX0" fmla="*/ 273775 w 5810350"/>
              <a:gd name="connsiteY0" fmla="*/ 890500 h 4399591"/>
              <a:gd name="connsiteX1" fmla="*/ 4858577 w 5810350"/>
              <a:gd name="connsiteY1" fmla="*/ 4011 h 4399591"/>
              <a:gd name="connsiteX2" fmla="*/ 4549829 w 5810350"/>
              <a:gd name="connsiteY2" fmla="*/ 4377278 h 4399591"/>
              <a:gd name="connsiteX3" fmla="*/ 577978 w 5810350"/>
              <a:gd name="connsiteY3" fmla="*/ 4329269 h 4399591"/>
              <a:gd name="connsiteX4" fmla="*/ 273775 w 5810350"/>
              <a:gd name="connsiteY4" fmla="*/ 890500 h 4399591"/>
              <a:gd name="connsiteX0" fmla="*/ 305470 w 5842045"/>
              <a:gd name="connsiteY0" fmla="*/ 890500 h 4399591"/>
              <a:gd name="connsiteX1" fmla="*/ 4890272 w 5842045"/>
              <a:gd name="connsiteY1" fmla="*/ 4011 h 4399591"/>
              <a:gd name="connsiteX2" fmla="*/ 4581524 w 5842045"/>
              <a:gd name="connsiteY2" fmla="*/ 4377278 h 4399591"/>
              <a:gd name="connsiteX3" fmla="*/ 609673 w 5842045"/>
              <a:gd name="connsiteY3" fmla="*/ 4329269 h 4399591"/>
              <a:gd name="connsiteX4" fmla="*/ 305470 w 5842045"/>
              <a:gd name="connsiteY4" fmla="*/ 890500 h 4399591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864938"/>
              <a:gd name="connsiteY0" fmla="*/ 894601 h 4412913"/>
              <a:gd name="connsiteX1" fmla="*/ 4834800 w 5864938"/>
              <a:gd name="connsiteY1" fmla="*/ 8112 h 4412913"/>
              <a:gd name="connsiteX2" fmla="*/ 4526052 w 5864938"/>
              <a:gd name="connsiteY2" fmla="*/ 4381379 h 4412913"/>
              <a:gd name="connsiteX3" fmla="*/ 765216 w 5864938"/>
              <a:gd name="connsiteY3" fmla="*/ 4343418 h 4412913"/>
              <a:gd name="connsiteX4" fmla="*/ 249998 w 5864938"/>
              <a:gd name="connsiteY4" fmla="*/ 894601 h 4412913"/>
              <a:gd name="connsiteX0" fmla="*/ 249998 w 5804074"/>
              <a:gd name="connsiteY0" fmla="*/ 892681 h 4410993"/>
              <a:gd name="connsiteX1" fmla="*/ 4834800 w 5804074"/>
              <a:gd name="connsiteY1" fmla="*/ 6192 h 4410993"/>
              <a:gd name="connsiteX2" fmla="*/ 4526052 w 5804074"/>
              <a:gd name="connsiteY2" fmla="*/ 4379459 h 4410993"/>
              <a:gd name="connsiteX3" fmla="*/ 765216 w 5804074"/>
              <a:gd name="connsiteY3" fmla="*/ 4341498 h 4410993"/>
              <a:gd name="connsiteX4" fmla="*/ 249998 w 5804074"/>
              <a:gd name="connsiteY4" fmla="*/ 892681 h 4410993"/>
              <a:gd name="connsiteX0" fmla="*/ 251951 w 5806027"/>
              <a:gd name="connsiteY0" fmla="*/ 892681 h 4410993"/>
              <a:gd name="connsiteX1" fmla="*/ 4836753 w 5806027"/>
              <a:gd name="connsiteY1" fmla="*/ 6192 h 4410993"/>
              <a:gd name="connsiteX2" fmla="*/ 4528005 w 5806027"/>
              <a:gd name="connsiteY2" fmla="*/ 4379459 h 4410993"/>
              <a:gd name="connsiteX3" fmla="*/ 767169 w 5806027"/>
              <a:gd name="connsiteY3" fmla="*/ 4341498 h 4410993"/>
              <a:gd name="connsiteX4" fmla="*/ 251951 w 5806027"/>
              <a:gd name="connsiteY4" fmla="*/ 892681 h 4410993"/>
              <a:gd name="connsiteX0" fmla="*/ 251951 w 5952250"/>
              <a:gd name="connsiteY0" fmla="*/ 893934 h 4412246"/>
              <a:gd name="connsiteX1" fmla="*/ 4836753 w 5952250"/>
              <a:gd name="connsiteY1" fmla="*/ 7445 h 4412246"/>
              <a:gd name="connsiteX2" fmla="*/ 4528005 w 5952250"/>
              <a:gd name="connsiteY2" fmla="*/ 4380712 h 4412246"/>
              <a:gd name="connsiteX3" fmla="*/ 767169 w 5952250"/>
              <a:gd name="connsiteY3" fmla="*/ 4342751 h 4412246"/>
              <a:gd name="connsiteX4" fmla="*/ 251951 w 5952250"/>
              <a:gd name="connsiteY4" fmla="*/ 893934 h 4412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52250" h="4412246">
                <a:moveTo>
                  <a:pt x="251951" y="893934"/>
                </a:moveTo>
                <a:cubicBezTo>
                  <a:pt x="745237" y="-610713"/>
                  <a:pt x="2826165" y="406772"/>
                  <a:pt x="4836753" y="7445"/>
                </a:cubicBezTo>
                <a:cubicBezTo>
                  <a:pt x="6231043" y="-212875"/>
                  <a:pt x="6520011" y="4530693"/>
                  <a:pt x="4528005" y="4380712"/>
                </a:cubicBezTo>
                <a:cubicBezTo>
                  <a:pt x="2239413" y="3902484"/>
                  <a:pt x="2362425" y="4630059"/>
                  <a:pt x="767169" y="4342751"/>
                </a:cubicBezTo>
                <a:cubicBezTo>
                  <a:pt x="203544" y="4187932"/>
                  <a:pt x="-329936" y="2736876"/>
                  <a:pt x="251951" y="89393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212463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4B633761-F320-B7FC-7A97-B1F815F16DA3}"/>
              </a:ext>
            </a:extLst>
          </p:cNvPr>
          <p:cNvSpPr txBox="1">
            <a:spLocks/>
          </p:cNvSpPr>
          <p:nvPr/>
        </p:nvSpPr>
        <p:spPr>
          <a:xfrm>
            <a:off x="431800" y="1225087"/>
            <a:ext cx="8243888" cy="50233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100" kern="1200">
                <a:solidFill>
                  <a:srgbClr val="000000"/>
                </a:solidFill>
                <a:latin typeface="Calibri"/>
                <a:ea typeface="+mn-ea"/>
                <a:cs typeface="Calibri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100" kern="1200">
                <a:solidFill>
                  <a:srgbClr val="000000"/>
                </a:solidFill>
                <a:latin typeface="Calibri"/>
                <a:ea typeface="+mn-ea"/>
                <a:cs typeface="Calibri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100" kern="1200">
                <a:solidFill>
                  <a:srgbClr val="000000"/>
                </a:solidFill>
                <a:latin typeface="Calibri"/>
                <a:ea typeface="+mn-ea"/>
                <a:cs typeface="Calibri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100" kern="1200">
                <a:solidFill>
                  <a:srgbClr val="000000"/>
                </a:solidFill>
                <a:latin typeface="Calibri"/>
                <a:ea typeface="+mn-ea"/>
                <a:cs typeface="Calibri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100" kern="1200">
                <a:solidFill>
                  <a:srgbClr val="000000"/>
                </a:solidFill>
                <a:latin typeface="Calibri"/>
                <a:ea typeface="+mn-ea"/>
                <a:cs typeface="Calibri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sz="4200" i="0" noProof="0">
                <a:latin typeface="Edu QLD Beginner" pitchFamily="2" charset="0"/>
              </a:rPr>
              <a:t>You will be successful when you can: </a:t>
            </a:r>
          </a:p>
        </p:txBody>
      </p:sp>
      <p:pic>
        <p:nvPicPr>
          <p:cNvPr id="7" name="Picture 6" descr="A blue circle with white outline icons&#10;&#10;AI-generated content may be incorrect.">
            <a:extLst>
              <a:ext uri="{FF2B5EF4-FFF2-40B4-BE49-F238E27FC236}">
                <a16:creationId xmlns:a16="http://schemas.microsoft.com/office/drawing/2014/main" id="{6ED4AC2B-7E58-D768-E3B3-F55A004399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15" t="37953" r="26764" b="29811"/>
          <a:stretch>
            <a:fillRect/>
          </a:stretch>
        </p:blipFill>
        <p:spPr>
          <a:xfrm>
            <a:off x="416815" y="2214281"/>
            <a:ext cx="1617790" cy="160160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53D3852-8E2C-3D35-C75A-4414C76F9F54}"/>
              </a:ext>
            </a:extLst>
          </p:cNvPr>
          <p:cNvSpPr txBox="1"/>
          <p:nvPr/>
        </p:nvSpPr>
        <p:spPr>
          <a:xfrm>
            <a:off x="2034605" y="2093278"/>
            <a:ext cx="6614096" cy="203132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spcBef>
                <a:spcPts val="672"/>
              </a:spcBef>
            </a:pPr>
            <a:r>
              <a:rPr lang="en-AU" sz="4200" b="1" i="0" noProof="0">
                <a:solidFill>
                  <a:srgbClr val="177F99"/>
                </a:solidFill>
                <a:latin typeface="Edu QLD Beginner" pitchFamily="2" charset="0"/>
                <a:cs typeface="Calibri"/>
              </a:rPr>
              <a:t>name</a:t>
            </a:r>
            <a:r>
              <a:rPr lang="en-AU" sz="4200" i="0" noProof="0">
                <a:solidFill>
                  <a:srgbClr val="177F99"/>
                </a:solidFill>
                <a:latin typeface="Edu QLD Beginner" pitchFamily="2" charset="0"/>
                <a:cs typeface="Calibri"/>
              </a:rPr>
              <a:t> </a:t>
            </a:r>
            <a:r>
              <a:rPr lang="en-AU" sz="4200" i="0" noProof="0">
                <a:solidFill>
                  <a:srgbClr val="000000"/>
                </a:solidFill>
                <a:latin typeface="Edu QLD Beginner" pitchFamily="2" charset="0"/>
                <a:cs typeface="Calibri"/>
              </a:rPr>
              <a:t>a way you can use kind words or gentle hands to show respect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5A30EEF-5739-6E36-19D1-E26A6A43C13D}"/>
              </a:ext>
            </a:extLst>
          </p:cNvPr>
          <p:cNvSpPr txBox="1"/>
          <p:nvPr/>
        </p:nvSpPr>
        <p:spPr>
          <a:xfrm>
            <a:off x="2031011" y="4259423"/>
            <a:ext cx="6617690" cy="138499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spcBef>
                <a:spcPts val="672"/>
              </a:spcBef>
            </a:pPr>
            <a:r>
              <a:rPr lang="en-AU" sz="4200" b="1" i="0" noProof="0">
                <a:solidFill>
                  <a:srgbClr val="177F99"/>
                </a:solidFill>
                <a:latin typeface="Edu QLD Beginner" pitchFamily="2" charset="0"/>
                <a:cs typeface="Calibri"/>
              </a:rPr>
              <a:t>say</a:t>
            </a:r>
            <a:r>
              <a:rPr lang="en-AU" sz="4200" i="0" noProof="0">
                <a:solidFill>
                  <a:srgbClr val="177F99"/>
                </a:solidFill>
                <a:latin typeface="Edu QLD Beginner" pitchFamily="2" charset="0"/>
                <a:cs typeface="Calibri"/>
              </a:rPr>
              <a:t> </a:t>
            </a:r>
            <a:r>
              <a:rPr lang="en-AU" sz="4200" i="0" noProof="0">
                <a:solidFill>
                  <a:srgbClr val="000000"/>
                </a:solidFill>
                <a:latin typeface="Edu QLD Beginner" pitchFamily="2" charset="0"/>
                <a:cs typeface="Calibri"/>
              </a:rPr>
              <a:t>why being respectful helps everyone feel safe.</a:t>
            </a:r>
          </a:p>
        </p:txBody>
      </p:sp>
      <p:pic>
        <p:nvPicPr>
          <p:cNvPr id="12" name="Picture 11" descr="A blue circle with white outline icons&#10;&#10;AI-generated content may be incorrect.">
            <a:extLst>
              <a:ext uri="{FF2B5EF4-FFF2-40B4-BE49-F238E27FC236}">
                <a16:creationId xmlns:a16="http://schemas.microsoft.com/office/drawing/2014/main" id="{1D4728AB-4C63-86FD-E1B2-9FA9F090E4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" t="36611" r="75525" b="31038"/>
          <a:stretch>
            <a:fillRect/>
          </a:stretch>
        </p:blipFill>
        <p:spPr>
          <a:xfrm>
            <a:off x="420409" y="4118260"/>
            <a:ext cx="1610601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469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6">
            <a:extLst>
              <a:ext uri="{FF2B5EF4-FFF2-40B4-BE49-F238E27FC236}">
                <a16:creationId xmlns:a16="http://schemas.microsoft.com/office/drawing/2014/main" id="{9E1667E7-9F0C-FAF1-73E8-E2FA05D45D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7" r="4977"/>
          <a:stretch/>
        </p:blipFill>
        <p:spPr>
          <a:xfrm>
            <a:off x="1137918" y="1217536"/>
            <a:ext cx="6868164" cy="5091189"/>
          </a:xfrm>
          <a:custGeom>
            <a:avLst/>
            <a:gdLst>
              <a:gd name="connsiteX0" fmla="*/ 0 w 5733065"/>
              <a:gd name="connsiteY0" fmla="*/ 2293257 h 4586514"/>
              <a:gd name="connsiteX1" fmla="*/ 2866533 w 5733065"/>
              <a:gd name="connsiteY1" fmla="*/ 0 h 4586514"/>
              <a:gd name="connsiteX2" fmla="*/ 5733065 w 5733065"/>
              <a:gd name="connsiteY2" fmla="*/ 2293257 h 4586514"/>
              <a:gd name="connsiteX3" fmla="*/ 2866533 w 5733065"/>
              <a:gd name="connsiteY3" fmla="*/ 4586514 h 4586514"/>
              <a:gd name="connsiteX4" fmla="*/ 0 w 5733065"/>
              <a:gd name="connsiteY4" fmla="*/ 2293257 h 4586514"/>
              <a:gd name="connsiteX0" fmla="*/ 0 w 5672775"/>
              <a:gd name="connsiteY0" fmla="*/ 806101 h 4586514"/>
              <a:gd name="connsiteX1" fmla="*/ 2806243 w 5672775"/>
              <a:gd name="connsiteY1" fmla="*/ 0 h 4586514"/>
              <a:gd name="connsiteX2" fmla="*/ 5672775 w 5672775"/>
              <a:gd name="connsiteY2" fmla="*/ 2293257 h 4586514"/>
              <a:gd name="connsiteX3" fmla="*/ 2806243 w 5672775"/>
              <a:gd name="connsiteY3" fmla="*/ 4586514 h 4586514"/>
              <a:gd name="connsiteX4" fmla="*/ 0 w 5672775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648431 h 4428844"/>
              <a:gd name="connsiteX1" fmla="*/ 5723296 w 5866724"/>
              <a:gd name="connsiteY1" fmla="*/ 113635 h 4428844"/>
              <a:gd name="connsiteX2" fmla="*/ 5866724 w 5866724"/>
              <a:gd name="connsiteY2" fmla="*/ 2135587 h 4428844"/>
              <a:gd name="connsiteX3" fmla="*/ 3000192 w 5866724"/>
              <a:gd name="connsiteY3" fmla="*/ 4428844 h 4428844"/>
              <a:gd name="connsiteX4" fmla="*/ 193949 w 5866724"/>
              <a:gd name="connsiteY4" fmla="*/ 648431 h 4428844"/>
              <a:gd name="connsiteX0" fmla="*/ 193949 w 5866724"/>
              <a:gd name="connsiteY0" fmla="*/ 639455 h 4419868"/>
              <a:gd name="connsiteX1" fmla="*/ 5723296 w 5866724"/>
              <a:gd name="connsiteY1" fmla="*/ 104659 h 4419868"/>
              <a:gd name="connsiteX2" fmla="*/ 5866724 w 5866724"/>
              <a:gd name="connsiteY2" fmla="*/ 2126611 h 4419868"/>
              <a:gd name="connsiteX3" fmla="*/ 3000192 w 5866724"/>
              <a:gd name="connsiteY3" fmla="*/ 4419868 h 4419868"/>
              <a:gd name="connsiteX4" fmla="*/ 193949 w 5866724"/>
              <a:gd name="connsiteY4" fmla="*/ 639455 h 4419868"/>
              <a:gd name="connsiteX0" fmla="*/ 193949 w 6103969"/>
              <a:gd name="connsiteY0" fmla="*/ 639455 h 4419868"/>
              <a:gd name="connsiteX1" fmla="*/ 5723296 w 6103969"/>
              <a:gd name="connsiteY1" fmla="*/ 104659 h 4419868"/>
              <a:gd name="connsiteX2" fmla="*/ 5866724 w 6103969"/>
              <a:gd name="connsiteY2" fmla="*/ 2126611 h 4419868"/>
              <a:gd name="connsiteX3" fmla="*/ 3000192 w 6103969"/>
              <a:gd name="connsiteY3" fmla="*/ 4419868 h 4419868"/>
              <a:gd name="connsiteX4" fmla="*/ 193949 w 6103969"/>
              <a:gd name="connsiteY4" fmla="*/ 639455 h 4419868"/>
              <a:gd name="connsiteX0" fmla="*/ 193949 w 5866927"/>
              <a:gd name="connsiteY0" fmla="*/ 725715 h 4506128"/>
              <a:gd name="connsiteX1" fmla="*/ 5271121 w 5866927"/>
              <a:gd name="connsiteY1" fmla="*/ 0 h 4506128"/>
              <a:gd name="connsiteX2" fmla="*/ 5866724 w 5866927"/>
              <a:gd name="connsiteY2" fmla="*/ 2212871 h 4506128"/>
              <a:gd name="connsiteX3" fmla="*/ 3000192 w 5866927"/>
              <a:gd name="connsiteY3" fmla="*/ 4506128 h 4506128"/>
              <a:gd name="connsiteX4" fmla="*/ 193949 w 5866927"/>
              <a:gd name="connsiteY4" fmla="*/ 725715 h 4506128"/>
              <a:gd name="connsiteX0" fmla="*/ 193949 w 5887493"/>
              <a:gd name="connsiteY0" fmla="*/ 730942 h 4511355"/>
              <a:gd name="connsiteX1" fmla="*/ 5271121 w 5887493"/>
              <a:gd name="connsiteY1" fmla="*/ 5227 h 4511355"/>
              <a:gd name="connsiteX2" fmla="*/ 5866724 w 5887493"/>
              <a:gd name="connsiteY2" fmla="*/ 2218098 h 4511355"/>
              <a:gd name="connsiteX3" fmla="*/ 3000192 w 5887493"/>
              <a:gd name="connsiteY3" fmla="*/ 4511355 h 4511355"/>
              <a:gd name="connsiteX4" fmla="*/ 193949 w 5887493"/>
              <a:gd name="connsiteY4" fmla="*/ 730942 h 4511355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88203 w 5760978"/>
              <a:gd name="connsiteY0" fmla="*/ 811097 h 4591510"/>
              <a:gd name="connsiteX1" fmla="*/ 4934263 w 5760978"/>
              <a:gd name="connsiteY1" fmla="*/ 4995 h 4591510"/>
              <a:gd name="connsiteX2" fmla="*/ 5760978 w 5760978"/>
              <a:gd name="connsiteY2" fmla="*/ 2298253 h 4591510"/>
              <a:gd name="connsiteX3" fmla="*/ 2894446 w 5760978"/>
              <a:gd name="connsiteY3" fmla="*/ 4591510 h 4591510"/>
              <a:gd name="connsiteX4" fmla="*/ 88203 w 5760978"/>
              <a:gd name="connsiteY4" fmla="*/ 811097 h 4591510"/>
              <a:gd name="connsiteX0" fmla="*/ 205536 w 5878311"/>
              <a:gd name="connsiteY0" fmla="*/ 811097 h 4601558"/>
              <a:gd name="connsiteX1" fmla="*/ 5051596 w 5878311"/>
              <a:gd name="connsiteY1" fmla="*/ 4995 h 4601558"/>
              <a:gd name="connsiteX2" fmla="*/ 5878311 w 5878311"/>
              <a:gd name="connsiteY2" fmla="*/ 2298253 h 4601558"/>
              <a:gd name="connsiteX3" fmla="*/ 1303559 w 5878311"/>
              <a:gd name="connsiteY3" fmla="*/ 4601558 h 4601558"/>
              <a:gd name="connsiteX4" fmla="*/ 205536 w 5878311"/>
              <a:gd name="connsiteY4" fmla="*/ 811097 h 4601558"/>
              <a:gd name="connsiteX0" fmla="*/ 178601 w 5851376"/>
              <a:gd name="connsiteY0" fmla="*/ 811097 h 4601558"/>
              <a:gd name="connsiteX1" fmla="*/ 5024661 w 5851376"/>
              <a:gd name="connsiteY1" fmla="*/ 4995 h 4601558"/>
              <a:gd name="connsiteX2" fmla="*/ 5851376 w 5851376"/>
              <a:gd name="connsiteY2" fmla="*/ 2298253 h 4601558"/>
              <a:gd name="connsiteX3" fmla="*/ 1276624 w 5851376"/>
              <a:gd name="connsiteY3" fmla="*/ 4601558 h 4601558"/>
              <a:gd name="connsiteX4" fmla="*/ 178601 w 5851376"/>
              <a:gd name="connsiteY4" fmla="*/ 811097 h 4601558"/>
              <a:gd name="connsiteX0" fmla="*/ 178601 w 5851376"/>
              <a:gd name="connsiteY0" fmla="*/ 811097 h 4607410"/>
              <a:gd name="connsiteX1" fmla="*/ 5024661 w 5851376"/>
              <a:gd name="connsiteY1" fmla="*/ 4995 h 4607410"/>
              <a:gd name="connsiteX2" fmla="*/ 5851376 w 5851376"/>
              <a:gd name="connsiteY2" fmla="*/ 2298253 h 4607410"/>
              <a:gd name="connsiteX3" fmla="*/ 1276624 w 5851376"/>
              <a:gd name="connsiteY3" fmla="*/ 4601558 h 4607410"/>
              <a:gd name="connsiteX4" fmla="*/ 178601 w 5851376"/>
              <a:gd name="connsiteY4" fmla="*/ 811097 h 4607410"/>
              <a:gd name="connsiteX0" fmla="*/ 178601 w 5851376"/>
              <a:gd name="connsiteY0" fmla="*/ 811097 h 4601879"/>
              <a:gd name="connsiteX1" fmla="*/ 5024661 w 5851376"/>
              <a:gd name="connsiteY1" fmla="*/ 4995 h 4601879"/>
              <a:gd name="connsiteX2" fmla="*/ 5851376 w 5851376"/>
              <a:gd name="connsiteY2" fmla="*/ 2298253 h 4601879"/>
              <a:gd name="connsiteX3" fmla="*/ 1276624 w 5851376"/>
              <a:gd name="connsiteY3" fmla="*/ 4601558 h 4601879"/>
              <a:gd name="connsiteX4" fmla="*/ 178601 w 5851376"/>
              <a:gd name="connsiteY4" fmla="*/ 811097 h 4601879"/>
              <a:gd name="connsiteX0" fmla="*/ 178601 w 5598354"/>
              <a:gd name="connsiteY0" fmla="*/ 808523 h 4709660"/>
              <a:gd name="connsiteX1" fmla="*/ 5024661 w 5598354"/>
              <a:gd name="connsiteY1" fmla="*/ 2421 h 4709660"/>
              <a:gd name="connsiteX2" fmla="*/ 5549926 w 5598354"/>
              <a:gd name="connsiteY2" fmla="*/ 4224963 h 4709660"/>
              <a:gd name="connsiteX3" fmla="*/ 1276624 w 5598354"/>
              <a:gd name="connsiteY3" fmla="*/ 4598984 h 4709660"/>
              <a:gd name="connsiteX4" fmla="*/ 178601 w 5598354"/>
              <a:gd name="connsiteY4" fmla="*/ 808523 h 4709660"/>
              <a:gd name="connsiteX0" fmla="*/ 178601 w 5915101"/>
              <a:gd name="connsiteY0" fmla="*/ 808718 h 4709855"/>
              <a:gd name="connsiteX1" fmla="*/ 5024661 w 5915101"/>
              <a:gd name="connsiteY1" fmla="*/ 2616 h 4709855"/>
              <a:gd name="connsiteX2" fmla="*/ 5549926 w 5915101"/>
              <a:gd name="connsiteY2" fmla="*/ 4225158 h 4709855"/>
              <a:gd name="connsiteX3" fmla="*/ 1276624 w 5915101"/>
              <a:gd name="connsiteY3" fmla="*/ 4599179 h 4709855"/>
              <a:gd name="connsiteX4" fmla="*/ 178601 w 5915101"/>
              <a:gd name="connsiteY4" fmla="*/ 808718 h 4709855"/>
              <a:gd name="connsiteX0" fmla="*/ 178601 w 5675803"/>
              <a:gd name="connsiteY0" fmla="*/ 808922 h 4621140"/>
              <a:gd name="connsiteX1" fmla="*/ 5024661 w 5675803"/>
              <a:gd name="connsiteY1" fmla="*/ 2820 h 4621140"/>
              <a:gd name="connsiteX2" fmla="*/ 5158040 w 5675803"/>
              <a:gd name="connsiteY2" fmla="*/ 3974153 h 4621140"/>
              <a:gd name="connsiteX3" fmla="*/ 1276624 w 5675803"/>
              <a:gd name="connsiteY3" fmla="*/ 4599383 h 4621140"/>
              <a:gd name="connsiteX4" fmla="*/ 178601 w 5675803"/>
              <a:gd name="connsiteY4" fmla="*/ 808922 h 4621140"/>
              <a:gd name="connsiteX0" fmla="*/ 178601 w 5675803"/>
              <a:gd name="connsiteY0" fmla="*/ 808922 h 4607064"/>
              <a:gd name="connsiteX1" fmla="*/ 5024661 w 5675803"/>
              <a:gd name="connsiteY1" fmla="*/ 2820 h 4607064"/>
              <a:gd name="connsiteX2" fmla="*/ 5158040 w 5675803"/>
              <a:gd name="connsiteY2" fmla="*/ 3974153 h 4607064"/>
              <a:gd name="connsiteX3" fmla="*/ 1276624 w 5675803"/>
              <a:gd name="connsiteY3" fmla="*/ 4599383 h 4607064"/>
              <a:gd name="connsiteX4" fmla="*/ 178601 w 5675803"/>
              <a:gd name="connsiteY4" fmla="*/ 808922 h 4607064"/>
              <a:gd name="connsiteX0" fmla="*/ 178601 w 5802309"/>
              <a:gd name="connsiteY0" fmla="*/ 808749 h 4651134"/>
              <a:gd name="connsiteX1" fmla="*/ 5024661 w 5802309"/>
              <a:gd name="connsiteY1" fmla="*/ 2647 h 4651134"/>
              <a:gd name="connsiteX2" fmla="*/ 5379104 w 5802309"/>
              <a:gd name="connsiteY2" fmla="*/ 4184995 h 4651134"/>
              <a:gd name="connsiteX3" fmla="*/ 1276624 w 5802309"/>
              <a:gd name="connsiteY3" fmla="*/ 4599210 h 4651134"/>
              <a:gd name="connsiteX4" fmla="*/ 178601 w 5802309"/>
              <a:gd name="connsiteY4" fmla="*/ 808749 h 465113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599150"/>
              <a:gd name="connsiteX1" fmla="*/ 4910882 w 5757360"/>
              <a:gd name="connsiteY1" fmla="*/ 2587 h 4599150"/>
              <a:gd name="connsiteX2" fmla="*/ 5265325 w 5757360"/>
              <a:gd name="connsiteY2" fmla="*/ 4184935 h 4599150"/>
              <a:gd name="connsiteX3" fmla="*/ 1162845 w 5757360"/>
              <a:gd name="connsiteY3" fmla="*/ 4599150 h 4599150"/>
              <a:gd name="connsiteX4" fmla="*/ 195451 w 5757360"/>
              <a:gd name="connsiteY4" fmla="*/ 1029752 h 4599150"/>
              <a:gd name="connsiteX0" fmla="*/ 195451 w 5757360"/>
              <a:gd name="connsiteY0" fmla="*/ 1029752 h 4725268"/>
              <a:gd name="connsiteX1" fmla="*/ 4910882 w 5757360"/>
              <a:gd name="connsiteY1" fmla="*/ 2587 h 4725268"/>
              <a:gd name="connsiteX2" fmla="*/ 5265325 w 5757360"/>
              <a:gd name="connsiteY2" fmla="*/ 4184935 h 4725268"/>
              <a:gd name="connsiteX3" fmla="*/ 1162845 w 5757360"/>
              <a:gd name="connsiteY3" fmla="*/ 4599150 h 4725268"/>
              <a:gd name="connsiteX4" fmla="*/ 195451 w 5757360"/>
              <a:gd name="connsiteY4" fmla="*/ 1029752 h 4725268"/>
              <a:gd name="connsiteX0" fmla="*/ 194182 w 5756091"/>
              <a:gd name="connsiteY0" fmla="*/ 1029752 h 4725268"/>
              <a:gd name="connsiteX1" fmla="*/ 4909613 w 5756091"/>
              <a:gd name="connsiteY1" fmla="*/ 2587 h 4725268"/>
              <a:gd name="connsiteX2" fmla="*/ 5264056 w 5756091"/>
              <a:gd name="connsiteY2" fmla="*/ 4184935 h 4725268"/>
              <a:gd name="connsiteX3" fmla="*/ 1161576 w 5756091"/>
              <a:gd name="connsiteY3" fmla="*/ 4599150 h 4725268"/>
              <a:gd name="connsiteX4" fmla="*/ 194182 w 5756091"/>
              <a:gd name="connsiteY4" fmla="*/ 1029752 h 4725268"/>
              <a:gd name="connsiteX0" fmla="*/ 241739 w 5803648"/>
              <a:gd name="connsiteY0" fmla="*/ 1029752 h 4644801"/>
              <a:gd name="connsiteX1" fmla="*/ 4957170 w 5803648"/>
              <a:gd name="connsiteY1" fmla="*/ 2587 h 4644801"/>
              <a:gd name="connsiteX2" fmla="*/ 5311613 w 5803648"/>
              <a:gd name="connsiteY2" fmla="*/ 4184935 h 4644801"/>
              <a:gd name="connsiteX3" fmla="*/ 927779 w 5803648"/>
              <a:gd name="connsiteY3" fmla="*/ 4468521 h 4644801"/>
              <a:gd name="connsiteX4" fmla="*/ 241739 w 5803648"/>
              <a:gd name="connsiteY4" fmla="*/ 1029752 h 4644801"/>
              <a:gd name="connsiteX0" fmla="*/ 241739 w 5803648"/>
              <a:gd name="connsiteY0" fmla="*/ 1029752 h 4681566"/>
              <a:gd name="connsiteX1" fmla="*/ 4957170 w 5803648"/>
              <a:gd name="connsiteY1" fmla="*/ 2587 h 4681566"/>
              <a:gd name="connsiteX2" fmla="*/ 5311613 w 5803648"/>
              <a:gd name="connsiteY2" fmla="*/ 4184935 h 4681566"/>
              <a:gd name="connsiteX3" fmla="*/ 927779 w 5803648"/>
              <a:gd name="connsiteY3" fmla="*/ 4468521 h 4681566"/>
              <a:gd name="connsiteX4" fmla="*/ 241739 w 5803648"/>
              <a:gd name="connsiteY4" fmla="*/ 1029752 h 4681566"/>
              <a:gd name="connsiteX0" fmla="*/ 241739 w 5912208"/>
              <a:gd name="connsiteY0" fmla="*/ 1058797 h 4710611"/>
              <a:gd name="connsiteX1" fmla="*/ 4957170 w 5912208"/>
              <a:gd name="connsiteY1" fmla="*/ 31632 h 4710611"/>
              <a:gd name="connsiteX2" fmla="*/ 5311613 w 5912208"/>
              <a:gd name="connsiteY2" fmla="*/ 4213980 h 4710611"/>
              <a:gd name="connsiteX3" fmla="*/ 927779 w 5912208"/>
              <a:gd name="connsiteY3" fmla="*/ 4497566 h 4710611"/>
              <a:gd name="connsiteX4" fmla="*/ 241739 w 5912208"/>
              <a:gd name="connsiteY4" fmla="*/ 1058797 h 4710611"/>
              <a:gd name="connsiteX0" fmla="*/ 241739 w 5643205"/>
              <a:gd name="connsiteY0" fmla="*/ 909302 h 4561116"/>
              <a:gd name="connsiteX1" fmla="*/ 4042770 w 5643205"/>
              <a:gd name="connsiteY1" fmla="*/ 32862 h 4561116"/>
              <a:gd name="connsiteX2" fmla="*/ 5311613 w 5643205"/>
              <a:gd name="connsiteY2" fmla="*/ 4064485 h 4561116"/>
              <a:gd name="connsiteX3" fmla="*/ 927779 w 5643205"/>
              <a:gd name="connsiteY3" fmla="*/ 4348071 h 4561116"/>
              <a:gd name="connsiteX4" fmla="*/ 241739 w 5643205"/>
              <a:gd name="connsiteY4" fmla="*/ 909302 h 4561116"/>
              <a:gd name="connsiteX0" fmla="*/ 241739 w 5838417"/>
              <a:gd name="connsiteY0" fmla="*/ 955224 h 4607038"/>
              <a:gd name="connsiteX1" fmla="*/ 4042770 w 5838417"/>
              <a:gd name="connsiteY1" fmla="*/ 78784 h 4607038"/>
              <a:gd name="connsiteX2" fmla="*/ 5311613 w 5838417"/>
              <a:gd name="connsiteY2" fmla="*/ 4110407 h 4607038"/>
              <a:gd name="connsiteX3" fmla="*/ 927779 w 5838417"/>
              <a:gd name="connsiteY3" fmla="*/ 4393993 h 4607038"/>
              <a:gd name="connsiteX4" fmla="*/ 241739 w 5838417"/>
              <a:gd name="connsiteY4" fmla="*/ 955224 h 4607038"/>
              <a:gd name="connsiteX0" fmla="*/ 241739 w 5838417"/>
              <a:gd name="connsiteY0" fmla="*/ 955224 h 4479329"/>
              <a:gd name="connsiteX1" fmla="*/ 4042770 w 5838417"/>
              <a:gd name="connsiteY1" fmla="*/ 78784 h 4479329"/>
              <a:gd name="connsiteX2" fmla="*/ 5311613 w 5838417"/>
              <a:gd name="connsiteY2" fmla="*/ 4110407 h 4479329"/>
              <a:gd name="connsiteX3" fmla="*/ 927779 w 5838417"/>
              <a:gd name="connsiteY3" fmla="*/ 4393993 h 4479329"/>
              <a:gd name="connsiteX4" fmla="*/ 241739 w 5838417"/>
              <a:gd name="connsiteY4" fmla="*/ 955224 h 4479329"/>
              <a:gd name="connsiteX0" fmla="*/ 241739 w 5939526"/>
              <a:gd name="connsiteY0" fmla="*/ 942880 h 4466985"/>
              <a:gd name="connsiteX1" fmla="*/ 4042770 w 5939526"/>
              <a:gd name="connsiteY1" fmla="*/ 66440 h 4466985"/>
              <a:gd name="connsiteX2" fmla="*/ 5311613 w 5939526"/>
              <a:gd name="connsiteY2" fmla="*/ 4098063 h 4466985"/>
              <a:gd name="connsiteX3" fmla="*/ 927779 w 5939526"/>
              <a:gd name="connsiteY3" fmla="*/ 4381649 h 4466985"/>
              <a:gd name="connsiteX4" fmla="*/ 241739 w 5939526"/>
              <a:gd name="connsiteY4" fmla="*/ 942880 h 4466985"/>
              <a:gd name="connsiteX0" fmla="*/ 347237 w 6045024"/>
              <a:gd name="connsiteY0" fmla="*/ 942880 h 4466985"/>
              <a:gd name="connsiteX1" fmla="*/ 4148268 w 6045024"/>
              <a:gd name="connsiteY1" fmla="*/ 66440 h 4466985"/>
              <a:gd name="connsiteX2" fmla="*/ 5417111 w 6045024"/>
              <a:gd name="connsiteY2" fmla="*/ 4098063 h 4466985"/>
              <a:gd name="connsiteX3" fmla="*/ 651440 w 6045024"/>
              <a:gd name="connsiteY3" fmla="*/ 4381649 h 4466985"/>
              <a:gd name="connsiteX4" fmla="*/ 347237 w 6045024"/>
              <a:gd name="connsiteY4" fmla="*/ 942880 h 4466985"/>
              <a:gd name="connsiteX0" fmla="*/ 273775 w 5971562"/>
              <a:gd name="connsiteY0" fmla="*/ 942880 h 4466985"/>
              <a:gd name="connsiteX1" fmla="*/ 4074806 w 5971562"/>
              <a:gd name="connsiteY1" fmla="*/ 66440 h 4466985"/>
              <a:gd name="connsiteX2" fmla="*/ 5343649 w 5971562"/>
              <a:gd name="connsiteY2" fmla="*/ 4098063 h 4466985"/>
              <a:gd name="connsiteX3" fmla="*/ 577978 w 5971562"/>
              <a:gd name="connsiteY3" fmla="*/ 4381649 h 4466985"/>
              <a:gd name="connsiteX4" fmla="*/ 273775 w 5971562"/>
              <a:gd name="connsiteY4" fmla="*/ 942880 h 4466985"/>
              <a:gd name="connsiteX0" fmla="*/ 273775 w 5971562"/>
              <a:gd name="connsiteY0" fmla="*/ 942880 h 4448824"/>
              <a:gd name="connsiteX1" fmla="*/ 4074806 w 5971562"/>
              <a:gd name="connsiteY1" fmla="*/ 66440 h 4448824"/>
              <a:gd name="connsiteX2" fmla="*/ 5343649 w 5971562"/>
              <a:gd name="connsiteY2" fmla="*/ 4098063 h 4448824"/>
              <a:gd name="connsiteX3" fmla="*/ 577978 w 5971562"/>
              <a:gd name="connsiteY3" fmla="*/ 4381649 h 4448824"/>
              <a:gd name="connsiteX4" fmla="*/ 273775 w 5971562"/>
              <a:gd name="connsiteY4" fmla="*/ 942880 h 4448824"/>
              <a:gd name="connsiteX0" fmla="*/ 273775 w 5783646"/>
              <a:gd name="connsiteY0" fmla="*/ 940244 h 4466512"/>
              <a:gd name="connsiteX1" fmla="*/ 4074806 w 5783646"/>
              <a:gd name="connsiteY1" fmla="*/ 63804 h 4466512"/>
              <a:gd name="connsiteX2" fmla="*/ 5052247 w 5783646"/>
              <a:gd name="connsiteY2" fmla="*/ 4306442 h 4466512"/>
              <a:gd name="connsiteX3" fmla="*/ 577978 w 5783646"/>
              <a:gd name="connsiteY3" fmla="*/ 4379013 h 4466512"/>
              <a:gd name="connsiteX4" fmla="*/ 273775 w 5783646"/>
              <a:gd name="connsiteY4" fmla="*/ 940244 h 4466512"/>
              <a:gd name="connsiteX0" fmla="*/ 273775 w 5864506"/>
              <a:gd name="connsiteY0" fmla="*/ 934546 h 4460814"/>
              <a:gd name="connsiteX1" fmla="*/ 4074806 w 5864506"/>
              <a:gd name="connsiteY1" fmla="*/ 58106 h 4460814"/>
              <a:gd name="connsiteX2" fmla="*/ 5052247 w 5864506"/>
              <a:gd name="connsiteY2" fmla="*/ 4300744 h 4460814"/>
              <a:gd name="connsiteX3" fmla="*/ 577978 w 5864506"/>
              <a:gd name="connsiteY3" fmla="*/ 4373315 h 4460814"/>
              <a:gd name="connsiteX4" fmla="*/ 273775 w 5864506"/>
              <a:gd name="connsiteY4" fmla="*/ 934546 h 4460814"/>
              <a:gd name="connsiteX0" fmla="*/ 273775 w 5500878"/>
              <a:gd name="connsiteY0" fmla="*/ 877967 h 4404235"/>
              <a:gd name="connsiteX1" fmla="*/ 4074806 w 5500878"/>
              <a:gd name="connsiteY1" fmla="*/ 1527 h 4404235"/>
              <a:gd name="connsiteX2" fmla="*/ 5052247 w 5500878"/>
              <a:gd name="connsiteY2" fmla="*/ 4244165 h 4404235"/>
              <a:gd name="connsiteX3" fmla="*/ 577978 w 5500878"/>
              <a:gd name="connsiteY3" fmla="*/ 4316736 h 4404235"/>
              <a:gd name="connsiteX4" fmla="*/ 273775 w 5500878"/>
              <a:gd name="connsiteY4" fmla="*/ 877967 h 440423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961503"/>
              <a:gd name="connsiteY0" fmla="*/ 925032 h 4451300"/>
              <a:gd name="connsiteX1" fmla="*/ 5220318 w 5961503"/>
              <a:gd name="connsiteY1" fmla="*/ 8398 h 4451300"/>
              <a:gd name="connsiteX2" fmla="*/ 5052247 w 5961503"/>
              <a:gd name="connsiteY2" fmla="*/ 4291230 h 4451300"/>
              <a:gd name="connsiteX3" fmla="*/ 577978 w 5961503"/>
              <a:gd name="connsiteY3" fmla="*/ 4363801 h 4451300"/>
              <a:gd name="connsiteX4" fmla="*/ 273775 w 5961503"/>
              <a:gd name="connsiteY4" fmla="*/ 925032 h 4451300"/>
              <a:gd name="connsiteX0" fmla="*/ 273775 w 5802230"/>
              <a:gd name="connsiteY0" fmla="*/ 894937 h 4421205"/>
              <a:gd name="connsiteX1" fmla="*/ 4858577 w 5802230"/>
              <a:gd name="connsiteY1" fmla="*/ 8448 h 4421205"/>
              <a:gd name="connsiteX2" fmla="*/ 5052247 w 5802230"/>
              <a:gd name="connsiteY2" fmla="*/ 4261135 h 4421205"/>
              <a:gd name="connsiteX3" fmla="*/ 577978 w 5802230"/>
              <a:gd name="connsiteY3" fmla="*/ 4333706 h 4421205"/>
              <a:gd name="connsiteX4" fmla="*/ 273775 w 5802230"/>
              <a:gd name="connsiteY4" fmla="*/ 894937 h 4421205"/>
              <a:gd name="connsiteX0" fmla="*/ 273775 w 5537359"/>
              <a:gd name="connsiteY0" fmla="*/ 894986 h 4417612"/>
              <a:gd name="connsiteX1" fmla="*/ 4858577 w 5537359"/>
              <a:gd name="connsiteY1" fmla="*/ 8497 h 4417612"/>
              <a:gd name="connsiteX2" fmla="*/ 4559878 w 5537359"/>
              <a:gd name="connsiteY2" fmla="*/ 4231039 h 4417612"/>
              <a:gd name="connsiteX3" fmla="*/ 577978 w 5537359"/>
              <a:gd name="connsiteY3" fmla="*/ 4333755 h 4417612"/>
              <a:gd name="connsiteX4" fmla="*/ 273775 w 5537359"/>
              <a:gd name="connsiteY4" fmla="*/ 894986 h 4417612"/>
              <a:gd name="connsiteX0" fmla="*/ 273775 w 5812461"/>
              <a:gd name="connsiteY0" fmla="*/ 895572 h 4418198"/>
              <a:gd name="connsiteX1" fmla="*/ 4858577 w 5812461"/>
              <a:gd name="connsiteY1" fmla="*/ 9083 h 4418198"/>
              <a:gd name="connsiteX2" fmla="*/ 4559878 w 5812461"/>
              <a:gd name="connsiteY2" fmla="*/ 4231625 h 4418198"/>
              <a:gd name="connsiteX3" fmla="*/ 577978 w 5812461"/>
              <a:gd name="connsiteY3" fmla="*/ 4334341 h 4418198"/>
              <a:gd name="connsiteX4" fmla="*/ 273775 w 5812461"/>
              <a:gd name="connsiteY4" fmla="*/ 895572 h 4418198"/>
              <a:gd name="connsiteX0" fmla="*/ 273775 w 5806873"/>
              <a:gd name="connsiteY0" fmla="*/ 895295 h 4440129"/>
              <a:gd name="connsiteX1" fmla="*/ 4858577 w 5806873"/>
              <a:gd name="connsiteY1" fmla="*/ 8806 h 4440129"/>
              <a:gd name="connsiteX2" fmla="*/ 4549829 w 5806873"/>
              <a:gd name="connsiteY2" fmla="*/ 4382073 h 4440129"/>
              <a:gd name="connsiteX3" fmla="*/ 577978 w 5806873"/>
              <a:gd name="connsiteY3" fmla="*/ 4334064 h 4440129"/>
              <a:gd name="connsiteX4" fmla="*/ 273775 w 5806873"/>
              <a:gd name="connsiteY4" fmla="*/ 895295 h 4440129"/>
              <a:gd name="connsiteX0" fmla="*/ 273775 w 5806873"/>
              <a:gd name="connsiteY0" fmla="*/ 895295 h 4404386"/>
              <a:gd name="connsiteX1" fmla="*/ 4858577 w 5806873"/>
              <a:gd name="connsiteY1" fmla="*/ 8806 h 4404386"/>
              <a:gd name="connsiteX2" fmla="*/ 4549829 w 5806873"/>
              <a:gd name="connsiteY2" fmla="*/ 4382073 h 4404386"/>
              <a:gd name="connsiteX3" fmla="*/ 577978 w 5806873"/>
              <a:gd name="connsiteY3" fmla="*/ 4334064 h 4404386"/>
              <a:gd name="connsiteX4" fmla="*/ 273775 w 5806873"/>
              <a:gd name="connsiteY4" fmla="*/ 895295 h 4404386"/>
              <a:gd name="connsiteX0" fmla="*/ 273775 w 5810350"/>
              <a:gd name="connsiteY0" fmla="*/ 890500 h 4399591"/>
              <a:gd name="connsiteX1" fmla="*/ 4858577 w 5810350"/>
              <a:gd name="connsiteY1" fmla="*/ 4011 h 4399591"/>
              <a:gd name="connsiteX2" fmla="*/ 4549829 w 5810350"/>
              <a:gd name="connsiteY2" fmla="*/ 4377278 h 4399591"/>
              <a:gd name="connsiteX3" fmla="*/ 577978 w 5810350"/>
              <a:gd name="connsiteY3" fmla="*/ 4329269 h 4399591"/>
              <a:gd name="connsiteX4" fmla="*/ 273775 w 5810350"/>
              <a:gd name="connsiteY4" fmla="*/ 890500 h 4399591"/>
              <a:gd name="connsiteX0" fmla="*/ 305470 w 5842045"/>
              <a:gd name="connsiteY0" fmla="*/ 890500 h 4399591"/>
              <a:gd name="connsiteX1" fmla="*/ 4890272 w 5842045"/>
              <a:gd name="connsiteY1" fmla="*/ 4011 h 4399591"/>
              <a:gd name="connsiteX2" fmla="*/ 4581524 w 5842045"/>
              <a:gd name="connsiteY2" fmla="*/ 4377278 h 4399591"/>
              <a:gd name="connsiteX3" fmla="*/ 609673 w 5842045"/>
              <a:gd name="connsiteY3" fmla="*/ 4329269 h 4399591"/>
              <a:gd name="connsiteX4" fmla="*/ 305470 w 5842045"/>
              <a:gd name="connsiteY4" fmla="*/ 890500 h 4399591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864938"/>
              <a:gd name="connsiteY0" fmla="*/ 894601 h 4412913"/>
              <a:gd name="connsiteX1" fmla="*/ 4834800 w 5864938"/>
              <a:gd name="connsiteY1" fmla="*/ 8112 h 4412913"/>
              <a:gd name="connsiteX2" fmla="*/ 4526052 w 5864938"/>
              <a:gd name="connsiteY2" fmla="*/ 4381379 h 4412913"/>
              <a:gd name="connsiteX3" fmla="*/ 765216 w 5864938"/>
              <a:gd name="connsiteY3" fmla="*/ 4343418 h 4412913"/>
              <a:gd name="connsiteX4" fmla="*/ 249998 w 5864938"/>
              <a:gd name="connsiteY4" fmla="*/ 894601 h 4412913"/>
              <a:gd name="connsiteX0" fmla="*/ 249998 w 5804074"/>
              <a:gd name="connsiteY0" fmla="*/ 892681 h 4410993"/>
              <a:gd name="connsiteX1" fmla="*/ 4834800 w 5804074"/>
              <a:gd name="connsiteY1" fmla="*/ 6192 h 4410993"/>
              <a:gd name="connsiteX2" fmla="*/ 4526052 w 5804074"/>
              <a:gd name="connsiteY2" fmla="*/ 4379459 h 4410993"/>
              <a:gd name="connsiteX3" fmla="*/ 765216 w 5804074"/>
              <a:gd name="connsiteY3" fmla="*/ 4341498 h 4410993"/>
              <a:gd name="connsiteX4" fmla="*/ 249998 w 5804074"/>
              <a:gd name="connsiteY4" fmla="*/ 892681 h 4410993"/>
              <a:gd name="connsiteX0" fmla="*/ 251951 w 5806027"/>
              <a:gd name="connsiteY0" fmla="*/ 892681 h 4410993"/>
              <a:gd name="connsiteX1" fmla="*/ 4836753 w 5806027"/>
              <a:gd name="connsiteY1" fmla="*/ 6192 h 4410993"/>
              <a:gd name="connsiteX2" fmla="*/ 4528005 w 5806027"/>
              <a:gd name="connsiteY2" fmla="*/ 4379459 h 4410993"/>
              <a:gd name="connsiteX3" fmla="*/ 767169 w 5806027"/>
              <a:gd name="connsiteY3" fmla="*/ 4341498 h 4410993"/>
              <a:gd name="connsiteX4" fmla="*/ 251951 w 5806027"/>
              <a:gd name="connsiteY4" fmla="*/ 892681 h 4410993"/>
              <a:gd name="connsiteX0" fmla="*/ 251951 w 5952250"/>
              <a:gd name="connsiteY0" fmla="*/ 893934 h 4412246"/>
              <a:gd name="connsiteX1" fmla="*/ 4836753 w 5952250"/>
              <a:gd name="connsiteY1" fmla="*/ 7445 h 4412246"/>
              <a:gd name="connsiteX2" fmla="*/ 4528005 w 5952250"/>
              <a:gd name="connsiteY2" fmla="*/ 4380712 h 4412246"/>
              <a:gd name="connsiteX3" fmla="*/ 767169 w 5952250"/>
              <a:gd name="connsiteY3" fmla="*/ 4342751 h 4412246"/>
              <a:gd name="connsiteX4" fmla="*/ 251951 w 5952250"/>
              <a:gd name="connsiteY4" fmla="*/ 893934 h 4412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52250" h="4412246">
                <a:moveTo>
                  <a:pt x="251951" y="893934"/>
                </a:moveTo>
                <a:cubicBezTo>
                  <a:pt x="745237" y="-610713"/>
                  <a:pt x="2826165" y="406772"/>
                  <a:pt x="4836753" y="7445"/>
                </a:cubicBezTo>
                <a:cubicBezTo>
                  <a:pt x="6231043" y="-212875"/>
                  <a:pt x="6520011" y="4530693"/>
                  <a:pt x="4528005" y="4380712"/>
                </a:cubicBezTo>
                <a:cubicBezTo>
                  <a:pt x="2239413" y="3902484"/>
                  <a:pt x="2362425" y="4630059"/>
                  <a:pt x="767169" y="4342751"/>
                </a:cubicBezTo>
                <a:cubicBezTo>
                  <a:pt x="203544" y="4187932"/>
                  <a:pt x="-329936" y="2736876"/>
                  <a:pt x="251951" y="893934"/>
                </a:cubicBezTo>
                <a:close/>
              </a:path>
            </a:pathLst>
          </a:custGeom>
        </p:spPr>
      </p:pic>
      <p:pic>
        <p:nvPicPr>
          <p:cNvPr id="13" name="Picture Placeholder 6">
            <a:extLst>
              <a:ext uri="{FF2B5EF4-FFF2-40B4-BE49-F238E27FC236}">
                <a16:creationId xmlns:a16="http://schemas.microsoft.com/office/drawing/2014/main" id="{450EF231-11A8-842E-6994-A970C14615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90" b="3590"/>
          <a:stretch/>
        </p:blipFill>
        <p:spPr>
          <a:xfrm>
            <a:off x="1137918" y="1217536"/>
            <a:ext cx="6868164" cy="5091189"/>
          </a:xfrm>
          <a:custGeom>
            <a:avLst/>
            <a:gdLst>
              <a:gd name="connsiteX0" fmla="*/ 0 w 5733065"/>
              <a:gd name="connsiteY0" fmla="*/ 2293257 h 4586514"/>
              <a:gd name="connsiteX1" fmla="*/ 2866533 w 5733065"/>
              <a:gd name="connsiteY1" fmla="*/ 0 h 4586514"/>
              <a:gd name="connsiteX2" fmla="*/ 5733065 w 5733065"/>
              <a:gd name="connsiteY2" fmla="*/ 2293257 h 4586514"/>
              <a:gd name="connsiteX3" fmla="*/ 2866533 w 5733065"/>
              <a:gd name="connsiteY3" fmla="*/ 4586514 h 4586514"/>
              <a:gd name="connsiteX4" fmla="*/ 0 w 5733065"/>
              <a:gd name="connsiteY4" fmla="*/ 2293257 h 4586514"/>
              <a:gd name="connsiteX0" fmla="*/ 0 w 5672775"/>
              <a:gd name="connsiteY0" fmla="*/ 806101 h 4586514"/>
              <a:gd name="connsiteX1" fmla="*/ 2806243 w 5672775"/>
              <a:gd name="connsiteY1" fmla="*/ 0 h 4586514"/>
              <a:gd name="connsiteX2" fmla="*/ 5672775 w 5672775"/>
              <a:gd name="connsiteY2" fmla="*/ 2293257 h 4586514"/>
              <a:gd name="connsiteX3" fmla="*/ 2806243 w 5672775"/>
              <a:gd name="connsiteY3" fmla="*/ 4586514 h 4586514"/>
              <a:gd name="connsiteX4" fmla="*/ 0 w 5672775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648431 h 4428844"/>
              <a:gd name="connsiteX1" fmla="*/ 5723296 w 5866724"/>
              <a:gd name="connsiteY1" fmla="*/ 113635 h 4428844"/>
              <a:gd name="connsiteX2" fmla="*/ 5866724 w 5866724"/>
              <a:gd name="connsiteY2" fmla="*/ 2135587 h 4428844"/>
              <a:gd name="connsiteX3" fmla="*/ 3000192 w 5866724"/>
              <a:gd name="connsiteY3" fmla="*/ 4428844 h 4428844"/>
              <a:gd name="connsiteX4" fmla="*/ 193949 w 5866724"/>
              <a:gd name="connsiteY4" fmla="*/ 648431 h 4428844"/>
              <a:gd name="connsiteX0" fmla="*/ 193949 w 5866724"/>
              <a:gd name="connsiteY0" fmla="*/ 639455 h 4419868"/>
              <a:gd name="connsiteX1" fmla="*/ 5723296 w 5866724"/>
              <a:gd name="connsiteY1" fmla="*/ 104659 h 4419868"/>
              <a:gd name="connsiteX2" fmla="*/ 5866724 w 5866724"/>
              <a:gd name="connsiteY2" fmla="*/ 2126611 h 4419868"/>
              <a:gd name="connsiteX3" fmla="*/ 3000192 w 5866724"/>
              <a:gd name="connsiteY3" fmla="*/ 4419868 h 4419868"/>
              <a:gd name="connsiteX4" fmla="*/ 193949 w 5866724"/>
              <a:gd name="connsiteY4" fmla="*/ 639455 h 4419868"/>
              <a:gd name="connsiteX0" fmla="*/ 193949 w 6103969"/>
              <a:gd name="connsiteY0" fmla="*/ 639455 h 4419868"/>
              <a:gd name="connsiteX1" fmla="*/ 5723296 w 6103969"/>
              <a:gd name="connsiteY1" fmla="*/ 104659 h 4419868"/>
              <a:gd name="connsiteX2" fmla="*/ 5866724 w 6103969"/>
              <a:gd name="connsiteY2" fmla="*/ 2126611 h 4419868"/>
              <a:gd name="connsiteX3" fmla="*/ 3000192 w 6103969"/>
              <a:gd name="connsiteY3" fmla="*/ 4419868 h 4419868"/>
              <a:gd name="connsiteX4" fmla="*/ 193949 w 6103969"/>
              <a:gd name="connsiteY4" fmla="*/ 639455 h 4419868"/>
              <a:gd name="connsiteX0" fmla="*/ 193949 w 5866927"/>
              <a:gd name="connsiteY0" fmla="*/ 725715 h 4506128"/>
              <a:gd name="connsiteX1" fmla="*/ 5271121 w 5866927"/>
              <a:gd name="connsiteY1" fmla="*/ 0 h 4506128"/>
              <a:gd name="connsiteX2" fmla="*/ 5866724 w 5866927"/>
              <a:gd name="connsiteY2" fmla="*/ 2212871 h 4506128"/>
              <a:gd name="connsiteX3" fmla="*/ 3000192 w 5866927"/>
              <a:gd name="connsiteY3" fmla="*/ 4506128 h 4506128"/>
              <a:gd name="connsiteX4" fmla="*/ 193949 w 5866927"/>
              <a:gd name="connsiteY4" fmla="*/ 725715 h 4506128"/>
              <a:gd name="connsiteX0" fmla="*/ 193949 w 5887493"/>
              <a:gd name="connsiteY0" fmla="*/ 730942 h 4511355"/>
              <a:gd name="connsiteX1" fmla="*/ 5271121 w 5887493"/>
              <a:gd name="connsiteY1" fmla="*/ 5227 h 4511355"/>
              <a:gd name="connsiteX2" fmla="*/ 5866724 w 5887493"/>
              <a:gd name="connsiteY2" fmla="*/ 2218098 h 4511355"/>
              <a:gd name="connsiteX3" fmla="*/ 3000192 w 5887493"/>
              <a:gd name="connsiteY3" fmla="*/ 4511355 h 4511355"/>
              <a:gd name="connsiteX4" fmla="*/ 193949 w 5887493"/>
              <a:gd name="connsiteY4" fmla="*/ 730942 h 4511355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88203 w 5760978"/>
              <a:gd name="connsiteY0" fmla="*/ 811097 h 4591510"/>
              <a:gd name="connsiteX1" fmla="*/ 4934263 w 5760978"/>
              <a:gd name="connsiteY1" fmla="*/ 4995 h 4591510"/>
              <a:gd name="connsiteX2" fmla="*/ 5760978 w 5760978"/>
              <a:gd name="connsiteY2" fmla="*/ 2298253 h 4591510"/>
              <a:gd name="connsiteX3" fmla="*/ 2894446 w 5760978"/>
              <a:gd name="connsiteY3" fmla="*/ 4591510 h 4591510"/>
              <a:gd name="connsiteX4" fmla="*/ 88203 w 5760978"/>
              <a:gd name="connsiteY4" fmla="*/ 811097 h 4591510"/>
              <a:gd name="connsiteX0" fmla="*/ 205536 w 5878311"/>
              <a:gd name="connsiteY0" fmla="*/ 811097 h 4601558"/>
              <a:gd name="connsiteX1" fmla="*/ 5051596 w 5878311"/>
              <a:gd name="connsiteY1" fmla="*/ 4995 h 4601558"/>
              <a:gd name="connsiteX2" fmla="*/ 5878311 w 5878311"/>
              <a:gd name="connsiteY2" fmla="*/ 2298253 h 4601558"/>
              <a:gd name="connsiteX3" fmla="*/ 1303559 w 5878311"/>
              <a:gd name="connsiteY3" fmla="*/ 4601558 h 4601558"/>
              <a:gd name="connsiteX4" fmla="*/ 205536 w 5878311"/>
              <a:gd name="connsiteY4" fmla="*/ 811097 h 4601558"/>
              <a:gd name="connsiteX0" fmla="*/ 178601 w 5851376"/>
              <a:gd name="connsiteY0" fmla="*/ 811097 h 4601558"/>
              <a:gd name="connsiteX1" fmla="*/ 5024661 w 5851376"/>
              <a:gd name="connsiteY1" fmla="*/ 4995 h 4601558"/>
              <a:gd name="connsiteX2" fmla="*/ 5851376 w 5851376"/>
              <a:gd name="connsiteY2" fmla="*/ 2298253 h 4601558"/>
              <a:gd name="connsiteX3" fmla="*/ 1276624 w 5851376"/>
              <a:gd name="connsiteY3" fmla="*/ 4601558 h 4601558"/>
              <a:gd name="connsiteX4" fmla="*/ 178601 w 5851376"/>
              <a:gd name="connsiteY4" fmla="*/ 811097 h 4601558"/>
              <a:gd name="connsiteX0" fmla="*/ 178601 w 5851376"/>
              <a:gd name="connsiteY0" fmla="*/ 811097 h 4607410"/>
              <a:gd name="connsiteX1" fmla="*/ 5024661 w 5851376"/>
              <a:gd name="connsiteY1" fmla="*/ 4995 h 4607410"/>
              <a:gd name="connsiteX2" fmla="*/ 5851376 w 5851376"/>
              <a:gd name="connsiteY2" fmla="*/ 2298253 h 4607410"/>
              <a:gd name="connsiteX3" fmla="*/ 1276624 w 5851376"/>
              <a:gd name="connsiteY3" fmla="*/ 4601558 h 4607410"/>
              <a:gd name="connsiteX4" fmla="*/ 178601 w 5851376"/>
              <a:gd name="connsiteY4" fmla="*/ 811097 h 4607410"/>
              <a:gd name="connsiteX0" fmla="*/ 178601 w 5851376"/>
              <a:gd name="connsiteY0" fmla="*/ 811097 h 4601879"/>
              <a:gd name="connsiteX1" fmla="*/ 5024661 w 5851376"/>
              <a:gd name="connsiteY1" fmla="*/ 4995 h 4601879"/>
              <a:gd name="connsiteX2" fmla="*/ 5851376 w 5851376"/>
              <a:gd name="connsiteY2" fmla="*/ 2298253 h 4601879"/>
              <a:gd name="connsiteX3" fmla="*/ 1276624 w 5851376"/>
              <a:gd name="connsiteY3" fmla="*/ 4601558 h 4601879"/>
              <a:gd name="connsiteX4" fmla="*/ 178601 w 5851376"/>
              <a:gd name="connsiteY4" fmla="*/ 811097 h 4601879"/>
              <a:gd name="connsiteX0" fmla="*/ 178601 w 5598354"/>
              <a:gd name="connsiteY0" fmla="*/ 808523 h 4709660"/>
              <a:gd name="connsiteX1" fmla="*/ 5024661 w 5598354"/>
              <a:gd name="connsiteY1" fmla="*/ 2421 h 4709660"/>
              <a:gd name="connsiteX2" fmla="*/ 5549926 w 5598354"/>
              <a:gd name="connsiteY2" fmla="*/ 4224963 h 4709660"/>
              <a:gd name="connsiteX3" fmla="*/ 1276624 w 5598354"/>
              <a:gd name="connsiteY3" fmla="*/ 4598984 h 4709660"/>
              <a:gd name="connsiteX4" fmla="*/ 178601 w 5598354"/>
              <a:gd name="connsiteY4" fmla="*/ 808523 h 4709660"/>
              <a:gd name="connsiteX0" fmla="*/ 178601 w 5915101"/>
              <a:gd name="connsiteY0" fmla="*/ 808718 h 4709855"/>
              <a:gd name="connsiteX1" fmla="*/ 5024661 w 5915101"/>
              <a:gd name="connsiteY1" fmla="*/ 2616 h 4709855"/>
              <a:gd name="connsiteX2" fmla="*/ 5549926 w 5915101"/>
              <a:gd name="connsiteY2" fmla="*/ 4225158 h 4709855"/>
              <a:gd name="connsiteX3" fmla="*/ 1276624 w 5915101"/>
              <a:gd name="connsiteY3" fmla="*/ 4599179 h 4709855"/>
              <a:gd name="connsiteX4" fmla="*/ 178601 w 5915101"/>
              <a:gd name="connsiteY4" fmla="*/ 808718 h 4709855"/>
              <a:gd name="connsiteX0" fmla="*/ 178601 w 5675803"/>
              <a:gd name="connsiteY0" fmla="*/ 808922 h 4621140"/>
              <a:gd name="connsiteX1" fmla="*/ 5024661 w 5675803"/>
              <a:gd name="connsiteY1" fmla="*/ 2820 h 4621140"/>
              <a:gd name="connsiteX2" fmla="*/ 5158040 w 5675803"/>
              <a:gd name="connsiteY2" fmla="*/ 3974153 h 4621140"/>
              <a:gd name="connsiteX3" fmla="*/ 1276624 w 5675803"/>
              <a:gd name="connsiteY3" fmla="*/ 4599383 h 4621140"/>
              <a:gd name="connsiteX4" fmla="*/ 178601 w 5675803"/>
              <a:gd name="connsiteY4" fmla="*/ 808922 h 4621140"/>
              <a:gd name="connsiteX0" fmla="*/ 178601 w 5675803"/>
              <a:gd name="connsiteY0" fmla="*/ 808922 h 4607064"/>
              <a:gd name="connsiteX1" fmla="*/ 5024661 w 5675803"/>
              <a:gd name="connsiteY1" fmla="*/ 2820 h 4607064"/>
              <a:gd name="connsiteX2" fmla="*/ 5158040 w 5675803"/>
              <a:gd name="connsiteY2" fmla="*/ 3974153 h 4607064"/>
              <a:gd name="connsiteX3" fmla="*/ 1276624 w 5675803"/>
              <a:gd name="connsiteY3" fmla="*/ 4599383 h 4607064"/>
              <a:gd name="connsiteX4" fmla="*/ 178601 w 5675803"/>
              <a:gd name="connsiteY4" fmla="*/ 808922 h 4607064"/>
              <a:gd name="connsiteX0" fmla="*/ 178601 w 5802309"/>
              <a:gd name="connsiteY0" fmla="*/ 808749 h 4651134"/>
              <a:gd name="connsiteX1" fmla="*/ 5024661 w 5802309"/>
              <a:gd name="connsiteY1" fmla="*/ 2647 h 4651134"/>
              <a:gd name="connsiteX2" fmla="*/ 5379104 w 5802309"/>
              <a:gd name="connsiteY2" fmla="*/ 4184995 h 4651134"/>
              <a:gd name="connsiteX3" fmla="*/ 1276624 w 5802309"/>
              <a:gd name="connsiteY3" fmla="*/ 4599210 h 4651134"/>
              <a:gd name="connsiteX4" fmla="*/ 178601 w 5802309"/>
              <a:gd name="connsiteY4" fmla="*/ 808749 h 465113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599150"/>
              <a:gd name="connsiteX1" fmla="*/ 4910882 w 5757360"/>
              <a:gd name="connsiteY1" fmla="*/ 2587 h 4599150"/>
              <a:gd name="connsiteX2" fmla="*/ 5265325 w 5757360"/>
              <a:gd name="connsiteY2" fmla="*/ 4184935 h 4599150"/>
              <a:gd name="connsiteX3" fmla="*/ 1162845 w 5757360"/>
              <a:gd name="connsiteY3" fmla="*/ 4599150 h 4599150"/>
              <a:gd name="connsiteX4" fmla="*/ 195451 w 5757360"/>
              <a:gd name="connsiteY4" fmla="*/ 1029752 h 4599150"/>
              <a:gd name="connsiteX0" fmla="*/ 195451 w 5757360"/>
              <a:gd name="connsiteY0" fmla="*/ 1029752 h 4725268"/>
              <a:gd name="connsiteX1" fmla="*/ 4910882 w 5757360"/>
              <a:gd name="connsiteY1" fmla="*/ 2587 h 4725268"/>
              <a:gd name="connsiteX2" fmla="*/ 5265325 w 5757360"/>
              <a:gd name="connsiteY2" fmla="*/ 4184935 h 4725268"/>
              <a:gd name="connsiteX3" fmla="*/ 1162845 w 5757360"/>
              <a:gd name="connsiteY3" fmla="*/ 4599150 h 4725268"/>
              <a:gd name="connsiteX4" fmla="*/ 195451 w 5757360"/>
              <a:gd name="connsiteY4" fmla="*/ 1029752 h 4725268"/>
              <a:gd name="connsiteX0" fmla="*/ 194182 w 5756091"/>
              <a:gd name="connsiteY0" fmla="*/ 1029752 h 4725268"/>
              <a:gd name="connsiteX1" fmla="*/ 4909613 w 5756091"/>
              <a:gd name="connsiteY1" fmla="*/ 2587 h 4725268"/>
              <a:gd name="connsiteX2" fmla="*/ 5264056 w 5756091"/>
              <a:gd name="connsiteY2" fmla="*/ 4184935 h 4725268"/>
              <a:gd name="connsiteX3" fmla="*/ 1161576 w 5756091"/>
              <a:gd name="connsiteY3" fmla="*/ 4599150 h 4725268"/>
              <a:gd name="connsiteX4" fmla="*/ 194182 w 5756091"/>
              <a:gd name="connsiteY4" fmla="*/ 1029752 h 4725268"/>
              <a:gd name="connsiteX0" fmla="*/ 241739 w 5803648"/>
              <a:gd name="connsiteY0" fmla="*/ 1029752 h 4644801"/>
              <a:gd name="connsiteX1" fmla="*/ 4957170 w 5803648"/>
              <a:gd name="connsiteY1" fmla="*/ 2587 h 4644801"/>
              <a:gd name="connsiteX2" fmla="*/ 5311613 w 5803648"/>
              <a:gd name="connsiteY2" fmla="*/ 4184935 h 4644801"/>
              <a:gd name="connsiteX3" fmla="*/ 927779 w 5803648"/>
              <a:gd name="connsiteY3" fmla="*/ 4468521 h 4644801"/>
              <a:gd name="connsiteX4" fmla="*/ 241739 w 5803648"/>
              <a:gd name="connsiteY4" fmla="*/ 1029752 h 4644801"/>
              <a:gd name="connsiteX0" fmla="*/ 241739 w 5803648"/>
              <a:gd name="connsiteY0" fmla="*/ 1029752 h 4681566"/>
              <a:gd name="connsiteX1" fmla="*/ 4957170 w 5803648"/>
              <a:gd name="connsiteY1" fmla="*/ 2587 h 4681566"/>
              <a:gd name="connsiteX2" fmla="*/ 5311613 w 5803648"/>
              <a:gd name="connsiteY2" fmla="*/ 4184935 h 4681566"/>
              <a:gd name="connsiteX3" fmla="*/ 927779 w 5803648"/>
              <a:gd name="connsiteY3" fmla="*/ 4468521 h 4681566"/>
              <a:gd name="connsiteX4" fmla="*/ 241739 w 5803648"/>
              <a:gd name="connsiteY4" fmla="*/ 1029752 h 4681566"/>
              <a:gd name="connsiteX0" fmla="*/ 241739 w 5912208"/>
              <a:gd name="connsiteY0" fmla="*/ 1058797 h 4710611"/>
              <a:gd name="connsiteX1" fmla="*/ 4957170 w 5912208"/>
              <a:gd name="connsiteY1" fmla="*/ 31632 h 4710611"/>
              <a:gd name="connsiteX2" fmla="*/ 5311613 w 5912208"/>
              <a:gd name="connsiteY2" fmla="*/ 4213980 h 4710611"/>
              <a:gd name="connsiteX3" fmla="*/ 927779 w 5912208"/>
              <a:gd name="connsiteY3" fmla="*/ 4497566 h 4710611"/>
              <a:gd name="connsiteX4" fmla="*/ 241739 w 5912208"/>
              <a:gd name="connsiteY4" fmla="*/ 1058797 h 4710611"/>
              <a:gd name="connsiteX0" fmla="*/ 241739 w 5643205"/>
              <a:gd name="connsiteY0" fmla="*/ 909302 h 4561116"/>
              <a:gd name="connsiteX1" fmla="*/ 4042770 w 5643205"/>
              <a:gd name="connsiteY1" fmla="*/ 32862 h 4561116"/>
              <a:gd name="connsiteX2" fmla="*/ 5311613 w 5643205"/>
              <a:gd name="connsiteY2" fmla="*/ 4064485 h 4561116"/>
              <a:gd name="connsiteX3" fmla="*/ 927779 w 5643205"/>
              <a:gd name="connsiteY3" fmla="*/ 4348071 h 4561116"/>
              <a:gd name="connsiteX4" fmla="*/ 241739 w 5643205"/>
              <a:gd name="connsiteY4" fmla="*/ 909302 h 4561116"/>
              <a:gd name="connsiteX0" fmla="*/ 241739 w 5838417"/>
              <a:gd name="connsiteY0" fmla="*/ 955224 h 4607038"/>
              <a:gd name="connsiteX1" fmla="*/ 4042770 w 5838417"/>
              <a:gd name="connsiteY1" fmla="*/ 78784 h 4607038"/>
              <a:gd name="connsiteX2" fmla="*/ 5311613 w 5838417"/>
              <a:gd name="connsiteY2" fmla="*/ 4110407 h 4607038"/>
              <a:gd name="connsiteX3" fmla="*/ 927779 w 5838417"/>
              <a:gd name="connsiteY3" fmla="*/ 4393993 h 4607038"/>
              <a:gd name="connsiteX4" fmla="*/ 241739 w 5838417"/>
              <a:gd name="connsiteY4" fmla="*/ 955224 h 4607038"/>
              <a:gd name="connsiteX0" fmla="*/ 241739 w 5838417"/>
              <a:gd name="connsiteY0" fmla="*/ 955224 h 4479329"/>
              <a:gd name="connsiteX1" fmla="*/ 4042770 w 5838417"/>
              <a:gd name="connsiteY1" fmla="*/ 78784 h 4479329"/>
              <a:gd name="connsiteX2" fmla="*/ 5311613 w 5838417"/>
              <a:gd name="connsiteY2" fmla="*/ 4110407 h 4479329"/>
              <a:gd name="connsiteX3" fmla="*/ 927779 w 5838417"/>
              <a:gd name="connsiteY3" fmla="*/ 4393993 h 4479329"/>
              <a:gd name="connsiteX4" fmla="*/ 241739 w 5838417"/>
              <a:gd name="connsiteY4" fmla="*/ 955224 h 4479329"/>
              <a:gd name="connsiteX0" fmla="*/ 241739 w 5939526"/>
              <a:gd name="connsiteY0" fmla="*/ 942880 h 4466985"/>
              <a:gd name="connsiteX1" fmla="*/ 4042770 w 5939526"/>
              <a:gd name="connsiteY1" fmla="*/ 66440 h 4466985"/>
              <a:gd name="connsiteX2" fmla="*/ 5311613 w 5939526"/>
              <a:gd name="connsiteY2" fmla="*/ 4098063 h 4466985"/>
              <a:gd name="connsiteX3" fmla="*/ 927779 w 5939526"/>
              <a:gd name="connsiteY3" fmla="*/ 4381649 h 4466985"/>
              <a:gd name="connsiteX4" fmla="*/ 241739 w 5939526"/>
              <a:gd name="connsiteY4" fmla="*/ 942880 h 4466985"/>
              <a:gd name="connsiteX0" fmla="*/ 347237 w 6045024"/>
              <a:gd name="connsiteY0" fmla="*/ 942880 h 4466985"/>
              <a:gd name="connsiteX1" fmla="*/ 4148268 w 6045024"/>
              <a:gd name="connsiteY1" fmla="*/ 66440 h 4466985"/>
              <a:gd name="connsiteX2" fmla="*/ 5417111 w 6045024"/>
              <a:gd name="connsiteY2" fmla="*/ 4098063 h 4466985"/>
              <a:gd name="connsiteX3" fmla="*/ 651440 w 6045024"/>
              <a:gd name="connsiteY3" fmla="*/ 4381649 h 4466985"/>
              <a:gd name="connsiteX4" fmla="*/ 347237 w 6045024"/>
              <a:gd name="connsiteY4" fmla="*/ 942880 h 4466985"/>
              <a:gd name="connsiteX0" fmla="*/ 273775 w 5971562"/>
              <a:gd name="connsiteY0" fmla="*/ 942880 h 4466985"/>
              <a:gd name="connsiteX1" fmla="*/ 4074806 w 5971562"/>
              <a:gd name="connsiteY1" fmla="*/ 66440 h 4466985"/>
              <a:gd name="connsiteX2" fmla="*/ 5343649 w 5971562"/>
              <a:gd name="connsiteY2" fmla="*/ 4098063 h 4466985"/>
              <a:gd name="connsiteX3" fmla="*/ 577978 w 5971562"/>
              <a:gd name="connsiteY3" fmla="*/ 4381649 h 4466985"/>
              <a:gd name="connsiteX4" fmla="*/ 273775 w 5971562"/>
              <a:gd name="connsiteY4" fmla="*/ 942880 h 4466985"/>
              <a:gd name="connsiteX0" fmla="*/ 273775 w 5971562"/>
              <a:gd name="connsiteY0" fmla="*/ 942880 h 4448824"/>
              <a:gd name="connsiteX1" fmla="*/ 4074806 w 5971562"/>
              <a:gd name="connsiteY1" fmla="*/ 66440 h 4448824"/>
              <a:gd name="connsiteX2" fmla="*/ 5343649 w 5971562"/>
              <a:gd name="connsiteY2" fmla="*/ 4098063 h 4448824"/>
              <a:gd name="connsiteX3" fmla="*/ 577978 w 5971562"/>
              <a:gd name="connsiteY3" fmla="*/ 4381649 h 4448824"/>
              <a:gd name="connsiteX4" fmla="*/ 273775 w 5971562"/>
              <a:gd name="connsiteY4" fmla="*/ 942880 h 4448824"/>
              <a:gd name="connsiteX0" fmla="*/ 273775 w 5783646"/>
              <a:gd name="connsiteY0" fmla="*/ 940244 h 4466512"/>
              <a:gd name="connsiteX1" fmla="*/ 4074806 w 5783646"/>
              <a:gd name="connsiteY1" fmla="*/ 63804 h 4466512"/>
              <a:gd name="connsiteX2" fmla="*/ 5052247 w 5783646"/>
              <a:gd name="connsiteY2" fmla="*/ 4306442 h 4466512"/>
              <a:gd name="connsiteX3" fmla="*/ 577978 w 5783646"/>
              <a:gd name="connsiteY3" fmla="*/ 4379013 h 4466512"/>
              <a:gd name="connsiteX4" fmla="*/ 273775 w 5783646"/>
              <a:gd name="connsiteY4" fmla="*/ 940244 h 4466512"/>
              <a:gd name="connsiteX0" fmla="*/ 273775 w 5864506"/>
              <a:gd name="connsiteY0" fmla="*/ 934546 h 4460814"/>
              <a:gd name="connsiteX1" fmla="*/ 4074806 w 5864506"/>
              <a:gd name="connsiteY1" fmla="*/ 58106 h 4460814"/>
              <a:gd name="connsiteX2" fmla="*/ 5052247 w 5864506"/>
              <a:gd name="connsiteY2" fmla="*/ 4300744 h 4460814"/>
              <a:gd name="connsiteX3" fmla="*/ 577978 w 5864506"/>
              <a:gd name="connsiteY3" fmla="*/ 4373315 h 4460814"/>
              <a:gd name="connsiteX4" fmla="*/ 273775 w 5864506"/>
              <a:gd name="connsiteY4" fmla="*/ 934546 h 4460814"/>
              <a:gd name="connsiteX0" fmla="*/ 273775 w 5500878"/>
              <a:gd name="connsiteY0" fmla="*/ 877967 h 4404235"/>
              <a:gd name="connsiteX1" fmla="*/ 4074806 w 5500878"/>
              <a:gd name="connsiteY1" fmla="*/ 1527 h 4404235"/>
              <a:gd name="connsiteX2" fmla="*/ 5052247 w 5500878"/>
              <a:gd name="connsiteY2" fmla="*/ 4244165 h 4404235"/>
              <a:gd name="connsiteX3" fmla="*/ 577978 w 5500878"/>
              <a:gd name="connsiteY3" fmla="*/ 4316736 h 4404235"/>
              <a:gd name="connsiteX4" fmla="*/ 273775 w 5500878"/>
              <a:gd name="connsiteY4" fmla="*/ 877967 h 440423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961503"/>
              <a:gd name="connsiteY0" fmla="*/ 925032 h 4451300"/>
              <a:gd name="connsiteX1" fmla="*/ 5220318 w 5961503"/>
              <a:gd name="connsiteY1" fmla="*/ 8398 h 4451300"/>
              <a:gd name="connsiteX2" fmla="*/ 5052247 w 5961503"/>
              <a:gd name="connsiteY2" fmla="*/ 4291230 h 4451300"/>
              <a:gd name="connsiteX3" fmla="*/ 577978 w 5961503"/>
              <a:gd name="connsiteY3" fmla="*/ 4363801 h 4451300"/>
              <a:gd name="connsiteX4" fmla="*/ 273775 w 5961503"/>
              <a:gd name="connsiteY4" fmla="*/ 925032 h 4451300"/>
              <a:gd name="connsiteX0" fmla="*/ 273775 w 5802230"/>
              <a:gd name="connsiteY0" fmla="*/ 894937 h 4421205"/>
              <a:gd name="connsiteX1" fmla="*/ 4858577 w 5802230"/>
              <a:gd name="connsiteY1" fmla="*/ 8448 h 4421205"/>
              <a:gd name="connsiteX2" fmla="*/ 5052247 w 5802230"/>
              <a:gd name="connsiteY2" fmla="*/ 4261135 h 4421205"/>
              <a:gd name="connsiteX3" fmla="*/ 577978 w 5802230"/>
              <a:gd name="connsiteY3" fmla="*/ 4333706 h 4421205"/>
              <a:gd name="connsiteX4" fmla="*/ 273775 w 5802230"/>
              <a:gd name="connsiteY4" fmla="*/ 894937 h 4421205"/>
              <a:gd name="connsiteX0" fmla="*/ 273775 w 5537359"/>
              <a:gd name="connsiteY0" fmla="*/ 894986 h 4417612"/>
              <a:gd name="connsiteX1" fmla="*/ 4858577 w 5537359"/>
              <a:gd name="connsiteY1" fmla="*/ 8497 h 4417612"/>
              <a:gd name="connsiteX2" fmla="*/ 4559878 w 5537359"/>
              <a:gd name="connsiteY2" fmla="*/ 4231039 h 4417612"/>
              <a:gd name="connsiteX3" fmla="*/ 577978 w 5537359"/>
              <a:gd name="connsiteY3" fmla="*/ 4333755 h 4417612"/>
              <a:gd name="connsiteX4" fmla="*/ 273775 w 5537359"/>
              <a:gd name="connsiteY4" fmla="*/ 894986 h 4417612"/>
              <a:gd name="connsiteX0" fmla="*/ 273775 w 5812461"/>
              <a:gd name="connsiteY0" fmla="*/ 895572 h 4418198"/>
              <a:gd name="connsiteX1" fmla="*/ 4858577 w 5812461"/>
              <a:gd name="connsiteY1" fmla="*/ 9083 h 4418198"/>
              <a:gd name="connsiteX2" fmla="*/ 4559878 w 5812461"/>
              <a:gd name="connsiteY2" fmla="*/ 4231625 h 4418198"/>
              <a:gd name="connsiteX3" fmla="*/ 577978 w 5812461"/>
              <a:gd name="connsiteY3" fmla="*/ 4334341 h 4418198"/>
              <a:gd name="connsiteX4" fmla="*/ 273775 w 5812461"/>
              <a:gd name="connsiteY4" fmla="*/ 895572 h 4418198"/>
              <a:gd name="connsiteX0" fmla="*/ 273775 w 5806873"/>
              <a:gd name="connsiteY0" fmla="*/ 895295 h 4440129"/>
              <a:gd name="connsiteX1" fmla="*/ 4858577 w 5806873"/>
              <a:gd name="connsiteY1" fmla="*/ 8806 h 4440129"/>
              <a:gd name="connsiteX2" fmla="*/ 4549829 w 5806873"/>
              <a:gd name="connsiteY2" fmla="*/ 4382073 h 4440129"/>
              <a:gd name="connsiteX3" fmla="*/ 577978 w 5806873"/>
              <a:gd name="connsiteY3" fmla="*/ 4334064 h 4440129"/>
              <a:gd name="connsiteX4" fmla="*/ 273775 w 5806873"/>
              <a:gd name="connsiteY4" fmla="*/ 895295 h 4440129"/>
              <a:gd name="connsiteX0" fmla="*/ 273775 w 5806873"/>
              <a:gd name="connsiteY0" fmla="*/ 895295 h 4404386"/>
              <a:gd name="connsiteX1" fmla="*/ 4858577 w 5806873"/>
              <a:gd name="connsiteY1" fmla="*/ 8806 h 4404386"/>
              <a:gd name="connsiteX2" fmla="*/ 4549829 w 5806873"/>
              <a:gd name="connsiteY2" fmla="*/ 4382073 h 4404386"/>
              <a:gd name="connsiteX3" fmla="*/ 577978 w 5806873"/>
              <a:gd name="connsiteY3" fmla="*/ 4334064 h 4404386"/>
              <a:gd name="connsiteX4" fmla="*/ 273775 w 5806873"/>
              <a:gd name="connsiteY4" fmla="*/ 895295 h 4404386"/>
              <a:gd name="connsiteX0" fmla="*/ 273775 w 5810350"/>
              <a:gd name="connsiteY0" fmla="*/ 890500 h 4399591"/>
              <a:gd name="connsiteX1" fmla="*/ 4858577 w 5810350"/>
              <a:gd name="connsiteY1" fmla="*/ 4011 h 4399591"/>
              <a:gd name="connsiteX2" fmla="*/ 4549829 w 5810350"/>
              <a:gd name="connsiteY2" fmla="*/ 4377278 h 4399591"/>
              <a:gd name="connsiteX3" fmla="*/ 577978 w 5810350"/>
              <a:gd name="connsiteY3" fmla="*/ 4329269 h 4399591"/>
              <a:gd name="connsiteX4" fmla="*/ 273775 w 5810350"/>
              <a:gd name="connsiteY4" fmla="*/ 890500 h 4399591"/>
              <a:gd name="connsiteX0" fmla="*/ 305470 w 5842045"/>
              <a:gd name="connsiteY0" fmla="*/ 890500 h 4399591"/>
              <a:gd name="connsiteX1" fmla="*/ 4890272 w 5842045"/>
              <a:gd name="connsiteY1" fmla="*/ 4011 h 4399591"/>
              <a:gd name="connsiteX2" fmla="*/ 4581524 w 5842045"/>
              <a:gd name="connsiteY2" fmla="*/ 4377278 h 4399591"/>
              <a:gd name="connsiteX3" fmla="*/ 609673 w 5842045"/>
              <a:gd name="connsiteY3" fmla="*/ 4329269 h 4399591"/>
              <a:gd name="connsiteX4" fmla="*/ 305470 w 5842045"/>
              <a:gd name="connsiteY4" fmla="*/ 890500 h 4399591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864938"/>
              <a:gd name="connsiteY0" fmla="*/ 894601 h 4412913"/>
              <a:gd name="connsiteX1" fmla="*/ 4834800 w 5864938"/>
              <a:gd name="connsiteY1" fmla="*/ 8112 h 4412913"/>
              <a:gd name="connsiteX2" fmla="*/ 4526052 w 5864938"/>
              <a:gd name="connsiteY2" fmla="*/ 4381379 h 4412913"/>
              <a:gd name="connsiteX3" fmla="*/ 765216 w 5864938"/>
              <a:gd name="connsiteY3" fmla="*/ 4343418 h 4412913"/>
              <a:gd name="connsiteX4" fmla="*/ 249998 w 5864938"/>
              <a:gd name="connsiteY4" fmla="*/ 894601 h 4412913"/>
              <a:gd name="connsiteX0" fmla="*/ 249998 w 5804074"/>
              <a:gd name="connsiteY0" fmla="*/ 892681 h 4410993"/>
              <a:gd name="connsiteX1" fmla="*/ 4834800 w 5804074"/>
              <a:gd name="connsiteY1" fmla="*/ 6192 h 4410993"/>
              <a:gd name="connsiteX2" fmla="*/ 4526052 w 5804074"/>
              <a:gd name="connsiteY2" fmla="*/ 4379459 h 4410993"/>
              <a:gd name="connsiteX3" fmla="*/ 765216 w 5804074"/>
              <a:gd name="connsiteY3" fmla="*/ 4341498 h 4410993"/>
              <a:gd name="connsiteX4" fmla="*/ 249998 w 5804074"/>
              <a:gd name="connsiteY4" fmla="*/ 892681 h 4410993"/>
              <a:gd name="connsiteX0" fmla="*/ 251951 w 5806027"/>
              <a:gd name="connsiteY0" fmla="*/ 892681 h 4410993"/>
              <a:gd name="connsiteX1" fmla="*/ 4836753 w 5806027"/>
              <a:gd name="connsiteY1" fmla="*/ 6192 h 4410993"/>
              <a:gd name="connsiteX2" fmla="*/ 4528005 w 5806027"/>
              <a:gd name="connsiteY2" fmla="*/ 4379459 h 4410993"/>
              <a:gd name="connsiteX3" fmla="*/ 767169 w 5806027"/>
              <a:gd name="connsiteY3" fmla="*/ 4341498 h 4410993"/>
              <a:gd name="connsiteX4" fmla="*/ 251951 w 5806027"/>
              <a:gd name="connsiteY4" fmla="*/ 892681 h 4410993"/>
              <a:gd name="connsiteX0" fmla="*/ 251951 w 5952250"/>
              <a:gd name="connsiteY0" fmla="*/ 893934 h 4412246"/>
              <a:gd name="connsiteX1" fmla="*/ 4836753 w 5952250"/>
              <a:gd name="connsiteY1" fmla="*/ 7445 h 4412246"/>
              <a:gd name="connsiteX2" fmla="*/ 4528005 w 5952250"/>
              <a:gd name="connsiteY2" fmla="*/ 4380712 h 4412246"/>
              <a:gd name="connsiteX3" fmla="*/ 767169 w 5952250"/>
              <a:gd name="connsiteY3" fmla="*/ 4342751 h 4412246"/>
              <a:gd name="connsiteX4" fmla="*/ 251951 w 5952250"/>
              <a:gd name="connsiteY4" fmla="*/ 893934 h 4412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52250" h="4412246">
                <a:moveTo>
                  <a:pt x="251951" y="893934"/>
                </a:moveTo>
                <a:cubicBezTo>
                  <a:pt x="745237" y="-610713"/>
                  <a:pt x="2826165" y="406772"/>
                  <a:pt x="4836753" y="7445"/>
                </a:cubicBezTo>
                <a:cubicBezTo>
                  <a:pt x="6231043" y="-212875"/>
                  <a:pt x="6520011" y="4530693"/>
                  <a:pt x="4528005" y="4380712"/>
                </a:cubicBezTo>
                <a:cubicBezTo>
                  <a:pt x="2239413" y="3902484"/>
                  <a:pt x="2362425" y="4630059"/>
                  <a:pt x="767169" y="4342751"/>
                </a:cubicBezTo>
                <a:cubicBezTo>
                  <a:pt x="203544" y="4187932"/>
                  <a:pt x="-329936" y="2736876"/>
                  <a:pt x="251951" y="893934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3DB902C-BED2-22F3-9243-5D446BC5B805}"/>
              </a:ext>
            </a:extLst>
          </p:cNvPr>
          <p:cNvSpPr txBox="1"/>
          <p:nvPr/>
        </p:nvSpPr>
        <p:spPr>
          <a:xfrm>
            <a:off x="10899648" y="2560320"/>
            <a:ext cx="0" cy="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noAutofit/>
          </a:bodyPr>
          <a:lstStyle/>
          <a:p>
            <a:pPr>
              <a:spcBef>
                <a:spcPts val="672"/>
              </a:spcBef>
            </a:pPr>
            <a:endParaRPr lang="en-AU" sz="2800" i="0" noProof="0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A6697CD5-5263-6D7E-EBEE-DA696129E5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90" b="3590"/>
          <a:stretch/>
        </p:blipFill>
        <p:spPr>
          <a:xfrm>
            <a:off x="1137918" y="1217536"/>
            <a:ext cx="6868164" cy="5091189"/>
          </a:xfrm>
          <a:custGeom>
            <a:avLst/>
            <a:gdLst>
              <a:gd name="connsiteX0" fmla="*/ 0 w 5733065"/>
              <a:gd name="connsiteY0" fmla="*/ 2293257 h 4586514"/>
              <a:gd name="connsiteX1" fmla="*/ 2866533 w 5733065"/>
              <a:gd name="connsiteY1" fmla="*/ 0 h 4586514"/>
              <a:gd name="connsiteX2" fmla="*/ 5733065 w 5733065"/>
              <a:gd name="connsiteY2" fmla="*/ 2293257 h 4586514"/>
              <a:gd name="connsiteX3" fmla="*/ 2866533 w 5733065"/>
              <a:gd name="connsiteY3" fmla="*/ 4586514 h 4586514"/>
              <a:gd name="connsiteX4" fmla="*/ 0 w 5733065"/>
              <a:gd name="connsiteY4" fmla="*/ 2293257 h 4586514"/>
              <a:gd name="connsiteX0" fmla="*/ 0 w 5672775"/>
              <a:gd name="connsiteY0" fmla="*/ 806101 h 4586514"/>
              <a:gd name="connsiteX1" fmla="*/ 2806243 w 5672775"/>
              <a:gd name="connsiteY1" fmla="*/ 0 h 4586514"/>
              <a:gd name="connsiteX2" fmla="*/ 5672775 w 5672775"/>
              <a:gd name="connsiteY2" fmla="*/ 2293257 h 4586514"/>
              <a:gd name="connsiteX3" fmla="*/ 2806243 w 5672775"/>
              <a:gd name="connsiteY3" fmla="*/ 4586514 h 4586514"/>
              <a:gd name="connsiteX4" fmla="*/ 0 w 5672775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648431 h 4428844"/>
              <a:gd name="connsiteX1" fmla="*/ 5723296 w 5866724"/>
              <a:gd name="connsiteY1" fmla="*/ 113635 h 4428844"/>
              <a:gd name="connsiteX2" fmla="*/ 5866724 w 5866724"/>
              <a:gd name="connsiteY2" fmla="*/ 2135587 h 4428844"/>
              <a:gd name="connsiteX3" fmla="*/ 3000192 w 5866724"/>
              <a:gd name="connsiteY3" fmla="*/ 4428844 h 4428844"/>
              <a:gd name="connsiteX4" fmla="*/ 193949 w 5866724"/>
              <a:gd name="connsiteY4" fmla="*/ 648431 h 4428844"/>
              <a:gd name="connsiteX0" fmla="*/ 193949 w 5866724"/>
              <a:gd name="connsiteY0" fmla="*/ 639455 h 4419868"/>
              <a:gd name="connsiteX1" fmla="*/ 5723296 w 5866724"/>
              <a:gd name="connsiteY1" fmla="*/ 104659 h 4419868"/>
              <a:gd name="connsiteX2" fmla="*/ 5866724 w 5866724"/>
              <a:gd name="connsiteY2" fmla="*/ 2126611 h 4419868"/>
              <a:gd name="connsiteX3" fmla="*/ 3000192 w 5866724"/>
              <a:gd name="connsiteY3" fmla="*/ 4419868 h 4419868"/>
              <a:gd name="connsiteX4" fmla="*/ 193949 w 5866724"/>
              <a:gd name="connsiteY4" fmla="*/ 639455 h 4419868"/>
              <a:gd name="connsiteX0" fmla="*/ 193949 w 6103969"/>
              <a:gd name="connsiteY0" fmla="*/ 639455 h 4419868"/>
              <a:gd name="connsiteX1" fmla="*/ 5723296 w 6103969"/>
              <a:gd name="connsiteY1" fmla="*/ 104659 h 4419868"/>
              <a:gd name="connsiteX2" fmla="*/ 5866724 w 6103969"/>
              <a:gd name="connsiteY2" fmla="*/ 2126611 h 4419868"/>
              <a:gd name="connsiteX3" fmla="*/ 3000192 w 6103969"/>
              <a:gd name="connsiteY3" fmla="*/ 4419868 h 4419868"/>
              <a:gd name="connsiteX4" fmla="*/ 193949 w 6103969"/>
              <a:gd name="connsiteY4" fmla="*/ 639455 h 4419868"/>
              <a:gd name="connsiteX0" fmla="*/ 193949 w 5866927"/>
              <a:gd name="connsiteY0" fmla="*/ 725715 h 4506128"/>
              <a:gd name="connsiteX1" fmla="*/ 5271121 w 5866927"/>
              <a:gd name="connsiteY1" fmla="*/ 0 h 4506128"/>
              <a:gd name="connsiteX2" fmla="*/ 5866724 w 5866927"/>
              <a:gd name="connsiteY2" fmla="*/ 2212871 h 4506128"/>
              <a:gd name="connsiteX3" fmla="*/ 3000192 w 5866927"/>
              <a:gd name="connsiteY3" fmla="*/ 4506128 h 4506128"/>
              <a:gd name="connsiteX4" fmla="*/ 193949 w 5866927"/>
              <a:gd name="connsiteY4" fmla="*/ 725715 h 4506128"/>
              <a:gd name="connsiteX0" fmla="*/ 193949 w 5887493"/>
              <a:gd name="connsiteY0" fmla="*/ 730942 h 4511355"/>
              <a:gd name="connsiteX1" fmla="*/ 5271121 w 5887493"/>
              <a:gd name="connsiteY1" fmla="*/ 5227 h 4511355"/>
              <a:gd name="connsiteX2" fmla="*/ 5866724 w 5887493"/>
              <a:gd name="connsiteY2" fmla="*/ 2218098 h 4511355"/>
              <a:gd name="connsiteX3" fmla="*/ 3000192 w 5887493"/>
              <a:gd name="connsiteY3" fmla="*/ 4511355 h 4511355"/>
              <a:gd name="connsiteX4" fmla="*/ 193949 w 5887493"/>
              <a:gd name="connsiteY4" fmla="*/ 730942 h 4511355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88203 w 5760978"/>
              <a:gd name="connsiteY0" fmla="*/ 811097 h 4591510"/>
              <a:gd name="connsiteX1" fmla="*/ 4934263 w 5760978"/>
              <a:gd name="connsiteY1" fmla="*/ 4995 h 4591510"/>
              <a:gd name="connsiteX2" fmla="*/ 5760978 w 5760978"/>
              <a:gd name="connsiteY2" fmla="*/ 2298253 h 4591510"/>
              <a:gd name="connsiteX3" fmla="*/ 2894446 w 5760978"/>
              <a:gd name="connsiteY3" fmla="*/ 4591510 h 4591510"/>
              <a:gd name="connsiteX4" fmla="*/ 88203 w 5760978"/>
              <a:gd name="connsiteY4" fmla="*/ 811097 h 4591510"/>
              <a:gd name="connsiteX0" fmla="*/ 205536 w 5878311"/>
              <a:gd name="connsiteY0" fmla="*/ 811097 h 4601558"/>
              <a:gd name="connsiteX1" fmla="*/ 5051596 w 5878311"/>
              <a:gd name="connsiteY1" fmla="*/ 4995 h 4601558"/>
              <a:gd name="connsiteX2" fmla="*/ 5878311 w 5878311"/>
              <a:gd name="connsiteY2" fmla="*/ 2298253 h 4601558"/>
              <a:gd name="connsiteX3" fmla="*/ 1303559 w 5878311"/>
              <a:gd name="connsiteY3" fmla="*/ 4601558 h 4601558"/>
              <a:gd name="connsiteX4" fmla="*/ 205536 w 5878311"/>
              <a:gd name="connsiteY4" fmla="*/ 811097 h 4601558"/>
              <a:gd name="connsiteX0" fmla="*/ 178601 w 5851376"/>
              <a:gd name="connsiteY0" fmla="*/ 811097 h 4601558"/>
              <a:gd name="connsiteX1" fmla="*/ 5024661 w 5851376"/>
              <a:gd name="connsiteY1" fmla="*/ 4995 h 4601558"/>
              <a:gd name="connsiteX2" fmla="*/ 5851376 w 5851376"/>
              <a:gd name="connsiteY2" fmla="*/ 2298253 h 4601558"/>
              <a:gd name="connsiteX3" fmla="*/ 1276624 w 5851376"/>
              <a:gd name="connsiteY3" fmla="*/ 4601558 h 4601558"/>
              <a:gd name="connsiteX4" fmla="*/ 178601 w 5851376"/>
              <a:gd name="connsiteY4" fmla="*/ 811097 h 4601558"/>
              <a:gd name="connsiteX0" fmla="*/ 178601 w 5851376"/>
              <a:gd name="connsiteY0" fmla="*/ 811097 h 4607410"/>
              <a:gd name="connsiteX1" fmla="*/ 5024661 w 5851376"/>
              <a:gd name="connsiteY1" fmla="*/ 4995 h 4607410"/>
              <a:gd name="connsiteX2" fmla="*/ 5851376 w 5851376"/>
              <a:gd name="connsiteY2" fmla="*/ 2298253 h 4607410"/>
              <a:gd name="connsiteX3" fmla="*/ 1276624 w 5851376"/>
              <a:gd name="connsiteY3" fmla="*/ 4601558 h 4607410"/>
              <a:gd name="connsiteX4" fmla="*/ 178601 w 5851376"/>
              <a:gd name="connsiteY4" fmla="*/ 811097 h 4607410"/>
              <a:gd name="connsiteX0" fmla="*/ 178601 w 5851376"/>
              <a:gd name="connsiteY0" fmla="*/ 811097 h 4601879"/>
              <a:gd name="connsiteX1" fmla="*/ 5024661 w 5851376"/>
              <a:gd name="connsiteY1" fmla="*/ 4995 h 4601879"/>
              <a:gd name="connsiteX2" fmla="*/ 5851376 w 5851376"/>
              <a:gd name="connsiteY2" fmla="*/ 2298253 h 4601879"/>
              <a:gd name="connsiteX3" fmla="*/ 1276624 w 5851376"/>
              <a:gd name="connsiteY3" fmla="*/ 4601558 h 4601879"/>
              <a:gd name="connsiteX4" fmla="*/ 178601 w 5851376"/>
              <a:gd name="connsiteY4" fmla="*/ 811097 h 4601879"/>
              <a:gd name="connsiteX0" fmla="*/ 178601 w 5598354"/>
              <a:gd name="connsiteY0" fmla="*/ 808523 h 4709660"/>
              <a:gd name="connsiteX1" fmla="*/ 5024661 w 5598354"/>
              <a:gd name="connsiteY1" fmla="*/ 2421 h 4709660"/>
              <a:gd name="connsiteX2" fmla="*/ 5549926 w 5598354"/>
              <a:gd name="connsiteY2" fmla="*/ 4224963 h 4709660"/>
              <a:gd name="connsiteX3" fmla="*/ 1276624 w 5598354"/>
              <a:gd name="connsiteY3" fmla="*/ 4598984 h 4709660"/>
              <a:gd name="connsiteX4" fmla="*/ 178601 w 5598354"/>
              <a:gd name="connsiteY4" fmla="*/ 808523 h 4709660"/>
              <a:gd name="connsiteX0" fmla="*/ 178601 w 5915101"/>
              <a:gd name="connsiteY0" fmla="*/ 808718 h 4709855"/>
              <a:gd name="connsiteX1" fmla="*/ 5024661 w 5915101"/>
              <a:gd name="connsiteY1" fmla="*/ 2616 h 4709855"/>
              <a:gd name="connsiteX2" fmla="*/ 5549926 w 5915101"/>
              <a:gd name="connsiteY2" fmla="*/ 4225158 h 4709855"/>
              <a:gd name="connsiteX3" fmla="*/ 1276624 w 5915101"/>
              <a:gd name="connsiteY3" fmla="*/ 4599179 h 4709855"/>
              <a:gd name="connsiteX4" fmla="*/ 178601 w 5915101"/>
              <a:gd name="connsiteY4" fmla="*/ 808718 h 4709855"/>
              <a:gd name="connsiteX0" fmla="*/ 178601 w 5675803"/>
              <a:gd name="connsiteY0" fmla="*/ 808922 h 4621140"/>
              <a:gd name="connsiteX1" fmla="*/ 5024661 w 5675803"/>
              <a:gd name="connsiteY1" fmla="*/ 2820 h 4621140"/>
              <a:gd name="connsiteX2" fmla="*/ 5158040 w 5675803"/>
              <a:gd name="connsiteY2" fmla="*/ 3974153 h 4621140"/>
              <a:gd name="connsiteX3" fmla="*/ 1276624 w 5675803"/>
              <a:gd name="connsiteY3" fmla="*/ 4599383 h 4621140"/>
              <a:gd name="connsiteX4" fmla="*/ 178601 w 5675803"/>
              <a:gd name="connsiteY4" fmla="*/ 808922 h 4621140"/>
              <a:gd name="connsiteX0" fmla="*/ 178601 w 5675803"/>
              <a:gd name="connsiteY0" fmla="*/ 808922 h 4607064"/>
              <a:gd name="connsiteX1" fmla="*/ 5024661 w 5675803"/>
              <a:gd name="connsiteY1" fmla="*/ 2820 h 4607064"/>
              <a:gd name="connsiteX2" fmla="*/ 5158040 w 5675803"/>
              <a:gd name="connsiteY2" fmla="*/ 3974153 h 4607064"/>
              <a:gd name="connsiteX3" fmla="*/ 1276624 w 5675803"/>
              <a:gd name="connsiteY3" fmla="*/ 4599383 h 4607064"/>
              <a:gd name="connsiteX4" fmla="*/ 178601 w 5675803"/>
              <a:gd name="connsiteY4" fmla="*/ 808922 h 4607064"/>
              <a:gd name="connsiteX0" fmla="*/ 178601 w 5802309"/>
              <a:gd name="connsiteY0" fmla="*/ 808749 h 4651134"/>
              <a:gd name="connsiteX1" fmla="*/ 5024661 w 5802309"/>
              <a:gd name="connsiteY1" fmla="*/ 2647 h 4651134"/>
              <a:gd name="connsiteX2" fmla="*/ 5379104 w 5802309"/>
              <a:gd name="connsiteY2" fmla="*/ 4184995 h 4651134"/>
              <a:gd name="connsiteX3" fmla="*/ 1276624 w 5802309"/>
              <a:gd name="connsiteY3" fmla="*/ 4599210 h 4651134"/>
              <a:gd name="connsiteX4" fmla="*/ 178601 w 5802309"/>
              <a:gd name="connsiteY4" fmla="*/ 808749 h 465113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599150"/>
              <a:gd name="connsiteX1" fmla="*/ 4910882 w 5757360"/>
              <a:gd name="connsiteY1" fmla="*/ 2587 h 4599150"/>
              <a:gd name="connsiteX2" fmla="*/ 5265325 w 5757360"/>
              <a:gd name="connsiteY2" fmla="*/ 4184935 h 4599150"/>
              <a:gd name="connsiteX3" fmla="*/ 1162845 w 5757360"/>
              <a:gd name="connsiteY3" fmla="*/ 4599150 h 4599150"/>
              <a:gd name="connsiteX4" fmla="*/ 195451 w 5757360"/>
              <a:gd name="connsiteY4" fmla="*/ 1029752 h 4599150"/>
              <a:gd name="connsiteX0" fmla="*/ 195451 w 5757360"/>
              <a:gd name="connsiteY0" fmla="*/ 1029752 h 4725268"/>
              <a:gd name="connsiteX1" fmla="*/ 4910882 w 5757360"/>
              <a:gd name="connsiteY1" fmla="*/ 2587 h 4725268"/>
              <a:gd name="connsiteX2" fmla="*/ 5265325 w 5757360"/>
              <a:gd name="connsiteY2" fmla="*/ 4184935 h 4725268"/>
              <a:gd name="connsiteX3" fmla="*/ 1162845 w 5757360"/>
              <a:gd name="connsiteY3" fmla="*/ 4599150 h 4725268"/>
              <a:gd name="connsiteX4" fmla="*/ 195451 w 5757360"/>
              <a:gd name="connsiteY4" fmla="*/ 1029752 h 4725268"/>
              <a:gd name="connsiteX0" fmla="*/ 194182 w 5756091"/>
              <a:gd name="connsiteY0" fmla="*/ 1029752 h 4725268"/>
              <a:gd name="connsiteX1" fmla="*/ 4909613 w 5756091"/>
              <a:gd name="connsiteY1" fmla="*/ 2587 h 4725268"/>
              <a:gd name="connsiteX2" fmla="*/ 5264056 w 5756091"/>
              <a:gd name="connsiteY2" fmla="*/ 4184935 h 4725268"/>
              <a:gd name="connsiteX3" fmla="*/ 1161576 w 5756091"/>
              <a:gd name="connsiteY3" fmla="*/ 4599150 h 4725268"/>
              <a:gd name="connsiteX4" fmla="*/ 194182 w 5756091"/>
              <a:gd name="connsiteY4" fmla="*/ 1029752 h 4725268"/>
              <a:gd name="connsiteX0" fmla="*/ 241739 w 5803648"/>
              <a:gd name="connsiteY0" fmla="*/ 1029752 h 4644801"/>
              <a:gd name="connsiteX1" fmla="*/ 4957170 w 5803648"/>
              <a:gd name="connsiteY1" fmla="*/ 2587 h 4644801"/>
              <a:gd name="connsiteX2" fmla="*/ 5311613 w 5803648"/>
              <a:gd name="connsiteY2" fmla="*/ 4184935 h 4644801"/>
              <a:gd name="connsiteX3" fmla="*/ 927779 w 5803648"/>
              <a:gd name="connsiteY3" fmla="*/ 4468521 h 4644801"/>
              <a:gd name="connsiteX4" fmla="*/ 241739 w 5803648"/>
              <a:gd name="connsiteY4" fmla="*/ 1029752 h 4644801"/>
              <a:gd name="connsiteX0" fmla="*/ 241739 w 5803648"/>
              <a:gd name="connsiteY0" fmla="*/ 1029752 h 4681566"/>
              <a:gd name="connsiteX1" fmla="*/ 4957170 w 5803648"/>
              <a:gd name="connsiteY1" fmla="*/ 2587 h 4681566"/>
              <a:gd name="connsiteX2" fmla="*/ 5311613 w 5803648"/>
              <a:gd name="connsiteY2" fmla="*/ 4184935 h 4681566"/>
              <a:gd name="connsiteX3" fmla="*/ 927779 w 5803648"/>
              <a:gd name="connsiteY3" fmla="*/ 4468521 h 4681566"/>
              <a:gd name="connsiteX4" fmla="*/ 241739 w 5803648"/>
              <a:gd name="connsiteY4" fmla="*/ 1029752 h 4681566"/>
              <a:gd name="connsiteX0" fmla="*/ 241739 w 5912208"/>
              <a:gd name="connsiteY0" fmla="*/ 1058797 h 4710611"/>
              <a:gd name="connsiteX1" fmla="*/ 4957170 w 5912208"/>
              <a:gd name="connsiteY1" fmla="*/ 31632 h 4710611"/>
              <a:gd name="connsiteX2" fmla="*/ 5311613 w 5912208"/>
              <a:gd name="connsiteY2" fmla="*/ 4213980 h 4710611"/>
              <a:gd name="connsiteX3" fmla="*/ 927779 w 5912208"/>
              <a:gd name="connsiteY3" fmla="*/ 4497566 h 4710611"/>
              <a:gd name="connsiteX4" fmla="*/ 241739 w 5912208"/>
              <a:gd name="connsiteY4" fmla="*/ 1058797 h 4710611"/>
              <a:gd name="connsiteX0" fmla="*/ 241739 w 5643205"/>
              <a:gd name="connsiteY0" fmla="*/ 909302 h 4561116"/>
              <a:gd name="connsiteX1" fmla="*/ 4042770 w 5643205"/>
              <a:gd name="connsiteY1" fmla="*/ 32862 h 4561116"/>
              <a:gd name="connsiteX2" fmla="*/ 5311613 w 5643205"/>
              <a:gd name="connsiteY2" fmla="*/ 4064485 h 4561116"/>
              <a:gd name="connsiteX3" fmla="*/ 927779 w 5643205"/>
              <a:gd name="connsiteY3" fmla="*/ 4348071 h 4561116"/>
              <a:gd name="connsiteX4" fmla="*/ 241739 w 5643205"/>
              <a:gd name="connsiteY4" fmla="*/ 909302 h 4561116"/>
              <a:gd name="connsiteX0" fmla="*/ 241739 w 5838417"/>
              <a:gd name="connsiteY0" fmla="*/ 955224 h 4607038"/>
              <a:gd name="connsiteX1" fmla="*/ 4042770 w 5838417"/>
              <a:gd name="connsiteY1" fmla="*/ 78784 h 4607038"/>
              <a:gd name="connsiteX2" fmla="*/ 5311613 w 5838417"/>
              <a:gd name="connsiteY2" fmla="*/ 4110407 h 4607038"/>
              <a:gd name="connsiteX3" fmla="*/ 927779 w 5838417"/>
              <a:gd name="connsiteY3" fmla="*/ 4393993 h 4607038"/>
              <a:gd name="connsiteX4" fmla="*/ 241739 w 5838417"/>
              <a:gd name="connsiteY4" fmla="*/ 955224 h 4607038"/>
              <a:gd name="connsiteX0" fmla="*/ 241739 w 5838417"/>
              <a:gd name="connsiteY0" fmla="*/ 955224 h 4479329"/>
              <a:gd name="connsiteX1" fmla="*/ 4042770 w 5838417"/>
              <a:gd name="connsiteY1" fmla="*/ 78784 h 4479329"/>
              <a:gd name="connsiteX2" fmla="*/ 5311613 w 5838417"/>
              <a:gd name="connsiteY2" fmla="*/ 4110407 h 4479329"/>
              <a:gd name="connsiteX3" fmla="*/ 927779 w 5838417"/>
              <a:gd name="connsiteY3" fmla="*/ 4393993 h 4479329"/>
              <a:gd name="connsiteX4" fmla="*/ 241739 w 5838417"/>
              <a:gd name="connsiteY4" fmla="*/ 955224 h 4479329"/>
              <a:gd name="connsiteX0" fmla="*/ 241739 w 5939526"/>
              <a:gd name="connsiteY0" fmla="*/ 942880 h 4466985"/>
              <a:gd name="connsiteX1" fmla="*/ 4042770 w 5939526"/>
              <a:gd name="connsiteY1" fmla="*/ 66440 h 4466985"/>
              <a:gd name="connsiteX2" fmla="*/ 5311613 w 5939526"/>
              <a:gd name="connsiteY2" fmla="*/ 4098063 h 4466985"/>
              <a:gd name="connsiteX3" fmla="*/ 927779 w 5939526"/>
              <a:gd name="connsiteY3" fmla="*/ 4381649 h 4466985"/>
              <a:gd name="connsiteX4" fmla="*/ 241739 w 5939526"/>
              <a:gd name="connsiteY4" fmla="*/ 942880 h 4466985"/>
              <a:gd name="connsiteX0" fmla="*/ 347237 w 6045024"/>
              <a:gd name="connsiteY0" fmla="*/ 942880 h 4466985"/>
              <a:gd name="connsiteX1" fmla="*/ 4148268 w 6045024"/>
              <a:gd name="connsiteY1" fmla="*/ 66440 h 4466985"/>
              <a:gd name="connsiteX2" fmla="*/ 5417111 w 6045024"/>
              <a:gd name="connsiteY2" fmla="*/ 4098063 h 4466985"/>
              <a:gd name="connsiteX3" fmla="*/ 651440 w 6045024"/>
              <a:gd name="connsiteY3" fmla="*/ 4381649 h 4466985"/>
              <a:gd name="connsiteX4" fmla="*/ 347237 w 6045024"/>
              <a:gd name="connsiteY4" fmla="*/ 942880 h 4466985"/>
              <a:gd name="connsiteX0" fmla="*/ 273775 w 5971562"/>
              <a:gd name="connsiteY0" fmla="*/ 942880 h 4466985"/>
              <a:gd name="connsiteX1" fmla="*/ 4074806 w 5971562"/>
              <a:gd name="connsiteY1" fmla="*/ 66440 h 4466985"/>
              <a:gd name="connsiteX2" fmla="*/ 5343649 w 5971562"/>
              <a:gd name="connsiteY2" fmla="*/ 4098063 h 4466985"/>
              <a:gd name="connsiteX3" fmla="*/ 577978 w 5971562"/>
              <a:gd name="connsiteY3" fmla="*/ 4381649 h 4466985"/>
              <a:gd name="connsiteX4" fmla="*/ 273775 w 5971562"/>
              <a:gd name="connsiteY4" fmla="*/ 942880 h 4466985"/>
              <a:gd name="connsiteX0" fmla="*/ 273775 w 5971562"/>
              <a:gd name="connsiteY0" fmla="*/ 942880 h 4448824"/>
              <a:gd name="connsiteX1" fmla="*/ 4074806 w 5971562"/>
              <a:gd name="connsiteY1" fmla="*/ 66440 h 4448824"/>
              <a:gd name="connsiteX2" fmla="*/ 5343649 w 5971562"/>
              <a:gd name="connsiteY2" fmla="*/ 4098063 h 4448824"/>
              <a:gd name="connsiteX3" fmla="*/ 577978 w 5971562"/>
              <a:gd name="connsiteY3" fmla="*/ 4381649 h 4448824"/>
              <a:gd name="connsiteX4" fmla="*/ 273775 w 5971562"/>
              <a:gd name="connsiteY4" fmla="*/ 942880 h 4448824"/>
              <a:gd name="connsiteX0" fmla="*/ 273775 w 5783646"/>
              <a:gd name="connsiteY0" fmla="*/ 940244 h 4466512"/>
              <a:gd name="connsiteX1" fmla="*/ 4074806 w 5783646"/>
              <a:gd name="connsiteY1" fmla="*/ 63804 h 4466512"/>
              <a:gd name="connsiteX2" fmla="*/ 5052247 w 5783646"/>
              <a:gd name="connsiteY2" fmla="*/ 4306442 h 4466512"/>
              <a:gd name="connsiteX3" fmla="*/ 577978 w 5783646"/>
              <a:gd name="connsiteY3" fmla="*/ 4379013 h 4466512"/>
              <a:gd name="connsiteX4" fmla="*/ 273775 w 5783646"/>
              <a:gd name="connsiteY4" fmla="*/ 940244 h 4466512"/>
              <a:gd name="connsiteX0" fmla="*/ 273775 w 5864506"/>
              <a:gd name="connsiteY0" fmla="*/ 934546 h 4460814"/>
              <a:gd name="connsiteX1" fmla="*/ 4074806 w 5864506"/>
              <a:gd name="connsiteY1" fmla="*/ 58106 h 4460814"/>
              <a:gd name="connsiteX2" fmla="*/ 5052247 w 5864506"/>
              <a:gd name="connsiteY2" fmla="*/ 4300744 h 4460814"/>
              <a:gd name="connsiteX3" fmla="*/ 577978 w 5864506"/>
              <a:gd name="connsiteY3" fmla="*/ 4373315 h 4460814"/>
              <a:gd name="connsiteX4" fmla="*/ 273775 w 5864506"/>
              <a:gd name="connsiteY4" fmla="*/ 934546 h 4460814"/>
              <a:gd name="connsiteX0" fmla="*/ 273775 w 5500878"/>
              <a:gd name="connsiteY0" fmla="*/ 877967 h 4404235"/>
              <a:gd name="connsiteX1" fmla="*/ 4074806 w 5500878"/>
              <a:gd name="connsiteY1" fmla="*/ 1527 h 4404235"/>
              <a:gd name="connsiteX2" fmla="*/ 5052247 w 5500878"/>
              <a:gd name="connsiteY2" fmla="*/ 4244165 h 4404235"/>
              <a:gd name="connsiteX3" fmla="*/ 577978 w 5500878"/>
              <a:gd name="connsiteY3" fmla="*/ 4316736 h 4404235"/>
              <a:gd name="connsiteX4" fmla="*/ 273775 w 5500878"/>
              <a:gd name="connsiteY4" fmla="*/ 877967 h 440423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961503"/>
              <a:gd name="connsiteY0" fmla="*/ 925032 h 4451300"/>
              <a:gd name="connsiteX1" fmla="*/ 5220318 w 5961503"/>
              <a:gd name="connsiteY1" fmla="*/ 8398 h 4451300"/>
              <a:gd name="connsiteX2" fmla="*/ 5052247 w 5961503"/>
              <a:gd name="connsiteY2" fmla="*/ 4291230 h 4451300"/>
              <a:gd name="connsiteX3" fmla="*/ 577978 w 5961503"/>
              <a:gd name="connsiteY3" fmla="*/ 4363801 h 4451300"/>
              <a:gd name="connsiteX4" fmla="*/ 273775 w 5961503"/>
              <a:gd name="connsiteY4" fmla="*/ 925032 h 4451300"/>
              <a:gd name="connsiteX0" fmla="*/ 273775 w 5802230"/>
              <a:gd name="connsiteY0" fmla="*/ 894937 h 4421205"/>
              <a:gd name="connsiteX1" fmla="*/ 4858577 w 5802230"/>
              <a:gd name="connsiteY1" fmla="*/ 8448 h 4421205"/>
              <a:gd name="connsiteX2" fmla="*/ 5052247 w 5802230"/>
              <a:gd name="connsiteY2" fmla="*/ 4261135 h 4421205"/>
              <a:gd name="connsiteX3" fmla="*/ 577978 w 5802230"/>
              <a:gd name="connsiteY3" fmla="*/ 4333706 h 4421205"/>
              <a:gd name="connsiteX4" fmla="*/ 273775 w 5802230"/>
              <a:gd name="connsiteY4" fmla="*/ 894937 h 4421205"/>
              <a:gd name="connsiteX0" fmla="*/ 273775 w 5537359"/>
              <a:gd name="connsiteY0" fmla="*/ 894986 h 4417612"/>
              <a:gd name="connsiteX1" fmla="*/ 4858577 w 5537359"/>
              <a:gd name="connsiteY1" fmla="*/ 8497 h 4417612"/>
              <a:gd name="connsiteX2" fmla="*/ 4559878 w 5537359"/>
              <a:gd name="connsiteY2" fmla="*/ 4231039 h 4417612"/>
              <a:gd name="connsiteX3" fmla="*/ 577978 w 5537359"/>
              <a:gd name="connsiteY3" fmla="*/ 4333755 h 4417612"/>
              <a:gd name="connsiteX4" fmla="*/ 273775 w 5537359"/>
              <a:gd name="connsiteY4" fmla="*/ 894986 h 4417612"/>
              <a:gd name="connsiteX0" fmla="*/ 273775 w 5812461"/>
              <a:gd name="connsiteY0" fmla="*/ 895572 h 4418198"/>
              <a:gd name="connsiteX1" fmla="*/ 4858577 w 5812461"/>
              <a:gd name="connsiteY1" fmla="*/ 9083 h 4418198"/>
              <a:gd name="connsiteX2" fmla="*/ 4559878 w 5812461"/>
              <a:gd name="connsiteY2" fmla="*/ 4231625 h 4418198"/>
              <a:gd name="connsiteX3" fmla="*/ 577978 w 5812461"/>
              <a:gd name="connsiteY3" fmla="*/ 4334341 h 4418198"/>
              <a:gd name="connsiteX4" fmla="*/ 273775 w 5812461"/>
              <a:gd name="connsiteY4" fmla="*/ 895572 h 4418198"/>
              <a:gd name="connsiteX0" fmla="*/ 273775 w 5806873"/>
              <a:gd name="connsiteY0" fmla="*/ 895295 h 4440129"/>
              <a:gd name="connsiteX1" fmla="*/ 4858577 w 5806873"/>
              <a:gd name="connsiteY1" fmla="*/ 8806 h 4440129"/>
              <a:gd name="connsiteX2" fmla="*/ 4549829 w 5806873"/>
              <a:gd name="connsiteY2" fmla="*/ 4382073 h 4440129"/>
              <a:gd name="connsiteX3" fmla="*/ 577978 w 5806873"/>
              <a:gd name="connsiteY3" fmla="*/ 4334064 h 4440129"/>
              <a:gd name="connsiteX4" fmla="*/ 273775 w 5806873"/>
              <a:gd name="connsiteY4" fmla="*/ 895295 h 4440129"/>
              <a:gd name="connsiteX0" fmla="*/ 273775 w 5806873"/>
              <a:gd name="connsiteY0" fmla="*/ 895295 h 4404386"/>
              <a:gd name="connsiteX1" fmla="*/ 4858577 w 5806873"/>
              <a:gd name="connsiteY1" fmla="*/ 8806 h 4404386"/>
              <a:gd name="connsiteX2" fmla="*/ 4549829 w 5806873"/>
              <a:gd name="connsiteY2" fmla="*/ 4382073 h 4404386"/>
              <a:gd name="connsiteX3" fmla="*/ 577978 w 5806873"/>
              <a:gd name="connsiteY3" fmla="*/ 4334064 h 4404386"/>
              <a:gd name="connsiteX4" fmla="*/ 273775 w 5806873"/>
              <a:gd name="connsiteY4" fmla="*/ 895295 h 4404386"/>
              <a:gd name="connsiteX0" fmla="*/ 273775 w 5810350"/>
              <a:gd name="connsiteY0" fmla="*/ 890500 h 4399591"/>
              <a:gd name="connsiteX1" fmla="*/ 4858577 w 5810350"/>
              <a:gd name="connsiteY1" fmla="*/ 4011 h 4399591"/>
              <a:gd name="connsiteX2" fmla="*/ 4549829 w 5810350"/>
              <a:gd name="connsiteY2" fmla="*/ 4377278 h 4399591"/>
              <a:gd name="connsiteX3" fmla="*/ 577978 w 5810350"/>
              <a:gd name="connsiteY3" fmla="*/ 4329269 h 4399591"/>
              <a:gd name="connsiteX4" fmla="*/ 273775 w 5810350"/>
              <a:gd name="connsiteY4" fmla="*/ 890500 h 4399591"/>
              <a:gd name="connsiteX0" fmla="*/ 305470 w 5842045"/>
              <a:gd name="connsiteY0" fmla="*/ 890500 h 4399591"/>
              <a:gd name="connsiteX1" fmla="*/ 4890272 w 5842045"/>
              <a:gd name="connsiteY1" fmla="*/ 4011 h 4399591"/>
              <a:gd name="connsiteX2" fmla="*/ 4581524 w 5842045"/>
              <a:gd name="connsiteY2" fmla="*/ 4377278 h 4399591"/>
              <a:gd name="connsiteX3" fmla="*/ 609673 w 5842045"/>
              <a:gd name="connsiteY3" fmla="*/ 4329269 h 4399591"/>
              <a:gd name="connsiteX4" fmla="*/ 305470 w 5842045"/>
              <a:gd name="connsiteY4" fmla="*/ 890500 h 4399591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864938"/>
              <a:gd name="connsiteY0" fmla="*/ 894601 h 4412913"/>
              <a:gd name="connsiteX1" fmla="*/ 4834800 w 5864938"/>
              <a:gd name="connsiteY1" fmla="*/ 8112 h 4412913"/>
              <a:gd name="connsiteX2" fmla="*/ 4526052 w 5864938"/>
              <a:gd name="connsiteY2" fmla="*/ 4381379 h 4412913"/>
              <a:gd name="connsiteX3" fmla="*/ 765216 w 5864938"/>
              <a:gd name="connsiteY3" fmla="*/ 4343418 h 4412913"/>
              <a:gd name="connsiteX4" fmla="*/ 249998 w 5864938"/>
              <a:gd name="connsiteY4" fmla="*/ 894601 h 4412913"/>
              <a:gd name="connsiteX0" fmla="*/ 249998 w 5804074"/>
              <a:gd name="connsiteY0" fmla="*/ 892681 h 4410993"/>
              <a:gd name="connsiteX1" fmla="*/ 4834800 w 5804074"/>
              <a:gd name="connsiteY1" fmla="*/ 6192 h 4410993"/>
              <a:gd name="connsiteX2" fmla="*/ 4526052 w 5804074"/>
              <a:gd name="connsiteY2" fmla="*/ 4379459 h 4410993"/>
              <a:gd name="connsiteX3" fmla="*/ 765216 w 5804074"/>
              <a:gd name="connsiteY3" fmla="*/ 4341498 h 4410993"/>
              <a:gd name="connsiteX4" fmla="*/ 249998 w 5804074"/>
              <a:gd name="connsiteY4" fmla="*/ 892681 h 4410993"/>
              <a:gd name="connsiteX0" fmla="*/ 251951 w 5806027"/>
              <a:gd name="connsiteY0" fmla="*/ 892681 h 4410993"/>
              <a:gd name="connsiteX1" fmla="*/ 4836753 w 5806027"/>
              <a:gd name="connsiteY1" fmla="*/ 6192 h 4410993"/>
              <a:gd name="connsiteX2" fmla="*/ 4528005 w 5806027"/>
              <a:gd name="connsiteY2" fmla="*/ 4379459 h 4410993"/>
              <a:gd name="connsiteX3" fmla="*/ 767169 w 5806027"/>
              <a:gd name="connsiteY3" fmla="*/ 4341498 h 4410993"/>
              <a:gd name="connsiteX4" fmla="*/ 251951 w 5806027"/>
              <a:gd name="connsiteY4" fmla="*/ 892681 h 4410993"/>
              <a:gd name="connsiteX0" fmla="*/ 251951 w 5952250"/>
              <a:gd name="connsiteY0" fmla="*/ 893934 h 4412246"/>
              <a:gd name="connsiteX1" fmla="*/ 4836753 w 5952250"/>
              <a:gd name="connsiteY1" fmla="*/ 7445 h 4412246"/>
              <a:gd name="connsiteX2" fmla="*/ 4528005 w 5952250"/>
              <a:gd name="connsiteY2" fmla="*/ 4380712 h 4412246"/>
              <a:gd name="connsiteX3" fmla="*/ 767169 w 5952250"/>
              <a:gd name="connsiteY3" fmla="*/ 4342751 h 4412246"/>
              <a:gd name="connsiteX4" fmla="*/ 251951 w 5952250"/>
              <a:gd name="connsiteY4" fmla="*/ 893934 h 4412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52250" h="4412246">
                <a:moveTo>
                  <a:pt x="251951" y="893934"/>
                </a:moveTo>
                <a:cubicBezTo>
                  <a:pt x="745237" y="-610713"/>
                  <a:pt x="2826165" y="406772"/>
                  <a:pt x="4836753" y="7445"/>
                </a:cubicBezTo>
                <a:cubicBezTo>
                  <a:pt x="6231043" y="-212875"/>
                  <a:pt x="6520011" y="4530693"/>
                  <a:pt x="4528005" y="4380712"/>
                </a:cubicBezTo>
                <a:cubicBezTo>
                  <a:pt x="2239413" y="3902484"/>
                  <a:pt x="2362425" y="4630059"/>
                  <a:pt x="767169" y="4342751"/>
                </a:cubicBezTo>
                <a:cubicBezTo>
                  <a:pt x="203544" y="4187932"/>
                  <a:pt x="-329936" y="2736876"/>
                  <a:pt x="251951" y="893934"/>
                </a:cubicBezTo>
                <a:close/>
              </a:path>
            </a:pathLst>
          </a:custGeom>
        </p:spPr>
      </p:pic>
      <p:pic>
        <p:nvPicPr>
          <p:cNvPr id="3" name="Picture Placeholder 6">
            <a:extLst>
              <a:ext uri="{FF2B5EF4-FFF2-40B4-BE49-F238E27FC236}">
                <a16:creationId xmlns:a16="http://schemas.microsoft.com/office/drawing/2014/main" id="{3E10EF40-9313-8B7B-44B9-5DBAE165AE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54" t="34551" r="17714" b="25873"/>
          <a:stretch>
            <a:fillRect/>
          </a:stretch>
        </p:blipFill>
        <p:spPr>
          <a:xfrm>
            <a:off x="1137918" y="1217536"/>
            <a:ext cx="6868164" cy="5091189"/>
          </a:xfrm>
          <a:custGeom>
            <a:avLst/>
            <a:gdLst>
              <a:gd name="connsiteX0" fmla="*/ 0 w 5733065"/>
              <a:gd name="connsiteY0" fmla="*/ 2293257 h 4586514"/>
              <a:gd name="connsiteX1" fmla="*/ 2866533 w 5733065"/>
              <a:gd name="connsiteY1" fmla="*/ 0 h 4586514"/>
              <a:gd name="connsiteX2" fmla="*/ 5733065 w 5733065"/>
              <a:gd name="connsiteY2" fmla="*/ 2293257 h 4586514"/>
              <a:gd name="connsiteX3" fmla="*/ 2866533 w 5733065"/>
              <a:gd name="connsiteY3" fmla="*/ 4586514 h 4586514"/>
              <a:gd name="connsiteX4" fmla="*/ 0 w 5733065"/>
              <a:gd name="connsiteY4" fmla="*/ 2293257 h 4586514"/>
              <a:gd name="connsiteX0" fmla="*/ 0 w 5672775"/>
              <a:gd name="connsiteY0" fmla="*/ 806101 h 4586514"/>
              <a:gd name="connsiteX1" fmla="*/ 2806243 w 5672775"/>
              <a:gd name="connsiteY1" fmla="*/ 0 h 4586514"/>
              <a:gd name="connsiteX2" fmla="*/ 5672775 w 5672775"/>
              <a:gd name="connsiteY2" fmla="*/ 2293257 h 4586514"/>
              <a:gd name="connsiteX3" fmla="*/ 2806243 w 5672775"/>
              <a:gd name="connsiteY3" fmla="*/ 4586514 h 4586514"/>
              <a:gd name="connsiteX4" fmla="*/ 0 w 5672775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648431 h 4428844"/>
              <a:gd name="connsiteX1" fmla="*/ 5723296 w 5866724"/>
              <a:gd name="connsiteY1" fmla="*/ 113635 h 4428844"/>
              <a:gd name="connsiteX2" fmla="*/ 5866724 w 5866724"/>
              <a:gd name="connsiteY2" fmla="*/ 2135587 h 4428844"/>
              <a:gd name="connsiteX3" fmla="*/ 3000192 w 5866724"/>
              <a:gd name="connsiteY3" fmla="*/ 4428844 h 4428844"/>
              <a:gd name="connsiteX4" fmla="*/ 193949 w 5866724"/>
              <a:gd name="connsiteY4" fmla="*/ 648431 h 4428844"/>
              <a:gd name="connsiteX0" fmla="*/ 193949 w 5866724"/>
              <a:gd name="connsiteY0" fmla="*/ 639455 h 4419868"/>
              <a:gd name="connsiteX1" fmla="*/ 5723296 w 5866724"/>
              <a:gd name="connsiteY1" fmla="*/ 104659 h 4419868"/>
              <a:gd name="connsiteX2" fmla="*/ 5866724 w 5866724"/>
              <a:gd name="connsiteY2" fmla="*/ 2126611 h 4419868"/>
              <a:gd name="connsiteX3" fmla="*/ 3000192 w 5866724"/>
              <a:gd name="connsiteY3" fmla="*/ 4419868 h 4419868"/>
              <a:gd name="connsiteX4" fmla="*/ 193949 w 5866724"/>
              <a:gd name="connsiteY4" fmla="*/ 639455 h 4419868"/>
              <a:gd name="connsiteX0" fmla="*/ 193949 w 6103969"/>
              <a:gd name="connsiteY0" fmla="*/ 639455 h 4419868"/>
              <a:gd name="connsiteX1" fmla="*/ 5723296 w 6103969"/>
              <a:gd name="connsiteY1" fmla="*/ 104659 h 4419868"/>
              <a:gd name="connsiteX2" fmla="*/ 5866724 w 6103969"/>
              <a:gd name="connsiteY2" fmla="*/ 2126611 h 4419868"/>
              <a:gd name="connsiteX3" fmla="*/ 3000192 w 6103969"/>
              <a:gd name="connsiteY3" fmla="*/ 4419868 h 4419868"/>
              <a:gd name="connsiteX4" fmla="*/ 193949 w 6103969"/>
              <a:gd name="connsiteY4" fmla="*/ 639455 h 4419868"/>
              <a:gd name="connsiteX0" fmla="*/ 193949 w 5866927"/>
              <a:gd name="connsiteY0" fmla="*/ 725715 h 4506128"/>
              <a:gd name="connsiteX1" fmla="*/ 5271121 w 5866927"/>
              <a:gd name="connsiteY1" fmla="*/ 0 h 4506128"/>
              <a:gd name="connsiteX2" fmla="*/ 5866724 w 5866927"/>
              <a:gd name="connsiteY2" fmla="*/ 2212871 h 4506128"/>
              <a:gd name="connsiteX3" fmla="*/ 3000192 w 5866927"/>
              <a:gd name="connsiteY3" fmla="*/ 4506128 h 4506128"/>
              <a:gd name="connsiteX4" fmla="*/ 193949 w 5866927"/>
              <a:gd name="connsiteY4" fmla="*/ 725715 h 4506128"/>
              <a:gd name="connsiteX0" fmla="*/ 193949 w 5887493"/>
              <a:gd name="connsiteY0" fmla="*/ 730942 h 4511355"/>
              <a:gd name="connsiteX1" fmla="*/ 5271121 w 5887493"/>
              <a:gd name="connsiteY1" fmla="*/ 5227 h 4511355"/>
              <a:gd name="connsiteX2" fmla="*/ 5866724 w 5887493"/>
              <a:gd name="connsiteY2" fmla="*/ 2218098 h 4511355"/>
              <a:gd name="connsiteX3" fmla="*/ 3000192 w 5887493"/>
              <a:gd name="connsiteY3" fmla="*/ 4511355 h 4511355"/>
              <a:gd name="connsiteX4" fmla="*/ 193949 w 5887493"/>
              <a:gd name="connsiteY4" fmla="*/ 730942 h 4511355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88203 w 5760978"/>
              <a:gd name="connsiteY0" fmla="*/ 811097 h 4591510"/>
              <a:gd name="connsiteX1" fmla="*/ 4934263 w 5760978"/>
              <a:gd name="connsiteY1" fmla="*/ 4995 h 4591510"/>
              <a:gd name="connsiteX2" fmla="*/ 5760978 w 5760978"/>
              <a:gd name="connsiteY2" fmla="*/ 2298253 h 4591510"/>
              <a:gd name="connsiteX3" fmla="*/ 2894446 w 5760978"/>
              <a:gd name="connsiteY3" fmla="*/ 4591510 h 4591510"/>
              <a:gd name="connsiteX4" fmla="*/ 88203 w 5760978"/>
              <a:gd name="connsiteY4" fmla="*/ 811097 h 4591510"/>
              <a:gd name="connsiteX0" fmla="*/ 205536 w 5878311"/>
              <a:gd name="connsiteY0" fmla="*/ 811097 h 4601558"/>
              <a:gd name="connsiteX1" fmla="*/ 5051596 w 5878311"/>
              <a:gd name="connsiteY1" fmla="*/ 4995 h 4601558"/>
              <a:gd name="connsiteX2" fmla="*/ 5878311 w 5878311"/>
              <a:gd name="connsiteY2" fmla="*/ 2298253 h 4601558"/>
              <a:gd name="connsiteX3" fmla="*/ 1303559 w 5878311"/>
              <a:gd name="connsiteY3" fmla="*/ 4601558 h 4601558"/>
              <a:gd name="connsiteX4" fmla="*/ 205536 w 5878311"/>
              <a:gd name="connsiteY4" fmla="*/ 811097 h 4601558"/>
              <a:gd name="connsiteX0" fmla="*/ 178601 w 5851376"/>
              <a:gd name="connsiteY0" fmla="*/ 811097 h 4601558"/>
              <a:gd name="connsiteX1" fmla="*/ 5024661 w 5851376"/>
              <a:gd name="connsiteY1" fmla="*/ 4995 h 4601558"/>
              <a:gd name="connsiteX2" fmla="*/ 5851376 w 5851376"/>
              <a:gd name="connsiteY2" fmla="*/ 2298253 h 4601558"/>
              <a:gd name="connsiteX3" fmla="*/ 1276624 w 5851376"/>
              <a:gd name="connsiteY3" fmla="*/ 4601558 h 4601558"/>
              <a:gd name="connsiteX4" fmla="*/ 178601 w 5851376"/>
              <a:gd name="connsiteY4" fmla="*/ 811097 h 4601558"/>
              <a:gd name="connsiteX0" fmla="*/ 178601 w 5851376"/>
              <a:gd name="connsiteY0" fmla="*/ 811097 h 4607410"/>
              <a:gd name="connsiteX1" fmla="*/ 5024661 w 5851376"/>
              <a:gd name="connsiteY1" fmla="*/ 4995 h 4607410"/>
              <a:gd name="connsiteX2" fmla="*/ 5851376 w 5851376"/>
              <a:gd name="connsiteY2" fmla="*/ 2298253 h 4607410"/>
              <a:gd name="connsiteX3" fmla="*/ 1276624 w 5851376"/>
              <a:gd name="connsiteY3" fmla="*/ 4601558 h 4607410"/>
              <a:gd name="connsiteX4" fmla="*/ 178601 w 5851376"/>
              <a:gd name="connsiteY4" fmla="*/ 811097 h 4607410"/>
              <a:gd name="connsiteX0" fmla="*/ 178601 w 5851376"/>
              <a:gd name="connsiteY0" fmla="*/ 811097 h 4601879"/>
              <a:gd name="connsiteX1" fmla="*/ 5024661 w 5851376"/>
              <a:gd name="connsiteY1" fmla="*/ 4995 h 4601879"/>
              <a:gd name="connsiteX2" fmla="*/ 5851376 w 5851376"/>
              <a:gd name="connsiteY2" fmla="*/ 2298253 h 4601879"/>
              <a:gd name="connsiteX3" fmla="*/ 1276624 w 5851376"/>
              <a:gd name="connsiteY3" fmla="*/ 4601558 h 4601879"/>
              <a:gd name="connsiteX4" fmla="*/ 178601 w 5851376"/>
              <a:gd name="connsiteY4" fmla="*/ 811097 h 4601879"/>
              <a:gd name="connsiteX0" fmla="*/ 178601 w 5598354"/>
              <a:gd name="connsiteY0" fmla="*/ 808523 h 4709660"/>
              <a:gd name="connsiteX1" fmla="*/ 5024661 w 5598354"/>
              <a:gd name="connsiteY1" fmla="*/ 2421 h 4709660"/>
              <a:gd name="connsiteX2" fmla="*/ 5549926 w 5598354"/>
              <a:gd name="connsiteY2" fmla="*/ 4224963 h 4709660"/>
              <a:gd name="connsiteX3" fmla="*/ 1276624 w 5598354"/>
              <a:gd name="connsiteY3" fmla="*/ 4598984 h 4709660"/>
              <a:gd name="connsiteX4" fmla="*/ 178601 w 5598354"/>
              <a:gd name="connsiteY4" fmla="*/ 808523 h 4709660"/>
              <a:gd name="connsiteX0" fmla="*/ 178601 w 5915101"/>
              <a:gd name="connsiteY0" fmla="*/ 808718 h 4709855"/>
              <a:gd name="connsiteX1" fmla="*/ 5024661 w 5915101"/>
              <a:gd name="connsiteY1" fmla="*/ 2616 h 4709855"/>
              <a:gd name="connsiteX2" fmla="*/ 5549926 w 5915101"/>
              <a:gd name="connsiteY2" fmla="*/ 4225158 h 4709855"/>
              <a:gd name="connsiteX3" fmla="*/ 1276624 w 5915101"/>
              <a:gd name="connsiteY3" fmla="*/ 4599179 h 4709855"/>
              <a:gd name="connsiteX4" fmla="*/ 178601 w 5915101"/>
              <a:gd name="connsiteY4" fmla="*/ 808718 h 4709855"/>
              <a:gd name="connsiteX0" fmla="*/ 178601 w 5675803"/>
              <a:gd name="connsiteY0" fmla="*/ 808922 h 4621140"/>
              <a:gd name="connsiteX1" fmla="*/ 5024661 w 5675803"/>
              <a:gd name="connsiteY1" fmla="*/ 2820 h 4621140"/>
              <a:gd name="connsiteX2" fmla="*/ 5158040 w 5675803"/>
              <a:gd name="connsiteY2" fmla="*/ 3974153 h 4621140"/>
              <a:gd name="connsiteX3" fmla="*/ 1276624 w 5675803"/>
              <a:gd name="connsiteY3" fmla="*/ 4599383 h 4621140"/>
              <a:gd name="connsiteX4" fmla="*/ 178601 w 5675803"/>
              <a:gd name="connsiteY4" fmla="*/ 808922 h 4621140"/>
              <a:gd name="connsiteX0" fmla="*/ 178601 w 5675803"/>
              <a:gd name="connsiteY0" fmla="*/ 808922 h 4607064"/>
              <a:gd name="connsiteX1" fmla="*/ 5024661 w 5675803"/>
              <a:gd name="connsiteY1" fmla="*/ 2820 h 4607064"/>
              <a:gd name="connsiteX2" fmla="*/ 5158040 w 5675803"/>
              <a:gd name="connsiteY2" fmla="*/ 3974153 h 4607064"/>
              <a:gd name="connsiteX3" fmla="*/ 1276624 w 5675803"/>
              <a:gd name="connsiteY3" fmla="*/ 4599383 h 4607064"/>
              <a:gd name="connsiteX4" fmla="*/ 178601 w 5675803"/>
              <a:gd name="connsiteY4" fmla="*/ 808922 h 4607064"/>
              <a:gd name="connsiteX0" fmla="*/ 178601 w 5802309"/>
              <a:gd name="connsiteY0" fmla="*/ 808749 h 4651134"/>
              <a:gd name="connsiteX1" fmla="*/ 5024661 w 5802309"/>
              <a:gd name="connsiteY1" fmla="*/ 2647 h 4651134"/>
              <a:gd name="connsiteX2" fmla="*/ 5379104 w 5802309"/>
              <a:gd name="connsiteY2" fmla="*/ 4184995 h 4651134"/>
              <a:gd name="connsiteX3" fmla="*/ 1276624 w 5802309"/>
              <a:gd name="connsiteY3" fmla="*/ 4599210 h 4651134"/>
              <a:gd name="connsiteX4" fmla="*/ 178601 w 5802309"/>
              <a:gd name="connsiteY4" fmla="*/ 808749 h 465113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599150"/>
              <a:gd name="connsiteX1" fmla="*/ 4910882 w 5757360"/>
              <a:gd name="connsiteY1" fmla="*/ 2587 h 4599150"/>
              <a:gd name="connsiteX2" fmla="*/ 5265325 w 5757360"/>
              <a:gd name="connsiteY2" fmla="*/ 4184935 h 4599150"/>
              <a:gd name="connsiteX3" fmla="*/ 1162845 w 5757360"/>
              <a:gd name="connsiteY3" fmla="*/ 4599150 h 4599150"/>
              <a:gd name="connsiteX4" fmla="*/ 195451 w 5757360"/>
              <a:gd name="connsiteY4" fmla="*/ 1029752 h 4599150"/>
              <a:gd name="connsiteX0" fmla="*/ 195451 w 5757360"/>
              <a:gd name="connsiteY0" fmla="*/ 1029752 h 4725268"/>
              <a:gd name="connsiteX1" fmla="*/ 4910882 w 5757360"/>
              <a:gd name="connsiteY1" fmla="*/ 2587 h 4725268"/>
              <a:gd name="connsiteX2" fmla="*/ 5265325 w 5757360"/>
              <a:gd name="connsiteY2" fmla="*/ 4184935 h 4725268"/>
              <a:gd name="connsiteX3" fmla="*/ 1162845 w 5757360"/>
              <a:gd name="connsiteY3" fmla="*/ 4599150 h 4725268"/>
              <a:gd name="connsiteX4" fmla="*/ 195451 w 5757360"/>
              <a:gd name="connsiteY4" fmla="*/ 1029752 h 4725268"/>
              <a:gd name="connsiteX0" fmla="*/ 194182 w 5756091"/>
              <a:gd name="connsiteY0" fmla="*/ 1029752 h 4725268"/>
              <a:gd name="connsiteX1" fmla="*/ 4909613 w 5756091"/>
              <a:gd name="connsiteY1" fmla="*/ 2587 h 4725268"/>
              <a:gd name="connsiteX2" fmla="*/ 5264056 w 5756091"/>
              <a:gd name="connsiteY2" fmla="*/ 4184935 h 4725268"/>
              <a:gd name="connsiteX3" fmla="*/ 1161576 w 5756091"/>
              <a:gd name="connsiteY3" fmla="*/ 4599150 h 4725268"/>
              <a:gd name="connsiteX4" fmla="*/ 194182 w 5756091"/>
              <a:gd name="connsiteY4" fmla="*/ 1029752 h 4725268"/>
              <a:gd name="connsiteX0" fmla="*/ 241739 w 5803648"/>
              <a:gd name="connsiteY0" fmla="*/ 1029752 h 4644801"/>
              <a:gd name="connsiteX1" fmla="*/ 4957170 w 5803648"/>
              <a:gd name="connsiteY1" fmla="*/ 2587 h 4644801"/>
              <a:gd name="connsiteX2" fmla="*/ 5311613 w 5803648"/>
              <a:gd name="connsiteY2" fmla="*/ 4184935 h 4644801"/>
              <a:gd name="connsiteX3" fmla="*/ 927779 w 5803648"/>
              <a:gd name="connsiteY3" fmla="*/ 4468521 h 4644801"/>
              <a:gd name="connsiteX4" fmla="*/ 241739 w 5803648"/>
              <a:gd name="connsiteY4" fmla="*/ 1029752 h 4644801"/>
              <a:gd name="connsiteX0" fmla="*/ 241739 w 5803648"/>
              <a:gd name="connsiteY0" fmla="*/ 1029752 h 4681566"/>
              <a:gd name="connsiteX1" fmla="*/ 4957170 w 5803648"/>
              <a:gd name="connsiteY1" fmla="*/ 2587 h 4681566"/>
              <a:gd name="connsiteX2" fmla="*/ 5311613 w 5803648"/>
              <a:gd name="connsiteY2" fmla="*/ 4184935 h 4681566"/>
              <a:gd name="connsiteX3" fmla="*/ 927779 w 5803648"/>
              <a:gd name="connsiteY3" fmla="*/ 4468521 h 4681566"/>
              <a:gd name="connsiteX4" fmla="*/ 241739 w 5803648"/>
              <a:gd name="connsiteY4" fmla="*/ 1029752 h 4681566"/>
              <a:gd name="connsiteX0" fmla="*/ 241739 w 5912208"/>
              <a:gd name="connsiteY0" fmla="*/ 1058797 h 4710611"/>
              <a:gd name="connsiteX1" fmla="*/ 4957170 w 5912208"/>
              <a:gd name="connsiteY1" fmla="*/ 31632 h 4710611"/>
              <a:gd name="connsiteX2" fmla="*/ 5311613 w 5912208"/>
              <a:gd name="connsiteY2" fmla="*/ 4213980 h 4710611"/>
              <a:gd name="connsiteX3" fmla="*/ 927779 w 5912208"/>
              <a:gd name="connsiteY3" fmla="*/ 4497566 h 4710611"/>
              <a:gd name="connsiteX4" fmla="*/ 241739 w 5912208"/>
              <a:gd name="connsiteY4" fmla="*/ 1058797 h 4710611"/>
              <a:gd name="connsiteX0" fmla="*/ 241739 w 5643205"/>
              <a:gd name="connsiteY0" fmla="*/ 909302 h 4561116"/>
              <a:gd name="connsiteX1" fmla="*/ 4042770 w 5643205"/>
              <a:gd name="connsiteY1" fmla="*/ 32862 h 4561116"/>
              <a:gd name="connsiteX2" fmla="*/ 5311613 w 5643205"/>
              <a:gd name="connsiteY2" fmla="*/ 4064485 h 4561116"/>
              <a:gd name="connsiteX3" fmla="*/ 927779 w 5643205"/>
              <a:gd name="connsiteY3" fmla="*/ 4348071 h 4561116"/>
              <a:gd name="connsiteX4" fmla="*/ 241739 w 5643205"/>
              <a:gd name="connsiteY4" fmla="*/ 909302 h 4561116"/>
              <a:gd name="connsiteX0" fmla="*/ 241739 w 5838417"/>
              <a:gd name="connsiteY0" fmla="*/ 955224 h 4607038"/>
              <a:gd name="connsiteX1" fmla="*/ 4042770 w 5838417"/>
              <a:gd name="connsiteY1" fmla="*/ 78784 h 4607038"/>
              <a:gd name="connsiteX2" fmla="*/ 5311613 w 5838417"/>
              <a:gd name="connsiteY2" fmla="*/ 4110407 h 4607038"/>
              <a:gd name="connsiteX3" fmla="*/ 927779 w 5838417"/>
              <a:gd name="connsiteY3" fmla="*/ 4393993 h 4607038"/>
              <a:gd name="connsiteX4" fmla="*/ 241739 w 5838417"/>
              <a:gd name="connsiteY4" fmla="*/ 955224 h 4607038"/>
              <a:gd name="connsiteX0" fmla="*/ 241739 w 5838417"/>
              <a:gd name="connsiteY0" fmla="*/ 955224 h 4479329"/>
              <a:gd name="connsiteX1" fmla="*/ 4042770 w 5838417"/>
              <a:gd name="connsiteY1" fmla="*/ 78784 h 4479329"/>
              <a:gd name="connsiteX2" fmla="*/ 5311613 w 5838417"/>
              <a:gd name="connsiteY2" fmla="*/ 4110407 h 4479329"/>
              <a:gd name="connsiteX3" fmla="*/ 927779 w 5838417"/>
              <a:gd name="connsiteY3" fmla="*/ 4393993 h 4479329"/>
              <a:gd name="connsiteX4" fmla="*/ 241739 w 5838417"/>
              <a:gd name="connsiteY4" fmla="*/ 955224 h 4479329"/>
              <a:gd name="connsiteX0" fmla="*/ 241739 w 5939526"/>
              <a:gd name="connsiteY0" fmla="*/ 942880 h 4466985"/>
              <a:gd name="connsiteX1" fmla="*/ 4042770 w 5939526"/>
              <a:gd name="connsiteY1" fmla="*/ 66440 h 4466985"/>
              <a:gd name="connsiteX2" fmla="*/ 5311613 w 5939526"/>
              <a:gd name="connsiteY2" fmla="*/ 4098063 h 4466985"/>
              <a:gd name="connsiteX3" fmla="*/ 927779 w 5939526"/>
              <a:gd name="connsiteY3" fmla="*/ 4381649 h 4466985"/>
              <a:gd name="connsiteX4" fmla="*/ 241739 w 5939526"/>
              <a:gd name="connsiteY4" fmla="*/ 942880 h 4466985"/>
              <a:gd name="connsiteX0" fmla="*/ 347237 w 6045024"/>
              <a:gd name="connsiteY0" fmla="*/ 942880 h 4466985"/>
              <a:gd name="connsiteX1" fmla="*/ 4148268 w 6045024"/>
              <a:gd name="connsiteY1" fmla="*/ 66440 h 4466985"/>
              <a:gd name="connsiteX2" fmla="*/ 5417111 w 6045024"/>
              <a:gd name="connsiteY2" fmla="*/ 4098063 h 4466985"/>
              <a:gd name="connsiteX3" fmla="*/ 651440 w 6045024"/>
              <a:gd name="connsiteY3" fmla="*/ 4381649 h 4466985"/>
              <a:gd name="connsiteX4" fmla="*/ 347237 w 6045024"/>
              <a:gd name="connsiteY4" fmla="*/ 942880 h 4466985"/>
              <a:gd name="connsiteX0" fmla="*/ 273775 w 5971562"/>
              <a:gd name="connsiteY0" fmla="*/ 942880 h 4466985"/>
              <a:gd name="connsiteX1" fmla="*/ 4074806 w 5971562"/>
              <a:gd name="connsiteY1" fmla="*/ 66440 h 4466985"/>
              <a:gd name="connsiteX2" fmla="*/ 5343649 w 5971562"/>
              <a:gd name="connsiteY2" fmla="*/ 4098063 h 4466985"/>
              <a:gd name="connsiteX3" fmla="*/ 577978 w 5971562"/>
              <a:gd name="connsiteY3" fmla="*/ 4381649 h 4466985"/>
              <a:gd name="connsiteX4" fmla="*/ 273775 w 5971562"/>
              <a:gd name="connsiteY4" fmla="*/ 942880 h 4466985"/>
              <a:gd name="connsiteX0" fmla="*/ 273775 w 5971562"/>
              <a:gd name="connsiteY0" fmla="*/ 942880 h 4448824"/>
              <a:gd name="connsiteX1" fmla="*/ 4074806 w 5971562"/>
              <a:gd name="connsiteY1" fmla="*/ 66440 h 4448824"/>
              <a:gd name="connsiteX2" fmla="*/ 5343649 w 5971562"/>
              <a:gd name="connsiteY2" fmla="*/ 4098063 h 4448824"/>
              <a:gd name="connsiteX3" fmla="*/ 577978 w 5971562"/>
              <a:gd name="connsiteY3" fmla="*/ 4381649 h 4448824"/>
              <a:gd name="connsiteX4" fmla="*/ 273775 w 5971562"/>
              <a:gd name="connsiteY4" fmla="*/ 942880 h 4448824"/>
              <a:gd name="connsiteX0" fmla="*/ 273775 w 5783646"/>
              <a:gd name="connsiteY0" fmla="*/ 940244 h 4466512"/>
              <a:gd name="connsiteX1" fmla="*/ 4074806 w 5783646"/>
              <a:gd name="connsiteY1" fmla="*/ 63804 h 4466512"/>
              <a:gd name="connsiteX2" fmla="*/ 5052247 w 5783646"/>
              <a:gd name="connsiteY2" fmla="*/ 4306442 h 4466512"/>
              <a:gd name="connsiteX3" fmla="*/ 577978 w 5783646"/>
              <a:gd name="connsiteY3" fmla="*/ 4379013 h 4466512"/>
              <a:gd name="connsiteX4" fmla="*/ 273775 w 5783646"/>
              <a:gd name="connsiteY4" fmla="*/ 940244 h 4466512"/>
              <a:gd name="connsiteX0" fmla="*/ 273775 w 5864506"/>
              <a:gd name="connsiteY0" fmla="*/ 934546 h 4460814"/>
              <a:gd name="connsiteX1" fmla="*/ 4074806 w 5864506"/>
              <a:gd name="connsiteY1" fmla="*/ 58106 h 4460814"/>
              <a:gd name="connsiteX2" fmla="*/ 5052247 w 5864506"/>
              <a:gd name="connsiteY2" fmla="*/ 4300744 h 4460814"/>
              <a:gd name="connsiteX3" fmla="*/ 577978 w 5864506"/>
              <a:gd name="connsiteY3" fmla="*/ 4373315 h 4460814"/>
              <a:gd name="connsiteX4" fmla="*/ 273775 w 5864506"/>
              <a:gd name="connsiteY4" fmla="*/ 934546 h 4460814"/>
              <a:gd name="connsiteX0" fmla="*/ 273775 w 5500878"/>
              <a:gd name="connsiteY0" fmla="*/ 877967 h 4404235"/>
              <a:gd name="connsiteX1" fmla="*/ 4074806 w 5500878"/>
              <a:gd name="connsiteY1" fmla="*/ 1527 h 4404235"/>
              <a:gd name="connsiteX2" fmla="*/ 5052247 w 5500878"/>
              <a:gd name="connsiteY2" fmla="*/ 4244165 h 4404235"/>
              <a:gd name="connsiteX3" fmla="*/ 577978 w 5500878"/>
              <a:gd name="connsiteY3" fmla="*/ 4316736 h 4404235"/>
              <a:gd name="connsiteX4" fmla="*/ 273775 w 5500878"/>
              <a:gd name="connsiteY4" fmla="*/ 877967 h 440423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961503"/>
              <a:gd name="connsiteY0" fmla="*/ 925032 h 4451300"/>
              <a:gd name="connsiteX1" fmla="*/ 5220318 w 5961503"/>
              <a:gd name="connsiteY1" fmla="*/ 8398 h 4451300"/>
              <a:gd name="connsiteX2" fmla="*/ 5052247 w 5961503"/>
              <a:gd name="connsiteY2" fmla="*/ 4291230 h 4451300"/>
              <a:gd name="connsiteX3" fmla="*/ 577978 w 5961503"/>
              <a:gd name="connsiteY3" fmla="*/ 4363801 h 4451300"/>
              <a:gd name="connsiteX4" fmla="*/ 273775 w 5961503"/>
              <a:gd name="connsiteY4" fmla="*/ 925032 h 4451300"/>
              <a:gd name="connsiteX0" fmla="*/ 273775 w 5802230"/>
              <a:gd name="connsiteY0" fmla="*/ 894937 h 4421205"/>
              <a:gd name="connsiteX1" fmla="*/ 4858577 w 5802230"/>
              <a:gd name="connsiteY1" fmla="*/ 8448 h 4421205"/>
              <a:gd name="connsiteX2" fmla="*/ 5052247 w 5802230"/>
              <a:gd name="connsiteY2" fmla="*/ 4261135 h 4421205"/>
              <a:gd name="connsiteX3" fmla="*/ 577978 w 5802230"/>
              <a:gd name="connsiteY3" fmla="*/ 4333706 h 4421205"/>
              <a:gd name="connsiteX4" fmla="*/ 273775 w 5802230"/>
              <a:gd name="connsiteY4" fmla="*/ 894937 h 4421205"/>
              <a:gd name="connsiteX0" fmla="*/ 273775 w 5537359"/>
              <a:gd name="connsiteY0" fmla="*/ 894986 h 4417612"/>
              <a:gd name="connsiteX1" fmla="*/ 4858577 w 5537359"/>
              <a:gd name="connsiteY1" fmla="*/ 8497 h 4417612"/>
              <a:gd name="connsiteX2" fmla="*/ 4559878 w 5537359"/>
              <a:gd name="connsiteY2" fmla="*/ 4231039 h 4417612"/>
              <a:gd name="connsiteX3" fmla="*/ 577978 w 5537359"/>
              <a:gd name="connsiteY3" fmla="*/ 4333755 h 4417612"/>
              <a:gd name="connsiteX4" fmla="*/ 273775 w 5537359"/>
              <a:gd name="connsiteY4" fmla="*/ 894986 h 4417612"/>
              <a:gd name="connsiteX0" fmla="*/ 273775 w 5812461"/>
              <a:gd name="connsiteY0" fmla="*/ 895572 h 4418198"/>
              <a:gd name="connsiteX1" fmla="*/ 4858577 w 5812461"/>
              <a:gd name="connsiteY1" fmla="*/ 9083 h 4418198"/>
              <a:gd name="connsiteX2" fmla="*/ 4559878 w 5812461"/>
              <a:gd name="connsiteY2" fmla="*/ 4231625 h 4418198"/>
              <a:gd name="connsiteX3" fmla="*/ 577978 w 5812461"/>
              <a:gd name="connsiteY3" fmla="*/ 4334341 h 4418198"/>
              <a:gd name="connsiteX4" fmla="*/ 273775 w 5812461"/>
              <a:gd name="connsiteY4" fmla="*/ 895572 h 4418198"/>
              <a:gd name="connsiteX0" fmla="*/ 273775 w 5806873"/>
              <a:gd name="connsiteY0" fmla="*/ 895295 h 4440129"/>
              <a:gd name="connsiteX1" fmla="*/ 4858577 w 5806873"/>
              <a:gd name="connsiteY1" fmla="*/ 8806 h 4440129"/>
              <a:gd name="connsiteX2" fmla="*/ 4549829 w 5806873"/>
              <a:gd name="connsiteY2" fmla="*/ 4382073 h 4440129"/>
              <a:gd name="connsiteX3" fmla="*/ 577978 w 5806873"/>
              <a:gd name="connsiteY3" fmla="*/ 4334064 h 4440129"/>
              <a:gd name="connsiteX4" fmla="*/ 273775 w 5806873"/>
              <a:gd name="connsiteY4" fmla="*/ 895295 h 4440129"/>
              <a:gd name="connsiteX0" fmla="*/ 273775 w 5806873"/>
              <a:gd name="connsiteY0" fmla="*/ 895295 h 4404386"/>
              <a:gd name="connsiteX1" fmla="*/ 4858577 w 5806873"/>
              <a:gd name="connsiteY1" fmla="*/ 8806 h 4404386"/>
              <a:gd name="connsiteX2" fmla="*/ 4549829 w 5806873"/>
              <a:gd name="connsiteY2" fmla="*/ 4382073 h 4404386"/>
              <a:gd name="connsiteX3" fmla="*/ 577978 w 5806873"/>
              <a:gd name="connsiteY3" fmla="*/ 4334064 h 4404386"/>
              <a:gd name="connsiteX4" fmla="*/ 273775 w 5806873"/>
              <a:gd name="connsiteY4" fmla="*/ 895295 h 4404386"/>
              <a:gd name="connsiteX0" fmla="*/ 273775 w 5810350"/>
              <a:gd name="connsiteY0" fmla="*/ 890500 h 4399591"/>
              <a:gd name="connsiteX1" fmla="*/ 4858577 w 5810350"/>
              <a:gd name="connsiteY1" fmla="*/ 4011 h 4399591"/>
              <a:gd name="connsiteX2" fmla="*/ 4549829 w 5810350"/>
              <a:gd name="connsiteY2" fmla="*/ 4377278 h 4399591"/>
              <a:gd name="connsiteX3" fmla="*/ 577978 w 5810350"/>
              <a:gd name="connsiteY3" fmla="*/ 4329269 h 4399591"/>
              <a:gd name="connsiteX4" fmla="*/ 273775 w 5810350"/>
              <a:gd name="connsiteY4" fmla="*/ 890500 h 4399591"/>
              <a:gd name="connsiteX0" fmla="*/ 305470 w 5842045"/>
              <a:gd name="connsiteY0" fmla="*/ 890500 h 4399591"/>
              <a:gd name="connsiteX1" fmla="*/ 4890272 w 5842045"/>
              <a:gd name="connsiteY1" fmla="*/ 4011 h 4399591"/>
              <a:gd name="connsiteX2" fmla="*/ 4581524 w 5842045"/>
              <a:gd name="connsiteY2" fmla="*/ 4377278 h 4399591"/>
              <a:gd name="connsiteX3" fmla="*/ 609673 w 5842045"/>
              <a:gd name="connsiteY3" fmla="*/ 4329269 h 4399591"/>
              <a:gd name="connsiteX4" fmla="*/ 305470 w 5842045"/>
              <a:gd name="connsiteY4" fmla="*/ 890500 h 4399591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864938"/>
              <a:gd name="connsiteY0" fmla="*/ 894601 h 4412913"/>
              <a:gd name="connsiteX1" fmla="*/ 4834800 w 5864938"/>
              <a:gd name="connsiteY1" fmla="*/ 8112 h 4412913"/>
              <a:gd name="connsiteX2" fmla="*/ 4526052 w 5864938"/>
              <a:gd name="connsiteY2" fmla="*/ 4381379 h 4412913"/>
              <a:gd name="connsiteX3" fmla="*/ 765216 w 5864938"/>
              <a:gd name="connsiteY3" fmla="*/ 4343418 h 4412913"/>
              <a:gd name="connsiteX4" fmla="*/ 249998 w 5864938"/>
              <a:gd name="connsiteY4" fmla="*/ 894601 h 4412913"/>
              <a:gd name="connsiteX0" fmla="*/ 249998 w 5804074"/>
              <a:gd name="connsiteY0" fmla="*/ 892681 h 4410993"/>
              <a:gd name="connsiteX1" fmla="*/ 4834800 w 5804074"/>
              <a:gd name="connsiteY1" fmla="*/ 6192 h 4410993"/>
              <a:gd name="connsiteX2" fmla="*/ 4526052 w 5804074"/>
              <a:gd name="connsiteY2" fmla="*/ 4379459 h 4410993"/>
              <a:gd name="connsiteX3" fmla="*/ 765216 w 5804074"/>
              <a:gd name="connsiteY3" fmla="*/ 4341498 h 4410993"/>
              <a:gd name="connsiteX4" fmla="*/ 249998 w 5804074"/>
              <a:gd name="connsiteY4" fmla="*/ 892681 h 4410993"/>
              <a:gd name="connsiteX0" fmla="*/ 251951 w 5806027"/>
              <a:gd name="connsiteY0" fmla="*/ 892681 h 4410993"/>
              <a:gd name="connsiteX1" fmla="*/ 4836753 w 5806027"/>
              <a:gd name="connsiteY1" fmla="*/ 6192 h 4410993"/>
              <a:gd name="connsiteX2" fmla="*/ 4528005 w 5806027"/>
              <a:gd name="connsiteY2" fmla="*/ 4379459 h 4410993"/>
              <a:gd name="connsiteX3" fmla="*/ 767169 w 5806027"/>
              <a:gd name="connsiteY3" fmla="*/ 4341498 h 4410993"/>
              <a:gd name="connsiteX4" fmla="*/ 251951 w 5806027"/>
              <a:gd name="connsiteY4" fmla="*/ 892681 h 4410993"/>
              <a:gd name="connsiteX0" fmla="*/ 251951 w 5952250"/>
              <a:gd name="connsiteY0" fmla="*/ 893934 h 4412246"/>
              <a:gd name="connsiteX1" fmla="*/ 4836753 w 5952250"/>
              <a:gd name="connsiteY1" fmla="*/ 7445 h 4412246"/>
              <a:gd name="connsiteX2" fmla="*/ 4528005 w 5952250"/>
              <a:gd name="connsiteY2" fmla="*/ 4380712 h 4412246"/>
              <a:gd name="connsiteX3" fmla="*/ 767169 w 5952250"/>
              <a:gd name="connsiteY3" fmla="*/ 4342751 h 4412246"/>
              <a:gd name="connsiteX4" fmla="*/ 251951 w 5952250"/>
              <a:gd name="connsiteY4" fmla="*/ 893934 h 4412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52250" h="4412246">
                <a:moveTo>
                  <a:pt x="251951" y="893934"/>
                </a:moveTo>
                <a:cubicBezTo>
                  <a:pt x="745237" y="-610713"/>
                  <a:pt x="2826165" y="406772"/>
                  <a:pt x="4836753" y="7445"/>
                </a:cubicBezTo>
                <a:cubicBezTo>
                  <a:pt x="6231043" y="-212875"/>
                  <a:pt x="6520011" y="4530693"/>
                  <a:pt x="4528005" y="4380712"/>
                </a:cubicBezTo>
                <a:cubicBezTo>
                  <a:pt x="2239413" y="3902484"/>
                  <a:pt x="2362425" y="4630059"/>
                  <a:pt x="767169" y="4342751"/>
                </a:cubicBezTo>
                <a:cubicBezTo>
                  <a:pt x="203544" y="4187932"/>
                  <a:pt x="-329936" y="2736876"/>
                  <a:pt x="251951" y="89393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24502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AD1BC21-79E2-4987-B1D8-9B43F1FD1B9E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41325" y="1196752"/>
            <a:ext cx="8237538" cy="1477328"/>
          </a:xfrm>
        </p:spPr>
        <p:txBody>
          <a:bodyPr/>
          <a:lstStyle/>
          <a:p>
            <a:r>
              <a:rPr lang="en-AU" noProof="0"/>
              <a:t>Respect is being kind and careful with people and things. </a:t>
            </a:r>
          </a:p>
        </p:txBody>
      </p:sp>
      <p:pic>
        <p:nvPicPr>
          <p:cNvPr id="4" name="Picture Placeholder 6">
            <a:extLst>
              <a:ext uri="{FF2B5EF4-FFF2-40B4-BE49-F238E27FC236}">
                <a16:creationId xmlns:a16="http://schemas.microsoft.com/office/drawing/2014/main" id="{32A12AA4-1579-BCA9-CF84-CE16B6F272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90" b="3590"/>
          <a:stretch/>
        </p:blipFill>
        <p:spPr>
          <a:xfrm>
            <a:off x="468313" y="3083943"/>
            <a:ext cx="3817938" cy="2830136"/>
          </a:xfrm>
          <a:custGeom>
            <a:avLst/>
            <a:gdLst>
              <a:gd name="connsiteX0" fmla="*/ 0 w 5733065"/>
              <a:gd name="connsiteY0" fmla="*/ 2293257 h 4586514"/>
              <a:gd name="connsiteX1" fmla="*/ 2866533 w 5733065"/>
              <a:gd name="connsiteY1" fmla="*/ 0 h 4586514"/>
              <a:gd name="connsiteX2" fmla="*/ 5733065 w 5733065"/>
              <a:gd name="connsiteY2" fmla="*/ 2293257 h 4586514"/>
              <a:gd name="connsiteX3" fmla="*/ 2866533 w 5733065"/>
              <a:gd name="connsiteY3" fmla="*/ 4586514 h 4586514"/>
              <a:gd name="connsiteX4" fmla="*/ 0 w 5733065"/>
              <a:gd name="connsiteY4" fmla="*/ 2293257 h 4586514"/>
              <a:gd name="connsiteX0" fmla="*/ 0 w 5672775"/>
              <a:gd name="connsiteY0" fmla="*/ 806101 h 4586514"/>
              <a:gd name="connsiteX1" fmla="*/ 2806243 w 5672775"/>
              <a:gd name="connsiteY1" fmla="*/ 0 h 4586514"/>
              <a:gd name="connsiteX2" fmla="*/ 5672775 w 5672775"/>
              <a:gd name="connsiteY2" fmla="*/ 2293257 h 4586514"/>
              <a:gd name="connsiteX3" fmla="*/ 2806243 w 5672775"/>
              <a:gd name="connsiteY3" fmla="*/ 4586514 h 4586514"/>
              <a:gd name="connsiteX4" fmla="*/ 0 w 5672775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648431 h 4428844"/>
              <a:gd name="connsiteX1" fmla="*/ 5723296 w 5866724"/>
              <a:gd name="connsiteY1" fmla="*/ 113635 h 4428844"/>
              <a:gd name="connsiteX2" fmla="*/ 5866724 w 5866724"/>
              <a:gd name="connsiteY2" fmla="*/ 2135587 h 4428844"/>
              <a:gd name="connsiteX3" fmla="*/ 3000192 w 5866724"/>
              <a:gd name="connsiteY3" fmla="*/ 4428844 h 4428844"/>
              <a:gd name="connsiteX4" fmla="*/ 193949 w 5866724"/>
              <a:gd name="connsiteY4" fmla="*/ 648431 h 4428844"/>
              <a:gd name="connsiteX0" fmla="*/ 193949 w 5866724"/>
              <a:gd name="connsiteY0" fmla="*/ 639455 h 4419868"/>
              <a:gd name="connsiteX1" fmla="*/ 5723296 w 5866724"/>
              <a:gd name="connsiteY1" fmla="*/ 104659 h 4419868"/>
              <a:gd name="connsiteX2" fmla="*/ 5866724 w 5866724"/>
              <a:gd name="connsiteY2" fmla="*/ 2126611 h 4419868"/>
              <a:gd name="connsiteX3" fmla="*/ 3000192 w 5866724"/>
              <a:gd name="connsiteY3" fmla="*/ 4419868 h 4419868"/>
              <a:gd name="connsiteX4" fmla="*/ 193949 w 5866724"/>
              <a:gd name="connsiteY4" fmla="*/ 639455 h 4419868"/>
              <a:gd name="connsiteX0" fmla="*/ 193949 w 6103969"/>
              <a:gd name="connsiteY0" fmla="*/ 639455 h 4419868"/>
              <a:gd name="connsiteX1" fmla="*/ 5723296 w 6103969"/>
              <a:gd name="connsiteY1" fmla="*/ 104659 h 4419868"/>
              <a:gd name="connsiteX2" fmla="*/ 5866724 w 6103969"/>
              <a:gd name="connsiteY2" fmla="*/ 2126611 h 4419868"/>
              <a:gd name="connsiteX3" fmla="*/ 3000192 w 6103969"/>
              <a:gd name="connsiteY3" fmla="*/ 4419868 h 4419868"/>
              <a:gd name="connsiteX4" fmla="*/ 193949 w 6103969"/>
              <a:gd name="connsiteY4" fmla="*/ 639455 h 4419868"/>
              <a:gd name="connsiteX0" fmla="*/ 193949 w 5866927"/>
              <a:gd name="connsiteY0" fmla="*/ 725715 h 4506128"/>
              <a:gd name="connsiteX1" fmla="*/ 5271121 w 5866927"/>
              <a:gd name="connsiteY1" fmla="*/ 0 h 4506128"/>
              <a:gd name="connsiteX2" fmla="*/ 5866724 w 5866927"/>
              <a:gd name="connsiteY2" fmla="*/ 2212871 h 4506128"/>
              <a:gd name="connsiteX3" fmla="*/ 3000192 w 5866927"/>
              <a:gd name="connsiteY3" fmla="*/ 4506128 h 4506128"/>
              <a:gd name="connsiteX4" fmla="*/ 193949 w 5866927"/>
              <a:gd name="connsiteY4" fmla="*/ 725715 h 4506128"/>
              <a:gd name="connsiteX0" fmla="*/ 193949 w 5887493"/>
              <a:gd name="connsiteY0" fmla="*/ 730942 h 4511355"/>
              <a:gd name="connsiteX1" fmla="*/ 5271121 w 5887493"/>
              <a:gd name="connsiteY1" fmla="*/ 5227 h 4511355"/>
              <a:gd name="connsiteX2" fmla="*/ 5866724 w 5887493"/>
              <a:gd name="connsiteY2" fmla="*/ 2218098 h 4511355"/>
              <a:gd name="connsiteX3" fmla="*/ 3000192 w 5887493"/>
              <a:gd name="connsiteY3" fmla="*/ 4511355 h 4511355"/>
              <a:gd name="connsiteX4" fmla="*/ 193949 w 5887493"/>
              <a:gd name="connsiteY4" fmla="*/ 730942 h 4511355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88203 w 5760978"/>
              <a:gd name="connsiteY0" fmla="*/ 811097 h 4591510"/>
              <a:gd name="connsiteX1" fmla="*/ 4934263 w 5760978"/>
              <a:gd name="connsiteY1" fmla="*/ 4995 h 4591510"/>
              <a:gd name="connsiteX2" fmla="*/ 5760978 w 5760978"/>
              <a:gd name="connsiteY2" fmla="*/ 2298253 h 4591510"/>
              <a:gd name="connsiteX3" fmla="*/ 2894446 w 5760978"/>
              <a:gd name="connsiteY3" fmla="*/ 4591510 h 4591510"/>
              <a:gd name="connsiteX4" fmla="*/ 88203 w 5760978"/>
              <a:gd name="connsiteY4" fmla="*/ 811097 h 4591510"/>
              <a:gd name="connsiteX0" fmla="*/ 205536 w 5878311"/>
              <a:gd name="connsiteY0" fmla="*/ 811097 h 4601558"/>
              <a:gd name="connsiteX1" fmla="*/ 5051596 w 5878311"/>
              <a:gd name="connsiteY1" fmla="*/ 4995 h 4601558"/>
              <a:gd name="connsiteX2" fmla="*/ 5878311 w 5878311"/>
              <a:gd name="connsiteY2" fmla="*/ 2298253 h 4601558"/>
              <a:gd name="connsiteX3" fmla="*/ 1303559 w 5878311"/>
              <a:gd name="connsiteY3" fmla="*/ 4601558 h 4601558"/>
              <a:gd name="connsiteX4" fmla="*/ 205536 w 5878311"/>
              <a:gd name="connsiteY4" fmla="*/ 811097 h 4601558"/>
              <a:gd name="connsiteX0" fmla="*/ 178601 w 5851376"/>
              <a:gd name="connsiteY0" fmla="*/ 811097 h 4601558"/>
              <a:gd name="connsiteX1" fmla="*/ 5024661 w 5851376"/>
              <a:gd name="connsiteY1" fmla="*/ 4995 h 4601558"/>
              <a:gd name="connsiteX2" fmla="*/ 5851376 w 5851376"/>
              <a:gd name="connsiteY2" fmla="*/ 2298253 h 4601558"/>
              <a:gd name="connsiteX3" fmla="*/ 1276624 w 5851376"/>
              <a:gd name="connsiteY3" fmla="*/ 4601558 h 4601558"/>
              <a:gd name="connsiteX4" fmla="*/ 178601 w 5851376"/>
              <a:gd name="connsiteY4" fmla="*/ 811097 h 4601558"/>
              <a:gd name="connsiteX0" fmla="*/ 178601 w 5851376"/>
              <a:gd name="connsiteY0" fmla="*/ 811097 h 4607410"/>
              <a:gd name="connsiteX1" fmla="*/ 5024661 w 5851376"/>
              <a:gd name="connsiteY1" fmla="*/ 4995 h 4607410"/>
              <a:gd name="connsiteX2" fmla="*/ 5851376 w 5851376"/>
              <a:gd name="connsiteY2" fmla="*/ 2298253 h 4607410"/>
              <a:gd name="connsiteX3" fmla="*/ 1276624 w 5851376"/>
              <a:gd name="connsiteY3" fmla="*/ 4601558 h 4607410"/>
              <a:gd name="connsiteX4" fmla="*/ 178601 w 5851376"/>
              <a:gd name="connsiteY4" fmla="*/ 811097 h 4607410"/>
              <a:gd name="connsiteX0" fmla="*/ 178601 w 5851376"/>
              <a:gd name="connsiteY0" fmla="*/ 811097 h 4601879"/>
              <a:gd name="connsiteX1" fmla="*/ 5024661 w 5851376"/>
              <a:gd name="connsiteY1" fmla="*/ 4995 h 4601879"/>
              <a:gd name="connsiteX2" fmla="*/ 5851376 w 5851376"/>
              <a:gd name="connsiteY2" fmla="*/ 2298253 h 4601879"/>
              <a:gd name="connsiteX3" fmla="*/ 1276624 w 5851376"/>
              <a:gd name="connsiteY3" fmla="*/ 4601558 h 4601879"/>
              <a:gd name="connsiteX4" fmla="*/ 178601 w 5851376"/>
              <a:gd name="connsiteY4" fmla="*/ 811097 h 4601879"/>
              <a:gd name="connsiteX0" fmla="*/ 178601 w 5598354"/>
              <a:gd name="connsiteY0" fmla="*/ 808523 h 4709660"/>
              <a:gd name="connsiteX1" fmla="*/ 5024661 w 5598354"/>
              <a:gd name="connsiteY1" fmla="*/ 2421 h 4709660"/>
              <a:gd name="connsiteX2" fmla="*/ 5549926 w 5598354"/>
              <a:gd name="connsiteY2" fmla="*/ 4224963 h 4709660"/>
              <a:gd name="connsiteX3" fmla="*/ 1276624 w 5598354"/>
              <a:gd name="connsiteY3" fmla="*/ 4598984 h 4709660"/>
              <a:gd name="connsiteX4" fmla="*/ 178601 w 5598354"/>
              <a:gd name="connsiteY4" fmla="*/ 808523 h 4709660"/>
              <a:gd name="connsiteX0" fmla="*/ 178601 w 5915101"/>
              <a:gd name="connsiteY0" fmla="*/ 808718 h 4709855"/>
              <a:gd name="connsiteX1" fmla="*/ 5024661 w 5915101"/>
              <a:gd name="connsiteY1" fmla="*/ 2616 h 4709855"/>
              <a:gd name="connsiteX2" fmla="*/ 5549926 w 5915101"/>
              <a:gd name="connsiteY2" fmla="*/ 4225158 h 4709855"/>
              <a:gd name="connsiteX3" fmla="*/ 1276624 w 5915101"/>
              <a:gd name="connsiteY3" fmla="*/ 4599179 h 4709855"/>
              <a:gd name="connsiteX4" fmla="*/ 178601 w 5915101"/>
              <a:gd name="connsiteY4" fmla="*/ 808718 h 4709855"/>
              <a:gd name="connsiteX0" fmla="*/ 178601 w 5675803"/>
              <a:gd name="connsiteY0" fmla="*/ 808922 h 4621140"/>
              <a:gd name="connsiteX1" fmla="*/ 5024661 w 5675803"/>
              <a:gd name="connsiteY1" fmla="*/ 2820 h 4621140"/>
              <a:gd name="connsiteX2" fmla="*/ 5158040 w 5675803"/>
              <a:gd name="connsiteY2" fmla="*/ 3974153 h 4621140"/>
              <a:gd name="connsiteX3" fmla="*/ 1276624 w 5675803"/>
              <a:gd name="connsiteY3" fmla="*/ 4599383 h 4621140"/>
              <a:gd name="connsiteX4" fmla="*/ 178601 w 5675803"/>
              <a:gd name="connsiteY4" fmla="*/ 808922 h 4621140"/>
              <a:gd name="connsiteX0" fmla="*/ 178601 w 5675803"/>
              <a:gd name="connsiteY0" fmla="*/ 808922 h 4607064"/>
              <a:gd name="connsiteX1" fmla="*/ 5024661 w 5675803"/>
              <a:gd name="connsiteY1" fmla="*/ 2820 h 4607064"/>
              <a:gd name="connsiteX2" fmla="*/ 5158040 w 5675803"/>
              <a:gd name="connsiteY2" fmla="*/ 3974153 h 4607064"/>
              <a:gd name="connsiteX3" fmla="*/ 1276624 w 5675803"/>
              <a:gd name="connsiteY3" fmla="*/ 4599383 h 4607064"/>
              <a:gd name="connsiteX4" fmla="*/ 178601 w 5675803"/>
              <a:gd name="connsiteY4" fmla="*/ 808922 h 4607064"/>
              <a:gd name="connsiteX0" fmla="*/ 178601 w 5802309"/>
              <a:gd name="connsiteY0" fmla="*/ 808749 h 4651134"/>
              <a:gd name="connsiteX1" fmla="*/ 5024661 w 5802309"/>
              <a:gd name="connsiteY1" fmla="*/ 2647 h 4651134"/>
              <a:gd name="connsiteX2" fmla="*/ 5379104 w 5802309"/>
              <a:gd name="connsiteY2" fmla="*/ 4184995 h 4651134"/>
              <a:gd name="connsiteX3" fmla="*/ 1276624 w 5802309"/>
              <a:gd name="connsiteY3" fmla="*/ 4599210 h 4651134"/>
              <a:gd name="connsiteX4" fmla="*/ 178601 w 5802309"/>
              <a:gd name="connsiteY4" fmla="*/ 808749 h 465113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599150"/>
              <a:gd name="connsiteX1" fmla="*/ 4910882 w 5757360"/>
              <a:gd name="connsiteY1" fmla="*/ 2587 h 4599150"/>
              <a:gd name="connsiteX2" fmla="*/ 5265325 w 5757360"/>
              <a:gd name="connsiteY2" fmla="*/ 4184935 h 4599150"/>
              <a:gd name="connsiteX3" fmla="*/ 1162845 w 5757360"/>
              <a:gd name="connsiteY3" fmla="*/ 4599150 h 4599150"/>
              <a:gd name="connsiteX4" fmla="*/ 195451 w 5757360"/>
              <a:gd name="connsiteY4" fmla="*/ 1029752 h 4599150"/>
              <a:gd name="connsiteX0" fmla="*/ 195451 w 5757360"/>
              <a:gd name="connsiteY0" fmla="*/ 1029752 h 4725268"/>
              <a:gd name="connsiteX1" fmla="*/ 4910882 w 5757360"/>
              <a:gd name="connsiteY1" fmla="*/ 2587 h 4725268"/>
              <a:gd name="connsiteX2" fmla="*/ 5265325 w 5757360"/>
              <a:gd name="connsiteY2" fmla="*/ 4184935 h 4725268"/>
              <a:gd name="connsiteX3" fmla="*/ 1162845 w 5757360"/>
              <a:gd name="connsiteY3" fmla="*/ 4599150 h 4725268"/>
              <a:gd name="connsiteX4" fmla="*/ 195451 w 5757360"/>
              <a:gd name="connsiteY4" fmla="*/ 1029752 h 4725268"/>
              <a:gd name="connsiteX0" fmla="*/ 194182 w 5756091"/>
              <a:gd name="connsiteY0" fmla="*/ 1029752 h 4725268"/>
              <a:gd name="connsiteX1" fmla="*/ 4909613 w 5756091"/>
              <a:gd name="connsiteY1" fmla="*/ 2587 h 4725268"/>
              <a:gd name="connsiteX2" fmla="*/ 5264056 w 5756091"/>
              <a:gd name="connsiteY2" fmla="*/ 4184935 h 4725268"/>
              <a:gd name="connsiteX3" fmla="*/ 1161576 w 5756091"/>
              <a:gd name="connsiteY3" fmla="*/ 4599150 h 4725268"/>
              <a:gd name="connsiteX4" fmla="*/ 194182 w 5756091"/>
              <a:gd name="connsiteY4" fmla="*/ 1029752 h 4725268"/>
              <a:gd name="connsiteX0" fmla="*/ 241739 w 5803648"/>
              <a:gd name="connsiteY0" fmla="*/ 1029752 h 4644801"/>
              <a:gd name="connsiteX1" fmla="*/ 4957170 w 5803648"/>
              <a:gd name="connsiteY1" fmla="*/ 2587 h 4644801"/>
              <a:gd name="connsiteX2" fmla="*/ 5311613 w 5803648"/>
              <a:gd name="connsiteY2" fmla="*/ 4184935 h 4644801"/>
              <a:gd name="connsiteX3" fmla="*/ 927779 w 5803648"/>
              <a:gd name="connsiteY3" fmla="*/ 4468521 h 4644801"/>
              <a:gd name="connsiteX4" fmla="*/ 241739 w 5803648"/>
              <a:gd name="connsiteY4" fmla="*/ 1029752 h 4644801"/>
              <a:gd name="connsiteX0" fmla="*/ 241739 w 5803648"/>
              <a:gd name="connsiteY0" fmla="*/ 1029752 h 4681566"/>
              <a:gd name="connsiteX1" fmla="*/ 4957170 w 5803648"/>
              <a:gd name="connsiteY1" fmla="*/ 2587 h 4681566"/>
              <a:gd name="connsiteX2" fmla="*/ 5311613 w 5803648"/>
              <a:gd name="connsiteY2" fmla="*/ 4184935 h 4681566"/>
              <a:gd name="connsiteX3" fmla="*/ 927779 w 5803648"/>
              <a:gd name="connsiteY3" fmla="*/ 4468521 h 4681566"/>
              <a:gd name="connsiteX4" fmla="*/ 241739 w 5803648"/>
              <a:gd name="connsiteY4" fmla="*/ 1029752 h 4681566"/>
              <a:gd name="connsiteX0" fmla="*/ 241739 w 5912208"/>
              <a:gd name="connsiteY0" fmla="*/ 1058797 h 4710611"/>
              <a:gd name="connsiteX1" fmla="*/ 4957170 w 5912208"/>
              <a:gd name="connsiteY1" fmla="*/ 31632 h 4710611"/>
              <a:gd name="connsiteX2" fmla="*/ 5311613 w 5912208"/>
              <a:gd name="connsiteY2" fmla="*/ 4213980 h 4710611"/>
              <a:gd name="connsiteX3" fmla="*/ 927779 w 5912208"/>
              <a:gd name="connsiteY3" fmla="*/ 4497566 h 4710611"/>
              <a:gd name="connsiteX4" fmla="*/ 241739 w 5912208"/>
              <a:gd name="connsiteY4" fmla="*/ 1058797 h 4710611"/>
              <a:gd name="connsiteX0" fmla="*/ 241739 w 5643205"/>
              <a:gd name="connsiteY0" fmla="*/ 909302 h 4561116"/>
              <a:gd name="connsiteX1" fmla="*/ 4042770 w 5643205"/>
              <a:gd name="connsiteY1" fmla="*/ 32862 h 4561116"/>
              <a:gd name="connsiteX2" fmla="*/ 5311613 w 5643205"/>
              <a:gd name="connsiteY2" fmla="*/ 4064485 h 4561116"/>
              <a:gd name="connsiteX3" fmla="*/ 927779 w 5643205"/>
              <a:gd name="connsiteY3" fmla="*/ 4348071 h 4561116"/>
              <a:gd name="connsiteX4" fmla="*/ 241739 w 5643205"/>
              <a:gd name="connsiteY4" fmla="*/ 909302 h 4561116"/>
              <a:gd name="connsiteX0" fmla="*/ 241739 w 5838417"/>
              <a:gd name="connsiteY0" fmla="*/ 955224 h 4607038"/>
              <a:gd name="connsiteX1" fmla="*/ 4042770 w 5838417"/>
              <a:gd name="connsiteY1" fmla="*/ 78784 h 4607038"/>
              <a:gd name="connsiteX2" fmla="*/ 5311613 w 5838417"/>
              <a:gd name="connsiteY2" fmla="*/ 4110407 h 4607038"/>
              <a:gd name="connsiteX3" fmla="*/ 927779 w 5838417"/>
              <a:gd name="connsiteY3" fmla="*/ 4393993 h 4607038"/>
              <a:gd name="connsiteX4" fmla="*/ 241739 w 5838417"/>
              <a:gd name="connsiteY4" fmla="*/ 955224 h 4607038"/>
              <a:gd name="connsiteX0" fmla="*/ 241739 w 5838417"/>
              <a:gd name="connsiteY0" fmla="*/ 955224 h 4479329"/>
              <a:gd name="connsiteX1" fmla="*/ 4042770 w 5838417"/>
              <a:gd name="connsiteY1" fmla="*/ 78784 h 4479329"/>
              <a:gd name="connsiteX2" fmla="*/ 5311613 w 5838417"/>
              <a:gd name="connsiteY2" fmla="*/ 4110407 h 4479329"/>
              <a:gd name="connsiteX3" fmla="*/ 927779 w 5838417"/>
              <a:gd name="connsiteY3" fmla="*/ 4393993 h 4479329"/>
              <a:gd name="connsiteX4" fmla="*/ 241739 w 5838417"/>
              <a:gd name="connsiteY4" fmla="*/ 955224 h 4479329"/>
              <a:gd name="connsiteX0" fmla="*/ 241739 w 5939526"/>
              <a:gd name="connsiteY0" fmla="*/ 942880 h 4466985"/>
              <a:gd name="connsiteX1" fmla="*/ 4042770 w 5939526"/>
              <a:gd name="connsiteY1" fmla="*/ 66440 h 4466985"/>
              <a:gd name="connsiteX2" fmla="*/ 5311613 w 5939526"/>
              <a:gd name="connsiteY2" fmla="*/ 4098063 h 4466985"/>
              <a:gd name="connsiteX3" fmla="*/ 927779 w 5939526"/>
              <a:gd name="connsiteY3" fmla="*/ 4381649 h 4466985"/>
              <a:gd name="connsiteX4" fmla="*/ 241739 w 5939526"/>
              <a:gd name="connsiteY4" fmla="*/ 942880 h 4466985"/>
              <a:gd name="connsiteX0" fmla="*/ 347237 w 6045024"/>
              <a:gd name="connsiteY0" fmla="*/ 942880 h 4466985"/>
              <a:gd name="connsiteX1" fmla="*/ 4148268 w 6045024"/>
              <a:gd name="connsiteY1" fmla="*/ 66440 h 4466985"/>
              <a:gd name="connsiteX2" fmla="*/ 5417111 w 6045024"/>
              <a:gd name="connsiteY2" fmla="*/ 4098063 h 4466985"/>
              <a:gd name="connsiteX3" fmla="*/ 651440 w 6045024"/>
              <a:gd name="connsiteY3" fmla="*/ 4381649 h 4466985"/>
              <a:gd name="connsiteX4" fmla="*/ 347237 w 6045024"/>
              <a:gd name="connsiteY4" fmla="*/ 942880 h 4466985"/>
              <a:gd name="connsiteX0" fmla="*/ 273775 w 5971562"/>
              <a:gd name="connsiteY0" fmla="*/ 942880 h 4466985"/>
              <a:gd name="connsiteX1" fmla="*/ 4074806 w 5971562"/>
              <a:gd name="connsiteY1" fmla="*/ 66440 h 4466985"/>
              <a:gd name="connsiteX2" fmla="*/ 5343649 w 5971562"/>
              <a:gd name="connsiteY2" fmla="*/ 4098063 h 4466985"/>
              <a:gd name="connsiteX3" fmla="*/ 577978 w 5971562"/>
              <a:gd name="connsiteY3" fmla="*/ 4381649 h 4466985"/>
              <a:gd name="connsiteX4" fmla="*/ 273775 w 5971562"/>
              <a:gd name="connsiteY4" fmla="*/ 942880 h 4466985"/>
              <a:gd name="connsiteX0" fmla="*/ 273775 w 5971562"/>
              <a:gd name="connsiteY0" fmla="*/ 942880 h 4448824"/>
              <a:gd name="connsiteX1" fmla="*/ 4074806 w 5971562"/>
              <a:gd name="connsiteY1" fmla="*/ 66440 h 4448824"/>
              <a:gd name="connsiteX2" fmla="*/ 5343649 w 5971562"/>
              <a:gd name="connsiteY2" fmla="*/ 4098063 h 4448824"/>
              <a:gd name="connsiteX3" fmla="*/ 577978 w 5971562"/>
              <a:gd name="connsiteY3" fmla="*/ 4381649 h 4448824"/>
              <a:gd name="connsiteX4" fmla="*/ 273775 w 5971562"/>
              <a:gd name="connsiteY4" fmla="*/ 942880 h 4448824"/>
              <a:gd name="connsiteX0" fmla="*/ 273775 w 5783646"/>
              <a:gd name="connsiteY0" fmla="*/ 940244 h 4466512"/>
              <a:gd name="connsiteX1" fmla="*/ 4074806 w 5783646"/>
              <a:gd name="connsiteY1" fmla="*/ 63804 h 4466512"/>
              <a:gd name="connsiteX2" fmla="*/ 5052247 w 5783646"/>
              <a:gd name="connsiteY2" fmla="*/ 4306442 h 4466512"/>
              <a:gd name="connsiteX3" fmla="*/ 577978 w 5783646"/>
              <a:gd name="connsiteY3" fmla="*/ 4379013 h 4466512"/>
              <a:gd name="connsiteX4" fmla="*/ 273775 w 5783646"/>
              <a:gd name="connsiteY4" fmla="*/ 940244 h 4466512"/>
              <a:gd name="connsiteX0" fmla="*/ 273775 w 5864506"/>
              <a:gd name="connsiteY0" fmla="*/ 934546 h 4460814"/>
              <a:gd name="connsiteX1" fmla="*/ 4074806 w 5864506"/>
              <a:gd name="connsiteY1" fmla="*/ 58106 h 4460814"/>
              <a:gd name="connsiteX2" fmla="*/ 5052247 w 5864506"/>
              <a:gd name="connsiteY2" fmla="*/ 4300744 h 4460814"/>
              <a:gd name="connsiteX3" fmla="*/ 577978 w 5864506"/>
              <a:gd name="connsiteY3" fmla="*/ 4373315 h 4460814"/>
              <a:gd name="connsiteX4" fmla="*/ 273775 w 5864506"/>
              <a:gd name="connsiteY4" fmla="*/ 934546 h 4460814"/>
              <a:gd name="connsiteX0" fmla="*/ 273775 w 5500878"/>
              <a:gd name="connsiteY0" fmla="*/ 877967 h 4404235"/>
              <a:gd name="connsiteX1" fmla="*/ 4074806 w 5500878"/>
              <a:gd name="connsiteY1" fmla="*/ 1527 h 4404235"/>
              <a:gd name="connsiteX2" fmla="*/ 5052247 w 5500878"/>
              <a:gd name="connsiteY2" fmla="*/ 4244165 h 4404235"/>
              <a:gd name="connsiteX3" fmla="*/ 577978 w 5500878"/>
              <a:gd name="connsiteY3" fmla="*/ 4316736 h 4404235"/>
              <a:gd name="connsiteX4" fmla="*/ 273775 w 5500878"/>
              <a:gd name="connsiteY4" fmla="*/ 877967 h 440423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961503"/>
              <a:gd name="connsiteY0" fmla="*/ 925032 h 4451300"/>
              <a:gd name="connsiteX1" fmla="*/ 5220318 w 5961503"/>
              <a:gd name="connsiteY1" fmla="*/ 8398 h 4451300"/>
              <a:gd name="connsiteX2" fmla="*/ 5052247 w 5961503"/>
              <a:gd name="connsiteY2" fmla="*/ 4291230 h 4451300"/>
              <a:gd name="connsiteX3" fmla="*/ 577978 w 5961503"/>
              <a:gd name="connsiteY3" fmla="*/ 4363801 h 4451300"/>
              <a:gd name="connsiteX4" fmla="*/ 273775 w 5961503"/>
              <a:gd name="connsiteY4" fmla="*/ 925032 h 4451300"/>
              <a:gd name="connsiteX0" fmla="*/ 273775 w 5802230"/>
              <a:gd name="connsiteY0" fmla="*/ 894937 h 4421205"/>
              <a:gd name="connsiteX1" fmla="*/ 4858577 w 5802230"/>
              <a:gd name="connsiteY1" fmla="*/ 8448 h 4421205"/>
              <a:gd name="connsiteX2" fmla="*/ 5052247 w 5802230"/>
              <a:gd name="connsiteY2" fmla="*/ 4261135 h 4421205"/>
              <a:gd name="connsiteX3" fmla="*/ 577978 w 5802230"/>
              <a:gd name="connsiteY3" fmla="*/ 4333706 h 4421205"/>
              <a:gd name="connsiteX4" fmla="*/ 273775 w 5802230"/>
              <a:gd name="connsiteY4" fmla="*/ 894937 h 4421205"/>
              <a:gd name="connsiteX0" fmla="*/ 273775 w 5537359"/>
              <a:gd name="connsiteY0" fmla="*/ 894986 h 4417612"/>
              <a:gd name="connsiteX1" fmla="*/ 4858577 w 5537359"/>
              <a:gd name="connsiteY1" fmla="*/ 8497 h 4417612"/>
              <a:gd name="connsiteX2" fmla="*/ 4559878 w 5537359"/>
              <a:gd name="connsiteY2" fmla="*/ 4231039 h 4417612"/>
              <a:gd name="connsiteX3" fmla="*/ 577978 w 5537359"/>
              <a:gd name="connsiteY3" fmla="*/ 4333755 h 4417612"/>
              <a:gd name="connsiteX4" fmla="*/ 273775 w 5537359"/>
              <a:gd name="connsiteY4" fmla="*/ 894986 h 4417612"/>
              <a:gd name="connsiteX0" fmla="*/ 273775 w 5812461"/>
              <a:gd name="connsiteY0" fmla="*/ 895572 h 4418198"/>
              <a:gd name="connsiteX1" fmla="*/ 4858577 w 5812461"/>
              <a:gd name="connsiteY1" fmla="*/ 9083 h 4418198"/>
              <a:gd name="connsiteX2" fmla="*/ 4559878 w 5812461"/>
              <a:gd name="connsiteY2" fmla="*/ 4231625 h 4418198"/>
              <a:gd name="connsiteX3" fmla="*/ 577978 w 5812461"/>
              <a:gd name="connsiteY3" fmla="*/ 4334341 h 4418198"/>
              <a:gd name="connsiteX4" fmla="*/ 273775 w 5812461"/>
              <a:gd name="connsiteY4" fmla="*/ 895572 h 4418198"/>
              <a:gd name="connsiteX0" fmla="*/ 273775 w 5806873"/>
              <a:gd name="connsiteY0" fmla="*/ 895295 h 4440129"/>
              <a:gd name="connsiteX1" fmla="*/ 4858577 w 5806873"/>
              <a:gd name="connsiteY1" fmla="*/ 8806 h 4440129"/>
              <a:gd name="connsiteX2" fmla="*/ 4549829 w 5806873"/>
              <a:gd name="connsiteY2" fmla="*/ 4382073 h 4440129"/>
              <a:gd name="connsiteX3" fmla="*/ 577978 w 5806873"/>
              <a:gd name="connsiteY3" fmla="*/ 4334064 h 4440129"/>
              <a:gd name="connsiteX4" fmla="*/ 273775 w 5806873"/>
              <a:gd name="connsiteY4" fmla="*/ 895295 h 4440129"/>
              <a:gd name="connsiteX0" fmla="*/ 273775 w 5806873"/>
              <a:gd name="connsiteY0" fmla="*/ 895295 h 4404386"/>
              <a:gd name="connsiteX1" fmla="*/ 4858577 w 5806873"/>
              <a:gd name="connsiteY1" fmla="*/ 8806 h 4404386"/>
              <a:gd name="connsiteX2" fmla="*/ 4549829 w 5806873"/>
              <a:gd name="connsiteY2" fmla="*/ 4382073 h 4404386"/>
              <a:gd name="connsiteX3" fmla="*/ 577978 w 5806873"/>
              <a:gd name="connsiteY3" fmla="*/ 4334064 h 4404386"/>
              <a:gd name="connsiteX4" fmla="*/ 273775 w 5806873"/>
              <a:gd name="connsiteY4" fmla="*/ 895295 h 4404386"/>
              <a:gd name="connsiteX0" fmla="*/ 273775 w 5810350"/>
              <a:gd name="connsiteY0" fmla="*/ 890500 h 4399591"/>
              <a:gd name="connsiteX1" fmla="*/ 4858577 w 5810350"/>
              <a:gd name="connsiteY1" fmla="*/ 4011 h 4399591"/>
              <a:gd name="connsiteX2" fmla="*/ 4549829 w 5810350"/>
              <a:gd name="connsiteY2" fmla="*/ 4377278 h 4399591"/>
              <a:gd name="connsiteX3" fmla="*/ 577978 w 5810350"/>
              <a:gd name="connsiteY3" fmla="*/ 4329269 h 4399591"/>
              <a:gd name="connsiteX4" fmla="*/ 273775 w 5810350"/>
              <a:gd name="connsiteY4" fmla="*/ 890500 h 4399591"/>
              <a:gd name="connsiteX0" fmla="*/ 305470 w 5842045"/>
              <a:gd name="connsiteY0" fmla="*/ 890500 h 4399591"/>
              <a:gd name="connsiteX1" fmla="*/ 4890272 w 5842045"/>
              <a:gd name="connsiteY1" fmla="*/ 4011 h 4399591"/>
              <a:gd name="connsiteX2" fmla="*/ 4581524 w 5842045"/>
              <a:gd name="connsiteY2" fmla="*/ 4377278 h 4399591"/>
              <a:gd name="connsiteX3" fmla="*/ 609673 w 5842045"/>
              <a:gd name="connsiteY3" fmla="*/ 4329269 h 4399591"/>
              <a:gd name="connsiteX4" fmla="*/ 305470 w 5842045"/>
              <a:gd name="connsiteY4" fmla="*/ 890500 h 4399591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864938"/>
              <a:gd name="connsiteY0" fmla="*/ 894601 h 4412913"/>
              <a:gd name="connsiteX1" fmla="*/ 4834800 w 5864938"/>
              <a:gd name="connsiteY1" fmla="*/ 8112 h 4412913"/>
              <a:gd name="connsiteX2" fmla="*/ 4526052 w 5864938"/>
              <a:gd name="connsiteY2" fmla="*/ 4381379 h 4412913"/>
              <a:gd name="connsiteX3" fmla="*/ 765216 w 5864938"/>
              <a:gd name="connsiteY3" fmla="*/ 4343418 h 4412913"/>
              <a:gd name="connsiteX4" fmla="*/ 249998 w 5864938"/>
              <a:gd name="connsiteY4" fmla="*/ 894601 h 4412913"/>
              <a:gd name="connsiteX0" fmla="*/ 249998 w 5804074"/>
              <a:gd name="connsiteY0" fmla="*/ 892681 h 4410993"/>
              <a:gd name="connsiteX1" fmla="*/ 4834800 w 5804074"/>
              <a:gd name="connsiteY1" fmla="*/ 6192 h 4410993"/>
              <a:gd name="connsiteX2" fmla="*/ 4526052 w 5804074"/>
              <a:gd name="connsiteY2" fmla="*/ 4379459 h 4410993"/>
              <a:gd name="connsiteX3" fmla="*/ 765216 w 5804074"/>
              <a:gd name="connsiteY3" fmla="*/ 4341498 h 4410993"/>
              <a:gd name="connsiteX4" fmla="*/ 249998 w 5804074"/>
              <a:gd name="connsiteY4" fmla="*/ 892681 h 4410993"/>
              <a:gd name="connsiteX0" fmla="*/ 251951 w 5806027"/>
              <a:gd name="connsiteY0" fmla="*/ 892681 h 4410993"/>
              <a:gd name="connsiteX1" fmla="*/ 4836753 w 5806027"/>
              <a:gd name="connsiteY1" fmla="*/ 6192 h 4410993"/>
              <a:gd name="connsiteX2" fmla="*/ 4528005 w 5806027"/>
              <a:gd name="connsiteY2" fmla="*/ 4379459 h 4410993"/>
              <a:gd name="connsiteX3" fmla="*/ 767169 w 5806027"/>
              <a:gd name="connsiteY3" fmla="*/ 4341498 h 4410993"/>
              <a:gd name="connsiteX4" fmla="*/ 251951 w 5806027"/>
              <a:gd name="connsiteY4" fmla="*/ 892681 h 4410993"/>
              <a:gd name="connsiteX0" fmla="*/ 251951 w 5952250"/>
              <a:gd name="connsiteY0" fmla="*/ 893934 h 4412246"/>
              <a:gd name="connsiteX1" fmla="*/ 4836753 w 5952250"/>
              <a:gd name="connsiteY1" fmla="*/ 7445 h 4412246"/>
              <a:gd name="connsiteX2" fmla="*/ 4528005 w 5952250"/>
              <a:gd name="connsiteY2" fmla="*/ 4380712 h 4412246"/>
              <a:gd name="connsiteX3" fmla="*/ 767169 w 5952250"/>
              <a:gd name="connsiteY3" fmla="*/ 4342751 h 4412246"/>
              <a:gd name="connsiteX4" fmla="*/ 251951 w 5952250"/>
              <a:gd name="connsiteY4" fmla="*/ 893934 h 4412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52250" h="4412246">
                <a:moveTo>
                  <a:pt x="251951" y="893934"/>
                </a:moveTo>
                <a:cubicBezTo>
                  <a:pt x="745237" y="-610713"/>
                  <a:pt x="2826165" y="406772"/>
                  <a:pt x="4836753" y="7445"/>
                </a:cubicBezTo>
                <a:cubicBezTo>
                  <a:pt x="6231043" y="-212875"/>
                  <a:pt x="6520011" y="4530693"/>
                  <a:pt x="4528005" y="4380712"/>
                </a:cubicBezTo>
                <a:cubicBezTo>
                  <a:pt x="2239413" y="3902484"/>
                  <a:pt x="2362425" y="4630059"/>
                  <a:pt x="767169" y="4342751"/>
                </a:cubicBezTo>
                <a:cubicBezTo>
                  <a:pt x="203544" y="4187932"/>
                  <a:pt x="-329936" y="2736876"/>
                  <a:pt x="251951" y="893934"/>
                </a:cubicBezTo>
                <a:close/>
              </a:path>
            </a:pathLst>
          </a:custGeom>
        </p:spPr>
      </p:pic>
      <p:pic>
        <p:nvPicPr>
          <p:cNvPr id="6" name="Picture Placeholder 6">
            <a:extLst>
              <a:ext uri="{FF2B5EF4-FFF2-40B4-BE49-F238E27FC236}">
                <a16:creationId xmlns:a16="http://schemas.microsoft.com/office/drawing/2014/main" id="{9E53A732-C199-41F8-247E-3F43D05878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90" b="3590"/>
          <a:stretch/>
        </p:blipFill>
        <p:spPr>
          <a:xfrm>
            <a:off x="4857751" y="3083943"/>
            <a:ext cx="3817938" cy="2830136"/>
          </a:xfrm>
          <a:custGeom>
            <a:avLst/>
            <a:gdLst>
              <a:gd name="connsiteX0" fmla="*/ 0 w 5733065"/>
              <a:gd name="connsiteY0" fmla="*/ 2293257 h 4586514"/>
              <a:gd name="connsiteX1" fmla="*/ 2866533 w 5733065"/>
              <a:gd name="connsiteY1" fmla="*/ 0 h 4586514"/>
              <a:gd name="connsiteX2" fmla="*/ 5733065 w 5733065"/>
              <a:gd name="connsiteY2" fmla="*/ 2293257 h 4586514"/>
              <a:gd name="connsiteX3" fmla="*/ 2866533 w 5733065"/>
              <a:gd name="connsiteY3" fmla="*/ 4586514 h 4586514"/>
              <a:gd name="connsiteX4" fmla="*/ 0 w 5733065"/>
              <a:gd name="connsiteY4" fmla="*/ 2293257 h 4586514"/>
              <a:gd name="connsiteX0" fmla="*/ 0 w 5672775"/>
              <a:gd name="connsiteY0" fmla="*/ 806101 h 4586514"/>
              <a:gd name="connsiteX1" fmla="*/ 2806243 w 5672775"/>
              <a:gd name="connsiteY1" fmla="*/ 0 h 4586514"/>
              <a:gd name="connsiteX2" fmla="*/ 5672775 w 5672775"/>
              <a:gd name="connsiteY2" fmla="*/ 2293257 h 4586514"/>
              <a:gd name="connsiteX3" fmla="*/ 2806243 w 5672775"/>
              <a:gd name="connsiteY3" fmla="*/ 4586514 h 4586514"/>
              <a:gd name="connsiteX4" fmla="*/ 0 w 5672775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648431 h 4428844"/>
              <a:gd name="connsiteX1" fmla="*/ 5723296 w 5866724"/>
              <a:gd name="connsiteY1" fmla="*/ 113635 h 4428844"/>
              <a:gd name="connsiteX2" fmla="*/ 5866724 w 5866724"/>
              <a:gd name="connsiteY2" fmla="*/ 2135587 h 4428844"/>
              <a:gd name="connsiteX3" fmla="*/ 3000192 w 5866724"/>
              <a:gd name="connsiteY3" fmla="*/ 4428844 h 4428844"/>
              <a:gd name="connsiteX4" fmla="*/ 193949 w 5866724"/>
              <a:gd name="connsiteY4" fmla="*/ 648431 h 4428844"/>
              <a:gd name="connsiteX0" fmla="*/ 193949 w 5866724"/>
              <a:gd name="connsiteY0" fmla="*/ 639455 h 4419868"/>
              <a:gd name="connsiteX1" fmla="*/ 5723296 w 5866724"/>
              <a:gd name="connsiteY1" fmla="*/ 104659 h 4419868"/>
              <a:gd name="connsiteX2" fmla="*/ 5866724 w 5866724"/>
              <a:gd name="connsiteY2" fmla="*/ 2126611 h 4419868"/>
              <a:gd name="connsiteX3" fmla="*/ 3000192 w 5866724"/>
              <a:gd name="connsiteY3" fmla="*/ 4419868 h 4419868"/>
              <a:gd name="connsiteX4" fmla="*/ 193949 w 5866724"/>
              <a:gd name="connsiteY4" fmla="*/ 639455 h 4419868"/>
              <a:gd name="connsiteX0" fmla="*/ 193949 w 6103969"/>
              <a:gd name="connsiteY0" fmla="*/ 639455 h 4419868"/>
              <a:gd name="connsiteX1" fmla="*/ 5723296 w 6103969"/>
              <a:gd name="connsiteY1" fmla="*/ 104659 h 4419868"/>
              <a:gd name="connsiteX2" fmla="*/ 5866724 w 6103969"/>
              <a:gd name="connsiteY2" fmla="*/ 2126611 h 4419868"/>
              <a:gd name="connsiteX3" fmla="*/ 3000192 w 6103969"/>
              <a:gd name="connsiteY3" fmla="*/ 4419868 h 4419868"/>
              <a:gd name="connsiteX4" fmla="*/ 193949 w 6103969"/>
              <a:gd name="connsiteY4" fmla="*/ 639455 h 4419868"/>
              <a:gd name="connsiteX0" fmla="*/ 193949 w 5866927"/>
              <a:gd name="connsiteY0" fmla="*/ 725715 h 4506128"/>
              <a:gd name="connsiteX1" fmla="*/ 5271121 w 5866927"/>
              <a:gd name="connsiteY1" fmla="*/ 0 h 4506128"/>
              <a:gd name="connsiteX2" fmla="*/ 5866724 w 5866927"/>
              <a:gd name="connsiteY2" fmla="*/ 2212871 h 4506128"/>
              <a:gd name="connsiteX3" fmla="*/ 3000192 w 5866927"/>
              <a:gd name="connsiteY3" fmla="*/ 4506128 h 4506128"/>
              <a:gd name="connsiteX4" fmla="*/ 193949 w 5866927"/>
              <a:gd name="connsiteY4" fmla="*/ 725715 h 4506128"/>
              <a:gd name="connsiteX0" fmla="*/ 193949 w 5887493"/>
              <a:gd name="connsiteY0" fmla="*/ 730942 h 4511355"/>
              <a:gd name="connsiteX1" fmla="*/ 5271121 w 5887493"/>
              <a:gd name="connsiteY1" fmla="*/ 5227 h 4511355"/>
              <a:gd name="connsiteX2" fmla="*/ 5866724 w 5887493"/>
              <a:gd name="connsiteY2" fmla="*/ 2218098 h 4511355"/>
              <a:gd name="connsiteX3" fmla="*/ 3000192 w 5887493"/>
              <a:gd name="connsiteY3" fmla="*/ 4511355 h 4511355"/>
              <a:gd name="connsiteX4" fmla="*/ 193949 w 5887493"/>
              <a:gd name="connsiteY4" fmla="*/ 730942 h 4511355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88203 w 5760978"/>
              <a:gd name="connsiteY0" fmla="*/ 811097 h 4591510"/>
              <a:gd name="connsiteX1" fmla="*/ 4934263 w 5760978"/>
              <a:gd name="connsiteY1" fmla="*/ 4995 h 4591510"/>
              <a:gd name="connsiteX2" fmla="*/ 5760978 w 5760978"/>
              <a:gd name="connsiteY2" fmla="*/ 2298253 h 4591510"/>
              <a:gd name="connsiteX3" fmla="*/ 2894446 w 5760978"/>
              <a:gd name="connsiteY3" fmla="*/ 4591510 h 4591510"/>
              <a:gd name="connsiteX4" fmla="*/ 88203 w 5760978"/>
              <a:gd name="connsiteY4" fmla="*/ 811097 h 4591510"/>
              <a:gd name="connsiteX0" fmla="*/ 205536 w 5878311"/>
              <a:gd name="connsiteY0" fmla="*/ 811097 h 4601558"/>
              <a:gd name="connsiteX1" fmla="*/ 5051596 w 5878311"/>
              <a:gd name="connsiteY1" fmla="*/ 4995 h 4601558"/>
              <a:gd name="connsiteX2" fmla="*/ 5878311 w 5878311"/>
              <a:gd name="connsiteY2" fmla="*/ 2298253 h 4601558"/>
              <a:gd name="connsiteX3" fmla="*/ 1303559 w 5878311"/>
              <a:gd name="connsiteY3" fmla="*/ 4601558 h 4601558"/>
              <a:gd name="connsiteX4" fmla="*/ 205536 w 5878311"/>
              <a:gd name="connsiteY4" fmla="*/ 811097 h 4601558"/>
              <a:gd name="connsiteX0" fmla="*/ 178601 w 5851376"/>
              <a:gd name="connsiteY0" fmla="*/ 811097 h 4601558"/>
              <a:gd name="connsiteX1" fmla="*/ 5024661 w 5851376"/>
              <a:gd name="connsiteY1" fmla="*/ 4995 h 4601558"/>
              <a:gd name="connsiteX2" fmla="*/ 5851376 w 5851376"/>
              <a:gd name="connsiteY2" fmla="*/ 2298253 h 4601558"/>
              <a:gd name="connsiteX3" fmla="*/ 1276624 w 5851376"/>
              <a:gd name="connsiteY3" fmla="*/ 4601558 h 4601558"/>
              <a:gd name="connsiteX4" fmla="*/ 178601 w 5851376"/>
              <a:gd name="connsiteY4" fmla="*/ 811097 h 4601558"/>
              <a:gd name="connsiteX0" fmla="*/ 178601 w 5851376"/>
              <a:gd name="connsiteY0" fmla="*/ 811097 h 4607410"/>
              <a:gd name="connsiteX1" fmla="*/ 5024661 w 5851376"/>
              <a:gd name="connsiteY1" fmla="*/ 4995 h 4607410"/>
              <a:gd name="connsiteX2" fmla="*/ 5851376 w 5851376"/>
              <a:gd name="connsiteY2" fmla="*/ 2298253 h 4607410"/>
              <a:gd name="connsiteX3" fmla="*/ 1276624 w 5851376"/>
              <a:gd name="connsiteY3" fmla="*/ 4601558 h 4607410"/>
              <a:gd name="connsiteX4" fmla="*/ 178601 w 5851376"/>
              <a:gd name="connsiteY4" fmla="*/ 811097 h 4607410"/>
              <a:gd name="connsiteX0" fmla="*/ 178601 w 5851376"/>
              <a:gd name="connsiteY0" fmla="*/ 811097 h 4601879"/>
              <a:gd name="connsiteX1" fmla="*/ 5024661 w 5851376"/>
              <a:gd name="connsiteY1" fmla="*/ 4995 h 4601879"/>
              <a:gd name="connsiteX2" fmla="*/ 5851376 w 5851376"/>
              <a:gd name="connsiteY2" fmla="*/ 2298253 h 4601879"/>
              <a:gd name="connsiteX3" fmla="*/ 1276624 w 5851376"/>
              <a:gd name="connsiteY3" fmla="*/ 4601558 h 4601879"/>
              <a:gd name="connsiteX4" fmla="*/ 178601 w 5851376"/>
              <a:gd name="connsiteY4" fmla="*/ 811097 h 4601879"/>
              <a:gd name="connsiteX0" fmla="*/ 178601 w 5598354"/>
              <a:gd name="connsiteY0" fmla="*/ 808523 h 4709660"/>
              <a:gd name="connsiteX1" fmla="*/ 5024661 w 5598354"/>
              <a:gd name="connsiteY1" fmla="*/ 2421 h 4709660"/>
              <a:gd name="connsiteX2" fmla="*/ 5549926 w 5598354"/>
              <a:gd name="connsiteY2" fmla="*/ 4224963 h 4709660"/>
              <a:gd name="connsiteX3" fmla="*/ 1276624 w 5598354"/>
              <a:gd name="connsiteY3" fmla="*/ 4598984 h 4709660"/>
              <a:gd name="connsiteX4" fmla="*/ 178601 w 5598354"/>
              <a:gd name="connsiteY4" fmla="*/ 808523 h 4709660"/>
              <a:gd name="connsiteX0" fmla="*/ 178601 w 5915101"/>
              <a:gd name="connsiteY0" fmla="*/ 808718 h 4709855"/>
              <a:gd name="connsiteX1" fmla="*/ 5024661 w 5915101"/>
              <a:gd name="connsiteY1" fmla="*/ 2616 h 4709855"/>
              <a:gd name="connsiteX2" fmla="*/ 5549926 w 5915101"/>
              <a:gd name="connsiteY2" fmla="*/ 4225158 h 4709855"/>
              <a:gd name="connsiteX3" fmla="*/ 1276624 w 5915101"/>
              <a:gd name="connsiteY3" fmla="*/ 4599179 h 4709855"/>
              <a:gd name="connsiteX4" fmla="*/ 178601 w 5915101"/>
              <a:gd name="connsiteY4" fmla="*/ 808718 h 4709855"/>
              <a:gd name="connsiteX0" fmla="*/ 178601 w 5675803"/>
              <a:gd name="connsiteY0" fmla="*/ 808922 h 4621140"/>
              <a:gd name="connsiteX1" fmla="*/ 5024661 w 5675803"/>
              <a:gd name="connsiteY1" fmla="*/ 2820 h 4621140"/>
              <a:gd name="connsiteX2" fmla="*/ 5158040 w 5675803"/>
              <a:gd name="connsiteY2" fmla="*/ 3974153 h 4621140"/>
              <a:gd name="connsiteX3" fmla="*/ 1276624 w 5675803"/>
              <a:gd name="connsiteY3" fmla="*/ 4599383 h 4621140"/>
              <a:gd name="connsiteX4" fmla="*/ 178601 w 5675803"/>
              <a:gd name="connsiteY4" fmla="*/ 808922 h 4621140"/>
              <a:gd name="connsiteX0" fmla="*/ 178601 w 5675803"/>
              <a:gd name="connsiteY0" fmla="*/ 808922 h 4607064"/>
              <a:gd name="connsiteX1" fmla="*/ 5024661 w 5675803"/>
              <a:gd name="connsiteY1" fmla="*/ 2820 h 4607064"/>
              <a:gd name="connsiteX2" fmla="*/ 5158040 w 5675803"/>
              <a:gd name="connsiteY2" fmla="*/ 3974153 h 4607064"/>
              <a:gd name="connsiteX3" fmla="*/ 1276624 w 5675803"/>
              <a:gd name="connsiteY3" fmla="*/ 4599383 h 4607064"/>
              <a:gd name="connsiteX4" fmla="*/ 178601 w 5675803"/>
              <a:gd name="connsiteY4" fmla="*/ 808922 h 4607064"/>
              <a:gd name="connsiteX0" fmla="*/ 178601 w 5802309"/>
              <a:gd name="connsiteY0" fmla="*/ 808749 h 4651134"/>
              <a:gd name="connsiteX1" fmla="*/ 5024661 w 5802309"/>
              <a:gd name="connsiteY1" fmla="*/ 2647 h 4651134"/>
              <a:gd name="connsiteX2" fmla="*/ 5379104 w 5802309"/>
              <a:gd name="connsiteY2" fmla="*/ 4184995 h 4651134"/>
              <a:gd name="connsiteX3" fmla="*/ 1276624 w 5802309"/>
              <a:gd name="connsiteY3" fmla="*/ 4599210 h 4651134"/>
              <a:gd name="connsiteX4" fmla="*/ 178601 w 5802309"/>
              <a:gd name="connsiteY4" fmla="*/ 808749 h 465113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599150"/>
              <a:gd name="connsiteX1" fmla="*/ 4910882 w 5757360"/>
              <a:gd name="connsiteY1" fmla="*/ 2587 h 4599150"/>
              <a:gd name="connsiteX2" fmla="*/ 5265325 w 5757360"/>
              <a:gd name="connsiteY2" fmla="*/ 4184935 h 4599150"/>
              <a:gd name="connsiteX3" fmla="*/ 1162845 w 5757360"/>
              <a:gd name="connsiteY3" fmla="*/ 4599150 h 4599150"/>
              <a:gd name="connsiteX4" fmla="*/ 195451 w 5757360"/>
              <a:gd name="connsiteY4" fmla="*/ 1029752 h 4599150"/>
              <a:gd name="connsiteX0" fmla="*/ 195451 w 5757360"/>
              <a:gd name="connsiteY0" fmla="*/ 1029752 h 4725268"/>
              <a:gd name="connsiteX1" fmla="*/ 4910882 w 5757360"/>
              <a:gd name="connsiteY1" fmla="*/ 2587 h 4725268"/>
              <a:gd name="connsiteX2" fmla="*/ 5265325 w 5757360"/>
              <a:gd name="connsiteY2" fmla="*/ 4184935 h 4725268"/>
              <a:gd name="connsiteX3" fmla="*/ 1162845 w 5757360"/>
              <a:gd name="connsiteY3" fmla="*/ 4599150 h 4725268"/>
              <a:gd name="connsiteX4" fmla="*/ 195451 w 5757360"/>
              <a:gd name="connsiteY4" fmla="*/ 1029752 h 4725268"/>
              <a:gd name="connsiteX0" fmla="*/ 194182 w 5756091"/>
              <a:gd name="connsiteY0" fmla="*/ 1029752 h 4725268"/>
              <a:gd name="connsiteX1" fmla="*/ 4909613 w 5756091"/>
              <a:gd name="connsiteY1" fmla="*/ 2587 h 4725268"/>
              <a:gd name="connsiteX2" fmla="*/ 5264056 w 5756091"/>
              <a:gd name="connsiteY2" fmla="*/ 4184935 h 4725268"/>
              <a:gd name="connsiteX3" fmla="*/ 1161576 w 5756091"/>
              <a:gd name="connsiteY3" fmla="*/ 4599150 h 4725268"/>
              <a:gd name="connsiteX4" fmla="*/ 194182 w 5756091"/>
              <a:gd name="connsiteY4" fmla="*/ 1029752 h 4725268"/>
              <a:gd name="connsiteX0" fmla="*/ 241739 w 5803648"/>
              <a:gd name="connsiteY0" fmla="*/ 1029752 h 4644801"/>
              <a:gd name="connsiteX1" fmla="*/ 4957170 w 5803648"/>
              <a:gd name="connsiteY1" fmla="*/ 2587 h 4644801"/>
              <a:gd name="connsiteX2" fmla="*/ 5311613 w 5803648"/>
              <a:gd name="connsiteY2" fmla="*/ 4184935 h 4644801"/>
              <a:gd name="connsiteX3" fmla="*/ 927779 w 5803648"/>
              <a:gd name="connsiteY3" fmla="*/ 4468521 h 4644801"/>
              <a:gd name="connsiteX4" fmla="*/ 241739 w 5803648"/>
              <a:gd name="connsiteY4" fmla="*/ 1029752 h 4644801"/>
              <a:gd name="connsiteX0" fmla="*/ 241739 w 5803648"/>
              <a:gd name="connsiteY0" fmla="*/ 1029752 h 4681566"/>
              <a:gd name="connsiteX1" fmla="*/ 4957170 w 5803648"/>
              <a:gd name="connsiteY1" fmla="*/ 2587 h 4681566"/>
              <a:gd name="connsiteX2" fmla="*/ 5311613 w 5803648"/>
              <a:gd name="connsiteY2" fmla="*/ 4184935 h 4681566"/>
              <a:gd name="connsiteX3" fmla="*/ 927779 w 5803648"/>
              <a:gd name="connsiteY3" fmla="*/ 4468521 h 4681566"/>
              <a:gd name="connsiteX4" fmla="*/ 241739 w 5803648"/>
              <a:gd name="connsiteY4" fmla="*/ 1029752 h 4681566"/>
              <a:gd name="connsiteX0" fmla="*/ 241739 w 5912208"/>
              <a:gd name="connsiteY0" fmla="*/ 1058797 h 4710611"/>
              <a:gd name="connsiteX1" fmla="*/ 4957170 w 5912208"/>
              <a:gd name="connsiteY1" fmla="*/ 31632 h 4710611"/>
              <a:gd name="connsiteX2" fmla="*/ 5311613 w 5912208"/>
              <a:gd name="connsiteY2" fmla="*/ 4213980 h 4710611"/>
              <a:gd name="connsiteX3" fmla="*/ 927779 w 5912208"/>
              <a:gd name="connsiteY3" fmla="*/ 4497566 h 4710611"/>
              <a:gd name="connsiteX4" fmla="*/ 241739 w 5912208"/>
              <a:gd name="connsiteY4" fmla="*/ 1058797 h 4710611"/>
              <a:gd name="connsiteX0" fmla="*/ 241739 w 5643205"/>
              <a:gd name="connsiteY0" fmla="*/ 909302 h 4561116"/>
              <a:gd name="connsiteX1" fmla="*/ 4042770 w 5643205"/>
              <a:gd name="connsiteY1" fmla="*/ 32862 h 4561116"/>
              <a:gd name="connsiteX2" fmla="*/ 5311613 w 5643205"/>
              <a:gd name="connsiteY2" fmla="*/ 4064485 h 4561116"/>
              <a:gd name="connsiteX3" fmla="*/ 927779 w 5643205"/>
              <a:gd name="connsiteY3" fmla="*/ 4348071 h 4561116"/>
              <a:gd name="connsiteX4" fmla="*/ 241739 w 5643205"/>
              <a:gd name="connsiteY4" fmla="*/ 909302 h 4561116"/>
              <a:gd name="connsiteX0" fmla="*/ 241739 w 5838417"/>
              <a:gd name="connsiteY0" fmla="*/ 955224 h 4607038"/>
              <a:gd name="connsiteX1" fmla="*/ 4042770 w 5838417"/>
              <a:gd name="connsiteY1" fmla="*/ 78784 h 4607038"/>
              <a:gd name="connsiteX2" fmla="*/ 5311613 w 5838417"/>
              <a:gd name="connsiteY2" fmla="*/ 4110407 h 4607038"/>
              <a:gd name="connsiteX3" fmla="*/ 927779 w 5838417"/>
              <a:gd name="connsiteY3" fmla="*/ 4393993 h 4607038"/>
              <a:gd name="connsiteX4" fmla="*/ 241739 w 5838417"/>
              <a:gd name="connsiteY4" fmla="*/ 955224 h 4607038"/>
              <a:gd name="connsiteX0" fmla="*/ 241739 w 5838417"/>
              <a:gd name="connsiteY0" fmla="*/ 955224 h 4479329"/>
              <a:gd name="connsiteX1" fmla="*/ 4042770 w 5838417"/>
              <a:gd name="connsiteY1" fmla="*/ 78784 h 4479329"/>
              <a:gd name="connsiteX2" fmla="*/ 5311613 w 5838417"/>
              <a:gd name="connsiteY2" fmla="*/ 4110407 h 4479329"/>
              <a:gd name="connsiteX3" fmla="*/ 927779 w 5838417"/>
              <a:gd name="connsiteY3" fmla="*/ 4393993 h 4479329"/>
              <a:gd name="connsiteX4" fmla="*/ 241739 w 5838417"/>
              <a:gd name="connsiteY4" fmla="*/ 955224 h 4479329"/>
              <a:gd name="connsiteX0" fmla="*/ 241739 w 5939526"/>
              <a:gd name="connsiteY0" fmla="*/ 942880 h 4466985"/>
              <a:gd name="connsiteX1" fmla="*/ 4042770 w 5939526"/>
              <a:gd name="connsiteY1" fmla="*/ 66440 h 4466985"/>
              <a:gd name="connsiteX2" fmla="*/ 5311613 w 5939526"/>
              <a:gd name="connsiteY2" fmla="*/ 4098063 h 4466985"/>
              <a:gd name="connsiteX3" fmla="*/ 927779 w 5939526"/>
              <a:gd name="connsiteY3" fmla="*/ 4381649 h 4466985"/>
              <a:gd name="connsiteX4" fmla="*/ 241739 w 5939526"/>
              <a:gd name="connsiteY4" fmla="*/ 942880 h 4466985"/>
              <a:gd name="connsiteX0" fmla="*/ 347237 w 6045024"/>
              <a:gd name="connsiteY0" fmla="*/ 942880 h 4466985"/>
              <a:gd name="connsiteX1" fmla="*/ 4148268 w 6045024"/>
              <a:gd name="connsiteY1" fmla="*/ 66440 h 4466985"/>
              <a:gd name="connsiteX2" fmla="*/ 5417111 w 6045024"/>
              <a:gd name="connsiteY2" fmla="*/ 4098063 h 4466985"/>
              <a:gd name="connsiteX3" fmla="*/ 651440 w 6045024"/>
              <a:gd name="connsiteY3" fmla="*/ 4381649 h 4466985"/>
              <a:gd name="connsiteX4" fmla="*/ 347237 w 6045024"/>
              <a:gd name="connsiteY4" fmla="*/ 942880 h 4466985"/>
              <a:gd name="connsiteX0" fmla="*/ 273775 w 5971562"/>
              <a:gd name="connsiteY0" fmla="*/ 942880 h 4466985"/>
              <a:gd name="connsiteX1" fmla="*/ 4074806 w 5971562"/>
              <a:gd name="connsiteY1" fmla="*/ 66440 h 4466985"/>
              <a:gd name="connsiteX2" fmla="*/ 5343649 w 5971562"/>
              <a:gd name="connsiteY2" fmla="*/ 4098063 h 4466985"/>
              <a:gd name="connsiteX3" fmla="*/ 577978 w 5971562"/>
              <a:gd name="connsiteY3" fmla="*/ 4381649 h 4466985"/>
              <a:gd name="connsiteX4" fmla="*/ 273775 w 5971562"/>
              <a:gd name="connsiteY4" fmla="*/ 942880 h 4466985"/>
              <a:gd name="connsiteX0" fmla="*/ 273775 w 5971562"/>
              <a:gd name="connsiteY0" fmla="*/ 942880 h 4448824"/>
              <a:gd name="connsiteX1" fmla="*/ 4074806 w 5971562"/>
              <a:gd name="connsiteY1" fmla="*/ 66440 h 4448824"/>
              <a:gd name="connsiteX2" fmla="*/ 5343649 w 5971562"/>
              <a:gd name="connsiteY2" fmla="*/ 4098063 h 4448824"/>
              <a:gd name="connsiteX3" fmla="*/ 577978 w 5971562"/>
              <a:gd name="connsiteY3" fmla="*/ 4381649 h 4448824"/>
              <a:gd name="connsiteX4" fmla="*/ 273775 w 5971562"/>
              <a:gd name="connsiteY4" fmla="*/ 942880 h 4448824"/>
              <a:gd name="connsiteX0" fmla="*/ 273775 w 5783646"/>
              <a:gd name="connsiteY0" fmla="*/ 940244 h 4466512"/>
              <a:gd name="connsiteX1" fmla="*/ 4074806 w 5783646"/>
              <a:gd name="connsiteY1" fmla="*/ 63804 h 4466512"/>
              <a:gd name="connsiteX2" fmla="*/ 5052247 w 5783646"/>
              <a:gd name="connsiteY2" fmla="*/ 4306442 h 4466512"/>
              <a:gd name="connsiteX3" fmla="*/ 577978 w 5783646"/>
              <a:gd name="connsiteY3" fmla="*/ 4379013 h 4466512"/>
              <a:gd name="connsiteX4" fmla="*/ 273775 w 5783646"/>
              <a:gd name="connsiteY4" fmla="*/ 940244 h 4466512"/>
              <a:gd name="connsiteX0" fmla="*/ 273775 w 5864506"/>
              <a:gd name="connsiteY0" fmla="*/ 934546 h 4460814"/>
              <a:gd name="connsiteX1" fmla="*/ 4074806 w 5864506"/>
              <a:gd name="connsiteY1" fmla="*/ 58106 h 4460814"/>
              <a:gd name="connsiteX2" fmla="*/ 5052247 w 5864506"/>
              <a:gd name="connsiteY2" fmla="*/ 4300744 h 4460814"/>
              <a:gd name="connsiteX3" fmla="*/ 577978 w 5864506"/>
              <a:gd name="connsiteY3" fmla="*/ 4373315 h 4460814"/>
              <a:gd name="connsiteX4" fmla="*/ 273775 w 5864506"/>
              <a:gd name="connsiteY4" fmla="*/ 934546 h 4460814"/>
              <a:gd name="connsiteX0" fmla="*/ 273775 w 5500878"/>
              <a:gd name="connsiteY0" fmla="*/ 877967 h 4404235"/>
              <a:gd name="connsiteX1" fmla="*/ 4074806 w 5500878"/>
              <a:gd name="connsiteY1" fmla="*/ 1527 h 4404235"/>
              <a:gd name="connsiteX2" fmla="*/ 5052247 w 5500878"/>
              <a:gd name="connsiteY2" fmla="*/ 4244165 h 4404235"/>
              <a:gd name="connsiteX3" fmla="*/ 577978 w 5500878"/>
              <a:gd name="connsiteY3" fmla="*/ 4316736 h 4404235"/>
              <a:gd name="connsiteX4" fmla="*/ 273775 w 5500878"/>
              <a:gd name="connsiteY4" fmla="*/ 877967 h 440423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961503"/>
              <a:gd name="connsiteY0" fmla="*/ 925032 h 4451300"/>
              <a:gd name="connsiteX1" fmla="*/ 5220318 w 5961503"/>
              <a:gd name="connsiteY1" fmla="*/ 8398 h 4451300"/>
              <a:gd name="connsiteX2" fmla="*/ 5052247 w 5961503"/>
              <a:gd name="connsiteY2" fmla="*/ 4291230 h 4451300"/>
              <a:gd name="connsiteX3" fmla="*/ 577978 w 5961503"/>
              <a:gd name="connsiteY3" fmla="*/ 4363801 h 4451300"/>
              <a:gd name="connsiteX4" fmla="*/ 273775 w 5961503"/>
              <a:gd name="connsiteY4" fmla="*/ 925032 h 4451300"/>
              <a:gd name="connsiteX0" fmla="*/ 273775 w 5802230"/>
              <a:gd name="connsiteY0" fmla="*/ 894937 h 4421205"/>
              <a:gd name="connsiteX1" fmla="*/ 4858577 w 5802230"/>
              <a:gd name="connsiteY1" fmla="*/ 8448 h 4421205"/>
              <a:gd name="connsiteX2" fmla="*/ 5052247 w 5802230"/>
              <a:gd name="connsiteY2" fmla="*/ 4261135 h 4421205"/>
              <a:gd name="connsiteX3" fmla="*/ 577978 w 5802230"/>
              <a:gd name="connsiteY3" fmla="*/ 4333706 h 4421205"/>
              <a:gd name="connsiteX4" fmla="*/ 273775 w 5802230"/>
              <a:gd name="connsiteY4" fmla="*/ 894937 h 4421205"/>
              <a:gd name="connsiteX0" fmla="*/ 273775 w 5537359"/>
              <a:gd name="connsiteY0" fmla="*/ 894986 h 4417612"/>
              <a:gd name="connsiteX1" fmla="*/ 4858577 w 5537359"/>
              <a:gd name="connsiteY1" fmla="*/ 8497 h 4417612"/>
              <a:gd name="connsiteX2" fmla="*/ 4559878 w 5537359"/>
              <a:gd name="connsiteY2" fmla="*/ 4231039 h 4417612"/>
              <a:gd name="connsiteX3" fmla="*/ 577978 w 5537359"/>
              <a:gd name="connsiteY3" fmla="*/ 4333755 h 4417612"/>
              <a:gd name="connsiteX4" fmla="*/ 273775 w 5537359"/>
              <a:gd name="connsiteY4" fmla="*/ 894986 h 4417612"/>
              <a:gd name="connsiteX0" fmla="*/ 273775 w 5812461"/>
              <a:gd name="connsiteY0" fmla="*/ 895572 h 4418198"/>
              <a:gd name="connsiteX1" fmla="*/ 4858577 w 5812461"/>
              <a:gd name="connsiteY1" fmla="*/ 9083 h 4418198"/>
              <a:gd name="connsiteX2" fmla="*/ 4559878 w 5812461"/>
              <a:gd name="connsiteY2" fmla="*/ 4231625 h 4418198"/>
              <a:gd name="connsiteX3" fmla="*/ 577978 w 5812461"/>
              <a:gd name="connsiteY3" fmla="*/ 4334341 h 4418198"/>
              <a:gd name="connsiteX4" fmla="*/ 273775 w 5812461"/>
              <a:gd name="connsiteY4" fmla="*/ 895572 h 4418198"/>
              <a:gd name="connsiteX0" fmla="*/ 273775 w 5806873"/>
              <a:gd name="connsiteY0" fmla="*/ 895295 h 4440129"/>
              <a:gd name="connsiteX1" fmla="*/ 4858577 w 5806873"/>
              <a:gd name="connsiteY1" fmla="*/ 8806 h 4440129"/>
              <a:gd name="connsiteX2" fmla="*/ 4549829 w 5806873"/>
              <a:gd name="connsiteY2" fmla="*/ 4382073 h 4440129"/>
              <a:gd name="connsiteX3" fmla="*/ 577978 w 5806873"/>
              <a:gd name="connsiteY3" fmla="*/ 4334064 h 4440129"/>
              <a:gd name="connsiteX4" fmla="*/ 273775 w 5806873"/>
              <a:gd name="connsiteY4" fmla="*/ 895295 h 4440129"/>
              <a:gd name="connsiteX0" fmla="*/ 273775 w 5806873"/>
              <a:gd name="connsiteY0" fmla="*/ 895295 h 4404386"/>
              <a:gd name="connsiteX1" fmla="*/ 4858577 w 5806873"/>
              <a:gd name="connsiteY1" fmla="*/ 8806 h 4404386"/>
              <a:gd name="connsiteX2" fmla="*/ 4549829 w 5806873"/>
              <a:gd name="connsiteY2" fmla="*/ 4382073 h 4404386"/>
              <a:gd name="connsiteX3" fmla="*/ 577978 w 5806873"/>
              <a:gd name="connsiteY3" fmla="*/ 4334064 h 4404386"/>
              <a:gd name="connsiteX4" fmla="*/ 273775 w 5806873"/>
              <a:gd name="connsiteY4" fmla="*/ 895295 h 4404386"/>
              <a:gd name="connsiteX0" fmla="*/ 273775 w 5810350"/>
              <a:gd name="connsiteY0" fmla="*/ 890500 h 4399591"/>
              <a:gd name="connsiteX1" fmla="*/ 4858577 w 5810350"/>
              <a:gd name="connsiteY1" fmla="*/ 4011 h 4399591"/>
              <a:gd name="connsiteX2" fmla="*/ 4549829 w 5810350"/>
              <a:gd name="connsiteY2" fmla="*/ 4377278 h 4399591"/>
              <a:gd name="connsiteX3" fmla="*/ 577978 w 5810350"/>
              <a:gd name="connsiteY3" fmla="*/ 4329269 h 4399591"/>
              <a:gd name="connsiteX4" fmla="*/ 273775 w 5810350"/>
              <a:gd name="connsiteY4" fmla="*/ 890500 h 4399591"/>
              <a:gd name="connsiteX0" fmla="*/ 305470 w 5842045"/>
              <a:gd name="connsiteY0" fmla="*/ 890500 h 4399591"/>
              <a:gd name="connsiteX1" fmla="*/ 4890272 w 5842045"/>
              <a:gd name="connsiteY1" fmla="*/ 4011 h 4399591"/>
              <a:gd name="connsiteX2" fmla="*/ 4581524 w 5842045"/>
              <a:gd name="connsiteY2" fmla="*/ 4377278 h 4399591"/>
              <a:gd name="connsiteX3" fmla="*/ 609673 w 5842045"/>
              <a:gd name="connsiteY3" fmla="*/ 4329269 h 4399591"/>
              <a:gd name="connsiteX4" fmla="*/ 305470 w 5842045"/>
              <a:gd name="connsiteY4" fmla="*/ 890500 h 4399591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864938"/>
              <a:gd name="connsiteY0" fmla="*/ 894601 h 4412913"/>
              <a:gd name="connsiteX1" fmla="*/ 4834800 w 5864938"/>
              <a:gd name="connsiteY1" fmla="*/ 8112 h 4412913"/>
              <a:gd name="connsiteX2" fmla="*/ 4526052 w 5864938"/>
              <a:gd name="connsiteY2" fmla="*/ 4381379 h 4412913"/>
              <a:gd name="connsiteX3" fmla="*/ 765216 w 5864938"/>
              <a:gd name="connsiteY3" fmla="*/ 4343418 h 4412913"/>
              <a:gd name="connsiteX4" fmla="*/ 249998 w 5864938"/>
              <a:gd name="connsiteY4" fmla="*/ 894601 h 4412913"/>
              <a:gd name="connsiteX0" fmla="*/ 249998 w 5804074"/>
              <a:gd name="connsiteY0" fmla="*/ 892681 h 4410993"/>
              <a:gd name="connsiteX1" fmla="*/ 4834800 w 5804074"/>
              <a:gd name="connsiteY1" fmla="*/ 6192 h 4410993"/>
              <a:gd name="connsiteX2" fmla="*/ 4526052 w 5804074"/>
              <a:gd name="connsiteY2" fmla="*/ 4379459 h 4410993"/>
              <a:gd name="connsiteX3" fmla="*/ 765216 w 5804074"/>
              <a:gd name="connsiteY3" fmla="*/ 4341498 h 4410993"/>
              <a:gd name="connsiteX4" fmla="*/ 249998 w 5804074"/>
              <a:gd name="connsiteY4" fmla="*/ 892681 h 4410993"/>
              <a:gd name="connsiteX0" fmla="*/ 251951 w 5806027"/>
              <a:gd name="connsiteY0" fmla="*/ 892681 h 4410993"/>
              <a:gd name="connsiteX1" fmla="*/ 4836753 w 5806027"/>
              <a:gd name="connsiteY1" fmla="*/ 6192 h 4410993"/>
              <a:gd name="connsiteX2" fmla="*/ 4528005 w 5806027"/>
              <a:gd name="connsiteY2" fmla="*/ 4379459 h 4410993"/>
              <a:gd name="connsiteX3" fmla="*/ 767169 w 5806027"/>
              <a:gd name="connsiteY3" fmla="*/ 4341498 h 4410993"/>
              <a:gd name="connsiteX4" fmla="*/ 251951 w 5806027"/>
              <a:gd name="connsiteY4" fmla="*/ 892681 h 4410993"/>
              <a:gd name="connsiteX0" fmla="*/ 251951 w 5952250"/>
              <a:gd name="connsiteY0" fmla="*/ 893934 h 4412246"/>
              <a:gd name="connsiteX1" fmla="*/ 4836753 w 5952250"/>
              <a:gd name="connsiteY1" fmla="*/ 7445 h 4412246"/>
              <a:gd name="connsiteX2" fmla="*/ 4528005 w 5952250"/>
              <a:gd name="connsiteY2" fmla="*/ 4380712 h 4412246"/>
              <a:gd name="connsiteX3" fmla="*/ 767169 w 5952250"/>
              <a:gd name="connsiteY3" fmla="*/ 4342751 h 4412246"/>
              <a:gd name="connsiteX4" fmla="*/ 251951 w 5952250"/>
              <a:gd name="connsiteY4" fmla="*/ 893934 h 4412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52250" h="4412246">
                <a:moveTo>
                  <a:pt x="251951" y="893934"/>
                </a:moveTo>
                <a:cubicBezTo>
                  <a:pt x="745237" y="-610713"/>
                  <a:pt x="2826165" y="406772"/>
                  <a:pt x="4836753" y="7445"/>
                </a:cubicBezTo>
                <a:cubicBezTo>
                  <a:pt x="6231043" y="-212875"/>
                  <a:pt x="6520011" y="4530693"/>
                  <a:pt x="4528005" y="4380712"/>
                </a:cubicBezTo>
                <a:cubicBezTo>
                  <a:pt x="2239413" y="3902484"/>
                  <a:pt x="2362425" y="4630059"/>
                  <a:pt x="767169" y="4342751"/>
                </a:cubicBezTo>
                <a:cubicBezTo>
                  <a:pt x="203544" y="4187932"/>
                  <a:pt x="-329936" y="2736876"/>
                  <a:pt x="251951" y="89393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747921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757282-ED9D-B3DD-F57D-519A23EA78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C0A9A904-C79B-3924-1B07-666775F4CCDB}"/>
              </a:ext>
            </a:extLst>
          </p:cNvPr>
          <p:cNvSpPr/>
          <p:nvPr/>
        </p:nvSpPr>
        <p:spPr>
          <a:xfrm>
            <a:off x="-16733520" y="-8970453"/>
            <a:ext cx="41605200" cy="27719462"/>
          </a:xfrm>
          <a:custGeom>
            <a:avLst/>
            <a:gdLst/>
            <a:ahLst/>
            <a:cxnLst/>
            <a:rect l="l" t="t" r="r" b="b"/>
            <a:pathLst>
              <a:path w="9214914" h="6139436">
                <a:moveTo>
                  <a:pt x="0" y="0"/>
                </a:moveTo>
                <a:lnTo>
                  <a:pt x="9214914" y="0"/>
                </a:lnTo>
                <a:lnTo>
                  <a:pt x="9214914" y="6139436"/>
                </a:lnTo>
                <a:lnTo>
                  <a:pt x="0" y="61394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B64146-5DA5-6223-3F57-D9A79E554B3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397428" y="385853"/>
            <a:ext cx="4901772" cy="536575"/>
          </a:xfrm>
        </p:spPr>
        <p:txBody>
          <a:bodyPr>
            <a:noAutofit/>
          </a:bodyPr>
          <a:lstStyle/>
          <a:p>
            <a:r>
              <a:rPr lang="en-AU" noProof="0">
                <a:solidFill>
                  <a:srgbClr val="000000"/>
                </a:solidFill>
              </a:rPr>
              <a:t>Our Classroom Garden</a:t>
            </a:r>
          </a:p>
          <a:p>
            <a:endParaRPr lang="en-AU" noProof="0"/>
          </a:p>
        </p:txBody>
      </p:sp>
      <p:pic>
        <p:nvPicPr>
          <p:cNvPr id="27" name="Picture Placeholder 6">
            <a:extLst>
              <a:ext uri="{FF2B5EF4-FFF2-40B4-BE49-F238E27FC236}">
                <a16:creationId xmlns:a16="http://schemas.microsoft.com/office/drawing/2014/main" id="{9A25DE94-9F3E-D16B-6635-28684FCDF1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90" b="3590"/>
          <a:stretch/>
        </p:blipFill>
        <p:spPr>
          <a:xfrm>
            <a:off x="1208291" y="1223701"/>
            <a:ext cx="6727418" cy="4986857"/>
          </a:xfrm>
          <a:custGeom>
            <a:avLst/>
            <a:gdLst>
              <a:gd name="connsiteX0" fmla="*/ 0 w 5733065"/>
              <a:gd name="connsiteY0" fmla="*/ 2293257 h 4586514"/>
              <a:gd name="connsiteX1" fmla="*/ 2866533 w 5733065"/>
              <a:gd name="connsiteY1" fmla="*/ 0 h 4586514"/>
              <a:gd name="connsiteX2" fmla="*/ 5733065 w 5733065"/>
              <a:gd name="connsiteY2" fmla="*/ 2293257 h 4586514"/>
              <a:gd name="connsiteX3" fmla="*/ 2866533 w 5733065"/>
              <a:gd name="connsiteY3" fmla="*/ 4586514 h 4586514"/>
              <a:gd name="connsiteX4" fmla="*/ 0 w 5733065"/>
              <a:gd name="connsiteY4" fmla="*/ 2293257 h 4586514"/>
              <a:gd name="connsiteX0" fmla="*/ 0 w 5672775"/>
              <a:gd name="connsiteY0" fmla="*/ 806101 h 4586514"/>
              <a:gd name="connsiteX1" fmla="*/ 2806243 w 5672775"/>
              <a:gd name="connsiteY1" fmla="*/ 0 h 4586514"/>
              <a:gd name="connsiteX2" fmla="*/ 5672775 w 5672775"/>
              <a:gd name="connsiteY2" fmla="*/ 2293257 h 4586514"/>
              <a:gd name="connsiteX3" fmla="*/ 2806243 w 5672775"/>
              <a:gd name="connsiteY3" fmla="*/ 4586514 h 4586514"/>
              <a:gd name="connsiteX4" fmla="*/ 0 w 5672775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648431 h 4428844"/>
              <a:gd name="connsiteX1" fmla="*/ 5723296 w 5866724"/>
              <a:gd name="connsiteY1" fmla="*/ 113635 h 4428844"/>
              <a:gd name="connsiteX2" fmla="*/ 5866724 w 5866724"/>
              <a:gd name="connsiteY2" fmla="*/ 2135587 h 4428844"/>
              <a:gd name="connsiteX3" fmla="*/ 3000192 w 5866724"/>
              <a:gd name="connsiteY3" fmla="*/ 4428844 h 4428844"/>
              <a:gd name="connsiteX4" fmla="*/ 193949 w 5866724"/>
              <a:gd name="connsiteY4" fmla="*/ 648431 h 4428844"/>
              <a:gd name="connsiteX0" fmla="*/ 193949 w 5866724"/>
              <a:gd name="connsiteY0" fmla="*/ 639455 h 4419868"/>
              <a:gd name="connsiteX1" fmla="*/ 5723296 w 5866724"/>
              <a:gd name="connsiteY1" fmla="*/ 104659 h 4419868"/>
              <a:gd name="connsiteX2" fmla="*/ 5866724 w 5866724"/>
              <a:gd name="connsiteY2" fmla="*/ 2126611 h 4419868"/>
              <a:gd name="connsiteX3" fmla="*/ 3000192 w 5866724"/>
              <a:gd name="connsiteY3" fmla="*/ 4419868 h 4419868"/>
              <a:gd name="connsiteX4" fmla="*/ 193949 w 5866724"/>
              <a:gd name="connsiteY4" fmla="*/ 639455 h 4419868"/>
              <a:gd name="connsiteX0" fmla="*/ 193949 w 6103969"/>
              <a:gd name="connsiteY0" fmla="*/ 639455 h 4419868"/>
              <a:gd name="connsiteX1" fmla="*/ 5723296 w 6103969"/>
              <a:gd name="connsiteY1" fmla="*/ 104659 h 4419868"/>
              <a:gd name="connsiteX2" fmla="*/ 5866724 w 6103969"/>
              <a:gd name="connsiteY2" fmla="*/ 2126611 h 4419868"/>
              <a:gd name="connsiteX3" fmla="*/ 3000192 w 6103969"/>
              <a:gd name="connsiteY3" fmla="*/ 4419868 h 4419868"/>
              <a:gd name="connsiteX4" fmla="*/ 193949 w 6103969"/>
              <a:gd name="connsiteY4" fmla="*/ 639455 h 4419868"/>
              <a:gd name="connsiteX0" fmla="*/ 193949 w 5866927"/>
              <a:gd name="connsiteY0" fmla="*/ 725715 h 4506128"/>
              <a:gd name="connsiteX1" fmla="*/ 5271121 w 5866927"/>
              <a:gd name="connsiteY1" fmla="*/ 0 h 4506128"/>
              <a:gd name="connsiteX2" fmla="*/ 5866724 w 5866927"/>
              <a:gd name="connsiteY2" fmla="*/ 2212871 h 4506128"/>
              <a:gd name="connsiteX3" fmla="*/ 3000192 w 5866927"/>
              <a:gd name="connsiteY3" fmla="*/ 4506128 h 4506128"/>
              <a:gd name="connsiteX4" fmla="*/ 193949 w 5866927"/>
              <a:gd name="connsiteY4" fmla="*/ 725715 h 4506128"/>
              <a:gd name="connsiteX0" fmla="*/ 193949 w 5887493"/>
              <a:gd name="connsiteY0" fmla="*/ 730942 h 4511355"/>
              <a:gd name="connsiteX1" fmla="*/ 5271121 w 5887493"/>
              <a:gd name="connsiteY1" fmla="*/ 5227 h 4511355"/>
              <a:gd name="connsiteX2" fmla="*/ 5866724 w 5887493"/>
              <a:gd name="connsiteY2" fmla="*/ 2218098 h 4511355"/>
              <a:gd name="connsiteX3" fmla="*/ 3000192 w 5887493"/>
              <a:gd name="connsiteY3" fmla="*/ 4511355 h 4511355"/>
              <a:gd name="connsiteX4" fmla="*/ 193949 w 5887493"/>
              <a:gd name="connsiteY4" fmla="*/ 730942 h 4511355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88203 w 5760978"/>
              <a:gd name="connsiteY0" fmla="*/ 811097 h 4591510"/>
              <a:gd name="connsiteX1" fmla="*/ 4934263 w 5760978"/>
              <a:gd name="connsiteY1" fmla="*/ 4995 h 4591510"/>
              <a:gd name="connsiteX2" fmla="*/ 5760978 w 5760978"/>
              <a:gd name="connsiteY2" fmla="*/ 2298253 h 4591510"/>
              <a:gd name="connsiteX3" fmla="*/ 2894446 w 5760978"/>
              <a:gd name="connsiteY3" fmla="*/ 4591510 h 4591510"/>
              <a:gd name="connsiteX4" fmla="*/ 88203 w 5760978"/>
              <a:gd name="connsiteY4" fmla="*/ 811097 h 4591510"/>
              <a:gd name="connsiteX0" fmla="*/ 205536 w 5878311"/>
              <a:gd name="connsiteY0" fmla="*/ 811097 h 4601558"/>
              <a:gd name="connsiteX1" fmla="*/ 5051596 w 5878311"/>
              <a:gd name="connsiteY1" fmla="*/ 4995 h 4601558"/>
              <a:gd name="connsiteX2" fmla="*/ 5878311 w 5878311"/>
              <a:gd name="connsiteY2" fmla="*/ 2298253 h 4601558"/>
              <a:gd name="connsiteX3" fmla="*/ 1303559 w 5878311"/>
              <a:gd name="connsiteY3" fmla="*/ 4601558 h 4601558"/>
              <a:gd name="connsiteX4" fmla="*/ 205536 w 5878311"/>
              <a:gd name="connsiteY4" fmla="*/ 811097 h 4601558"/>
              <a:gd name="connsiteX0" fmla="*/ 178601 w 5851376"/>
              <a:gd name="connsiteY0" fmla="*/ 811097 h 4601558"/>
              <a:gd name="connsiteX1" fmla="*/ 5024661 w 5851376"/>
              <a:gd name="connsiteY1" fmla="*/ 4995 h 4601558"/>
              <a:gd name="connsiteX2" fmla="*/ 5851376 w 5851376"/>
              <a:gd name="connsiteY2" fmla="*/ 2298253 h 4601558"/>
              <a:gd name="connsiteX3" fmla="*/ 1276624 w 5851376"/>
              <a:gd name="connsiteY3" fmla="*/ 4601558 h 4601558"/>
              <a:gd name="connsiteX4" fmla="*/ 178601 w 5851376"/>
              <a:gd name="connsiteY4" fmla="*/ 811097 h 4601558"/>
              <a:gd name="connsiteX0" fmla="*/ 178601 w 5851376"/>
              <a:gd name="connsiteY0" fmla="*/ 811097 h 4607410"/>
              <a:gd name="connsiteX1" fmla="*/ 5024661 w 5851376"/>
              <a:gd name="connsiteY1" fmla="*/ 4995 h 4607410"/>
              <a:gd name="connsiteX2" fmla="*/ 5851376 w 5851376"/>
              <a:gd name="connsiteY2" fmla="*/ 2298253 h 4607410"/>
              <a:gd name="connsiteX3" fmla="*/ 1276624 w 5851376"/>
              <a:gd name="connsiteY3" fmla="*/ 4601558 h 4607410"/>
              <a:gd name="connsiteX4" fmla="*/ 178601 w 5851376"/>
              <a:gd name="connsiteY4" fmla="*/ 811097 h 4607410"/>
              <a:gd name="connsiteX0" fmla="*/ 178601 w 5851376"/>
              <a:gd name="connsiteY0" fmla="*/ 811097 h 4601879"/>
              <a:gd name="connsiteX1" fmla="*/ 5024661 w 5851376"/>
              <a:gd name="connsiteY1" fmla="*/ 4995 h 4601879"/>
              <a:gd name="connsiteX2" fmla="*/ 5851376 w 5851376"/>
              <a:gd name="connsiteY2" fmla="*/ 2298253 h 4601879"/>
              <a:gd name="connsiteX3" fmla="*/ 1276624 w 5851376"/>
              <a:gd name="connsiteY3" fmla="*/ 4601558 h 4601879"/>
              <a:gd name="connsiteX4" fmla="*/ 178601 w 5851376"/>
              <a:gd name="connsiteY4" fmla="*/ 811097 h 4601879"/>
              <a:gd name="connsiteX0" fmla="*/ 178601 w 5598354"/>
              <a:gd name="connsiteY0" fmla="*/ 808523 h 4709660"/>
              <a:gd name="connsiteX1" fmla="*/ 5024661 w 5598354"/>
              <a:gd name="connsiteY1" fmla="*/ 2421 h 4709660"/>
              <a:gd name="connsiteX2" fmla="*/ 5549926 w 5598354"/>
              <a:gd name="connsiteY2" fmla="*/ 4224963 h 4709660"/>
              <a:gd name="connsiteX3" fmla="*/ 1276624 w 5598354"/>
              <a:gd name="connsiteY3" fmla="*/ 4598984 h 4709660"/>
              <a:gd name="connsiteX4" fmla="*/ 178601 w 5598354"/>
              <a:gd name="connsiteY4" fmla="*/ 808523 h 4709660"/>
              <a:gd name="connsiteX0" fmla="*/ 178601 w 5915101"/>
              <a:gd name="connsiteY0" fmla="*/ 808718 h 4709855"/>
              <a:gd name="connsiteX1" fmla="*/ 5024661 w 5915101"/>
              <a:gd name="connsiteY1" fmla="*/ 2616 h 4709855"/>
              <a:gd name="connsiteX2" fmla="*/ 5549926 w 5915101"/>
              <a:gd name="connsiteY2" fmla="*/ 4225158 h 4709855"/>
              <a:gd name="connsiteX3" fmla="*/ 1276624 w 5915101"/>
              <a:gd name="connsiteY3" fmla="*/ 4599179 h 4709855"/>
              <a:gd name="connsiteX4" fmla="*/ 178601 w 5915101"/>
              <a:gd name="connsiteY4" fmla="*/ 808718 h 4709855"/>
              <a:gd name="connsiteX0" fmla="*/ 178601 w 5675803"/>
              <a:gd name="connsiteY0" fmla="*/ 808922 h 4621140"/>
              <a:gd name="connsiteX1" fmla="*/ 5024661 w 5675803"/>
              <a:gd name="connsiteY1" fmla="*/ 2820 h 4621140"/>
              <a:gd name="connsiteX2" fmla="*/ 5158040 w 5675803"/>
              <a:gd name="connsiteY2" fmla="*/ 3974153 h 4621140"/>
              <a:gd name="connsiteX3" fmla="*/ 1276624 w 5675803"/>
              <a:gd name="connsiteY3" fmla="*/ 4599383 h 4621140"/>
              <a:gd name="connsiteX4" fmla="*/ 178601 w 5675803"/>
              <a:gd name="connsiteY4" fmla="*/ 808922 h 4621140"/>
              <a:gd name="connsiteX0" fmla="*/ 178601 w 5675803"/>
              <a:gd name="connsiteY0" fmla="*/ 808922 h 4607064"/>
              <a:gd name="connsiteX1" fmla="*/ 5024661 w 5675803"/>
              <a:gd name="connsiteY1" fmla="*/ 2820 h 4607064"/>
              <a:gd name="connsiteX2" fmla="*/ 5158040 w 5675803"/>
              <a:gd name="connsiteY2" fmla="*/ 3974153 h 4607064"/>
              <a:gd name="connsiteX3" fmla="*/ 1276624 w 5675803"/>
              <a:gd name="connsiteY3" fmla="*/ 4599383 h 4607064"/>
              <a:gd name="connsiteX4" fmla="*/ 178601 w 5675803"/>
              <a:gd name="connsiteY4" fmla="*/ 808922 h 4607064"/>
              <a:gd name="connsiteX0" fmla="*/ 178601 w 5802309"/>
              <a:gd name="connsiteY0" fmla="*/ 808749 h 4651134"/>
              <a:gd name="connsiteX1" fmla="*/ 5024661 w 5802309"/>
              <a:gd name="connsiteY1" fmla="*/ 2647 h 4651134"/>
              <a:gd name="connsiteX2" fmla="*/ 5379104 w 5802309"/>
              <a:gd name="connsiteY2" fmla="*/ 4184995 h 4651134"/>
              <a:gd name="connsiteX3" fmla="*/ 1276624 w 5802309"/>
              <a:gd name="connsiteY3" fmla="*/ 4599210 h 4651134"/>
              <a:gd name="connsiteX4" fmla="*/ 178601 w 5802309"/>
              <a:gd name="connsiteY4" fmla="*/ 808749 h 465113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599150"/>
              <a:gd name="connsiteX1" fmla="*/ 4910882 w 5757360"/>
              <a:gd name="connsiteY1" fmla="*/ 2587 h 4599150"/>
              <a:gd name="connsiteX2" fmla="*/ 5265325 w 5757360"/>
              <a:gd name="connsiteY2" fmla="*/ 4184935 h 4599150"/>
              <a:gd name="connsiteX3" fmla="*/ 1162845 w 5757360"/>
              <a:gd name="connsiteY3" fmla="*/ 4599150 h 4599150"/>
              <a:gd name="connsiteX4" fmla="*/ 195451 w 5757360"/>
              <a:gd name="connsiteY4" fmla="*/ 1029752 h 4599150"/>
              <a:gd name="connsiteX0" fmla="*/ 195451 w 5757360"/>
              <a:gd name="connsiteY0" fmla="*/ 1029752 h 4725268"/>
              <a:gd name="connsiteX1" fmla="*/ 4910882 w 5757360"/>
              <a:gd name="connsiteY1" fmla="*/ 2587 h 4725268"/>
              <a:gd name="connsiteX2" fmla="*/ 5265325 w 5757360"/>
              <a:gd name="connsiteY2" fmla="*/ 4184935 h 4725268"/>
              <a:gd name="connsiteX3" fmla="*/ 1162845 w 5757360"/>
              <a:gd name="connsiteY3" fmla="*/ 4599150 h 4725268"/>
              <a:gd name="connsiteX4" fmla="*/ 195451 w 5757360"/>
              <a:gd name="connsiteY4" fmla="*/ 1029752 h 4725268"/>
              <a:gd name="connsiteX0" fmla="*/ 194182 w 5756091"/>
              <a:gd name="connsiteY0" fmla="*/ 1029752 h 4725268"/>
              <a:gd name="connsiteX1" fmla="*/ 4909613 w 5756091"/>
              <a:gd name="connsiteY1" fmla="*/ 2587 h 4725268"/>
              <a:gd name="connsiteX2" fmla="*/ 5264056 w 5756091"/>
              <a:gd name="connsiteY2" fmla="*/ 4184935 h 4725268"/>
              <a:gd name="connsiteX3" fmla="*/ 1161576 w 5756091"/>
              <a:gd name="connsiteY3" fmla="*/ 4599150 h 4725268"/>
              <a:gd name="connsiteX4" fmla="*/ 194182 w 5756091"/>
              <a:gd name="connsiteY4" fmla="*/ 1029752 h 4725268"/>
              <a:gd name="connsiteX0" fmla="*/ 241739 w 5803648"/>
              <a:gd name="connsiteY0" fmla="*/ 1029752 h 4644801"/>
              <a:gd name="connsiteX1" fmla="*/ 4957170 w 5803648"/>
              <a:gd name="connsiteY1" fmla="*/ 2587 h 4644801"/>
              <a:gd name="connsiteX2" fmla="*/ 5311613 w 5803648"/>
              <a:gd name="connsiteY2" fmla="*/ 4184935 h 4644801"/>
              <a:gd name="connsiteX3" fmla="*/ 927779 w 5803648"/>
              <a:gd name="connsiteY3" fmla="*/ 4468521 h 4644801"/>
              <a:gd name="connsiteX4" fmla="*/ 241739 w 5803648"/>
              <a:gd name="connsiteY4" fmla="*/ 1029752 h 4644801"/>
              <a:gd name="connsiteX0" fmla="*/ 241739 w 5803648"/>
              <a:gd name="connsiteY0" fmla="*/ 1029752 h 4681566"/>
              <a:gd name="connsiteX1" fmla="*/ 4957170 w 5803648"/>
              <a:gd name="connsiteY1" fmla="*/ 2587 h 4681566"/>
              <a:gd name="connsiteX2" fmla="*/ 5311613 w 5803648"/>
              <a:gd name="connsiteY2" fmla="*/ 4184935 h 4681566"/>
              <a:gd name="connsiteX3" fmla="*/ 927779 w 5803648"/>
              <a:gd name="connsiteY3" fmla="*/ 4468521 h 4681566"/>
              <a:gd name="connsiteX4" fmla="*/ 241739 w 5803648"/>
              <a:gd name="connsiteY4" fmla="*/ 1029752 h 4681566"/>
              <a:gd name="connsiteX0" fmla="*/ 241739 w 5912208"/>
              <a:gd name="connsiteY0" fmla="*/ 1058797 h 4710611"/>
              <a:gd name="connsiteX1" fmla="*/ 4957170 w 5912208"/>
              <a:gd name="connsiteY1" fmla="*/ 31632 h 4710611"/>
              <a:gd name="connsiteX2" fmla="*/ 5311613 w 5912208"/>
              <a:gd name="connsiteY2" fmla="*/ 4213980 h 4710611"/>
              <a:gd name="connsiteX3" fmla="*/ 927779 w 5912208"/>
              <a:gd name="connsiteY3" fmla="*/ 4497566 h 4710611"/>
              <a:gd name="connsiteX4" fmla="*/ 241739 w 5912208"/>
              <a:gd name="connsiteY4" fmla="*/ 1058797 h 4710611"/>
              <a:gd name="connsiteX0" fmla="*/ 241739 w 5643205"/>
              <a:gd name="connsiteY0" fmla="*/ 909302 h 4561116"/>
              <a:gd name="connsiteX1" fmla="*/ 4042770 w 5643205"/>
              <a:gd name="connsiteY1" fmla="*/ 32862 h 4561116"/>
              <a:gd name="connsiteX2" fmla="*/ 5311613 w 5643205"/>
              <a:gd name="connsiteY2" fmla="*/ 4064485 h 4561116"/>
              <a:gd name="connsiteX3" fmla="*/ 927779 w 5643205"/>
              <a:gd name="connsiteY3" fmla="*/ 4348071 h 4561116"/>
              <a:gd name="connsiteX4" fmla="*/ 241739 w 5643205"/>
              <a:gd name="connsiteY4" fmla="*/ 909302 h 4561116"/>
              <a:gd name="connsiteX0" fmla="*/ 241739 w 5838417"/>
              <a:gd name="connsiteY0" fmla="*/ 955224 h 4607038"/>
              <a:gd name="connsiteX1" fmla="*/ 4042770 w 5838417"/>
              <a:gd name="connsiteY1" fmla="*/ 78784 h 4607038"/>
              <a:gd name="connsiteX2" fmla="*/ 5311613 w 5838417"/>
              <a:gd name="connsiteY2" fmla="*/ 4110407 h 4607038"/>
              <a:gd name="connsiteX3" fmla="*/ 927779 w 5838417"/>
              <a:gd name="connsiteY3" fmla="*/ 4393993 h 4607038"/>
              <a:gd name="connsiteX4" fmla="*/ 241739 w 5838417"/>
              <a:gd name="connsiteY4" fmla="*/ 955224 h 4607038"/>
              <a:gd name="connsiteX0" fmla="*/ 241739 w 5838417"/>
              <a:gd name="connsiteY0" fmla="*/ 955224 h 4479329"/>
              <a:gd name="connsiteX1" fmla="*/ 4042770 w 5838417"/>
              <a:gd name="connsiteY1" fmla="*/ 78784 h 4479329"/>
              <a:gd name="connsiteX2" fmla="*/ 5311613 w 5838417"/>
              <a:gd name="connsiteY2" fmla="*/ 4110407 h 4479329"/>
              <a:gd name="connsiteX3" fmla="*/ 927779 w 5838417"/>
              <a:gd name="connsiteY3" fmla="*/ 4393993 h 4479329"/>
              <a:gd name="connsiteX4" fmla="*/ 241739 w 5838417"/>
              <a:gd name="connsiteY4" fmla="*/ 955224 h 4479329"/>
              <a:gd name="connsiteX0" fmla="*/ 241739 w 5939526"/>
              <a:gd name="connsiteY0" fmla="*/ 942880 h 4466985"/>
              <a:gd name="connsiteX1" fmla="*/ 4042770 w 5939526"/>
              <a:gd name="connsiteY1" fmla="*/ 66440 h 4466985"/>
              <a:gd name="connsiteX2" fmla="*/ 5311613 w 5939526"/>
              <a:gd name="connsiteY2" fmla="*/ 4098063 h 4466985"/>
              <a:gd name="connsiteX3" fmla="*/ 927779 w 5939526"/>
              <a:gd name="connsiteY3" fmla="*/ 4381649 h 4466985"/>
              <a:gd name="connsiteX4" fmla="*/ 241739 w 5939526"/>
              <a:gd name="connsiteY4" fmla="*/ 942880 h 4466985"/>
              <a:gd name="connsiteX0" fmla="*/ 347237 w 6045024"/>
              <a:gd name="connsiteY0" fmla="*/ 942880 h 4466985"/>
              <a:gd name="connsiteX1" fmla="*/ 4148268 w 6045024"/>
              <a:gd name="connsiteY1" fmla="*/ 66440 h 4466985"/>
              <a:gd name="connsiteX2" fmla="*/ 5417111 w 6045024"/>
              <a:gd name="connsiteY2" fmla="*/ 4098063 h 4466985"/>
              <a:gd name="connsiteX3" fmla="*/ 651440 w 6045024"/>
              <a:gd name="connsiteY3" fmla="*/ 4381649 h 4466985"/>
              <a:gd name="connsiteX4" fmla="*/ 347237 w 6045024"/>
              <a:gd name="connsiteY4" fmla="*/ 942880 h 4466985"/>
              <a:gd name="connsiteX0" fmla="*/ 273775 w 5971562"/>
              <a:gd name="connsiteY0" fmla="*/ 942880 h 4466985"/>
              <a:gd name="connsiteX1" fmla="*/ 4074806 w 5971562"/>
              <a:gd name="connsiteY1" fmla="*/ 66440 h 4466985"/>
              <a:gd name="connsiteX2" fmla="*/ 5343649 w 5971562"/>
              <a:gd name="connsiteY2" fmla="*/ 4098063 h 4466985"/>
              <a:gd name="connsiteX3" fmla="*/ 577978 w 5971562"/>
              <a:gd name="connsiteY3" fmla="*/ 4381649 h 4466985"/>
              <a:gd name="connsiteX4" fmla="*/ 273775 w 5971562"/>
              <a:gd name="connsiteY4" fmla="*/ 942880 h 4466985"/>
              <a:gd name="connsiteX0" fmla="*/ 273775 w 5971562"/>
              <a:gd name="connsiteY0" fmla="*/ 942880 h 4448824"/>
              <a:gd name="connsiteX1" fmla="*/ 4074806 w 5971562"/>
              <a:gd name="connsiteY1" fmla="*/ 66440 h 4448824"/>
              <a:gd name="connsiteX2" fmla="*/ 5343649 w 5971562"/>
              <a:gd name="connsiteY2" fmla="*/ 4098063 h 4448824"/>
              <a:gd name="connsiteX3" fmla="*/ 577978 w 5971562"/>
              <a:gd name="connsiteY3" fmla="*/ 4381649 h 4448824"/>
              <a:gd name="connsiteX4" fmla="*/ 273775 w 5971562"/>
              <a:gd name="connsiteY4" fmla="*/ 942880 h 4448824"/>
              <a:gd name="connsiteX0" fmla="*/ 273775 w 5783646"/>
              <a:gd name="connsiteY0" fmla="*/ 940244 h 4466512"/>
              <a:gd name="connsiteX1" fmla="*/ 4074806 w 5783646"/>
              <a:gd name="connsiteY1" fmla="*/ 63804 h 4466512"/>
              <a:gd name="connsiteX2" fmla="*/ 5052247 w 5783646"/>
              <a:gd name="connsiteY2" fmla="*/ 4306442 h 4466512"/>
              <a:gd name="connsiteX3" fmla="*/ 577978 w 5783646"/>
              <a:gd name="connsiteY3" fmla="*/ 4379013 h 4466512"/>
              <a:gd name="connsiteX4" fmla="*/ 273775 w 5783646"/>
              <a:gd name="connsiteY4" fmla="*/ 940244 h 4466512"/>
              <a:gd name="connsiteX0" fmla="*/ 273775 w 5864506"/>
              <a:gd name="connsiteY0" fmla="*/ 934546 h 4460814"/>
              <a:gd name="connsiteX1" fmla="*/ 4074806 w 5864506"/>
              <a:gd name="connsiteY1" fmla="*/ 58106 h 4460814"/>
              <a:gd name="connsiteX2" fmla="*/ 5052247 w 5864506"/>
              <a:gd name="connsiteY2" fmla="*/ 4300744 h 4460814"/>
              <a:gd name="connsiteX3" fmla="*/ 577978 w 5864506"/>
              <a:gd name="connsiteY3" fmla="*/ 4373315 h 4460814"/>
              <a:gd name="connsiteX4" fmla="*/ 273775 w 5864506"/>
              <a:gd name="connsiteY4" fmla="*/ 934546 h 4460814"/>
              <a:gd name="connsiteX0" fmla="*/ 273775 w 5500878"/>
              <a:gd name="connsiteY0" fmla="*/ 877967 h 4404235"/>
              <a:gd name="connsiteX1" fmla="*/ 4074806 w 5500878"/>
              <a:gd name="connsiteY1" fmla="*/ 1527 h 4404235"/>
              <a:gd name="connsiteX2" fmla="*/ 5052247 w 5500878"/>
              <a:gd name="connsiteY2" fmla="*/ 4244165 h 4404235"/>
              <a:gd name="connsiteX3" fmla="*/ 577978 w 5500878"/>
              <a:gd name="connsiteY3" fmla="*/ 4316736 h 4404235"/>
              <a:gd name="connsiteX4" fmla="*/ 273775 w 5500878"/>
              <a:gd name="connsiteY4" fmla="*/ 877967 h 440423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961503"/>
              <a:gd name="connsiteY0" fmla="*/ 925032 h 4451300"/>
              <a:gd name="connsiteX1" fmla="*/ 5220318 w 5961503"/>
              <a:gd name="connsiteY1" fmla="*/ 8398 h 4451300"/>
              <a:gd name="connsiteX2" fmla="*/ 5052247 w 5961503"/>
              <a:gd name="connsiteY2" fmla="*/ 4291230 h 4451300"/>
              <a:gd name="connsiteX3" fmla="*/ 577978 w 5961503"/>
              <a:gd name="connsiteY3" fmla="*/ 4363801 h 4451300"/>
              <a:gd name="connsiteX4" fmla="*/ 273775 w 5961503"/>
              <a:gd name="connsiteY4" fmla="*/ 925032 h 4451300"/>
              <a:gd name="connsiteX0" fmla="*/ 273775 w 5802230"/>
              <a:gd name="connsiteY0" fmla="*/ 894937 h 4421205"/>
              <a:gd name="connsiteX1" fmla="*/ 4858577 w 5802230"/>
              <a:gd name="connsiteY1" fmla="*/ 8448 h 4421205"/>
              <a:gd name="connsiteX2" fmla="*/ 5052247 w 5802230"/>
              <a:gd name="connsiteY2" fmla="*/ 4261135 h 4421205"/>
              <a:gd name="connsiteX3" fmla="*/ 577978 w 5802230"/>
              <a:gd name="connsiteY3" fmla="*/ 4333706 h 4421205"/>
              <a:gd name="connsiteX4" fmla="*/ 273775 w 5802230"/>
              <a:gd name="connsiteY4" fmla="*/ 894937 h 4421205"/>
              <a:gd name="connsiteX0" fmla="*/ 273775 w 5537359"/>
              <a:gd name="connsiteY0" fmla="*/ 894986 h 4417612"/>
              <a:gd name="connsiteX1" fmla="*/ 4858577 w 5537359"/>
              <a:gd name="connsiteY1" fmla="*/ 8497 h 4417612"/>
              <a:gd name="connsiteX2" fmla="*/ 4559878 w 5537359"/>
              <a:gd name="connsiteY2" fmla="*/ 4231039 h 4417612"/>
              <a:gd name="connsiteX3" fmla="*/ 577978 w 5537359"/>
              <a:gd name="connsiteY3" fmla="*/ 4333755 h 4417612"/>
              <a:gd name="connsiteX4" fmla="*/ 273775 w 5537359"/>
              <a:gd name="connsiteY4" fmla="*/ 894986 h 4417612"/>
              <a:gd name="connsiteX0" fmla="*/ 273775 w 5812461"/>
              <a:gd name="connsiteY0" fmla="*/ 895572 h 4418198"/>
              <a:gd name="connsiteX1" fmla="*/ 4858577 w 5812461"/>
              <a:gd name="connsiteY1" fmla="*/ 9083 h 4418198"/>
              <a:gd name="connsiteX2" fmla="*/ 4559878 w 5812461"/>
              <a:gd name="connsiteY2" fmla="*/ 4231625 h 4418198"/>
              <a:gd name="connsiteX3" fmla="*/ 577978 w 5812461"/>
              <a:gd name="connsiteY3" fmla="*/ 4334341 h 4418198"/>
              <a:gd name="connsiteX4" fmla="*/ 273775 w 5812461"/>
              <a:gd name="connsiteY4" fmla="*/ 895572 h 4418198"/>
              <a:gd name="connsiteX0" fmla="*/ 273775 w 5806873"/>
              <a:gd name="connsiteY0" fmla="*/ 895295 h 4440129"/>
              <a:gd name="connsiteX1" fmla="*/ 4858577 w 5806873"/>
              <a:gd name="connsiteY1" fmla="*/ 8806 h 4440129"/>
              <a:gd name="connsiteX2" fmla="*/ 4549829 w 5806873"/>
              <a:gd name="connsiteY2" fmla="*/ 4382073 h 4440129"/>
              <a:gd name="connsiteX3" fmla="*/ 577978 w 5806873"/>
              <a:gd name="connsiteY3" fmla="*/ 4334064 h 4440129"/>
              <a:gd name="connsiteX4" fmla="*/ 273775 w 5806873"/>
              <a:gd name="connsiteY4" fmla="*/ 895295 h 4440129"/>
              <a:gd name="connsiteX0" fmla="*/ 273775 w 5806873"/>
              <a:gd name="connsiteY0" fmla="*/ 895295 h 4404386"/>
              <a:gd name="connsiteX1" fmla="*/ 4858577 w 5806873"/>
              <a:gd name="connsiteY1" fmla="*/ 8806 h 4404386"/>
              <a:gd name="connsiteX2" fmla="*/ 4549829 w 5806873"/>
              <a:gd name="connsiteY2" fmla="*/ 4382073 h 4404386"/>
              <a:gd name="connsiteX3" fmla="*/ 577978 w 5806873"/>
              <a:gd name="connsiteY3" fmla="*/ 4334064 h 4404386"/>
              <a:gd name="connsiteX4" fmla="*/ 273775 w 5806873"/>
              <a:gd name="connsiteY4" fmla="*/ 895295 h 4404386"/>
              <a:gd name="connsiteX0" fmla="*/ 273775 w 5810350"/>
              <a:gd name="connsiteY0" fmla="*/ 890500 h 4399591"/>
              <a:gd name="connsiteX1" fmla="*/ 4858577 w 5810350"/>
              <a:gd name="connsiteY1" fmla="*/ 4011 h 4399591"/>
              <a:gd name="connsiteX2" fmla="*/ 4549829 w 5810350"/>
              <a:gd name="connsiteY2" fmla="*/ 4377278 h 4399591"/>
              <a:gd name="connsiteX3" fmla="*/ 577978 w 5810350"/>
              <a:gd name="connsiteY3" fmla="*/ 4329269 h 4399591"/>
              <a:gd name="connsiteX4" fmla="*/ 273775 w 5810350"/>
              <a:gd name="connsiteY4" fmla="*/ 890500 h 4399591"/>
              <a:gd name="connsiteX0" fmla="*/ 305470 w 5842045"/>
              <a:gd name="connsiteY0" fmla="*/ 890500 h 4399591"/>
              <a:gd name="connsiteX1" fmla="*/ 4890272 w 5842045"/>
              <a:gd name="connsiteY1" fmla="*/ 4011 h 4399591"/>
              <a:gd name="connsiteX2" fmla="*/ 4581524 w 5842045"/>
              <a:gd name="connsiteY2" fmla="*/ 4377278 h 4399591"/>
              <a:gd name="connsiteX3" fmla="*/ 609673 w 5842045"/>
              <a:gd name="connsiteY3" fmla="*/ 4329269 h 4399591"/>
              <a:gd name="connsiteX4" fmla="*/ 305470 w 5842045"/>
              <a:gd name="connsiteY4" fmla="*/ 890500 h 4399591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864938"/>
              <a:gd name="connsiteY0" fmla="*/ 894601 h 4412913"/>
              <a:gd name="connsiteX1" fmla="*/ 4834800 w 5864938"/>
              <a:gd name="connsiteY1" fmla="*/ 8112 h 4412913"/>
              <a:gd name="connsiteX2" fmla="*/ 4526052 w 5864938"/>
              <a:gd name="connsiteY2" fmla="*/ 4381379 h 4412913"/>
              <a:gd name="connsiteX3" fmla="*/ 765216 w 5864938"/>
              <a:gd name="connsiteY3" fmla="*/ 4343418 h 4412913"/>
              <a:gd name="connsiteX4" fmla="*/ 249998 w 5864938"/>
              <a:gd name="connsiteY4" fmla="*/ 894601 h 4412913"/>
              <a:gd name="connsiteX0" fmla="*/ 249998 w 5804074"/>
              <a:gd name="connsiteY0" fmla="*/ 892681 h 4410993"/>
              <a:gd name="connsiteX1" fmla="*/ 4834800 w 5804074"/>
              <a:gd name="connsiteY1" fmla="*/ 6192 h 4410993"/>
              <a:gd name="connsiteX2" fmla="*/ 4526052 w 5804074"/>
              <a:gd name="connsiteY2" fmla="*/ 4379459 h 4410993"/>
              <a:gd name="connsiteX3" fmla="*/ 765216 w 5804074"/>
              <a:gd name="connsiteY3" fmla="*/ 4341498 h 4410993"/>
              <a:gd name="connsiteX4" fmla="*/ 249998 w 5804074"/>
              <a:gd name="connsiteY4" fmla="*/ 892681 h 4410993"/>
              <a:gd name="connsiteX0" fmla="*/ 251951 w 5806027"/>
              <a:gd name="connsiteY0" fmla="*/ 892681 h 4410993"/>
              <a:gd name="connsiteX1" fmla="*/ 4836753 w 5806027"/>
              <a:gd name="connsiteY1" fmla="*/ 6192 h 4410993"/>
              <a:gd name="connsiteX2" fmla="*/ 4528005 w 5806027"/>
              <a:gd name="connsiteY2" fmla="*/ 4379459 h 4410993"/>
              <a:gd name="connsiteX3" fmla="*/ 767169 w 5806027"/>
              <a:gd name="connsiteY3" fmla="*/ 4341498 h 4410993"/>
              <a:gd name="connsiteX4" fmla="*/ 251951 w 5806027"/>
              <a:gd name="connsiteY4" fmla="*/ 892681 h 4410993"/>
              <a:gd name="connsiteX0" fmla="*/ 251951 w 5952250"/>
              <a:gd name="connsiteY0" fmla="*/ 893934 h 4412246"/>
              <a:gd name="connsiteX1" fmla="*/ 4836753 w 5952250"/>
              <a:gd name="connsiteY1" fmla="*/ 7445 h 4412246"/>
              <a:gd name="connsiteX2" fmla="*/ 4528005 w 5952250"/>
              <a:gd name="connsiteY2" fmla="*/ 4380712 h 4412246"/>
              <a:gd name="connsiteX3" fmla="*/ 767169 w 5952250"/>
              <a:gd name="connsiteY3" fmla="*/ 4342751 h 4412246"/>
              <a:gd name="connsiteX4" fmla="*/ 251951 w 5952250"/>
              <a:gd name="connsiteY4" fmla="*/ 893934 h 4412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52250" h="4412246">
                <a:moveTo>
                  <a:pt x="251951" y="893934"/>
                </a:moveTo>
                <a:cubicBezTo>
                  <a:pt x="745237" y="-610713"/>
                  <a:pt x="2826165" y="406772"/>
                  <a:pt x="4836753" y="7445"/>
                </a:cubicBezTo>
                <a:cubicBezTo>
                  <a:pt x="6231043" y="-212875"/>
                  <a:pt x="6520011" y="4530693"/>
                  <a:pt x="4528005" y="4380712"/>
                </a:cubicBezTo>
                <a:cubicBezTo>
                  <a:pt x="2239413" y="3902484"/>
                  <a:pt x="2362425" y="4630059"/>
                  <a:pt x="767169" y="4342751"/>
                </a:cubicBezTo>
                <a:cubicBezTo>
                  <a:pt x="203544" y="4187932"/>
                  <a:pt x="-329936" y="2736876"/>
                  <a:pt x="251951" y="893934"/>
                </a:cubicBezTo>
                <a:close/>
              </a:path>
            </a:pathLst>
          </a:custGeom>
        </p:spPr>
      </p:pic>
      <p:sp>
        <p:nvSpPr>
          <p:cNvPr id="30" name="Freeform 7">
            <a:extLst>
              <a:ext uri="{FF2B5EF4-FFF2-40B4-BE49-F238E27FC236}">
                <a16:creationId xmlns:a16="http://schemas.microsoft.com/office/drawing/2014/main" id="{03806A45-8271-8D9B-297A-D92795CA4EA1}"/>
              </a:ext>
            </a:extLst>
          </p:cNvPr>
          <p:cNvSpPr/>
          <p:nvPr/>
        </p:nvSpPr>
        <p:spPr>
          <a:xfrm>
            <a:off x="12464298" y="6008701"/>
            <a:ext cx="2547144" cy="2368844"/>
          </a:xfrm>
          <a:custGeom>
            <a:avLst/>
            <a:gdLst/>
            <a:ahLst/>
            <a:cxnLst/>
            <a:rect l="l" t="t" r="r" b="b"/>
            <a:pathLst>
              <a:path w="681100" h="633423">
                <a:moveTo>
                  <a:pt x="0" y="0"/>
                </a:moveTo>
                <a:lnTo>
                  <a:pt x="681101" y="0"/>
                </a:lnTo>
                <a:lnTo>
                  <a:pt x="681101" y="633423"/>
                </a:lnTo>
                <a:lnTo>
                  <a:pt x="0" y="63342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31" name="Freeform 8">
            <a:extLst>
              <a:ext uri="{FF2B5EF4-FFF2-40B4-BE49-F238E27FC236}">
                <a16:creationId xmlns:a16="http://schemas.microsoft.com/office/drawing/2014/main" id="{15F5BE18-92E3-5C9F-FFB3-A72CFD282692}"/>
              </a:ext>
            </a:extLst>
          </p:cNvPr>
          <p:cNvSpPr/>
          <p:nvPr/>
        </p:nvSpPr>
        <p:spPr>
          <a:xfrm>
            <a:off x="10292198" y="6761158"/>
            <a:ext cx="3182044" cy="3267824"/>
          </a:xfrm>
          <a:custGeom>
            <a:avLst/>
            <a:gdLst/>
            <a:ahLst/>
            <a:cxnLst/>
            <a:rect l="l" t="t" r="r" b="b"/>
            <a:pathLst>
              <a:path w="850871" h="873808">
                <a:moveTo>
                  <a:pt x="0" y="0"/>
                </a:moveTo>
                <a:lnTo>
                  <a:pt x="850871" y="0"/>
                </a:lnTo>
                <a:lnTo>
                  <a:pt x="850871" y="873808"/>
                </a:lnTo>
                <a:lnTo>
                  <a:pt x="0" y="87380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32" name="Freeform 10">
            <a:extLst>
              <a:ext uri="{FF2B5EF4-FFF2-40B4-BE49-F238E27FC236}">
                <a16:creationId xmlns:a16="http://schemas.microsoft.com/office/drawing/2014/main" id="{FB8EA4DA-F3C5-CD69-0DE7-4C6270583324}"/>
              </a:ext>
            </a:extLst>
          </p:cNvPr>
          <p:cNvSpPr/>
          <p:nvPr/>
        </p:nvSpPr>
        <p:spPr>
          <a:xfrm>
            <a:off x="11704101" y="3685701"/>
            <a:ext cx="3192596" cy="3338664"/>
          </a:xfrm>
          <a:custGeom>
            <a:avLst/>
            <a:gdLst/>
            <a:ahLst/>
            <a:cxnLst/>
            <a:rect l="l" t="t" r="r" b="b"/>
            <a:pathLst>
              <a:path w="853693" h="892751">
                <a:moveTo>
                  <a:pt x="0" y="0"/>
                </a:moveTo>
                <a:lnTo>
                  <a:pt x="853693" y="0"/>
                </a:lnTo>
                <a:lnTo>
                  <a:pt x="853693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33" name="Freeform 32">
            <a:extLst>
              <a:ext uri="{FF2B5EF4-FFF2-40B4-BE49-F238E27FC236}">
                <a16:creationId xmlns:a16="http://schemas.microsoft.com/office/drawing/2014/main" id="{4A442C36-6779-0A04-2E9B-9EC3103B38E9}"/>
              </a:ext>
            </a:extLst>
          </p:cNvPr>
          <p:cNvSpPr/>
          <p:nvPr/>
        </p:nvSpPr>
        <p:spPr>
          <a:xfrm>
            <a:off x="-3963699" y="-3510598"/>
            <a:ext cx="2342192" cy="2368840"/>
          </a:xfrm>
          <a:custGeom>
            <a:avLst/>
            <a:gdLst/>
            <a:ahLst/>
            <a:cxnLst/>
            <a:rect l="l" t="t" r="r" b="b"/>
            <a:pathLst>
              <a:path w="626297" h="633423">
                <a:moveTo>
                  <a:pt x="0" y="0"/>
                </a:moveTo>
                <a:lnTo>
                  <a:pt x="626297" y="0"/>
                </a:lnTo>
                <a:lnTo>
                  <a:pt x="626297" y="633424"/>
                </a:lnTo>
                <a:lnTo>
                  <a:pt x="0" y="63342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34" name="Freeform 33">
            <a:extLst>
              <a:ext uri="{FF2B5EF4-FFF2-40B4-BE49-F238E27FC236}">
                <a16:creationId xmlns:a16="http://schemas.microsoft.com/office/drawing/2014/main" id="{7FF19392-370A-DF68-EB19-0D1FD69D5C92}"/>
              </a:ext>
            </a:extLst>
          </p:cNvPr>
          <p:cNvSpPr/>
          <p:nvPr/>
        </p:nvSpPr>
        <p:spPr>
          <a:xfrm>
            <a:off x="8131740" y="8339505"/>
            <a:ext cx="2024520" cy="2148032"/>
          </a:xfrm>
          <a:custGeom>
            <a:avLst/>
            <a:gdLst/>
            <a:ahLst/>
            <a:cxnLst/>
            <a:rect l="l" t="t" r="r" b="b"/>
            <a:pathLst>
              <a:path w="541352" h="574379">
                <a:moveTo>
                  <a:pt x="0" y="0"/>
                </a:moveTo>
                <a:lnTo>
                  <a:pt x="541351" y="0"/>
                </a:lnTo>
                <a:lnTo>
                  <a:pt x="541351" y="574379"/>
                </a:lnTo>
                <a:lnTo>
                  <a:pt x="0" y="57437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35" name="Freeform 34">
            <a:extLst>
              <a:ext uri="{FF2B5EF4-FFF2-40B4-BE49-F238E27FC236}">
                <a16:creationId xmlns:a16="http://schemas.microsoft.com/office/drawing/2014/main" id="{03EAF7F3-A725-0E0E-BE5B-E5742CF66045}"/>
              </a:ext>
            </a:extLst>
          </p:cNvPr>
          <p:cNvSpPr/>
          <p:nvPr/>
        </p:nvSpPr>
        <p:spPr>
          <a:xfrm>
            <a:off x="-4342375" y="-1548026"/>
            <a:ext cx="2500640" cy="2491260"/>
          </a:xfrm>
          <a:custGeom>
            <a:avLst/>
            <a:gdLst/>
            <a:ahLst/>
            <a:cxnLst/>
            <a:rect l="l" t="t" r="r" b="b"/>
            <a:pathLst>
              <a:path w="668665" h="666157">
                <a:moveTo>
                  <a:pt x="0" y="0"/>
                </a:moveTo>
                <a:lnTo>
                  <a:pt x="668665" y="0"/>
                </a:lnTo>
                <a:lnTo>
                  <a:pt x="668665" y="666158"/>
                </a:lnTo>
                <a:lnTo>
                  <a:pt x="0" y="66615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36" name="Freeform 35">
            <a:extLst>
              <a:ext uri="{FF2B5EF4-FFF2-40B4-BE49-F238E27FC236}">
                <a16:creationId xmlns:a16="http://schemas.microsoft.com/office/drawing/2014/main" id="{986DEE3C-484F-65A9-370B-17BB0D7AFC32}"/>
              </a:ext>
            </a:extLst>
          </p:cNvPr>
          <p:cNvSpPr/>
          <p:nvPr/>
        </p:nvSpPr>
        <p:spPr>
          <a:xfrm>
            <a:off x="-2385303" y="-3657349"/>
            <a:ext cx="2784312" cy="2833904"/>
          </a:xfrm>
          <a:custGeom>
            <a:avLst/>
            <a:gdLst/>
            <a:ahLst/>
            <a:cxnLst/>
            <a:rect l="l" t="t" r="r" b="b"/>
            <a:pathLst>
              <a:path w="744519" h="757780">
                <a:moveTo>
                  <a:pt x="0" y="0"/>
                </a:moveTo>
                <a:lnTo>
                  <a:pt x="744519" y="0"/>
                </a:lnTo>
                <a:lnTo>
                  <a:pt x="744519" y="757780"/>
                </a:lnTo>
                <a:lnTo>
                  <a:pt x="0" y="75778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37" name="Freeform 20">
            <a:extLst>
              <a:ext uri="{FF2B5EF4-FFF2-40B4-BE49-F238E27FC236}">
                <a16:creationId xmlns:a16="http://schemas.microsoft.com/office/drawing/2014/main" id="{9084DC63-EAEB-02A1-6099-9538E32C59FF}"/>
              </a:ext>
            </a:extLst>
          </p:cNvPr>
          <p:cNvSpPr/>
          <p:nvPr/>
        </p:nvSpPr>
        <p:spPr>
          <a:xfrm>
            <a:off x="-2845377" y="-5171089"/>
            <a:ext cx="3350864" cy="3408308"/>
          </a:xfrm>
          <a:custGeom>
            <a:avLst/>
            <a:gdLst/>
            <a:ahLst/>
            <a:cxnLst/>
            <a:rect l="l" t="t" r="r" b="b"/>
            <a:pathLst>
              <a:path w="896013" h="911373">
                <a:moveTo>
                  <a:pt x="0" y="0"/>
                </a:moveTo>
                <a:lnTo>
                  <a:pt x="896013" y="0"/>
                </a:lnTo>
                <a:lnTo>
                  <a:pt x="896013" y="911373"/>
                </a:lnTo>
                <a:lnTo>
                  <a:pt x="0" y="91137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38" name="Freeform 19">
            <a:extLst>
              <a:ext uri="{FF2B5EF4-FFF2-40B4-BE49-F238E27FC236}">
                <a16:creationId xmlns:a16="http://schemas.microsoft.com/office/drawing/2014/main" id="{81D77449-DAFE-E79E-F8C9-13B09D185B8C}"/>
              </a:ext>
            </a:extLst>
          </p:cNvPr>
          <p:cNvSpPr/>
          <p:nvPr/>
        </p:nvSpPr>
        <p:spPr>
          <a:xfrm>
            <a:off x="-5265683" y="-236481"/>
            <a:ext cx="3405352" cy="3338664"/>
          </a:xfrm>
          <a:custGeom>
            <a:avLst/>
            <a:gdLst/>
            <a:ahLst/>
            <a:cxnLst/>
            <a:rect l="l" t="t" r="r" b="b"/>
            <a:pathLst>
              <a:path w="910583" h="892751">
                <a:moveTo>
                  <a:pt x="0" y="0"/>
                </a:moveTo>
                <a:lnTo>
                  <a:pt x="910583" y="0"/>
                </a:lnTo>
                <a:lnTo>
                  <a:pt x="910583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39" name="Freeform 11">
            <a:extLst>
              <a:ext uri="{FF2B5EF4-FFF2-40B4-BE49-F238E27FC236}">
                <a16:creationId xmlns:a16="http://schemas.microsoft.com/office/drawing/2014/main" id="{4EB9E7BE-6E94-9B90-2093-2C3C78931483}"/>
              </a:ext>
            </a:extLst>
          </p:cNvPr>
          <p:cNvSpPr/>
          <p:nvPr/>
        </p:nvSpPr>
        <p:spPr>
          <a:xfrm>
            <a:off x="-3816084" y="529220"/>
            <a:ext cx="3523652" cy="3338664"/>
          </a:xfrm>
          <a:custGeom>
            <a:avLst/>
            <a:gdLst/>
            <a:ahLst/>
            <a:cxnLst/>
            <a:rect l="l" t="t" r="r" b="b"/>
            <a:pathLst>
              <a:path w="942217" h="892751">
                <a:moveTo>
                  <a:pt x="0" y="0"/>
                </a:moveTo>
                <a:lnTo>
                  <a:pt x="942217" y="0"/>
                </a:lnTo>
                <a:lnTo>
                  <a:pt x="942217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40" name="Freeform 12">
            <a:extLst>
              <a:ext uri="{FF2B5EF4-FFF2-40B4-BE49-F238E27FC236}">
                <a16:creationId xmlns:a16="http://schemas.microsoft.com/office/drawing/2014/main" id="{C6E98047-7480-4174-6B0D-7D7F85854E83}"/>
              </a:ext>
            </a:extLst>
          </p:cNvPr>
          <p:cNvSpPr/>
          <p:nvPr/>
        </p:nvSpPr>
        <p:spPr>
          <a:xfrm>
            <a:off x="10120965" y="3341535"/>
            <a:ext cx="3609564" cy="3338664"/>
          </a:xfrm>
          <a:custGeom>
            <a:avLst/>
            <a:gdLst/>
            <a:ahLst/>
            <a:cxnLst/>
            <a:rect l="l" t="t" r="r" b="b"/>
            <a:pathLst>
              <a:path w="965189" h="892751">
                <a:moveTo>
                  <a:pt x="0" y="0"/>
                </a:moveTo>
                <a:lnTo>
                  <a:pt x="965189" y="0"/>
                </a:lnTo>
                <a:lnTo>
                  <a:pt x="965189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41" name="Freeform 9">
            <a:extLst>
              <a:ext uri="{FF2B5EF4-FFF2-40B4-BE49-F238E27FC236}">
                <a16:creationId xmlns:a16="http://schemas.microsoft.com/office/drawing/2014/main" id="{6172FB55-16BC-E26D-1654-87942406F59D}"/>
              </a:ext>
            </a:extLst>
          </p:cNvPr>
          <p:cNvSpPr/>
          <p:nvPr/>
        </p:nvSpPr>
        <p:spPr>
          <a:xfrm>
            <a:off x="13227358" y="-588355"/>
            <a:ext cx="4465341" cy="4398355"/>
          </a:xfrm>
          <a:custGeom>
            <a:avLst/>
            <a:gdLst/>
            <a:ahLst/>
            <a:cxnLst/>
            <a:rect l="l" t="t" r="r" b="b"/>
            <a:pathLst>
              <a:path w="887115" h="873808">
                <a:moveTo>
                  <a:pt x="0" y="0"/>
                </a:moveTo>
                <a:lnTo>
                  <a:pt x="887115" y="0"/>
                </a:lnTo>
                <a:lnTo>
                  <a:pt x="887115" y="873808"/>
                </a:lnTo>
                <a:lnTo>
                  <a:pt x="0" y="873808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42" name="Freeform 6">
            <a:extLst>
              <a:ext uri="{FF2B5EF4-FFF2-40B4-BE49-F238E27FC236}">
                <a16:creationId xmlns:a16="http://schemas.microsoft.com/office/drawing/2014/main" id="{5AF2C730-596E-82E4-CEAA-605807A1F789}"/>
              </a:ext>
            </a:extLst>
          </p:cNvPr>
          <p:cNvSpPr/>
          <p:nvPr/>
        </p:nvSpPr>
        <p:spPr>
          <a:xfrm>
            <a:off x="-5080375" y="-7948247"/>
            <a:ext cx="18903991" cy="22437969"/>
          </a:xfrm>
          <a:custGeom>
            <a:avLst/>
            <a:gdLst/>
            <a:ahLst/>
            <a:cxnLst/>
            <a:rect l="l" t="t" r="r" b="b"/>
            <a:pathLst>
              <a:path w="4930445" h="5852160">
                <a:moveTo>
                  <a:pt x="0" y="0"/>
                </a:moveTo>
                <a:lnTo>
                  <a:pt x="4930445" y="0"/>
                </a:lnTo>
                <a:lnTo>
                  <a:pt x="4930445" y="5852160"/>
                </a:lnTo>
                <a:lnTo>
                  <a:pt x="0" y="5852160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</p:spTree>
    <p:extLst>
      <p:ext uri="{BB962C8B-B14F-4D97-AF65-F5344CB8AC3E}">
        <p14:creationId xmlns:p14="http://schemas.microsoft.com/office/powerpoint/2010/main" val="21620159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Placeholder 6">
            <a:extLst>
              <a:ext uri="{FF2B5EF4-FFF2-40B4-BE49-F238E27FC236}">
                <a16:creationId xmlns:a16="http://schemas.microsoft.com/office/drawing/2014/main" id="{5965095C-EA0E-6884-90F1-B07E0B073C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90" b="3590"/>
          <a:stretch/>
        </p:blipFill>
        <p:spPr>
          <a:xfrm>
            <a:off x="194500" y="0"/>
            <a:ext cx="8949500" cy="6634028"/>
          </a:xfrm>
          <a:custGeom>
            <a:avLst/>
            <a:gdLst>
              <a:gd name="connsiteX0" fmla="*/ 0 w 5733065"/>
              <a:gd name="connsiteY0" fmla="*/ 2293257 h 4586514"/>
              <a:gd name="connsiteX1" fmla="*/ 2866533 w 5733065"/>
              <a:gd name="connsiteY1" fmla="*/ 0 h 4586514"/>
              <a:gd name="connsiteX2" fmla="*/ 5733065 w 5733065"/>
              <a:gd name="connsiteY2" fmla="*/ 2293257 h 4586514"/>
              <a:gd name="connsiteX3" fmla="*/ 2866533 w 5733065"/>
              <a:gd name="connsiteY3" fmla="*/ 4586514 h 4586514"/>
              <a:gd name="connsiteX4" fmla="*/ 0 w 5733065"/>
              <a:gd name="connsiteY4" fmla="*/ 2293257 h 4586514"/>
              <a:gd name="connsiteX0" fmla="*/ 0 w 5672775"/>
              <a:gd name="connsiteY0" fmla="*/ 806101 h 4586514"/>
              <a:gd name="connsiteX1" fmla="*/ 2806243 w 5672775"/>
              <a:gd name="connsiteY1" fmla="*/ 0 h 4586514"/>
              <a:gd name="connsiteX2" fmla="*/ 5672775 w 5672775"/>
              <a:gd name="connsiteY2" fmla="*/ 2293257 h 4586514"/>
              <a:gd name="connsiteX3" fmla="*/ 2806243 w 5672775"/>
              <a:gd name="connsiteY3" fmla="*/ 4586514 h 4586514"/>
              <a:gd name="connsiteX4" fmla="*/ 0 w 5672775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648431 h 4428844"/>
              <a:gd name="connsiteX1" fmla="*/ 5723296 w 5866724"/>
              <a:gd name="connsiteY1" fmla="*/ 113635 h 4428844"/>
              <a:gd name="connsiteX2" fmla="*/ 5866724 w 5866724"/>
              <a:gd name="connsiteY2" fmla="*/ 2135587 h 4428844"/>
              <a:gd name="connsiteX3" fmla="*/ 3000192 w 5866724"/>
              <a:gd name="connsiteY3" fmla="*/ 4428844 h 4428844"/>
              <a:gd name="connsiteX4" fmla="*/ 193949 w 5866724"/>
              <a:gd name="connsiteY4" fmla="*/ 648431 h 4428844"/>
              <a:gd name="connsiteX0" fmla="*/ 193949 w 5866724"/>
              <a:gd name="connsiteY0" fmla="*/ 639455 h 4419868"/>
              <a:gd name="connsiteX1" fmla="*/ 5723296 w 5866724"/>
              <a:gd name="connsiteY1" fmla="*/ 104659 h 4419868"/>
              <a:gd name="connsiteX2" fmla="*/ 5866724 w 5866724"/>
              <a:gd name="connsiteY2" fmla="*/ 2126611 h 4419868"/>
              <a:gd name="connsiteX3" fmla="*/ 3000192 w 5866724"/>
              <a:gd name="connsiteY3" fmla="*/ 4419868 h 4419868"/>
              <a:gd name="connsiteX4" fmla="*/ 193949 w 5866724"/>
              <a:gd name="connsiteY4" fmla="*/ 639455 h 4419868"/>
              <a:gd name="connsiteX0" fmla="*/ 193949 w 6103969"/>
              <a:gd name="connsiteY0" fmla="*/ 639455 h 4419868"/>
              <a:gd name="connsiteX1" fmla="*/ 5723296 w 6103969"/>
              <a:gd name="connsiteY1" fmla="*/ 104659 h 4419868"/>
              <a:gd name="connsiteX2" fmla="*/ 5866724 w 6103969"/>
              <a:gd name="connsiteY2" fmla="*/ 2126611 h 4419868"/>
              <a:gd name="connsiteX3" fmla="*/ 3000192 w 6103969"/>
              <a:gd name="connsiteY3" fmla="*/ 4419868 h 4419868"/>
              <a:gd name="connsiteX4" fmla="*/ 193949 w 6103969"/>
              <a:gd name="connsiteY4" fmla="*/ 639455 h 4419868"/>
              <a:gd name="connsiteX0" fmla="*/ 193949 w 5866927"/>
              <a:gd name="connsiteY0" fmla="*/ 725715 h 4506128"/>
              <a:gd name="connsiteX1" fmla="*/ 5271121 w 5866927"/>
              <a:gd name="connsiteY1" fmla="*/ 0 h 4506128"/>
              <a:gd name="connsiteX2" fmla="*/ 5866724 w 5866927"/>
              <a:gd name="connsiteY2" fmla="*/ 2212871 h 4506128"/>
              <a:gd name="connsiteX3" fmla="*/ 3000192 w 5866927"/>
              <a:gd name="connsiteY3" fmla="*/ 4506128 h 4506128"/>
              <a:gd name="connsiteX4" fmla="*/ 193949 w 5866927"/>
              <a:gd name="connsiteY4" fmla="*/ 725715 h 4506128"/>
              <a:gd name="connsiteX0" fmla="*/ 193949 w 5887493"/>
              <a:gd name="connsiteY0" fmla="*/ 730942 h 4511355"/>
              <a:gd name="connsiteX1" fmla="*/ 5271121 w 5887493"/>
              <a:gd name="connsiteY1" fmla="*/ 5227 h 4511355"/>
              <a:gd name="connsiteX2" fmla="*/ 5866724 w 5887493"/>
              <a:gd name="connsiteY2" fmla="*/ 2218098 h 4511355"/>
              <a:gd name="connsiteX3" fmla="*/ 3000192 w 5887493"/>
              <a:gd name="connsiteY3" fmla="*/ 4511355 h 4511355"/>
              <a:gd name="connsiteX4" fmla="*/ 193949 w 5887493"/>
              <a:gd name="connsiteY4" fmla="*/ 730942 h 4511355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88203 w 5760978"/>
              <a:gd name="connsiteY0" fmla="*/ 811097 h 4591510"/>
              <a:gd name="connsiteX1" fmla="*/ 4934263 w 5760978"/>
              <a:gd name="connsiteY1" fmla="*/ 4995 h 4591510"/>
              <a:gd name="connsiteX2" fmla="*/ 5760978 w 5760978"/>
              <a:gd name="connsiteY2" fmla="*/ 2298253 h 4591510"/>
              <a:gd name="connsiteX3" fmla="*/ 2894446 w 5760978"/>
              <a:gd name="connsiteY3" fmla="*/ 4591510 h 4591510"/>
              <a:gd name="connsiteX4" fmla="*/ 88203 w 5760978"/>
              <a:gd name="connsiteY4" fmla="*/ 811097 h 4591510"/>
              <a:gd name="connsiteX0" fmla="*/ 205536 w 5878311"/>
              <a:gd name="connsiteY0" fmla="*/ 811097 h 4601558"/>
              <a:gd name="connsiteX1" fmla="*/ 5051596 w 5878311"/>
              <a:gd name="connsiteY1" fmla="*/ 4995 h 4601558"/>
              <a:gd name="connsiteX2" fmla="*/ 5878311 w 5878311"/>
              <a:gd name="connsiteY2" fmla="*/ 2298253 h 4601558"/>
              <a:gd name="connsiteX3" fmla="*/ 1303559 w 5878311"/>
              <a:gd name="connsiteY3" fmla="*/ 4601558 h 4601558"/>
              <a:gd name="connsiteX4" fmla="*/ 205536 w 5878311"/>
              <a:gd name="connsiteY4" fmla="*/ 811097 h 4601558"/>
              <a:gd name="connsiteX0" fmla="*/ 178601 w 5851376"/>
              <a:gd name="connsiteY0" fmla="*/ 811097 h 4601558"/>
              <a:gd name="connsiteX1" fmla="*/ 5024661 w 5851376"/>
              <a:gd name="connsiteY1" fmla="*/ 4995 h 4601558"/>
              <a:gd name="connsiteX2" fmla="*/ 5851376 w 5851376"/>
              <a:gd name="connsiteY2" fmla="*/ 2298253 h 4601558"/>
              <a:gd name="connsiteX3" fmla="*/ 1276624 w 5851376"/>
              <a:gd name="connsiteY3" fmla="*/ 4601558 h 4601558"/>
              <a:gd name="connsiteX4" fmla="*/ 178601 w 5851376"/>
              <a:gd name="connsiteY4" fmla="*/ 811097 h 4601558"/>
              <a:gd name="connsiteX0" fmla="*/ 178601 w 5851376"/>
              <a:gd name="connsiteY0" fmla="*/ 811097 h 4607410"/>
              <a:gd name="connsiteX1" fmla="*/ 5024661 w 5851376"/>
              <a:gd name="connsiteY1" fmla="*/ 4995 h 4607410"/>
              <a:gd name="connsiteX2" fmla="*/ 5851376 w 5851376"/>
              <a:gd name="connsiteY2" fmla="*/ 2298253 h 4607410"/>
              <a:gd name="connsiteX3" fmla="*/ 1276624 w 5851376"/>
              <a:gd name="connsiteY3" fmla="*/ 4601558 h 4607410"/>
              <a:gd name="connsiteX4" fmla="*/ 178601 w 5851376"/>
              <a:gd name="connsiteY4" fmla="*/ 811097 h 4607410"/>
              <a:gd name="connsiteX0" fmla="*/ 178601 w 5851376"/>
              <a:gd name="connsiteY0" fmla="*/ 811097 h 4601879"/>
              <a:gd name="connsiteX1" fmla="*/ 5024661 w 5851376"/>
              <a:gd name="connsiteY1" fmla="*/ 4995 h 4601879"/>
              <a:gd name="connsiteX2" fmla="*/ 5851376 w 5851376"/>
              <a:gd name="connsiteY2" fmla="*/ 2298253 h 4601879"/>
              <a:gd name="connsiteX3" fmla="*/ 1276624 w 5851376"/>
              <a:gd name="connsiteY3" fmla="*/ 4601558 h 4601879"/>
              <a:gd name="connsiteX4" fmla="*/ 178601 w 5851376"/>
              <a:gd name="connsiteY4" fmla="*/ 811097 h 4601879"/>
              <a:gd name="connsiteX0" fmla="*/ 178601 w 5598354"/>
              <a:gd name="connsiteY0" fmla="*/ 808523 h 4709660"/>
              <a:gd name="connsiteX1" fmla="*/ 5024661 w 5598354"/>
              <a:gd name="connsiteY1" fmla="*/ 2421 h 4709660"/>
              <a:gd name="connsiteX2" fmla="*/ 5549926 w 5598354"/>
              <a:gd name="connsiteY2" fmla="*/ 4224963 h 4709660"/>
              <a:gd name="connsiteX3" fmla="*/ 1276624 w 5598354"/>
              <a:gd name="connsiteY3" fmla="*/ 4598984 h 4709660"/>
              <a:gd name="connsiteX4" fmla="*/ 178601 w 5598354"/>
              <a:gd name="connsiteY4" fmla="*/ 808523 h 4709660"/>
              <a:gd name="connsiteX0" fmla="*/ 178601 w 5915101"/>
              <a:gd name="connsiteY0" fmla="*/ 808718 h 4709855"/>
              <a:gd name="connsiteX1" fmla="*/ 5024661 w 5915101"/>
              <a:gd name="connsiteY1" fmla="*/ 2616 h 4709855"/>
              <a:gd name="connsiteX2" fmla="*/ 5549926 w 5915101"/>
              <a:gd name="connsiteY2" fmla="*/ 4225158 h 4709855"/>
              <a:gd name="connsiteX3" fmla="*/ 1276624 w 5915101"/>
              <a:gd name="connsiteY3" fmla="*/ 4599179 h 4709855"/>
              <a:gd name="connsiteX4" fmla="*/ 178601 w 5915101"/>
              <a:gd name="connsiteY4" fmla="*/ 808718 h 4709855"/>
              <a:gd name="connsiteX0" fmla="*/ 178601 w 5675803"/>
              <a:gd name="connsiteY0" fmla="*/ 808922 h 4621140"/>
              <a:gd name="connsiteX1" fmla="*/ 5024661 w 5675803"/>
              <a:gd name="connsiteY1" fmla="*/ 2820 h 4621140"/>
              <a:gd name="connsiteX2" fmla="*/ 5158040 w 5675803"/>
              <a:gd name="connsiteY2" fmla="*/ 3974153 h 4621140"/>
              <a:gd name="connsiteX3" fmla="*/ 1276624 w 5675803"/>
              <a:gd name="connsiteY3" fmla="*/ 4599383 h 4621140"/>
              <a:gd name="connsiteX4" fmla="*/ 178601 w 5675803"/>
              <a:gd name="connsiteY4" fmla="*/ 808922 h 4621140"/>
              <a:gd name="connsiteX0" fmla="*/ 178601 w 5675803"/>
              <a:gd name="connsiteY0" fmla="*/ 808922 h 4607064"/>
              <a:gd name="connsiteX1" fmla="*/ 5024661 w 5675803"/>
              <a:gd name="connsiteY1" fmla="*/ 2820 h 4607064"/>
              <a:gd name="connsiteX2" fmla="*/ 5158040 w 5675803"/>
              <a:gd name="connsiteY2" fmla="*/ 3974153 h 4607064"/>
              <a:gd name="connsiteX3" fmla="*/ 1276624 w 5675803"/>
              <a:gd name="connsiteY3" fmla="*/ 4599383 h 4607064"/>
              <a:gd name="connsiteX4" fmla="*/ 178601 w 5675803"/>
              <a:gd name="connsiteY4" fmla="*/ 808922 h 4607064"/>
              <a:gd name="connsiteX0" fmla="*/ 178601 w 5802309"/>
              <a:gd name="connsiteY0" fmla="*/ 808749 h 4651134"/>
              <a:gd name="connsiteX1" fmla="*/ 5024661 w 5802309"/>
              <a:gd name="connsiteY1" fmla="*/ 2647 h 4651134"/>
              <a:gd name="connsiteX2" fmla="*/ 5379104 w 5802309"/>
              <a:gd name="connsiteY2" fmla="*/ 4184995 h 4651134"/>
              <a:gd name="connsiteX3" fmla="*/ 1276624 w 5802309"/>
              <a:gd name="connsiteY3" fmla="*/ 4599210 h 4651134"/>
              <a:gd name="connsiteX4" fmla="*/ 178601 w 5802309"/>
              <a:gd name="connsiteY4" fmla="*/ 808749 h 465113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599150"/>
              <a:gd name="connsiteX1" fmla="*/ 4910882 w 5757360"/>
              <a:gd name="connsiteY1" fmla="*/ 2587 h 4599150"/>
              <a:gd name="connsiteX2" fmla="*/ 5265325 w 5757360"/>
              <a:gd name="connsiteY2" fmla="*/ 4184935 h 4599150"/>
              <a:gd name="connsiteX3" fmla="*/ 1162845 w 5757360"/>
              <a:gd name="connsiteY3" fmla="*/ 4599150 h 4599150"/>
              <a:gd name="connsiteX4" fmla="*/ 195451 w 5757360"/>
              <a:gd name="connsiteY4" fmla="*/ 1029752 h 4599150"/>
              <a:gd name="connsiteX0" fmla="*/ 195451 w 5757360"/>
              <a:gd name="connsiteY0" fmla="*/ 1029752 h 4725268"/>
              <a:gd name="connsiteX1" fmla="*/ 4910882 w 5757360"/>
              <a:gd name="connsiteY1" fmla="*/ 2587 h 4725268"/>
              <a:gd name="connsiteX2" fmla="*/ 5265325 w 5757360"/>
              <a:gd name="connsiteY2" fmla="*/ 4184935 h 4725268"/>
              <a:gd name="connsiteX3" fmla="*/ 1162845 w 5757360"/>
              <a:gd name="connsiteY3" fmla="*/ 4599150 h 4725268"/>
              <a:gd name="connsiteX4" fmla="*/ 195451 w 5757360"/>
              <a:gd name="connsiteY4" fmla="*/ 1029752 h 4725268"/>
              <a:gd name="connsiteX0" fmla="*/ 194182 w 5756091"/>
              <a:gd name="connsiteY0" fmla="*/ 1029752 h 4725268"/>
              <a:gd name="connsiteX1" fmla="*/ 4909613 w 5756091"/>
              <a:gd name="connsiteY1" fmla="*/ 2587 h 4725268"/>
              <a:gd name="connsiteX2" fmla="*/ 5264056 w 5756091"/>
              <a:gd name="connsiteY2" fmla="*/ 4184935 h 4725268"/>
              <a:gd name="connsiteX3" fmla="*/ 1161576 w 5756091"/>
              <a:gd name="connsiteY3" fmla="*/ 4599150 h 4725268"/>
              <a:gd name="connsiteX4" fmla="*/ 194182 w 5756091"/>
              <a:gd name="connsiteY4" fmla="*/ 1029752 h 4725268"/>
              <a:gd name="connsiteX0" fmla="*/ 241739 w 5803648"/>
              <a:gd name="connsiteY0" fmla="*/ 1029752 h 4644801"/>
              <a:gd name="connsiteX1" fmla="*/ 4957170 w 5803648"/>
              <a:gd name="connsiteY1" fmla="*/ 2587 h 4644801"/>
              <a:gd name="connsiteX2" fmla="*/ 5311613 w 5803648"/>
              <a:gd name="connsiteY2" fmla="*/ 4184935 h 4644801"/>
              <a:gd name="connsiteX3" fmla="*/ 927779 w 5803648"/>
              <a:gd name="connsiteY3" fmla="*/ 4468521 h 4644801"/>
              <a:gd name="connsiteX4" fmla="*/ 241739 w 5803648"/>
              <a:gd name="connsiteY4" fmla="*/ 1029752 h 4644801"/>
              <a:gd name="connsiteX0" fmla="*/ 241739 w 5803648"/>
              <a:gd name="connsiteY0" fmla="*/ 1029752 h 4681566"/>
              <a:gd name="connsiteX1" fmla="*/ 4957170 w 5803648"/>
              <a:gd name="connsiteY1" fmla="*/ 2587 h 4681566"/>
              <a:gd name="connsiteX2" fmla="*/ 5311613 w 5803648"/>
              <a:gd name="connsiteY2" fmla="*/ 4184935 h 4681566"/>
              <a:gd name="connsiteX3" fmla="*/ 927779 w 5803648"/>
              <a:gd name="connsiteY3" fmla="*/ 4468521 h 4681566"/>
              <a:gd name="connsiteX4" fmla="*/ 241739 w 5803648"/>
              <a:gd name="connsiteY4" fmla="*/ 1029752 h 4681566"/>
              <a:gd name="connsiteX0" fmla="*/ 241739 w 5912208"/>
              <a:gd name="connsiteY0" fmla="*/ 1058797 h 4710611"/>
              <a:gd name="connsiteX1" fmla="*/ 4957170 w 5912208"/>
              <a:gd name="connsiteY1" fmla="*/ 31632 h 4710611"/>
              <a:gd name="connsiteX2" fmla="*/ 5311613 w 5912208"/>
              <a:gd name="connsiteY2" fmla="*/ 4213980 h 4710611"/>
              <a:gd name="connsiteX3" fmla="*/ 927779 w 5912208"/>
              <a:gd name="connsiteY3" fmla="*/ 4497566 h 4710611"/>
              <a:gd name="connsiteX4" fmla="*/ 241739 w 5912208"/>
              <a:gd name="connsiteY4" fmla="*/ 1058797 h 4710611"/>
              <a:gd name="connsiteX0" fmla="*/ 241739 w 5643205"/>
              <a:gd name="connsiteY0" fmla="*/ 909302 h 4561116"/>
              <a:gd name="connsiteX1" fmla="*/ 4042770 w 5643205"/>
              <a:gd name="connsiteY1" fmla="*/ 32862 h 4561116"/>
              <a:gd name="connsiteX2" fmla="*/ 5311613 w 5643205"/>
              <a:gd name="connsiteY2" fmla="*/ 4064485 h 4561116"/>
              <a:gd name="connsiteX3" fmla="*/ 927779 w 5643205"/>
              <a:gd name="connsiteY3" fmla="*/ 4348071 h 4561116"/>
              <a:gd name="connsiteX4" fmla="*/ 241739 w 5643205"/>
              <a:gd name="connsiteY4" fmla="*/ 909302 h 4561116"/>
              <a:gd name="connsiteX0" fmla="*/ 241739 w 5838417"/>
              <a:gd name="connsiteY0" fmla="*/ 955224 h 4607038"/>
              <a:gd name="connsiteX1" fmla="*/ 4042770 w 5838417"/>
              <a:gd name="connsiteY1" fmla="*/ 78784 h 4607038"/>
              <a:gd name="connsiteX2" fmla="*/ 5311613 w 5838417"/>
              <a:gd name="connsiteY2" fmla="*/ 4110407 h 4607038"/>
              <a:gd name="connsiteX3" fmla="*/ 927779 w 5838417"/>
              <a:gd name="connsiteY3" fmla="*/ 4393993 h 4607038"/>
              <a:gd name="connsiteX4" fmla="*/ 241739 w 5838417"/>
              <a:gd name="connsiteY4" fmla="*/ 955224 h 4607038"/>
              <a:gd name="connsiteX0" fmla="*/ 241739 w 5838417"/>
              <a:gd name="connsiteY0" fmla="*/ 955224 h 4479329"/>
              <a:gd name="connsiteX1" fmla="*/ 4042770 w 5838417"/>
              <a:gd name="connsiteY1" fmla="*/ 78784 h 4479329"/>
              <a:gd name="connsiteX2" fmla="*/ 5311613 w 5838417"/>
              <a:gd name="connsiteY2" fmla="*/ 4110407 h 4479329"/>
              <a:gd name="connsiteX3" fmla="*/ 927779 w 5838417"/>
              <a:gd name="connsiteY3" fmla="*/ 4393993 h 4479329"/>
              <a:gd name="connsiteX4" fmla="*/ 241739 w 5838417"/>
              <a:gd name="connsiteY4" fmla="*/ 955224 h 4479329"/>
              <a:gd name="connsiteX0" fmla="*/ 241739 w 5939526"/>
              <a:gd name="connsiteY0" fmla="*/ 942880 h 4466985"/>
              <a:gd name="connsiteX1" fmla="*/ 4042770 w 5939526"/>
              <a:gd name="connsiteY1" fmla="*/ 66440 h 4466985"/>
              <a:gd name="connsiteX2" fmla="*/ 5311613 w 5939526"/>
              <a:gd name="connsiteY2" fmla="*/ 4098063 h 4466985"/>
              <a:gd name="connsiteX3" fmla="*/ 927779 w 5939526"/>
              <a:gd name="connsiteY3" fmla="*/ 4381649 h 4466985"/>
              <a:gd name="connsiteX4" fmla="*/ 241739 w 5939526"/>
              <a:gd name="connsiteY4" fmla="*/ 942880 h 4466985"/>
              <a:gd name="connsiteX0" fmla="*/ 347237 w 6045024"/>
              <a:gd name="connsiteY0" fmla="*/ 942880 h 4466985"/>
              <a:gd name="connsiteX1" fmla="*/ 4148268 w 6045024"/>
              <a:gd name="connsiteY1" fmla="*/ 66440 h 4466985"/>
              <a:gd name="connsiteX2" fmla="*/ 5417111 w 6045024"/>
              <a:gd name="connsiteY2" fmla="*/ 4098063 h 4466985"/>
              <a:gd name="connsiteX3" fmla="*/ 651440 w 6045024"/>
              <a:gd name="connsiteY3" fmla="*/ 4381649 h 4466985"/>
              <a:gd name="connsiteX4" fmla="*/ 347237 w 6045024"/>
              <a:gd name="connsiteY4" fmla="*/ 942880 h 4466985"/>
              <a:gd name="connsiteX0" fmla="*/ 273775 w 5971562"/>
              <a:gd name="connsiteY0" fmla="*/ 942880 h 4466985"/>
              <a:gd name="connsiteX1" fmla="*/ 4074806 w 5971562"/>
              <a:gd name="connsiteY1" fmla="*/ 66440 h 4466985"/>
              <a:gd name="connsiteX2" fmla="*/ 5343649 w 5971562"/>
              <a:gd name="connsiteY2" fmla="*/ 4098063 h 4466985"/>
              <a:gd name="connsiteX3" fmla="*/ 577978 w 5971562"/>
              <a:gd name="connsiteY3" fmla="*/ 4381649 h 4466985"/>
              <a:gd name="connsiteX4" fmla="*/ 273775 w 5971562"/>
              <a:gd name="connsiteY4" fmla="*/ 942880 h 4466985"/>
              <a:gd name="connsiteX0" fmla="*/ 273775 w 5971562"/>
              <a:gd name="connsiteY0" fmla="*/ 942880 h 4448824"/>
              <a:gd name="connsiteX1" fmla="*/ 4074806 w 5971562"/>
              <a:gd name="connsiteY1" fmla="*/ 66440 h 4448824"/>
              <a:gd name="connsiteX2" fmla="*/ 5343649 w 5971562"/>
              <a:gd name="connsiteY2" fmla="*/ 4098063 h 4448824"/>
              <a:gd name="connsiteX3" fmla="*/ 577978 w 5971562"/>
              <a:gd name="connsiteY3" fmla="*/ 4381649 h 4448824"/>
              <a:gd name="connsiteX4" fmla="*/ 273775 w 5971562"/>
              <a:gd name="connsiteY4" fmla="*/ 942880 h 4448824"/>
              <a:gd name="connsiteX0" fmla="*/ 273775 w 5783646"/>
              <a:gd name="connsiteY0" fmla="*/ 940244 h 4466512"/>
              <a:gd name="connsiteX1" fmla="*/ 4074806 w 5783646"/>
              <a:gd name="connsiteY1" fmla="*/ 63804 h 4466512"/>
              <a:gd name="connsiteX2" fmla="*/ 5052247 w 5783646"/>
              <a:gd name="connsiteY2" fmla="*/ 4306442 h 4466512"/>
              <a:gd name="connsiteX3" fmla="*/ 577978 w 5783646"/>
              <a:gd name="connsiteY3" fmla="*/ 4379013 h 4466512"/>
              <a:gd name="connsiteX4" fmla="*/ 273775 w 5783646"/>
              <a:gd name="connsiteY4" fmla="*/ 940244 h 4466512"/>
              <a:gd name="connsiteX0" fmla="*/ 273775 w 5864506"/>
              <a:gd name="connsiteY0" fmla="*/ 934546 h 4460814"/>
              <a:gd name="connsiteX1" fmla="*/ 4074806 w 5864506"/>
              <a:gd name="connsiteY1" fmla="*/ 58106 h 4460814"/>
              <a:gd name="connsiteX2" fmla="*/ 5052247 w 5864506"/>
              <a:gd name="connsiteY2" fmla="*/ 4300744 h 4460814"/>
              <a:gd name="connsiteX3" fmla="*/ 577978 w 5864506"/>
              <a:gd name="connsiteY3" fmla="*/ 4373315 h 4460814"/>
              <a:gd name="connsiteX4" fmla="*/ 273775 w 5864506"/>
              <a:gd name="connsiteY4" fmla="*/ 934546 h 4460814"/>
              <a:gd name="connsiteX0" fmla="*/ 273775 w 5500878"/>
              <a:gd name="connsiteY0" fmla="*/ 877967 h 4404235"/>
              <a:gd name="connsiteX1" fmla="*/ 4074806 w 5500878"/>
              <a:gd name="connsiteY1" fmla="*/ 1527 h 4404235"/>
              <a:gd name="connsiteX2" fmla="*/ 5052247 w 5500878"/>
              <a:gd name="connsiteY2" fmla="*/ 4244165 h 4404235"/>
              <a:gd name="connsiteX3" fmla="*/ 577978 w 5500878"/>
              <a:gd name="connsiteY3" fmla="*/ 4316736 h 4404235"/>
              <a:gd name="connsiteX4" fmla="*/ 273775 w 5500878"/>
              <a:gd name="connsiteY4" fmla="*/ 877967 h 440423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961503"/>
              <a:gd name="connsiteY0" fmla="*/ 925032 h 4451300"/>
              <a:gd name="connsiteX1" fmla="*/ 5220318 w 5961503"/>
              <a:gd name="connsiteY1" fmla="*/ 8398 h 4451300"/>
              <a:gd name="connsiteX2" fmla="*/ 5052247 w 5961503"/>
              <a:gd name="connsiteY2" fmla="*/ 4291230 h 4451300"/>
              <a:gd name="connsiteX3" fmla="*/ 577978 w 5961503"/>
              <a:gd name="connsiteY3" fmla="*/ 4363801 h 4451300"/>
              <a:gd name="connsiteX4" fmla="*/ 273775 w 5961503"/>
              <a:gd name="connsiteY4" fmla="*/ 925032 h 4451300"/>
              <a:gd name="connsiteX0" fmla="*/ 273775 w 5802230"/>
              <a:gd name="connsiteY0" fmla="*/ 894937 h 4421205"/>
              <a:gd name="connsiteX1" fmla="*/ 4858577 w 5802230"/>
              <a:gd name="connsiteY1" fmla="*/ 8448 h 4421205"/>
              <a:gd name="connsiteX2" fmla="*/ 5052247 w 5802230"/>
              <a:gd name="connsiteY2" fmla="*/ 4261135 h 4421205"/>
              <a:gd name="connsiteX3" fmla="*/ 577978 w 5802230"/>
              <a:gd name="connsiteY3" fmla="*/ 4333706 h 4421205"/>
              <a:gd name="connsiteX4" fmla="*/ 273775 w 5802230"/>
              <a:gd name="connsiteY4" fmla="*/ 894937 h 4421205"/>
              <a:gd name="connsiteX0" fmla="*/ 273775 w 5537359"/>
              <a:gd name="connsiteY0" fmla="*/ 894986 h 4417612"/>
              <a:gd name="connsiteX1" fmla="*/ 4858577 w 5537359"/>
              <a:gd name="connsiteY1" fmla="*/ 8497 h 4417612"/>
              <a:gd name="connsiteX2" fmla="*/ 4559878 w 5537359"/>
              <a:gd name="connsiteY2" fmla="*/ 4231039 h 4417612"/>
              <a:gd name="connsiteX3" fmla="*/ 577978 w 5537359"/>
              <a:gd name="connsiteY3" fmla="*/ 4333755 h 4417612"/>
              <a:gd name="connsiteX4" fmla="*/ 273775 w 5537359"/>
              <a:gd name="connsiteY4" fmla="*/ 894986 h 4417612"/>
              <a:gd name="connsiteX0" fmla="*/ 273775 w 5812461"/>
              <a:gd name="connsiteY0" fmla="*/ 895572 h 4418198"/>
              <a:gd name="connsiteX1" fmla="*/ 4858577 w 5812461"/>
              <a:gd name="connsiteY1" fmla="*/ 9083 h 4418198"/>
              <a:gd name="connsiteX2" fmla="*/ 4559878 w 5812461"/>
              <a:gd name="connsiteY2" fmla="*/ 4231625 h 4418198"/>
              <a:gd name="connsiteX3" fmla="*/ 577978 w 5812461"/>
              <a:gd name="connsiteY3" fmla="*/ 4334341 h 4418198"/>
              <a:gd name="connsiteX4" fmla="*/ 273775 w 5812461"/>
              <a:gd name="connsiteY4" fmla="*/ 895572 h 4418198"/>
              <a:gd name="connsiteX0" fmla="*/ 273775 w 5806873"/>
              <a:gd name="connsiteY0" fmla="*/ 895295 h 4440129"/>
              <a:gd name="connsiteX1" fmla="*/ 4858577 w 5806873"/>
              <a:gd name="connsiteY1" fmla="*/ 8806 h 4440129"/>
              <a:gd name="connsiteX2" fmla="*/ 4549829 w 5806873"/>
              <a:gd name="connsiteY2" fmla="*/ 4382073 h 4440129"/>
              <a:gd name="connsiteX3" fmla="*/ 577978 w 5806873"/>
              <a:gd name="connsiteY3" fmla="*/ 4334064 h 4440129"/>
              <a:gd name="connsiteX4" fmla="*/ 273775 w 5806873"/>
              <a:gd name="connsiteY4" fmla="*/ 895295 h 4440129"/>
              <a:gd name="connsiteX0" fmla="*/ 273775 w 5806873"/>
              <a:gd name="connsiteY0" fmla="*/ 895295 h 4404386"/>
              <a:gd name="connsiteX1" fmla="*/ 4858577 w 5806873"/>
              <a:gd name="connsiteY1" fmla="*/ 8806 h 4404386"/>
              <a:gd name="connsiteX2" fmla="*/ 4549829 w 5806873"/>
              <a:gd name="connsiteY2" fmla="*/ 4382073 h 4404386"/>
              <a:gd name="connsiteX3" fmla="*/ 577978 w 5806873"/>
              <a:gd name="connsiteY3" fmla="*/ 4334064 h 4404386"/>
              <a:gd name="connsiteX4" fmla="*/ 273775 w 5806873"/>
              <a:gd name="connsiteY4" fmla="*/ 895295 h 4404386"/>
              <a:gd name="connsiteX0" fmla="*/ 273775 w 5810350"/>
              <a:gd name="connsiteY0" fmla="*/ 890500 h 4399591"/>
              <a:gd name="connsiteX1" fmla="*/ 4858577 w 5810350"/>
              <a:gd name="connsiteY1" fmla="*/ 4011 h 4399591"/>
              <a:gd name="connsiteX2" fmla="*/ 4549829 w 5810350"/>
              <a:gd name="connsiteY2" fmla="*/ 4377278 h 4399591"/>
              <a:gd name="connsiteX3" fmla="*/ 577978 w 5810350"/>
              <a:gd name="connsiteY3" fmla="*/ 4329269 h 4399591"/>
              <a:gd name="connsiteX4" fmla="*/ 273775 w 5810350"/>
              <a:gd name="connsiteY4" fmla="*/ 890500 h 4399591"/>
              <a:gd name="connsiteX0" fmla="*/ 305470 w 5842045"/>
              <a:gd name="connsiteY0" fmla="*/ 890500 h 4399591"/>
              <a:gd name="connsiteX1" fmla="*/ 4890272 w 5842045"/>
              <a:gd name="connsiteY1" fmla="*/ 4011 h 4399591"/>
              <a:gd name="connsiteX2" fmla="*/ 4581524 w 5842045"/>
              <a:gd name="connsiteY2" fmla="*/ 4377278 h 4399591"/>
              <a:gd name="connsiteX3" fmla="*/ 609673 w 5842045"/>
              <a:gd name="connsiteY3" fmla="*/ 4329269 h 4399591"/>
              <a:gd name="connsiteX4" fmla="*/ 305470 w 5842045"/>
              <a:gd name="connsiteY4" fmla="*/ 890500 h 4399591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864938"/>
              <a:gd name="connsiteY0" fmla="*/ 894601 h 4412913"/>
              <a:gd name="connsiteX1" fmla="*/ 4834800 w 5864938"/>
              <a:gd name="connsiteY1" fmla="*/ 8112 h 4412913"/>
              <a:gd name="connsiteX2" fmla="*/ 4526052 w 5864938"/>
              <a:gd name="connsiteY2" fmla="*/ 4381379 h 4412913"/>
              <a:gd name="connsiteX3" fmla="*/ 765216 w 5864938"/>
              <a:gd name="connsiteY3" fmla="*/ 4343418 h 4412913"/>
              <a:gd name="connsiteX4" fmla="*/ 249998 w 5864938"/>
              <a:gd name="connsiteY4" fmla="*/ 894601 h 4412913"/>
              <a:gd name="connsiteX0" fmla="*/ 249998 w 5804074"/>
              <a:gd name="connsiteY0" fmla="*/ 892681 h 4410993"/>
              <a:gd name="connsiteX1" fmla="*/ 4834800 w 5804074"/>
              <a:gd name="connsiteY1" fmla="*/ 6192 h 4410993"/>
              <a:gd name="connsiteX2" fmla="*/ 4526052 w 5804074"/>
              <a:gd name="connsiteY2" fmla="*/ 4379459 h 4410993"/>
              <a:gd name="connsiteX3" fmla="*/ 765216 w 5804074"/>
              <a:gd name="connsiteY3" fmla="*/ 4341498 h 4410993"/>
              <a:gd name="connsiteX4" fmla="*/ 249998 w 5804074"/>
              <a:gd name="connsiteY4" fmla="*/ 892681 h 4410993"/>
              <a:gd name="connsiteX0" fmla="*/ 251951 w 5806027"/>
              <a:gd name="connsiteY0" fmla="*/ 892681 h 4410993"/>
              <a:gd name="connsiteX1" fmla="*/ 4836753 w 5806027"/>
              <a:gd name="connsiteY1" fmla="*/ 6192 h 4410993"/>
              <a:gd name="connsiteX2" fmla="*/ 4528005 w 5806027"/>
              <a:gd name="connsiteY2" fmla="*/ 4379459 h 4410993"/>
              <a:gd name="connsiteX3" fmla="*/ 767169 w 5806027"/>
              <a:gd name="connsiteY3" fmla="*/ 4341498 h 4410993"/>
              <a:gd name="connsiteX4" fmla="*/ 251951 w 5806027"/>
              <a:gd name="connsiteY4" fmla="*/ 892681 h 4410993"/>
              <a:gd name="connsiteX0" fmla="*/ 251951 w 5952250"/>
              <a:gd name="connsiteY0" fmla="*/ 893934 h 4412246"/>
              <a:gd name="connsiteX1" fmla="*/ 4836753 w 5952250"/>
              <a:gd name="connsiteY1" fmla="*/ 7445 h 4412246"/>
              <a:gd name="connsiteX2" fmla="*/ 4528005 w 5952250"/>
              <a:gd name="connsiteY2" fmla="*/ 4380712 h 4412246"/>
              <a:gd name="connsiteX3" fmla="*/ 767169 w 5952250"/>
              <a:gd name="connsiteY3" fmla="*/ 4342751 h 4412246"/>
              <a:gd name="connsiteX4" fmla="*/ 251951 w 5952250"/>
              <a:gd name="connsiteY4" fmla="*/ 893934 h 4412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52250" h="4412246">
                <a:moveTo>
                  <a:pt x="251951" y="893934"/>
                </a:moveTo>
                <a:cubicBezTo>
                  <a:pt x="745237" y="-610713"/>
                  <a:pt x="2826165" y="406772"/>
                  <a:pt x="4836753" y="7445"/>
                </a:cubicBezTo>
                <a:cubicBezTo>
                  <a:pt x="6231043" y="-212875"/>
                  <a:pt x="6520011" y="4530693"/>
                  <a:pt x="4528005" y="4380712"/>
                </a:cubicBezTo>
                <a:cubicBezTo>
                  <a:pt x="2239413" y="3902484"/>
                  <a:pt x="2362425" y="4630059"/>
                  <a:pt x="767169" y="4342751"/>
                </a:cubicBezTo>
                <a:cubicBezTo>
                  <a:pt x="203544" y="4187932"/>
                  <a:pt x="-329936" y="2736876"/>
                  <a:pt x="251951" y="893934"/>
                </a:cubicBezTo>
                <a:close/>
              </a:path>
            </a:pathLst>
          </a:custGeom>
        </p:spPr>
      </p:pic>
      <p:sp>
        <p:nvSpPr>
          <p:cNvPr id="2" name="Freeform 2">
            <a:extLst>
              <a:ext uri="{FF2B5EF4-FFF2-40B4-BE49-F238E27FC236}">
                <a16:creationId xmlns:a16="http://schemas.microsoft.com/office/drawing/2014/main" id="{938820CD-55F4-0906-3FD3-AE3B0BAB43A9}"/>
              </a:ext>
            </a:extLst>
          </p:cNvPr>
          <p:cNvSpPr/>
          <p:nvPr/>
        </p:nvSpPr>
        <p:spPr>
          <a:xfrm>
            <a:off x="-457199" y="0"/>
            <a:ext cx="9875520" cy="6942954"/>
          </a:xfrm>
          <a:custGeom>
            <a:avLst/>
            <a:gdLst/>
            <a:ahLst/>
            <a:cxnLst/>
            <a:rect l="l" t="t" r="r" b="b"/>
            <a:pathLst>
              <a:path w="9214914" h="6139436">
                <a:moveTo>
                  <a:pt x="0" y="0"/>
                </a:moveTo>
                <a:lnTo>
                  <a:pt x="9214914" y="0"/>
                </a:lnTo>
                <a:lnTo>
                  <a:pt x="9214914" y="6139436"/>
                </a:lnTo>
                <a:lnTo>
                  <a:pt x="0" y="613943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pPr algn="ctr"/>
            <a:endParaRPr lang="en-AU" noProof="0"/>
          </a:p>
        </p:txBody>
      </p:sp>
      <p:sp>
        <p:nvSpPr>
          <p:cNvPr id="10" name="Freeform 7">
            <a:extLst>
              <a:ext uri="{FF2B5EF4-FFF2-40B4-BE49-F238E27FC236}">
                <a16:creationId xmlns:a16="http://schemas.microsoft.com/office/drawing/2014/main" id="{278E313C-E3A2-D1D2-A82C-6386276E9F89}"/>
              </a:ext>
            </a:extLst>
          </p:cNvPr>
          <p:cNvSpPr/>
          <p:nvPr/>
        </p:nvSpPr>
        <p:spPr>
          <a:xfrm>
            <a:off x="9420109" y="3681710"/>
            <a:ext cx="636786" cy="592211"/>
          </a:xfrm>
          <a:custGeom>
            <a:avLst/>
            <a:gdLst/>
            <a:ahLst/>
            <a:cxnLst/>
            <a:rect l="l" t="t" r="r" b="b"/>
            <a:pathLst>
              <a:path w="681100" h="633423">
                <a:moveTo>
                  <a:pt x="0" y="0"/>
                </a:moveTo>
                <a:lnTo>
                  <a:pt x="681101" y="0"/>
                </a:lnTo>
                <a:lnTo>
                  <a:pt x="681101" y="633423"/>
                </a:lnTo>
                <a:lnTo>
                  <a:pt x="0" y="63342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1" name="Freeform 8">
            <a:extLst>
              <a:ext uri="{FF2B5EF4-FFF2-40B4-BE49-F238E27FC236}">
                <a16:creationId xmlns:a16="http://schemas.microsoft.com/office/drawing/2014/main" id="{07DCD28B-99AF-238F-746C-8A29D3586CDD}"/>
              </a:ext>
            </a:extLst>
          </p:cNvPr>
          <p:cNvSpPr/>
          <p:nvPr/>
        </p:nvSpPr>
        <p:spPr>
          <a:xfrm>
            <a:off x="7724183" y="4434167"/>
            <a:ext cx="795511" cy="816956"/>
          </a:xfrm>
          <a:custGeom>
            <a:avLst/>
            <a:gdLst/>
            <a:ahLst/>
            <a:cxnLst/>
            <a:rect l="l" t="t" r="r" b="b"/>
            <a:pathLst>
              <a:path w="850871" h="873808">
                <a:moveTo>
                  <a:pt x="0" y="0"/>
                </a:moveTo>
                <a:lnTo>
                  <a:pt x="850871" y="0"/>
                </a:lnTo>
                <a:lnTo>
                  <a:pt x="850871" y="873808"/>
                </a:lnTo>
                <a:lnTo>
                  <a:pt x="0" y="87380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2" name="Freeform 9">
            <a:extLst>
              <a:ext uri="{FF2B5EF4-FFF2-40B4-BE49-F238E27FC236}">
                <a16:creationId xmlns:a16="http://schemas.microsoft.com/office/drawing/2014/main" id="{428DDA1A-AA87-823A-70BB-C0650B5D2757}"/>
              </a:ext>
            </a:extLst>
          </p:cNvPr>
          <p:cNvSpPr/>
          <p:nvPr/>
        </p:nvSpPr>
        <p:spPr>
          <a:xfrm>
            <a:off x="6271502" y="6041045"/>
            <a:ext cx="829397" cy="816955"/>
          </a:xfrm>
          <a:custGeom>
            <a:avLst/>
            <a:gdLst/>
            <a:ahLst/>
            <a:cxnLst/>
            <a:rect l="l" t="t" r="r" b="b"/>
            <a:pathLst>
              <a:path w="887115" h="873808">
                <a:moveTo>
                  <a:pt x="0" y="0"/>
                </a:moveTo>
                <a:lnTo>
                  <a:pt x="887115" y="0"/>
                </a:lnTo>
                <a:lnTo>
                  <a:pt x="887115" y="873808"/>
                </a:lnTo>
                <a:lnTo>
                  <a:pt x="0" y="87380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3" name="Freeform 10">
            <a:extLst>
              <a:ext uri="{FF2B5EF4-FFF2-40B4-BE49-F238E27FC236}">
                <a16:creationId xmlns:a16="http://schemas.microsoft.com/office/drawing/2014/main" id="{5234EC69-5D2E-A092-1658-02CDF520A7A0}"/>
              </a:ext>
            </a:extLst>
          </p:cNvPr>
          <p:cNvSpPr/>
          <p:nvPr/>
        </p:nvSpPr>
        <p:spPr>
          <a:xfrm>
            <a:off x="9144000" y="1358710"/>
            <a:ext cx="798149" cy="834666"/>
          </a:xfrm>
          <a:custGeom>
            <a:avLst/>
            <a:gdLst/>
            <a:ahLst/>
            <a:cxnLst/>
            <a:rect l="l" t="t" r="r" b="b"/>
            <a:pathLst>
              <a:path w="853693" h="892751">
                <a:moveTo>
                  <a:pt x="0" y="0"/>
                </a:moveTo>
                <a:lnTo>
                  <a:pt x="853693" y="0"/>
                </a:lnTo>
                <a:lnTo>
                  <a:pt x="853693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7F294181-DDDF-D598-186F-CC21F3C89EBD}"/>
              </a:ext>
            </a:extLst>
          </p:cNvPr>
          <p:cNvSpPr/>
          <p:nvPr/>
        </p:nvSpPr>
        <p:spPr>
          <a:xfrm>
            <a:off x="504614" y="1660491"/>
            <a:ext cx="585548" cy="592210"/>
          </a:xfrm>
          <a:custGeom>
            <a:avLst/>
            <a:gdLst/>
            <a:ahLst/>
            <a:cxnLst/>
            <a:rect l="l" t="t" r="r" b="b"/>
            <a:pathLst>
              <a:path w="626297" h="633423">
                <a:moveTo>
                  <a:pt x="0" y="0"/>
                </a:moveTo>
                <a:lnTo>
                  <a:pt x="626297" y="0"/>
                </a:lnTo>
                <a:lnTo>
                  <a:pt x="626297" y="633424"/>
                </a:lnTo>
                <a:lnTo>
                  <a:pt x="0" y="63342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0F13778C-5E24-AD07-2450-14EC69BDA787}"/>
              </a:ext>
            </a:extLst>
          </p:cNvPr>
          <p:cNvSpPr/>
          <p:nvPr/>
        </p:nvSpPr>
        <p:spPr>
          <a:xfrm>
            <a:off x="5183263" y="5951554"/>
            <a:ext cx="506130" cy="537008"/>
          </a:xfrm>
          <a:custGeom>
            <a:avLst/>
            <a:gdLst/>
            <a:ahLst/>
            <a:cxnLst/>
            <a:rect l="l" t="t" r="r" b="b"/>
            <a:pathLst>
              <a:path w="541352" h="574379">
                <a:moveTo>
                  <a:pt x="0" y="0"/>
                </a:moveTo>
                <a:lnTo>
                  <a:pt x="541351" y="0"/>
                </a:lnTo>
                <a:lnTo>
                  <a:pt x="541351" y="574379"/>
                </a:lnTo>
                <a:lnTo>
                  <a:pt x="0" y="57437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78B3B63C-E098-3AF1-091F-8B529C814919}"/>
              </a:ext>
            </a:extLst>
          </p:cNvPr>
          <p:cNvSpPr/>
          <p:nvPr/>
        </p:nvSpPr>
        <p:spPr>
          <a:xfrm>
            <a:off x="244774" y="3623063"/>
            <a:ext cx="625160" cy="622815"/>
          </a:xfrm>
          <a:custGeom>
            <a:avLst/>
            <a:gdLst/>
            <a:ahLst/>
            <a:cxnLst/>
            <a:rect l="l" t="t" r="r" b="b"/>
            <a:pathLst>
              <a:path w="668665" h="666157">
                <a:moveTo>
                  <a:pt x="0" y="0"/>
                </a:moveTo>
                <a:lnTo>
                  <a:pt x="668665" y="0"/>
                </a:lnTo>
                <a:lnTo>
                  <a:pt x="668665" y="666158"/>
                </a:lnTo>
                <a:lnTo>
                  <a:pt x="0" y="66615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71782104-75BC-1A10-FD1F-B85267111260}"/>
              </a:ext>
            </a:extLst>
          </p:cNvPr>
          <p:cNvSpPr/>
          <p:nvPr/>
        </p:nvSpPr>
        <p:spPr>
          <a:xfrm>
            <a:off x="1713560" y="1391820"/>
            <a:ext cx="696078" cy="708476"/>
          </a:xfrm>
          <a:custGeom>
            <a:avLst/>
            <a:gdLst/>
            <a:ahLst/>
            <a:cxnLst/>
            <a:rect l="l" t="t" r="r" b="b"/>
            <a:pathLst>
              <a:path w="744519" h="757780">
                <a:moveTo>
                  <a:pt x="0" y="0"/>
                </a:moveTo>
                <a:lnTo>
                  <a:pt x="744519" y="0"/>
                </a:lnTo>
                <a:lnTo>
                  <a:pt x="744519" y="757780"/>
                </a:lnTo>
                <a:lnTo>
                  <a:pt x="0" y="75778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8" name="Freeform 20">
            <a:extLst>
              <a:ext uri="{FF2B5EF4-FFF2-40B4-BE49-F238E27FC236}">
                <a16:creationId xmlns:a16="http://schemas.microsoft.com/office/drawing/2014/main" id="{1545AB93-09E1-9A8A-554B-06A057792BFC}"/>
              </a:ext>
            </a:extLst>
          </p:cNvPr>
          <p:cNvSpPr/>
          <p:nvPr/>
        </p:nvSpPr>
        <p:spPr>
          <a:xfrm>
            <a:off x="2379440" y="0"/>
            <a:ext cx="837716" cy="852077"/>
          </a:xfrm>
          <a:custGeom>
            <a:avLst/>
            <a:gdLst/>
            <a:ahLst/>
            <a:cxnLst/>
            <a:rect l="l" t="t" r="r" b="b"/>
            <a:pathLst>
              <a:path w="896013" h="911373">
                <a:moveTo>
                  <a:pt x="0" y="0"/>
                </a:moveTo>
                <a:lnTo>
                  <a:pt x="896013" y="0"/>
                </a:lnTo>
                <a:lnTo>
                  <a:pt x="896013" y="911373"/>
                </a:lnTo>
                <a:lnTo>
                  <a:pt x="0" y="91137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9" name="Freeform 19">
            <a:extLst>
              <a:ext uri="{FF2B5EF4-FFF2-40B4-BE49-F238E27FC236}">
                <a16:creationId xmlns:a16="http://schemas.microsoft.com/office/drawing/2014/main" id="{66956CBA-E38A-C33A-257B-E5199DEDA450}"/>
              </a:ext>
            </a:extLst>
          </p:cNvPr>
          <p:cNvSpPr/>
          <p:nvPr/>
        </p:nvSpPr>
        <p:spPr>
          <a:xfrm>
            <a:off x="0" y="4934608"/>
            <a:ext cx="851338" cy="834666"/>
          </a:xfrm>
          <a:custGeom>
            <a:avLst/>
            <a:gdLst/>
            <a:ahLst/>
            <a:cxnLst/>
            <a:rect l="l" t="t" r="r" b="b"/>
            <a:pathLst>
              <a:path w="910583" h="892751">
                <a:moveTo>
                  <a:pt x="0" y="0"/>
                </a:moveTo>
                <a:lnTo>
                  <a:pt x="910583" y="0"/>
                </a:lnTo>
                <a:lnTo>
                  <a:pt x="910583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20" name="Freeform 11">
            <a:extLst>
              <a:ext uri="{FF2B5EF4-FFF2-40B4-BE49-F238E27FC236}">
                <a16:creationId xmlns:a16="http://schemas.microsoft.com/office/drawing/2014/main" id="{249C6728-6287-9447-273D-C985CD8589C1}"/>
              </a:ext>
            </a:extLst>
          </p:cNvPr>
          <p:cNvSpPr/>
          <p:nvPr/>
        </p:nvSpPr>
        <p:spPr>
          <a:xfrm>
            <a:off x="1538323" y="5700309"/>
            <a:ext cx="880913" cy="834666"/>
          </a:xfrm>
          <a:custGeom>
            <a:avLst/>
            <a:gdLst/>
            <a:ahLst/>
            <a:cxnLst/>
            <a:rect l="l" t="t" r="r" b="b"/>
            <a:pathLst>
              <a:path w="942217" h="892751">
                <a:moveTo>
                  <a:pt x="0" y="0"/>
                </a:moveTo>
                <a:lnTo>
                  <a:pt x="942217" y="0"/>
                </a:lnTo>
                <a:lnTo>
                  <a:pt x="942217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21" name="Freeform 12">
            <a:extLst>
              <a:ext uri="{FF2B5EF4-FFF2-40B4-BE49-F238E27FC236}">
                <a16:creationId xmlns:a16="http://schemas.microsoft.com/office/drawing/2014/main" id="{147A2115-EEFD-0217-84DB-B292421655F1}"/>
              </a:ext>
            </a:extLst>
          </p:cNvPr>
          <p:cNvSpPr/>
          <p:nvPr/>
        </p:nvSpPr>
        <p:spPr>
          <a:xfrm>
            <a:off x="7873590" y="1014544"/>
            <a:ext cx="902391" cy="834666"/>
          </a:xfrm>
          <a:custGeom>
            <a:avLst/>
            <a:gdLst/>
            <a:ahLst/>
            <a:cxnLst/>
            <a:rect l="l" t="t" r="r" b="b"/>
            <a:pathLst>
              <a:path w="965189" h="892751">
                <a:moveTo>
                  <a:pt x="0" y="0"/>
                </a:moveTo>
                <a:lnTo>
                  <a:pt x="965189" y="0"/>
                </a:lnTo>
                <a:lnTo>
                  <a:pt x="965189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23" name="Freeform 6">
            <a:extLst>
              <a:ext uri="{FF2B5EF4-FFF2-40B4-BE49-F238E27FC236}">
                <a16:creationId xmlns:a16="http://schemas.microsoft.com/office/drawing/2014/main" id="{9574A664-43F7-8E98-269E-B4CEEA30006D}"/>
              </a:ext>
            </a:extLst>
          </p:cNvPr>
          <p:cNvSpPr/>
          <p:nvPr/>
        </p:nvSpPr>
        <p:spPr>
          <a:xfrm>
            <a:off x="1720129" y="0"/>
            <a:ext cx="5632349" cy="6685280"/>
          </a:xfrm>
          <a:custGeom>
            <a:avLst/>
            <a:gdLst/>
            <a:ahLst/>
            <a:cxnLst/>
            <a:rect l="l" t="t" r="r" b="b"/>
            <a:pathLst>
              <a:path w="4930445" h="5852160">
                <a:moveTo>
                  <a:pt x="0" y="0"/>
                </a:moveTo>
                <a:lnTo>
                  <a:pt x="4930445" y="0"/>
                </a:lnTo>
                <a:lnTo>
                  <a:pt x="4930445" y="5852160"/>
                </a:lnTo>
                <a:lnTo>
                  <a:pt x="0" y="5852160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</p:spTree>
    <p:extLst>
      <p:ext uri="{BB962C8B-B14F-4D97-AF65-F5344CB8AC3E}">
        <p14:creationId xmlns:p14="http://schemas.microsoft.com/office/powerpoint/2010/main" val="23332298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4114FB-D19A-E0CF-1E75-3B9B58CBA4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7">
            <a:extLst>
              <a:ext uri="{FF2B5EF4-FFF2-40B4-BE49-F238E27FC236}">
                <a16:creationId xmlns:a16="http://schemas.microsoft.com/office/drawing/2014/main" id="{5722FDCE-8A12-549F-4153-19DD6628C6DA}"/>
              </a:ext>
            </a:extLst>
          </p:cNvPr>
          <p:cNvSpPr/>
          <p:nvPr/>
        </p:nvSpPr>
        <p:spPr>
          <a:xfrm>
            <a:off x="7992273" y="4561148"/>
            <a:ext cx="1854847" cy="1728346"/>
          </a:xfrm>
          <a:custGeom>
            <a:avLst/>
            <a:gdLst/>
            <a:ahLst/>
            <a:cxnLst/>
            <a:rect l="l" t="t" r="r" b="b"/>
            <a:pathLst>
              <a:path w="681100" h="633423">
                <a:moveTo>
                  <a:pt x="0" y="0"/>
                </a:moveTo>
                <a:lnTo>
                  <a:pt x="681101" y="0"/>
                </a:lnTo>
                <a:lnTo>
                  <a:pt x="681101" y="633423"/>
                </a:lnTo>
                <a:lnTo>
                  <a:pt x="0" y="6334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7" name="Freeform 8">
            <a:extLst>
              <a:ext uri="{FF2B5EF4-FFF2-40B4-BE49-F238E27FC236}">
                <a16:creationId xmlns:a16="http://schemas.microsoft.com/office/drawing/2014/main" id="{C585A501-8916-555F-5679-50A3B885FD61}"/>
              </a:ext>
            </a:extLst>
          </p:cNvPr>
          <p:cNvSpPr/>
          <p:nvPr/>
        </p:nvSpPr>
        <p:spPr>
          <a:xfrm>
            <a:off x="7558335" y="-878542"/>
            <a:ext cx="2317185" cy="2384257"/>
          </a:xfrm>
          <a:custGeom>
            <a:avLst/>
            <a:gdLst/>
            <a:ahLst/>
            <a:cxnLst/>
            <a:rect l="l" t="t" r="r" b="b"/>
            <a:pathLst>
              <a:path w="850871" h="873808">
                <a:moveTo>
                  <a:pt x="0" y="0"/>
                </a:moveTo>
                <a:lnTo>
                  <a:pt x="850871" y="0"/>
                </a:lnTo>
                <a:lnTo>
                  <a:pt x="850871" y="873808"/>
                </a:lnTo>
                <a:lnTo>
                  <a:pt x="0" y="87380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8" name="Freeform 9">
            <a:extLst>
              <a:ext uri="{FF2B5EF4-FFF2-40B4-BE49-F238E27FC236}">
                <a16:creationId xmlns:a16="http://schemas.microsoft.com/office/drawing/2014/main" id="{CD654DB1-5B74-1829-683B-582DD7C3E855}"/>
              </a:ext>
            </a:extLst>
          </p:cNvPr>
          <p:cNvSpPr/>
          <p:nvPr/>
        </p:nvSpPr>
        <p:spPr>
          <a:xfrm>
            <a:off x="3404253" y="-1029419"/>
            <a:ext cx="2415890" cy="2384252"/>
          </a:xfrm>
          <a:custGeom>
            <a:avLst/>
            <a:gdLst/>
            <a:ahLst/>
            <a:cxnLst/>
            <a:rect l="l" t="t" r="r" b="b"/>
            <a:pathLst>
              <a:path w="887115" h="873808">
                <a:moveTo>
                  <a:pt x="0" y="0"/>
                </a:moveTo>
                <a:lnTo>
                  <a:pt x="887115" y="0"/>
                </a:lnTo>
                <a:lnTo>
                  <a:pt x="887115" y="873808"/>
                </a:lnTo>
                <a:lnTo>
                  <a:pt x="0" y="87380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9" name="Freeform 10">
            <a:extLst>
              <a:ext uri="{FF2B5EF4-FFF2-40B4-BE49-F238E27FC236}">
                <a16:creationId xmlns:a16="http://schemas.microsoft.com/office/drawing/2014/main" id="{BF39F797-183D-765F-8E40-A95BF0C8AD8A}"/>
              </a:ext>
            </a:extLst>
          </p:cNvPr>
          <p:cNvSpPr/>
          <p:nvPr/>
        </p:nvSpPr>
        <p:spPr>
          <a:xfrm>
            <a:off x="7608318" y="2516052"/>
            <a:ext cx="2324868" cy="2435942"/>
          </a:xfrm>
          <a:custGeom>
            <a:avLst/>
            <a:gdLst/>
            <a:ahLst/>
            <a:cxnLst/>
            <a:rect l="l" t="t" r="r" b="b"/>
            <a:pathLst>
              <a:path w="853693" h="892751">
                <a:moveTo>
                  <a:pt x="0" y="0"/>
                </a:moveTo>
                <a:lnTo>
                  <a:pt x="853693" y="0"/>
                </a:lnTo>
                <a:lnTo>
                  <a:pt x="853693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B628C5CE-6BEF-154B-F56B-51E0EDA8DBE0}"/>
              </a:ext>
            </a:extLst>
          </p:cNvPr>
          <p:cNvSpPr/>
          <p:nvPr/>
        </p:nvSpPr>
        <p:spPr>
          <a:xfrm>
            <a:off x="1238099" y="-1016945"/>
            <a:ext cx="2007125" cy="2033889"/>
          </a:xfrm>
          <a:custGeom>
            <a:avLst/>
            <a:gdLst/>
            <a:ahLst/>
            <a:cxnLst/>
            <a:rect l="l" t="t" r="r" b="b"/>
            <a:pathLst>
              <a:path w="626297" h="633423">
                <a:moveTo>
                  <a:pt x="0" y="0"/>
                </a:moveTo>
                <a:lnTo>
                  <a:pt x="626297" y="0"/>
                </a:lnTo>
                <a:lnTo>
                  <a:pt x="626297" y="633424"/>
                </a:lnTo>
                <a:lnTo>
                  <a:pt x="0" y="63342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0F136F50-3ED2-70A9-D97B-CA2271EFD98F}"/>
              </a:ext>
            </a:extLst>
          </p:cNvPr>
          <p:cNvSpPr/>
          <p:nvPr/>
        </p:nvSpPr>
        <p:spPr>
          <a:xfrm>
            <a:off x="5382644" y="-872324"/>
            <a:ext cx="2501309" cy="2659047"/>
          </a:xfrm>
          <a:custGeom>
            <a:avLst/>
            <a:gdLst/>
            <a:ahLst/>
            <a:cxnLst/>
            <a:rect l="l" t="t" r="r" b="b"/>
            <a:pathLst>
              <a:path w="541352" h="574379">
                <a:moveTo>
                  <a:pt x="0" y="0"/>
                </a:moveTo>
                <a:lnTo>
                  <a:pt x="541351" y="0"/>
                </a:lnTo>
                <a:lnTo>
                  <a:pt x="541351" y="574379"/>
                </a:lnTo>
                <a:lnTo>
                  <a:pt x="0" y="57437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39738F84-9A45-4F8E-0391-B4014F0BC260}"/>
              </a:ext>
            </a:extLst>
          </p:cNvPr>
          <p:cNvSpPr/>
          <p:nvPr/>
        </p:nvSpPr>
        <p:spPr>
          <a:xfrm>
            <a:off x="1168817" y="4207263"/>
            <a:ext cx="2142904" cy="2138997"/>
          </a:xfrm>
          <a:custGeom>
            <a:avLst/>
            <a:gdLst/>
            <a:ahLst/>
            <a:cxnLst/>
            <a:rect l="l" t="t" r="r" b="b"/>
            <a:pathLst>
              <a:path w="668665" h="666157">
                <a:moveTo>
                  <a:pt x="0" y="0"/>
                </a:moveTo>
                <a:lnTo>
                  <a:pt x="668665" y="0"/>
                </a:lnTo>
                <a:lnTo>
                  <a:pt x="668665" y="666158"/>
                </a:lnTo>
                <a:lnTo>
                  <a:pt x="0" y="66615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0F1A19E2-12AC-365B-9DD9-7C47896AD9D9}"/>
              </a:ext>
            </a:extLst>
          </p:cNvPr>
          <p:cNvSpPr/>
          <p:nvPr/>
        </p:nvSpPr>
        <p:spPr>
          <a:xfrm>
            <a:off x="7574411" y="5548753"/>
            <a:ext cx="2027554" cy="2067661"/>
          </a:xfrm>
          <a:custGeom>
            <a:avLst/>
            <a:gdLst/>
            <a:ahLst/>
            <a:cxnLst/>
            <a:rect l="l" t="t" r="r" b="b"/>
            <a:pathLst>
              <a:path w="744519" h="757780">
                <a:moveTo>
                  <a:pt x="0" y="0"/>
                </a:moveTo>
                <a:lnTo>
                  <a:pt x="744519" y="0"/>
                </a:lnTo>
                <a:lnTo>
                  <a:pt x="744519" y="757780"/>
                </a:lnTo>
                <a:lnTo>
                  <a:pt x="0" y="75778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4" name="Freeform 20">
            <a:extLst>
              <a:ext uri="{FF2B5EF4-FFF2-40B4-BE49-F238E27FC236}">
                <a16:creationId xmlns:a16="http://schemas.microsoft.com/office/drawing/2014/main" id="{12AA04C7-645A-A88B-282A-329F0A09BAEE}"/>
              </a:ext>
            </a:extLst>
          </p:cNvPr>
          <p:cNvSpPr/>
          <p:nvPr/>
        </p:nvSpPr>
        <p:spPr>
          <a:xfrm>
            <a:off x="-1435748" y="2826173"/>
            <a:ext cx="2871496" cy="2926377"/>
          </a:xfrm>
          <a:custGeom>
            <a:avLst/>
            <a:gdLst/>
            <a:ahLst/>
            <a:cxnLst/>
            <a:rect l="l" t="t" r="r" b="b"/>
            <a:pathLst>
              <a:path w="896013" h="911373">
                <a:moveTo>
                  <a:pt x="0" y="0"/>
                </a:moveTo>
                <a:lnTo>
                  <a:pt x="896013" y="0"/>
                </a:lnTo>
                <a:lnTo>
                  <a:pt x="896013" y="911373"/>
                </a:lnTo>
                <a:lnTo>
                  <a:pt x="0" y="91137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5" name="Freeform 19">
            <a:extLst>
              <a:ext uri="{FF2B5EF4-FFF2-40B4-BE49-F238E27FC236}">
                <a16:creationId xmlns:a16="http://schemas.microsoft.com/office/drawing/2014/main" id="{D2EFFD20-E2B8-465F-7909-3BC789D93B05}"/>
              </a:ext>
            </a:extLst>
          </p:cNvPr>
          <p:cNvSpPr/>
          <p:nvPr/>
        </p:nvSpPr>
        <p:spPr>
          <a:xfrm>
            <a:off x="-815914" y="4937030"/>
            <a:ext cx="2918191" cy="2866580"/>
          </a:xfrm>
          <a:custGeom>
            <a:avLst/>
            <a:gdLst/>
            <a:ahLst/>
            <a:cxnLst/>
            <a:rect l="l" t="t" r="r" b="b"/>
            <a:pathLst>
              <a:path w="910583" h="892751">
                <a:moveTo>
                  <a:pt x="0" y="0"/>
                </a:moveTo>
                <a:lnTo>
                  <a:pt x="910583" y="0"/>
                </a:lnTo>
                <a:lnTo>
                  <a:pt x="910583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6" name="Freeform 11">
            <a:extLst>
              <a:ext uri="{FF2B5EF4-FFF2-40B4-BE49-F238E27FC236}">
                <a16:creationId xmlns:a16="http://schemas.microsoft.com/office/drawing/2014/main" id="{C7ABF14D-FAB5-1700-FE2C-D7C31E9A2AE9}"/>
              </a:ext>
            </a:extLst>
          </p:cNvPr>
          <p:cNvSpPr/>
          <p:nvPr/>
        </p:nvSpPr>
        <p:spPr>
          <a:xfrm>
            <a:off x="-1509784" y="-1021977"/>
            <a:ext cx="3019567" cy="2866580"/>
          </a:xfrm>
          <a:custGeom>
            <a:avLst/>
            <a:gdLst/>
            <a:ahLst/>
            <a:cxnLst/>
            <a:rect l="l" t="t" r="r" b="b"/>
            <a:pathLst>
              <a:path w="942217" h="892751">
                <a:moveTo>
                  <a:pt x="0" y="0"/>
                </a:moveTo>
                <a:lnTo>
                  <a:pt x="942217" y="0"/>
                </a:lnTo>
                <a:lnTo>
                  <a:pt x="942217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7" name="Freeform 12">
            <a:extLst>
              <a:ext uri="{FF2B5EF4-FFF2-40B4-BE49-F238E27FC236}">
                <a16:creationId xmlns:a16="http://schemas.microsoft.com/office/drawing/2014/main" id="{7300C8B6-2053-0EDE-F65D-6FC8AFC8A427}"/>
              </a:ext>
            </a:extLst>
          </p:cNvPr>
          <p:cNvSpPr/>
          <p:nvPr/>
        </p:nvSpPr>
        <p:spPr>
          <a:xfrm>
            <a:off x="5966879" y="5351365"/>
            <a:ext cx="2628509" cy="2435942"/>
          </a:xfrm>
          <a:custGeom>
            <a:avLst/>
            <a:gdLst/>
            <a:ahLst/>
            <a:cxnLst/>
            <a:rect l="l" t="t" r="r" b="b"/>
            <a:pathLst>
              <a:path w="965189" h="892751">
                <a:moveTo>
                  <a:pt x="0" y="0"/>
                </a:moveTo>
                <a:lnTo>
                  <a:pt x="965189" y="0"/>
                </a:lnTo>
                <a:lnTo>
                  <a:pt x="965189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</p:spTree>
    <p:extLst>
      <p:ext uri="{BB962C8B-B14F-4D97-AF65-F5344CB8AC3E}">
        <p14:creationId xmlns:p14="http://schemas.microsoft.com/office/powerpoint/2010/main" val="16551741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64AED10-69FF-C60C-4D84-EB2EB6A839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7">
            <a:extLst>
              <a:ext uri="{FF2B5EF4-FFF2-40B4-BE49-F238E27FC236}">
                <a16:creationId xmlns:a16="http://schemas.microsoft.com/office/drawing/2014/main" id="{339843BC-A36A-8226-215D-04BF17449961}"/>
              </a:ext>
            </a:extLst>
          </p:cNvPr>
          <p:cNvSpPr/>
          <p:nvPr/>
        </p:nvSpPr>
        <p:spPr>
          <a:xfrm>
            <a:off x="7759192" y="5726559"/>
            <a:ext cx="1854847" cy="1728346"/>
          </a:xfrm>
          <a:custGeom>
            <a:avLst/>
            <a:gdLst/>
            <a:ahLst/>
            <a:cxnLst/>
            <a:rect l="l" t="t" r="r" b="b"/>
            <a:pathLst>
              <a:path w="681100" h="633423">
                <a:moveTo>
                  <a:pt x="0" y="0"/>
                </a:moveTo>
                <a:lnTo>
                  <a:pt x="681101" y="0"/>
                </a:lnTo>
                <a:lnTo>
                  <a:pt x="681101" y="633423"/>
                </a:lnTo>
                <a:lnTo>
                  <a:pt x="0" y="6334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7" name="Freeform 8">
            <a:extLst>
              <a:ext uri="{FF2B5EF4-FFF2-40B4-BE49-F238E27FC236}">
                <a16:creationId xmlns:a16="http://schemas.microsoft.com/office/drawing/2014/main" id="{42BEC751-78AA-A7B1-1C2F-79D2D2545018}"/>
              </a:ext>
            </a:extLst>
          </p:cNvPr>
          <p:cNvSpPr/>
          <p:nvPr/>
        </p:nvSpPr>
        <p:spPr>
          <a:xfrm>
            <a:off x="-617477" y="5091953"/>
            <a:ext cx="2317185" cy="2384257"/>
          </a:xfrm>
          <a:custGeom>
            <a:avLst/>
            <a:gdLst/>
            <a:ahLst/>
            <a:cxnLst/>
            <a:rect l="l" t="t" r="r" b="b"/>
            <a:pathLst>
              <a:path w="850871" h="873808">
                <a:moveTo>
                  <a:pt x="0" y="0"/>
                </a:moveTo>
                <a:lnTo>
                  <a:pt x="850871" y="0"/>
                </a:lnTo>
                <a:lnTo>
                  <a:pt x="850871" y="873808"/>
                </a:lnTo>
                <a:lnTo>
                  <a:pt x="0" y="87380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8" name="Freeform 9">
            <a:extLst>
              <a:ext uri="{FF2B5EF4-FFF2-40B4-BE49-F238E27FC236}">
                <a16:creationId xmlns:a16="http://schemas.microsoft.com/office/drawing/2014/main" id="{2DBA4418-71F2-65E6-FB31-9C4AD0E62CD3}"/>
              </a:ext>
            </a:extLst>
          </p:cNvPr>
          <p:cNvSpPr/>
          <p:nvPr/>
        </p:nvSpPr>
        <p:spPr>
          <a:xfrm>
            <a:off x="840346" y="4277687"/>
            <a:ext cx="2415890" cy="2384252"/>
          </a:xfrm>
          <a:custGeom>
            <a:avLst/>
            <a:gdLst/>
            <a:ahLst/>
            <a:cxnLst/>
            <a:rect l="l" t="t" r="r" b="b"/>
            <a:pathLst>
              <a:path w="887115" h="873808">
                <a:moveTo>
                  <a:pt x="0" y="0"/>
                </a:moveTo>
                <a:lnTo>
                  <a:pt x="887115" y="0"/>
                </a:lnTo>
                <a:lnTo>
                  <a:pt x="887115" y="873808"/>
                </a:lnTo>
                <a:lnTo>
                  <a:pt x="0" y="87380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9" name="Freeform 10">
            <a:extLst>
              <a:ext uri="{FF2B5EF4-FFF2-40B4-BE49-F238E27FC236}">
                <a16:creationId xmlns:a16="http://schemas.microsoft.com/office/drawing/2014/main" id="{903809BE-161B-B825-5931-6AF9985D4199}"/>
              </a:ext>
            </a:extLst>
          </p:cNvPr>
          <p:cNvSpPr/>
          <p:nvPr/>
        </p:nvSpPr>
        <p:spPr>
          <a:xfrm>
            <a:off x="-424059" y="1709229"/>
            <a:ext cx="2324868" cy="2435942"/>
          </a:xfrm>
          <a:custGeom>
            <a:avLst/>
            <a:gdLst/>
            <a:ahLst/>
            <a:cxnLst/>
            <a:rect l="l" t="t" r="r" b="b"/>
            <a:pathLst>
              <a:path w="853693" h="892751">
                <a:moveTo>
                  <a:pt x="0" y="0"/>
                </a:moveTo>
                <a:lnTo>
                  <a:pt x="853693" y="0"/>
                </a:lnTo>
                <a:lnTo>
                  <a:pt x="853693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08FECB0E-EEDE-59E2-4355-EB7F007679E1}"/>
              </a:ext>
            </a:extLst>
          </p:cNvPr>
          <p:cNvSpPr/>
          <p:nvPr/>
        </p:nvSpPr>
        <p:spPr>
          <a:xfrm>
            <a:off x="0" y="-609600"/>
            <a:ext cx="2007125" cy="2033889"/>
          </a:xfrm>
          <a:custGeom>
            <a:avLst/>
            <a:gdLst/>
            <a:ahLst/>
            <a:cxnLst/>
            <a:rect l="l" t="t" r="r" b="b"/>
            <a:pathLst>
              <a:path w="626297" h="633423">
                <a:moveTo>
                  <a:pt x="0" y="0"/>
                </a:moveTo>
                <a:lnTo>
                  <a:pt x="626297" y="0"/>
                </a:lnTo>
                <a:lnTo>
                  <a:pt x="626297" y="633424"/>
                </a:lnTo>
                <a:lnTo>
                  <a:pt x="0" y="63342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72A4E35D-7CE5-3A5E-1471-39082848B873}"/>
              </a:ext>
            </a:extLst>
          </p:cNvPr>
          <p:cNvSpPr/>
          <p:nvPr/>
        </p:nvSpPr>
        <p:spPr>
          <a:xfrm>
            <a:off x="5364714" y="5187817"/>
            <a:ext cx="2501309" cy="2659047"/>
          </a:xfrm>
          <a:custGeom>
            <a:avLst/>
            <a:gdLst/>
            <a:ahLst/>
            <a:cxnLst/>
            <a:rect l="l" t="t" r="r" b="b"/>
            <a:pathLst>
              <a:path w="541352" h="574379">
                <a:moveTo>
                  <a:pt x="0" y="0"/>
                </a:moveTo>
                <a:lnTo>
                  <a:pt x="541351" y="0"/>
                </a:lnTo>
                <a:lnTo>
                  <a:pt x="541351" y="574379"/>
                </a:lnTo>
                <a:lnTo>
                  <a:pt x="0" y="57437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B029244A-0CEF-FE9E-8991-300D015467C3}"/>
              </a:ext>
            </a:extLst>
          </p:cNvPr>
          <p:cNvSpPr/>
          <p:nvPr/>
        </p:nvSpPr>
        <p:spPr>
          <a:xfrm>
            <a:off x="7001096" y="4719003"/>
            <a:ext cx="2142904" cy="2138997"/>
          </a:xfrm>
          <a:custGeom>
            <a:avLst/>
            <a:gdLst/>
            <a:ahLst/>
            <a:cxnLst/>
            <a:rect l="l" t="t" r="r" b="b"/>
            <a:pathLst>
              <a:path w="668665" h="666157">
                <a:moveTo>
                  <a:pt x="0" y="0"/>
                </a:moveTo>
                <a:lnTo>
                  <a:pt x="668665" y="0"/>
                </a:lnTo>
                <a:lnTo>
                  <a:pt x="668665" y="666158"/>
                </a:lnTo>
                <a:lnTo>
                  <a:pt x="0" y="66615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D272A412-6979-7E00-A9B7-6B2971AB4A48}"/>
              </a:ext>
            </a:extLst>
          </p:cNvPr>
          <p:cNvSpPr/>
          <p:nvPr/>
        </p:nvSpPr>
        <p:spPr>
          <a:xfrm>
            <a:off x="1083964" y="5064659"/>
            <a:ext cx="2027554" cy="2067661"/>
          </a:xfrm>
          <a:custGeom>
            <a:avLst/>
            <a:gdLst/>
            <a:ahLst/>
            <a:cxnLst/>
            <a:rect l="l" t="t" r="r" b="b"/>
            <a:pathLst>
              <a:path w="744519" h="757780">
                <a:moveTo>
                  <a:pt x="0" y="0"/>
                </a:moveTo>
                <a:lnTo>
                  <a:pt x="744519" y="0"/>
                </a:lnTo>
                <a:lnTo>
                  <a:pt x="744519" y="757780"/>
                </a:lnTo>
                <a:lnTo>
                  <a:pt x="0" y="75778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4" name="Freeform 20">
            <a:extLst>
              <a:ext uri="{FF2B5EF4-FFF2-40B4-BE49-F238E27FC236}">
                <a16:creationId xmlns:a16="http://schemas.microsoft.com/office/drawing/2014/main" id="{B486D015-F87F-D02A-2169-787A15EA268A}"/>
              </a:ext>
            </a:extLst>
          </p:cNvPr>
          <p:cNvSpPr/>
          <p:nvPr/>
        </p:nvSpPr>
        <p:spPr>
          <a:xfrm>
            <a:off x="-463951" y="2521373"/>
            <a:ext cx="2871496" cy="2926377"/>
          </a:xfrm>
          <a:custGeom>
            <a:avLst/>
            <a:gdLst/>
            <a:ahLst/>
            <a:cxnLst/>
            <a:rect l="l" t="t" r="r" b="b"/>
            <a:pathLst>
              <a:path w="896013" h="911373">
                <a:moveTo>
                  <a:pt x="0" y="0"/>
                </a:moveTo>
                <a:lnTo>
                  <a:pt x="896013" y="0"/>
                </a:lnTo>
                <a:lnTo>
                  <a:pt x="896013" y="911373"/>
                </a:lnTo>
                <a:lnTo>
                  <a:pt x="0" y="91137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5" name="Freeform 19">
            <a:extLst>
              <a:ext uri="{FF2B5EF4-FFF2-40B4-BE49-F238E27FC236}">
                <a16:creationId xmlns:a16="http://schemas.microsoft.com/office/drawing/2014/main" id="{2633D7D5-DE91-BA61-AE93-0321E4C2904A}"/>
              </a:ext>
            </a:extLst>
          </p:cNvPr>
          <p:cNvSpPr/>
          <p:nvPr/>
        </p:nvSpPr>
        <p:spPr>
          <a:xfrm>
            <a:off x="2680321" y="4703948"/>
            <a:ext cx="2918191" cy="2866580"/>
          </a:xfrm>
          <a:custGeom>
            <a:avLst/>
            <a:gdLst/>
            <a:ahLst/>
            <a:cxnLst/>
            <a:rect l="l" t="t" r="r" b="b"/>
            <a:pathLst>
              <a:path w="910583" h="892751">
                <a:moveTo>
                  <a:pt x="0" y="0"/>
                </a:moveTo>
                <a:lnTo>
                  <a:pt x="910583" y="0"/>
                </a:lnTo>
                <a:lnTo>
                  <a:pt x="910583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6" name="Freeform 11">
            <a:extLst>
              <a:ext uri="{FF2B5EF4-FFF2-40B4-BE49-F238E27FC236}">
                <a16:creationId xmlns:a16="http://schemas.microsoft.com/office/drawing/2014/main" id="{B9F23F5C-D39E-A7E4-B0CA-544F8A0CCE05}"/>
              </a:ext>
            </a:extLst>
          </p:cNvPr>
          <p:cNvSpPr/>
          <p:nvPr/>
        </p:nvSpPr>
        <p:spPr>
          <a:xfrm>
            <a:off x="-1509784" y="0"/>
            <a:ext cx="3019567" cy="2866580"/>
          </a:xfrm>
          <a:custGeom>
            <a:avLst/>
            <a:gdLst/>
            <a:ahLst/>
            <a:cxnLst/>
            <a:rect l="l" t="t" r="r" b="b"/>
            <a:pathLst>
              <a:path w="942217" h="892751">
                <a:moveTo>
                  <a:pt x="0" y="0"/>
                </a:moveTo>
                <a:lnTo>
                  <a:pt x="942217" y="0"/>
                </a:lnTo>
                <a:lnTo>
                  <a:pt x="942217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7" name="Freeform 12">
            <a:extLst>
              <a:ext uri="{FF2B5EF4-FFF2-40B4-BE49-F238E27FC236}">
                <a16:creationId xmlns:a16="http://schemas.microsoft.com/office/drawing/2014/main" id="{9ED91EC8-D249-5141-F05A-6ED413029C30}"/>
              </a:ext>
            </a:extLst>
          </p:cNvPr>
          <p:cNvSpPr/>
          <p:nvPr/>
        </p:nvSpPr>
        <p:spPr>
          <a:xfrm>
            <a:off x="-1314255" y="3630142"/>
            <a:ext cx="2628509" cy="2435942"/>
          </a:xfrm>
          <a:custGeom>
            <a:avLst/>
            <a:gdLst/>
            <a:ahLst/>
            <a:cxnLst/>
            <a:rect l="l" t="t" r="r" b="b"/>
            <a:pathLst>
              <a:path w="965189" h="892751">
                <a:moveTo>
                  <a:pt x="0" y="0"/>
                </a:moveTo>
                <a:lnTo>
                  <a:pt x="965189" y="0"/>
                </a:lnTo>
                <a:lnTo>
                  <a:pt x="965189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</p:spTree>
    <p:extLst>
      <p:ext uri="{BB962C8B-B14F-4D97-AF65-F5344CB8AC3E}">
        <p14:creationId xmlns:p14="http://schemas.microsoft.com/office/powerpoint/2010/main" val="24832833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>
            <a:extLst>
              <a:ext uri="{FF2B5EF4-FFF2-40B4-BE49-F238E27FC236}">
                <a16:creationId xmlns:a16="http://schemas.microsoft.com/office/drawing/2014/main" id="{DC233932-4186-F1DD-EEEC-8D7627099248}"/>
              </a:ext>
            </a:extLst>
          </p:cNvPr>
          <p:cNvSpPr/>
          <p:nvPr/>
        </p:nvSpPr>
        <p:spPr>
          <a:xfrm>
            <a:off x="-516683" y="1876454"/>
            <a:ext cx="1419859" cy="1323024"/>
          </a:xfrm>
          <a:custGeom>
            <a:avLst/>
            <a:gdLst/>
            <a:ahLst/>
            <a:cxnLst/>
            <a:rect l="l" t="t" r="r" b="b"/>
            <a:pathLst>
              <a:path w="681100" h="633423">
                <a:moveTo>
                  <a:pt x="0" y="0"/>
                </a:moveTo>
                <a:lnTo>
                  <a:pt x="681101" y="0"/>
                </a:lnTo>
                <a:lnTo>
                  <a:pt x="681101" y="633423"/>
                </a:lnTo>
                <a:lnTo>
                  <a:pt x="0" y="6334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5" name="Freeform 8">
            <a:extLst>
              <a:ext uri="{FF2B5EF4-FFF2-40B4-BE49-F238E27FC236}">
                <a16:creationId xmlns:a16="http://schemas.microsoft.com/office/drawing/2014/main" id="{6F2FE401-CF5C-7725-5178-15A6E6942F5F}"/>
              </a:ext>
            </a:extLst>
          </p:cNvPr>
          <p:cNvSpPr/>
          <p:nvPr/>
        </p:nvSpPr>
        <p:spPr>
          <a:xfrm>
            <a:off x="-555328" y="471827"/>
            <a:ext cx="1773772" cy="1825115"/>
          </a:xfrm>
          <a:custGeom>
            <a:avLst/>
            <a:gdLst/>
            <a:ahLst/>
            <a:cxnLst/>
            <a:rect l="l" t="t" r="r" b="b"/>
            <a:pathLst>
              <a:path w="850871" h="873808">
                <a:moveTo>
                  <a:pt x="0" y="0"/>
                </a:moveTo>
                <a:lnTo>
                  <a:pt x="850871" y="0"/>
                </a:lnTo>
                <a:lnTo>
                  <a:pt x="850871" y="873808"/>
                </a:lnTo>
                <a:lnTo>
                  <a:pt x="0" y="87380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6" name="Freeform 9">
            <a:extLst>
              <a:ext uri="{FF2B5EF4-FFF2-40B4-BE49-F238E27FC236}">
                <a16:creationId xmlns:a16="http://schemas.microsoft.com/office/drawing/2014/main" id="{3F647719-2C75-1114-84B0-E5330EADA6CC}"/>
              </a:ext>
            </a:extLst>
          </p:cNvPr>
          <p:cNvSpPr/>
          <p:nvPr/>
        </p:nvSpPr>
        <p:spPr>
          <a:xfrm>
            <a:off x="6532359" y="-912556"/>
            <a:ext cx="1849329" cy="1825111"/>
          </a:xfrm>
          <a:custGeom>
            <a:avLst/>
            <a:gdLst/>
            <a:ahLst/>
            <a:cxnLst/>
            <a:rect l="l" t="t" r="r" b="b"/>
            <a:pathLst>
              <a:path w="887115" h="873808">
                <a:moveTo>
                  <a:pt x="0" y="0"/>
                </a:moveTo>
                <a:lnTo>
                  <a:pt x="887115" y="0"/>
                </a:lnTo>
                <a:lnTo>
                  <a:pt x="887115" y="873808"/>
                </a:lnTo>
                <a:lnTo>
                  <a:pt x="0" y="87380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7" name="Freeform 10">
            <a:extLst>
              <a:ext uri="{FF2B5EF4-FFF2-40B4-BE49-F238E27FC236}">
                <a16:creationId xmlns:a16="http://schemas.microsoft.com/office/drawing/2014/main" id="{05FE381D-3A5D-F927-8227-CABDFBC652E6}"/>
              </a:ext>
            </a:extLst>
          </p:cNvPr>
          <p:cNvSpPr/>
          <p:nvPr/>
        </p:nvSpPr>
        <p:spPr>
          <a:xfrm>
            <a:off x="7989478" y="264695"/>
            <a:ext cx="1779653" cy="1864679"/>
          </a:xfrm>
          <a:custGeom>
            <a:avLst/>
            <a:gdLst/>
            <a:ahLst/>
            <a:cxnLst/>
            <a:rect l="l" t="t" r="r" b="b"/>
            <a:pathLst>
              <a:path w="853693" h="892751">
                <a:moveTo>
                  <a:pt x="0" y="0"/>
                </a:moveTo>
                <a:lnTo>
                  <a:pt x="853693" y="0"/>
                </a:lnTo>
                <a:lnTo>
                  <a:pt x="853693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816509F5-1BB3-7E02-2549-1F899C173B89}"/>
              </a:ext>
            </a:extLst>
          </p:cNvPr>
          <p:cNvSpPr/>
          <p:nvPr/>
        </p:nvSpPr>
        <p:spPr>
          <a:xfrm>
            <a:off x="7809964" y="-601579"/>
            <a:ext cx="1536425" cy="1556912"/>
          </a:xfrm>
          <a:custGeom>
            <a:avLst/>
            <a:gdLst/>
            <a:ahLst/>
            <a:cxnLst/>
            <a:rect l="l" t="t" r="r" b="b"/>
            <a:pathLst>
              <a:path w="626297" h="633423">
                <a:moveTo>
                  <a:pt x="0" y="0"/>
                </a:moveTo>
                <a:lnTo>
                  <a:pt x="626297" y="0"/>
                </a:lnTo>
                <a:lnTo>
                  <a:pt x="626297" y="633424"/>
                </a:lnTo>
                <a:lnTo>
                  <a:pt x="0" y="63342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70177A2F-E916-1F7F-0341-1E3B754482BB}"/>
              </a:ext>
            </a:extLst>
          </p:cNvPr>
          <p:cNvSpPr/>
          <p:nvPr/>
        </p:nvSpPr>
        <p:spPr>
          <a:xfrm>
            <a:off x="7994137" y="1337712"/>
            <a:ext cx="1914716" cy="2035462"/>
          </a:xfrm>
          <a:custGeom>
            <a:avLst/>
            <a:gdLst/>
            <a:ahLst/>
            <a:cxnLst/>
            <a:rect l="l" t="t" r="r" b="b"/>
            <a:pathLst>
              <a:path w="541352" h="574379">
                <a:moveTo>
                  <a:pt x="0" y="0"/>
                </a:moveTo>
                <a:lnTo>
                  <a:pt x="541351" y="0"/>
                </a:lnTo>
                <a:lnTo>
                  <a:pt x="541351" y="574379"/>
                </a:lnTo>
                <a:lnTo>
                  <a:pt x="0" y="57437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55F64C00-3850-E9D1-4D7B-2707CCB89A44}"/>
              </a:ext>
            </a:extLst>
          </p:cNvPr>
          <p:cNvSpPr/>
          <p:nvPr/>
        </p:nvSpPr>
        <p:spPr>
          <a:xfrm>
            <a:off x="2522564" y="-502702"/>
            <a:ext cx="1640362" cy="1637371"/>
          </a:xfrm>
          <a:custGeom>
            <a:avLst/>
            <a:gdLst/>
            <a:ahLst/>
            <a:cxnLst/>
            <a:rect l="l" t="t" r="r" b="b"/>
            <a:pathLst>
              <a:path w="668665" h="666157">
                <a:moveTo>
                  <a:pt x="0" y="0"/>
                </a:moveTo>
                <a:lnTo>
                  <a:pt x="668665" y="0"/>
                </a:lnTo>
                <a:lnTo>
                  <a:pt x="668665" y="666158"/>
                </a:lnTo>
                <a:lnTo>
                  <a:pt x="0" y="66615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CFDDDFB4-4F2F-F103-B014-0AF57CA27323}"/>
              </a:ext>
            </a:extLst>
          </p:cNvPr>
          <p:cNvSpPr/>
          <p:nvPr/>
        </p:nvSpPr>
        <p:spPr>
          <a:xfrm>
            <a:off x="1607580" y="-493930"/>
            <a:ext cx="1552064" cy="1582765"/>
          </a:xfrm>
          <a:custGeom>
            <a:avLst/>
            <a:gdLst/>
            <a:ahLst/>
            <a:cxnLst/>
            <a:rect l="l" t="t" r="r" b="b"/>
            <a:pathLst>
              <a:path w="744519" h="757780">
                <a:moveTo>
                  <a:pt x="0" y="0"/>
                </a:moveTo>
                <a:lnTo>
                  <a:pt x="744519" y="0"/>
                </a:lnTo>
                <a:lnTo>
                  <a:pt x="744519" y="757780"/>
                </a:lnTo>
                <a:lnTo>
                  <a:pt x="0" y="75778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2" name="Freeform 20">
            <a:extLst>
              <a:ext uri="{FF2B5EF4-FFF2-40B4-BE49-F238E27FC236}">
                <a16:creationId xmlns:a16="http://schemas.microsoft.com/office/drawing/2014/main" id="{3FA405BA-5BEC-2087-8591-6AF6267D2E66}"/>
              </a:ext>
            </a:extLst>
          </p:cNvPr>
          <p:cNvSpPr/>
          <p:nvPr/>
        </p:nvSpPr>
        <p:spPr>
          <a:xfrm>
            <a:off x="233519" y="-879419"/>
            <a:ext cx="2198089" cy="2240100"/>
          </a:xfrm>
          <a:custGeom>
            <a:avLst/>
            <a:gdLst/>
            <a:ahLst/>
            <a:cxnLst/>
            <a:rect l="l" t="t" r="r" b="b"/>
            <a:pathLst>
              <a:path w="896013" h="911373">
                <a:moveTo>
                  <a:pt x="0" y="0"/>
                </a:moveTo>
                <a:lnTo>
                  <a:pt x="896013" y="0"/>
                </a:lnTo>
                <a:lnTo>
                  <a:pt x="896013" y="911373"/>
                </a:lnTo>
                <a:lnTo>
                  <a:pt x="0" y="91137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3" name="Freeform 19">
            <a:extLst>
              <a:ext uri="{FF2B5EF4-FFF2-40B4-BE49-F238E27FC236}">
                <a16:creationId xmlns:a16="http://schemas.microsoft.com/office/drawing/2014/main" id="{09E64EB4-2CE6-F023-5072-1E74D729B166}"/>
              </a:ext>
            </a:extLst>
          </p:cNvPr>
          <p:cNvSpPr/>
          <p:nvPr/>
        </p:nvSpPr>
        <p:spPr>
          <a:xfrm>
            <a:off x="4856594" y="-1287779"/>
            <a:ext cx="2233833" cy="2194326"/>
          </a:xfrm>
          <a:custGeom>
            <a:avLst/>
            <a:gdLst/>
            <a:ahLst/>
            <a:cxnLst/>
            <a:rect l="l" t="t" r="r" b="b"/>
            <a:pathLst>
              <a:path w="910583" h="892751">
                <a:moveTo>
                  <a:pt x="0" y="0"/>
                </a:moveTo>
                <a:lnTo>
                  <a:pt x="910583" y="0"/>
                </a:lnTo>
                <a:lnTo>
                  <a:pt x="910583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4" name="Freeform 11">
            <a:extLst>
              <a:ext uri="{FF2B5EF4-FFF2-40B4-BE49-F238E27FC236}">
                <a16:creationId xmlns:a16="http://schemas.microsoft.com/office/drawing/2014/main" id="{F5A07D95-D53A-A4A0-0FEE-18D7218E7582}"/>
              </a:ext>
            </a:extLst>
          </p:cNvPr>
          <p:cNvSpPr/>
          <p:nvPr/>
        </p:nvSpPr>
        <p:spPr>
          <a:xfrm>
            <a:off x="3481590" y="-818148"/>
            <a:ext cx="2311435" cy="2194326"/>
          </a:xfrm>
          <a:custGeom>
            <a:avLst/>
            <a:gdLst/>
            <a:ahLst/>
            <a:cxnLst/>
            <a:rect l="l" t="t" r="r" b="b"/>
            <a:pathLst>
              <a:path w="942217" h="892751">
                <a:moveTo>
                  <a:pt x="0" y="0"/>
                </a:moveTo>
                <a:lnTo>
                  <a:pt x="942217" y="0"/>
                </a:lnTo>
                <a:lnTo>
                  <a:pt x="942217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5" name="Freeform 12">
            <a:extLst>
              <a:ext uri="{FF2B5EF4-FFF2-40B4-BE49-F238E27FC236}">
                <a16:creationId xmlns:a16="http://schemas.microsoft.com/office/drawing/2014/main" id="{2A41A072-D5A8-592A-0E27-D6E1F8802E24}"/>
              </a:ext>
            </a:extLst>
          </p:cNvPr>
          <p:cNvSpPr/>
          <p:nvPr/>
        </p:nvSpPr>
        <p:spPr>
          <a:xfrm>
            <a:off x="-601579" y="-691709"/>
            <a:ext cx="2012086" cy="1864679"/>
          </a:xfrm>
          <a:custGeom>
            <a:avLst/>
            <a:gdLst/>
            <a:ahLst/>
            <a:cxnLst/>
            <a:rect l="l" t="t" r="r" b="b"/>
            <a:pathLst>
              <a:path w="965189" h="892751">
                <a:moveTo>
                  <a:pt x="0" y="0"/>
                </a:moveTo>
                <a:lnTo>
                  <a:pt x="965189" y="0"/>
                </a:lnTo>
                <a:lnTo>
                  <a:pt x="965189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</p:spTree>
    <p:extLst>
      <p:ext uri="{BB962C8B-B14F-4D97-AF65-F5344CB8AC3E}">
        <p14:creationId xmlns:p14="http://schemas.microsoft.com/office/powerpoint/2010/main" val="21216330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>
            <a:extLst>
              <a:ext uri="{FF2B5EF4-FFF2-40B4-BE49-F238E27FC236}">
                <a16:creationId xmlns:a16="http://schemas.microsoft.com/office/drawing/2014/main" id="{6E0B3B57-38E4-7DB1-F2D8-3B310A72F478}"/>
              </a:ext>
            </a:extLst>
          </p:cNvPr>
          <p:cNvSpPr/>
          <p:nvPr/>
        </p:nvSpPr>
        <p:spPr>
          <a:xfrm>
            <a:off x="0" y="1659885"/>
            <a:ext cx="1865702" cy="1738460"/>
          </a:xfrm>
          <a:custGeom>
            <a:avLst/>
            <a:gdLst/>
            <a:ahLst/>
            <a:cxnLst/>
            <a:rect l="l" t="t" r="r" b="b"/>
            <a:pathLst>
              <a:path w="681100" h="633423">
                <a:moveTo>
                  <a:pt x="0" y="0"/>
                </a:moveTo>
                <a:lnTo>
                  <a:pt x="681101" y="0"/>
                </a:lnTo>
                <a:lnTo>
                  <a:pt x="681101" y="633423"/>
                </a:lnTo>
                <a:lnTo>
                  <a:pt x="0" y="6334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5" name="Freeform 8">
            <a:extLst>
              <a:ext uri="{FF2B5EF4-FFF2-40B4-BE49-F238E27FC236}">
                <a16:creationId xmlns:a16="http://schemas.microsoft.com/office/drawing/2014/main" id="{E9A2F488-51CD-01E7-E547-9767EF499710}"/>
              </a:ext>
            </a:extLst>
          </p:cNvPr>
          <p:cNvSpPr/>
          <p:nvPr/>
        </p:nvSpPr>
        <p:spPr>
          <a:xfrm>
            <a:off x="-799479" y="2685638"/>
            <a:ext cx="2330745" cy="2398210"/>
          </a:xfrm>
          <a:custGeom>
            <a:avLst/>
            <a:gdLst/>
            <a:ahLst/>
            <a:cxnLst/>
            <a:rect l="l" t="t" r="r" b="b"/>
            <a:pathLst>
              <a:path w="850871" h="873808">
                <a:moveTo>
                  <a:pt x="0" y="0"/>
                </a:moveTo>
                <a:lnTo>
                  <a:pt x="850871" y="0"/>
                </a:lnTo>
                <a:lnTo>
                  <a:pt x="850871" y="873808"/>
                </a:lnTo>
                <a:lnTo>
                  <a:pt x="0" y="87380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6" name="Freeform 9">
            <a:extLst>
              <a:ext uri="{FF2B5EF4-FFF2-40B4-BE49-F238E27FC236}">
                <a16:creationId xmlns:a16="http://schemas.microsoft.com/office/drawing/2014/main" id="{8A97BC6C-1C24-7C0C-77BD-9BA2DEB75A96}"/>
              </a:ext>
            </a:extLst>
          </p:cNvPr>
          <p:cNvSpPr/>
          <p:nvPr/>
        </p:nvSpPr>
        <p:spPr>
          <a:xfrm>
            <a:off x="-425076" y="-768177"/>
            <a:ext cx="2430028" cy="2398205"/>
          </a:xfrm>
          <a:custGeom>
            <a:avLst/>
            <a:gdLst/>
            <a:ahLst/>
            <a:cxnLst/>
            <a:rect l="l" t="t" r="r" b="b"/>
            <a:pathLst>
              <a:path w="887115" h="873808">
                <a:moveTo>
                  <a:pt x="0" y="0"/>
                </a:moveTo>
                <a:lnTo>
                  <a:pt x="887115" y="0"/>
                </a:lnTo>
                <a:lnTo>
                  <a:pt x="887115" y="873808"/>
                </a:lnTo>
                <a:lnTo>
                  <a:pt x="0" y="87380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7" name="Freeform 10">
            <a:extLst>
              <a:ext uri="{FF2B5EF4-FFF2-40B4-BE49-F238E27FC236}">
                <a16:creationId xmlns:a16="http://schemas.microsoft.com/office/drawing/2014/main" id="{4B421C3A-6514-0DD8-CD08-19F6022F7300}"/>
              </a:ext>
            </a:extLst>
          </p:cNvPr>
          <p:cNvSpPr/>
          <p:nvPr/>
        </p:nvSpPr>
        <p:spPr>
          <a:xfrm>
            <a:off x="1174237" y="-962527"/>
            <a:ext cx="2338473" cy="2450198"/>
          </a:xfrm>
          <a:custGeom>
            <a:avLst/>
            <a:gdLst/>
            <a:ahLst/>
            <a:cxnLst/>
            <a:rect l="l" t="t" r="r" b="b"/>
            <a:pathLst>
              <a:path w="853693" h="892751">
                <a:moveTo>
                  <a:pt x="0" y="0"/>
                </a:moveTo>
                <a:lnTo>
                  <a:pt x="853693" y="0"/>
                </a:lnTo>
                <a:lnTo>
                  <a:pt x="853693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D904A0EA-6CEB-88B4-029E-77AD3FE3A504}"/>
              </a:ext>
            </a:extLst>
          </p:cNvPr>
          <p:cNvSpPr/>
          <p:nvPr/>
        </p:nvSpPr>
        <p:spPr>
          <a:xfrm>
            <a:off x="1071099" y="3007895"/>
            <a:ext cx="2018870" cy="2045790"/>
          </a:xfrm>
          <a:custGeom>
            <a:avLst/>
            <a:gdLst/>
            <a:ahLst/>
            <a:cxnLst/>
            <a:rect l="l" t="t" r="r" b="b"/>
            <a:pathLst>
              <a:path w="626297" h="633423">
                <a:moveTo>
                  <a:pt x="0" y="0"/>
                </a:moveTo>
                <a:lnTo>
                  <a:pt x="626297" y="0"/>
                </a:lnTo>
                <a:lnTo>
                  <a:pt x="626297" y="633424"/>
                </a:lnTo>
                <a:lnTo>
                  <a:pt x="0" y="63342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BC7022D8-5073-EC39-D844-7E0DAF6ABDF3}"/>
              </a:ext>
            </a:extLst>
          </p:cNvPr>
          <p:cNvSpPr/>
          <p:nvPr/>
        </p:nvSpPr>
        <p:spPr>
          <a:xfrm>
            <a:off x="6839453" y="2203986"/>
            <a:ext cx="2515947" cy="2674608"/>
          </a:xfrm>
          <a:custGeom>
            <a:avLst/>
            <a:gdLst/>
            <a:ahLst/>
            <a:cxnLst/>
            <a:rect l="l" t="t" r="r" b="b"/>
            <a:pathLst>
              <a:path w="541352" h="574379">
                <a:moveTo>
                  <a:pt x="0" y="0"/>
                </a:moveTo>
                <a:lnTo>
                  <a:pt x="541351" y="0"/>
                </a:lnTo>
                <a:lnTo>
                  <a:pt x="541351" y="574379"/>
                </a:lnTo>
                <a:lnTo>
                  <a:pt x="0" y="57437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42B596C7-C34A-36EE-1C01-B42AB2350135}"/>
              </a:ext>
            </a:extLst>
          </p:cNvPr>
          <p:cNvSpPr/>
          <p:nvPr/>
        </p:nvSpPr>
        <p:spPr>
          <a:xfrm>
            <a:off x="6001967" y="1302034"/>
            <a:ext cx="2155444" cy="2151514"/>
          </a:xfrm>
          <a:custGeom>
            <a:avLst/>
            <a:gdLst/>
            <a:ahLst/>
            <a:cxnLst/>
            <a:rect l="l" t="t" r="r" b="b"/>
            <a:pathLst>
              <a:path w="668665" h="666157">
                <a:moveTo>
                  <a:pt x="0" y="0"/>
                </a:moveTo>
                <a:lnTo>
                  <a:pt x="668665" y="0"/>
                </a:lnTo>
                <a:lnTo>
                  <a:pt x="668665" y="666158"/>
                </a:lnTo>
                <a:lnTo>
                  <a:pt x="0" y="66615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638D0CA1-F473-6739-8DD2-AC09E907727D}"/>
              </a:ext>
            </a:extLst>
          </p:cNvPr>
          <p:cNvSpPr/>
          <p:nvPr/>
        </p:nvSpPr>
        <p:spPr>
          <a:xfrm>
            <a:off x="1312729" y="1142365"/>
            <a:ext cx="2039420" cy="2079761"/>
          </a:xfrm>
          <a:custGeom>
            <a:avLst/>
            <a:gdLst/>
            <a:ahLst/>
            <a:cxnLst/>
            <a:rect l="l" t="t" r="r" b="b"/>
            <a:pathLst>
              <a:path w="744519" h="757780">
                <a:moveTo>
                  <a:pt x="0" y="0"/>
                </a:moveTo>
                <a:lnTo>
                  <a:pt x="744519" y="0"/>
                </a:lnTo>
                <a:lnTo>
                  <a:pt x="744519" y="757780"/>
                </a:lnTo>
                <a:lnTo>
                  <a:pt x="0" y="75778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2" name="Freeform 20">
            <a:extLst>
              <a:ext uri="{FF2B5EF4-FFF2-40B4-BE49-F238E27FC236}">
                <a16:creationId xmlns:a16="http://schemas.microsoft.com/office/drawing/2014/main" id="{01A33EEC-D179-2254-4421-623CCFE6250C}"/>
              </a:ext>
            </a:extLst>
          </p:cNvPr>
          <p:cNvSpPr/>
          <p:nvPr/>
        </p:nvSpPr>
        <p:spPr>
          <a:xfrm>
            <a:off x="7194523" y="-316720"/>
            <a:ext cx="2888300" cy="2943503"/>
          </a:xfrm>
          <a:custGeom>
            <a:avLst/>
            <a:gdLst/>
            <a:ahLst/>
            <a:cxnLst/>
            <a:rect l="l" t="t" r="r" b="b"/>
            <a:pathLst>
              <a:path w="896013" h="911373">
                <a:moveTo>
                  <a:pt x="0" y="0"/>
                </a:moveTo>
                <a:lnTo>
                  <a:pt x="896013" y="0"/>
                </a:lnTo>
                <a:lnTo>
                  <a:pt x="896013" y="911373"/>
                </a:lnTo>
                <a:lnTo>
                  <a:pt x="0" y="91137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3" name="Freeform 19">
            <a:extLst>
              <a:ext uri="{FF2B5EF4-FFF2-40B4-BE49-F238E27FC236}">
                <a16:creationId xmlns:a16="http://schemas.microsoft.com/office/drawing/2014/main" id="{D412E7C7-9BDA-E276-73AF-09C8ADC2AA7D}"/>
              </a:ext>
            </a:extLst>
          </p:cNvPr>
          <p:cNvSpPr/>
          <p:nvPr/>
        </p:nvSpPr>
        <p:spPr>
          <a:xfrm>
            <a:off x="5262065" y="-1263715"/>
            <a:ext cx="2935268" cy="2883356"/>
          </a:xfrm>
          <a:custGeom>
            <a:avLst/>
            <a:gdLst/>
            <a:ahLst/>
            <a:cxnLst/>
            <a:rect l="l" t="t" r="r" b="b"/>
            <a:pathLst>
              <a:path w="910583" h="892751">
                <a:moveTo>
                  <a:pt x="0" y="0"/>
                </a:moveTo>
                <a:lnTo>
                  <a:pt x="910583" y="0"/>
                </a:lnTo>
                <a:lnTo>
                  <a:pt x="910583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4" name="Freeform 11">
            <a:extLst>
              <a:ext uri="{FF2B5EF4-FFF2-40B4-BE49-F238E27FC236}">
                <a16:creationId xmlns:a16="http://schemas.microsoft.com/office/drawing/2014/main" id="{52F77E6E-0C36-6AFE-E28E-985AF8689B6F}"/>
              </a:ext>
            </a:extLst>
          </p:cNvPr>
          <p:cNvSpPr/>
          <p:nvPr/>
        </p:nvSpPr>
        <p:spPr>
          <a:xfrm>
            <a:off x="6822462" y="4451682"/>
            <a:ext cx="3037237" cy="2883355"/>
          </a:xfrm>
          <a:custGeom>
            <a:avLst/>
            <a:gdLst/>
            <a:ahLst/>
            <a:cxnLst/>
            <a:rect l="l" t="t" r="r" b="b"/>
            <a:pathLst>
              <a:path w="942217" h="892751">
                <a:moveTo>
                  <a:pt x="0" y="0"/>
                </a:moveTo>
                <a:lnTo>
                  <a:pt x="942217" y="0"/>
                </a:lnTo>
                <a:lnTo>
                  <a:pt x="942217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5" name="Freeform 12">
            <a:extLst>
              <a:ext uri="{FF2B5EF4-FFF2-40B4-BE49-F238E27FC236}">
                <a16:creationId xmlns:a16="http://schemas.microsoft.com/office/drawing/2014/main" id="{DE9F4609-4FDD-6013-1DFD-F5E84083A5E5}"/>
              </a:ext>
            </a:extLst>
          </p:cNvPr>
          <p:cNvSpPr/>
          <p:nvPr/>
        </p:nvSpPr>
        <p:spPr>
          <a:xfrm>
            <a:off x="-96253" y="4818754"/>
            <a:ext cx="2643891" cy="2450197"/>
          </a:xfrm>
          <a:custGeom>
            <a:avLst/>
            <a:gdLst/>
            <a:ahLst/>
            <a:cxnLst/>
            <a:rect l="l" t="t" r="r" b="b"/>
            <a:pathLst>
              <a:path w="965189" h="892751">
                <a:moveTo>
                  <a:pt x="0" y="0"/>
                </a:moveTo>
                <a:lnTo>
                  <a:pt x="965189" y="0"/>
                </a:lnTo>
                <a:lnTo>
                  <a:pt x="965189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</p:spTree>
    <p:extLst>
      <p:ext uri="{BB962C8B-B14F-4D97-AF65-F5344CB8AC3E}">
        <p14:creationId xmlns:p14="http://schemas.microsoft.com/office/powerpoint/2010/main" val="3426751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7">
            <a:extLst>
              <a:ext uri="{FF2B5EF4-FFF2-40B4-BE49-F238E27FC236}">
                <a16:creationId xmlns:a16="http://schemas.microsoft.com/office/drawing/2014/main" id="{767452CD-C400-5653-68A7-0FC801790536}"/>
              </a:ext>
            </a:extLst>
          </p:cNvPr>
          <p:cNvSpPr/>
          <p:nvPr/>
        </p:nvSpPr>
        <p:spPr>
          <a:xfrm>
            <a:off x="0" y="5606242"/>
            <a:ext cx="1094711" cy="1020051"/>
          </a:xfrm>
          <a:custGeom>
            <a:avLst/>
            <a:gdLst/>
            <a:ahLst/>
            <a:cxnLst/>
            <a:rect l="l" t="t" r="r" b="b"/>
            <a:pathLst>
              <a:path w="681100" h="633423">
                <a:moveTo>
                  <a:pt x="0" y="0"/>
                </a:moveTo>
                <a:lnTo>
                  <a:pt x="681101" y="0"/>
                </a:lnTo>
                <a:lnTo>
                  <a:pt x="681101" y="633423"/>
                </a:lnTo>
                <a:lnTo>
                  <a:pt x="0" y="6334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3" name="Freeform 8">
            <a:extLst>
              <a:ext uri="{FF2B5EF4-FFF2-40B4-BE49-F238E27FC236}">
                <a16:creationId xmlns:a16="http://schemas.microsoft.com/office/drawing/2014/main" id="{EE56583C-37D2-99B9-FC2F-A05BF2775079}"/>
              </a:ext>
            </a:extLst>
          </p:cNvPr>
          <p:cNvSpPr/>
          <p:nvPr/>
        </p:nvSpPr>
        <p:spPr>
          <a:xfrm>
            <a:off x="7776422" y="0"/>
            <a:ext cx="1367578" cy="1407163"/>
          </a:xfrm>
          <a:custGeom>
            <a:avLst/>
            <a:gdLst/>
            <a:ahLst/>
            <a:cxnLst/>
            <a:rect l="l" t="t" r="r" b="b"/>
            <a:pathLst>
              <a:path w="850871" h="873808">
                <a:moveTo>
                  <a:pt x="0" y="0"/>
                </a:moveTo>
                <a:lnTo>
                  <a:pt x="850871" y="0"/>
                </a:lnTo>
                <a:lnTo>
                  <a:pt x="850871" y="873808"/>
                </a:lnTo>
                <a:lnTo>
                  <a:pt x="0" y="87380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4" name="Freeform 9">
            <a:extLst>
              <a:ext uri="{FF2B5EF4-FFF2-40B4-BE49-F238E27FC236}">
                <a16:creationId xmlns:a16="http://schemas.microsoft.com/office/drawing/2014/main" id="{265F394D-730F-70DD-C582-D979C6EBB791}"/>
              </a:ext>
            </a:extLst>
          </p:cNvPr>
          <p:cNvSpPr/>
          <p:nvPr/>
        </p:nvSpPr>
        <p:spPr>
          <a:xfrm>
            <a:off x="6290783" y="-168442"/>
            <a:ext cx="1425832" cy="1407160"/>
          </a:xfrm>
          <a:custGeom>
            <a:avLst/>
            <a:gdLst/>
            <a:ahLst/>
            <a:cxnLst/>
            <a:rect l="l" t="t" r="r" b="b"/>
            <a:pathLst>
              <a:path w="887115" h="873808">
                <a:moveTo>
                  <a:pt x="0" y="0"/>
                </a:moveTo>
                <a:lnTo>
                  <a:pt x="887115" y="0"/>
                </a:lnTo>
                <a:lnTo>
                  <a:pt x="887115" y="873808"/>
                </a:lnTo>
                <a:lnTo>
                  <a:pt x="0" y="87380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5" name="Freeform 10">
            <a:extLst>
              <a:ext uri="{FF2B5EF4-FFF2-40B4-BE49-F238E27FC236}">
                <a16:creationId xmlns:a16="http://schemas.microsoft.com/office/drawing/2014/main" id="{717B122B-58E5-FDC7-805A-ED0AFD9FF108}"/>
              </a:ext>
            </a:extLst>
          </p:cNvPr>
          <p:cNvSpPr/>
          <p:nvPr/>
        </p:nvSpPr>
        <p:spPr>
          <a:xfrm>
            <a:off x="6143775" y="5420332"/>
            <a:ext cx="1372113" cy="1437668"/>
          </a:xfrm>
          <a:custGeom>
            <a:avLst/>
            <a:gdLst/>
            <a:ahLst/>
            <a:cxnLst/>
            <a:rect l="l" t="t" r="r" b="b"/>
            <a:pathLst>
              <a:path w="853693" h="892751">
                <a:moveTo>
                  <a:pt x="0" y="0"/>
                </a:moveTo>
                <a:lnTo>
                  <a:pt x="853693" y="0"/>
                </a:lnTo>
                <a:lnTo>
                  <a:pt x="853693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5F5A7FF5-5979-4D3F-E9C8-D572C066C60A}"/>
              </a:ext>
            </a:extLst>
          </p:cNvPr>
          <p:cNvSpPr/>
          <p:nvPr/>
        </p:nvSpPr>
        <p:spPr>
          <a:xfrm>
            <a:off x="1119996" y="5657621"/>
            <a:ext cx="1184584" cy="1200379"/>
          </a:xfrm>
          <a:custGeom>
            <a:avLst/>
            <a:gdLst/>
            <a:ahLst/>
            <a:cxnLst/>
            <a:rect l="l" t="t" r="r" b="b"/>
            <a:pathLst>
              <a:path w="626297" h="633423">
                <a:moveTo>
                  <a:pt x="0" y="0"/>
                </a:moveTo>
                <a:lnTo>
                  <a:pt x="626297" y="0"/>
                </a:lnTo>
                <a:lnTo>
                  <a:pt x="626297" y="633424"/>
                </a:lnTo>
                <a:lnTo>
                  <a:pt x="0" y="63342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7BD06025-66DE-9396-B930-B92C65C2E578}"/>
              </a:ext>
            </a:extLst>
          </p:cNvPr>
          <p:cNvSpPr/>
          <p:nvPr/>
        </p:nvSpPr>
        <p:spPr>
          <a:xfrm>
            <a:off x="7667754" y="3671838"/>
            <a:ext cx="1476246" cy="1569341"/>
          </a:xfrm>
          <a:custGeom>
            <a:avLst/>
            <a:gdLst/>
            <a:ahLst/>
            <a:cxnLst/>
            <a:rect l="l" t="t" r="r" b="b"/>
            <a:pathLst>
              <a:path w="541352" h="574379">
                <a:moveTo>
                  <a:pt x="0" y="0"/>
                </a:moveTo>
                <a:lnTo>
                  <a:pt x="541351" y="0"/>
                </a:lnTo>
                <a:lnTo>
                  <a:pt x="541351" y="574379"/>
                </a:lnTo>
                <a:lnTo>
                  <a:pt x="0" y="57437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2040D5B0-25DC-F07F-E837-6C2EC71DD0CB}"/>
              </a:ext>
            </a:extLst>
          </p:cNvPr>
          <p:cNvSpPr/>
          <p:nvPr/>
        </p:nvSpPr>
        <p:spPr>
          <a:xfrm>
            <a:off x="0" y="4261802"/>
            <a:ext cx="1264719" cy="1262413"/>
          </a:xfrm>
          <a:custGeom>
            <a:avLst/>
            <a:gdLst/>
            <a:ahLst/>
            <a:cxnLst/>
            <a:rect l="l" t="t" r="r" b="b"/>
            <a:pathLst>
              <a:path w="668665" h="666157">
                <a:moveTo>
                  <a:pt x="0" y="0"/>
                </a:moveTo>
                <a:lnTo>
                  <a:pt x="668665" y="0"/>
                </a:lnTo>
                <a:lnTo>
                  <a:pt x="668665" y="666158"/>
                </a:lnTo>
                <a:lnTo>
                  <a:pt x="0" y="66615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1A3F4C6F-3F0D-4636-8954-506A7A10E9B5}"/>
              </a:ext>
            </a:extLst>
          </p:cNvPr>
          <p:cNvSpPr/>
          <p:nvPr/>
        </p:nvSpPr>
        <p:spPr>
          <a:xfrm>
            <a:off x="0" y="0"/>
            <a:ext cx="1196642" cy="1220312"/>
          </a:xfrm>
          <a:custGeom>
            <a:avLst/>
            <a:gdLst/>
            <a:ahLst/>
            <a:cxnLst/>
            <a:rect l="l" t="t" r="r" b="b"/>
            <a:pathLst>
              <a:path w="744519" h="757780">
                <a:moveTo>
                  <a:pt x="0" y="0"/>
                </a:moveTo>
                <a:lnTo>
                  <a:pt x="744519" y="0"/>
                </a:lnTo>
                <a:lnTo>
                  <a:pt x="744519" y="757780"/>
                </a:lnTo>
                <a:lnTo>
                  <a:pt x="0" y="75778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0" name="Freeform 20">
            <a:extLst>
              <a:ext uri="{FF2B5EF4-FFF2-40B4-BE49-F238E27FC236}">
                <a16:creationId xmlns:a16="http://schemas.microsoft.com/office/drawing/2014/main" id="{51EBD9A2-5403-897B-A9F4-8F97A2D1716D}"/>
              </a:ext>
            </a:extLst>
          </p:cNvPr>
          <p:cNvSpPr/>
          <p:nvPr/>
        </p:nvSpPr>
        <p:spPr>
          <a:xfrm>
            <a:off x="7449274" y="1512079"/>
            <a:ext cx="1694726" cy="1727117"/>
          </a:xfrm>
          <a:custGeom>
            <a:avLst/>
            <a:gdLst/>
            <a:ahLst/>
            <a:cxnLst/>
            <a:rect l="l" t="t" r="r" b="b"/>
            <a:pathLst>
              <a:path w="896013" h="911373">
                <a:moveTo>
                  <a:pt x="0" y="0"/>
                </a:moveTo>
                <a:lnTo>
                  <a:pt x="896013" y="0"/>
                </a:lnTo>
                <a:lnTo>
                  <a:pt x="896013" y="911373"/>
                </a:lnTo>
                <a:lnTo>
                  <a:pt x="0" y="91137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1" name="Freeform 19">
            <a:extLst>
              <a:ext uri="{FF2B5EF4-FFF2-40B4-BE49-F238E27FC236}">
                <a16:creationId xmlns:a16="http://schemas.microsoft.com/office/drawing/2014/main" id="{3A11692B-4E34-8A3A-F85D-CF5A7576EBCE}"/>
              </a:ext>
            </a:extLst>
          </p:cNvPr>
          <p:cNvSpPr/>
          <p:nvPr/>
        </p:nvSpPr>
        <p:spPr>
          <a:xfrm>
            <a:off x="1262036" y="-229001"/>
            <a:ext cx="1722286" cy="1691826"/>
          </a:xfrm>
          <a:custGeom>
            <a:avLst/>
            <a:gdLst/>
            <a:ahLst/>
            <a:cxnLst/>
            <a:rect l="l" t="t" r="r" b="b"/>
            <a:pathLst>
              <a:path w="910583" h="892751">
                <a:moveTo>
                  <a:pt x="0" y="0"/>
                </a:moveTo>
                <a:lnTo>
                  <a:pt x="910583" y="0"/>
                </a:lnTo>
                <a:lnTo>
                  <a:pt x="910583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E6E16781-0E59-C767-C71E-B162A2C98070}"/>
              </a:ext>
            </a:extLst>
          </p:cNvPr>
          <p:cNvSpPr/>
          <p:nvPr/>
        </p:nvSpPr>
        <p:spPr>
          <a:xfrm>
            <a:off x="7361884" y="5166175"/>
            <a:ext cx="1782116" cy="1691825"/>
          </a:xfrm>
          <a:custGeom>
            <a:avLst/>
            <a:gdLst/>
            <a:ahLst/>
            <a:cxnLst/>
            <a:rect l="l" t="t" r="r" b="b"/>
            <a:pathLst>
              <a:path w="942217" h="892751">
                <a:moveTo>
                  <a:pt x="0" y="0"/>
                </a:moveTo>
                <a:lnTo>
                  <a:pt x="942217" y="0"/>
                </a:lnTo>
                <a:lnTo>
                  <a:pt x="942217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AB4D22D4-36E7-C11D-09F6-C46A455A9D39}"/>
              </a:ext>
            </a:extLst>
          </p:cNvPr>
          <p:cNvSpPr/>
          <p:nvPr/>
        </p:nvSpPr>
        <p:spPr>
          <a:xfrm>
            <a:off x="-270333" y="1401786"/>
            <a:ext cx="1551318" cy="1437667"/>
          </a:xfrm>
          <a:custGeom>
            <a:avLst/>
            <a:gdLst/>
            <a:ahLst/>
            <a:cxnLst/>
            <a:rect l="l" t="t" r="r" b="b"/>
            <a:pathLst>
              <a:path w="965189" h="892751">
                <a:moveTo>
                  <a:pt x="0" y="0"/>
                </a:moveTo>
                <a:lnTo>
                  <a:pt x="965189" y="0"/>
                </a:lnTo>
                <a:lnTo>
                  <a:pt x="965189" y="892751"/>
                </a:lnTo>
                <a:lnTo>
                  <a:pt x="0" y="892751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EE46CAA-7C6C-E695-6B59-ABFE35D2115C}"/>
              </a:ext>
            </a:extLst>
          </p:cNvPr>
          <p:cNvSpPr txBox="1"/>
          <p:nvPr/>
        </p:nvSpPr>
        <p:spPr>
          <a:xfrm>
            <a:off x="2581835" y="3532094"/>
            <a:ext cx="0" cy="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noAutofit/>
          </a:bodyPr>
          <a:lstStyle/>
          <a:p>
            <a:pPr>
              <a:spcBef>
                <a:spcPts val="672"/>
              </a:spcBef>
            </a:pPr>
            <a:endParaRPr lang="en-AU" sz="2800" i="0" noProof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FE166C-1A56-DD57-2807-541D5DD08C0A}"/>
              </a:ext>
            </a:extLst>
          </p:cNvPr>
          <p:cNvSpPr txBox="1"/>
          <p:nvPr/>
        </p:nvSpPr>
        <p:spPr>
          <a:xfrm>
            <a:off x="3478306" y="1595718"/>
            <a:ext cx="0" cy="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noAutofit/>
          </a:bodyPr>
          <a:lstStyle/>
          <a:p>
            <a:pPr>
              <a:spcBef>
                <a:spcPts val="672"/>
              </a:spcBef>
            </a:pPr>
            <a:endParaRPr lang="en-AU" sz="2800" i="0" noProof="0">
              <a:solidFill>
                <a:schemeClr val="tx1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364691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pointy object on a black background&#10;&#10;Description automatically generated">
            <a:extLst>
              <a:ext uri="{FF2B5EF4-FFF2-40B4-BE49-F238E27FC236}">
                <a16:creationId xmlns:a16="http://schemas.microsoft.com/office/drawing/2014/main" id="{BA6A3D84-2B19-010C-093E-F3CDD3ABE3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45" t="10701" r="40688" b="33332"/>
          <a:stretch/>
        </p:blipFill>
        <p:spPr>
          <a:xfrm rot="1724967">
            <a:off x="4535199" y="3304645"/>
            <a:ext cx="1045971" cy="2735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5598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77239E-6916-AAA2-1617-5EE04D5BB8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C22BDDD-47B2-C989-CA3F-4B1721F214D3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431800" y="1225087"/>
            <a:ext cx="8243888" cy="2840727"/>
          </a:xfrm>
        </p:spPr>
        <p:txBody>
          <a:bodyPr>
            <a:noAutofit/>
          </a:bodyPr>
          <a:lstStyle/>
          <a:p>
            <a:r>
              <a:rPr lang="en-AU" sz="4800" b="0" noProof="0">
                <a:solidFill>
                  <a:srgbClr val="000000"/>
                </a:solidFill>
                <a:latin typeface="Edu QLD Beginner" pitchFamily="2" charset="0"/>
              </a:rPr>
              <a:t>You can show respect by usin</a:t>
            </a:r>
            <a:r>
              <a:rPr lang="en-AU" sz="4800" noProof="0">
                <a:latin typeface="Edu QLD Beginner" pitchFamily="2" charset="0"/>
              </a:rPr>
              <a:t>g gentle hands and kind words.</a:t>
            </a:r>
            <a:endParaRPr lang="en-AU" sz="4800" i="0" noProof="0">
              <a:solidFill>
                <a:srgbClr val="000000"/>
              </a:solidFill>
              <a:effectLst/>
              <a:latin typeface="Edu QLD Beginner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9F9ED3-2AD7-FDE0-5F76-E2AC934D464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332175" y="358421"/>
            <a:ext cx="6195296" cy="536575"/>
          </a:xfrm>
        </p:spPr>
        <p:txBody>
          <a:bodyPr>
            <a:noAutofit/>
          </a:bodyPr>
          <a:lstStyle/>
          <a:p>
            <a:r>
              <a:rPr lang="en-AU" noProof="0">
                <a:solidFill>
                  <a:srgbClr val="181818"/>
                </a:solidFill>
              </a:rPr>
              <a:t>Showing Respect</a:t>
            </a:r>
          </a:p>
        </p:txBody>
      </p:sp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B0DCAFF1-2F22-ABEC-FC14-E5243FB1AC9F}"/>
              </a:ext>
            </a:extLst>
          </p:cNvPr>
          <p:cNvSpPr txBox="1">
            <a:spLocks/>
          </p:cNvSpPr>
          <p:nvPr/>
        </p:nvSpPr>
        <p:spPr>
          <a:xfrm>
            <a:off x="1335824" y="4305211"/>
            <a:ext cx="1112040" cy="9085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100" kern="1200">
                <a:solidFill>
                  <a:srgbClr val="000000"/>
                </a:solidFill>
                <a:latin typeface="Calibri"/>
                <a:ea typeface="+mn-ea"/>
                <a:cs typeface="Calibri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100" kern="1200">
                <a:solidFill>
                  <a:srgbClr val="000000"/>
                </a:solidFill>
                <a:latin typeface="Calibri"/>
                <a:ea typeface="+mn-ea"/>
                <a:cs typeface="Calibri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100" kern="1200">
                <a:solidFill>
                  <a:srgbClr val="000000"/>
                </a:solidFill>
                <a:latin typeface="Calibri"/>
                <a:ea typeface="+mn-ea"/>
                <a:cs typeface="Calibri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100" kern="1200">
                <a:solidFill>
                  <a:srgbClr val="000000"/>
                </a:solidFill>
                <a:latin typeface="Calibri"/>
                <a:ea typeface="+mn-ea"/>
                <a:cs typeface="Calibri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100" kern="1200">
                <a:solidFill>
                  <a:srgbClr val="000000"/>
                </a:solidFill>
                <a:latin typeface="Calibri"/>
                <a:ea typeface="+mn-ea"/>
                <a:cs typeface="Calibri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sz="4800" i="0" noProof="0">
                <a:latin typeface="Edu QLD Beginner" pitchFamily="2" charset="0"/>
              </a:rPr>
              <a:t>yes</a:t>
            </a:r>
            <a:endParaRPr lang="en-AU" sz="4800" i="0" noProof="0">
              <a:latin typeface="Edu QLD Beginner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 Placeholder 1">
            <a:extLst>
              <a:ext uri="{FF2B5EF4-FFF2-40B4-BE49-F238E27FC236}">
                <a16:creationId xmlns:a16="http://schemas.microsoft.com/office/drawing/2014/main" id="{7533433E-C430-4642-F1AF-822474DD0710}"/>
              </a:ext>
            </a:extLst>
          </p:cNvPr>
          <p:cNvSpPr txBox="1">
            <a:spLocks/>
          </p:cNvSpPr>
          <p:nvPr/>
        </p:nvSpPr>
        <p:spPr>
          <a:xfrm>
            <a:off x="6696137" y="4305211"/>
            <a:ext cx="1112040" cy="9085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100" kern="1200">
                <a:solidFill>
                  <a:srgbClr val="000000"/>
                </a:solidFill>
                <a:latin typeface="Calibri"/>
                <a:ea typeface="+mn-ea"/>
                <a:cs typeface="Calibri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100" kern="1200">
                <a:solidFill>
                  <a:srgbClr val="000000"/>
                </a:solidFill>
                <a:latin typeface="Calibri"/>
                <a:ea typeface="+mn-ea"/>
                <a:cs typeface="Calibri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100" kern="1200">
                <a:solidFill>
                  <a:srgbClr val="000000"/>
                </a:solidFill>
                <a:latin typeface="Calibri"/>
                <a:ea typeface="+mn-ea"/>
                <a:cs typeface="Calibri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100" kern="1200">
                <a:solidFill>
                  <a:srgbClr val="000000"/>
                </a:solidFill>
                <a:latin typeface="Calibri"/>
                <a:ea typeface="+mn-ea"/>
                <a:cs typeface="Calibri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100" kern="1200">
                <a:solidFill>
                  <a:srgbClr val="000000"/>
                </a:solidFill>
                <a:latin typeface="Calibri"/>
                <a:ea typeface="+mn-ea"/>
                <a:cs typeface="Calibri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sz="4800" i="0" noProof="0">
                <a:latin typeface="Edu QLD Beginner" pitchFamily="2" charset="0"/>
              </a:rPr>
              <a:t>no</a:t>
            </a:r>
            <a:endParaRPr lang="en-AU" sz="4800" i="0" noProof="0">
              <a:latin typeface="Edu QLD Beginner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" name="Picture 10" descr="A child holding her hands up&#10;&#10;AI-generated content may be incorrect.">
            <a:extLst>
              <a:ext uri="{FF2B5EF4-FFF2-40B4-BE49-F238E27FC236}">
                <a16:creationId xmlns:a16="http://schemas.microsoft.com/office/drawing/2014/main" id="{D8817E58-B380-05A6-3FA7-265CB19CFA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1818" y="2653972"/>
            <a:ext cx="2379351" cy="3569027"/>
          </a:xfrm>
          <a:prstGeom prst="rect">
            <a:avLst/>
          </a:prstGeom>
        </p:spPr>
      </p:pic>
      <p:pic>
        <p:nvPicPr>
          <p:cNvPr id="15" name="Picture 14" descr="A child standing with his arms out&#10;&#10;AI-generated content may be incorrect.">
            <a:extLst>
              <a:ext uri="{FF2B5EF4-FFF2-40B4-BE49-F238E27FC236}">
                <a16:creationId xmlns:a16="http://schemas.microsoft.com/office/drawing/2014/main" id="{18942C40-116D-3ECA-92D3-AE76626103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2574309"/>
            <a:ext cx="2616200" cy="392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95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C3DE32-C70F-9A75-CB1B-CDD20318A8A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397428" y="358421"/>
            <a:ext cx="4901772" cy="536575"/>
          </a:xfrm>
        </p:spPr>
        <p:txBody>
          <a:bodyPr>
            <a:noAutofit/>
          </a:bodyPr>
          <a:lstStyle/>
          <a:p>
            <a:r>
              <a:rPr lang="en-AU" noProof="0">
                <a:solidFill>
                  <a:srgbClr val="000000"/>
                </a:solidFill>
              </a:rPr>
              <a:t>My Respect Flower</a:t>
            </a:r>
          </a:p>
          <a:p>
            <a:endParaRPr lang="en-AU" noProof="0"/>
          </a:p>
        </p:txBody>
      </p:sp>
      <p:pic>
        <p:nvPicPr>
          <p:cNvPr id="5" name="Picture Placeholder 6">
            <a:extLst>
              <a:ext uri="{FF2B5EF4-FFF2-40B4-BE49-F238E27FC236}">
                <a16:creationId xmlns:a16="http://schemas.microsoft.com/office/drawing/2014/main" id="{D2CC4EC3-E37C-64A3-50E5-D46F91F06E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15" t="9541" r="19459" b="51058"/>
          <a:stretch>
            <a:fillRect/>
          </a:stretch>
        </p:blipFill>
        <p:spPr>
          <a:xfrm>
            <a:off x="1169769" y="1221442"/>
            <a:ext cx="6804462" cy="5043968"/>
          </a:xfrm>
          <a:custGeom>
            <a:avLst/>
            <a:gdLst>
              <a:gd name="connsiteX0" fmla="*/ 0 w 5733065"/>
              <a:gd name="connsiteY0" fmla="*/ 2293257 h 4586514"/>
              <a:gd name="connsiteX1" fmla="*/ 2866533 w 5733065"/>
              <a:gd name="connsiteY1" fmla="*/ 0 h 4586514"/>
              <a:gd name="connsiteX2" fmla="*/ 5733065 w 5733065"/>
              <a:gd name="connsiteY2" fmla="*/ 2293257 h 4586514"/>
              <a:gd name="connsiteX3" fmla="*/ 2866533 w 5733065"/>
              <a:gd name="connsiteY3" fmla="*/ 4586514 h 4586514"/>
              <a:gd name="connsiteX4" fmla="*/ 0 w 5733065"/>
              <a:gd name="connsiteY4" fmla="*/ 2293257 h 4586514"/>
              <a:gd name="connsiteX0" fmla="*/ 0 w 5672775"/>
              <a:gd name="connsiteY0" fmla="*/ 806101 h 4586514"/>
              <a:gd name="connsiteX1" fmla="*/ 2806243 w 5672775"/>
              <a:gd name="connsiteY1" fmla="*/ 0 h 4586514"/>
              <a:gd name="connsiteX2" fmla="*/ 5672775 w 5672775"/>
              <a:gd name="connsiteY2" fmla="*/ 2293257 h 4586514"/>
              <a:gd name="connsiteX3" fmla="*/ 2806243 w 5672775"/>
              <a:gd name="connsiteY3" fmla="*/ 4586514 h 4586514"/>
              <a:gd name="connsiteX4" fmla="*/ 0 w 5672775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648431 h 4428844"/>
              <a:gd name="connsiteX1" fmla="*/ 5723296 w 5866724"/>
              <a:gd name="connsiteY1" fmla="*/ 113635 h 4428844"/>
              <a:gd name="connsiteX2" fmla="*/ 5866724 w 5866724"/>
              <a:gd name="connsiteY2" fmla="*/ 2135587 h 4428844"/>
              <a:gd name="connsiteX3" fmla="*/ 3000192 w 5866724"/>
              <a:gd name="connsiteY3" fmla="*/ 4428844 h 4428844"/>
              <a:gd name="connsiteX4" fmla="*/ 193949 w 5866724"/>
              <a:gd name="connsiteY4" fmla="*/ 648431 h 4428844"/>
              <a:gd name="connsiteX0" fmla="*/ 193949 w 5866724"/>
              <a:gd name="connsiteY0" fmla="*/ 639455 h 4419868"/>
              <a:gd name="connsiteX1" fmla="*/ 5723296 w 5866724"/>
              <a:gd name="connsiteY1" fmla="*/ 104659 h 4419868"/>
              <a:gd name="connsiteX2" fmla="*/ 5866724 w 5866724"/>
              <a:gd name="connsiteY2" fmla="*/ 2126611 h 4419868"/>
              <a:gd name="connsiteX3" fmla="*/ 3000192 w 5866724"/>
              <a:gd name="connsiteY3" fmla="*/ 4419868 h 4419868"/>
              <a:gd name="connsiteX4" fmla="*/ 193949 w 5866724"/>
              <a:gd name="connsiteY4" fmla="*/ 639455 h 4419868"/>
              <a:gd name="connsiteX0" fmla="*/ 193949 w 6103969"/>
              <a:gd name="connsiteY0" fmla="*/ 639455 h 4419868"/>
              <a:gd name="connsiteX1" fmla="*/ 5723296 w 6103969"/>
              <a:gd name="connsiteY1" fmla="*/ 104659 h 4419868"/>
              <a:gd name="connsiteX2" fmla="*/ 5866724 w 6103969"/>
              <a:gd name="connsiteY2" fmla="*/ 2126611 h 4419868"/>
              <a:gd name="connsiteX3" fmla="*/ 3000192 w 6103969"/>
              <a:gd name="connsiteY3" fmla="*/ 4419868 h 4419868"/>
              <a:gd name="connsiteX4" fmla="*/ 193949 w 6103969"/>
              <a:gd name="connsiteY4" fmla="*/ 639455 h 4419868"/>
              <a:gd name="connsiteX0" fmla="*/ 193949 w 5866927"/>
              <a:gd name="connsiteY0" fmla="*/ 725715 h 4506128"/>
              <a:gd name="connsiteX1" fmla="*/ 5271121 w 5866927"/>
              <a:gd name="connsiteY1" fmla="*/ 0 h 4506128"/>
              <a:gd name="connsiteX2" fmla="*/ 5866724 w 5866927"/>
              <a:gd name="connsiteY2" fmla="*/ 2212871 h 4506128"/>
              <a:gd name="connsiteX3" fmla="*/ 3000192 w 5866927"/>
              <a:gd name="connsiteY3" fmla="*/ 4506128 h 4506128"/>
              <a:gd name="connsiteX4" fmla="*/ 193949 w 5866927"/>
              <a:gd name="connsiteY4" fmla="*/ 725715 h 4506128"/>
              <a:gd name="connsiteX0" fmla="*/ 193949 w 5887493"/>
              <a:gd name="connsiteY0" fmla="*/ 730942 h 4511355"/>
              <a:gd name="connsiteX1" fmla="*/ 5271121 w 5887493"/>
              <a:gd name="connsiteY1" fmla="*/ 5227 h 4511355"/>
              <a:gd name="connsiteX2" fmla="*/ 5866724 w 5887493"/>
              <a:gd name="connsiteY2" fmla="*/ 2218098 h 4511355"/>
              <a:gd name="connsiteX3" fmla="*/ 3000192 w 5887493"/>
              <a:gd name="connsiteY3" fmla="*/ 4511355 h 4511355"/>
              <a:gd name="connsiteX4" fmla="*/ 193949 w 5887493"/>
              <a:gd name="connsiteY4" fmla="*/ 730942 h 4511355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88203 w 5760978"/>
              <a:gd name="connsiteY0" fmla="*/ 811097 h 4591510"/>
              <a:gd name="connsiteX1" fmla="*/ 4934263 w 5760978"/>
              <a:gd name="connsiteY1" fmla="*/ 4995 h 4591510"/>
              <a:gd name="connsiteX2" fmla="*/ 5760978 w 5760978"/>
              <a:gd name="connsiteY2" fmla="*/ 2298253 h 4591510"/>
              <a:gd name="connsiteX3" fmla="*/ 2894446 w 5760978"/>
              <a:gd name="connsiteY3" fmla="*/ 4591510 h 4591510"/>
              <a:gd name="connsiteX4" fmla="*/ 88203 w 5760978"/>
              <a:gd name="connsiteY4" fmla="*/ 811097 h 4591510"/>
              <a:gd name="connsiteX0" fmla="*/ 205536 w 5878311"/>
              <a:gd name="connsiteY0" fmla="*/ 811097 h 4601558"/>
              <a:gd name="connsiteX1" fmla="*/ 5051596 w 5878311"/>
              <a:gd name="connsiteY1" fmla="*/ 4995 h 4601558"/>
              <a:gd name="connsiteX2" fmla="*/ 5878311 w 5878311"/>
              <a:gd name="connsiteY2" fmla="*/ 2298253 h 4601558"/>
              <a:gd name="connsiteX3" fmla="*/ 1303559 w 5878311"/>
              <a:gd name="connsiteY3" fmla="*/ 4601558 h 4601558"/>
              <a:gd name="connsiteX4" fmla="*/ 205536 w 5878311"/>
              <a:gd name="connsiteY4" fmla="*/ 811097 h 4601558"/>
              <a:gd name="connsiteX0" fmla="*/ 178601 w 5851376"/>
              <a:gd name="connsiteY0" fmla="*/ 811097 h 4601558"/>
              <a:gd name="connsiteX1" fmla="*/ 5024661 w 5851376"/>
              <a:gd name="connsiteY1" fmla="*/ 4995 h 4601558"/>
              <a:gd name="connsiteX2" fmla="*/ 5851376 w 5851376"/>
              <a:gd name="connsiteY2" fmla="*/ 2298253 h 4601558"/>
              <a:gd name="connsiteX3" fmla="*/ 1276624 w 5851376"/>
              <a:gd name="connsiteY3" fmla="*/ 4601558 h 4601558"/>
              <a:gd name="connsiteX4" fmla="*/ 178601 w 5851376"/>
              <a:gd name="connsiteY4" fmla="*/ 811097 h 4601558"/>
              <a:gd name="connsiteX0" fmla="*/ 178601 w 5851376"/>
              <a:gd name="connsiteY0" fmla="*/ 811097 h 4607410"/>
              <a:gd name="connsiteX1" fmla="*/ 5024661 w 5851376"/>
              <a:gd name="connsiteY1" fmla="*/ 4995 h 4607410"/>
              <a:gd name="connsiteX2" fmla="*/ 5851376 w 5851376"/>
              <a:gd name="connsiteY2" fmla="*/ 2298253 h 4607410"/>
              <a:gd name="connsiteX3" fmla="*/ 1276624 w 5851376"/>
              <a:gd name="connsiteY3" fmla="*/ 4601558 h 4607410"/>
              <a:gd name="connsiteX4" fmla="*/ 178601 w 5851376"/>
              <a:gd name="connsiteY4" fmla="*/ 811097 h 4607410"/>
              <a:gd name="connsiteX0" fmla="*/ 178601 w 5851376"/>
              <a:gd name="connsiteY0" fmla="*/ 811097 h 4601879"/>
              <a:gd name="connsiteX1" fmla="*/ 5024661 w 5851376"/>
              <a:gd name="connsiteY1" fmla="*/ 4995 h 4601879"/>
              <a:gd name="connsiteX2" fmla="*/ 5851376 w 5851376"/>
              <a:gd name="connsiteY2" fmla="*/ 2298253 h 4601879"/>
              <a:gd name="connsiteX3" fmla="*/ 1276624 w 5851376"/>
              <a:gd name="connsiteY3" fmla="*/ 4601558 h 4601879"/>
              <a:gd name="connsiteX4" fmla="*/ 178601 w 5851376"/>
              <a:gd name="connsiteY4" fmla="*/ 811097 h 4601879"/>
              <a:gd name="connsiteX0" fmla="*/ 178601 w 5598354"/>
              <a:gd name="connsiteY0" fmla="*/ 808523 h 4709660"/>
              <a:gd name="connsiteX1" fmla="*/ 5024661 w 5598354"/>
              <a:gd name="connsiteY1" fmla="*/ 2421 h 4709660"/>
              <a:gd name="connsiteX2" fmla="*/ 5549926 w 5598354"/>
              <a:gd name="connsiteY2" fmla="*/ 4224963 h 4709660"/>
              <a:gd name="connsiteX3" fmla="*/ 1276624 w 5598354"/>
              <a:gd name="connsiteY3" fmla="*/ 4598984 h 4709660"/>
              <a:gd name="connsiteX4" fmla="*/ 178601 w 5598354"/>
              <a:gd name="connsiteY4" fmla="*/ 808523 h 4709660"/>
              <a:gd name="connsiteX0" fmla="*/ 178601 w 5915101"/>
              <a:gd name="connsiteY0" fmla="*/ 808718 h 4709855"/>
              <a:gd name="connsiteX1" fmla="*/ 5024661 w 5915101"/>
              <a:gd name="connsiteY1" fmla="*/ 2616 h 4709855"/>
              <a:gd name="connsiteX2" fmla="*/ 5549926 w 5915101"/>
              <a:gd name="connsiteY2" fmla="*/ 4225158 h 4709855"/>
              <a:gd name="connsiteX3" fmla="*/ 1276624 w 5915101"/>
              <a:gd name="connsiteY3" fmla="*/ 4599179 h 4709855"/>
              <a:gd name="connsiteX4" fmla="*/ 178601 w 5915101"/>
              <a:gd name="connsiteY4" fmla="*/ 808718 h 4709855"/>
              <a:gd name="connsiteX0" fmla="*/ 178601 w 5675803"/>
              <a:gd name="connsiteY0" fmla="*/ 808922 h 4621140"/>
              <a:gd name="connsiteX1" fmla="*/ 5024661 w 5675803"/>
              <a:gd name="connsiteY1" fmla="*/ 2820 h 4621140"/>
              <a:gd name="connsiteX2" fmla="*/ 5158040 w 5675803"/>
              <a:gd name="connsiteY2" fmla="*/ 3974153 h 4621140"/>
              <a:gd name="connsiteX3" fmla="*/ 1276624 w 5675803"/>
              <a:gd name="connsiteY3" fmla="*/ 4599383 h 4621140"/>
              <a:gd name="connsiteX4" fmla="*/ 178601 w 5675803"/>
              <a:gd name="connsiteY4" fmla="*/ 808922 h 4621140"/>
              <a:gd name="connsiteX0" fmla="*/ 178601 w 5675803"/>
              <a:gd name="connsiteY0" fmla="*/ 808922 h 4607064"/>
              <a:gd name="connsiteX1" fmla="*/ 5024661 w 5675803"/>
              <a:gd name="connsiteY1" fmla="*/ 2820 h 4607064"/>
              <a:gd name="connsiteX2" fmla="*/ 5158040 w 5675803"/>
              <a:gd name="connsiteY2" fmla="*/ 3974153 h 4607064"/>
              <a:gd name="connsiteX3" fmla="*/ 1276624 w 5675803"/>
              <a:gd name="connsiteY3" fmla="*/ 4599383 h 4607064"/>
              <a:gd name="connsiteX4" fmla="*/ 178601 w 5675803"/>
              <a:gd name="connsiteY4" fmla="*/ 808922 h 4607064"/>
              <a:gd name="connsiteX0" fmla="*/ 178601 w 5802309"/>
              <a:gd name="connsiteY0" fmla="*/ 808749 h 4651134"/>
              <a:gd name="connsiteX1" fmla="*/ 5024661 w 5802309"/>
              <a:gd name="connsiteY1" fmla="*/ 2647 h 4651134"/>
              <a:gd name="connsiteX2" fmla="*/ 5379104 w 5802309"/>
              <a:gd name="connsiteY2" fmla="*/ 4184995 h 4651134"/>
              <a:gd name="connsiteX3" fmla="*/ 1276624 w 5802309"/>
              <a:gd name="connsiteY3" fmla="*/ 4599210 h 4651134"/>
              <a:gd name="connsiteX4" fmla="*/ 178601 w 5802309"/>
              <a:gd name="connsiteY4" fmla="*/ 808749 h 465113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599150"/>
              <a:gd name="connsiteX1" fmla="*/ 4910882 w 5757360"/>
              <a:gd name="connsiteY1" fmla="*/ 2587 h 4599150"/>
              <a:gd name="connsiteX2" fmla="*/ 5265325 w 5757360"/>
              <a:gd name="connsiteY2" fmla="*/ 4184935 h 4599150"/>
              <a:gd name="connsiteX3" fmla="*/ 1162845 w 5757360"/>
              <a:gd name="connsiteY3" fmla="*/ 4599150 h 4599150"/>
              <a:gd name="connsiteX4" fmla="*/ 195451 w 5757360"/>
              <a:gd name="connsiteY4" fmla="*/ 1029752 h 4599150"/>
              <a:gd name="connsiteX0" fmla="*/ 195451 w 5757360"/>
              <a:gd name="connsiteY0" fmla="*/ 1029752 h 4725268"/>
              <a:gd name="connsiteX1" fmla="*/ 4910882 w 5757360"/>
              <a:gd name="connsiteY1" fmla="*/ 2587 h 4725268"/>
              <a:gd name="connsiteX2" fmla="*/ 5265325 w 5757360"/>
              <a:gd name="connsiteY2" fmla="*/ 4184935 h 4725268"/>
              <a:gd name="connsiteX3" fmla="*/ 1162845 w 5757360"/>
              <a:gd name="connsiteY3" fmla="*/ 4599150 h 4725268"/>
              <a:gd name="connsiteX4" fmla="*/ 195451 w 5757360"/>
              <a:gd name="connsiteY4" fmla="*/ 1029752 h 4725268"/>
              <a:gd name="connsiteX0" fmla="*/ 194182 w 5756091"/>
              <a:gd name="connsiteY0" fmla="*/ 1029752 h 4725268"/>
              <a:gd name="connsiteX1" fmla="*/ 4909613 w 5756091"/>
              <a:gd name="connsiteY1" fmla="*/ 2587 h 4725268"/>
              <a:gd name="connsiteX2" fmla="*/ 5264056 w 5756091"/>
              <a:gd name="connsiteY2" fmla="*/ 4184935 h 4725268"/>
              <a:gd name="connsiteX3" fmla="*/ 1161576 w 5756091"/>
              <a:gd name="connsiteY3" fmla="*/ 4599150 h 4725268"/>
              <a:gd name="connsiteX4" fmla="*/ 194182 w 5756091"/>
              <a:gd name="connsiteY4" fmla="*/ 1029752 h 4725268"/>
              <a:gd name="connsiteX0" fmla="*/ 241739 w 5803648"/>
              <a:gd name="connsiteY0" fmla="*/ 1029752 h 4644801"/>
              <a:gd name="connsiteX1" fmla="*/ 4957170 w 5803648"/>
              <a:gd name="connsiteY1" fmla="*/ 2587 h 4644801"/>
              <a:gd name="connsiteX2" fmla="*/ 5311613 w 5803648"/>
              <a:gd name="connsiteY2" fmla="*/ 4184935 h 4644801"/>
              <a:gd name="connsiteX3" fmla="*/ 927779 w 5803648"/>
              <a:gd name="connsiteY3" fmla="*/ 4468521 h 4644801"/>
              <a:gd name="connsiteX4" fmla="*/ 241739 w 5803648"/>
              <a:gd name="connsiteY4" fmla="*/ 1029752 h 4644801"/>
              <a:gd name="connsiteX0" fmla="*/ 241739 w 5803648"/>
              <a:gd name="connsiteY0" fmla="*/ 1029752 h 4681566"/>
              <a:gd name="connsiteX1" fmla="*/ 4957170 w 5803648"/>
              <a:gd name="connsiteY1" fmla="*/ 2587 h 4681566"/>
              <a:gd name="connsiteX2" fmla="*/ 5311613 w 5803648"/>
              <a:gd name="connsiteY2" fmla="*/ 4184935 h 4681566"/>
              <a:gd name="connsiteX3" fmla="*/ 927779 w 5803648"/>
              <a:gd name="connsiteY3" fmla="*/ 4468521 h 4681566"/>
              <a:gd name="connsiteX4" fmla="*/ 241739 w 5803648"/>
              <a:gd name="connsiteY4" fmla="*/ 1029752 h 4681566"/>
              <a:gd name="connsiteX0" fmla="*/ 241739 w 5912208"/>
              <a:gd name="connsiteY0" fmla="*/ 1058797 h 4710611"/>
              <a:gd name="connsiteX1" fmla="*/ 4957170 w 5912208"/>
              <a:gd name="connsiteY1" fmla="*/ 31632 h 4710611"/>
              <a:gd name="connsiteX2" fmla="*/ 5311613 w 5912208"/>
              <a:gd name="connsiteY2" fmla="*/ 4213980 h 4710611"/>
              <a:gd name="connsiteX3" fmla="*/ 927779 w 5912208"/>
              <a:gd name="connsiteY3" fmla="*/ 4497566 h 4710611"/>
              <a:gd name="connsiteX4" fmla="*/ 241739 w 5912208"/>
              <a:gd name="connsiteY4" fmla="*/ 1058797 h 4710611"/>
              <a:gd name="connsiteX0" fmla="*/ 241739 w 5643205"/>
              <a:gd name="connsiteY0" fmla="*/ 909302 h 4561116"/>
              <a:gd name="connsiteX1" fmla="*/ 4042770 w 5643205"/>
              <a:gd name="connsiteY1" fmla="*/ 32862 h 4561116"/>
              <a:gd name="connsiteX2" fmla="*/ 5311613 w 5643205"/>
              <a:gd name="connsiteY2" fmla="*/ 4064485 h 4561116"/>
              <a:gd name="connsiteX3" fmla="*/ 927779 w 5643205"/>
              <a:gd name="connsiteY3" fmla="*/ 4348071 h 4561116"/>
              <a:gd name="connsiteX4" fmla="*/ 241739 w 5643205"/>
              <a:gd name="connsiteY4" fmla="*/ 909302 h 4561116"/>
              <a:gd name="connsiteX0" fmla="*/ 241739 w 5838417"/>
              <a:gd name="connsiteY0" fmla="*/ 955224 h 4607038"/>
              <a:gd name="connsiteX1" fmla="*/ 4042770 w 5838417"/>
              <a:gd name="connsiteY1" fmla="*/ 78784 h 4607038"/>
              <a:gd name="connsiteX2" fmla="*/ 5311613 w 5838417"/>
              <a:gd name="connsiteY2" fmla="*/ 4110407 h 4607038"/>
              <a:gd name="connsiteX3" fmla="*/ 927779 w 5838417"/>
              <a:gd name="connsiteY3" fmla="*/ 4393993 h 4607038"/>
              <a:gd name="connsiteX4" fmla="*/ 241739 w 5838417"/>
              <a:gd name="connsiteY4" fmla="*/ 955224 h 4607038"/>
              <a:gd name="connsiteX0" fmla="*/ 241739 w 5838417"/>
              <a:gd name="connsiteY0" fmla="*/ 955224 h 4479329"/>
              <a:gd name="connsiteX1" fmla="*/ 4042770 w 5838417"/>
              <a:gd name="connsiteY1" fmla="*/ 78784 h 4479329"/>
              <a:gd name="connsiteX2" fmla="*/ 5311613 w 5838417"/>
              <a:gd name="connsiteY2" fmla="*/ 4110407 h 4479329"/>
              <a:gd name="connsiteX3" fmla="*/ 927779 w 5838417"/>
              <a:gd name="connsiteY3" fmla="*/ 4393993 h 4479329"/>
              <a:gd name="connsiteX4" fmla="*/ 241739 w 5838417"/>
              <a:gd name="connsiteY4" fmla="*/ 955224 h 4479329"/>
              <a:gd name="connsiteX0" fmla="*/ 241739 w 5939526"/>
              <a:gd name="connsiteY0" fmla="*/ 942880 h 4466985"/>
              <a:gd name="connsiteX1" fmla="*/ 4042770 w 5939526"/>
              <a:gd name="connsiteY1" fmla="*/ 66440 h 4466985"/>
              <a:gd name="connsiteX2" fmla="*/ 5311613 w 5939526"/>
              <a:gd name="connsiteY2" fmla="*/ 4098063 h 4466985"/>
              <a:gd name="connsiteX3" fmla="*/ 927779 w 5939526"/>
              <a:gd name="connsiteY3" fmla="*/ 4381649 h 4466985"/>
              <a:gd name="connsiteX4" fmla="*/ 241739 w 5939526"/>
              <a:gd name="connsiteY4" fmla="*/ 942880 h 4466985"/>
              <a:gd name="connsiteX0" fmla="*/ 347237 w 6045024"/>
              <a:gd name="connsiteY0" fmla="*/ 942880 h 4466985"/>
              <a:gd name="connsiteX1" fmla="*/ 4148268 w 6045024"/>
              <a:gd name="connsiteY1" fmla="*/ 66440 h 4466985"/>
              <a:gd name="connsiteX2" fmla="*/ 5417111 w 6045024"/>
              <a:gd name="connsiteY2" fmla="*/ 4098063 h 4466985"/>
              <a:gd name="connsiteX3" fmla="*/ 651440 w 6045024"/>
              <a:gd name="connsiteY3" fmla="*/ 4381649 h 4466985"/>
              <a:gd name="connsiteX4" fmla="*/ 347237 w 6045024"/>
              <a:gd name="connsiteY4" fmla="*/ 942880 h 4466985"/>
              <a:gd name="connsiteX0" fmla="*/ 273775 w 5971562"/>
              <a:gd name="connsiteY0" fmla="*/ 942880 h 4466985"/>
              <a:gd name="connsiteX1" fmla="*/ 4074806 w 5971562"/>
              <a:gd name="connsiteY1" fmla="*/ 66440 h 4466985"/>
              <a:gd name="connsiteX2" fmla="*/ 5343649 w 5971562"/>
              <a:gd name="connsiteY2" fmla="*/ 4098063 h 4466985"/>
              <a:gd name="connsiteX3" fmla="*/ 577978 w 5971562"/>
              <a:gd name="connsiteY3" fmla="*/ 4381649 h 4466985"/>
              <a:gd name="connsiteX4" fmla="*/ 273775 w 5971562"/>
              <a:gd name="connsiteY4" fmla="*/ 942880 h 4466985"/>
              <a:gd name="connsiteX0" fmla="*/ 273775 w 5971562"/>
              <a:gd name="connsiteY0" fmla="*/ 942880 h 4448824"/>
              <a:gd name="connsiteX1" fmla="*/ 4074806 w 5971562"/>
              <a:gd name="connsiteY1" fmla="*/ 66440 h 4448824"/>
              <a:gd name="connsiteX2" fmla="*/ 5343649 w 5971562"/>
              <a:gd name="connsiteY2" fmla="*/ 4098063 h 4448824"/>
              <a:gd name="connsiteX3" fmla="*/ 577978 w 5971562"/>
              <a:gd name="connsiteY3" fmla="*/ 4381649 h 4448824"/>
              <a:gd name="connsiteX4" fmla="*/ 273775 w 5971562"/>
              <a:gd name="connsiteY4" fmla="*/ 942880 h 4448824"/>
              <a:gd name="connsiteX0" fmla="*/ 273775 w 5783646"/>
              <a:gd name="connsiteY0" fmla="*/ 940244 h 4466512"/>
              <a:gd name="connsiteX1" fmla="*/ 4074806 w 5783646"/>
              <a:gd name="connsiteY1" fmla="*/ 63804 h 4466512"/>
              <a:gd name="connsiteX2" fmla="*/ 5052247 w 5783646"/>
              <a:gd name="connsiteY2" fmla="*/ 4306442 h 4466512"/>
              <a:gd name="connsiteX3" fmla="*/ 577978 w 5783646"/>
              <a:gd name="connsiteY3" fmla="*/ 4379013 h 4466512"/>
              <a:gd name="connsiteX4" fmla="*/ 273775 w 5783646"/>
              <a:gd name="connsiteY4" fmla="*/ 940244 h 4466512"/>
              <a:gd name="connsiteX0" fmla="*/ 273775 w 5864506"/>
              <a:gd name="connsiteY0" fmla="*/ 934546 h 4460814"/>
              <a:gd name="connsiteX1" fmla="*/ 4074806 w 5864506"/>
              <a:gd name="connsiteY1" fmla="*/ 58106 h 4460814"/>
              <a:gd name="connsiteX2" fmla="*/ 5052247 w 5864506"/>
              <a:gd name="connsiteY2" fmla="*/ 4300744 h 4460814"/>
              <a:gd name="connsiteX3" fmla="*/ 577978 w 5864506"/>
              <a:gd name="connsiteY3" fmla="*/ 4373315 h 4460814"/>
              <a:gd name="connsiteX4" fmla="*/ 273775 w 5864506"/>
              <a:gd name="connsiteY4" fmla="*/ 934546 h 4460814"/>
              <a:gd name="connsiteX0" fmla="*/ 273775 w 5500878"/>
              <a:gd name="connsiteY0" fmla="*/ 877967 h 4404235"/>
              <a:gd name="connsiteX1" fmla="*/ 4074806 w 5500878"/>
              <a:gd name="connsiteY1" fmla="*/ 1527 h 4404235"/>
              <a:gd name="connsiteX2" fmla="*/ 5052247 w 5500878"/>
              <a:gd name="connsiteY2" fmla="*/ 4244165 h 4404235"/>
              <a:gd name="connsiteX3" fmla="*/ 577978 w 5500878"/>
              <a:gd name="connsiteY3" fmla="*/ 4316736 h 4404235"/>
              <a:gd name="connsiteX4" fmla="*/ 273775 w 5500878"/>
              <a:gd name="connsiteY4" fmla="*/ 877967 h 440423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961503"/>
              <a:gd name="connsiteY0" fmla="*/ 925032 h 4451300"/>
              <a:gd name="connsiteX1" fmla="*/ 5220318 w 5961503"/>
              <a:gd name="connsiteY1" fmla="*/ 8398 h 4451300"/>
              <a:gd name="connsiteX2" fmla="*/ 5052247 w 5961503"/>
              <a:gd name="connsiteY2" fmla="*/ 4291230 h 4451300"/>
              <a:gd name="connsiteX3" fmla="*/ 577978 w 5961503"/>
              <a:gd name="connsiteY3" fmla="*/ 4363801 h 4451300"/>
              <a:gd name="connsiteX4" fmla="*/ 273775 w 5961503"/>
              <a:gd name="connsiteY4" fmla="*/ 925032 h 4451300"/>
              <a:gd name="connsiteX0" fmla="*/ 273775 w 5802230"/>
              <a:gd name="connsiteY0" fmla="*/ 894937 h 4421205"/>
              <a:gd name="connsiteX1" fmla="*/ 4858577 w 5802230"/>
              <a:gd name="connsiteY1" fmla="*/ 8448 h 4421205"/>
              <a:gd name="connsiteX2" fmla="*/ 5052247 w 5802230"/>
              <a:gd name="connsiteY2" fmla="*/ 4261135 h 4421205"/>
              <a:gd name="connsiteX3" fmla="*/ 577978 w 5802230"/>
              <a:gd name="connsiteY3" fmla="*/ 4333706 h 4421205"/>
              <a:gd name="connsiteX4" fmla="*/ 273775 w 5802230"/>
              <a:gd name="connsiteY4" fmla="*/ 894937 h 4421205"/>
              <a:gd name="connsiteX0" fmla="*/ 273775 w 5537359"/>
              <a:gd name="connsiteY0" fmla="*/ 894986 h 4417612"/>
              <a:gd name="connsiteX1" fmla="*/ 4858577 w 5537359"/>
              <a:gd name="connsiteY1" fmla="*/ 8497 h 4417612"/>
              <a:gd name="connsiteX2" fmla="*/ 4559878 w 5537359"/>
              <a:gd name="connsiteY2" fmla="*/ 4231039 h 4417612"/>
              <a:gd name="connsiteX3" fmla="*/ 577978 w 5537359"/>
              <a:gd name="connsiteY3" fmla="*/ 4333755 h 4417612"/>
              <a:gd name="connsiteX4" fmla="*/ 273775 w 5537359"/>
              <a:gd name="connsiteY4" fmla="*/ 894986 h 4417612"/>
              <a:gd name="connsiteX0" fmla="*/ 273775 w 5812461"/>
              <a:gd name="connsiteY0" fmla="*/ 895572 h 4418198"/>
              <a:gd name="connsiteX1" fmla="*/ 4858577 w 5812461"/>
              <a:gd name="connsiteY1" fmla="*/ 9083 h 4418198"/>
              <a:gd name="connsiteX2" fmla="*/ 4559878 w 5812461"/>
              <a:gd name="connsiteY2" fmla="*/ 4231625 h 4418198"/>
              <a:gd name="connsiteX3" fmla="*/ 577978 w 5812461"/>
              <a:gd name="connsiteY3" fmla="*/ 4334341 h 4418198"/>
              <a:gd name="connsiteX4" fmla="*/ 273775 w 5812461"/>
              <a:gd name="connsiteY4" fmla="*/ 895572 h 4418198"/>
              <a:gd name="connsiteX0" fmla="*/ 273775 w 5806873"/>
              <a:gd name="connsiteY0" fmla="*/ 895295 h 4440129"/>
              <a:gd name="connsiteX1" fmla="*/ 4858577 w 5806873"/>
              <a:gd name="connsiteY1" fmla="*/ 8806 h 4440129"/>
              <a:gd name="connsiteX2" fmla="*/ 4549829 w 5806873"/>
              <a:gd name="connsiteY2" fmla="*/ 4382073 h 4440129"/>
              <a:gd name="connsiteX3" fmla="*/ 577978 w 5806873"/>
              <a:gd name="connsiteY3" fmla="*/ 4334064 h 4440129"/>
              <a:gd name="connsiteX4" fmla="*/ 273775 w 5806873"/>
              <a:gd name="connsiteY4" fmla="*/ 895295 h 4440129"/>
              <a:gd name="connsiteX0" fmla="*/ 273775 w 5806873"/>
              <a:gd name="connsiteY0" fmla="*/ 895295 h 4404386"/>
              <a:gd name="connsiteX1" fmla="*/ 4858577 w 5806873"/>
              <a:gd name="connsiteY1" fmla="*/ 8806 h 4404386"/>
              <a:gd name="connsiteX2" fmla="*/ 4549829 w 5806873"/>
              <a:gd name="connsiteY2" fmla="*/ 4382073 h 4404386"/>
              <a:gd name="connsiteX3" fmla="*/ 577978 w 5806873"/>
              <a:gd name="connsiteY3" fmla="*/ 4334064 h 4404386"/>
              <a:gd name="connsiteX4" fmla="*/ 273775 w 5806873"/>
              <a:gd name="connsiteY4" fmla="*/ 895295 h 4404386"/>
              <a:gd name="connsiteX0" fmla="*/ 273775 w 5810350"/>
              <a:gd name="connsiteY0" fmla="*/ 890500 h 4399591"/>
              <a:gd name="connsiteX1" fmla="*/ 4858577 w 5810350"/>
              <a:gd name="connsiteY1" fmla="*/ 4011 h 4399591"/>
              <a:gd name="connsiteX2" fmla="*/ 4549829 w 5810350"/>
              <a:gd name="connsiteY2" fmla="*/ 4377278 h 4399591"/>
              <a:gd name="connsiteX3" fmla="*/ 577978 w 5810350"/>
              <a:gd name="connsiteY3" fmla="*/ 4329269 h 4399591"/>
              <a:gd name="connsiteX4" fmla="*/ 273775 w 5810350"/>
              <a:gd name="connsiteY4" fmla="*/ 890500 h 4399591"/>
              <a:gd name="connsiteX0" fmla="*/ 305470 w 5842045"/>
              <a:gd name="connsiteY0" fmla="*/ 890500 h 4399591"/>
              <a:gd name="connsiteX1" fmla="*/ 4890272 w 5842045"/>
              <a:gd name="connsiteY1" fmla="*/ 4011 h 4399591"/>
              <a:gd name="connsiteX2" fmla="*/ 4581524 w 5842045"/>
              <a:gd name="connsiteY2" fmla="*/ 4377278 h 4399591"/>
              <a:gd name="connsiteX3" fmla="*/ 609673 w 5842045"/>
              <a:gd name="connsiteY3" fmla="*/ 4329269 h 4399591"/>
              <a:gd name="connsiteX4" fmla="*/ 305470 w 5842045"/>
              <a:gd name="connsiteY4" fmla="*/ 890500 h 4399591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864938"/>
              <a:gd name="connsiteY0" fmla="*/ 894601 h 4412913"/>
              <a:gd name="connsiteX1" fmla="*/ 4834800 w 5864938"/>
              <a:gd name="connsiteY1" fmla="*/ 8112 h 4412913"/>
              <a:gd name="connsiteX2" fmla="*/ 4526052 w 5864938"/>
              <a:gd name="connsiteY2" fmla="*/ 4381379 h 4412913"/>
              <a:gd name="connsiteX3" fmla="*/ 765216 w 5864938"/>
              <a:gd name="connsiteY3" fmla="*/ 4343418 h 4412913"/>
              <a:gd name="connsiteX4" fmla="*/ 249998 w 5864938"/>
              <a:gd name="connsiteY4" fmla="*/ 894601 h 4412913"/>
              <a:gd name="connsiteX0" fmla="*/ 249998 w 5804074"/>
              <a:gd name="connsiteY0" fmla="*/ 892681 h 4410993"/>
              <a:gd name="connsiteX1" fmla="*/ 4834800 w 5804074"/>
              <a:gd name="connsiteY1" fmla="*/ 6192 h 4410993"/>
              <a:gd name="connsiteX2" fmla="*/ 4526052 w 5804074"/>
              <a:gd name="connsiteY2" fmla="*/ 4379459 h 4410993"/>
              <a:gd name="connsiteX3" fmla="*/ 765216 w 5804074"/>
              <a:gd name="connsiteY3" fmla="*/ 4341498 h 4410993"/>
              <a:gd name="connsiteX4" fmla="*/ 249998 w 5804074"/>
              <a:gd name="connsiteY4" fmla="*/ 892681 h 4410993"/>
              <a:gd name="connsiteX0" fmla="*/ 251951 w 5806027"/>
              <a:gd name="connsiteY0" fmla="*/ 892681 h 4410993"/>
              <a:gd name="connsiteX1" fmla="*/ 4836753 w 5806027"/>
              <a:gd name="connsiteY1" fmla="*/ 6192 h 4410993"/>
              <a:gd name="connsiteX2" fmla="*/ 4528005 w 5806027"/>
              <a:gd name="connsiteY2" fmla="*/ 4379459 h 4410993"/>
              <a:gd name="connsiteX3" fmla="*/ 767169 w 5806027"/>
              <a:gd name="connsiteY3" fmla="*/ 4341498 h 4410993"/>
              <a:gd name="connsiteX4" fmla="*/ 251951 w 5806027"/>
              <a:gd name="connsiteY4" fmla="*/ 892681 h 4410993"/>
              <a:gd name="connsiteX0" fmla="*/ 251951 w 5952250"/>
              <a:gd name="connsiteY0" fmla="*/ 893934 h 4412246"/>
              <a:gd name="connsiteX1" fmla="*/ 4836753 w 5952250"/>
              <a:gd name="connsiteY1" fmla="*/ 7445 h 4412246"/>
              <a:gd name="connsiteX2" fmla="*/ 4528005 w 5952250"/>
              <a:gd name="connsiteY2" fmla="*/ 4380712 h 4412246"/>
              <a:gd name="connsiteX3" fmla="*/ 767169 w 5952250"/>
              <a:gd name="connsiteY3" fmla="*/ 4342751 h 4412246"/>
              <a:gd name="connsiteX4" fmla="*/ 251951 w 5952250"/>
              <a:gd name="connsiteY4" fmla="*/ 893934 h 4412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52250" h="4412246">
                <a:moveTo>
                  <a:pt x="251951" y="893934"/>
                </a:moveTo>
                <a:cubicBezTo>
                  <a:pt x="745237" y="-610713"/>
                  <a:pt x="2826165" y="406772"/>
                  <a:pt x="4836753" y="7445"/>
                </a:cubicBezTo>
                <a:cubicBezTo>
                  <a:pt x="6231043" y="-212875"/>
                  <a:pt x="6520011" y="4530693"/>
                  <a:pt x="4528005" y="4380712"/>
                </a:cubicBezTo>
                <a:cubicBezTo>
                  <a:pt x="2239413" y="3902484"/>
                  <a:pt x="2362425" y="4630059"/>
                  <a:pt x="767169" y="4342751"/>
                </a:cubicBezTo>
                <a:cubicBezTo>
                  <a:pt x="203544" y="4187932"/>
                  <a:pt x="-329936" y="2736876"/>
                  <a:pt x="251951" y="893934"/>
                </a:cubicBezTo>
                <a:close/>
              </a:path>
            </a:pathLst>
          </a:custGeom>
        </p:spPr>
      </p:pic>
      <p:pic>
        <p:nvPicPr>
          <p:cNvPr id="13" name="Picture Placeholder 6">
            <a:extLst>
              <a:ext uri="{FF2B5EF4-FFF2-40B4-BE49-F238E27FC236}">
                <a16:creationId xmlns:a16="http://schemas.microsoft.com/office/drawing/2014/main" id="{8F3D93CF-C1A9-FC34-7BA2-E1D28A855A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68" t="35701" r="18899" b="26154"/>
          <a:stretch>
            <a:fillRect/>
          </a:stretch>
        </p:blipFill>
        <p:spPr>
          <a:xfrm>
            <a:off x="1169769" y="1221442"/>
            <a:ext cx="6804462" cy="5043968"/>
          </a:xfrm>
          <a:custGeom>
            <a:avLst/>
            <a:gdLst>
              <a:gd name="connsiteX0" fmla="*/ 0 w 5733065"/>
              <a:gd name="connsiteY0" fmla="*/ 2293257 h 4586514"/>
              <a:gd name="connsiteX1" fmla="*/ 2866533 w 5733065"/>
              <a:gd name="connsiteY1" fmla="*/ 0 h 4586514"/>
              <a:gd name="connsiteX2" fmla="*/ 5733065 w 5733065"/>
              <a:gd name="connsiteY2" fmla="*/ 2293257 h 4586514"/>
              <a:gd name="connsiteX3" fmla="*/ 2866533 w 5733065"/>
              <a:gd name="connsiteY3" fmla="*/ 4586514 h 4586514"/>
              <a:gd name="connsiteX4" fmla="*/ 0 w 5733065"/>
              <a:gd name="connsiteY4" fmla="*/ 2293257 h 4586514"/>
              <a:gd name="connsiteX0" fmla="*/ 0 w 5672775"/>
              <a:gd name="connsiteY0" fmla="*/ 806101 h 4586514"/>
              <a:gd name="connsiteX1" fmla="*/ 2806243 w 5672775"/>
              <a:gd name="connsiteY1" fmla="*/ 0 h 4586514"/>
              <a:gd name="connsiteX2" fmla="*/ 5672775 w 5672775"/>
              <a:gd name="connsiteY2" fmla="*/ 2293257 h 4586514"/>
              <a:gd name="connsiteX3" fmla="*/ 2806243 w 5672775"/>
              <a:gd name="connsiteY3" fmla="*/ 4586514 h 4586514"/>
              <a:gd name="connsiteX4" fmla="*/ 0 w 5672775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648431 h 4428844"/>
              <a:gd name="connsiteX1" fmla="*/ 5723296 w 5866724"/>
              <a:gd name="connsiteY1" fmla="*/ 113635 h 4428844"/>
              <a:gd name="connsiteX2" fmla="*/ 5866724 w 5866724"/>
              <a:gd name="connsiteY2" fmla="*/ 2135587 h 4428844"/>
              <a:gd name="connsiteX3" fmla="*/ 3000192 w 5866724"/>
              <a:gd name="connsiteY3" fmla="*/ 4428844 h 4428844"/>
              <a:gd name="connsiteX4" fmla="*/ 193949 w 5866724"/>
              <a:gd name="connsiteY4" fmla="*/ 648431 h 4428844"/>
              <a:gd name="connsiteX0" fmla="*/ 193949 w 5866724"/>
              <a:gd name="connsiteY0" fmla="*/ 639455 h 4419868"/>
              <a:gd name="connsiteX1" fmla="*/ 5723296 w 5866724"/>
              <a:gd name="connsiteY1" fmla="*/ 104659 h 4419868"/>
              <a:gd name="connsiteX2" fmla="*/ 5866724 w 5866724"/>
              <a:gd name="connsiteY2" fmla="*/ 2126611 h 4419868"/>
              <a:gd name="connsiteX3" fmla="*/ 3000192 w 5866724"/>
              <a:gd name="connsiteY3" fmla="*/ 4419868 h 4419868"/>
              <a:gd name="connsiteX4" fmla="*/ 193949 w 5866724"/>
              <a:gd name="connsiteY4" fmla="*/ 639455 h 4419868"/>
              <a:gd name="connsiteX0" fmla="*/ 193949 w 6103969"/>
              <a:gd name="connsiteY0" fmla="*/ 639455 h 4419868"/>
              <a:gd name="connsiteX1" fmla="*/ 5723296 w 6103969"/>
              <a:gd name="connsiteY1" fmla="*/ 104659 h 4419868"/>
              <a:gd name="connsiteX2" fmla="*/ 5866724 w 6103969"/>
              <a:gd name="connsiteY2" fmla="*/ 2126611 h 4419868"/>
              <a:gd name="connsiteX3" fmla="*/ 3000192 w 6103969"/>
              <a:gd name="connsiteY3" fmla="*/ 4419868 h 4419868"/>
              <a:gd name="connsiteX4" fmla="*/ 193949 w 6103969"/>
              <a:gd name="connsiteY4" fmla="*/ 639455 h 4419868"/>
              <a:gd name="connsiteX0" fmla="*/ 193949 w 5866927"/>
              <a:gd name="connsiteY0" fmla="*/ 725715 h 4506128"/>
              <a:gd name="connsiteX1" fmla="*/ 5271121 w 5866927"/>
              <a:gd name="connsiteY1" fmla="*/ 0 h 4506128"/>
              <a:gd name="connsiteX2" fmla="*/ 5866724 w 5866927"/>
              <a:gd name="connsiteY2" fmla="*/ 2212871 h 4506128"/>
              <a:gd name="connsiteX3" fmla="*/ 3000192 w 5866927"/>
              <a:gd name="connsiteY3" fmla="*/ 4506128 h 4506128"/>
              <a:gd name="connsiteX4" fmla="*/ 193949 w 5866927"/>
              <a:gd name="connsiteY4" fmla="*/ 725715 h 4506128"/>
              <a:gd name="connsiteX0" fmla="*/ 193949 w 5887493"/>
              <a:gd name="connsiteY0" fmla="*/ 730942 h 4511355"/>
              <a:gd name="connsiteX1" fmla="*/ 5271121 w 5887493"/>
              <a:gd name="connsiteY1" fmla="*/ 5227 h 4511355"/>
              <a:gd name="connsiteX2" fmla="*/ 5866724 w 5887493"/>
              <a:gd name="connsiteY2" fmla="*/ 2218098 h 4511355"/>
              <a:gd name="connsiteX3" fmla="*/ 3000192 w 5887493"/>
              <a:gd name="connsiteY3" fmla="*/ 4511355 h 4511355"/>
              <a:gd name="connsiteX4" fmla="*/ 193949 w 5887493"/>
              <a:gd name="connsiteY4" fmla="*/ 730942 h 4511355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88203 w 5760978"/>
              <a:gd name="connsiteY0" fmla="*/ 811097 h 4591510"/>
              <a:gd name="connsiteX1" fmla="*/ 4934263 w 5760978"/>
              <a:gd name="connsiteY1" fmla="*/ 4995 h 4591510"/>
              <a:gd name="connsiteX2" fmla="*/ 5760978 w 5760978"/>
              <a:gd name="connsiteY2" fmla="*/ 2298253 h 4591510"/>
              <a:gd name="connsiteX3" fmla="*/ 2894446 w 5760978"/>
              <a:gd name="connsiteY3" fmla="*/ 4591510 h 4591510"/>
              <a:gd name="connsiteX4" fmla="*/ 88203 w 5760978"/>
              <a:gd name="connsiteY4" fmla="*/ 811097 h 4591510"/>
              <a:gd name="connsiteX0" fmla="*/ 205536 w 5878311"/>
              <a:gd name="connsiteY0" fmla="*/ 811097 h 4601558"/>
              <a:gd name="connsiteX1" fmla="*/ 5051596 w 5878311"/>
              <a:gd name="connsiteY1" fmla="*/ 4995 h 4601558"/>
              <a:gd name="connsiteX2" fmla="*/ 5878311 w 5878311"/>
              <a:gd name="connsiteY2" fmla="*/ 2298253 h 4601558"/>
              <a:gd name="connsiteX3" fmla="*/ 1303559 w 5878311"/>
              <a:gd name="connsiteY3" fmla="*/ 4601558 h 4601558"/>
              <a:gd name="connsiteX4" fmla="*/ 205536 w 5878311"/>
              <a:gd name="connsiteY4" fmla="*/ 811097 h 4601558"/>
              <a:gd name="connsiteX0" fmla="*/ 178601 w 5851376"/>
              <a:gd name="connsiteY0" fmla="*/ 811097 h 4601558"/>
              <a:gd name="connsiteX1" fmla="*/ 5024661 w 5851376"/>
              <a:gd name="connsiteY1" fmla="*/ 4995 h 4601558"/>
              <a:gd name="connsiteX2" fmla="*/ 5851376 w 5851376"/>
              <a:gd name="connsiteY2" fmla="*/ 2298253 h 4601558"/>
              <a:gd name="connsiteX3" fmla="*/ 1276624 w 5851376"/>
              <a:gd name="connsiteY3" fmla="*/ 4601558 h 4601558"/>
              <a:gd name="connsiteX4" fmla="*/ 178601 w 5851376"/>
              <a:gd name="connsiteY4" fmla="*/ 811097 h 4601558"/>
              <a:gd name="connsiteX0" fmla="*/ 178601 w 5851376"/>
              <a:gd name="connsiteY0" fmla="*/ 811097 h 4607410"/>
              <a:gd name="connsiteX1" fmla="*/ 5024661 w 5851376"/>
              <a:gd name="connsiteY1" fmla="*/ 4995 h 4607410"/>
              <a:gd name="connsiteX2" fmla="*/ 5851376 w 5851376"/>
              <a:gd name="connsiteY2" fmla="*/ 2298253 h 4607410"/>
              <a:gd name="connsiteX3" fmla="*/ 1276624 w 5851376"/>
              <a:gd name="connsiteY3" fmla="*/ 4601558 h 4607410"/>
              <a:gd name="connsiteX4" fmla="*/ 178601 w 5851376"/>
              <a:gd name="connsiteY4" fmla="*/ 811097 h 4607410"/>
              <a:gd name="connsiteX0" fmla="*/ 178601 w 5851376"/>
              <a:gd name="connsiteY0" fmla="*/ 811097 h 4601879"/>
              <a:gd name="connsiteX1" fmla="*/ 5024661 w 5851376"/>
              <a:gd name="connsiteY1" fmla="*/ 4995 h 4601879"/>
              <a:gd name="connsiteX2" fmla="*/ 5851376 w 5851376"/>
              <a:gd name="connsiteY2" fmla="*/ 2298253 h 4601879"/>
              <a:gd name="connsiteX3" fmla="*/ 1276624 w 5851376"/>
              <a:gd name="connsiteY3" fmla="*/ 4601558 h 4601879"/>
              <a:gd name="connsiteX4" fmla="*/ 178601 w 5851376"/>
              <a:gd name="connsiteY4" fmla="*/ 811097 h 4601879"/>
              <a:gd name="connsiteX0" fmla="*/ 178601 w 5598354"/>
              <a:gd name="connsiteY0" fmla="*/ 808523 h 4709660"/>
              <a:gd name="connsiteX1" fmla="*/ 5024661 w 5598354"/>
              <a:gd name="connsiteY1" fmla="*/ 2421 h 4709660"/>
              <a:gd name="connsiteX2" fmla="*/ 5549926 w 5598354"/>
              <a:gd name="connsiteY2" fmla="*/ 4224963 h 4709660"/>
              <a:gd name="connsiteX3" fmla="*/ 1276624 w 5598354"/>
              <a:gd name="connsiteY3" fmla="*/ 4598984 h 4709660"/>
              <a:gd name="connsiteX4" fmla="*/ 178601 w 5598354"/>
              <a:gd name="connsiteY4" fmla="*/ 808523 h 4709660"/>
              <a:gd name="connsiteX0" fmla="*/ 178601 w 5915101"/>
              <a:gd name="connsiteY0" fmla="*/ 808718 h 4709855"/>
              <a:gd name="connsiteX1" fmla="*/ 5024661 w 5915101"/>
              <a:gd name="connsiteY1" fmla="*/ 2616 h 4709855"/>
              <a:gd name="connsiteX2" fmla="*/ 5549926 w 5915101"/>
              <a:gd name="connsiteY2" fmla="*/ 4225158 h 4709855"/>
              <a:gd name="connsiteX3" fmla="*/ 1276624 w 5915101"/>
              <a:gd name="connsiteY3" fmla="*/ 4599179 h 4709855"/>
              <a:gd name="connsiteX4" fmla="*/ 178601 w 5915101"/>
              <a:gd name="connsiteY4" fmla="*/ 808718 h 4709855"/>
              <a:gd name="connsiteX0" fmla="*/ 178601 w 5675803"/>
              <a:gd name="connsiteY0" fmla="*/ 808922 h 4621140"/>
              <a:gd name="connsiteX1" fmla="*/ 5024661 w 5675803"/>
              <a:gd name="connsiteY1" fmla="*/ 2820 h 4621140"/>
              <a:gd name="connsiteX2" fmla="*/ 5158040 w 5675803"/>
              <a:gd name="connsiteY2" fmla="*/ 3974153 h 4621140"/>
              <a:gd name="connsiteX3" fmla="*/ 1276624 w 5675803"/>
              <a:gd name="connsiteY3" fmla="*/ 4599383 h 4621140"/>
              <a:gd name="connsiteX4" fmla="*/ 178601 w 5675803"/>
              <a:gd name="connsiteY4" fmla="*/ 808922 h 4621140"/>
              <a:gd name="connsiteX0" fmla="*/ 178601 w 5675803"/>
              <a:gd name="connsiteY0" fmla="*/ 808922 h 4607064"/>
              <a:gd name="connsiteX1" fmla="*/ 5024661 w 5675803"/>
              <a:gd name="connsiteY1" fmla="*/ 2820 h 4607064"/>
              <a:gd name="connsiteX2" fmla="*/ 5158040 w 5675803"/>
              <a:gd name="connsiteY2" fmla="*/ 3974153 h 4607064"/>
              <a:gd name="connsiteX3" fmla="*/ 1276624 w 5675803"/>
              <a:gd name="connsiteY3" fmla="*/ 4599383 h 4607064"/>
              <a:gd name="connsiteX4" fmla="*/ 178601 w 5675803"/>
              <a:gd name="connsiteY4" fmla="*/ 808922 h 4607064"/>
              <a:gd name="connsiteX0" fmla="*/ 178601 w 5802309"/>
              <a:gd name="connsiteY0" fmla="*/ 808749 h 4651134"/>
              <a:gd name="connsiteX1" fmla="*/ 5024661 w 5802309"/>
              <a:gd name="connsiteY1" fmla="*/ 2647 h 4651134"/>
              <a:gd name="connsiteX2" fmla="*/ 5379104 w 5802309"/>
              <a:gd name="connsiteY2" fmla="*/ 4184995 h 4651134"/>
              <a:gd name="connsiteX3" fmla="*/ 1276624 w 5802309"/>
              <a:gd name="connsiteY3" fmla="*/ 4599210 h 4651134"/>
              <a:gd name="connsiteX4" fmla="*/ 178601 w 5802309"/>
              <a:gd name="connsiteY4" fmla="*/ 808749 h 465113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599150"/>
              <a:gd name="connsiteX1" fmla="*/ 4910882 w 5757360"/>
              <a:gd name="connsiteY1" fmla="*/ 2587 h 4599150"/>
              <a:gd name="connsiteX2" fmla="*/ 5265325 w 5757360"/>
              <a:gd name="connsiteY2" fmla="*/ 4184935 h 4599150"/>
              <a:gd name="connsiteX3" fmla="*/ 1162845 w 5757360"/>
              <a:gd name="connsiteY3" fmla="*/ 4599150 h 4599150"/>
              <a:gd name="connsiteX4" fmla="*/ 195451 w 5757360"/>
              <a:gd name="connsiteY4" fmla="*/ 1029752 h 4599150"/>
              <a:gd name="connsiteX0" fmla="*/ 195451 w 5757360"/>
              <a:gd name="connsiteY0" fmla="*/ 1029752 h 4725268"/>
              <a:gd name="connsiteX1" fmla="*/ 4910882 w 5757360"/>
              <a:gd name="connsiteY1" fmla="*/ 2587 h 4725268"/>
              <a:gd name="connsiteX2" fmla="*/ 5265325 w 5757360"/>
              <a:gd name="connsiteY2" fmla="*/ 4184935 h 4725268"/>
              <a:gd name="connsiteX3" fmla="*/ 1162845 w 5757360"/>
              <a:gd name="connsiteY3" fmla="*/ 4599150 h 4725268"/>
              <a:gd name="connsiteX4" fmla="*/ 195451 w 5757360"/>
              <a:gd name="connsiteY4" fmla="*/ 1029752 h 4725268"/>
              <a:gd name="connsiteX0" fmla="*/ 194182 w 5756091"/>
              <a:gd name="connsiteY0" fmla="*/ 1029752 h 4725268"/>
              <a:gd name="connsiteX1" fmla="*/ 4909613 w 5756091"/>
              <a:gd name="connsiteY1" fmla="*/ 2587 h 4725268"/>
              <a:gd name="connsiteX2" fmla="*/ 5264056 w 5756091"/>
              <a:gd name="connsiteY2" fmla="*/ 4184935 h 4725268"/>
              <a:gd name="connsiteX3" fmla="*/ 1161576 w 5756091"/>
              <a:gd name="connsiteY3" fmla="*/ 4599150 h 4725268"/>
              <a:gd name="connsiteX4" fmla="*/ 194182 w 5756091"/>
              <a:gd name="connsiteY4" fmla="*/ 1029752 h 4725268"/>
              <a:gd name="connsiteX0" fmla="*/ 241739 w 5803648"/>
              <a:gd name="connsiteY0" fmla="*/ 1029752 h 4644801"/>
              <a:gd name="connsiteX1" fmla="*/ 4957170 w 5803648"/>
              <a:gd name="connsiteY1" fmla="*/ 2587 h 4644801"/>
              <a:gd name="connsiteX2" fmla="*/ 5311613 w 5803648"/>
              <a:gd name="connsiteY2" fmla="*/ 4184935 h 4644801"/>
              <a:gd name="connsiteX3" fmla="*/ 927779 w 5803648"/>
              <a:gd name="connsiteY3" fmla="*/ 4468521 h 4644801"/>
              <a:gd name="connsiteX4" fmla="*/ 241739 w 5803648"/>
              <a:gd name="connsiteY4" fmla="*/ 1029752 h 4644801"/>
              <a:gd name="connsiteX0" fmla="*/ 241739 w 5803648"/>
              <a:gd name="connsiteY0" fmla="*/ 1029752 h 4681566"/>
              <a:gd name="connsiteX1" fmla="*/ 4957170 w 5803648"/>
              <a:gd name="connsiteY1" fmla="*/ 2587 h 4681566"/>
              <a:gd name="connsiteX2" fmla="*/ 5311613 w 5803648"/>
              <a:gd name="connsiteY2" fmla="*/ 4184935 h 4681566"/>
              <a:gd name="connsiteX3" fmla="*/ 927779 w 5803648"/>
              <a:gd name="connsiteY3" fmla="*/ 4468521 h 4681566"/>
              <a:gd name="connsiteX4" fmla="*/ 241739 w 5803648"/>
              <a:gd name="connsiteY4" fmla="*/ 1029752 h 4681566"/>
              <a:gd name="connsiteX0" fmla="*/ 241739 w 5912208"/>
              <a:gd name="connsiteY0" fmla="*/ 1058797 h 4710611"/>
              <a:gd name="connsiteX1" fmla="*/ 4957170 w 5912208"/>
              <a:gd name="connsiteY1" fmla="*/ 31632 h 4710611"/>
              <a:gd name="connsiteX2" fmla="*/ 5311613 w 5912208"/>
              <a:gd name="connsiteY2" fmla="*/ 4213980 h 4710611"/>
              <a:gd name="connsiteX3" fmla="*/ 927779 w 5912208"/>
              <a:gd name="connsiteY3" fmla="*/ 4497566 h 4710611"/>
              <a:gd name="connsiteX4" fmla="*/ 241739 w 5912208"/>
              <a:gd name="connsiteY4" fmla="*/ 1058797 h 4710611"/>
              <a:gd name="connsiteX0" fmla="*/ 241739 w 5643205"/>
              <a:gd name="connsiteY0" fmla="*/ 909302 h 4561116"/>
              <a:gd name="connsiteX1" fmla="*/ 4042770 w 5643205"/>
              <a:gd name="connsiteY1" fmla="*/ 32862 h 4561116"/>
              <a:gd name="connsiteX2" fmla="*/ 5311613 w 5643205"/>
              <a:gd name="connsiteY2" fmla="*/ 4064485 h 4561116"/>
              <a:gd name="connsiteX3" fmla="*/ 927779 w 5643205"/>
              <a:gd name="connsiteY3" fmla="*/ 4348071 h 4561116"/>
              <a:gd name="connsiteX4" fmla="*/ 241739 w 5643205"/>
              <a:gd name="connsiteY4" fmla="*/ 909302 h 4561116"/>
              <a:gd name="connsiteX0" fmla="*/ 241739 w 5838417"/>
              <a:gd name="connsiteY0" fmla="*/ 955224 h 4607038"/>
              <a:gd name="connsiteX1" fmla="*/ 4042770 w 5838417"/>
              <a:gd name="connsiteY1" fmla="*/ 78784 h 4607038"/>
              <a:gd name="connsiteX2" fmla="*/ 5311613 w 5838417"/>
              <a:gd name="connsiteY2" fmla="*/ 4110407 h 4607038"/>
              <a:gd name="connsiteX3" fmla="*/ 927779 w 5838417"/>
              <a:gd name="connsiteY3" fmla="*/ 4393993 h 4607038"/>
              <a:gd name="connsiteX4" fmla="*/ 241739 w 5838417"/>
              <a:gd name="connsiteY4" fmla="*/ 955224 h 4607038"/>
              <a:gd name="connsiteX0" fmla="*/ 241739 w 5838417"/>
              <a:gd name="connsiteY0" fmla="*/ 955224 h 4479329"/>
              <a:gd name="connsiteX1" fmla="*/ 4042770 w 5838417"/>
              <a:gd name="connsiteY1" fmla="*/ 78784 h 4479329"/>
              <a:gd name="connsiteX2" fmla="*/ 5311613 w 5838417"/>
              <a:gd name="connsiteY2" fmla="*/ 4110407 h 4479329"/>
              <a:gd name="connsiteX3" fmla="*/ 927779 w 5838417"/>
              <a:gd name="connsiteY3" fmla="*/ 4393993 h 4479329"/>
              <a:gd name="connsiteX4" fmla="*/ 241739 w 5838417"/>
              <a:gd name="connsiteY4" fmla="*/ 955224 h 4479329"/>
              <a:gd name="connsiteX0" fmla="*/ 241739 w 5939526"/>
              <a:gd name="connsiteY0" fmla="*/ 942880 h 4466985"/>
              <a:gd name="connsiteX1" fmla="*/ 4042770 w 5939526"/>
              <a:gd name="connsiteY1" fmla="*/ 66440 h 4466985"/>
              <a:gd name="connsiteX2" fmla="*/ 5311613 w 5939526"/>
              <a:gd name="connsiteY2" fmla="*/ 4098063 h 4466985"/>
              <a:gd name="connsiteX3" fmla="*/ 927779 w 5939526"/>
              <a:gd name="connsiteY3" fmla="*/ 4381649 h 4466985"/>
              <a:gd name="connsiteX4" fmla="*/ 241739 w 5939526"/>
              <a:gd name="connsiteY4" fmla="*/ 942880 h 4466985"/>
              <a:gd name="connsiteX0" fmla="*/ 347237 w 6045024"/>
              <a:gd name="connsiteY0" fmla="*/ 942880 h 4466985"/>
              <a:gd name="connsiteX1" fmla="*/ 4148268 w 6045024"/>
              <a:gd name="connsiteY1" fmla="*/ 66440 h 4466985"/>
              <a:gd name="connsiteX2" fmla="*/ 5417111 w 6045024"/>
              <a:gd name="connsiteY2" fmla="*/ 4098063 h 4466985"/>
              <a:gd name="connsiteX3" fmla="*/ 651440 w 6045024"/>
              <a:gd name="connsiteY3" fmla="*/ 4381649 h 4466985"/>
              <a:gd name="connsiteX4" fmla="*/ 347237 w 6045024"/>
              <a:gd name="connsiteY4" fmla="*/ 942880 h 4466985"/>
              <a:gd name="connsiteX0" fmla="*/ 273775 w 5971562"/>
              <a:gd name="connsiteY0" fmla="*/ 942880 h 4466985"/>
              <a:gd name="connsiteX1" fmla="*/ 4074806 w 5971562"/>
              <a:gd name="connsiteY1" fmla="*/ 66440 h 4466985"/>
              <a:gd name="connsiteX2" fmla="*/ 5343649 w 5971562"/>
              <a:gd name="connsiteY2" fmla="*/ 4098063 h 4466985"/>
              <a:gd name="connsiteX3" fmla="*/ 577978 w 5971562"/>
              <a:gd name="connsiteY3" fmla="*/ 4381649 h 4466985"/>
              <a:gd name="connsiteX4" fmla="*/ 273775 w 5971562"/>
              <a:gd name="connsiteY4" fmla="*/ 942880 h 4466985"/>
              <a:gd name="connsiteX0" fmla="*/ 273775 w 5971562"/>
              <a:gd name="connsiteY0" fmla="*/ 942880 h 4448824"/>
              <a:gd name="connsiteX1" fmla="*/ 4074806 w 5971562"/>
              <a:gd name="connsiteY1" fmla="*/ 66440 h 4448824"/>
              <a:gd name="connsiteX2" fmla="*/ 5343649 w 5971562"/>
              <a:gd name="connsiteY2" fmla="*/ 4098063 h 4448824"/>
              <a:gd name="connsiteX3" fmla="*/ 577978 w 5971562"/>
              <a:gd name="connsiteY3" fmla="*/ 4381649 h 4448824"/>
              <a:gd name="connsiteX4" fmla="*/ 273775 w 5971562"/>
              <a:gd name="connsiteY4" fmla="*/ 942880 h 4448824"/>
              <a:gd name="connsiteX0" fmla="*/ 273775 w 5783646"/>
              <a:gd name="connsiteY0" fmla="*/ 940244 h 4466512"/>
              <a:gd name="connsiteX1" fmla="*/ 4074806 w 5783646"/>
              <a:gd name="connsiteY1" fmla="*/ 63804 h 4466512"/>
              <a:gd name="connsiteX2" fmla="*/ 5052247 w 5783646"/>
              <a:gd name="connsiteY2" fmla="*/ 4306442 h 4466512"/>
              <a:gd name="connsiteX3" fmla="*/ 577978 w 5783646"/>
              <a:gd name="connsiteY3" fmla="*/ 4379013 h 4466512"/>
              <a:gd name="connsiteX4" fmla="*/ 273775 w 5783646"/>
              <a:gd name="connsiteY4" fmla="*/ 940244 h 4466512"/>
              <a:gd name="connsiteX0" fmla="*/ 273775 w 5864506"/>
              <a:gd name="connsiteY0" fmla="*/ 934546 h 4460814"/>
              <a:gd name="connsiteX1" fmla="*/ 4074806 w 5864506"/>
              <a:gd name="connsiteY1" fmla="*/ 58106 h 4460814"/>
              <a:gd name="connsiteX2" fmla="*/ 5052247 w 5864506"/>
              <a:gd name="connsiteY2" fmla="*/ 4300744 h 4460814"/>
              <a:gd name="connsiteX3" fmla="*/ 577978 w 5864506"/>
              <a:gd name="connsiteY3" fmla="*/ 4373315 h 4460814"/>
              <a:gd name="connsiteX4" fmla="*/ 273775 w 5864506"/>
              <a:gd name="connsiteY4" fmla="*/ 934546 h 4460814"/>
              <a:gd name="connsiteX0" fmla="*/ 273775 w 5500878"/>
              <a:gd name="connsiteY0" fmla="*/ 877967 h 4404235"/>
              <a:gd name="connsiteX1" fmla="*/ 4074806 w 5500878"/>
              <a:gd name="connsiteY1" fmla="*/ 1527 h 4404235"/>
              <a:gd name="connsiteX2" fmla="*/ 5052247 w 5500878"/>
              <a:gd name="connsiteY2" fmla="*/ 4244165 h 4404235"/>
              <a:gd name="connsiteX3" fmla="*/ 577978 w 5500878"/>
              <a:gd name="connsiteY3" fmla="*/ 4316736 h 4404235"/>
              <a:gd name="connsiteX4" fmla="*/ 273775 w 5500878"/>
              <a:gd name="connsiteY4" fmla="*/ 877967 h 440423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961503"/>
              <a:gd name="connsiteY0" fmla="*/ 925032 h 4451300"/>
              <a:gd name="connsiteX1" fmla="*/ 5220318 w 5961503"/>
              <a:gd name="connsiteY1" fmla="*/ 8398 h 4451300"/>
              <a:gd name="connsiteX2" fmla="*/ 5052247 w 5961503"/>
              <a:gd name="connsiteY2" fmla="*/ 4291230 h 4451300"/>
              <a:gd name="connsiteX3" fmla="*/ 577978 w 5961503"/>
              <a:gd name="connsiteY3" fmla="*/ 4363801 h 4451300"/>
              <a:gd name="connsiteX4" fmla="*/ 273775 w 5961503"/>
              <a:gd name="connsiteY4" fmla="*/ 925032 h 4451300"/>
              <a:gd name="connsiteX0" fmla="*/ 273775 w 5802230"/>
              <a:gd name="connsiteY0" fmla="*/ 894937 h 4421205"/>
              <a:gd name="connsiteX1" fmla="*/ 4858577 w 5802230"/>
              <a:gd name="connsiteY1" fmla="*/ 8448 h 4421205"/>
              <a:gd name="connsiteX2" fmla="*/ 5052247 w 5802230"/>
              <a:gd name="connsiteY2" fmla="*/ 4261135 h 4421205"/>
              <a:gd name="connsiteX3" fmla="*/ 577978 w 5802230"/>
              <a:gd name="connsiteY3" fmla="*/ 4333706 h 4421205"/>
              <a:gd name="connsiteX4" fmla="*/ 273775 w 5802230"/>
              <a:gd name="connsiteY4" fmla="*/ 894937 h 4421205"/>
              <a:gd name="connsiteX0" fmla="*/ 273775 w 5537359"/>
              <a:gd name="connsiteY0" fmla="*/ 894986 h 4417612"/>
              <a:gd name="connsiteX1" fmla="*/ 4858577 w 5537359"/>
              <a:gd name="connsiteY1" fmla="*/ 8497 h 4417612"/>
              <a:gd name="connsiteX2" fmla="*/ 4559878 w 5537359"/>
              <a:gd name="connsiteY2" fmla="*/ 4231039 h 4417612"/>
              <a:gd name="connsiteX3" fmla="*/ 577978 w 5537359"/>
              <a:gd name="connsiteY3" fmla="*/ 4333755 h 4417612"/>
              <a:gd name="connsiteX4" fmla="*/ 273775 w 5537359"/>
              <a:gd name="connsiteY4" fmla="*/ 894986 h 4417612"/>
              <a:gd name="connsiteX0" fmla="*/ 273775 w 5812461"/>
              <a:gd name="connsiteY0" fmla="*/ 895572 h 4418198"/>
              <a:gd name="connsiteX1" fmla="*/ 4858577 w 5812461"/>
              <a:gd name="connsiteY1" fmla="*/ 9083 h 4418198"/>
              <a:gd name="connsiteX2" fmla="*/ 4559878 w 5812461"/>
              <a:gd name="connsiteY2" fmla="*/ 4231625 h 4418198"/>
              <a:gd name="connsiteX3" fmla="*/ 577978 w 5812461"/>
              <a:gd name="connsiteY3" fmla="*/ 4334341 h 4418198"/>
              <a:gd name="connsiteX4" fmla="*/ 273775 w 5812461"/>
              <a:gd name="connsiteY4" fmla="*/ 895572 h 4418198"/>
              <a:gd name="connsiteX0" fmla="*/ 273775 w 5806873"/>
              <a:gd name="connsiteY0" fmla="*/ 895295 h 4440129"/>
              <a:gd name="connsiteX1" fmla="*/ 4858577 w 5806873"/>
              <a:gd name="connsiteY1" fmla="*/ 8806 h 4440129"/>
              <a:gd name="connsiteX2" fmla="*/ 4549829 w 5806873"/>
              <a:gd name="connsiteY2" fmla="*/ 4382073 h 4440129"/>
              <a:gd name="connsiteX3" fmla="*/ 577978 w 5806873"/>
              <a:gd name="connsiteY3" fmla="*/ 4334064 h 4440129"/>
              <a:gd name="connsiteX4" fmla="*/ 273775 w 5806873"/>
              <a:gd name="connsiteY4" fmla="*/ 895295 h 4440129"/>
              <a:gd name="connsiteX0" fmla="*/ 273775 w 5806873"/>
              <a:gd name="connsiteY0" fmla="*/ 895295 h 4404386"/>
              <a:gd name="connsiteX1" fmla="*/ 4858577 w 5806873"/>
              <a:gd name="connsiteY1" fmla="*/ 8806 h 4404386"/>
              <a:gd name="connsiteX2" fmla="*/ 4549829 w 5806873"/>
              <a:gd name="connsiteY2" fmla="*/ 4382073 h 4404386"/>
              <a:gd name="connsiteX3" fmla="*/ 577978 w 5806873"/>
              <a:gd name="connsiteY3" fmla="*/ 4334064 h 4404386"/>
              <a:gd name="connsiteX4" fmla="*/ 273775 w 5806873"/>
              <a:gd name="connsiteY4" fmla="*/ 895295 h 4404386"/>
              <a:gd name="connsiteX0" fmla="*/ 273775 w 5810350"/>
              <a:gd name="connsiteY0" fmla="*/ 890500 h 4399591"/>
              <a:gd name="connsiteX1" fmla="*/ 4858577 w 5810350"/>
              <a:gd name="connsiteY1" fmla="*/ 4011 h 4399591"/>
              <a:gd name="connsiteX2" fmla="*/ 4549829 w 5810350"/>
              <a:gd name="connsiteY2" fmla="*/ 4377278 h 4399591"/>
              <a:gd name="connsiteX3" fmla="*/ 577978 w 5810350"/>
              <a:gd name="connsiteY3" fmla="*/ 4329269 h 4399591"/>
              <a:gd name="connsiteX4" fmla="*/ 273775 w 5810350"/>
              <a:gd name="connsiteY4" fmla="*/ 890500 h 4399591"/>
              <a:gd name="connsiteX0" fmla="*/ 305470 w 5842045"/>
              <a:gd name="connsiteY0" fmla="*/ 890500 h 4399591"/>
              <a:gd name="connsiteX1" fmla="*/ 4890272 w 5842045"/>
              <a:gd name="connsiteY1" fmla="*/ 4011 h 4399591"/>
              <a:gd name="connsiteX2" fmla="*/ 4581524 w 5842045"/>
              <a:gd name="connsiteY2" fmla="*/ 4377278 h 4399591"/>
              <a:gd name="connsiteX3" fmla="*/ 609673 w 5842045"/>
              <a:gd name="connsiteY3" fmla="*/ 4329269 h 4399591"/>
              <a:gd name="connsiteX4" fmla="*/ 305470 w 5842045"/>
              <a:gd name="connsiteY4" fmla="*/ 890500 h 4399591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864938"/>
              <a:gd name="connsiteY0" fmla="*/ 894601 h 4412913"/>
              <a:gd name="connsiteX1" fmla="*/ 4834800 w 5864938"/>
              <a:gd name="connsiteY1" fmla="*/ 8112 h 4412913"/>
              <a:gd name="connsiteX2" fmla="*/ 4526052 w 5864938"/>
              <a:gd name="connsiteY2" fmla="*/ 4381379 h 4412913"/>
              <a:gd name="connsiteX3" fmla="*/ 765216 w 5864938"/>
              <a:gd name="connsiteY3" fmla="*/ 4343418 h 4412913"/>
              <a:gd name="connsiteX4" fmla="*/ 249998 w 5864938"/>
              <a:gd name="connsiteY4" fmla="*/ 894601 h 4412913"/>
              <a:gd name="connsiteX0" fmla="*/ 249998 w 5804074"/>
              <a:gd name="connsiteY0" fmla="*/ 892681 h 4410993"/>
              <a:gd name="connsiteX1" fmla="*/ 4834800 w 5804074"/>
              <a:gd name="connsiteY1" fmla="*/ 6192 h 4410993"/>
              <a:gd name="connsiteX2" fmla="*/ 4526052 w 5804074"/>
              <a:gd name="connsiteY2" fmla="*/ 4379459 h 4410993"/>
              <a:gd name="connsiteX3" fmla="*/ 765216 w 5804074"/>
              <a:gd name="connsiteY3" fmla="*/ 4341498 h 4410993"/>
              <a:gd name="connsiteX4" fmla="*/ 249998 w 5804074"/>
              <a:gd name="connsiteY4" fmla="*/ 892681 h 4410993"/>
              <a:gd name="connsiteX0" fmla="*/ 251951 w 5806027"/>
              <a:gd name="connsiteY0" fmla="*/ 892681 h 4410993"/>
              <a:gd name="connsiteX1" fmla="*/ 4836753 w 5806027"/>
              <a:gd name="connsiteY1" fmla="*/ 6192 h 4410993"/>
              <a:gd name="connsiteX2" fmla="*/ 4528005 w 5806027"/>
              <a:gd name="connsiteY2" fmla="*/ 4379459 h 4410993"/>
              <a:gd name="connsiteX3" fmla="*/ 767169 w 5806027"/>
              <a:gd name="connsiteY3" fmla="*/ 4341498 h 4410993"/>
              <a:gd name="connsiteX4" fmla="*/ 251951 w 5806027"/>
              <a:gd name="connsiteY4" fmla="*/ 892681 h 4410993"/>
              <a:gd name="connsiteX0" fmla="*/ 251951 w 5952250"/>
              <a:gd name="connsiteY0" fmla="*/ 893934 h 4412246"/>
              <a:gd name="connsiteX1" fmla="*/ 4836753 w 5952250"/>
              <a:gd name="connsiteY1" fmla="*/ 7445 h 4412246"/>
              <a:gd name="connsiteX2" fmla="*/ 4528005 w 5952250"/>
              <a:gd name="connsiteY2" fmla="*/ 4380712 h 4412246"/>
              <a:gd name="connsiteX3" fmla="*/ 767169 w 5952250"/>
              <a:gd name="connsiteY3" fmla="*/ 4342751 h 4412246"/>
              <a:gd name="connsiteX4" fmla="*/ 251951 w 5952250"/>
              <a:gd name="connsiteY4" fmla="*/ 893934 h 4412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52250" h="4412246">
                <a:moveTo>
                  <a:pt x="251951" y="893934"/>
                </a:moveTo>
                <a:cubicBezTo>
                  <a:pt x="745237" y="-610713"/>
                  <a:pt x="2826165" y="406772"/>
                  <a:pt x="4836753" y="7445"/>
                </a:cubicBezTo>
                <a:cubicBezTo>
                  <a:pt x="6231043" y="-212875"/>
                  <a:pt x="6520011" y="4530693"/>
                  <a:pt x="4528005" y="4380712"/>
                </a:cubicBezTo>
                <a:cubicBezTo>
                  <a:pt x="2239413" y="3902484"/>
                  <a:pt x="2362425" y="4630059"/>
                  <a:pt x="767169" y="4342751"/>
                </a:cubicBezTo>
                <a:cubicBezTo>
                  <a:pt x="203544" y="4187932"/>
                  <a:pt x="-329936" y="2736876"/>
                  <a:pt x="251951" y="893934"/>
                </a:cubicBezTo>
                <a:close/>
              </a:path>
            </a:pathLst>
          </a:custGeom>
        </p:spPr>
      </p:pic>
      <p:pic>
        <p:nvPicPr>
          <p:cNvPr id="12" name="Picture Placeholder 6">
            <a:extLst>
              <a:ext uri="{FF2B5EF4-FFF2-40B4-BE49-F238E27FC236}">
                <a16:creationId xmlns:a16="http://schemas.microsoft.com/office/drawing/2014/main" id="{AED75AC4-5F51-1BC0-192D-8F1E95C3BE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90" b="3590"/>
          <a:stretch/>
        </p:blipFill>
        <p:spPr>
          <a:xfrm>
            <a:off x="1169769" y="1221442"/>
            <a:ext cx="6804462" cy="5043968"/>
          </a:xfrm>
          <a:custGeom>
            <a:avLst/>
            <a:gdLst>
              <a:gd name="connsiteX0" fmla="*/ 0 w 5733065"/>
              <a:gd name="connsiteY0" fmla="*/ 2293257 h 4586514"/>
              <a:gd name="connsiteX1" fmla="*/ 2866533 w 5733065"/>
              <a:gd name="connsiteY1" fmla="*/ 0 h 4586514"/>
              <a:gd name="connsiteX2" fmla="*/ 5733065 w 5733065"/>
              <a:gd name="connsiteY2" fmla="*/ 2293257 h 4586514"/>
              <a:gd name="connsiteX3" fmla="*/ 2866533 w 5733065"/>
              <a:gd name="connsiteY3" fmla="*/ 4586514 h 4586514"/>
              <a:gd name="connsiteX4" fmla="*/ 0 w 5733065"/>
              <a:gd name="connsiteY4" fmla="*/ 2293257 h 4586514"/>
              <a:gd name="connsiteX0" fmla="*/ 0 w 5672775"/>
              <a:gd name="connsiteY0" fmla="*/ 806101 h 4586514"/>
              <a:gd name="connsiteX1" fmla="*/ 2806243 w 5672775"/>
              <a:gd name="connsiteY1" fmla="*/ 0 h 4586514"/>
              <a:gd name="connsiteX2" fmla="*/ 5672775 w 5672775"/>
              <a:gd name="connsiteY2" fmla="*/ 2293257 h 4586514"/>
              <a:gd name="connsiteX3" fmla="*/ 2806243 w 5672775"/>
              <a:gd name="connsiteY3" fmla="*/ 4586514 h 4586514"/>
              <a:gd name="connsiteX4" fmla="*/ 0 w 5672775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648431 h 4428844"/>
              <a:gd name="connsiteX1" fmla="*/ 5723296 w 5866724"/>
              <a:gd name="connsiteY1" fmla="*/ 113635 h 4428844"/>
              <a:gd name="connsiteX2" fmla="*/ 5866724 w 5866724"/>
              <a:gd name="connsiteY2" fmla="*/ 2135587 h 4428844"/>
              <a:gd name="connsiteX3" fmla="*/ 3000192 w 5866724"/>
              <a:gd name="connsiteY3" fmla="*/ 4428844 h 4428844"/>
              <a:gd name="connsiteX4" fmla="*/ 193949 w 5866724"/>
              <a:gd name="connsiteY4" fmla="*/ 648431 h 4428844"/>
              <a:gd name="connsiteX0" fmla="*/ 193949 w 5866724"/>
              <a:gd name="connsiteY0" fmla="*/ 639455 h 4419868"/>
              <a:gd name="connsiteX1" fmla="*/ 5723296 w 5866724"/>
              <a:gd name="connsiteY1" fmla="*/ 104659 h 4419868"/>
              <a:gd name="connsiteX2" fmla="*/ 5866724 w 5866724"/>
              <a:gd name="connsiteY2" fmla="*/ 2126611 h 4419868"/>
              <a:gd name="connsiteX3" fmla="*/ 3000192 w 5866724"/>
              <a:gd name="connsiteY3" fmla="*/ 4419868 h 4419868"/>
              <a:gd name="connsiteX4" fmla="*/ 193949 w 5866724"/>
              <a:gd name="connsiteY4" fmla="*/ 639455 h 4419868"/>
              <a:gd name="connsiteX0" fmla="*/ 193949 w 6103969"/>
              <a:gd name="connsiteY0" fmla="*/ 639455 h 4419868"/>
              <a:gd name="connsiteX1" fmla="*/ 5723296 w 6103969"/>
              <a:gd name="connsiteY1" fmla="*/ 104659 h 4419868"/>
              <a:gd name="connsiteX2" fmla="*/ 5866724 w 6103969"/>
              <a:gd name="connsiteY2" fmla="*/ 2126611 h 4419868"/>
              <a:gd name="connsiteX3" fmla="*/ 3000192 w 6103969"/>
              <a:gd name="connsiteY3" fmla="*/ 4419868 h 4419868"/>
              <a:gd name="connsiteX4" fmla="*/ 193949 w 6103969"/>
              <a:gd name="connsiteY4" fmla="*/ 639455 h 4419868"/>
              <a:gd name="connsiteX0" fmla="*/ 193949 w 5866927"/>
              <a:gd name="connsiteY0" fmla="*/ 725715 h 4506128"/>
              <a:gd name="connsiteX1" fmla="*/ 5271121 w 5866927"/>
              <a:gd name="connsiteY1" fmla="*/ 0 h 4506128"/>
              <a:gd name="connsiteX2" fmla="*/ 5866724 w 5866927"/>
              <a:gd name="connsiteY2" fmla="*/ 2212871 h 4506128"/>
              <a:gd name="connsiteX3" fmla="*/ 3000192 w 5866927"/>
              <a:gd name="connsiteY3" fmla="*/ 4506128 h 4506128"/>
              <a:gd name="connsiteX4" fmla="*/ 193949 w 5866927"/>
              <a:gd name="connsiteY4" fmla="*/ 725715 h 4506128"/>
              <a:gd name="connsiteX0" fmla="*/ 193949 w 5887493"/>
              <a:gd name="connsiteY0" fmla="*/ 730942 h 4511355"/>
              <a:gd name="connsiteX1" fmla="*/ 5271121 w 5887493"/>
              <a:gd name="connsiteY1" fmla="*/ 5227 h 4511355"/>
              <a:gd name="connsiteX2" fmla="*/ 5866724 w 5887493"/>
              <a:gd name="connsiteY2" fmla="*/ 2218098 h 4511355"/>
              <a:gd name="connsiteX3" fmla="*/ 3000192 w 5887493"/>
              <a:gd name="connsiteY3" fmla="*/ 4511355 h 4511355"/>
              <a:gd name="connsiteX4" fmla="*/ 193949 w 5887493"/>
              <a:gd name="connsiteY4" fmla="*/ 730942 h 4511355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88203 w 5760978"/>
              <a:gd name="connsiteY0" fmla="*/ 811097 h 4591510"/>
              <a:gd name="connsiteX1" fmla="*/ 4934263 w 5760978"/>
              <a:gd name="connsiteY1" fmla="*/ 4995 h 4591510"/>
              <a:gd name="connsiteX2" fmla="*/ 5760978 w 5760978"/>
              <a:gd name="connsiteY2" fmla="*/ 2298253 h 4591510"/>
              <a:gd name="connsiteX3" fmla="*/ 2894446 w 5760978"/>
              <a:gd name="connsiteY3" fmla="*/ 4591510 h 4591510"/>
              <a:gd name="connsiteX4" fmla="*/ 88203 w 5760978"/>
              <a:gd name="connsiteY4" fmla="*/ 811097 h 4591510"/>
              <a:gd name="connsiteX0" fmla="*/ 205536 w 5878311"/>
              <a:gd name="connsiteY0" fmla="*/ 811097 h 4601558"/>
              <a:gd name="connsiteX1" fmla="*/ 5051596 w 5878311"/>
              <a:gd name="connsiteY1" fmla="*/ 4995 h 4601558"/>
              <a:gd name="connsiteX2" fmla="*/ 5878311 w 5878311"/>
              <a:gd name="connsiteY2" fmla="*/ 2298253 h 4601558"/>
              <a:gd name="connsiteX3" fmla="*/ 1303559 w 5878311"/>
              <a:gd name="connsiteY3" fmla="*/ 4601558 h 4601558"/>
              <a:gd name="connsiteX4" fmla="*/ 205536 w 5878311"/>
              <a:gd name="connsiteY4" fmla="*/ 811097 h 4601558"/>
              <a:gd name="connsiteX0" fmla="*/ 178601 w 5851376"/>
              <a:gd name="connsiteY0" fmla="*/ 811097 h 4601558"/>
              <a:gd name="connsiteX1" fmla="*/ 5024661 w 5851376"/>
              <a:gd name="connsiteY1" fmla="*/ 4995 h 4601558"/>
              <a:gd name="connsiteX2" fmla="*/ 5851376 w 5851376"/>
              <a:gd name="connsiteY2" fmla="*/ 2298253 h 4601558"/>
              <a:gd name="connsiteX3" fmla="*/ 1276624 w 5851376"/>
              <a:gd name="connsiteY3" fmla="*/ 4601558 h 4601558"/>
              <a:gd name="connsiteX4" fmla="*/ 178601 w 5851376"/>
              <a:gd name="connsiteY4" fmla="*/ 811097 h 4601558"/>
              <a:gd name="connsiteX0" fmla="*/ 178601 w 5851376"/>
              <a:gd name="connsiteY0" fmla="*/ 811097 h 4607410"/>
              <a:gd name="connsiteX1" fmla="*/ 5024661 w 5851376"/>
              <a:gd name="connsiteY1" fmla="*/ 4995 h 4607410"/>
              <a:gd name="connsiteX2" fmla="*/ 5851376 w 5851376"/>
              <a:gd name="connsiteY2" fmla="*/ 2298253 h 4607410"/>
              <a:gd name="connsiteX3" fmla="*/ 1276624 w 5851376"/>
              <a:gd name="connsiteY3" fmla="*/ 4601558 h 4607410"/>
              <a:gd name="connsiteX4" fmla="*/ 178601 w 5851376"/>
              <a:gd name="connsiteY4" fmla="*/ 811097 h 4607410"/>
              <a:gd name="connsiteX0" fmla="*/ 178601 w 5851376"/>
              <a:gd name="connsiteY0" fmla="*/ 811097 h 4601879"/>
              <a:gd name="connsiteX1" fmla="*/ 5024661 w 5851376"/>
              <a:gd name="connsiteY1" fmla="*/ 4995 h 4601879"/>
              <a:gd name="connsiteX2" fmla="*/ 5851376 w 5851376"/>
              <a:gd name="connsiteY2" fmla="*/ 2298253 h 4601879"/>
              <a:gd name="connsiteX3" fmla="*/ 1276624 w 5851376"/>
              <a:gd name="connsiteY3" fmla="*/ 4601558 h 4601879"/>
              <a:gd name="connsiteX4" fmla="*/ 178601 w 5851376"/>
              <a:gd name="connsiteY4" fmla="*/ 811097 h 4601879"/>
              <a:gd name="connsiteX0" fmla="*/ 178601 w 5598354"/>
              <a:gd name="connsiteY0" fmla="*/ 808523 h 4709660"/>
              <a:gd name="connsiteX1" fmla="*/ 5024661 w 5598354"/>
              <a:gd name="connsiteY1" fmla="*/ 2421 h 4709660"/>
              <a:gd name="connsiteX2" fmla="*/ 5549926 w 5598354"/>
              <a:gd name="connsiteY2" fmla="*/ 4224963 h 4709660"/>
              <a:gd name="connsiteX3" fmla="*/ 1276624 w 5598354"/>
              <a:gd name="connsiteY3" fmla="*/ 4598984 h 4709660"/>
              <a:gd name="connsiteX4" fmla="*/ 178601 w 5598354"/>
              <a:gd name="connsiteY4" fmla="*/ 808523 h 4709660"/>
              <a:gd name="connsiteX0" fmla="*/ 178601 w 5915101"/>
              <a:gd name="connsiteY0" fmla="*/ 808718 h 4709855"/>
              <a:gd name="connsiteX1" fmla="*/ 5024661 w 5915101"/>
              <a:gd name="connsiteY1" fmla="*/ 2616 h 4709855"/>
              <a:gd name="connsiteX2" fmla="*/ 5549926 w 5915101"/>
              <a:gd name="connsiteY2" fmla="*/ 4225158 h 4709855"/>
              <a:gd name="connsiteX3" fmla="*/ 1276624 w 5915101"/>
              <a:gd name="connsiteY3" fmla="*/ 4599179 h 4709855"/>
              <a:gd name="connsiteX4" fmla="*/ 178601 w 5915101"/>
              <a:gd name="connsiteY4" fmla="*/ 808718 h 4709855"/>
              <a:gd name="connsiteX0" fmla="*/ 178601 w 5675803"/>
              <a:gd name="connsiteY0" fmla="*/ 808922 h 4621140"/>
              <a:gd name="connsiteX1" fmla="*/ 5024661 w 5675803"/>
              <a:gd name="connsiteY1" fmla="*/ 2820 h 4621140"/>
              <a:gd name="connsiteX2" fmla="*/ 5158040 w 5675803"/>
              <a:gd name="connsiteY2" fmla="*/ 3974153 h 4621140"/>
              <a:gd name="connsiteX3" fmla="*/ 1276624 w 5675803"/>
              <a:gd name="connsiteY3" fmla="*/ 4599383 h 4621140"/>
              <a:gd name="connsiteX4" fmla="*/ 178601 w 5675803"/>
              <a:gd name="connsiteY4" fmla="*/ 808922 h 4621140"/>
              <a:gd name="connsiteX0" fmla="*/ 178601 w 5675803"/>
              <a:gd name="connsiteY0" fmla="*/ 808922 h 4607064"/>
              <a:gd name="connsiteX1" fmla="*/ 5024661 w 5675803"/>
              <a:gd name="connsiteY1" fmla="*/ 2820 h 4607064"/>
              <a:gd name="connsiteX2" fmla="*/ 5158040 w 5675803"/>
              <a:gd name="connsiteY2" fmla="*/ 3974153 h 4607064"/>
              <a:gd name="connsiteX3" fmla="*/ 1276624 w 5675803"/>
              <a:gd name="connsiteY3" fmla="*/ 4599383 h 4607064"/>
              <a:gd name="connsiteX4" fmla="*/ 178601 w 5675803"/>
              <a:gd name="connsiteY4" fmla="*/ 808922 h 4607064"/>
              <a:gd name="connsiteX0" fmla="*/ 178601 w 5802309"/>
              <a:gd name="connsiteY0" fmla="*/ 808749 h 4651134"/>
              <a:gd name="connsiteX1" fmla="*/ 5024661 w 5802309"/>
              <a:gd name="connsiteY1" fmla="*/ 2647 h 4651134"/>
              <a:gd name="connsiteX2" fmla="*/ 5379104 w 5802309"/>
              <a:gd name="connsiteY2" fmla="*/ 4184995 h 4651134"/>
              <a:gd name="connsiteX3" fmla="*/ 1276624 w 5802309"/>
              <a:gd name="connsiteY3" fmla="*/ 4599210 h 4651134"/>
              <a:gd name="connsiteX4" fmla="*/ 178601 w 5802309"/>
              <a:gd name="connsiteY4" fmla="*/ 808749 h 465113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599150"/>
              <a:gd name="connsiteX1" fmla="*/ 4910882 w 5757360"/>
              <a:gd name="connsiteY1" fmla="*/ 2587 h 4599150"/>
              <a:gd name="connsiteX2" fmla="*/ 5265325 w 5757360"/>
              <a:gd name="connsiteY2" fmla="*/ 4184935 h 4599150"/>
              <a:gd name="connsiteX3" fmla="*/ 1162845 w 5757360"/>
              <a:gd name="connsiteY3" fmla="*/ 4599150 h 4599150"/>
              <a:gd name="connsiteX4" fmla="*/ 195451 w 5757360"/>
              <a:gd name="connsiteY4" fmla="*/ 1029752 h 4599150"/>
              <a:gd name="connsiteX0" fmla="*/ 195451 w 5757360"/>
              <a:gd name="connsiteY0" fmla="*/ 1029752 h 4725268"/>
              <a:gd name="connsiteX1" fmla="*/ 4910882 w 5757360"/>
              <a:gd name="connsiteY1" fmla="*/ 2587 h 4725268"/>
              <a:gd name="connsiteX2" fmla="*/ 5265325 w 5757360"/>
              <a:gd name="connsiteY2" fmla="*/ 4184935 h 4725268"/>
              <a:gd name="connsiteX3" fmla="*/ 1162845 w 5757360"/>
              <a:gd name="connsiteY3" fmla="*/ 4599150 h 4725268"/>
              <a:gd name="connsiteX4" fmla="*/ 195451 w 5757360"/>
              <a:gd name="connsiteY4" fmla="*/ 1029752 h 4725268"/>
              <a:gd name="connsiteX0" fmla="*/ 194182 w 5756091"/>
              <a:gd name="connsiteY0" fmla="*/ 1029752 h 4725268"/>
              <a:gd name="connsiteX1" fmla="*/ 4909613 w 5756091"/>
              <a:gd name="connsiteY1" fmla="*/ 2587 h 4725268"/>
              <a:gd name="connsiteX2" fmla="*/ 5264056 w 5756091"/>
              <a:gd name="connsiteY2" fmla="*/ 4184935 h 4725268"/>
              <a:gd name="connsiteX3" fmla="*/ 1161576 w 5756091"/>
              <a:gd name="connsiteY3" fmla="*/ 4599150 h 4725268"/>
              <a:gd name="connsiteX4" fmla="*/ 194182 w 5756091"/>
              <a:gd name="connsiteY4" fmla="*/ 1029752 h 4725268"/>
              <a:gd name="connsiteX0" fmla="*/ 241739 w 5803648"/>
              <a:gd name="connsiteY0" fmla="*/ 1029752 h 4644801"/>
              <a:gd name="connsiteX1" fmla="*/ 4957170 w 5803648"/>
              <a:gd name="connsiteY1" fmla="*/ 2587 h 4644801"/>
              <a:gd name="connsiteX2" fmla="*/ 5311613 w 5803648"/>
              <a:gd name="connsiteY2" fmla="*/ 4184935 h 4644801"/>
              <a:gd name="connsiteX3" fmla="*/ 927779 w 5803648"/>
              <a:gd name="connsiteY3" fmla="*/ 4468521 h 4644801"/>
              <a:gd name="connsiteX4" fmla="*/ 241739 w 5803648"/>
              <a:gd name="connsiteY4" fmla="*/ 1029752 h 4644801"/>
              <a:gd name="connsiteX0" fmla="*/ 241739 w 5803648"/>
              <a:gd name="connsiteY0" fmla="*/ 1029752 h 4681566"/>
              <a:gd name="connsiteX1" fmla="*/ 4957170 w 5803648"/>
              <a:gd name="connsiteY1" fmla="*/ 2587 h 4681566"/>
              <a:gd name="connsiteX2" fmla="*/ 5311613 w 5803648"/>
              <a:gd name="connsiteY2" fmla="*/ 4184935 h 4681566"/>
              <a:gd name="connsiteX3" fmla="*/ 927779 w 5803648"/>
              <a:gd name="connsiteY3" fmla="*/ 4468521 h 4681566"/>
              <a:gd name="connsiteX4" fmla="*/ 241739 w 5803648"/>
              <a:gd name="connsiteY4" fmla="*/ 1029752 h 4681566"/>
              <a:gd name="connsiteX0" fmla="*/ 241739 w 5912208"/>
              <a:gd name="connsiteY0" fmla="*/ 1058797 h 4710611"/>
              <a:gd name="connsiteX1" fmla="*/ 4957170 w 5912208"/>
              <a:gd name="connsiteY1" fmla="*/ 31632 h 4710611"/>
              <a:gd name="connsiteX2" fmla="*/ 5311613 w 5912208"/>
              <a:gd name="connsiteY2" fmla="*/ 4213980 h 4710611"/>
              <a:gd name="connsiteX3" fmla="*/ 927779 w 5912208"/>
              <a:gd name="connsiteY3" fmla="*/ 4497566 h 4710611"/>
              <a:gd name="connsiteX4" fmla="*/ 241739 w 5912208"/>
              <a:gd name="connsiteY4" fmla="*/ 1058797 h 4710611"/>
              <a:gd name="connsiteX0" fmla="*/ 241739 w 5643205"/>
              <a:gd name="connsiteY0" fmla="*/ 909302 h 4561116"/>
              <a:gd name="connsiteX1" fmla="*/ 4042770 w 5643205"/>
              <a:gd name="connsiteY1" fmla="*/ 32862 h 4561116"/>
              <a:gd name="connsiteX2" fmla="*/ 5311613 w 5643205"/>
              <a:gd name="connsiteY2" fmla="*/ 4064485 h 4561116"/>
              <a:gd name="connsiteX3" fmla="*/ 927779 w 5643205"/>
              <a:gd name="connsiteY3" fmla="*/ 4348071 h 4561116"/>
              <a:gd name="connsiteX4" fmla="*/ 241739 w 5643205"/>
              <a:gd name="connsiteY4" fmla="*/ 909302 h 4561116"/>
              <a:gd name="connsiteX0" fmla="*/ 241739 w 5838417"/>
              <a:gd name="connsiteY0" fmla="*/ 955224 h 4607038"/>
              <a:gd name="connsiteX1" fmla="*/ 4042770 w 5838417"/>
              <a:gd name="connsiteY1" fmla="*/ 78784 h 4607038"/>
              <a:gd name="connsiteX2" fmla="*/ 5311613 w 5838417"/>
              <a:gd name="connsiteY2" fmla="*/ 4110407 h 4607038"/>
              <a:gd name="connsiteX3" fmla="*/ 927779 w 5838417"/>
              <a:gd name="connsiteY3" fmla="*/ 4393993 h 4607038"/>
              <a:gd name="connsiteX4" fmla="*/ 241739 w 5838417"/>
              <a:gd name="connsiteY4" fmla="*/ 955224 h 4607038"/>
              <a:gd name="connsiteX0" fmla="*/ 241739 w 5838417"/>
              <a:gd name="connsiteY0" fmla="*/ 955224 h 4479329"/>
              <a:gd name="connsiteX1" fmla="*/ 4042770 w 5838417"/>
              <a:gd name="connsiteY1" fmla="*/ 78784 h 4479329"/>
              <a:gd name="connsiteX2" fmla="*/ 5311613 w 5838417"/>
              <a:gd name="connsiteY2" fmla="*/ 4110407 h 4479329"/>
              <a:gd name="connsiteX3" fmla="*/ 927779 w 5838417"/>
              <a:gd name="connsiteY3" fmla="*/ 4393993 h 4479329"/>
              <a:gd name="connsiteX4" fmla="*/ 241739 w 5838417"/>
              <a:gd name="connsiteY4" fmla="*/ 955224 h 4479329"/>
              <a:gd name="connsiteX0" fmla="*/ 241739 w 5939526"/>
              <a:gd name="connsiteY0" fmla="*/ 942880 h 4466985"/>
              <a:gd name="connsiteX1" fmla="*/ 4042770 w 5939526"/>
              <a:gd name="connsiteY1" fmla="*/ 66440 h 4466985"/>
              <a:gd name="connsiteX2" fmla="*/ 5311613 w 5939526"/>
              <a:gd name="connsiteY2" fmla="*/ 4098063 h 4466985"/>
              <a:gd name="connsiteX3" fmla="*/ 927779 w 5939526"/>
              <a:gd name="connsiteY3" fmla="*/ 4381649 h 4466985"/>
              <a:gd name="connsiteX4" fmla="*/ 241739 w 5939526"/>
              <a:gd name="connsiteY4" fmla="*/ 942880 h 4466985"/>
              <a:gd name="connsiteX0" fmla="*/ 347237 w 6045024"/>
              <a:gd name="connsiteY0" fmla="*/ 942880 h 4466985"/>
              <a:gd name="connsiteX1" fmla="*/ 4148268 w 6045024"/>
              <a:gd name="connsiteY1" fmla="*/ 66440 h 4466985"/>
              <a:gd name="connsiteX2" fmla="*/ 5417111 w 6045024"/>
              <a:gd name="connsiteY2" fmla="*/ 4098063 h 4466985"/>
              <a:gd name="connsiteX3" fmla="*/ 651440 w 6045024"/>
              <a:gd name="connsiteY3" fmla="*/ 4381649 h 4466985"/>
              <a:gd name="connsiteX4" fmla="*/ 347237 w 6045024"/>
              <a:gd name="connsiteY4" fmla="*/ 942880 h 4466985"/>
              <a:gd name="connsiteX0" fmla="*/ 273775 w 5971562"/>
              <a:gd name="connsiteY0" fmla="*/ 942880 h 4466985"/>
              <a:gd name="connsiteX1" fmla="*/ 4074806 w 5971562"/>
              <a:gd name="connsiteY1" fmla="*/ 66440 h 4466985"/>
              <a:gd name="connsiteX2" fmla="*/ 5343649 w 5971562"/>
              <a:gd name="connsiteY2" fmla="*/ 4098063 h 4466985"/>
              <a:gd name="connsiteX3" fmla="*/ 577978 w 5971562"/>
              <a:gd name="connsiteY3" fmla="*/ 4381649 h 4466985"/>
              <a:gd name="connsiteX4" fmla="*/ 273775 w 5971562"/>
              <a:gd name="connsiteY4" fmla="*/ 942880 h 4466985"/>
              <a:gd name="connsiteX0" fmla="*/ 273775 w 5971562"/>
              <a:gd name="connsiteY0" fmla="*/ 942880 h 4448824"/>
              <a:gd name="connsiteX1" fmla="*/ 4074806 w 5971562"/>
              <a:gd name="connsiteY1" fmla="*/ 66440 h 4448824"/>
              <a:gd name="connsiteX2" fmla="*/ 5343649 w 5971562"/>
              <a:gd name="connsiteY2" fmla="*/ 4098063 h 4448824"/>
              <a:gd name="connsiteX3" fmla="*/ 577978 w 5971562"/>
              <a:gd name="connsiteY3" fmla="*/ 4381649 h 4448824"/>
              <a:gd name="connsiteX4" fmla="*/ 273775 w 5971562"/>
              <a:gd name="connsiteY4" fmla="*/ 942880 h 4448824"/>
              <a:gd name="connsiteX0" fmla="*/ 273775 w 5783646"/>
              <a:gd name="connsiteY0" fmla="*/ 940244 h 4466512"/>
              <a:gd name="connsiteX1" fmla="*/ 4074806 w 5783646"/>
              <a:gd name="connsiteY1" fmla="*/ 63804 h 4466512"/>
              <a:gd name="connsiteX2" fmla="*/ 5052247 w 5783646"/>
              <a:gd name="connsiteY2" fmla="*/ 4306442 h 4466512"/>
              <a:gd name="connsiteX3" fmla="*/ 577978 w 5783646"/>
              <a:gd name="connsiteY3" fmla="*/ 4379013 h 4466512"/>
              <a:gd name="connsiteX4" fmla="*/ 273775 w 5783646"/>
              <a:gd name="connsiteY4" fmla="*/ 940244 h 4466512"/>
              <a:gd name="connsiteX0" fmla="*/ 273775 w 5864506"/>
              <a:gd name="connsiteY0" fmla="*/ 934546 h 4460814"/>
              <a:gd name="connsiteX1" fmla="*/ 4074806 w 5864506"/>
              <a:gd name="connsiteY1" fmla="*/ 58106 h 4460814"/>
              <a:gd name="connsiteX2" fmla="*/ 5052247 w 5864506"/>
              <a:gd name="connsiteY2" fmla="*/ 4300744 h 4460814"/>
              <a:gd name="connsiteX3" fmla="*/ 577978 w 5864506"/>
              <a:gd name="connsiteY3" fmla="*/ 4373315 h 4460814"/>
              <a:gd name="connsiteX4" fmla="*/ 273775 w 5864506"/>
              <a:gd name="connsiteY4" fmla="*/ 934546 h 4460814"/>
              <a:gd name="connsiteX0" fmla="*/ 273775 w 5500878"/>
              <a:gd name="connsiteY0" fmla="*/ 877967 h 4404235"/>
              <a:gd name="connsiteX1" fmla="*/ 4074806 w 5500878"/>
              <a:gd name="connsiteY1" fmla="*/ 1527 h 4404235"/>
              <a:gd name="connsiteX2" fmla="*/ 5052247 w 5500878"/>
              <a:gd name="connsiteY2" fmla="*/ 4244165 h 4404235"/>
              <a:gd name="connsiteX3" fmla="*/ 577978 w 5500878"/>
              <a:gd name="connsiteY3" fmla="*/ 4316736 h 4404235"/>
              <a:gd name="connsiteX4" fmla="*/ 273775 w 5500878"/>
              <a:gd name="connsiteY4" fmla="*/ 877967 h 440423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961503"/>
              <a:gd name="connsiteY0" fmla="*/ 925032 h 4451300"/>
              <a:gd name="connsiteX1" fmla="*/ 5220318 w 5961503"/>
              <a:gd name="connsiteY1" fmla="*/ 8398 h 4451300"/>
              <a:gd name="connsiteX2" fmla="*/ 5052247 w 5961503"/>
              <a:gd name="connsiteY2" fmla="*/ 4291230 h 4451300"/>
              <a:gd name="connsiteX3" fmla="*/ 577978 w 5961503"/>
              <a:gd name="connsiteY3" fmla="*/ 4363801 h 4451300"/>
              <a:gd name="connsiteX4" fmla="*/ 273775 w 5961503"/>
              <a:gd name="connsiteY4" fmla="*/ 925032 h 4451300"/>
              <a:gd name="connsiteX0" fmla="*/ 273775 w 5802230"/>
              <a:gd name="connsiteY0" fmla="*/ 894937 h 4421205"/>
              <a:gd name="connsiteX1" fmla="*/ 4858577 w 5802230"/>
              <a:gd name="connsiteY1" fmla="*/ 8448 h 4421205"/>
              <a:gd name="connsiteX2" fmla="*/ 5052247 w 5802230"/>
              <a:gd name="connsiteY2" fmla="*/ 4261135 h 4421205"/>
              <a:gd name="connsiteX3" fmla="*/ 577978 w 5802230"/>
              <a:gd name="connsiteY3" fmla="*/ 4333706 h 4421205"/>
              <a:gd name="connsiteX4" fmla="*/ 273775 w 5802230"/>
              <a:gd name="connsiteY4" fmla="*/ 894937 h 4421205"/>
              <a:gd name="connsiteX0" fmla="*/ 273775 w 5537359"/>
              <a:gd name="connsiteY0" fmla="*/ 894986 h 4417612"/>
              <a:gd name="connsiteX1" fmla="*/ 4858577 w 5537359"/>
              <a:gd name="connsiteY1" fmla="*/ 8497 h 4417612"/>
              <a:gd name="connsiteX2" fmla="*/ 4559878 w 5537359"/>
              <a:gd name="connsiteY2" fmla="*/ 4231039 h 4417612"/>
              <a:gd name="connsiteX3" fmla="*/ 577978 w 5537359"/>
              <a:gd name="connsiteY3" fmla="*/ 4333755 h 4417612"/>
              <a:gd name="connsiteX4" fmla="*/ 273775 w 5537359"/>
              <a:gd name="connsiteY4" fmla="*/ 894986 h 4417612"/>
              <a:gd name="connsiteX0" fmla="*/ 273775 w 5812461"/>
              <a:gd name="connsiteY0" fmla="*/ 895572 h 4418198"/>
              <a:gd name="connsiteX1" fmla="*/ 4858577 w 5812461"/>
              <a:gd name="connsiteY1" fmla="*/ 9083 h 4418198"/>
              <a:gd name="connsiteX2" fmla="*/ 4559878 w 5812461"/>
              <a:gd name="connsiteY2" fmla="*/ 4231625 h 4418198"/>
              <a:gd name="connsiteX3" fmla="*/ 577978 w 5812461"/>
              <a:gd name="connsiteY3" fmla="*/ 4334341 h 4418198"/>
              <a:gd name="connsiteX4" fmla="*/ 273775 w 5812461"/>
              <a:gd name="connsiteY4" fmla="*/ 895572 h 4418198"/>
              <a:gd name="connsiteX0" fmla="*/ 273775 w 5806873"/>
              <a:gd name="connsiteY0" fmla="*/ 895295 h 4440129"/>
              <a:gd name="connsiteX1" fmla="*/ 4858577 w 5806873"/>
              <a:gd name="connsiteY1" fmla="*/ 8806 h 4440129"/>
              <a:gd name="connsiteX2" fmla="*/ 4549829 w 5806873"/>
              <a:gd name="connsiteY2" fmla="*/ 4382073 h 4440129"/>
              <a:gd name="connsiteX3" fmla="*/ 577978 w 5806873"/>
              <a:gd name="connsiteY3" fmla="*/ 4334064 h 4440129"/>
              <a:gd name="connsiteX4" fmla="*/ 273775 w 5806873"/>
              <a:gd name="connsiteY4" fmla="*/ 895295 h 4440129"/>
              <a:gd name="connsiteX0" fmla="*/ 273775 w 5806873"/>
              <a:gd name="connsiteY0" fmla="*/ 895295 h 4404386"/>
              <a:gd name="connsiteX1" fmla="*/ 4858577 w 5806873"/>
              <a:gd name="connsiteY1" fmla="*/ 8806 h 4404386"/>
              <a:gd name="connsiteX2" fmla="*/ 4549829 w 5806873"/>
              <a:gd name="connsiteY2" fmla="*/ 4382073 h 4404386"/>
              <a:gd name="connsiteX3" fmla="*/ 577978 w 5806873"/>
              <a:gd name="connsiteY3" fmla="*/ 4334064 h 4404386"/>
              <a:gd name="connsiteX4" fmla="*/ 273775 w 5806873"/>
              <a:gd name="connsiteY4" fmla="*/ 895295 h 4404386"/>
              <a:gd name="connsiteX0" fmla="*/ 273775 w 5810350"/>
              <a:gd name="connsiteY0" fmla="*/ 890500 h 4399591"/>
              <a:gd name="connsiteX1" fmla="*/ 4858577 w 5810350"/>
              <a:gd name="connsiteY1" fmla="*/ 4011 h 4399591"/>
              <a:gd name="connsiteX2" fmla="*/ 4549829 w 5810350"/>
              <a:gd name="connsiteY2" fmla="*/ 4377278 h 4399591"/>
              <a:gd name="connsiteX3" fmla="*/ 577978 w 5810350"/>
              <a:gd name="connsiteY3" fmla="*/ 4329269 h 4399591"/>
              <a:gd name="connsiteX4" fmla="*/ 273775 w 5810350"/>
              <a:gd name="connsiteY4" fmla="*/ 890500 h 4399591"/>
              <a:gd name="connsiteX0" fmla="*/ 305470 w 5842045"/>
              <a:gd name="connsiteY0" fmla="*/ 890500 h 4399591"/>
              <a:gd name="connsiteX1" fmla="*/ 4890272 w 5842045"/>
              <a:gd name="connsiteY1" fmla="*/ 4011 h 4399591"/>
              <a:gd name="connsiteX2" fmla="*/ 4581524 w 5842045"/>
              <a:gd name="connsiteY2" fmla="*/ 4377278 h 4399591"/>
              <a:gd name="connsiteX3" fmla="*/ 609673 w 5842045"/>
              <a:gd name="connsiteY3" fmla="*/ 4329269 h 4399591"/>
              <a:gd name="connsiteX4" fmla="*/ 305470 w 5842045"/>
              <a:gd name="connsiteY4" fmla="*/ 890500 h 4399591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864938"/>
              <a:gd name="connsiteY0" fmla="*/ 894601 h 4412913"/>
              <a:gd name="connsiteX1" fmla="*/ 4834800 w 5864938"/>
              <a:gd name="connsiteY1" fmla="*/ 8112 h 4412913"/>
              <a:gd name="connsiteX2" fmla="*/ 4526052 w 5864938"/>
              <a:gd name="connsiteY2" fmla="*/ 4381379 h 4412913"/>
              <a:gd name="connsiteX3" fmla="*/ 765216 w 5864938"/>
              <a:gd name="connsiteY3" fmla="*/ 4343418 h 4412913"/>
              <a:gd name="connsiteX4" fmla="*/ 249998 w 5864938"/>
              <a:gd name="connsiteY4" fmla="*/ 894601 h 4412913"/>
              <a:gd name="connsiteX0" fmla="*/ 249998 w 5804074"/>
              <a:gd name="connsiteY0" fmla="*/ 892681 h 4410993"/>
              <a:gd name="connsiteX1" fmla="*/ 4834800 w 5804074"/>
              <a:gd name="connsiteY1" fmla="*/ 6192 h 4410993"/>
              <a:gd name="connsiteX2" fmla="*/ 4526052 w 5804074"/>
              <a:gd name="connsiteY2" fmla="*/ 4379459 h 4410993"/>
              <a:gd name="connsiteX3" fmla="*/ 765216 w 5804074"/>
              <a:gd name="connsiteY3" fmla="*/ 4341498 h 4410993"/>
              <a:gd name="connsiteX4" fmla="*/ 249998 w 5804074"/>
              <a:gd name="connsiteY4" fmla="*/ 892681 h 4410993"/>
              <a:gd name="connsiteX0" fmla="*/ 251951 w 5806027"/>
              <a:gd name="connsiteY0" fmla="*/ 892681 h 4410993"/>
              <a:gd name="connsiteX1" fmla="*/ 4836753 w 5806027"/>
              <a:gd name="connsiteY1" fmla="*/ 6192 h 4410993"/>
              <a:gd name="connsiteX2" fmla="*/ 4528005 w 5806027"/>
              <a:gd name="connsiteY2" fmla="*/ 4379459 h 4410993"/>
              <a:gd name="connsiteX3" fmla="*/ 767169 w 5806027"/>
              <a:gd name="connsiteY3" fmla="*/ 4341498 h 4410993"/>
              <a:gd name="connsiteX4" fmla="*/ 251951 w 5806027"/>
              <a:gd name="connsiteY4" fmla="*/ 892681 h 4410993"/>
              <a:gd name="connsiteX0" fmla="*/ 251951 w 5952250"/>
              <a:gd name="connsiteY0" fmla="*/ 893934 h 4412246"/>
              <a:gd name="connsiteX1" fmla="*/ 4836753 w 5952250"/>
              <a:gd name="connsiteY1" fmla="*/ 7445 h 4412246"/>
              <a:gd name="connsiteX2" fmla="*/ 4528005 w 5952250"/>
              <a:gd name="connsiteY2" fmla="*/ 4380712 h 4412246"/>
              <a:gd name="connsiteX3" fmla="*/ 767169 w 5952250"/>
              <a:gd name="connsiteY3" fmla="*/ 4342751 h 4412246"/>
              <a:gd name="connsiteX4" fmla="*/ 251951 w 5952250"/>
              <a:gd name="connsiteY4" fmla="*/ 893934 h 4412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52250" h="4412246">
                <a:moveTo>
                  <a:pt x="251951" y="893934"/>
                </a:moveTo>
                <a:cubicBezTo>
                  <a:pt x="745237" y="-610713"/>
                  <a:pt x="2826165" y="406772"/>
                  <a:pt x="4836753" y="7445"/>
                </a:cubicBezTo>
                <a:cubicBezTo>
                  <a:pt x="6231043" y="-212875"/>
                  <a:pt x="6520011" y="4530693"/>
                  <a:pt x="4528005" y="4380712"/>
                </a:cubicBezTo>
                <a:cubicBezTo>
                  <a:pt x="2239413" y="3902484"/>
                  <a:pt x="2362425" y="4630059"/>
                  <a:pt x="767169" y="4342751"/>
                </a:cubicBezTo>
                <a:cubicBezTo>
                  <a:pt x="203544" y="4187932"/>
                  <a:pt x="-329936" y="2736876"/>
                  <a:pt x="251951" y="893934"/>
                </a:cubicBezTo>
                <a:close/>
              </a:path>
            </a:pathLst>
          </a:custGeom>
        </p:spPr>
      </p:pic>
      <p:pic>
        <p:nvPicPr>
          <p:cNvPr id="7" name="Picture 6" descr="A white flower with leaves&#10;&#10;AI-generated content may be incorrect.">
            <a:extLst>
              <a:ext uri="{FF2B5EF4-FFF2-40B4-BE49-F238E27FC236}">
                <a16:creationId xmlns:a16="http://schemas.microsoft.com/office/drawing/2014/main" id="{C035884C-C34B-D332-3E94-5B23B705F12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951" y="385853"/>
            <a:ext cx="5304099" cy="6858000"/>
          </a:xfrm>
          <a:prstGeom prst="rect">
            <a:avLst/>
          </a:prstGeom>
        </p:spPr>
      </p:pic>
      <p:pic>
        <p:nvPicPr>
          <p:cNvPr id="8" name="Picture Placeholder 6">
            <a:extLst>
              <a:ext uri="{FF2B5EF4-FFF2-40B4-BE49-F238E27FC236}">
                <a16:creationId xmlns:a16="http://schemas.microsoft.com/office/drawing/2014/main" id="{4CD736F6-5AF8-D804-A2BB-39824C9228F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6" r="5106"/>
          <a:stretch/>
        </p:blipFill>
        <p:spPr>
          <a:xfrm>
            <a:off x="1169769" y="1221442"/>
            <a:ext cx="6804462" cy="5043968"/>
          </a:xfrm>
          <a:custGeom>
            <a:avLst/>
            <a:gdLst>
              <a:gd name="connsiteX0" fmla="*/ 0 w 5733065"/>
              <a:gd name="connsiteY0" fmla="*/ 2293257 h 4586514"/>
              <a:gd name="connsiteX1" fmla="*/ 2866533 w 5733065"/>
              <a:gd name="connsiteY1" fmla="*/ 0 h 4586514"/>
              <a:gd name="connsiteX2" fmla="*/ 5733065 w 5733065"/>
              <a:gd name="connsiteY2" fmla="*/ 2293257 h 4586514"/>
              <a:gd name="connsiteX3" fmla="*/ 2866533 w 5733065"/>
              <a:gd name="connsiteY3" fmla="*/ 4586514 h 4586514"/>
              <a:gd name="connsiteX4" fmla="*/ 0 w 5733065"/>
              <a:gd name="connsiteY4" fmla="*/ 2293257 h 4586514"/>
              <a:gd name="connsiteX0" fmla="*/ 0 w 5672775"/>
              <a:gd name="connsiteY0" fmla="*/ 806101 h 4586514"/>
              <a:gd name="connsiteX1" fmla="*/ 2806243 w 5672775"/>
              <a:gd name="connsiteY1" fmla="*/ 0 h 4586514"/>
              <a:gd name="connsiteX2" fmla="*/ 5672775 w 5672775"/>
              <a:gd name="connsiteY2" fmla="*/ 2293257 h 4586514"/>
              <a:gd name="connsiteX3" fmla="*/ 2806243 w 5672775"/>
              <a:gd name="connsiteY3" fmla="*/ 4586514 h 4586514"/>
              <a:gd name="connsiteX4" fmla="*/ 0 w 5672775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648431 h 4428844"/>
              <a:gd name="connsiteX1" fmla="*/ 5723296 w 5866724"/>
              <a:gd name="connsiteY1" fmla="*/ 113635 h 4428844"/>
              <a:gd name="connsiteX2" fmla="*/ 5866724 w 5866724"/>
              <a:gd name="connsiteY2" fmla="*/ 2135587 h 4428844"/>
              <a:gd name="connsiteX3" fmla="*/ 3000192 w 5866724"/>
              <a:gd name="connsiteY3" fmla="*/ 4428844 h 4428844"/>
              <a:gd name="connsiteX4" fmla="*/ 193949 w 5866724"/>
              <a:gd name="connsiteY4" fmla="*/ 648431 h 4428844"/>
              <a:gd name="connsiteX0" fmla="*/ 193949 w 5866724"/>
              <a:gd name="connsiteY0" fmla="*/ 639455 h 4419868"/>
              <a:gd name="connsiteX1" fmla="*/ 5723296 w 5866724"/>
              <a:gd name="connsiteY1" fmla="*/ 104659 h 4419868"/>
              <a:gd name="connsiteX2" fmla="*/ 5866724 w 5866724"/>
              <a:gd name="connsiteY2" fmla="*/ 2126611 h 4419868"/>
              <a:gd name="connsiteX3" fmla="*/ 3000192 w 5866724"/>
              <a:gd name="connsiteY3" fmla="*/ 4419868 h 4419868"/>
              <a:gd name="connsiteX4" fmla="*/ 193949 w 5866724"/>
              <a:gd name="connsiteY4" fmla="*/ 639455 h 4419868"/>
              <a:gd name="connsiteX0" fmla="*/ 193949 w 6103969"/>
              <a:gd name="connsiteY0" fmla="*/ 639455 h 4419868"/>
              <a:gd name="connsiteX1" fmla="*/ 5723296 w 6103969"/>
              <a:gd name="connsiteY1" fmla="*/ 104659 h 4419868"/>
              <a:gd name="connsiteX2" fmla="*/ 5866724 w 6103969"/>
              <a:gd name="connsiteY2" fmla="*/ 2126611 h 4419868"/>
              <a:gd name="connsiteX3" fmla="*/ 3000192 w 6103969"/>
              <a:gd name="connsiteY3" fmla="*/ 4419868 h 4419868"/>
              <a:gd name="connsiteX4" fmla="*/ 193949 w 6103969"/>
              <a:gd name="connsiteY4" fmla="*/ 639455 h 4419868"/>
              <a:gd name="connsiteX0" fmla="*/ 193949 w 5866927"/>
              <a:gd name="connsiteY0" fmla="*/ 725715 h 4506128"/>
              <a:gd name="connsiteX1" fmla="*/ 5271121 w 5866927"/>
              <a:gd name="connsiteY1" fmla="*/ 0 h 4506128"/>
              <a:gd name="connsiteX2" fmla="*/ 5866724 w 5866927"/>
              <a:gd name="connsiteY2" fmla="*/ 2212871 h 4506128"/>
              <a:gd name="connsiteX3" fmla="*/ 3000192 w 5866927"/>
              <a:gd name="connsiteY3" fmla="*/ 4506128 h 4506128"/>
              <a:gd name="connsiteX4" fmla="*/ 193949 w 5866927"/>
              <a:gd name="connsiteY4" fmla="*/ 725715 h 4506128"/>
              <a:gd name="connsiteX0" fmla="*/ 193949 w 5887493"/>
              <a:gd name="connsiteY0" fmla="*/ 730942 h 4511355"/>
              <a:gd name="connsiteX1" fmla="*/ 5271121 w 5887493"/>
              <a:gd name="connsiteY1" fmla="*/ 5227 h 4511355"/>
              <a:gd name="connsiteX2" fmla="*/ 5866724 w 5887493"/>
              <a:gd name="connsiteY2" fmla="*/ 2218098 h 4511355"/>
              <a:gd name="connsiteX3" fmla="*/ 3000192 w 5887493"/>
              <a:gd name="connsiteY3" fmla="*/ 4511355 h 4511355"/>
              <a:gd name="connsiteX4" fmla="*/ 193949 w 5887493"/>
              <a:gd name="connsiteY4" fmla="*/ 730942 h 4511355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88203 w 5760978"/>
              <a:gd name="connsiteY0" fmla="*/ 811097 h 4591510"/>
              <a:gd name="connsiteX1" fmla="*/ 4934263 w 5760978"/>
              <a:gd name="connsiteY1" fmla="*/ 4995 h 4591510"/>
              <a:gd name="connsiteX2" fmla="*/ 5760978 w 5760978"/>
              <a:gd name="connsiteY2" fmla="*/ 2298253 h 4591510"/>
              <a:gd name="connsiteX3" fmla="*/ 2894446 w 5760978"/>
              <a:gd name="connsiteY3" fmla="*/ 4591510 h 4591510"/>
              <a:gd name="connsiteX4" fmla="*/ 88203 w 5760978"/>
              <a:gd name="connsiteY4" fmla="*/ 811097 h 4591510"/>
              <a:gd name="connsiteX0" fmla="*/ 205536 w 5878311"/>
              <a:gd name="connsiteY0" fmla="*/ 811097 h 4601558"/>
              <a:gd name="connsiteX1" fmla="*/ 5051596 w 5878311"/>
              <a:gd name="connsiteY1" fmla="*/ 4995 h 4601558"/>
              <a:gd name="connsiteX2" fmla="*/ 5878311 w 5878311"/>
              <a:gd name="connsiteY2" fmla="*/ 2298253 h 4601558"/>
              <a:gd name="connsiteX3" fmla="*/ 1303559 w 5878311"/>
              <a:gd name="connsiteY3" fmla="*/ 4601558 h 4601558"/>
              <a:gd name="connsiteX4" fmla="*/ 205536 w 5878311"/>
              <a:gd name="connsiteY4" fmla="*/ 811097 h 4601558"/>
              <a:gd name="connsiteX0" fmla="*/ 178601 w 5851376"/>
              <a:gd name="connsiteY0" fmla="*/ 811097 h 4601558"/>
              <a:gd name="connsiteX1" fmla="*/ 5024661 w 5851376"/>
              <a:gd name="connsiteY1" fmla="*/ 4995 h 4601558"/>
              <a:gd name="connsiteX2" fmla="*/ 5851376 w 5851376"/>
              <a:gd name="connsiteY2" fmla="*/ 2298253 h 4601558"/>
              <a:gd name="connsiteX3" fmla="*/ 1276624 w 5851376"/>
              <a:gd name="connsiteY3" fmla="*/ 4601558 h 4601558"/>
              <a:gd name="connsiteX4" fmla="*/ 178601 w 5851376"/>
              <a:gd name="connsiteY4" fmla="*/ 811097 h 4601558"/>
              <a:gd name="connsiteX0" fmla="*/ 178601 w 5851376"/>
              <a:gd name="connsiteY0" fmla="*/ 811097 h 4607410"/>
              <a:gd name="connsiteX1" fmla="*/ 5024661 w 5851376"/>
              <a:gd name="connsiteY1" fmla="*/ 4995 h 4607410"/>
              <a:gd name="connsiteX2" fmla="*/ 5851376 w 5851376"/>
              <a:gd name="connsiteY2" fmla="*/ 2298253 h 4607410"/>
              <a:gd name="connsiteX3" fmla="*/ 1276624 w 5851376"/>
              <a:gd name="connsiteY3" fmla="*/ 4601558 h 4607410"/>
              <a:gd name="connsiteX4" fmla="*/ 178601 w 5851376"/>
              <a:gd name="connsiteY4" fmla="*/ 811097 h 4607410"/>
              <a:gd name="connsiteX0" fmla="*/ 178601 w 5851376"/>
              <a:gd name="connsiteY0" fmla="*/ 811097 h 4601879"/>
              <a:gd name="connsiteX1" fmla="*/ 5024661 w 5851376"/>
              <a:gd name="connsiteY1" fmla="*/ 4995 h 4601879"/>
              <a:gd name="connsiteX2" fmla="*/ 5851376 w 5851376"/>
              <a:gd name="connsiteY2" fmla="*/ 2298253 h 4601879"/>
              <a:gd name="connsiteX3" fmla="*/ 1276624 w 5851376"/>
              <a:gd name="connsiteY3" fmla="*/ 4601558 h 4601879"/>
              <a:gd name="connsiteX4" fmla="*/ 178601 w 5851376"/>
              <a:gd name="connsiteY4" fmla="*/ 811097 h 4601879"/>
              <a:gd name="connsiteX0" fmla="*/ 178601 w 5598354"/>
              <a:gd name="connsiteY0" fmla="*/ 808523 h 4709660"/>
              <a:gd name="connsiteX1" fmla="*/ 5024661 w 5598354"/>
              <a:gd name="connsiteY1" fmla="*/ 2421 h 4709660"/>
              <a:gd name="connsiteX2" fmla="*/ 5549926 w 5598354"/>
              <a:gd name="connsiteY2" fmla="*/ 4224963 h 4709660"/>
              <a:gd name="connsiteX3" fmla="*/ 1276624 w 5598354"/>
              <a:gd name="connsiteY3" fmla="*/ 4598984 h 4709660"/>
              <a:gd name="connsiteX4" fmla="*/ 178601 w 5598354"/>
              <a:gd name="connsiteY4" fmla="*/ 808523 h 4709660"/>
              <a:gd name="connsiteX0" fmla="*/ 178601 w 5915101"/>
              <a:gd name="connsiteY0" fmla="*/ 808718 h 4709855"/>
              <a:gd name="connsiteX1" fmla="*/ 5024661 w 5915101"/>
              <a:gd name="connsiteY1" fmla="*/ 2616 h 4709855"/>
              <a:gd name="connsiteX2" fmla="*/ 5549926 w 5915101"/>
              <a:gd name="connsiteY2" fmla="*/ 4225158 h 4709855"/>
              <a:gd name="connsiteX3" fmla="*/ 1276624 w 5915101"/>
              <a:gd name="connsiteY3" fmla="*/ 4599179 h 4709855"/>
              <a:gd name="connsiteX4" fmla="*/ 178601 w 5915101"/>
              <a:gd name="connsiteY4" fmla="*/ 808718 h 4709855"/>
              <a:gd name="connsiteX0" fmla="*/ 178601 w 5675803"/>
              <a:gd name="connsiteY0" fmla="*/ 808922 h 4621140"/>
              <a:gd name="connsiteX1" fmla="*/ 5024661 w 5675803"/>
              <a:gd name="connsiteY1" fmla="*/ 2820 h 4621140"/>
              <a:gd name="connsiteX2" fmla="*/ 5158040 w 5675803"/>
              <a:gd name="connsiteY2" fmla="*/ 3974153 h 4621140"/>
              <a:gd name="connsiteX3" fmla="*/ 1276624 w 5675803"/>
              <a:gd name="connsiteY3" fmla="*/ 4599383 h 4621140"/>
              <a:gd name="connsiteX4" fmla="*/ 178601 w 5675803"/>
              <a:gd name="connsiteY4" fmla="*/ 808922 h 4621140"/>
              <a:gd name="connsiteX0" fmla="*/ 178601 w 5675803"/>
              <a:gd name="connsiteY0" fmla="*/ 808922 h 4607064"/>
              <a:gd name="connsiteX1" fmla="*/ 5024661 w 5675803"/>
              <a:gd name="connsiteY1" fmla="*/ 2820 h 4607064"/>
              <a:gd name="connsiteX2" fmla="*/ 5158040 w 5675803"/>
              <a:gd name="connsiteY2" fmla="*/ 3974153 h 4607064"/>
              <a:gd name="connsiteX3" fmla="*/ 1276624 w 5675803"/>
              <a:gd name="connsiteY3" fmla="*/ 4599383 h 4607064"/>
              <a:gd name="connsiteX4" fmla="*/ 178601 w 5675803"/>
              <a:gd name="connsiteY4" fmla="*/ 808922 h 4607064"/>
              <a:gd name="connsiteX0" fmla="*/ 178601 w 5802309"/>
              <a:gd name="connsiteY0" fmla="*/ 808749 h 4651134"/>
              <a:gd name="connsiteX1" fmla="*/ 5024661 w 5802309"/>
              <a:gd name="connsiteY1" fmla="*/ 2647 h 4651134"/>
              <a:gd name="connsiteX2" fmla="*/ 5379104 w 5802309"/>
              <a:gd name="connsiteY2" fmla="*/ 4184995 h 4651134"/>
              <a:gd name="connsiteX3" fmla="*/ 1276624 w 5802309"/>
              <a:gd name="connsiteY3" fmla="*/ 4599210 h 4651134"/>
              <a:gd name="connsiteX4" fmla="*/ 178601 w 5802309"/>
              <a:gd name="connsiteY4" fmla="*/ 808749 h 465113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599150"/>
              <a:gd name="connsiteX1" fmla="*/ 4910882 w 5757360"/>
              <a:gd name="connsiteY1" fmla="*/ 2587 h 4599150"/>
              <a:gd name="connsiteX2" fmla="*/ 5265325 w 5757360"/>
              <a:gd name="connsiteY2" fmla="*/ 4184935 h 4599150"/>
              <a:gd name="connsiteX3" fmla="*/ 1162845 w 5757360"/>
              <a:gd name="connsiteY3" fmla="*/ 4599150 h 4599150"/>
              <a:gd name="connsiteX4" fmla="*/ 195451 w 5757360"/>
              <a:gd name="connsiteY4" fmla="*/ 1029752 h 4599150"/>
              <a:gd name="connsiteX0" fmla="*/ 195451 w 5757360"/>
              <a:gd name="connsiteY0" fmla="*/ 1029752 h 4725268"/>
              <a:gd name="connsiteX1" fmla="*/ 4910882 w 5757360"/>
              <a:gd name="connsiteY1" fmla="*/ 2587 h 4725268"/>
              <a:gd name="connsiteX2" fmla="*/ 5265325 w 5757360"/>
              <a:gd name="connsiteY2" fmla="*/ 4184935 h 4725268"/>
              <a:gd name="connsiteX3" fmla="*/ 1162845 w 5757360"/>
              <a:gd name="connsiteY3" fmla="*/ 4599150 h 4725268"/>
              <a:gd name="connsiteX4" fmla="*/ 195451 w 5757360"/>
              <a:gd name="connsiteY4" fmla="*/ 1029752 h 4725268"/>
              <a:gd name="connsiteX0" fmla="*/ 194182 w 5756091"/>
              <a:gd name="connsiteY0" fmla="*/ 1029752 h 4725268"/>
              <a:gd name="connsiteX1" fmla="*/ 4909613 w 5756091"/>
              <a:gd name="connsiteY1" fmla="*/ 2587 h 4725268"/>
              <a:gd name="connsiteX2" fmla="*/ 5264056 w 5756091"/>
              <a:gd name="connsiteY2" fmla="*/ 4184935 h 4725268"/>
              <a:gd name="connsiteX3" fmla="*/ 1161576 w 5756091"/>
              <a:gd name="connsiteY3" fmla="*/ 4599150 h 4725268"/>
              <a:gd name="connsiteX4" fmla="*/ 194182 w 5756091"/>
              <a:gd name="connsiteY4" fmla="*/ 1029752 h 4725268"/>
              <a:gd name="connsiteX0" fmla="*/ 241739 w 5803648"/>
              <a:gd name="connsiteY0" fmla="*/ 1029752 h 4644801"/>
              <a:gd name="connsiteX1" fmla="*/ 4957170 w 5803648"/>
              <a:gd name="connsiteY1" fmla="*/ 2587 h 4644801"/>
              <a:gd name="connsiteX2" fmla="*/ 5311613 w 5803648"/>
              <a:gd name="connsiteY2" fmla="*/ 4184935 h 4644801"/>
              <a:gd name="connsiteX3" fmla="*/ 927779 w 5803648"/>
              <a:gd name="connsiteY3" fmla="*/ 4468521 h 4644801"/>
              <a:gd name="connsiteX4" fmla="*/ 241739 w 5803648"/>
              <a:gd name="connsiteY4" fmla="*/ 1029752 h 4644801"/>
              <a:gd name="connsiteX0" fmla="*/ 241739 w 5803648"/>
              <a:gd name="connsiteY0" fmla="*/ 1029752 h 4681566"/>
              <a:gd name="connsiteX1" fmla="*/ 4957170 w 5803648"/>
              <a:gd name="connsiteY1" fmla="*/ 2587 h 4681566"/>
              <a:gd name="connsiteX2" fmla="*/ 5311613 w 5803648"/>
              <a:gd name="connsiteY2" fmla="*/ 4184935 h 4681566"/>
              <a:gd name="connsiteX3" fmla="*/ 927779 w 5803648"/>
              <a:gd name="connsiteY3" fmla="*/ 4468521 h 4681566"/>
              <a:gd name="connsiteX4" fmla="*/ 241739 w 5803648"/>
              <a:gd name="connsiteY4" fmla="*/ 1029752 h 4681566"/>
              <a:gd name="connsiteX0" fmla="*/ 241739 w 5912208"/>
              <a:gd name="connsiteY0" fmla="*/ 1058797 h 4710611"/>
              <a:gd name="connsiteX1" fmla="*/ 4957170 w 5912208"/>
              <a:gd name="connsiteY1" fmla="*/ 31632 h 4710611"/>
              <a:gd name="connsiteX2" fmla="*/ 5311613 w 5912208"/>
              <a:gd name="connsiteY2" fmla="*/ 4213980 h 4710611"/>
              <a:gd name="connsiteX3" fmla="*/ 927779 w 5912208"/>
              <a:gd name="connsiteY3" fmla="*/ 4497566 h 4710611"/>
              <a:gd name="connsiteX4" fmla="*/ 241739 w 5912208"/>
              <a:gd name="connsiteY4" fmla="*/ 1058797 h 4710611"/>
              <a:gd name="connsiteX0" fmla="*/ 241739 w 5643205"/>
              <a:gd name="connsiteY0" fmla="*/ 909302 h 4561116"/>
              <a:gd name="connsiteX1" fmla="*/ 4042770 w 5643205"/>
              <a:gd name="connsiteY1" fmla="*/ 32862 h 4561116"/>
              <a:gd name="connsiteX2" fmla="*/ 5311613 w 5643205"/>
              <a:gd name="connsiteY2" fmla="*/ 4064485 h 4561116"/>
              <a:gd name="connsiteX3" fmla="*/ 927779 w 5643205"/>
              <a:gd name="connsiteY3" fmla="*/ 4348071 h 4561116"/>
              <a:gd name="connsiteX4" fmla="*/ 241739 w 5643205"/>
              <a:gd name="connsiteY4" fmla="*/ 909302 h 4561116"/>
              <a:gd name="connsiteX0" fmla="*/ 241739 w 5838417"/>
              <a:gd name="connsiteY0" fmla="*/ 955224 h 4607038"/>
              <a:gd name="connsiteX1" fmla="*/ 4042770 w 5838417"/>
              <a:gd name="connsiteY1" fmla="*/ 78784 h 4607038"/>
              <a:gd name="connsiteX2" fmla="*/ 5311613 w 5838417"/>
              <a:gd name="connsiteY2" fmla="*/ 4110407 h 4607038"/>
              <a:gd name="connsiteX3" fmla="*/ 927779 w 5838417"/>
              <a:gd name="connsiteY3" fmla="*/ 4393993 h 4607038"/>
              <a:gd name="connsiteX4" fmla="*/ 241739 w 5838417"/>
              <a:gd name="connsiteY4" fmla="*/ 955224 h 4607038"/>
              <a:gd name="connsiteX0" fmla="*/ 241739 w 5838417"/>
              <a:gd name="connsiteY0" fmla="*/ 955224 h 4479329"/>
              <a:gd name="connsiteX1" fmla="*/ 4042770 w 5838417"/>
              <a:gd name="connsiteY1" fmla="*/ 78784 h 4479329"/>
              <a:gd name="connsiteX2" fmla="*/ 5311613 w 5838417"/>
              <a:gd name="connsiteY2" fmla="*/ 4110407 h 4479329"/>
              <a:gd name="connsiteX3" fmla="*/ 927779 w 5838417"/>
              <a:gd name="connsiteY3" fmla="*/ 4393993 h 4479329"/>
              <a:gd name="connsiteX4" fmla="*/ 241739 w 5838417"/>
              <a:gd name="connsiteY4" fmla="*/ 955224 h 4479329"/>
              <a:gd name="connsiteX0" fmla="*/ 241739 w 5939526"/>
              <a:gd name="connsiteY0" fmla="*/ 942880 h 4466985"/>
              <a:gd name="connsiteX1" fmla="*/ 4042770 w 5939526"/>
              <a:gd name="connsiteY1" fmla="*/ 66440 h 4466985"/>
              <a:gd name="connsiteX2" fmla="*/ 5311613 w 5939526"/>
              <a:gd name="connsiteY2" fmla="*/ 4098063 h 4466985"/>
              <a:gd name="connsiteX3" fmla="*/ 927779 w 5939526"/>
              <a:gd name="connsiteY3" fmla="*/ 4381649 h 4466985"/>
              <a:gd name="connsiteX4" fmla="*/ 241739 w 5939526"/>
              <a:gd name="connsiteY4" fmla="*/ 942880 h 4466985"/>
              <a:gd name="connsiteX0" fmla="*/ 347237 w 6045024"/>
              <a:gd name="connsiteY0" fmla="*/ 942880 h 4466985"/>
              <a:gd name="connsiteX1" fmla="*/ 4148268 w 6045024"/>
              <a:gd name="connsiteY1" fmla="*/ 66440 h 4466985"/>
              <a:gd name="connsiteX2" fmla="*/ 5417111 w 6045024"/>
              <a:gd name="connsiteY2" fmla="*/ 4098063 h 4466985"/>
              <a:gd name="connsiteX3" fmla="*/ 651440 w 6045024"/>
              <a:gd name="connsiteY3" fmla="*/ 4381649 h 4466985"/>
              <a:gd name="connsiteX4" fmla="*/ 347237 w 6045024"/>
              <a:gd name="connsiteY4" fmla="*/ 942880 h 4466985"/>
              <a:gd name="connsiteX0" fmla="*/ 273775 w 5971562"/>
              <a:gd name="connsiteY0" fmla="*/ 942880 h 4466985"/>
              <a:gd name="connsiteX1" fmla="*/ 4074806 w 5971562"/>
              <a:gd name="connsiteY1" fmla="*/ 66440 h 4466985"/>
              <a:gd name="connsiteX2" fmla="*/ 5343649 w 5971562"/>
              <a:gd name="connsiteY2" fmla="*/ 4098063 h 4466985"/>
              <a:gd name="connsiteX3" fmla="*/ 577978 w 5971562"/>
              <a:gd name="connsiteY3" fmla="*/ 4381649 h 4466985"/>
              <a:gd name="connsiteX4" fmla="*/ 273775 w 5971562"/>
              <a:gd name="connsiteY4" fmla="*/ 942880 h 4466985"/>
              <a:gd name="connsiteX0" fmla="*/ 273775 w 5971562"/>
              <a:gd name="connsiteY0" fmla="*/ 942880 h 4448824"/>
              <a:gd name="connsiteX1" fmla="*/ 4074806 w 5971562"/>
              <a:gd name="connsiteY1" fmla="*/ 66440 h 4448824"/>
              <a:gd name="connsiteX2" fmla="*/ 5343649 w 5971562"/>
              <a:gd name="connsiteY2" fmla="*/ 4098063 h 4448824"/>
              <a:gd name="connsiteX3" fmla="*/ 577978 w 5971562"/>
              <a:gd name="connsiteY3" fmla="*/ 4381649 h 4448824"/>
              <a:gd name="connsiteX4" fmla="*/ 273775 w 5971562"/>
              <a:gd name="connsiteY4" fmla="*/ 942880 h 4448824"/>
              <a:gd name="connsiteX0" fmla="*/ 273775 w 5783646"/>
              <a:gd name="connsiteY0" fmla="*/ 940244 h 4466512"/>
              <a:gd name="connsiteX1" fmla="*/ 4074806 w 5783646"/>
              <a:gd name="connsiteY1" fmla="*/ 63804 h 4466512"/>
              <a:gd name="connsiteX2" fmla="*/ 5052247 w 5783646"/>
              <a:gd name="connsiteY2" fmla="*/ 4306442 h 4466512"/>
              <a:gd name="connsiteX3" fmla="*/ 577978 w 5783646"/>
              <a:gd name="connsiteY3" fmla="*/ 4379013 h 4466512"/>
              <a:gd name="connsiteX4" fmla="*/ 273775 w 5783646"/>
              <a:gd name="connsiteY4" fmla="*/ 940244 h 4466512"/>
              <a:gd name="connsiteX0" fmla="*/ 273775 w 5864506"/>
              <a:gd name="connsiteY0" fmla="*/ 934546 h 4460814"/>
              <a:gd name="connsiteX1" fmla="*/ 4074806 w 5864506"/>
              <a:gd name="connsiteY1" fmla="*/ 58106 h 4460814"/>
              <a:gd name="connsiteX2" fmla="*/ 5052247 w 5864506"/>
              <a:gd name="connsiteY2" fmla="*/ 4300744 h 4460814"/>
              <a:gd name="connsiteX3" fmla="*/ 577978 w 5864506"/>
              <a:gd name="connsiteY3" fmla="*/ 4373315 h 4460814"/>
              <a:gd name="connsiteX4" fmla="*/ 273775 w 5864506"/>
              <a:gd name="connsiteY4" fmla="*/ 934546 h 4460814"/>
              <a:gd name="connsiteX0" fmla="*/ 273775 w 5500878"/>
              <a:gd name="connsiteY0" fmla="*/ 877967 h 4404235"/>
              <a:gd name="connsiteX1" fmla="*/ 4074806 w 5500878"/>
              <a:gd name="connsiteY1" fmla="*/ 1527 h 4404235"/>
              <a:gd name="connsiteX2" fmla="*/ 5052247 w 5500878"/>
              <a:gd name="connsiteY2" fmla="*/ 4244165 h 4404235"/>
              <a:gd name="connsiteX3" fmla="*/ 577978 w 5500878"/>
              <a:gd name="connsiteY3" fmla="*/ 4316736 h 4404235"/>
              <a:gd name="connsiteX4" fmla="*/ 273775 w 5500878"/>
              <a:gd name="connsiteY4" fmla="*/ 877967 h 440423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961503"/>
              <a:gd name="connsiteY0" fmla="*/ 925032 h 4451300"/>
              <a:gd name="connsiteX1" fmla="*/ 5220318 w 5961503"/>
              <a:gd name="connsiteY1" fmla="*/ 8398 h 4451300"/>
              <a:gd name="connsiteX2" fmla="*/ 5052247 w 5961503"/>
              <a:gd name="connsiteY2" fmla="*/ 4291230 h 4451300"/>
              <a:gd name="connsiteX3" fmla="*/ 577978 w 5961503"/>
              <a:gd name="connsiteY3" fmla="*/ 4363801 h 4451300"/>
              <a:gd name="connsiteX4" fmla="*/ 273775 w 5961503"/>
              <a:gd name="connsiteY4" fmla="*/ 925032 h 4451300"/>
              <a:gd name="connsiteX0" fmla="*/ 273775 w 5802230"/>
              <a:gd name="connsiteY0" fmla="*/ 894937 h 4421205"/>
              <a:gd name="connsiteX1" fmla="*/ 4858577 w 5802230"/>
              <a:gd name="connsiteY1" fmla="*/ 8448 h 4421205"/>
              <a:gd name="connsiteX2" fmla="*/ 5052247 w 5802230"/>
              <a:gd name="connsiteY2" fmla="*/ 4261135 h 4421205"/>
              <a:gd name="connsiteX3" fmla="*/ 577978 w 5802230"/>
              <a:gd name="connsiteY3" fmla="*/ 4333706 h 4421205"/>
              <a:gd name="connsiteX4" fmla="*/ 273775 w 5802230"/>
              <a:gd name="connsiteY4" fmla="*/ 894937 h 4421205"/>
              <a:gd name="connsiteX0" fmla="*/ 273775 w 5537359"/>
              <a:gd name="connsiteY0" fmla="*/ 894986 h 4417612"/>
              <a:gd name="connsiteX1" fmla="*/ 4858577 w 5537359"/>
              <a:gd name="connsiteY1" fmla="*/ 8497 h 4417612"/>
              <a:gd name="connsiteX2" fmla="*/ 4559878 w 5537359"/>
              <a:gd name="connsiteY2" fmla="*/ 4231039 h 4417612"/>
              <a:gd name="connsiteX3" fmla="*/ 577978 w 5537359"/>
              <a:gd name="connsiteY3" fmla="*/ 4333755 h 4417612"/>
              <a:gd name="connsiteX4" fmla="*/ 273775 w 5537359"/>
              <a:gd name="connsiteY4" fmla="*/ 894986 h 4417612"/>
              <a:gd name="connsiteX0" fmla="*/ 273775 w 5812461"/>
              <a:gd name="connsiteY0" fmla="*/ 895572 h 4418198"/>
              <a:gd name="connsiteX1" fmla="*/ 4858577 w 5812461"/>
              <a:gd name="connsiteY1" fmla="*/ 9083 h 4418198"/>
              <a:gd name="connsiteX2" fmla="*/ 4559878 w 5812461"/>
              <a:gd name="connsiteY2" fmla="*/ 4231625 h 4418198"/>
              <a:gd name="connsiteX3" fmla="*/ 577978 w 5812461"/>
              <a:gd name="connsiteY3" fmla="*/ 4334341 h 4418198"/>
              <a:gd name="connsiteX4" fmla="*/ 273775 w 5812461"/>
              <a:gd name="connsiteY4" fmla="*/ 895572 h 4418198"/>
              <a:gd name="connsiteX0" fmla="*/ 273775 w 5806873"/>
              <a:gd name="connsiteY0" fmla="*/ 895295 h 4440129"/>
              <a:gd name="connsiteX1" fmla="*/ 4858577 w 5806873"/>
              <a:gd name="connsiteY1" fmla="*/ 8806 h 4440129"/>
              <a:gd name="connsiteX2" fmla="*/ 4549829 w 5806873"/>
              <a:gd name="connsiteY2" fmla="*/ 4382073 h 4440129"/>
              <a:gd name="connsiteX3" fmla="*/ 577978 w 5806873"/>
              <a:gd name="connsiteY3" fmla="*/ 4334064 h 4440129"/>
              <a:gd name="connsiteX4" fmla="*/ 273775 w 5806873"/>
              <a:gd name="connsiteY4" fmla="*/ 895295 h 4440129"/>
              <a:gd name="connsiteX0" fmla="*/ 273775 w 5806873"/>
              <a:gd name="connsiteY0" fmla="*/ 895295 h 4404386"/>
              <a:gd name="connsiteX1" fmla="*/ 4858577 w 5806873"/>
              <a:gd name="connsiteY1" fmla="*/ 8806 h 4404386"/>
              <a:gd name="connsiteX2" fmla="*/ 4549829 w 5806873"/>
              <a:gd name="connsiteY2" fmla="*/ 4382073 h 4404386"/>
              <a:gd name="connsiteX3" fmla="*/ 577978 w 5806873"/>
              <a:gd name="connsiteY3" fmla="*/ 4334064 h 4404386"/>
              <a:gd name="connsiteX4" fmla="*/ 273775 w 5806873"/>
              <a:gd name="connsiteY4" fmla="*/ 895295 h 4404386"/>
              <a:gd name="connsiteX0" fmla="*/ 273775 w 5810350"/>
              <a:gd name="connsiteY0" fmla="*/ 890500 h 4399591"/>
              <a:gd name="connsiteX1" fmla="*/ 4858577 w 5810350"/>
              <a:gd name="connsiteY1" fmla="*/ 4011 h 4399591"/>
              <a:gd name="connsiteX2" fmla="*/ 4549829 w 5810350"/>
              <a:gd name="connsiteY2" fmla="*/ 4377278 h 4399591"/>
              <a:gd name="connsiteX3" fmla="*/ 577978 w 5810350"/>
              <a:gd name="connsiteY3" fmla="*/ 4329269 h 4399591"/>
              <a:gd name="connsiteX4" fmla="*/ 273775 w 5810350"/>
              <a:gd name="connsiteY4" fmla="*/ 890500 h 4399591"/>
              <a:gd name="connsiteX0" fmla="*/ 305470 w 5842045"/>
              <a:gd name="connsiteY0" fmla="*/ 890500 h 4399591"/>
              <a:gd name="connsiteX1" fmla="*/ 4890272 w 5842045"/>
              <a:gd name="connsiteY1" fmla="*/ 4011 h 4399591"/>
              <a:gd name="connsiteX2" fmla="*/ 4581524 w 5842045"/>
              <a:gd name="connsiteY2" fmla="*/ 4377278 h 4399591"/>
              <a:gd name="connsiteX3" fmla="*/ 609673 w 5842045"/>
              <a:gd name="connsiteY3" fmla="*/ 4329269 h 4399591"/>
              <a:gd name="connsiteX4" fmla="*/ 305470 w 5842045"/>
              <a:gd name="connsiteY4" fmla="*/ 890500 h 4399591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864938"/>
              <a:gd name="connsiteY0" fmla="*/ 894601 h 4412913"/>
              <a:gd name="connsiteX1" fmla="*/ 4834800 w 5864938"/>
              <a:gd name="connsiteY1" fmla="*/ 8112 h 4412913"/>
              <a:gd name="connsiteX2" fmla="*/ 4526052 w 5864938"/>
              <a:gd name="connsiteY2" fmla="*/ 4381379 h 4412913"/>
              <a:gd name="connsiteX3" fmla="*/ 765216 w 5864938"/>
              <a:gd name="connsiteY3" fmla="*/ 4343418 h 4412913"/>
              <a:gd name="connsiteX4" fmla="*/ 249998 w 5864938"/>
              <a:gd name="connsiteY4" fmla="*/ 894601 h 4412913"/>
              <a:gd name="connsiteX0" fmla="*/ 249998 w 5804074"/>
              <a:gd name="connsiteY0" fmla="*/ 892681 h 4410993"/>
              <a:gd name="connsiteX1" fmla="*/ 4834800 w 5804074"/>
              <a:gd name="connsiteY1" fmla="*/ 6192 h 4410993"/>
              <a:gd name="connsiteX2" fmla="*/ 4526052 w 5804074"/>
              <a:gd name="connsiteY2" fmla="*/ 4379459 h 4410993"/>
              <a:gd name="connsiteX3" fmla="*/ 765216 w 5804074"/>
              <a:gd name="connsiteY3" fmla="*/ 4341498 h 4410993"/>
              <a:gd name="connsiteX4" fmla="*/ 249998 w 5804074"/>
              <a:gd name="connsiteY4" fmla="*/ 892681 h 4410993"/>
              <a:gd name="connsiteX0" fmla="*/ 251951 w 5806027"/>
              <a:gd name="connsiteY0" fmla="*/ 892681 h 4410993"/>
              <a:gd name="connsiteX1" fmla="*/ 4836753 w 5806027"/>
              <a:gd name="connsiteY1" fmla="*/ 6192 h 4410993"/>
              <a:gd name="connsiteX2" fmla="*/ 4528005 w 5806027"/>
              <a:gd name="connsiteY2" fmla="*/ 4379459 h 4410993"/>
              <a:gd name="connsiteX3" fmla="*/ 767169 w 5806027"/>
              <a:gd name="connsiteY3" fmla="*/ 4341498 h 4410993"/>
              <a:gd name="connsiteX4" fmla="*/ 251951 w 5806027"/>
              <a:gd name="connsiteY4" fmla="*/ 892681 h 4410993"/>
              <a:gd name="connsiteX0" fmla="*/ 251951 w 5952250"/>
              <a:gd name="connsiteY0" fmla="*/ 893934 h 4412246"/>
              <a:gd name="connsiteX1" fmla="*/ 4836753 w 5952250"/>
              <a:gd name="connsiteY1" fmla="*/ 7445 h 4412246"/>
              <a:gd name="connsiteX2" fmla="*/ 4528005 w 5952250"/>
              <a:gd name="connsiteY2" fmla="*/ 4380712 h 4412246"/>
              <a:gd name="connsiteX3" fmla="*/ 767169 w 5952250"/>
              <a:gd name="connsiteY3" fmla="*/ 4342751 h 4412246"/>
              <a:gd name="connsiteX4" fmla="*/ 251951 w 5952250"/>
              <a:gd name="connsiteY4" fmla="*/ 893934 h 4412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52250" h="4412246">
                <a:moveTo>
                  <a:pt x="251951" y="893934"/>
                </a:moveTo>
                <a:cubicBezTo>
                  <a:pt x="745237" y="-610713"/>
                  <a:pt x="2826165" y="406772"/>
                  <a:pt x="4836753" y="7445"/>
                </a:cubicBezTo>
                <a:cubicBezTo>
                  <a:pt x="6231043" y="-212875"/>
                  <a:pt x="6520011" y="4530693"/>
                  <a:pt x="4528005" y="4380712"/>
                </a:cubicBezTo>
                <a:cubicBezTo>
                  <a:pt x="2239413" y="3902484"/>
                  <a:pt x="2362425" y="4630059"/>
                  <a:pt x="767169" y="4342751"/>
                </a:cubicBezTo>
                <a:cubicBezTo>
                  <a:pt x="203544" y="4187932"/>
                  <a:pt x="-329936" y="2736876"/>
                  <a:pt x="251951" y="893934"/>
                </a:cubicBezTo>
                <a:close/>
              </a:path>
            </a:pathLst>
          </a:custGeom>
        </p:spPr>
      </p:pic>
      <p:pic>
        <p:nvPicPr>
          <p:cNvPr id="9" name="Picture 8" descr="A white flower with leaves&#10;&#10;AI-generated content may be incorrect.">
            <a:extLst>
              <a:ext uri="{FF2B5EF4-FFF2-40B4-BE49-F238E27FC236}">
                <a16:creationId xmlns:a16="http://schemas.microsoft.com/office/drawing/2014/main" id="{D9451E12-613E-A086-CBD4-D3B41C30F7A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050" y="385853"/>
            <a:ext cx="5304099" cy="6858000"/>
          </a:xfrm>
          <a:prstGeom prst="rect">
            <a:avLst/>
          </a:prstGeom>
        </p:spPr>
      </p:pic>
      <p:sp>
        <p:nvSpPr>
          <p:cNvPr id="2" name="Freeform 2">
            <a:extLst>
              <a:ext uri="{FF2B5EF4-FFF2-40B4-BE49-F238E27FC236}">
                <a16:creationId xmlns:a16="http://schemas.microsoft.com/office/drawing/2014/main" id="{6E289DB7-BD68-2559-D93C-E6CB1F5356FD}"/>
              </a:ext>
            </a:extLst>
          </p:cNvPr>
          <p:cNvSpPr/>
          <p:nvPr/>
        </p:nvSpPr>
        <p:spPr>
          <a:xfrm>
            <a:off x="3048466" y="2078514"/>
            <a:ext cx="3134238" cy="2163446"/>
          </a:xfrm>
          <a:custGeom>
            <a:avLst/>
            <a:gdLst/>
            <a:ahLst/>
            <a:cxnLst/>
            <a:rect l="l" t="t" r="r" b="b"/>
            <a:pathLst>
              <a:path w="6027338" h="4015714">
                <a:moveTo>
                  <a:pt x="0" y="0"/>
                </a:moveTo>
                <a:lnTo>
                  <a:pt x="6027338" y="0"/>
                </a:lnTo>
                <a:lnTo>
                  <a:pt x="6027338" y="4015714"/>
                </a:lnTo>
                <a:lnTo>
                  <a:pt x="0" y="401571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AU" noProof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77275180-BE82-6AB7-5CB9-00158E596346}"/>
                  </a:ext>
                </a:extLst>
              </p14:cNvPr>
              <p14:cNvContentPartPr/>
              <p14:nvPr/>
            </p14:nvContentPartPr>
            <p14:xfrm>
              <a:off x="2606903" y="4595293"/>
              <a:ext cx="1815840" cy="13359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77275180-BE82-6AB7-5CB9-00158E596346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2534903" y="4451293"/>
                <a:ext cx="1959480" cy="1623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5EEB5091-CAA7-1DB3-0146-F5AB6002DC97}"/>
                  </a:ext>
                </a:extLst>
              </p14:cNvPr>
              <p14:cNvContentPartPr/>
              <p14:nvPr/>
            </p14:nvContentPartPr>
            <p14:xfrm>
              <a:off x="4698681" y="4547923"/>
              <a:ext cx="1861920" cy="141804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5EEB5091-CAA7-1DB3-0146-F5AB6002DC97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644681" y="4439923"/>
                <a:ext cx="1969560" cy="1633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DC9242D9-D960-FCF2-21C5-72DFDFF4DF3A}"/>
                  </a:ext>
                </a:extLst>
              </p14:cNvPr>
              <p14:cNvContentPartPr/>
              <p14:nvPr/>
            </p14:nvContentPartPr>
            <p14:xfrm>
              <a:off x="4415001" y="4482403"/>
              <a:ext cx="316080" cy="139428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DC9242D9-D960-FCF2-21C5-72DFDFF4DF3A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4379001" y="4410403"/>
                <a:ext cx="387720" cy="1537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58348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6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6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AB06E0-0AD4-66A8-1531-7BBAFCC52CD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882185" y="459837"/>
            <a:ext cx="6245815" cy="536575"/>
          </a:xfrm>
        </p:spPr>
        <p:txBody>
          <a:bodyPr>
            <a:normAutofit fontScale="92500" lnSpcReduction="20000"/>
          </a:bodyPr>
          <a:lstStyle/>
          <a:p>
            <a:r>
              <a:rPr lang="en-AU" sz="3900" noProof="0">
                <a:solidFill>
                  <a:srgbClr val="000000"/>
                </a:solidFill>
              </a:rPr>
              <a:t>Your Respect Flower</a:t>
            </a:r>
          </a:p>
          <a:p>
            <a:endParaRPr lang="en-AU" noProof="0"/>
          </a:p>
        </p:txBody>
      </p:sp>
      <p:pic>
        <p:nvPicPr>
          <p:cNvPr id="3" name="Picture Placeholder 6">
            <a:extLst>
              <a:ext uri="{FF2B5EF4-FFF2-40B4-BE49-F238E27FC236}">
                <a16:creationId xmlns:a16="http://schemas.microsoft.com/office/drawing/2014/main" id="{A839D2AA-017C-B59C-40C7-58126A79F7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90" b="3590"/>
          <a:stretch/>
        </p:blipFill>
        <p:spPr>
          <a:xfrm>
            <a:off x="1361827" y="1347537"/>
            <a:ext cx="6420347" cy="4759233"/>
          </a:xfrm>
          <a:custGeom>
            <a:avLst/>
            <a:gdLst>
              <a:gd name="connsiteX0" fmla="*/ 0 w 5733065"/>
              <a:gd name="connsiteY0" fmla="*/ 2293257 h 4586514"/>
              <a:gd name="connsiteX1" fmla="*/ 2866533 w 5733065"/>
              <a:gd name="connsiteY1" fmla="*/ 0 h 4586514"/>
              <a:gd name="connsiteX2" fmla="*/ 5733065 w 5733065"/>
              <a:gd name="connsiteY2" fmla="*/ 2293257 h 4586514"/>
              <a:gd name="connsiteX3" fmla="*/ 2866533 w 5733065"/>
              <a:gd name="connsiteY3" fmla="*/ 4586514 h 4586514"/>
              <a:gd name="connsiteX4" fmla="*/ 0 w 5733065"/>
              <a:gd name="connsiteY4" fmla="*/ 2293257 h 4586514"/>
              <a:gd name="connsiteX0" fmla="*/ 0 w 5672775"/>
              <a:gd name="connsiteY0" fmla="*/ 806101 h 4586514"/>
              <a:gd name="connsiteX1" fmla="*/ 2806243 w 5672775"/>
              <a:gd name="connsiteY1" fmla="*/ 0 h 4586514"/>
              <a:gd name="connsiteX2" fmla="*/ 5672775 w 5672775"/>
              <a:gd name="connsiteY2" fmla="*/ 2293257 h 4586514"/>
              <a:gd name="connsiteX3" fmla="*/ 2806243 w 5672775"/>
              <a:gd name="connsiteY3" fmla="*/ 4586514 h 4586514"/>
              <a:gd name="connsiteX4" fmla="*/ 0 w 5672775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648431 h 4428844"/>
              <a:gd name="connsiteX1" fmla="*/ 5723296 w 5866724"/>
              <a:gd name="connsiteY1" fmla="*/ 113635 h 4428844"/>
              <a:gd name="connsiteX2" fmla="*/ 5866724 w 5866724"/>
              <a:gd name="connsiteY2" fmla="*/ 2135587 h 4428844"/>
              <a:gd name="connsiteX3" fmla="*/ 3000192 w 5866724"/>
              <a:gd name="connsiteY3" fmla="*/ 4428844 h 4428844"/>
              <a:gd name="connsiteX4" fmla="*/ 193949 w 5866724"/>
              <a:gd name="connsiteY4" fmla="*/ 648431 h 4428844"/>
              <a:gd name="connsiteX0" fmla="*/ 193949 w 5866724"/>
              <a:gd name="connsiteY0" fmla="*/ 639455 h 4419868"/>
              <a:gd name="connsiteX1" fmla="*/ 5723296 w 5866724"/>
              <a:gd name="connsiteY1" fmla="*/ 104659 h 4419868"/>
              <a:gd name="connsiteX2" fmla="*/ 5866724 w 5866724"/>
              <a:gd name="connsiteY2" fmla="*/ 2126611 h 4419868"/>
              <a:gd name="connsiteX3" fmla="*/ 3000192 w 5866724"/>
              <a:gd name="connsiteY3" fmla="*/ 4419868 h 4419868"/>
              <a:gd name="connsiteX4" fmla="*/ 193949 w 5866724"/>
              <a:gd name="connsiteY4" fmla="*/ 639455 h 4419868"/>
              <a:gd name="connsiteX0" fmla="*/ 193949 w 6103969"/>
              <a:gd name="connsiteY0" fmla="*/ 639455 h 4419868"/>
              <a:gd name="connsiteX1" fmla="*/ 5723296 w 6103969"/>
              <a:gd name="connsiteY1" fmla="*/ 104659 h 4419868"/>
              <a:gd name="connsiteX2" fmla="*/ 5866724 w 6103969"/>
              <a:gd name="connsiteY2" fmla="*/ 2126611 h 4419868"/>
              <a:gd name="connsiteX3" fmla="*/ 3000192 w 6103969"/>
              <a:gd name="connsiteY3" fmla="*/ 4419868 h 4419868"/>
              <a:gd name="connsiteX4" fmla="*/ 193949 w 6103969"/>
              <a:gd name="connsiteY4" fmla="*/ 639455 h 4419868"/>
              <a:gd name="connsiteX0" fmla="*/ 193949 w 5866927"/>
              <a:gd name="connsiteY0" fmla="*/ 725715 h 4506128"/>
              <a:gd name="connsiteX1" fmla="*/ 5271121 w 5866927"/>
              <a:gd name="connsiteY1" fmla="*/ 0 h 4506128"/>
              <a:gd name="connsiteX2" fmla="*/ 5866724 w 5866927"/>
              <a:gd name="connsiteY2" fmla="*/ 2212871 h 4506128"/>
              <a:gd name="connsiteX3" fmla="*/ 3000192 w 5866927"/>
              <a:gd name="connsiteY3" fmla="*/ 4506128 h 4506128"/>
              <a:gd name="connsiteX4" fmla="*/ 193949 w 5866927"/>
              <a:gd name="connsiteY4" fmla="*/ 725715 h 4506128"/>
              <a:gd name="connsiteX0" fmla="*/ 193949 w 5887493"/>
              <a:gd name="connsiteY0" fmla="*/ 730942 h 4511355"/>
              <a:gd name="connsiteX1" fmla="*/ 5271121 w 5887493"/>
              <a:gd name="connsiteY1" fmla="*/ 5227 h 4511355"/>
              <a:gd name="connsiteX2" fmla="*/ 5866724 w 5887493"/>
              <a:gd name="connsiteY2" fmla="*/ 2218098 h 4511355"/>
              <a:gd name="connsiteX3" fmla="*/ 3000192 w 5887493"/>
              <a:gd name="connsiteY3" fmla="*/ 4511355 h 4511355"/>
              <a:gd name="connsiteX4" fmla="*/ 193949 w 5887493"/>
              <a:gd name="connsiteY4" fmla="*/ 730942 h 4511355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88203 w 5760978"/>
              <a:gd name="connsiteY0" fmla="*/ 811097 h 4591510"/>
              <a:gd name="connsiteX1" fmla="*/ 4934263 w 5760978"/>
              <a:gd name="connsiteY1" fmla="*/ 4995 h 4591510"/>
              <a:gd name="connsiteX2" fmla="*/ 5760978 w 5760978"/>
              <a:gd name="connsiteY2" fmla="*/ 2298253 h 4591510"/>
              <a:gd name="connsiteX3" fmla="*/ 2894446 w 5760978"/>
              <a:gd name="connsiteY3" fmla="*/ 4591510 h 4591510"/>
              <a:gd name="connsiteX4" fmla="*/ 88203 w 5760978"/>
              <a:gd name="connsiteY4" fmla="*/ 811097 h 4591510"/>
              <a:gd name="connsiteX0" fmla="*/ 205536 w 5878311"/>
              <a:gd name="connsiteY0" fmla="*/ 811097 h 4601558"/>
              <a:gd name="connsiteX1" fmla="*/ 5051596 w 5878311"/>
              <a:gd name="connsiteY1" fmla="*/ 4995 h 4601558"/>
              <a:gd name="connsiteX2" fmla="*/ 5878311 w 5878311"/>
              <a:gd name="connsiteY2" fmla="*/ 2298253 h 4601558"/>
              <a:gd name="connsiteX3" fmla="*/ 1303559 w 5878311"/>
              <a:gd name="connsiteY3" fmla="*/ 4601558 h 4601558"/>
              <a:gd name="connsiteX4" fmla="*/ 205536 w 5878311"/>
              <a:gd name="connsiteY4" fmla="*/ 811097 h 4601558"/>
              <a:gd name="connsiteX0" fmla="*/ 178601 w 5851376"/>
              <a:gd name="connsiteY0" fmla="*/ 811097 h 4601558"/>
              <a:gd name="connsiteX1" fmla="*/ 5024661 w 5851376"/>
              <a:gd name="connsiteY1" fmla="*/ 4995 h 4601558"/>
              <a:gd name="connsiteX2" fmla="*/ 5851376 w 5851376"/>
              <a:gd name="connsiteY2" fmla="*/ 2298253 h 4601558"/>
              <a:gd name="connsiteX3" fmla="*/ 1276624 w 5851376"/>
              <a:gd name="connsiteY3" fmla="*/ 4601558 h 4601558"/>
              <a:gd name="connsiteX4" fmla="*/ 178601 w 5851376"/>
              <a:gd name="connsiteY4" fmla="*/ 811097 h 4601558"/>
              <a:gd name="connsiteX0" fmla="*/ 178601 w 5851376"/>
              <a:gd name="connsiteY0" fmla="*/ 811097 h 4607410"/>
              <a:gd name="connsiteX1" fmla="*/ 5024661 w 5851376"/>
              <a:gd name="connsiteY1" fmla="*/ 4995 h 4607410"/>
              <a:gd name="connsiteX2" fmla="*/ 5851376 w 5851376"/>
              <a:gd name="connsiteY2" fmla="*/ 2298253 h 4607410"/>
              <a:gd name="connsiteX3" fmla="*/ 1276624 w 5851376"/>
              <a:gd name="connsiteY3" fmla="*/ 4601558 h 4607410"/>
              <a:gd name="connsiteX4" fmla="*/ 178601 w 5851376"/>
              <a:gd name="connsiteY4" fmla="*/ 811097 h 4607410"/>
              <a:gd name="connsiteX0" fmla="*/ 178601 w 5851376"/>
              <a:gd name="connsiteY0" fmla="*/ 811097 h 4601879"/>
              <a:gd name="connsiteX1" fmla="*/ 5024661 w 5851376"/>
              <a:gd name="connsiteY1" fmla="*/ 4995 h 4601879"/>
              <a:gd name="connsiteX2" fmla="*/ 5851376 w 5851376"/>
              <a:gd name="connsiteY2" fmla="*/ 2298253 h 4601879"/>
              <a:gd name="connsiteX3" fmla="*/ 1276624 w 5851376"/>
              <a:gd name="connsiteY3" fmla="*/ 4601558 h 4601879"/>
              <a:gd name="connsiteX4" fmla="*/ 178601 w 5851376"/>
              <a:gd name="connsiteY4" fmla="*/ 811097 h 4601879"/>
              <a:gd name="connsiteX0" fmla="*/ 178601 w 5598354"/>
              <a:gd name="connsiteY0" fmla="*/ 808523 h 4709660"/>
              <a:gd name="connsiteX1" fmla="*/ 5024661 w 5598354"/>
              <a:gd name="connsiteY1" fmla="*/ 2421 h 4709660"/>
              <a:gd name="connsiteX2" fmla="*/ 5549926 w 5598354"/>
              <a:gd name="connsiteY2" fmla="*/ 4224963 h 4709660"/>
              <a:gd name="connsiteX3" fmla="*/ 1276624 w 5598354"/>
              <a:gd name="connsiteY3" fmla="*/ 4598984 h 4709660"/>
              <a:gd name="connsiteX4" fmla="*/ 178601 w 5598354"/>
              <a:gd name="connsiteY4" fmla="*/ 808523 h 4709660"/>
              <a:gd name="connsiteX0" fmla="*/ 178601 w 5915101"/>
              <a:gd name="connsiteY0" fmla="*/ 808718 h 4709855"/>
              <a:gd name="connsiteX1" fmla="*/ 5024661 w 5915101"/>
              <a:gd name="connsiteY1" fmla="*/ 2616 h 4709855"/>
              <a:gd name="connsiteX2" fmla="*/ 5549926 w 5915101"/>
              <a:gd name="connsiteY2" fmla="*/ 4225158 h 4709855"/>
              <a:gd name="connsiteX3" fmla="*/ 1276624 w 5915101"/>
              <a:gd name="connsiteY3" fmla="*/ 4599179 h 4709855"/>
              <a:gd name="connsiteX4" fmla="*/ 178601 w 5915101"/>
              <a:gd name="connsiteY4" fmla="*/ 808718 h 4709855"/>
              <a:gd name="connsiteX0" fmla="*/ 178601 w 5675803"/>
              <a:gd name="connsiteY0" fmla="*/ 808922 h 4621140"/>
              <a:gd name="connsiteX1" fmla="*/ 5024661 w 5675803"/>
              <a:gd name="connsiteY1" fmla="*/ 2820 h 4621140"/>
              <a:gd name="connsiteX2" fmla="*/ 5158040 w 5675803"/>
              <a:gd name="connsiteY2" fmla="*/ 3974153 h 4621140"/>
              <a:gd name="connsiteX3" fmla="*/ 1276624 w 5675803"/>
              <a:gd name="connsiteY3" fmla="*/ 4599383 h 4621140"/>
              <a:gd name="connsiteX4" fmla="*/ 178601 w 5675803"/>
              <a:gd name="connsiteY4" fmla="*/ 808922 h 4621140"/>
              <a:gd name="connsiteX0" fmla="*/ 178601 w 5675803"/>
              <a:gd name="connsiteY0" fmla="*/ 808922 h 4607064"/>
              <a:gd name="connsiteX1" fmla="*/ 5024661 w 5675803"/>
              <a:gd name="connsiteY1" fmla="*/ 2820 h 4607064"/>
              <a:gd name="connsiteX2" fmla="*/ 5158040 w 5675803"/>
              <a:gd name="connsiteY2" fmla="*/ 3974153 h 4607064"/>
              <a:gd name="connsiteX3" fmla="*/ 1276624 w 5675803"/>
              <a:gd name="connsiteY3" fmla="*/ 4599383 h 4607064"/>
              <a:gd name="connsiteX4" fmla="*/ 178601 w 5675803"/>
              <a:gd name="connsiteY4" fmla="*/ 808922 h 4607064"/>
              <a:gd name="connsiteX0" fmla="*/ 178601 w 5802309"/>
              <a:gd name="connsiteY0" fmla="*/ 808749 h 4651134"/>
              <a:gd name="connsiteX1" fmla="*/ 5024661 w 5802309"/>
              <a:gd name="connsiteY1" fmla="*/ 2647 h 4651134"/>
              <a:gd name="connsiteX2" fmla="*/ 5379104 w 5802309"/>
              <a:gd name="connsiteY2" fmla="*/ 4184995 h 4651134"/>
              <a:gd name="connsiteX3" fmla="*/ 1276624 w 5802309"/>
              <a:gd name="connsiteY3" fmla="*/ 4599210 h 4651134"/>
              <a:gd name="connsiteX4" fmla="*/ 178601 w 5802309"/>
              <a:gd name="connsiteY4" fmla="*/ 808749 h 465113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599150"/>
              <a:gd name="connsiteX1" fmla="*/ 4910882 w 5757360"/>
              <a:gd name="connsiteY1" fmla="*/ 2587 h 4599150"/>
              <a:gd name="connsiteX2" fmla="*/ 5265325 w 5757360"/>
              <a:gd name="connsiteY2" fmla="*/ 4184935 h 4599150"/>
              <a:gd name="connsiteX3" fmla="*/ 1162845 w 5757360"/>
              <a:gd name="connsiteY3" fmla="*/ 4599150 h 4599150"/>
              <a:gd name="connsiteX4" fmla="*/ 195451 w 5757360"/>
              <a:gd name="connsiteY4" fmla="*/ 1029752 h 4599150"/>
              <a:gd name="connsiteX0" fmla="*/ 195451 w 5757360"/>
              <a:gd name="connsiteY0" fmla="*/ 1029752 h 4725268"/>
              <a:gd name="connsiteX1" fmla="*/ 4910882 w 5757360"/>
              <a:gd name="connsiteY1" fmla="*/ 2587 h 4725268"/>
              <a:gd name="connsiteX2" fmla="*/ 5265325 w 5757360"/>
              <a:gd name="connsiteY2" fmla="*/ 4184935 h 4725268"/>
              <a:gd name="connsiteX3" fmla="*/ 1162845 w 5757360"/>
              <a:gd name="connsiteY3" fmla="*/ 4599150 h 4725268"/>
              <a:gd name="connsiteX4" fmla="*/ 195451 w 5757360"/>
              <a:gd name="connsiteY4" fmla="*/ 1029752 h 4725268"/>
              <a:gd name="connsiteX0" fmla="*/ 194182 w 5756091"/>
              <a:gd name="connsiteY0" fmla="*/ 1029752 h 4725268"/>
              <a:gd name="connsiteX1" fmla="*/ 4909613 w 5756091"/>
              <a:gd name="connsiteY1" fmla="*/ 2587 h 4725268"/>
              <a:gd name="connsiteX2" fmla="*/ 5264056 w 5756091"/>
              <a:gd name="connsiteY2" fmla="*/ 4184935 h 4725268"/>
              <a:gd name="connsiteX3" fmla="*/ 1161576 w 5756091"/>
              <a:gd name="connsiteY3" fmla="*/ 4599150 h 4725268"/>
              <a:gd name="connsiteX4" fmla="*/ 194182 w 5756091"/>
              <a:gd name="connsiteY4" fmla="*/ 1029752 h 4725268"/>
              <a:gd name="connsiteX0" fmla="*/ 241739 w 5803648"/>
              <a:gd name="connsiteY0" fmla="*/ 1029752 h 4644801"/>
              <a:gd name="connsiteX1" fmla="*/ 4957170 w 5803648"/>
              <a:gd name="connsiteY1" fmla="*/ 2587 h 4644801"/>
              <a:gd name="connsiteX2" fmla="*/ 5311613 w 5803648"/>
              <a:gd name="connsiteY2" fmla="*/ 4184935 h 4644801"/>
              <a:gd name="connsiteX3" fmla="*/ 927779 w 5803648"/>
              <a:gd name="connsiteY3" fmla="*/ 4468521 h 4644801"/>
              <a:gd name="connsiteX4" fmla="*/ 241739 w 5803648"/>
              <a:gd name="connsiteY4" fmla="*/ 1029752 h 4644801"/>
              <a:gd name="connsiteX0" fmla="*/ 241739 w 5803648"/>
              <a:gd name="connsiteY0" fmla="*/ 1029752 h 4681566"/>
              <a:gd name="connsiteX1" fmla="*/ 4957170 w 5803648"/>
              <a:gd name="connsiteY1" fmla="*/ 2587 h 4681566"/>
              <a:gd name="connsiteX2" fmla="*/ 5311613 w 5803648"/>
              <a:gd name="connsiteY2" fmla="*/ 4184935 h 4681566"/>
              <a:gd name="connsiteX3" fmla="*/ 927779 w 5803648"/>
              <a:gd name="connsiteY3" fmla="*/ 4468521 h 4681566"/>
              <a:gd name="connsiteX4" fmla="*/ 241739 w 5803648"/>
              <a:gd name="connsiteY4" fmla="*/ 1029752 h 4681566"/>
              <a:gd name="connsiteX0" fmla="*/ 241739 w 5912208"/>
              <a:gd name="connsiteY0" fmla="*/ 1058797 h 4710611"/>
              <a:gd name="connsiteX1" fmla="*/ 4957170 w 5912208"/>
              <a:gd name="connsiteY1" fmla="*/ 31632 h 4710611"/>
              <a:gd name="connsiteX2" fmla="*/ 5311613 w 5912208"/>
              <a:gd name="connsiteY2" fmla="*/ 4213980 h 4710611"/>
              <a:gd name="connsiteX3" fmla="*/ 927779 w 5912208"/>
              <a:gd name="connsiteY3" fmla="*/ 4497566 h 4710611"/>
              <a:gd name="connsiteX4" fmla="*/ 241739 w 5912208"/>
              <a:gd name="connsiteY4" fmla="*/ 1058797 h 4710611"/>
              <a:gd name="connsiteX0" fmla="*/ 241739 w 5643205"/>
              <a:gd name="connsiteY0" fmla="*/ 909302 h 4561116"/>
              <a:gd name="connsiteX1" fmla="*/ 4042770 w 5643205"/>
              <a:gd name="connsiteY1" fmla="*/ 32862 h 4561116"/>
              <a:gd name="connsiteX2" fmla="*/ 5311613 w 5643205"/>
              <a:gd name="connsiteY2" fmla="*/ 4064485 h 4561116"/>
              <a:gd name="connsiteX3" fmla="*/ 927779 w 5643205"/>
              <a:gd name="connsiteY3" fmla="*/ 4348071 h 4561116"/>
              <a:gd name="connsiteX4" fmla="*/ 241739 w 5643205"/>
              <a:gd name="connsiteY4" fmla="*/ 909302 h 4561116"/>
              <a:gd name="connsiteX0" fmla="*/ 241739 w 5838417"/>
              <a:gd name="connsiteY0" fmla="*/ 955224 h 4607038"/>
              <a:gd name="connsiteX1" fmla="*/ 4042770 w 5838417"/>
              <a:gd name="connsiteY1" fmla="*/ 78784 h 4607038"/>
              <a:gd name="connsiteX2" fmla="*/ 5311613 w 5838417"/>
              <a:gd name="connsiteY2" fmla="*/ 4110407 h 4607038"/>
              <a:gd name="connsiteX3" fmla="*/ 927779 w 5838417"/>
              <a:gd name="connsiteY3" fmla="*/ 4393993 h 4607038"/>
              <a:gd name="connsiteX4" fmla="*/ 241739 w 5838417"/>
              <a:gd name="connsiteY4" fmla="*/ 955224 h 4607038"/>
              <a:gd name="connsiteX0" fmla="*/ 241739 w 5838417"/>
              <a:gd name="connsiteY0" fmla="*/ 955224 h 4479329"/>
              <a:gd name="connsiteX1" fmla="*/ 4042770 w 5838417"/>
              <a:gd name="connsiteY1" fmla="*/ 78784 h 4479329"/>
              <a:gd name="connsiteX2" fmla="*/ 5311613 w 5838417"/>
              <a:gd name="connsiteY2" fmla="*/ 4110407 h 4479329"/>
              <a:gd name="connsiteX3" fmla="*/ 927779 w 5838417"/>
              <a:gd name="connsiteY3" fmla="*/ 4393993 h 4479329"/>
              <a:gd name="connsiteX4" fmla="*/ 241739 w 5838417"/>
              <a:gd name="connsiteY4" fmla="*/ 955224 h 4479329"/>
              <a:gd name="connsiteX0" fmla="*/ 241739 w 5939526"/>
              <a:gd name="connsiteY0" fmla="*/ 942880 h 4466985"/>
              <a:gd name="connsiteX1" fmla="*/ 4042770 w 5939526"/>
              <a:gd name="connsiteY1" fmla="*/ 66440 h 4466985"/>
              <a:gd name="connsiteX2" fmla="*/ 5311613 w 5939526"/>
              <a:gd name="connsiteY2" fmla="*/ 4098063 h 4466985"/>
              <a:gd name="connsiteX3" fmla="*/ 927779 w 5939526"/>
              <a:gd name="connsiteY3" fmla="*/ 4381649 h 4466985"/>
              <a:gd name="connsiteX4" fmla="*/ 241739 w 5939526"/>
              <a:gd name="connsiteY4" fmla="*/ 942880 h 4466985"/>
              <a:gd name="connsiteX0" fmla="*/ 347237 w 6045024"/>
              <a:gd name="connsiteY0" fmla="*/ 942880 h 4466985"/>
              <a:gd name="connsiteX1" fmla="*/ 4148268 w 6045024"/>
              <a:gd name="connsiteY1" fmla="*/ 66440 h 4466985"/>
              <a:gd name="connsiteX2" fmla="*/ 5417111 w 6045024"/>
              <a:gd name="connsiteY2" fmla="*/ 4098063 h 4466985"/>
              <a:gd name="connsiteX3" fmla="*/ 651440 w 6045024"/>
              <a:gd name="connsiteY3" fmla="*/ 4381649 h 4466985"/>
              <a:gd name="connsiteX4" fmla="*/ 347237 w 6045024"/>
              <a:gd name="connsiteY4" fmla="*/ 942880 h 4466985"/>
              <a:gd name="connsiteX0" fmla="*/ 273775 w 5971562"/>
              <a:gd name="connsiteY0" fmla="*/ 942880 h 4466985"/>
              <a:gd name="connsiteX1" fmla="*/ 4074806 w 5971562"/>
              <a:gd name="connsiteY1" fmla="*/ 66440 h 4466985"/>
              <a:gd name="connsiteX2" fmla="*/ 5343649 w 5971562"/>
              <a:gd name="connsiteY2" fmla="*/ 4098063 h 4466985"/>
              <a:gd name="connsiteX3" fmla="*/ 577978 w 5971562"/>
              <a:gd name="connsiteY3" fmla="*/ 4381649 h 4466985"/>
              <a:gd name="connsiteX4" fmla="*/ 273775 w 5971562"/>
              <a:gd name="connsiteY4" fmla="*/ 942880 h 4466985"/>
              <a:gd name="connsiteX0" fmla="*/ 273775 w 5971562"/>
              <a:gd name="connsiteY0" fmla="*/ 942880 h 4448824"/>
              <a:gd name="connsiteX1" fmla="*/ 4074806 w 5971562"/>
              <a:gd name="connsiteY1" fmla="*/ 66440 h 4448824"/>
              <a:gd name="connsiteX2" fmla="*/ 5343649 w 5971562"/>
              <a:gd name="connsiteY2" fmla="*/ 4098063 h 4448824"/>
              <a:gd name="connsiteX3" fmla="*/ 577978 w 5971562"/>
              <a:gd name="connsiteY3" fmla="*/ 4381649 h 4448824"/>
              <a:gd name="connsiteX4" fmla="*/ 273775 w 5971562"/>
              <a:gd name="connsiteY4" fmla="*/ 942880 h 4448824"/>
              <a:gd name="connsiteX0" fmla="*/ 273775 w 5783646"/>
              <a:gd name="connsiteY0" fmla="*/ 940244 h 4466512"/>
              <a:gd name="connsiteX1" fmla="*/ 4074806 w 5783646"/>
              <a:gd name="connsiteY1" fmla="*/ 63804 h 4466512"/>
              <a:gd name="connsiteX2" fmla="*/ 5052247 w 5783646"/>
              <a:gd name="connsiteY2" fmla="*/ 4306442 h 4466512"/>
              <a:gd name="connsiteX3" fmla="*/ 577978 w 5783646"/>
              <a:gd name="connsiteY3" fmla="*/ 4379013 h 4466512"/>
              <a:gd name="connsiteX4" fmla="*/ 273775 w 5783646"/>
              <a:gd name="connsiteY4" fmla="*/ 940244 h 4466512"/>
              <a:gd name="connsiteX0" fmla="*/ 273775 w 5864506"/>
              <a:gd name="connsiteY0" fmla="*/ 934546 h 4460814"/>
              <a:gd name="connsiteX1" fmla="*/ 4074806 w 5864506"/>
              <a:gd name="connsiteY1" fmla="*/ 58106 h 4460814"/>
              <a:gd name="connsiteX2" fmla="*/ 5052247 w 5864506"/>
              <a:gd name="connsiteY2" fmla="*/ 4300744 h 4460814"/>
              <a:gd name="connsiteX3" fmla="*/ 577978 w 5864506"/>
              <a:gd name="connsiteY3" fmla="*/ 4373315 h 4460814"/>
              <a:gd name="connsiteX4" fmla="*/ 273775 w 5864506"/>
              <a:gd name="connsiteY4" fmla="*/ 934546 h 4460814"/>
              <a:gd name="connsiteX0" fmla="*/ 273775 w 5500878"/>
              <a:gd name="connsiteY0" fmla="*/ 877967 h 4404235"/>
              <a:gd name="connsiteX1" fmla="*/ 4074806 w 5500878"/>
              <a:gd name="connsiteY1" fmla="*/ 1527 h 4404235"/>
              <a:gd name="connsiteX2" fmla="*/ 5052247 w 5500878"/>
              <a:gd name="connsiteY2" fmla="*/ 4244165 h 4404235"/>
              <a:gd name="connsiteX3" fmla="*/ 577978 w 5500878"/>
              <a:gd name="connsiteY3" fmla="*/ 4316736 h 4404235"/>
              <a:gd name="connsiteX4" fmla="*/ 273775 w 5500878"/>
              <a:gd name="connsiteY4" fmla="*/ 877967 h 440423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961503"/>
              <a:gd name="connsiteY0" fmla="*/ 925032 h 4451300"/>
              <a:gd name="connsiteX1" fmla="*/ 5220318 w 5961503"/>
              <a:gd name="connsiteY1" fmla="*/ 8398 h 4451300"/>
              <a:gd name="connsiteX2" fmla="*/ 5052247 w 5961503"/>
              <a:gd name="connsiteY2" fmla="*/ 4291230 h 4451300"/>
              <a:gd name="connsiteX3" fmla="*/ 577978 w 5961503"/>
              <a:gd name="connsiteY3" fmla="*/ 4363801 h 4451300"/>
              <a:gd name="connsiteX4" fmla="*/ 273775 w 5961503"/>
              <a:gd name="connsiteY4" fmla="*/ 925032 h 4451300"/>
              <a:gd name="connsiteX0" fmla="*/ 273775 w 5802230"/>
              <a:gd name="connsiteY0" fmla="*/ 894937 h 4421205"/>
              <a:gd name="connsiteX1" fmla="*/ 4858577 w 5802230"/>
              <a:gd name="connsiteY1" fmla="*/ 8448 h 4421205"/>
              <a:gd name="connsiteX2" fmla="*/ 5052247 w 5802230"/>
              <a:gd name="connsiteY2" fmla="*/ 4261135 h 4421205"/>
              <a:gd name="connsiteX3" fmla="*/ 577978 w 5802230"/>
              <a:gd name="connsiteY3" fmla="*/ 4333706 h 4421205"/>
              <a:gd name="connsiteX4" fmla="*/ 273775 w 5802230"/>
              <a:gd name="connsiteY4" fmla="*/ 894937 h 4421205"/>
              <a:gd name="connsiteX0" fmla="*/ 273775 w 5537359"/>
              <a:gd name="connsiteY0" fmla="*/ 894986 h 4417612"/>
              <a:gd name="connsiteX1" fmla="*/ 4858577 w 5537359"/>
              <a:gd name="connsiteY1" fmla="*/ 8497 h 4417612"/>
              <a:gd name="connsiteX2" fmla="*/ 4559878 w 5537359"/>
              <a:gd name="connsiteY2" fmla="*/ 4231039 h 4417612"/>
              <a:gd name="connsiteX3" fmla="*/ 577978 w 5537359"/>
              <a:gd name="connsiteY3" fmla="*/ 4333755 h 4417612"/>
              <a:gd name="connsiteX4" fmla="*/ 273775 w 5537359"/>
              <a:gd name="connsiteY4" fmla="*/ 894986 h 4417612"/>
              <a:gd name="connsiteX0" fmla="*/ 273775 w 5812461"/>
              <a:gd name="connsiteY0" fmla="*/ 895572 h 4418198"/>
              <a:gd name="connsiteX1" fmla="*/ 4858577 w 5812461"/>
              <a:gd name="connsiteY1" fmla="*/ 9083 h 4418198"/>
              <a:gd name="connsiteX2" fmla="*/ 4559878 w 5812461"/>
              <a:gd name="connsiteY2" fmla="*/ 4231625 h 4418198"/>
              <a:gd name="connsiteX3" fmla="*/ 577978 w 5812461"/>
              <a:gd name="connsiteY3" fmla="*/ 4334341 h 4418198"/>
              <a:gd name="connsiteX4" fmla="*/ 273775 w 5812461"/>
              <a:gd name="connsiteY4" fmla="*/ 895572 h 4418198"/>
              <a:gd name="connsiteX0" fmla="*/ 273775 w 5806873"/>
              <a:gd name="connsiteY0" fmla="*/ 895295 h 4440129"/>
              <a:gd name="connsiteX1" fmla="*/ 4858577 w 5806873"/>
              <a:gd name="connsiteY1" fmla="*/ 8806 h 4440129"/>
              <a:gd name="connsiteX2" fmla="*/ 4549829 w 5806873"/>
              <a:gd name="connsiteY2" fmla="*/ 4382073 h 4440129"/>
              <a:gd name="connsiteX3" fmla="*/ 577978 w 5806873"/>
              <a:gd name="connsiteY3" fmla="*/ 4334064 h 4440129"/>
              <a:gd name="connsiteX4" fmla="*/ 273775 w 5806873"/>
              <a:gd name="connsiteY4" fmla="*/ 895295 h 4440129"/>
              <a:gd name="connsiteX0" fmla="*/ 273775 w 5806873"/>
              <a:gd name="connsiteY0" fmla="*/ 895295 h 4404386"/>
              <a:gd name="connsiteX1" fmla="*/ 4858577 w 5806873"/>
              <a:gd name="connsiteY1" fmla="*/ 8806 h 4404386"/>
              <a:gd name="connsiteX2" fmla="*/ 4549829 w 5806873"/>
              <a:gd name="connsiteY2" fmla="*/ 4382073 h 4404386"/>
              <a:gd name="connsiteX3" fmla="*/ 577978 w 5806873"/>
              <a:gd name="connsiteY3" fmla="*/ 4334064 h 4404386"/>
              <a:gd name="connsiteX4" fmla="*/ 273775 w 5806873"/>
              <a:gd name="connsiteY4" fmla="*/ 895295 h 4404386"/>
              <a:gd name="connsiteX0" fmla="*/ 273775 w 5810350"/>
              <a:gd name="connsiteY0" fmla="*/ 890500 h 4399591"/>
              <a:gd name="connsiteX1" fmla="*/ 4858577 w 5810350"/>
              <a:gd name="connsiteY1" fmla="*/ 4011 h 4399591"/>
              <a:gd name="connsiteX2" fmla="*/ 4549829 w 5810350"/>
              <a:gd name="connsiteY2" fmla="*/ 4377278 h 4399591"/>
              <a:gd name="connsiteX3" fmla="*/ 577978 w 5810350"/>
              <a:gd name="connsiteY3" fmla="*/ 4329269 h 4399591"/>
              <a:gd name="connsiteX4" fmla="*/ 273775 w 5810350"/>
              <a:gd name="connsiteY4" fmla="*/ 890500 h 4399591"/>
              <a:gd name="connsiteX0" fmla="*/ 305470 w 5842045"/>
              <a:gd name="connsiteY0" fmla="*/ 890500 h 4399591"/>
              <a:gd name="connsiteX1" fmla="*/ 4890272 w 5842045"/>
              <a:gd name="connsiteY1" fmla="*/ 4011 h 4399591"/>
              <a:gd name="connsiteX2" fmla="*/ 4581524 w 5842045"/>
              <a:gd name="connsiteY2" fmla="*/ 4377278 h 4399591"/>
              <a:gd name="connsiteX3" fmla="*/ 609673 w 5842045"/>
              <a:gd name="connsiteY3" fmla="*/ 4329269 h 4399591"/>
              <a:gd name="connsiteX4" fmla="*/ 305470 w 5842045"/>
              <a:gd name="connsiteY4" fmla="*/ 890500 h 4399591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864938"/>
              <a:gd name="connsiteY0" fmla="*/ 894601 h 4412913"/>
              <a:gd name="connsiteX1" fmla="*/ 4834800 w 5864938"/>
              <a:gd name="connsiteY1" fmla="*/ 8112 h 4412913"/>
              <a:gd name="connsiteX2" fmla="*/ 4526052 w 5864938"/>
              <a:gd name="connsiteY2" fmla="*/ 4381379 h 4412913"/>
              <a:gd name="connsiteX3" fmla="*/ 765216 w 5864938"/>
              <a:gd name="connsiteY3" fmla="*/ 4343418 h 4412913"/>
              <a:gd name="connsiteX4" fmla="*/ 249998 w 5864938"/>
              <a:gd name="connsiteY4" fmla="*/ 894601 h 4412913"/>
              <a:gd name="connsiteX0" fmla="*/ 249998 w 5804074"/>
              <a:gd name="connsiteY0" fmla="*/ 892681 h 4410993"/>
              <a:gd name="connsiteX1" fmla="*/ 4834800 w 5804074"/>
              <a:gd name="connsiteY1" fmla="*/ 6192 h 4410993"/>
              <a:gd name="connsiteX2" fmla="*/ 4526052 w 5804074"/>
              <a:gd name="connsiteY2" fmla="*/ 4379459 h 4410993"/>
              <a:gd name="connsiteX3" fmla="*/ 765216 w 5804074"/>
              <a:gd name="connsiteY3" fmla="*/ 4341498 h 4410993"/>
              <a:gd name="connsiteX4" fmla="*/ 249998 w 5804074"/>
              <a:gd name="connsiteY4" fmla="*/ 892681 h 4410993"/>
              <a:gd name="connsiteX0" fmla="*/ 251951 w 5806027"/>
              <a:gd name="connsiteY0" fmla="*/ 892681 h 4410993"/>
              <a:gd name="connsiteX1" fmla="*/ 4836753 w 5806027"/>
              <a:gd name="connsiteY1" fmla="*/ 6192 h 4410993"/>
              <a:gd name="connsiteX2" fmla="*/ 4528005 w 5806027"/>
              <a:gd name="connsiteY2" fmla="*/ 4379459 h 4410993"/>
              <a:gd name="connsiteX3" fmla="*/ 767169 w 5806027"/>
              <a:gd name="connsiteY3" fmla="*/ 4341498 h 4410993"/>
              <a:gd name="connsiteX4" fmla="*/ 251951 w 5806027"/>
              <a:gd name="connsiteY4" fmla="*/ 892681 h 4410993"/>
              <a:gd name="connsiteX0" fmla="*/ 251951 w 5952250"/>
              <a:gd name="connsiteY0" fmla="*/ 893934 h 4412246"/>
              <a:gd name="connsiteX1" fmla="*/ 4836753 w 5952250"/>
              <a:gd name="connsiteY1" fmla="*/ 7445 h 4412246"/>
              <a:gd name="connsiteX2" fmla="*/ 4528005 w 5952250"/>
              <a:gd name="connsiteY2" fmla="*/ 4380712 h 4412246"/>
              <a:gd name="connsiteX3" fmla="*/ 767169 w 5952250"/>
              <a:gd name="connsiteY3" fmla="*/ 4342751 h 4412246"/>
              <a:gd name="connsiteX4" fmla="*/ 251951 w 5952250"/>
              <a:gd name="connsiteY4" fmla="*/ 893934 h 4412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52250" h="4412246">
                <a:moveTo>
                  <a:pt x="251951" y="893934"/>
                </a:moveTo>
                <a:cubicBezTo>
                  <a:pt x="745237" y="-610713"/>
                  <a:pt x="2826165" y="406772"/>
                  <a:pt x="4836753" y="7445"/>
                </a:cubicBezTo>
                <a:cubicBezTo>
                  <a:pt x="6231043" y="-212875"/>
                  <a:pt x="6520011" y="4530693"/>
                  <a:pt x="4528005" y="4380712"/>
                </a:cubicBezTo>
                <a:cubicBezTo>
                  <a:pt x="2239413" y="3902484"/>
                  <a:pt x="2362425" y="4630059"/>
                  <a:pt x="767169" y="4342751"/>
                </a:cubicBezTo>
                <a:cubicBezTo>
                  <a:pt x="203544" y="4187932"/>
                  <a:pt x="-329936" y="2736876"/>
                  <a:pt x="251951" y="893934"/>
                </a:cubicBezTo>
                <a:close/>
              </a:path>
            </a:pathLst>
          </a:custGeom>
        </p:spPr>
      </p:pic>
      <p:pic>
        <p:nvPicPr>
          <p:cNvPr id="2" name="Picture 1" descr="A white flower with leaves&#10;&#10;AI-generated content may be incorrect.">
            <a:extLst>
              <a:ext uri="{FF2B5EF4-FFF2-40B4-BE49-F238E27FC236}">
                <a16:creationId xmlns:a16="http://schemas.microsoft.com/office/drawing/2014/main" id="{93B4C22F-390A-8112-9262-BB5C585145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778" y="2531569"/>
            <a:ext cx="3518569" cy="4549377"/>
          </a:xfrm>
          <a:prstGeom prst="rect">
            <a:avLst/>
          </a:prstGeom>
        </p:spPr>
      </p:pic>
      <p:pic>
        <p:nvPicPr>
          <p:cNvPr id="4" name="Picture Placeholder 8">
            <a:extLst>
              <a:ext uri="{FF2B5EF4-FFF2-40B4-BE49-F238E27FC236}">
                <a16:creationId xmlns:a16="http://schemas.microsoft.com/office/drawing/2014/main" id="{5AA2431E-8A39-51B9-DE94-618F71E40D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4" r="8494"/>
          <a:stretch/>
        </p:blipFill>
        <p:spPr>
          <a:xfrm>
            <a:off x="669756" y="3763864"/>
            <a:ext cx="2167022" cy="2084786"/>
          </a:xfrm>
          <a:custGeom>
            <a:avLst/>
            <a:gdLst>
              <a:gd name="connsiteX0" fmla="*/ 0 w 3084513"/>
              <a:gd name="connsiteY0" fmla="*/ 1542257 h 3084513"/>
              <a:gd name="connsiteX1" fmla="*/ 771128 w 3084513"/>
              <a:gd name="connsiteY1" fmla="*/ 1 h 3084513"/>
              <a:gd name="connsiteX2" fmla="*/ 2313385 w 3084513"/>
              <a:gd name="connsiteY2" fmla="*/ 1 h 3084513"/>
              <a:gd name="connsiteX3" fmla="*/ 3084513 w 3084513"/>
              <a:gd name="connsiteY3" fmla="*/ 1542257 h 3084513"/>
              <a:gd name="connsiteX4" fmla="*/ 2313385 w 3084513"/>
              <a:gd name="connsiteY4" fmla="*/ 3084512 h 3084513"/>
              <a:gd name="connsiteX5" fmla="*/ 771128 w 3084513"/>
              <a:gd name="connsiteY5" fmla="*/ 3084512 h 3084513"/>
              <a:gd name="connsiteX6" fmla="*/ 0 w 3084513"/>
              <a:gd name="connsiteY6" fmla="*/ 1542257 h 3084513"/>
              <a:gd name="connsiteX0" fmla="*/ 0 w 3084513"/>
              <a:gd name="connsiteY0" fmla="*/ 1542256 h 3084511"/>
              <a:gd name="connsiteX1" fmla="*/ 771128 w 3084513"/>
              <a:gd name="connsiteY1" fmla="*/ 0 h 3084511"/>
              <a:gd name="connsiteX2" fmla="*/ 2313385 w 3084513"/>
              <a:gd name="connsiteY2" fmla="*/ 0 h 3084511"/>
              <a:gd name="connsiteX3" fmla="*/ 3084513 w 3084513"/>
              <a:gd name="connsiteY3" fmla="*/ 1542256 h 3084511"/>
              <a:gd name="connsiteX4" fmla="*/ 2313385 w 3084513"/>
              <a:gd name="connsiteY4" fmla="*/ 3084511 h 3084511"/>
              <a:gd name="connsiteX5" fmla="*/ 771128 w 3084513"/>
              <a:gd name="connsiteY5" fmla="*/ 3084511 h 3084511"/>
              <a:gd name="connsiteX6" fmla="*/ 0 w 3084513"/>
              <a:gd name="connsiteY6" fmla="*/ 1542256 h 3084511"/>
              <a:gd name="connsiteX0" fmla="*/ 0 w 3084513"/>
              <a:gd name="connsiteY0" fmla="*/ 1542256 h 3084511"/>
              <a:gd name="connsiteX1" fmla="*/ 771128 w 3084513"/>
              <a:gd name="connsiteY1" fmla="*/ 0 h 3084511"/>
              <a:gd name="connsiteX2" fmla="*/ 2313385 w 3084513"/>
              <a:gd name="connsiteY2" fmla="*/ 0 h 3084511"/>
              <a:gd name="connsiteX3" fmla="*/ 3084513 w 3084513"/>
              <a:gd name="connsiteY3" fmla="*/ 1542256 h 3084511"/>
              <a:gd name="connsiteX4" fmla="*/ 2313385 w 3084513"/>
              <a:gd name="connsiteY4" fmla="*/ 3084511 h 3084511"/>
              <a:gd name="connsiteX5" fmla="*/ 771128 w 3084513"/>
              <a:gd name="connsiteY5" fmla="*/ 3084511 h 3084511"/>
              <a:gd name="connsiteX6" fmla="*/ 0 w 3084513"/>
              <a:gd name="connsiteY6" fmla="*/ 1542256 h 3084511"/>
              <a:gd name="connsiteX0" fmla="*/ 0 w 3084513"/>
              <a:gd name="connsiteY0" fmla="*/ 1542256 h 3084511"/>
              <a:gd name="connsiteX1" fmla="*/ 771128 w 3084513"/>
              <a:gd name="connsiteY1" fmla="*/ 0 h 3084511"/>
              <a:gd name="connsiteX2" fmla="*/ 2313385 w 3084513"/>
              <a:gd name="connsiteY2" fmla="*/ 0 h 3084511"/>
              <a:gd name="connsiteX3" fmla="*/ 3084513 w 3084513"/>
              <a:gd name="connsiteY3" fmla="*/ 1542256 h 3084511"/>
              <a:gd name="connsiteX4" fmla="*/ 2313385 w 3084513"/>
              <a:gd name="connsiteY4" fmla="*/ 3084511 h 3084511"/>
              <a:gd name="connsiteX5" fmla="*/ 771128 w 3084513"/>
              <a:gd name="connsiteY5" fmla="*/ 3084511 h 3084511"/>
              <a:gd name="connsiteX6" fmla="*/ 0 w 3084513"/>
              <a:gd name="connsiteY6" fmla="*/ 1542256 h 3084511"/>
              <a:gd name="connsiteX0" fmla="*/ 0 w 3084513"/>
              <a:gd name="connsiteY0" fmla="*/ 1631574 h 3173829"/>
              <a:gd name="connsiteX1" fmla="*/ 771128 w 3084513"/>
              <a:gd name="connsiteY1" fmla="*/ 89318 h 3173829"/>
              <a:gd name="connsiteX2" fmla="*/ 2313385 w 3084513"/>
              <a:gd name="connsiteY2" fmla="*/ 89318 h 3173829"/>
              <a:gd name="connsiteX3" fmla="*/ 3084513 w 3084513"/>
              <a:gd name="connsiteY3" fmla="*/ 1631574 h 3173829"/>
              <a:gd name="connsiteX4" fmla="*/ 2313385 w 3084513"/>
              <a:gd name="connsiteY4" fmla="*/ 3173829 h 3173829"/>
              <a:gd name="connsiteX5" fmla="*/ 771128 w 3084513"/>
              <a:gd name="connsiteY5" fmla="*/ 3173829 h 3173829"/>
              <a:gd name="connsiteX6" fmla="*/ 0 w 3084513"/>
              <a:gd name="connsiteY6" fmla="*/ 1631574 h 3173829"/>
              <a:gd name="connsiteX0" fmla="*/ 0 w 3084513"/>
              <a:gd name="connsiteY0" fmla="*/ 1674806 h 3217061"/>
              <a:gd name="connsiteX1" fmla="*/ 771128 w 3084513"/>
              <a:gd name="connsiteY1" fmla="*/ 132550 h 3217061"/>
              <a:gd name="connsiteX2" fmla="*/ 2313385 w 3084513"/>
              <a:gd name="connsiteY2" fmla="*/ 132550 h 3217061"/>
              <a:gd name="connsiteX3" fmla="*/ 3084513 w 3084513"/>
              <a:gd name="connsiteY3" fmla="*/ 1674806 h 3217061"/>
              <a:gd name="connsiteX4" fmla="*/ 2313385 w 3084513"/>
              <a:gd name="connsiteY4" fmla="*/ 3217061 h 3217061"/>
              <a:gd name="connsiteX5" fmla="*/ 771128 w 3084513"/>
              <a:gd name="connsiteY5" fmla="*/ 3217061 h 3217061"/>
              <a:gd name="connsiteX6" fmla="*/ 0 w 3084513"/>
              <a:gd name="connsiteY6" fmla="*/ 1674806 h 3217061"/>
              <a:gd name="connsiteX0" fmla="*/ 0 w 3084513"/>
              <a:gd name="connsiteY0" fmla="*/ 1674806 h 3217061"/>
              <a:gd name="connsiteX1" fmla="*/ 771128 w 3084513"/>
              <a:gd name="connsiteY1" fmla="*/ 132550 h 3217061"/>
              <a:gd name="connsiteX2" fmla="*/ 2313385 w 3084513"/>
              <a:gd name="connsiteY2" fmla="*/ 132550 h 3217061"/>
              <a:gd name="connsiteX3" fmla="*/ 3084513 w 3084513"/>
              <a:gd name="connsiteY3" fmla="*/ 1674806 h 3217061"/>
              <a:gd name="connsiteX4" fmla="*/ 2313385 w 3084513"/>
              <a:gd name="connsiteY4" fmla="*/ 3217061 h 3217061"/>
              <a:gd name="connsiteX5" fmla="*/ 771128 w 3084513"/>
              <a:gd name="connsiteY5" fmla="*/ 3217061 h 3217061"/>
              <a:gd name="connsiteX6" fmla="*/ 0 w 3084513"/>
              <a:gd name="connsiteY6" fmla="*/ 1674806 h 3217061"/>
              <a:gd name="connsiteX0" fmla="*/ 0 w 3101544"/>
              <a:gd name="connsiteY0" fmla="*/ 1674806 h 3217061"/>
              <a:gd name="connsiteX1" fmla="*/ 771128 w 3101544"/>
              <a:gd name="connsiteY1" fmla="*/ 132550 h 3217061"/>
              <a:gd name="connsiteX2" fmla="*/ 2313385 w 3101544"/>
              <a:gd name="connsiteY2" fmla="*/ 132550 h 3217061"/>
              <a:gd name="connsiteX3" fmla="*/ 3084513 w 3101544"/>
              <a:gd name="connsiteY3" fmla="*/ 1674806 h 3217061"/>
              <a:gd name="connsiteX4" fmla="*/ 2313385 w 3101544"/>
              <a:gd name="connsiteY4" fmla="*/ 3217061 h 3217061"/>
              <a:gd name="connsiteX5" fmla="*/ 771128 w 3101544"/>
              <a:gd name="connsiteY5" fmla="*/ 3217061 h 3217061"/>
              <a:gd name="connsiteX6" fmla="*/ 0 w 3101544"/>
              <a:gd name="connsiteY6" fmla="*/ 1674806 h 3217061"/>
              <a:gd name="connsiteX0" fmla="*/ 0 w 3101544"/>
              <a:gd name="connsiteY0" fmla="*/ 1674806 h 3217061"/>
              <a:gd name="connsiteX1" fmla="*/ 771128 w 3101544"/>
              <a:gd name="connsiteY1" fmla="*/ 132550 h 3217061"/>
              <a:gd name="connsiteX2" fmla="*/ 2313385 w 3101544"/>
              <a:gd name="connsiteY2" fmla="*/ 132550 h 3217061"/>
              <a:gd name="connsiteX3" fmla="*/ 3084513 w 3101544"/>
              <a:gd name="connsiteY3" fmla="*/ 1674806 h 3217061"/>
              <a:gd name="connsiteX4" fmla="*/ 2313385 w 3101544"/>
              <a:gd name="connsiteY4" fmla="*/ 3217061 h 3217061"/>
              <a:gd name="connsiteX5" fmla="*/ 771128 w 3101544"/>
              <a:gd name="connsiteY5" fmla="*/ 3217061 h 3217061"/>
              <a:gd name="connsiteX6" fmla="*/ 0 w 3101544"/>
              <a:gd name="connsiteY6" fmla="*/ 1674806 h 3217061"/>
              <a:gd name="connsiteX0" fmla="*/ 0 w 3101544"/>
              <a:gd name="connsiteY0" fmla="*/ 1674806 h 3217061"/>
              <a:gd name="connsiteX1" fmla="*/ 771128 w 3101544"/>
              <a:gd name="connsiteY1" fmla="*/ 132550 h 3217061"/>
              <a:gd name="connsiteX2" fmla="*/ 2313385 w 3101544"/>
              <a:gd name="connsiteY2" fmla="*/ 132550 h 3217061"/>
              <a:gd name="connsiteX3" fmla="*/ 3084513 w 3101544"/>
              <a:gd name="connsiteY3" fmla="*/ 1674806 h 3217061"/>
              <a:gd name="connsiteX4" fmla="*/ 2313385 w 3101544"/>
              <a:gd name="connsiteY4" fmla="*/ 3217061 h 3217061"/>
              <a:gd name="connsiteX5" fmla="*/ 771128 w 3101544"/>
              <a:gd name="connsiteY5" fmla="*/ 3217061 h 3217061"/>
              <a:gd name="connsiteX6" fmla="*/ 0 w 3101544"/>
              <a:gd name="connsiteY6" fmla="*/ 1674806 h 3217061"/>
              <a:gd name="connsiteX0" fmla="*/ 0 w 3101544"/>
              <a:gd name="connsiteY0" fmla="*/ 1674806 h 3275118"/>
              <a:gd name="connsiteX1" fmla="*/ 771128 w 3101544"/>
              <a:gd name="connsiteY1" fmla="*/ 132550 h 3275118"/>
              <a:gd name="connsiteX2" fmla="*/ 2313385 w 3101544"/>
              <a:gd name="connsiteY2" fmla="*/ 132550 h 3275118"/>
              <a:gd name="connsiteX3" fmla="*/ 3084513 w 3101544"/>
              <a:gd name="connsiteY3" fmla="*/ 1674806 h 3275118"/>
              <a:gd name="connsiteX4" fmla="*/ 2313385 w 3101544"/>
              <a:gd name="connsiteY4" fmla="*/ 3217061 h 3275118"/>
              <a:gd name="connsiteX5" fmla="*/ 771128 w 3101544"/>
              <a:gd name="connsiteY5" fmla="*/ 3217061 h 3275118"/>
              <a:gd name="connsiteX6" fmla="*/ 0 w 3101544"/>
              <a:gd name="connsiteY6" fmla="*/ 1674806 h 3275118"/>
              <a:gd name="connsiteX0" fmla="*/ 0 w 3101544"/>
              <a:gd name="connsiteY0" fmla="*/ 1674806 h 3238376"/>
              <a:gd name="connsiteX1" fmla="*/ 771128 w 3101544"/>
              <a:gd name="connsiteY1" fmla="*/ 132550 h 3238376"/>
              <a:gd name="connsiteX2" fmla="*/ 2313385 w 3101544"/>
              <a:gd name="connsiteY2" fmla="*/ 132550 h 3238376"/>
              <a:gd name="connsiteX3" fmla="*/ 3084513 w 3101544"/>
              <a:gd name="connsiteY3" fmla="*/ 1674806 h 3238376"/>
              <a:gd name="connsiteX4" fmla="*/ 2313385 w 3101544"/>
              <a:gd name="connsiteY4" fmla="*/ 3217061 h 3238376"/>
              <a:gd name="connsiteX5" fmla="*/ 560113 w 3101544"/>
              <a:gd name="connsiteY5" fmla="*/ 2835223 h 3238376"/>
              <a:gd name="connsiteX6" fmla="*/ 0 w 3101544"/>
              <a:gd name="connsiteY6" fmla="*/ 1674806 h 3238376"/>
              <a:gd name="connsiteX0" fmla="*/ 0 w 3101544"/>
              <a:gd name="connsiteY0" fmla="*/ 1674806 h 3257537"/>
              <a:gd name="connsiteX1" fmla="*/ 771128 w 3101544"/>
              <a:gd name="connsiteY1" fmla="*/ 132550 h 3257537"/>
              <a:gd name="connsiteX2" fmla="*/ 2313385 w 3101544"/>
              <a:gd name="connsiteY2" fmla="*/ 132550 h 3257537"/>
              <a:gd name="connsiteX3" fmla="*/ 3084513 w 3101544"/>
              <a:gd name="connsiteY3" fmla="*/ 1674806 h 3257537"/>
              <a:gd name="connsiteX4" fmla="*/ 2313385 w 3101544"/>
              <a:gd name="connsiteY4" fmla="*/ 3217061 h 3257537"/>
              <a:gd name="connsiteX5" fmla="*/ 560113 w 3101544"/>
              <a:gd name="connsiteY5" fmla="*/ 2835223 h 3257537"/>
              <a:gd name="connsiteX6" fmla="*/ 0 w 3101544"/>
              <a:gd name="connsiteY6" fmla="*/ 1674806 h 3257537"/>
              <a:gd name="connsiteX0" fmla="*/ 0 w 3101544"/>
              <a:gd name="connsiteY0" fmla="*/ 1674806 h 3279556"/>
              <a:gd name="connsiteX1" fmla="*/ 771128 w 3101544"/>
              <a:gd name="connsiteY1" fmla="*/ 132550 h 3279556"/>
              <a:gd name="connsiteX2" fmla="*/ 2313385 w 3101544"/>
              <a:gd name="connsiteY2" fmla="*/ 132550 h 3279556"/>
              <a:gd name="connsiteX3" fmla="*/ 3084513 w 3101544"/>
              <a:gd name="connsiteY3" fmla="*/ 1674806 h 3279556"/>
              <a:gd name="connsiteX4" fmla="*/ 2313385 w 3101544"/>
              <a:gd name="connsiteY4" fmla="*/ 3217061 h 3279556"/>
              <a:gd name="connsiteX5" fmla="*/ 560113 w 3101544"/>
              <a:gd name="connsiteY5" fmla="*/ 2835223 h 3279556"/>
              <a:gd name="connsiteX6" fmla="*/ 0 w 3101544"/>
              <a:gd name="connsiteY6" fmla="*/ 1674806 h 3279556"/>
              <a:gd name="connsiteX0" fmla="*/ 0 w 3101544"/>
              <a:gd name="connsiteY0" fmla="*/ 1674806 h 3297843"/>
              <a:gd name="connsiteX1" fmla="*/ 771128 w 3101544"/>
              <a:gd name="connsiteY1" fmla="*/ 132550 h 3297843"/>
              <a:gd name="connsiteX2" fmla="*/ 2313385 w 3101544"/>
              <a:gd name="connsiteY2" fmla="*/ 132550 h 3297843"/>
              <a:gd name="connsiteX3" fmla="*/ 3084513 w 3101544"/>
              <a:gd name="connsiteY3" fmla="*/ 1674806 h 3297843"/>
              <a:gd name="connsiteX4" fmla="*/ 2313385 w 3101544"/>
              <a:gd name="connsiteY4" fmla="*/ 3217061 h 3297843"/>
              <a:gd name="connsiteX5" fmla="*/ 560113 w 3101544"/>
              <a:gd name="connsiteY5" fmla="*/ 2905561 h 3297843"/>
              <a:gd name="connsiteX6" fmla="*/ 0 w 3101544"/>
              <a:gd name="connsiteY6" fmla="*/ 1674806 h 3297843"/>
              <a:gd name="connsiteX0" fmla="*/ 0 w 3101544"/>
              <a:gd name="connsiteY0" fmla="*/ 1674806 h 3297843"/>
              <a:gd name="connsiteX1" fmla="*/ 771128 w 3101544"/>
              <a:gd name="connsiteY1" fmla="*/ 132550 h 3297843"/>
              <a:gd name="connsiteX2" fmla="*/ 2313385 w 3101544"/>
              <a:gd name="connsiteY2" fmla="*/ 132550 h 3297843"/>
              <a:gd name="connsiteX3" fmla="*/ 3084513 w 3101544"/>
              <a:gd name="connsiteY3" fmla="*/ 1674806 h 3297843"/>
              <a:gd name="connsiteX4" fmla="*/ 2313385 w 3101544"/>
              <a:gd name="connsiteY4" fmla="*/ 3217061 h 3297843"/>
              <a:gd name="connsiteX5" fmla="*/ 560113 w 3101544"/>
              <a:gd name="connsiteY5" fmla="*/ 2905561 h 3297843"/>
              <a:gd name="connsiteX6" fmla="*/ 0 w 3101544"/>
              <a:gd name="connsiteY6" fmla="*/ 1674806 h 3297843"/>
              <a:gd name="connsiteX0" fmla="*/ 0 w 3108304"/>
              <a:gd name="connsiteY0" fmla="*/ 1674806 h 3297843"/>
              <a:gd name="connsiteX1" fmla="*/ 771128 w 3108304"/>
              <a:gd name="connsiteY1" fmla="*/ 132550 h 3297843"/>
              <a:gd name="connsiteX2" fmla="*/ 2313385 w 3108304"/>
              <a:gd name="connsiteY2" fmla="*/ 132550 h 3297843"/>
              <a:gd name="connsiteX3" fmla="*/ 3084513 w 3108304"/>
              <a:gd name="connsiteY3" fmla="*/ 1674806 h 3297843"/>
              <a:gd name="connsiteX4" fmla="*/ 2313385 w 3108304"/>
              <a:gd name="connsiteY4" fmla="*/ 3217061 h 3297843"/>
              <a:gd name="connsiteX5" fmla="*/ 560113 w 3108304"/>
              <a:gd name="connsiteY5" fmla="*/ 2905561 h 3297843"/>
              <a:gd name="connsiteX6" fmla="*/ 0 w 3108304"/>
              <a:gd name="connsiteY6" fmla="*/ 1674806 h 3297843"/>
              <a:gd name="connsiteX0" fmla="*/ 0 w 3108304"/>
              <a:gd name="connsiteY0" fmla="*/ 1643822 h 3266859"/>
              <a:gd name="connsiteX1" fmla="*/ 771128 w 3108304"/>
              <a:gd name="connsiteY1" fmla="*/ 101566 h 3266859"/>
              <a:gd name="connsiteX2" fmla="*/ 2313385 w 3108304"/>
              <a:gd name="connsiteY2" fmla="*/ 101566 h 3266859"/>
              <a:gd name="connsiteX3" fmla="*/ 3084513 w 3108304"/>
              <a:gd name="connsiteY3" fmla="*/ 1643822 h 3266859"/>
              <a:gd name="connsiteX4" fmla="*/ 2313385 w 3108304"/>
              <a:gd name="connsiteY4" fmla="*/ 3186077 h 3266859"/>
              <a:gd name="connsiteX5" fmla="*/ 560113 w 3108304"/>
              <a:gd name="connsiteY5" fmla="*/ 2874577 h 3266859"/>
              <a:gd name="connsiteX6" fmla="*/ 0 w 3108304"/>
              <a:gd name="connsiteY6" fmla="*/ 1643822 h 3266859"/>
              <a:gd name="connsiteX0" fmla="*/ 0 w 3086335"/>
              <a:gd name="connsiteY0" fmla="*/ 1643822 h 3266859"/>
              <a:gd name="connsiteX1" fmla="*/ 771128 w 3086335"/>
              <a:gd name="connsiteY1" fmla="*/ 101566 h 3266859"/>
              <a:gd name="connsiteX2" fmla="*/ 2313385 w 3086335"/>
              <a:gd name="connsiteY2" fmla="*/ 101566 h 3266859"/>
              <a:gd name="connsiteX3" fmla="*/ 3084513 w 3086335"/>
              <a:gd name="connsiteY3" fmla="*/ 1643822 h 3266859"/>
              <a:gd name="connsiteX4" fmla="*/ 2313385 w 3086335"/>
              <a:gd name="connsiteY4" fmla="*/ 3186077 h 3266859"/>
              <a:gd name="connsiteX5" fmla="*/ 560113 w 3086335"/>
              <a:gd name="connsiteY5" fmla="*/ 2874577 h 3266859"/>
              <a:gd name="connsiteX6" fmla="*/ 0 w 3086335"/>
              <a:gd name="connsiteY6" fmla="*/ 1643822 h 3266859"/>
              <a:gd name="connsiteX0" fmla="*/ 0 w 3086335"/>
              <a:gd name="connsiteY0" fmla="*/ 1643822 h 3266859"/>
              <a:gd name="connsiteX1" fmla="*/ 771128 w 3086335"/>
              <a:gd name="connsiteY1" fmla="*/ 101566 h 3266859"/>
              <a:gd name="connsiteX2" fmla="*/ 2313385 w 3086335"/>
              <a:gd name="connsiteY2" fmla="*/ 101566 h 3266859"/>
              <a:gd name="connsiteX3" fmla="*/ 3084513 w 3086335"/>
              <a:gd name="connsiteY3" fmla="*/ 1643822 h 3266859"/>
              <a:gd name="connsiteX4" fmla="*/ 2313385 w 3086335"/>
              <a:gd name="connsiteY4" fmla="*/ 3186077 h 3266859"/>
              <a:gd name="connsiteX5" fmla="*/ 560113 w 3086335"/>
              <a:gd name="connsiteY5" fmla="*/ 2874577 h 3266859"/>
              <a:gd name="connsiteX6" fmla="*/ 0 w 3086335"/>
              <a:gd name="connsiteY6" fmla="*/ 1643822 h 3266859"/>
              <a:gd name="connsiteX0" fmla="*/ 0 w 3036093"/>
              <a:gd name="connsiteY0" fmla="*/ 1363219 h 3266859"/>
              <a:gd name="connsiteX1" fmla="*/ 720886 w 3036093"/>
              <a:gd name="connsiteY1" fmla="*/ 101566 h 3266859"/>
              <a:gd name="connsiteX2" fmla="*/ 2263143 w 3036093"/>
              <a:gd name="connsiteY2" fmla="*/ 101566 h 3266859"/>
              <a:gd name="connsiteX3" fmla="*/ 3034271 w 3036093"/>
              <a:gd name="connsiteY3" fmla="*/ 1643822 h 3266859"/>
              <a:gd name="connsiteX4" fmla="*/ 2263143 w 3036093"/>
              <a:gd name="connsiteY4" fmla="*/ 3186077 h 3266859"/>
              <a:gd name="connsiteX5" fmla="*/ 509871 w 3036093"/>
              <a:gd name="connsiteY5" fmla="*/ 2874577 h 3266859"/>
              <a:gd name="connsiteX6" fmla="*/ 0 w 3036093"/>
              <a:gd name="connsiteY6" fmla="*/ 1363219 h 3266859"/>
              <a:gd name="connsiteX0" fmla="*/ 3688 w 3039781"/>
              <a:gd name="connsiteY0" fmla="*/ 1363219 h 3266859"/>
              <a:gd name="connsiteX1" fmla="*/ 724574 w 3039781"/>
              <a:gd name="connsiteY1" fmla="*/ 101566 h 3266859"/>
              <a:gd name="connsiteX2" fmla="*/ 2266831 w 3039781"/>
              <a:gd name="connsiteY2" fmla="*/ 101566 h 3266859"/>
              <a:gd name="connsiteX3" fmla="*/ 3037959 w 3039781"/>
              <a:gd name="connsiteY3" fmla="*/ 1643822 h 3266859"/>
              <a:gd name="connsiteX4" fmla="*/ 2266831 w 3039781"/>
              <a:gd name="connsiteY4" fmla="*/ 3186077 h 3266859"/>
              <a:gd name="connsiteX5" fmla="*/ 513559 w 3039781"/>
              <a:gd name="connsiteY5" fmla="*/ 2874577 h 3266859"/>
              <a:gd name="connsiteX6" fmla="*/ 3688 w 3039781"/>
              <a:gd name="connsiteY6" fmla="*/ 1363219 h 3266859"/>
              <a:gd name="connsiteX0" fmla="*/ 3688 w 3040020"/>
              <a:gd name="connsiteY0" fmla="*/ 1363219 h 3266859"/>
              <a:gd name="connsiteX1" fmla="*/ 724574 w 3040020"/>
              <a:gd name="connsiteY1" fmla="*/ 101566 h 3266859"/>
              <a:gd name="connsiteX2" fmla="*/ 2266831 w 3040020"/>
              <a:gd name="connsiteY2" fmla="*/ 101566 h 3266859"/>
              <a:gd name="connsiteX3" fmla="*/ 3037959 w 3040020"/>
              <a:gd name="connsiteY3" fmla="*/ 1643822 h 3266859"/>
              <a:gd name="connsiteX4" fmla="*/ 2266831 w 3040020"/>
              <a:gd name="connsiteY4" fmla="*/ 3186077 h 3266859"/>
              <a:gd name="connsiteX5" fmla="*/ 513559 w 3040020"/>
              <a:gd name="connsiteY5" fmla="*/ 2874577 h 3266859"/>
              <a:gd name="connsiteX6" fmla="*/ 3688 w 3040020"/>
              <a:gd name="connsiteY6" fmla="*/ 1363219 h 3266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040020" h="3266859">
                <a:moveTo>
                  <a:pt x="3688" y="1363219"/>
                </a:moveTo>
                <a:cubicBezTo>
                  <a:pt x="39668" y="587877"/>
                  <a:pt x="387144" y="324249"/>
                  <a:pt x="724574" y="101566"/>
                </a:cubicBezTo>
                <a:cubicBezTo>
                  <a:pt x="1118080" y="-99401"/>
                  <a:pt x="1762794" y="51324"/>
                  <a:pt x="2266831" y="101566"/>
                </a:cubicBezTo>
                <a:cubicBezTo>
                  <a:pt x="2875566" y="250917"/>
                  <a:pt x="3062270" y="1149834"/>
                  <a:pt x="3037959" y="1643822"/>
                </a:cubicBezTo>
                <a:cubicBezTo>
                  <a:pt x="2991932" y="2188052"/>
                  <a:pt x="2815276" y="3053830"/>
                  <a:pt x="2266831" y="3186077"/>
                </a:cubicBezTo>
                <a:cubicBezTo>
                  <a:pt x="1551778" y="3316706"/>
                  <a:pt x="766387" y="3336801"/>
                  <a:pt x="513559" y="2874577"/>
                </a:cubicBezTo>
                <a:cubicBezTo>
                  <a:pt x="326854" y="2310250"/>
                  <a:pt x="-40720" y="2082974"/>
                  <a:pt x="3688" y="1363219"/>
                </a:cubicBezTo>
                <a:close/>
              </a:path>
            </a:pathLst>
          </a:custGeom>
        </p:spPr>
      </p:pic>
      <p:pic>
        <p:nvPicPr>
          <p:cNvPr id="6" name="Picture Placeholder 8">
            <a:extLst>
              <a:ext uri="{FF2B5EF4-FFF2-40B4-BE49-F238E27FC236}">
                <a16:creationId xmlns:a16="http://schemas.microsoft.com/office/drawing/2014/main" id="{AF0EAF7D-04CC-FECA-17AD-98C6F81877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4" r="8494"/>
          <a:stretch/>
        </p:blipFill>
        <p:spPr>
          <a:xfrm>
            <a:off x="1015792" y="1347537"/>
            <a:ext cx="2167022" cy="2084786"/>
          </a:xfrm>
          <a:custGeom>
            <a:avLst/>
            <a:gdLst>
              <a:gd name="connsiteX0" fmla="*/ 0 w 3084513"/>
              <a:gd name="connsiteY0" fmla="*/ 1542257 h 3084513"/>
              <a:gd name="connsiteX1" fmla="*/ 771128 w 3084513"/>
              <a:gd name="connsiteY1" fmla="*/ 1 h 3084513"/>
              <a:gd name="connsiteX2" fmla="*/ 2313385 w 3084513"/>
              <a:gd name="connsiteY2" fmla="*/ 1 h 3084513"/>
              <a:gd name="connsiteX3" fmla="*/ 3084513 w 3084513"/>
              <a:gd name="connsiteY3" fmla="*/ 1542257 h 3084513"/>
              <a:gd name="connsiteX4" fmla="*/ 2313385 w 3084513"/>
              <a:gd name="connsiteY4" fmla="*/ 3084512 h 3084513"/>
              <a:gd name="connsiteX5" fmla="*/ 771128 w 3084513"/>
              <a:gd name="connsiteY5" fmla="*/ 3084512 h 3084513"/>
              <a:gd name="connsiteX6" fmla="*/ 0 w 3084513"/>
              <a:gd name="connsiteY6" fmla="*/ 1542257 h 3084513"/>
              <a:gd name="connsiteX0" fmla="*/ 0 w 3084513"/>
              <a:gd name="connsiteY0" fmla="*/ 1542256 h 3084511"/>
              <a:gd name="connsiteX1" fmla="*/ 771128 w 3084513"/>
              <a:gd name="connsiteY1" fmla="*/ 0 h 3084511"/>
              <a:gd name="connsiteX2" fmla="*/ 2313385 w 3084513"/>
              <a:gd name="connsiteY2" fmla="*/ 0 h 3084511"/>
              <a:gd name="connsiteX3" fmla="*/ 3084513 w 3084513"/>
              <a:gd name="connsiteY3" fmla="*/ 1542256 h 3084511"/>
              <a:gd name="connsiteX4" fmla="*/ 2313385 w 3084513"/>
              <a:gd name="connsiteY4" fmla="*/ 3084511 h 3084511"/>
              <a:gd name="connsiteX5" fmla="*/ 771128 w 3084513"/>
              <a:gd name="connsiteY5" fmla="*/ 3084511 h 3084511"/>
              <a:gd name="connsiteX6" fmla="*/ 0 w 3084513"/>
              <a:gd name="connsiteY6" fmla="*/ 1542256 h 3084511"/>
              <a:gd name="connsiteX0" fmla="*/ 0 w 3084513"/>
              <a:gd name="connsiteY0" fmla="*/ 1542256 h 3084511"/>
              <a:gd name="connsiteX1" fmla="*/ 771128 w 3084513"/>
              <a:gd name="connsiteY1" fmla="*/ 0 h 3084511"/>
              <a:gd name="connsiteX2" fmla="*/ 2313385 w 3084513"/>
              <a:gd name="connsiteY2" fmla="*/ 0 h 3084511"/>
              <a:gd name="connsiteX3" fmla="*/ 3084513 w 3084513"/>
              <a:gd name="connsiteY3" fmla="*/ 1542256 h 3084511"/>
              <a:gd name="connsiteX4" fmla="*/ 2313385 w 3084513"/>
              <a:gd name="connsiteY4" fmla="*/ 3084511 h 3084511"/>
              <a:gd name="connsiteX5" fmla="*/ 771128 w 3084513"/>
              <a:gd name="connsiteY5" fmla="*/ 3084511 h 3084511"/>
              <a:gd name="connsiteX6" fmla="*/ 0 w 3084513"/>
              <a:gd name="connsiteY6" fmla="*/ 1542256 h 3084511"/>
              <a:gd name="connsiteX0" fmla="*/ 0 w 3084513"/>
              <a:gd name="connsiteY0" fmla="*/ 1542256 h 3084511"/>
              <a:gd name="connsiteX1" fmla="*/ 771128 w 3084513"/>
              <a:gd name="connsiteY1" fmla="*/ 0 h 3084511"/>
              <a:gd name="connsiteX2" fmla="*/ 2313385 w 3084513"/>
              <a:gd name="connsiteY2" fmla="*/ 0 h 3084511"/>
              <a:gd name="connsiteX3" fmla="*/ 3084513 w 3084513"/>
              <a:gd name="connsiteY3" fmla="*/ 1542256 h 3084511"/>
              <a:gd name="connsiteX4" fmla="*/ 2313385 w 3084513"/>
              <a:gd name="connsiteY4" fmla="*/ 3084511 h 3084511"/>
              <a:gd name="connsiteX5" fmla="*/ 771128 w 3084513"/>
              <a:gd name="connsiteY5" fmla="*/ 3084511 h 3084511"/>
              <a:gd name="connsiteX6" fmla="*/ 0 w 3084513"/>
              <a:gd name="connsiteY6" fmla="*/ 1542256 h 3084511"/>
              <a:gd name="connsiteX0" fmla="*/ 0 w 3084513"/>
              <a:gd name="connsiteY0" fmla="*/ 1631574 h 3173829"/>
              <a:gd name="connsiteX1" fmla="*/ 771128 w 3084513"/>
              <a:gd name="connsiteY1" fmla="*/ 89318 h 3173829"/>
              <a:gd name="connsiteX2" fmla="*/ 2313385 w 3084513"/>
              <a:gd name="connsiteY2" fmla="*/ 89318 h 3173829"/>
              <a:gd name="connsiteX3" fmla="*/ 3084513 w 3084513"/>
              <a:gd name="connsiteY3" fmla="*/ 1631574 h 3173829"/>
              <a:gd name="connsiteX4" fmla="*/ 2313385 w 3084513"/>
              <a:gd name="connsiteY4" fmla="*/ 3173829 h 3173829"/>
              <a:gd name="connsiteX5" fmla="*/ 771128 w 3084513"/>
              <a:gd name="connsiteY5" fmla="*/ 3173829 h 3173829"/>
              <a:gd name="connsiteX6" fmla="*/ 0 w 3084513"/>
              <a:gd name="connsiteY6" fmla="*/ 1631574 h 3173829"/>
              <a:gd name="connsiteX0" fmla="*/ 0 w 3084513"/>
              <a:gd name="connsiteY0" fmla="*/ 1674806 h 3217061"/>
              <a:gd name="connsiteX1" fmla="*/ 771128 w 3084513"/>
              <a:gd name="connsiteY1" fmla="*/ 132550 h 3217061"/>
              <a:gd name="connsiteX2" fmla="*/ 2313385 w 3084513"/>
              <a:gd name="connsiteY2" fmla="*/ 132550 h 3217061"/>
              <a:gd name="connsiteX3" fmla="*/ 3084513 w 3084513"/>
              <a:gd name="connsiteY3" fmla="*/ 1674806 h 3217061"/>
              <a:gd name="connsiteX4" fmla="*/ 2313385 w 3084513"/>
              <a:gd name="connsiteY4" fmla="*/ 3217061 h 3217061"/>
              <a:gd name="connsiteX5" fmla="*/ 771128 w 3084513"/>
              <a:gd name="connsiteY5" fmla="*/ 3217061 h 3217061"/>
              <a:gd name="connsiteX6" fmla="*/ 0 w 3084513"/>
              <a:gd name="connsiteY6" fmla="*/ 1674806 h 3217061"/>
              <a:gd name="connsiteX0" fmla="*/ 0 w 3084513"/>
              <a:gd name="connsiteY0" fmla="*/ 1674806 h 3217061"/>
              <a:gd name="connsiteX1" fmla="*/ 771128 w 3084513"/>
              <a:gd name="connsiteY1" fmla="*/ 132550 h 3217061"/>
              <a:gd name="connsiteX2" fmla="*/ 2313385 w 3084513"/>
              <a:gd name="connsiteY2" fmla="*/ 132550 h 3217061"/>
              <a:gd name="connsiteX3" fmla="*/ 3084513 w 3084513"/>
              <a:gd name="connsiteY3" fmla="*/ 1674806 h 3217061"/>
              <a:gd name="connsiteX4" fmla="*/ 2313385 w 3084513"/>
              <a:gd name="connsiteY4" fmla="*/ 3217061 h 3217061"/>
              <a:gd name="connsiteX5" fmla="*/ 771128 w 3084513"/>
              <a:gd name="connsiteY5" fmla="*/ 3217061 h 3217061"/>
              <a:gd name="connsiteX6" fmla="*/ 0 w 3084513"/>
              <a:gd name="connsiteY6" fmla="*/ 1674806 h 3217061"/>
              <a:gd name="connsiteX0" fmla="*/ 0 w 3101544"/>
              <a:gd name="connsiteY0" fmla="*/ 1674806 h 3217061"/>
              <a:gd name="connsiteX1" fmla="*/ 771128 w 3101544"/>
              <a:gd name="connsiteY1" fmla="*/ 132550 h 3217061"/>
              <a:gd name="connsiteX2" fmla="*/ 2313385 w 3101544"/>
              <a:gd name="connsiteY2" fmla="*/ 132550 h 3217061"/>
              <a:gd name="connsiteX3" fmla="*/ 3084513 w 3101544"/>
              <a:gd name="connsiteY3" fmla="*/ 1674806 h 3217061"/>
              <a:gd name="connsiteX4" fmla="*/ 2313385 w 3101544"/>
              <a:gd name="connsiteY4" fmla="*/ 3217061 h 3217061"/>
              <a:gd name="connsiteX5" fmla="*/ 771128 w 3101544"/>
              <a:gd name="connsiteY5" fmla="*/ 3217061 h 3217061"/>
              <a:gd name="connsiteX6" fmla="*/ 0 w 3101544"/>
              <a:gd name="connsiteY6" fmla="*/ 1674806 h 3217061"/>
              <a:gd name="connsiteX0" fmla="*/ 0 w 3101544"/>
              <a:gd name="connsiteY0" fmla="*/ 1674806 h 3217061"/>
              <a:gd name="connsiteX1" fmla="*/ 771128 w 3101544"/>
              <a:gd name="connsiteY1" fmla="*/ 132550 h 3217061"/>
              <a:gd name="connsiteX2" fmla="*/ 2313385 w 3101544"/>
              <a:gd name="connsiteY2" fmla="*/ 132550 h 3217061"/>
              <a:gd name="connsiteX3" fmla="*/ 3084513 w 3101544"/>
              <a:gd name="connsiteY3" fmla="*/ 1674806 h 3217061"/>
              <a:gd name="connsiteX4" fmla="*/ 2313385 w 3101544"/>
              <a:gd name="connsiteY4" fmla="*/ 3217061 h 3217061"/>
              <a:gd name="connsiteX5" fmla="*/ 771128 w 3101544"/>
              <a:gd name="connsiteY5" fmla="*/ 3217061 h 3217061"/>
              <a:gd name="connsiteX6" fmla="*/ 0 w 3101544"/>
              <a:gd name="connsiteY6" fmla="*/ 1674806 h 3217061"/>
              <a:gd name="connsiteX0" fmla="*/ 0 w 3101544"/>
              <a:gd name="connsiteY0" fmla="*/ 1674806 h 3217061"/>
              <a:gd name="connsiteX1" fmla="*/ 771128 w 3101544"/>
              <a:gd name="connsiteY1" fmla="*/ 132550 h 3217061"/>
              <a:gd name="connsiteX2" fmla="*/ 2313385 w 3101544"/>
              <a:gd name="connsiteY2" fmla="*/ 132550 h 3217061"/>
              <a:gd name="connsiteX3" fmla="*/ 3084513 w 3101544"/>
              <a:gd name="connsiteY3" fmla="*/ 1674806 h 3217061"/>
              <a:gd name="connsiteX4" fmla="*/ 2313385 w 3101544"/>
              <a:gd name="connsiteY4" fmla="*/ 3217061 h 3217061"/>
              <a:gd name="connsiteX5" fmla="*/ 771128 w 3101544"/>
              <a:gd name="connsiteY5" fmla="*/ 3217061 h 3217061"/>
              <a:gd name="connsiteX6" fmla="*/ 0 w 3101544"/>
              <a:gd name="connsiteY6" fmla="*/ 1674806 h 3217061"/>
              <a:gd name="connsiteX0" fmla="*/ 0 w 3101544"/>
              <a:gd name="connsiteY0" fmla="*/ 1674806 h 3275118"/>
              <a:gd name="connsiteX1" fmla="*/ 771128 w 3101544"/>
              <a:gd name="connsiteY1" fmla="*/ 132550 h 3275118"/>
              <a:gd name="connsiteX2" fmla="*/ 2313385 w 3101544"/>
              <a:gd name="connsiteY2" fmla="*/ 132550 h 3275118"/>
              <a:gd name="connsiteX3" fmla="*/ 3084513 w 3101544"/>
              <a:gd name="connsiteY3" fmla="*/ 1674806 h 3275118"/>
              <a:gd name="connsiteX4" fmla="*/ 2313385 w 3101544"/>
              <a:gd name="connsiteY4" fmla="*/ 3217061 h 3275118"/>
              <a:gd name="connsiteX5" fmla="*/ 771128 w 3101544"/>
              <a:gd name="connsiteY5" fmla="*/ 3217061 h 3275118"/>
              <a:gd name="connsiteX6" fmla="*/ 0 w 3101544"/>
              <a:gd name="connsiteY6" fmla="*/ 1674806 h 3275118"/>
              <a:gd name="connsiteX0" fmla="*/ 0 w 3101544"/>
              <a:gd name="connsiteY0" fmla="*/ 1674806 h 3238376"/>
              <a:gd name="connsiteX1" fmla="*/ 771128 w 3101544"/>
              <a:gd name="connsiteY1" fmla="*/ 132550 h 3238376"/>
              <a:gd name="connsiteX2" fmla="*/ 2313385 w 3101544"/>
              <a:gd name="connsiteY2" fmla="*/ 132550 h 3238376"/>
              <a:gd name="connsiteX3" fmla="*/ 3084513 w 3101544"/>
              <a:gd name="connsiteY3" fmla="*/ 1674806 h 3238376"/>
              <a:gd name="connsiteX4" fmla="*/ 2313385 w 3101544"/>
              <a:gd name="connsiteY4" fmla="*/ 3217061 h 3238376"/>
              <a:gd name="connsiteX5" fmla="*/ 560113 w 3101544"/>
              <a:gd name="connsiteY5" fmla="*/ 2835223 h 3238376"/>
              <a:gd name="connsiteX6" fmla="*/ 0 w 3101544"/>
              <a:gd name="connsiteY6" fmla="*/ 1674806 h 3238376"/>
              <a:gd name="connsiteX0" fmla="*/ 0 w 3101544"/>
              <a:gd name="connsiteY0" fmla="*/ 1674806 h 3257537"/>
              <a:gd name="connsiteX1" fmla="*/ 771128 w 3101544"/>
              <a:gd name="connsiteY1" fmla="*/ 132550 h 3257537"/>
              <a:gd name="connsiteX2" fmla="*/ 2313385 w 3101544"/>
              <a:gd name="connsiteY2" fmla="*/ 132550 h 3257537"/>
              <a:gd name="connsiteX3" fmla="*/ 3084513 w 3101544"/>
              <a:gd name="connsiteY3" fmla="*/ 1674806 h 3257537"/>
              <a:gd name="connsiteX4" fmla="*/ 2313385 w 3101544"/>
              <a:gd name="connsiteY4" fmla="*/ 3217061 h 3257537"/>
              <a:gd name="connsiteX5" fmla="*/ 560113 w 3101544"/>
              <a:gd name="connsiteY5" fmla="*/ 2835223 h 3257537"/>
              <a:gd name="connsiteX6" fmla="*/ 0 w 3101544"/>
              <a:gd name="connsiteY6" fmla="*/ 1674806 h 3257537"/>
              <a:gd name="connsiteX0" fmla="*/ 0 w 3101544"/>
              <a:gd name="connsiteY0" fmla="*/ 1674806 h 3279556"/>
              <a:gd name="connsiteX1" fmla="*/ 771128 w 3101544"/>
              <a:gd name="connsiteY1" fmla="*/ 132550 h 3279556"/>
              <a:gd name="connsiteX2" fmla="*/ 2313385 w 3101544"/>
              <a:gd name="connsiteY2" fmla="*/ 132550 h 3279556"/>
              <a:gd name="connsiteX3" fmla="*/ 3084513 w 3101544"/>
              <a:gd name="connsiteY3" fmla="*/ 1674806 h 3279556"/>
              <a:gd name="connsiteX4" fmla="*/ 2313385 w 3101544"/>
              <a:gd name="connsiteY4" fmla="*/ 3217061 h 3279556"/>
              <a:gd name="connsiteX5" fmla="*/ 560113 w 3101544"/>
              <a:gd name="connsiteY5" fmla="*/ 2835223 h 3279556"/>
              <a:gd name="connsiteX6" fmla="*/ 0 w 3101544"/>
              <a:gd name="connsiteY6" fmla="*/ 1674806 h 3279556"/>
              <a:gd name="connsiteX0" fmla="*/ 0 w 3101544"/>
              <a:gd name="connsiteY0" fmla="*/ 1674806 h 3297843"/>
              <a:gd name="connsiteX1" fmla="*/ 771128 w 3101544"/>
              <a:gd name="connsiteY1" fmla="*/ 132550 h 3297843"/>
              <a:gd name="connsiteX2" fmla="*/ 2313385 w 3101544"/>
              <a:gd name="connsiteY2" fmla="*/ 132550 h 3297843"/>
              <a:gd name="connsiteX3" fmla="*/ 3084513 w 3101544"/>
              <a:gd name="connsiteY3" fmla="*/ 1674806 h 3297843"/>
              <a:gd name="connsiteX4" fmla="*/ 2313385 w 3101544"/>
              <a:gd name="connsiteY4" fmla="*/ 3217061 h 3297843"/>
              <a:gd name="connsiteX5" fmla="*/ 560113 w 3101544"/>
              <a:gd name="connsiteY5" fmla="*/ 2905561 h 3297843"/>
              <a:gd name="connsiteX6" fmla="*/ 0 w 3101544"/>
              <a:gd name="connsiteY6" fmla="*/ 1674806 h 3297843"/>
              <a:gd name="connsiteX0" fmla="*/ 0 w 3101544"/>
              <a:gd name="connsiteY0" fmla="*/ 1674806 h 3297843"/>
              <a:gd name="connsiteX1" fmla="*/ 771128 w 3101544"/>
              <a:gd name="connsiteY1" fmla="*/ 132550 h 3297843"/>
              <a:gd name="connsiteX2" fmla="*/ 2313385 w 3101544"/>
              <a:gd name="connsiteY2" fmla="*/ 132550 h 3297843"/>
              <a:gd name="connsiteX3" fmla="*/ 3084513 w 3101544"/>
              <a:gd name="connsiteY3" fmla="*/ 1674806 h 3297843"/>
              <a:gd name="connsiteX4" fmla="*/ 2313385 w 3101544"/>
              <a:gd name="connsiteY4" fmla="*/ 3217061 h 3297843"/>
              <a:gd name="connsiteX5" fmla="*/ 560113 w 3101544"/>
              <a:gd name="connsiteY5" fmla="*/ 2905561 h 3297843"/>
              <a:gd name="connsiteX6" fmla="*/ 0 w 3101544"/>
              <a:gd name="connsiteY6" fmla="*/ 1674806 h 3297843"/>
              <a:gd name="connsiteX0" fmla="*/ 0 w 3108304"/>
              <a:gd name="connsiteY0" fmla="*/ 1674806 h 3297843"/>
              <a:gd name="connsiteX1" fmla="*/ 771128 w 3108304"/>
              <a:gd name="connsiteY1" fmla="*/ 132550 h 3297843"/>
              <a:gd name="connsiteX2" fmla="*/ 2313385 w 3108304"/>
              <a:gd name="connsiteY2" fmla="*/ 132550 h 3297843"/>
              <a:gd name="connsiteX3" fmla="*/ 3084513 w 3108304"/>
              <a:gd name="connsiteY3" fmla="*/ 1674806 h 3297843"/>
              <a:gd name="connsiteX4" fmla="*/ 2313385 w 3108304"/>
              <a:gd name="connsiteY4" fmla="*/ 3217061 h 3297843"/>
              <a:gd name="connsiteX5" fmla="*/ 560113 w 3108304"/>
              <a:gd name="connsiteY5" fmla="*/ 2905561 h 3297843"/>
              <a:gd name="connsiteX6" fmla="*/ 0 w 3108304"/>
              <a:gd name="connsiteY6" fmla="*/ 1674806 h 3297843"/>
              <a:gd name="connsiteX0" fmla="*/ 0 w 3108304"/>
              <a:gd name="connsiteY0" fmla="*/ 1643822 h 3266859"/>
              <a:gd name="connsiteX1" fmla="*/ 771128 w 3108304"/>
              <a:gd name="connsiteY1" fmla="*/ 101566 h 3266859"/>
              <a:gd name="connsiteX2" fmla="*/ 2313385 w 3108304"/>
              <a:gd name="connsiteY2" fmla="*/ 101566 h 3266859"/>
              <a:gd name="connsiteX3" fmla="*/ 3084513 w 3108304"/>
              <a:gd name="connsiteY3" fmla="*/ 1643822 h 3266859"/>
              <a:gd name="connsiteX4" fmla="*/ 2313385 w 3108304"/>
              <a:gd name="connsiteY4" fmla="*/ 3186077 h 3266859"/>
              <a:gd name="connsiteX5" fmla="*/ 560113 w 3108304"/>
              <a:gd name="connsiteY5" fmla="*/ 2874577 h 3266859"/>
              <a:gd name="connsiteX6" fmla="*/ 0 w 3108304"/>
              <a:gd name="connsiteY6" fmla="*/ 1643822 h 3266859"/>
              <a:gd name="connsiteX0" fmla="*/ 0 w 3086335"/>
              <a:gd name="connsiteY0" fmla="*/ 1643822 h 3266859"/>
              <a:gd name="connsiteX1" fmla="*/ 771128 w 3086335"/>
              <a:gd name="connsiteY1" fmla="*/ 101566 h 3266859"/>
              <a:gd name="connsiteX2" fmla="*/ 2313385 w 3086335"/>
              <a:gd name="connsiteY2" fmla="*/ 101566 h 3266859"/>
              <a:gd name="connsiteX3" fmla="*/ 3084513 w 3086335"/>
              <a:gd name="connsiteY3" fmla="*/ 1643822 h 3266859"/>
              <a:gd name="connsiteX4" fmla="*/ 2313385 w 3086335"/>
              <a:gd name="connsiteY4" fmla="*/ 3186077 h 3266859"/>
              <a:gd name="connsiteX5" fmla="*/ 560113 w 3086335"/>
              <a:gd name="connsiteY5" fmla="*/ 2874577 h 3266859"/>
              <a:gd name="connsiteX6" fmla="*/ 0 w 3086335"/>
              <a:gd name="connsiteY6" fmla="*/ 1643822 h 3266859"/>
              <a:gd name="connsiteX0" fmla="*/ 0 w 3086335"/>
              <a:gd name="connsiteY0" fmla="*/ 1643822 h 3266859"/>
              <a:gd name="connsiteX1" fmla="*/ 771128 w 3086335"/>
              <a:gd name="connsiteY1" fmla="*/ 101566 h 3266859"/>
              <a:gd name="connsiteX2" fmla="*/ 2313385 w 3086335"/>
              <a:gd name="connsiteY2" fmla="*/ 101566 h 3266859"/>
              <a:gd name="connsiteX3" fmla="*/ 3084513 w 3086335"/>
              <a:gd name="connsiteY3" fmla="*/ 1643822 h 3266859"/>
              <a:gd name="connsiteX4" fmla="*/ 2313385 w 3086335"/>
              <a:gd name="connsiteY4" fmla="*/ 3186077 h 3266859"/>
              <a:gd name="connsiteX5" fmla="*/ 560113 w 3086335"/>
              <a:gd name="connsiteY5" fmla="*/ 2874577 h 3266859"/>
              <a:gd name="connsiteX6" fmla="*/ 0 w 3086335"/>
              <a:gd name="connsiteY6" fmla="*/ 1643822 h 3266859"/>
              <a:gd name="connsiteX0" fmla="*/ 0 w 3036093"/>
              <a:gd name="connsiteY0" fmla="*/ 1363219 h 3266859"/>
              <a:gd name="connsiteX1" fmla="*/ 720886 w 3036093"/>
              <a:gd name="connsiteY1" fmla="*/ 101566 h 3266859"/>
              <a:gd name="connsiteX2" fmla="*/ 2263143 w 3036093"/>
              <a:gd name="connsiteY2" fmla="*/ 101566 h 3266859"/>
              <a:gd name="connsiteX3" fmla="*/ 3034271 w 3036093"/>
              <a:gd name="connsiteY3" fmla="*/ 1643822 h 3266859"/>
              <a:gd name="connsiteX4" fmla="*/ 2263143 w 3036093"/>
              <a:gd name="connsiteY4" fmla="*/ 3186077 h 3266859"/>
              <a:gd name="connsiteX5" fmla="*/ 509871 w 3036093"/>
              <a:gd name="connsiteY5" fmla="*/ 2874577 h 3266859"/>
              <a:gd name="connsiteX6" fmla="*/ 0 w 3036093"/>
              <a:gd name="connsiteY6" fmla="*/ 1363219 h 3266859"/>
              <a:gd name="connsiteX0" fmla="*/ 3688 w 3039781"/>
              <a:gd name="connsiteY0" fmla="*/ 1363219 h 3266859"/>
              <a:gd name="connsiteX1" fmla="*/ 724574 w 3039781"/>
              <a:gd name="connsiteY1" fmla="*/ 101566 h 3266859"/>
              <a:gd name="connsiteX2" fmla="*/ 2266831 w 3039781"/>
              <a:gd name="connsiteY2" fmla="*/ 101566 h 3266859"/>
              <a:gd name="connsiteX3" fmla="*/ 3037959 w 3039781"/>
              <a:gd name="connsiteY3" fmla="*/ 1643822 h 3266859"/>
              <a:gd name="connsiteX4" fmla="*/ 2266831 w 3039781"/>
              <a:gd name="connsiteY4" fmla="*/ 3186077 h 3266859"/>
              <a:gd name="connsiteX5" fmla="*/ 513559 w 3039781"/>
              <a:gd name="connsiteY5" fmla="*/ 2874577 h 3266859"/>
              <a:gd name="connsiteX6" fmla="*/ 3688 w 3039781"/>
              <a:gd name="connsiteY6" fmla="*/ 1363219 h 3266859"/>
              <a:gd name="connsiteX0" fmla="*/ 3688 w 3040020"/>
              <a:gd name="connsiteY0" fmla="*/ 1363219 h 3266859"/>
              <a:gd name="connsiteX1" fmla="*/ 724574 w 3040020"/>
              <a:gd name="connsiteY1" fmla="*/ 101566 h 3266859"/>
              <a:gd name="connsiteX2" fmla="*/ 2266831 w 3040020"/>
              <a:gd name="connsiteY2" fmla="*/ 101566 h 3266859"/>
              <a:gd name="connsiteX3" fmla="*/ 3037959 w 3040020"/>
              <a:gd name="connsiteY3" fmla="*/ 1643822 h 3266859"/>
              <a:gd name="connsiteX4" fmla="*/ 2266831 w 3040020"/>
              <a:gd name="connsiteY4" fmla="*/ 3186077 h 3266859"/>
              <a:gd name="connsiteX5" fmla="*/ 513559 w 3040020"/>
              <a:gd name="connsiteY5" fmla="*/ 2874577 h 3266859"/>
              <a:gd name="connsiteX6" fmla="*/ 3688 w 3040020"/>
              <a:gd name="connsiteY6" fmla="*/ 1363219 h 3266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040020" h="3266859">
                <a:moveTo>
                  <a:pt x="3688" y="1363219"/>
                </a:moveTo>
                <a:cubicBezTo>
                  <a:pt x="39668" y="587877"/>
                  <a:pt x="387144" y="324249"/>
                  <a:pt x="724574" y="101566"/>
                </a:cubicBezTo>
                <a:cubicBezTo>
                  <a:pt x="1118080" y="-99401"/>
                  <a:pt x="1762794" y="51324"/>
                  <a:pt x="2266831" y="101566"/>
                </a:cubicBezTo>
                <a:cubicBezTo>
                  <a:pt x="2875566" y="250917"/>
                  <a:pt x="3062270" y="1149834"/>
                  <a:pt x="3037959" y="1643822"/>
                </a:cubicBezTo>
                <a:cubicBezTo>
                  <a:pt x="2991932" y="2188052"/>
                  <a:pt x="2815276" y="3053830"/>
                  <a:pt x="2266831" y="3186077"/>
                </a:cubicBezTo>
                <a:cubicBezTo>
                  <a:pt x="1551778" y="3316706"/>
                  <a:pt x="766387" y="3336801"/>
                  <a:pt x="513559" y="2874577"/>
                </a:cubicBezTo>
                <a:cubicBezTo>
                  <a:pt x="326854" y="2310250"/>
                  <a:pt x="-40720" y="2082974"/>
                  <a:pt x="3688" y="1363219"/>
                </a:cubicBezTo>
                <a:close/>
              </a:path>
            </a:pathLst>
          </a:custGeom>
        </p:spPr>
      </p:pic>
      <p:pic>
        <p:nvPicPr>
          <p:cNvPr id="8" name="Picture Placeholder 8">
            <a:extLst>
              <a:ext uri="{FF2B5EF4-FFF2-40B4-BE49-F238E27FC236}">
                <a16:creationId xmlns:a16="http://schemas.microsoft.com/office/drawing/2014/main" id="{510E6EC6-E441-2316-7BF7-D51980A22A2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4" r="8494"/>
          <a:stretch/>
        </p:blipFill>
        <p:spPr>
          <a:xfrm>
            <a:off x="3488489" y="1005556"/>
            <a:ext cx="2167022" cy="2084786"/>
          </a:xfrm>
          <a:custGeom>
            <a:avLst/>
            <a:gdLst>
              <a:gd name="connsiteX0" fmla="*/ 0 w 3084513"/>
              <a:gd name="connsiteY0" fmla="*/ 1542257 h 3084513"/>
              <a:gd name="connsiteX1" fmla="*/ 771128 w 3084513"/>
              <a:gd name="connsiteY1" fmla="*/ 1 h 3084513"/>
              <a:gd name="connsiteX2" fmla="*/ 2313385 w 3084513"/>
              <a:gd name="connsiteY2" fmla="*/ 1 h 3084513"/>
              <a:gd name="connsiteX3" fmla="*/ 3084513 w 3084513"/>
              <a:gd name="connsiteY3" fmla="*/ 1542257 h 3084513"/>
              <a:gd name="connsiteX4" fmla="*/ 2313385 w 3084513"/>
              <a:gd name="connsiteY4" fmla="*/ 3084512 h 3084513"/>
              <a:gd name="connsiteX5" fmla="*/ 771128 w 3084513"/>
              <a:gd name="connsiteY5" fmla="*/ 3084512 h 3084513"/>
              <a:gd name="connsiteX6" fmla="*/ 0 w 3084513"/>
              <a:gd name="connsiteY6" fmla="*/ 1542257 h 3084513"/>
              <a:gd name="connsiteX0" fmla="*/ 0 w 3084513"/>
              <a:gd name="connsiteY0" fmla="*/ 1542256 h 3084511"/>
              <a:gd name="connsiteX1" fmla="*/ 771128 w 3084513"/>
              <a:gd name="connsiteY1" fmla="*/ 0 h 3084511"/>
              <a:gd name="connsiteX2" fmla="*/ 2313385 w 3084513"/>
              <a:gd name="connsiteY2" fmla="*/ 0 h 3084511"/>
              <a:gd name="connsiteX3" fmla="*/ 3084513 w 3084513"/>
              <a:gd name="connsiteY3" fmla="*/ 1542256 h 3084511"/>
              <a:gd name="connsiteX4" fmla="*/ 2313385 w 3084513"/>
              <a:gd name="connsiteY4" fmla="*/ 3084511 h 3084511"/>
              <a:gd name="connsiteX5" fmla="*/ 771128 w 3084513"/>
              <a:gd name="connsiteY5" fmla="*/ 3084511 h 3084511"/>
              <a:gd name="connsiteX6" fmla="*/ 0 w 3084513"/>
              <a:gd name="connsiteY6" fmla="*/ 1542256 h 3084511"/>
              <a:gd name="connsiteX0" fmla="*/ 0 w 3084513"/>
              <a:gd name="connsiteY0" fmla="*/ 1542256 h 3084511"/>
              <a:gd name="connsiteX1" fmla="*/ 771128 w 3084513"/>
              <a:gd name="connsiteY1" fmla="*/ 0 h 3084511"/>
              <a:gd name="connsiteX2" fmla="*/ 2313385 w 3084513"/>
              <a:gd name="connsiteY2" fmla="*/ 0 h 3084511"/>
              <a:gd name="connsiteX3" fmla="*/ 3084513 w 3084513"/>
              <a:gd name="connsiteY3" fmla="*/ 1542256 h 3084511"/>
              <a:gd name="connsiteX4" fmla="*/ 2313385 w 3084513"/>
              <a:gd name="connsiteY4" fmla="*/ 3084511 h 3084511"/>
              <a:gd name="connsiteX5" fmla="*/ 771128 w 3084513"/>
              <a:gd name="connsiteY5" fmla="*/ 3084511 h 3084511"/>
              <a:gd name="connsiteX6" fmla="*/ 0 w 3084513"/>
              <a:gd name="connsiteY6" fmla="*/ 1542256 h 3084511"/>
              <a:gd name="connsiteX0" fmla="*/ 0 w 3084513"/>
              <a:gd name="connsiteY0" fmla="*/ 1542256 h 3084511"/>
              <a:gd name="connsiteX1" fmla="*/ 771128 w 3084513"/>
              <a:gd name="connsiteY1" fmla="*/ 0 h 3084511"/>
              <a:gd name="connsiteX2" fmla="*/ 2313385 w 3084513"/>
              <a:gd name="connsiteY2" fmla="*/ 0 h 3084511"/>
              <a:gd name="connsiteX3" fmla="*/ 3084513 w 3084513"/>
              <a:gd name="connsiteY3" fmla="*/ 1542256 h 3084511"/>
              <a:gd name="connsiteX4" fmla="*/ 2313385 w 3084513"/>
              <a:gd name="connsiteY4" fmla="*/ 3084511 h 3084511"/>
              <a:gd name="connsiteX5" fmla="*/ 771128 w 3084513"/>
              <a:gd name="connsiteY5" fmla="*/ 3084511 h 3084511"/>
              <a:gd name="connsiteX6" fmla="*/ 0 w 3084513"/>
              <a:gd name="connsiteY6" fmla="*/ 1542256 h 3084511"/>
              <a:gd name="connsiteX0" fmla="*/ 0 w 3084513"/>
              <a:gd name="connsiteY0" fmla="*/ 1631574 h 3173829"/>
              <a:gd name="connsiteX1" fmla="*/ 771128 w 3084513"/>
              <a:gd name="connsiteY1" fmla="*/ 89318 h 3173829"/>
              <a:gd name="connsiteX2" fmla="*/ 2313385 w 3084513"/>
              <a:gd name="connsiteY2" fmla="*/ 89318 h 3173829"/>
              <a:gd name="connsiteX3" fmla="*/ 3084513 w 3084513"/>
              <a:gd name="connsiteY3" fmla="*/ 1631574 h 3173829"/>
              <a:gd name="connsiteX4" fmla="*/ 2313385 w 3084513"/>
              <a:gd name="connsiteY4" fmla="*/ 3173829 h 3173829"/>
              <a:gd name="connsiteX5" fmla="*/ 771128 w 3084513"/>
              <a:gd name="connsiteY5" fmla="*/ 3173829 h 3173829"/>
              <a:gd name="connsiteX6" fmla="*/ 0 w 3084513"/>
              <a:gd name="connsiteY6" fmla="*/ 1631574 h 3173829"/>
              <a:gd name="connsiteX0" fmla="*/ 0 w 3084513"/>
              <a:gd name="connsiteY0" fmla="*/ 1674806 h 3217061"/>
              <a:gd name="connsiteX1" fmla="*/ 771128 w 3084513"/>
              <a:gd name="connsiteY1" fmla="*/ 132550 h 3217061"/>
              <a:gd name="connsiteX2" fmla="*/ 2313385 w 3084513"/>
              <a:gd name="connsiteY2" fmla="*/ 132550 h 3217061"/>
              <a:gd name="connsiteX3" fmla="*/ 3084513 w 3084513"/>
              <a:gd name="connsiteY3" fmla="*/ 1674806 h 3217061"/>
              <a:gd name="connsiteX4" fmla="*/ 2313385 w 3084513"/>
              <a:gd name="connsiteY4" fmla="*/ 3217061 h 3217061"/>
              <a:gd name="connsiteX5" fmla="*/ 771128 w 3084513"/>
              <a:gd name="connsiteY5" fmla="*/ 3217061 h 3217061"/>
              <a:gd name="connsiteX6" fmla="*/ 0 w 3084513"/>
              <a:gd name="connsiteY6" fmla="*/ 1674806 h 3217061"/>
              <a:gd name="connsiteX0" fmla="*/ 0 w 3084513"/>
              <a:gd name="connsiteY0" fmla="*/ 1674806 h 3217061"/>
              <a:gd name="connsiteX1" fmla="*/ 771128 w 3084513"/>
              <a:gd name="connsiteY1" fmla="*/ 132550 h 3217061"/>
              <a:gd name="connsiteX2" fmla="*/ 2313385 w 3084513"/>
              <a:gd name="connsiteY2" fmla="*/ 132550 h 3217061"/>
              <a:gd name="connsiteX3" fmla="*/ 3084513 w 3084513"/>
              <a:gd name="connsiteY3" fmla="*/ 1674806 h 3217061"/>
              <a:gd name="connsiteX4" fmla="*/ 2313385 w 3084513"/>
              <a:gd name="connsiteY4" fmla="*/ 3217061 h 3217061"/>
              <a:gd name="connsiteX5" fmla="*/ 771128 w 3084513"/>
              <a:gd name="connsiteY5" fmla="*/ 3217061 h 3217061"/>
              <a:gd name="connsiteX6" fmla="*/ 0 w 3084513"/>
              <a:gd name="connsiteY6" fmla="*/ 1674806 h 3217061"/>
              <a:gd name="connsiteX0" fmla="*/ 0 w 3101544"/>
              <a:gd name="connsiteY0" fmla="*/ 1674806 h 3217061"/>
              <a:gd name="connsiteX1" fmla="*/ 771128 w 3101544"/>
              <a:gd name="connsiteY1" fmla="*/ 132550 h 3217061"/>
              <a:gd name="connsiteX2" fmla="*/ 2313385 w 3101544"/>
              <a:gd name="connsiteY2" fmla="*/ 132550 h 3217061"/>
              <a:gd name="connsiteX3" fmla="*/ 3084513 w 3101544"/>
              <a:gd name="connsiteY3" fmla="*/ 1674806 h 3217061"/>
              <a:gd name="connsiteX4" fmla="*/ 2313385 w 3101544"/>
              <a:gd name="connsiteY4" fmla="*/ 3217061 h 3217061"/>
              <a:gd name="connsiteX5" fmla="*/ 771128 w 3101544"/>
              <a:gd name="connsiteY5" fmla="*/ 3217061 h 3217061"/>
              <a:gd name="connsiteX6" fmla="*/ 0 w 3101544"/>
              <a:gd name="connsiteY6" fmla="*/ 1674806 h 3217061"/>
              <a:gd name="connsiteX0" fmla="*/ 0 w 3101544"/>
              <a:gd name="connsiteY0" fmla="*/ 1674806 h 3217061"/>
              <a:gd name="connsiteX1" fmla="*/ 771128 w 3101544"/>
              <a:gd name="connsiteY1" fmla="*/ 132550 h 3217061"/>
              <a:gd name="connsiteX2" fmla="*/ 2313385 w 3101544"/>
              <a:gd name="connsiteY2" fmla="*/ 132550 h 3217061"/>
              <a:gd name="connsiteX3" fmla="*/ 3084513 w 3101544"/>
              <a:gd name="connsiteY3" fmla="*/ 1674806 h 3217061"/>
              <a:gd name="connsiteX4" fmla="*/ 2313385 w 3101544"/>
              <a:gd name="connsiteY4" fmla="*/ 3217061 h 3217061"/>
              <a:gd name="connsiteX5" fmla="*/ 771128 w 3101544"/>
              <a:gd name="connsiteY5" fmla="*/ 3217061 h 3217061"/>
              <a:gd name="connsiteX6" fmla="*/ 0 w 3101544"/>
              <a:gd name="connsiteY6" fmla="*/ 1674806 h 3217061"/>
              <a:gd name="connsiteX0" fmla="*/ 0 w 3101544"/>
              <a:gd name="connsiteY0" fmla="*/ 1674806 h 3217061"/>
              <a:gd name="connsiteX1" fmla="*/ 771128 w 3101544"/>
              <a:gd name="connsiteY1" fmla="*/ 132550 h 3217061"/>
              <a:gd name="connsiteX2" fmla="*/ 2313385 w 3101544"/>
              <a:gd name="connsiteY2" fmla="*/ 132550 h 3217061"/>
              <a:gd name="connsiteX3" fmla="*/ 3084513 w 3101544"/>
              <a:gd name="connsiteY3" fmla="*/ 1674806 h 3217061"/>
              <a:gd name="connsiteX4" fmla="*/ 2313385 w 3101544"/>
              <a:gd name="connsiteY4" fmla="*/ 3217061 h 3217061"/>
              <a:gd name="connsiteX5" fmla="*/ 771128 w 3101544"/>
              <a:gd name="connsiteY5" fmla="*/ 3217061 h 3217061"/>
              <a:gd name="connsiteX6" fmla="*/ 0 w 3101544"/>
              <a:gd name="connsiteY6" fmla="*/ 1674806 h 3217061"/>
              <a:gd name="connsiteX0" fmla="*/ 0 w 3101544"/>
              <a:gd name="connsiteY0" fmla="*/ 1674806 h 3275118"/>
              <a:gd name="connsiteX1" fmla="*/ 771128 w 3101544"/>
              <a:gd name="connsiteY1" fmla="*/ 132550 h 3275118"/>
              <a:gd name="connsiteX2" fmla="*/ 2313385 w 3101544"/>
              <a:gd name="connsiteY2" fmla="*/ 132550 h 3275118"/>
              <a:gd name="connsiteX3" fmla="*/ 3084513 w 3101544"/>
              <a:gd name="connsiteY3" fmla="*/ 1674806 h 3275118"/>
              <a:gd name="connsiteX4" fmla="*/ 2313385 w 3101544"/>
              <a:gd name="connsiteY4" fmla="*/ 3217061 h 3275118"/>
              <a:gd name="connsiteX5" fmla="*/ 771128 w 3101544"/>
              <a:gd name="connsiteY5" fmla="*/ 3217061 h 3275118"/>
              <a:gd name="connsiteX6" fmla="*/ 0 w 3101544"/>
              <a:gd name="connsiteY6" fmla="*/ 1674806 h 3275118"/>
              <a:gd name="connsiteX0" fmla="*/ 0 w 3101544"/>
              <a:gd name="connsiteY0" fmla="*/ 1674806 h 3238376"/>
              <a:gd name="connsiteX1" fmla="*/ 771128 w 3101544"/>
              <a:gd name="connsiteY1" fmla="*/ 132550 h 3238376"/>
              <a:gd name="connsiteX2" fmla="*/ 2313385 w 3101544"/>
              <a:gd name="connsiteY2" fmla="*/ 132550 h 3238376"/>
              <a:gd name="connsiteX3" fmla="*/ 3084513 w 3101544"/>
              <a:gd name="connsiteY3" fmla="*/ 1674806 h 3238376"/>
              <a:gd name="connsiteX4" fmla="*/ 2313385 w 3101544"/>
              <a:gd name="connsiteY4" fmla="*/ 3217061 h 3238376"/>
              <a:gd name="connsiteX5" fmla="*/ 560113 w 3101544"/>
              <a:gd name="connsiteY5" fmla="*/ 2835223 h 3238376"/>
              <a:gd name="connsiteX6" fmla="*/ 0 w 3101544"/>
              <a:gd name="connsiteY6" fmla="*/ 1674806 h 3238376"/>
              <a:gd name="connsiteX0" fmla="*/ 0 w 3101544"/>
              <a:gd name="connsiteY0" fmla="*/ 1674806 h 3257537"/>
              <a:gd name="connsiteX1" fmla="*/ 771128 w 3101544"/>
              <a:gd name="connsiteY1" fmla="*/ 132550 h 3257537"/>
              <a:gd name="connsiteX2" fmla="*/ 2313385 w 3101544"/>
              <a:gd name="connsiteY2" fmla="*/ 132550 h 3257537"/>
              <a:gd name="connsiteX3" fmla="*/ 3084513 w 3101544"/>
              <a:gd name="connsiteY3" fmla="*/ 1674806 h 3257537"/>
              <a:gd name="connsiteX4" fmla="*/ 2313385 w 3101544"/>
              <a:gd name="connsiteY4" fmla="*/ 3217061 h 3257537"/>
              <a:gd name="connsiteX5" fmla="*/ 560113 w 3101544"/>
              <a:gd name="connsiteY5" fmla="*/ 2835223 h 3257537"/>
              <a:gd name="connsiteX6" fmla="*/ 0 w 3101544"/>
              <a:gd name="connsiteY6" fmla="*/ 1674806 h 3257537"/>
              <a:gd name="connsiteX0" fmla="*/ 0 w 3101544"/>
              <a:gd name="connsiteY0" fmla="*/ 1674806 h 3279556"/>
              <a:gd name="connsiteX1" fmla="*/ 771128 w 3101544"/>
              <a:gd name="connsiteY1" fmla="*/ 132550 h 3279556"/>
              <a:gd name="connsiteX2" fmla="*/ 2313385 w 3101544"/>
              <a:gd name="connsiteY2" fmla="*/ 132550 h 3279556"/>
              <a:gd name="connsiteX3" fmla="*/ 3084513 w 3101544"/>
              <a:gd name="connsiteY3" fmla="*/ 1674806 h 3279556"/>
              <a:gd name="connsiteX4" fmla="*/ 2313385 w 3101544"/>
              <a:gd name="connsiteY4" fmla="*/ 3217061 h 3279556"/>
              <a:gd name="connsiteX5" fmla="*/ 560113 w 3101544"/>
              <a:gd name="connsiteY5" fmla="*/ 2835223 h 3279556"/>
              <a:gd name="connsiteX6" fmla="*/ 0 w 3101544"/>
              <a:gd name="connsiteY6" fmla="*/ 1674806 h 3279556"/>
              <a:gd name="connsiteX0" fmla="*/ 0 w 3101544"/>
              <a:gd name="connsiteY0" fmla="*/ 1674806 h 3297843"/>
              <a:gd name="connsiteX1" fmla="*/ 771128 w 3101544"/>
              <a:gd name="connsiteY1" fmla="*/ 132550 h 3297843"/>
              <a:gd name="connsiteX2" fmla="*/ 2313385 w 3101544"/>
              <a:gd name="connsiteY2" fmla="*/ 132550 h 3297843"/>
              <a:gd name="connsiteX3" fmla="*/ 3084513 w 3101544"/>
              <a:gd name="connsiteY3" fmla="*/ 1674806 h 3297843"/>
              <a:gd name="connsiteX4" fmla="*/ 2313385 w 3101544"/>
              <a:gd name="connsiteY4" fmla="*/ 3217061 h 3297843"/>
              <a:gd name="connsiteX5" fmla="*/ 560113 w 3101544"/>
              <a:gd name="connsiteY5" fmla="*/ 2905561 h 3297843"/>
              <a:gd name="connsiteX6" fmla="*/ 0 w 3101544"/>
              <a:gd name="connsiteY6" fmla="*/ 1674806 h 3297843"/>
              <a:gd name="connsiteX0" fmla="*/ 0 w 3101544"/>
              <a:gd name="connsiteY0" fmla="*/ 1674806 h 3297843"/>
              <a:gd name="connsiteX1" fmla="*/ 771128 w 3101544"/>
              <a:gd name="connsiteY1" fmla="*/ 132550 h 3297843"/>
              <a:gd name="connsiteX2" fmla="*/ 2313385 w 3101544"/>
              <a:gd name="connsiteY2" fmla="*/ 132550 h 3297843"/>
              <a:gd name="connsiteX3" fmla="*/ 3084513 w 3101544"/>
              <a:gd name="connsiteY3" fmla="*/ 1674806 h 3297843"/>
              <a:gd name="connsiteX4" fmla="*/ 2313385 w 3101544"/>
              <a:gd name="connsiteY4" fmla="*/ 3217061 h 3297843"/>
              <a:gd name="connsiteX5" fmla="*/ 560113 w 3101544"/>
              <a:gd name="connsiteY5" fmla="*/ 2905561 h 3297843"/>
              <a:gd name="connsiteX6" fmla="*/ 0 w 3101544"/>
              <a:gd name="connsiteY6" fmla="*/ 1674806 h 3297843"/>
              <a:gd name="connsiteX0" fmla="*/ 0 w 3108304"/>
              <a:gd name="connsiteY0" fmla="*/ 1674806 h 3297843"/>
              <a:gd name="connsiteX1" fmla="*/ 771128 w 3108304"/>
              <a:gd name="connsiteY1" fmla="*/ 132550 h 3297843"/>
              <a:gd name="connsiteX2" fmla="*/ 2313385 w 3108304"/>
              <a:gd name="connsiteY2" fmla="*/ 132550 h 3297843"/>
              <a:gd name="connsiteX3" fmla="*/ 3084513 w 3108304"/>
              <a:gd name="connsiteY3" fmla="*/ 1674806 h 3297843"/>
              <a:gd name="connsiteX4" fmla="*/ 2313385 w 3108304"/>
              <a:gd name="connsiteY4" fmla="*/ 3217061 h 3297843"/>
              <a:gd name="connsiteX5" fmla="*/ 560113 w 3108304"/>
              <a:gd name="connsiteY5" fmla="*/ 2905561 h 3297843"/>
              <a:gd name="connsiteX6" fmla="*/ 0 w 3108304"/>
              <a:gd name="connsiteY6" fmla="*/ 1674806 h 3297843"/>
              <a:gd name="connsiteX0" fmla="*/ 0 w 3108304"/>
              <a:gd name="connsiteY0" fmla="*/ 1643822 h 3266859"/>
              <a:gd name="connsiteX1" fmla="*/ 771128 w 3108304"/>
              <a:gd name="connsiteY1" fmla="*/ 101566 h 3266859"/>
              <a:gd name="connsiteX2" fmla="*/ 2313385 w 3108304"/>
              <a:gd name="connsiteY2" fmla="*/ 101566 h 3266859"/>
              <a:gd name="connsiteX3" fmla="*/ 3084513 w 3108304"/>
              <a:gd name="connsiteY3" fmla="*/ 1643822 h 3266859"/>
              <a:gd name="connsiteX4" fmla="*/ 2313385 w 3108304"/>
              <a:gd name="connsiteY4" fmla="*/ 3186077 h 3266859"/>
              <a:gd name="connsiteX5" fmla="*/ 560113 w 3108304"/>
              <a:gd name="connsiteY5" fmla="*/ 2874577 h 3266859"/>
              <a:gd name="connsiteX6" fmla="*/ 0 w 3108304"/>
              <a:gd name="connsiteY6" fmla="*/ 1643822 h 3266859"/>
              <a:gd name="connsiteX0" fmla="*/ 0 w 3086335"/>
              <a:gd name="connsiteY0" fmla="*/ 1643822 h 3266859"/>
              <a:gd name="connsiteX1" fmla="*/ 771128 w 3086335"/>
              <a:gd name="connsiteY1" fmla="*/ 101566 h 3266859"/>
              <a:gd name="connsiteX2" fmla="*/ 2313385 w 3086335"/>
              <a:gd name="connsiteY2" fmla="*/ 101566 h 3266859"/>
              <a:gd name="connsiteX3" fmla="*/ 3084513 w 3086335"/>
              <a:gd name="connsiteY3" fmla="*/ 1643822 h 3266859"/>
              <a:gd name="connsiteX4" fmla="*/ 2313385 w 3086335"/>
              <a:gd name="connsiteY4" fmla="*/ 3186077 h 3266859"/>
              <a:gd name="connsiteX5" fmla="*/ 560113 w 3086335"/>
              <a:gd name="connsiteY5" fmla="*/ 2874577 h 3266859"/>
              <a:gd name="connsiteX6" fmla="*/ 0 w 3086335"/>
              <a:gd name="connsiteY6" fmla="*/ 1643822 h 3266859"/>
              <a:gd name="connsiteX0" fmla="*/ 0 w 3086335"/>
              <a:gd name="connsiteY0" fmla="*/ 1643822 h 3266859"/>
              <a:gd name="connsiteX1" fmla="*/ 771128 w 3086335"/>
              <a:gd name="connsiteY1" fmla="*/ 101566 h 3266859"/>
              <a:gd name="connsiteX2" fmla="*/ 2313385 w 3086335"/>
              <a:gd name="connsiteY2" fmla="*/ 101566 h 3266859"/>
              <a:gd name="connsiteX3" fmla="*/ 3084513 w 3086335"/>
              <a:gd name="connsiteY3" fmla="*/ 1643822 h 3266859"/>
              <a:gd name="connsiteX4" fmla="*/ 2313385 w 3086335"/>
              <a:gd name="connsiteY4" fmla="*/ 3186077 h 3266859"/>
              <a:gd name="connsiteX5" fmla="*/ 560113 w 3086335"/>
              <a:gd name="connsiteY5" fmla="*/ 2874577 h 3266859"/>
              <a:gd name="connsiteX6" fmla="*/ 0 w 3086335"/>
              <a:gd name="connsiteY6" fmla="*/ 1643822 h 3266859"/>
              <a:gd name="connsiteX0" fmla="*/ 0 w 3036093"/>
              <a:gd name="connsiteY0" fmla="*/ 1363219 h 3266859"/>
              <a:gd name="connsiteX1" fmla="*/ 720886 w 3036093"/>
              <a:gd name="connsiteY1" fmla="*/ 101566 h 3266859"/>
              <a:gd name="connsiteX2" fmla="*/ 2263143 w 3036093"/>
              <a:gd name="connsiteY2" fmla="*/ 101566 h 3266859"/>
              <a:gd name="connsiteX3" fmla="*/ 3034271 w 3036093"/>
              <a:gd name="connsiteY3" fmla="*/ 1643822 h 3266859"/>
              <a:gd name="connsiteX4" fmla="*/ 2263143 w 3036093"/>
              <a:gd name="connsiteY4" fmla="*/ 3186077 h 3266859"/>
              <a:gd name="connsiteX5" fmla="*/ 509871 w 3036093"/>
              <a:gd name="connsiteY5" fmla="*/ 2874577 h 3266859"/>
              <a:gd name="connsiteX6" fmla="*/ 0 w 3036093"/>
              <a:gd name="connsiteY6" fmla="*/ 1363219 h 3266859"/>
              <a:gd name="connsiteX0" fmla="*/ 3688 w 3039781"/>
              <a:gd name="connsiteY0" fmla="*/ 1363219 h 3266859"/>
              <a:gd name="connsiteX1" fmla="*/ 724574 w 3039781"/>
              <a:gd name="connsiteY1" fmla="*/ 101566 h 3266859"/>
              <a:gd name="connsiteX2" fmla="*/ 2266831 w 3039781"/>
              <a:gd name="connsiteY2" fmla="*/ 101566 h 3266859"/>
              <a:gd name="connsiteX3" fmla="*/ 3037959 w 3039781"/>
              <a:gd name="connsiteY3" fmla="*/ 1643822 h 3266859"/>
              <a:gd name="connsiteX4" fmla="*/ 2266831 w 3039781"/>
              <a:gd name="connsiteY4" fmla="*/ 3186077 h 3266859"/>
              <a:gd name="connsiteX5" fmla="*/ 513559 w 3039781"/>
              <a:gd name="connsiteY5" fmla="*/ 2874577 h 3266859"/>
              <a:gd name="connsiteX6" fmla="*/ 3688 w 3039781"/>
              <a:gd name="connsiteY6" fmla="*/ 1363219 h 3266859"/>
              <a:gd name="connsiteX0" fmla="*/ 3688 w 3040020"/>
              <a:gd name="connsiteY0" fmla="*/ 1363219 h 3266859"/>
              <a:gd name="connsiteX1" fmla="*/ 724574 w 3040020"/>
              <a:gd name="connsiteY1" fmla="*/ 101566 h 3266859"/>
              <a:gd name="connsiteX2" fmla="*/ 2266831 w 3040020"/>
              <a:gd name="connsiteY2" fmla="*/ 101566 h 3266859"/>
              <a:gd name="connsiteX3" fmla="*/ 3037959 w 3040020"/>
              <a:gd name="connsiteY3" fmla="*/ 1643822 h 3266859"/>
              <a:gd name="connsiteX4" fmla="*/ 2266831 w 3040020"/>
              <a:gd name="connsiteY4" fmla="*/ 3186077 h 3266859"/>
              <a:gd name="connsiteX5" fmla="*/ 513559 w 3040020"/>
              <a:gd name="connsiteY5" fmla="*/ 2874577 h 3266859"/>
              <a:gd name="connsiteX6" fmla="*/ 3688 w 3040020"/>
              <a:gd name="connsiteY6" fmla="*/ 1363219 h 3266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040020" h="3266859">
                <a:moveTo>
                  <a:pt x="3688" y="1363219"/>
                </a:moveTo>
                <a:cubicBezTo>
                  <a:pt x="39668" y="587877"/>
                  <a:pt x="387144" y="324249"/>
                  <a:pt x="724574" y="101566"/>
                </a:cubicBezTo>
                <a:cubicBezTo>
                  <a:pt x="1118080" y="-99401"/>
                  <a:pt x="1762794" y="51324"/>
                  <a:pt x="2266831" y="101566"/>
                </a:cubicBezTo>
                <a:cubicBezTo>
                  <a:pt x="2875566" y="250917"/>
                  <a:pt x="3062270" y="1149834"/>
                  <a:pt x="3037959" y="1643822"/>
                </a:cubicBezTo>
                <a:cubicBezTo>
                  <a:pt x="2991932" y="2188052"/>
                  <a:pt x="2815276" y="3053830"/>
                  <a:pt x="2266831" y="3186077"/>
                </a:cubicBezTo>
                <a:cubicBezTo>
                  <a:pt x="1551778" y="3316706"/>
                  <a:pt x="766387" y="3336801"/>
                  <a:pt x="513559" y="2874577"/>
                </a:cubicBezTo>
                <a:cubicBezTo>
                  <a:pt x="326854" y="2310250"/>
                  <a:pt x="-40720" y="2082974"/>
                  <a:pt x="3688" y="1363219"/>
                </a:cubicBezTo>
                <a:close/>
              </a:path>
            </a:pathLst>
          </a:custGeom>
        </p:spPr>
      </p:pic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F13B7BB7-F8E5-D750-B15A-962469D98C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4" r="8494"/>
          <a:stretch/>
        </p:blipFill>
        <p:spPr>
          <a:xfrm>
            <a:off x="5985250" y="1256709"/>
            <a:ext cx="2167022" cy="2084786"/>
          </a:xfrm>
          <a:custGeom>
            <a:avLst/>
            <a:gdLst>
              <a:gd name="connsiteX0" fmla="*/ 0 w 3084513"/>
              <a:gd name="connsiteY0" fmla="*/ 1542257 h 3084513"/>
              <a:gd name="connsiteX1" fmla="*/ 771128 w 3084513"/>
              <a:gd name="connsiteY1" fmla="*/ 1 h 3084513"/>
              <a:gd name="connsiteX2" fmla="*/ 2313385 w 3084513"/>
              <a:gd name="connsiteY2" fmla="*/ 1 h 3084513"/>
              <a:gd name="connsiteX3" fmla="*/ 3084513 w 3084513"/>
              <a:gd name="connsiteY3" fmla="*/ 1542257 h 3084513"/>
              <a:gd name="connsiteX4" fmla="*/ 2313385 w 3084513"/>
              <a:gd name="connsiteY4" fmla="*/ 3084512 h 3084513"/>
              <a:gd name="connsiteX5" fmla="*/ 771128 w 3084513"/>
              <a:gd name="connsiteY5" fmla="*/ 3084512 h 3084513"/>
              <a:gd name="connsiteX6" fmla="*/ 0 w 3084513"/>
              <a:gd name="connsiteY6" fmla="*/ 1542257 h 3084513"/>
              <a:gd name="connsiteX0" fmla="*/ 0 w 3084513"/>
              <a:gd name="connsiteY0" fmla="*/ 1542256 h 3084511"/>
              <a:gd name="connsiteX1" fmla="*/ 771128 w 3084513"/>
              <a:gd name="connsiteY1" fmla="*/ 0 h 3084511"/>
              <a:gd name="connsiteX2" fmla="*/ 2313385 w 3084513"/>
              <a:gd name="connsiteY2" fmla="*/ 0 h 3084511"/>
              <a:gd name="connsiteX3" fmla="*/ 3084513 w 3084513"/>
              <a:gd name="connsiteY3" fmla="*/ 1542256 h 3084511"/>
              <a:gd name="connsiteX4" fmla="*/ 2313385 w 3084513"/>
              <a:gd name="connsiteY4" fmla="*/ 3084511 h 3084511"/>
              <a:gd name="connsiteX5" fmla="*/ 771128 w 3084513"/>
              <a:gd name="connsiteY5" fmla="*/ 3084511 h 3084511"/>
              <a:gd name="connsiteX6" fmla="*/ 0 w 3084513"/>
              <a:gd name="connsiteY6" fmla="*/ 1542256 h 3084511"/>
              <a:gd name="connsiteX0" fmla="*/ 0 w 3084513"/>
              <a:gd name="connsiteY0" fmla="*/ 1542256 h 3084511"/>
              <a:gd name="connsiteX1" fmla="*/ 771128 w 3084513"/>
              <a:gd name="connsiteY1" fmla="*/ 0 h 3084511"/>
              <a:gd name="connsiteX2" fmla="*/ 2313385 w 3084513"/>
              <a:gd name="connsiteY2" fmla="*/ 0 h 3084511"/>
              <a:gd name="connsiteX3" fmla="*/ 3084513 w 3084513"/>
              <a:gd name="connsiteY3" fmla="*/ 1542256 h 3084511"/>
              <a:gd name="connsiteX4" fmla="*/ 2313385 w 3084513"/>
              <a:gd name="connsiteY4" fmla="*/ 3084511 h 3084511"/>
              <a:gd name="connsiteX5" fmla="*/ 771128 w 3084513"/>
              <a:gd name="connsiteY5" fmla="*/ 3084511 h 3084511"/>
              <a:gd name="connsiteX6" fmla="*/ 0 w 3084513"/>
              <a:gd name="connsiteY6" fmla="*/ 1542256 h 3084511"/>
              <a:gd name="connsiteX0" fmla="*/ 0 w 3084513"/>
              <a:gd name="connsiteY0" fmla="*/ 1542256 h 3084511"/>
              <a:gd name="connsiteX1" fmla="*/ 771128 w 3084513"/>
              <a:gd name="connsiteY1" fmla="*/ 0 h 3084511"/>
              <a:gd name="connsiteX2" fmla="*/ 2313385 w 3084513"/>
              <a:gd name="connsiteY2" fmla="*/ 0 h 3084511"/>
              <a:gd name="connsiteX3" fmla="*/ 3084513 w 3084513"/>
              <a:gd name="connsiteY3" fmla="*/ 1542256 h 3084511"/>
              <a:gd name="connsiteX4" fmla="*/ 2313385 w 3084513"/>
              <a:gd name="connsiteY4" fmla="*/ 3084511 h 3084511"/>
              <a:gd name="connsiteX5" fmla="*/ 771128 w 3084513"/>
              <a:gd name="connsiteY5" fmla="*/ 3084511 h 3084511"/>
              <a:gd name="connsiteX6" fmla="*/ 0 w 3084513"/>
              <a:gd name="connsiteY6" fmla="*/ 1542256 h 3084511"/>
              <a:gd name="connsiteX0" fmla="*/ 0 w 3084513"/>
              <a:gd name="connsiteY0" fmla="*/ 1631574 h 3173829"/>
              <a:gd name="connsiteX1" fmla="*/ 771128 w 3084513"/>
              <a:gd name="connsiteY1" fmla="*/ 89318 h 3173829"/>
              <a:gd name="connsiteX2" fmla="*/ 2313385 w 3084513"/>
              <a:gd name="connsiteY2" fmla="*/ 89318 h 3173829"/>
              <a:gd name="connsiteX3" fmla="*/ 3084513 w 3084513"/>
              <a:gd name="connsiteY3" fmla="*/ 1631574 h 3173829"/>
              <a:gd name="connsiteX4" fmla="*/ 2313385 w 3084513"/>
              <a:gd name="connsiteY4" fmla="*/ 3173829 h 3173829"/>
              <a:gd name="connsiteX5" fmla="*/ 771128 w 3084513"/>
              <a:gd name="connsiteY5" fmla="*/ 3173829 h 3173829"/>
              <a:gd name="connsiteX6" fmla="*/ 0 w 3084513"/>
              <a:gd name="connsiteY6" fmla="*/ 1631574 h 3173829"/>
              <a:gd name="connsiteX0" fmla="*/ 0 w 3084513"/>
              <a:gd name="connsiteY0" fmla="*/ 1674806 h 3217061"/>
              <a:gd name="connsiteX1" fmla="*/ 771128 w 3084513"/>
              <a:gd name="connsiteY1" fmla="*/ 132550 h 3217061"/>
              <a:gd name="connsiteX2" fmla="*/ 2313385 w 3084513"/>
              <a:gd name="connsiteY2" fmla="*/ 132550 h 3217061"/>
              <a:gd name="connsiteX3" fmla="*/ 3084513 w 3084513"/>
              <a:gd name="connsiteY3" fmla="*/ 1674806 h 3217061"/>
              <a:gd name="connsiteX4" fmla="*/ 2313385 w 3084513"/>
              <a:gd name="connsiteY4" fmla="*/ 3217061 h 3217061"/>
              <a:gd name="connsiteX5" fmla="*/ 771128 w 3084513"/>
              <a:gd name="connsiteY5" fmla="*/ 3217061 h 3217061"/>
              <a:gd name="connsiteX6" fmla="*/ 0 w 3084513"/>
              <a:gd name="connsiteY6" fmla="*/ 1674806 h 3217061"/>
              <a:gd name="connsiteX0" fmla="*/ 0 w 3084513"/>
              <a:gd name="connsiteY0" fmla="*/ 1674806 h 3217061"/>
              <a:gd name="connsiteX1" fmla="*/ 771128 w 3084513"/>
              <a:gd name="connsiteY1" fmla="*/ 132550 h 3217061"/>
              <a:gd name="connsiteX2" fmla="*/ 2313385 w 3084513"/>
              <a:gd name="connsiteY2" fmla="*/ 132550 h 3217061"/>
              <a:gd name="connsiteX3" fmla="*/ 3084513 w 3084513"/>
              <a:gd name="connsiteY3" fmla="*/ 1674806 h 3217061"/>
              <a:gd name="connsiteX4" fmla="*/ 2313385 w 3084513"/>
              <a:gd name="connsiteY4" fmla="*/ 3217061 h 3217061"/>
              <a:gd name="connsiteX5" fmla="*/ 771128 w 3084513"/>
              <a:gd name="connsiteY5" fmla="*/ 3217061 h 3217061"/>
              <a:gd name="connsiteX6" fmla="*/ 0 w 3084513"/>
              <a:gd name="connsiteY6" fmla="*/ 1674806 h 3217061"/>
              <a:gd name="connsiteX0" fmla="*/ 0 w 3101544"/>
              <a:gd name="connsiteY0" fmla="*/ 1674806 h 3217061"/>
              <a:gd name="connsiteX1" fmla="*/ 771128 w 3101544"/>
              <a:gd name="connsiteY1" fmla="*/ 132550 h 3217061"/>
              <a:gd name="connsiteX2" fmla="*/ 2313385 w 3101544"/>
              <a:gd name="connsiteY2" fmla="*/ 132550 h 3217061"/>
              <a:gd name="connsiteX3" fmla="*/ 3084513 w 3101544"/>
              <a:gd name="connsiteY3" fmla="*/ 1674806 h 3217061"/>
              <a:gd name="connsiteX4" fmla="*/ 2313385 w 3101544"/>
              <a:gd name="connsiteY4" fmla="*/ 3217061 h 3217061"/>
              <a:gd name="connsiteX5" fmla="*/ 771128 w 3101544"/>
              <a:gd name="connsiteY5" fmla="*/ 3217061 h 3217061"/>
              <a:gd name="connsiteX6" fmla="*/ 0 w 3101544"/>
              <a:gd name="connsiteY6" fmla="*/ 1674806 h 3217061"/>
              <a:gd name="connsiteX0" fmla="*/ 0 w 3101544"/>
              <a:gd name="connsiteY0" fmla="*/ 1674806 h 3217061"/>
              <a:gd name="connsiteX1" fmla="*/ 771128 w 3101544"/>
              <a:gd name="connsiteY1" fmla="*/ 132550 h 3217061"/>
              <a:gd name="connsiteX2" fmla="*/ 2313385 w 3101544"/>
              <a:gd name="connsiteY2" fmla="*/ 132550 h 3217061"/>
              <a:gd name="connsiteX3" fmla="*/ 3084513 w 3101544"/>
              <a:gd name="connsiteY3" fmla="*/ 1674806 h 3217061"/>
              <a:gd name="connsiteX4" fmla="*/ 2313385 w 3101544"/>
              <a:gd name="connsiteY4" fmla="*/ 3217061 h 3217061"/>
              <a:gd name="connsiteX5" fmla="*/ 771128 w 3101544"/>
              <a:gd name="connsiteY5" fmla="*/ 3217061 h 3217061"/>
              <a:gd name="connsiteX6" fmla="*/ 0 w 3101544"/>
              <a:gd name="connsiteY6" fmla="*/ 1674806 h 3217061"/>
              <a:gd name="connsiteX0" fmla="*/ 0 w 3101544"/>
              <a:gd name="connsiteY0" fmla="*/ 1674806 h 3217061"/>
              <a:gd name="connsiteX1" fmla="*/ 771128 w 3101544"/>
              <a:gd name="connsiteY1" fmla="*/ 132550 h 3217061"/>
              <a:gd name="connsiteX2" fmla="*/ 2313385 w 3101544"/>
              <a:gd name="connsiteY2" fmla="*/ 132550 h 3217061"/>
              <a:gd name="connsiteX3" fmla="*/ 3084513 w 3101544"/>
              <a:gd name="connsiteY3" fmla="*/ 1674806 h 3217061"/>
              <a:gd name="connsiteX4" fmla="*/ 2313385 w 3101544"/>
              <a:gd name="connsiteY4" fmla="*/ 3217061 h 3217061"/>
              <a:gd name="connsiteX5" fmla="*/ 771128 w 3101544"/>
              <a:gd name="connsiteY5" fmla="*/ 3217061 h 3217061"/>
              <a:gd name="connsiteX6" fmla="*/ 0 w 3101544"/>
              <a:gd name="connsiteY6" fmla="*/ 1674806 h 3217061"/>
              <a:gd name="connsiteX0" fmla="*/ 0 w 3101544"/>
              <a:gd name="connsiteY0" fmla="*/ 1674806 h 3275118"/>
              <a:gd name="connsiteX1" fmla="*/ 771128 w 3101544"/>
              <a:gd name="connsiteY1" fmla="*/ 132550 h 3275118"/>
              <a:gd name="connsiteX2" fmla="*/ 2313385 w 3101544"/>
              <a:gd name="connsiteY2" fmla="*/ 132550 h 3275118"/>
              <a:gd name="connsiteX3" fmla="*/ 3084513 w 3101544"/>
              <a:gd name="connsiteY3" fmla="*/ 1674806 h 3275118"/>
              <a:gd name="connsiteX4" fmla="*/ 2313385 w 3101544"/>
              <a:gd name="connsiteY4" fmla="*/ 3217061 h 3275118"/>
              <a:gd name="connsiteX5" fmla="*/ 771128 w 3101544"/>
              <a:gd name="connsiteY5" fmla="*/ 3217061 h 3275118"/>
              <a:gd name="connsiteX6" fmla="*/ 0 w 3101544"/>
              <a:gd name="connsiteY6" fmla="*/ 1674806 h 3275118"/>
              <a:gd name="connsiteX0" fmla="*/ 0 w 3101544"/>
              <a:gd name="connsiteY0" fmla="*/ 1674806 h 3238376"/>
              <a:gd name="connsiteX1" fmla="*/ 771128 w 3101544"/>
              <a:gd name="connsiteY1" fmla="*/ 132550 h 3238376"/>
              <a:gd name="connsiteX2" fmla="*/ 2313385 w 3101544"/>
              <a:gd name="connsiteY2" fmla="*/ 132550 h 3238376"/>
              <a:gd name="connsiteX3" fmla="*/ 3084513 w 3101544"/>
              <a:gd name="connsiteY3" fmla="*/ 1674806 h 3238376"/>
              <a:gd name="connsiteX4" fmla="*/ 2313385 w 3101544"/>
              <a:gd name="connsiteY4" fmla="*/ 3217061 h 3238376"/>
              <a:gd name="connsiteX5" fmla="*/ 560113 w 3101544"/>
              <a:gd name="connsiteY5" fmla="*/ 2835223 h 3238376"/>
              <a:gd name="connsiteX6" fmla="*/ 0 w 3101544"/>
              <a:gd name="connsiteY6" fmla="*/ 1674806 h 3238376"/>
              <a:gd name="connsiteX0" fmla="*/ 0 w 3101544"/>
              <a:gd name="connsiteY0" fmla="*/ 1674806 h 3257537"/>
              <a:gd name="connsiteX1" fmla="*/ 771128 w 3101544"/>
              <a:gd name="connsiteY1" fmla="*/ 132550 h 3257537"/>
              <a:gd name="connsiteX2" fmla="*/ 2313385 w 3101544"/>
              <a:gd name="connsiteY2" fmla="*/ 132550 h 3257537"/>
              <a:gd name="connsiteX3" fmla="*/ 3084513 w 3101544"/>
              <a:gd name="connsiteY3" fmla="*/ 1674806 h 3257537"/>
              <a:gd name="connsiteX4" fmla="*/ 2313385 w 3101544"/>
              <a:gd name="connsiteY4" fmla="*/ 3217061 h 3257537"/>
              <a:gd name="connsiteX5" fmla="*/ 560113 w 3101544"/>
              <a:gd name="connsiteY5" fmla="*/ 2835223 h 3257537"/>
              <a:gd name="connsiteX6" fmla="*/ 0 w 3101544"/>
              <a:gd name="connsiteY6" fmla="*/ 1674806 h 3257537"/>
              <a:gd name="connsiteX0" fmla="*/ 0 w 3101544"/>
              <a:gd name="connsiteY0" fmla="*/ 1674806 h 3279556"/>
              <a:gd name="connsiteX1" fmla="*/ 771128 w 3101544"/>
              <a:gd name="connsiteY1" fmla="*/ 132550 h 3279556"/>
              <a:gd name="connsiteX2" fmla="*/ 2313385 w 3101544"/>
              <a:gd name="connsiteY2" fmla="*/ 132550 h 3279556"/>
              <a:gd name="connsiteX3" fmla="*/ 3084513 w 3101544"/>
              <a:gd name="connsiteY3" fmla="*/ 1674806 h 3279556"/>
              <a:gd name="connsiteX4" fmla="*/ 2313385 w 3101544"/>
              <a:gd name="connsiteY4" fmla="*/ 3217061 h 3279556"/>
              <a:gd name="connsiteX5" fmla="*/ 560113 w 3101544"/>
              <a:gd name="connsiteY5" fmla="*/ 2835223 h 3279556"/>
              <a:gd name="connsiteX6" fmla="*/ 0 w 3101544"/>
              <a:gd name="connsiteY6" fmla="*/ 1674806 h 3279556"/>
              <a:gd name="connsiteX0" fmla="*/ 0 w 3101544"/>
              <a:gd name="connsiteY0" fmla="*/ 1674806 h 3297843"/>
              <a:gd name="connsiteX1" fmla="*/ 771128 w 3101544"/>
              <a:gd name="connsiteY1" fmla="*/ 132550 h 3297843"/>
              <a:gd name="connsiteX2" fmla="*/ 2313385 w 3101544"/>
              <a:gd name="connsiteY2" fmla="*/ 132550 h 3297843"/>
              <a:gd name="connsiteX3" fmla="*/ 3084513 w 3101544"/>
              <a:gd name="connsiteY3" fmla="*/ 1674806 h 3297843"/>
              <a:gd name="connsiteX4" fmla="*/ 2313385 w 3101544"/>
              <a:gd name="connsiteY4" fmla="*/ 3217061 h 3297843"/>
              <a:gd name="connsiteX5" fmla="*/ 560113 w 3101544"/>
              <a:gd name="connsiteY5" fmla="*/ 2905561 h 3297843"/>
              <a:gd name="connsiteX6" fmla="*/ 0 w 3101544"/>
              <a:gd name="connsiteY6" fmla="*/ 1674806 h 3297843"/>
              <a:gd name="connsiteX0" fmla="*/ 0 w 3101544"/>
              <a:gd name="connsiteY0" fmla="*/ 1674806 h 3297843"/>
              <a:gd name="connsiteX1" fmla="*/ 771128 w 3101544"/>
              <a:gd name="connsiteY1" fmla="*/ 132550 h 3297843"/>
              <a:gd name="connsiteX2" fmla="*/ 2313385 w 3101544"/>
              <a:gd name="connsiteY2" fmla="*/ 132550 h 3297843"/>
              <a:gd name="connsiteX3" fmla="*/ 3084513 w 3101544"/>
              <a:gd name="connsiteY3" fmla="*/ 1674806 h 3297843"/>
              <a:gd name="connsiteX4" fmla="*/ 2313385 w 3101544"/>
              <a:gd name="connsiteY4" fmla="*/ 3217061 h 3297843"/>
              <a:gd name="connsiteX5" fmla="*/ 560113 w 3101544"/>
              <a:gd name="connsiteY5" fmla="*/ 2905561 h 3297843"/>
              <a:gd name="connsiteX6" fmla="*/ 0 w 3101544"/>
              <a:gd name="connsiteY6" fmla="*/ 1674806 h 3297843"/>
              <a:gd name="connsiteX0" fmla="*/ 0 w 3108304"/>
              <a:gd name="connsiteY0" fmla="*/ 1674806 h 3297843"/>
              <a:gd name="connsiteX1" fmla="*/ 771128 w 3108304"/>
              <a:gd name="connsiteY1" fmla="*/ 132550 h 3297843"/>
              <a:gd name="connsiteX2" fmla="*/ 2313385 w 3108304"/>
              <a:gd name="connsiteY2" fmla="*/ 132550 h 3297843"/>
              <a:gd name="connsiteX3" fmla="*/ 3084513 w 3108304"/>
              <a:gd name="connsiteY3" fmla="*/ 1674806 h 3297843"/>
              <a:gd name="connsiteX4" fmla="*/ 2313385 w 3108304"/>
              <a:gd name="connsiteY4" fmla="*/ 3217061 h 3297843"/>
              <a:gd name="connsiteX5" fmla="*/ 560113 w 3108304"/>
              <a:gd name="connsiteY5" fmla="*/ 2905561 h 3297843"/>
              <a:gd name="connsiteX6" fmla="*/ 0 w 3108304"/>
              <a:gd name="connsiteY6" fmla="*/ 1674806 h 3297843"/>
              <a:gd name="connsiteX0" fmla="*/ 0 w 3108304"/>
              <a:gd name="connsiteY0" fmla="*/ 1643822 h 3266859"/>
              <a:gd name="connsiteX1" fmla="*/ 771128 w 3108304"/>
              <a:gd name="connsiteY1" fmla="*/ 101566 h 3266859"/>
              <a:gd name="connsiteX2" fmla="*/ 2313385 w 3108304"/>
              <a:gd name="connsiteY2" fmla="*/ 101566 h 3266859"/>
              <a:gd name="connsiteX3" fmla="*/ 3084513 w 3108304"/>
              <a:gd name="connsiteY3" fmla="*/ 1643822 h 3266859"/>
              <a:gd name="connsiteX4" fmla="*/ 2313385 w 3108304"/>
              <a:gd name="connsiteY4" fmla="*/ 3186077 h 3266859"/>
              <a:gd name="connsiteX5" fmla="*/ 560113 w 3108304"/>
              <a:gd name="connsiteY5" fmla="*/ 2874577 h 3266859"/>
              <a:gd name="connsiteX6" fmla="*/ 0 w 3108304"/>
              <a:gd name="connsiteY6" fmla="*/ 1643822 h 3266859"/>
              <a:gd name="connsiteX0" fmla="*/ 0 w 3086335"/>
              <a:gd name="connsiteY0" fmla="*/ 1643822 h 3266859"/>
              <a:gd name="connsiteX1" fmla="*/ 771128 w 3086335"/>
              <a:gd name="connsiteY1" fmla="*/ 101566 h 3266859"/>
              <a:gd name="connsiteX2" fmla="*/ 2313385 w 3086335"/>
              <a:gd name="connsiteY2" fmla="*/ 101566 h 3266859"/>
              <a:gd name="connsiteX3" fmla="*/ 3084513 w 3086335"/>
              <a:gd name="connsiteY3" fmla="*/ 1643822 h 3266859"/>
              <a:gd name="connsiteX4" fmla="*/ 2313385 w 3086335"/>
              <a:gd name="connsiteY4" fmla="*/ 3186077 h 3266859"/>
              <a:gd name="connsiteX5" fmla="*/ 560113 w 3086335"/>
              <a:gd name="connsiteY5" fmla="*/ 2874577 h 3266859"/>
              <a:gd name="connsiteX6" fmla="*/ 0 w 3086335"/>
              <a:gd name="connsiteY6" fmla="*/ 1643822 h 3266859"/>
              <a:gd name="connsiteX0" fmla="*/ 0 w 3086335"/>
              <a:gd name="connsiteY0" fmla="*/ 1643822 h 3266859"/>
              <a:gd name="connsiteX1" fmla="*/ 771128 w 3086335"/>
              <a:gd name="connsiteY1" fmla="*/ 101566 h 3266859"/>
              <a:gd name="connsiteX2" fmla="*/ 2313385 w 3086335"/>
              <a:gd name="connsiteY2" fmla="*/ 101566 h 3266859"/>
              <a:gd name="connsiteX3" fmla="*/ 3084513 w 3086335"/>
              <a:gd name="connsiteY3" fmla="*/ 1643822 h 3266859"/>
              <a:gd name="connsiteX4" fmla="*/ 2313385 w 3086335"/>
              <a:gd name="connsiteY4" fmla="*/ 3186077 h 3266859"/>
              <a:gd name="connsiteX5" fmla="*/ 560113 w 3086335"/>
              <a:gd name="connsiteY5" fmla="*/ 2874577 h 3266859"/>
              <a:gd name="connsiteX6" fmla="*/ 0 w 3086335"/>
              <a:gd name="connsiteY6" fmla="*/ 1643822 h 3266859"/>
              <a:gd name="connsiteX0" fmla="*/ 0 w 3036093"/>
              <a:gd name="connsiteY0" fmla="*/ 1363219 h 3266859"/>
              <a:gd name="connsiteX1" fmla="*/ 720886 w 3036093"/>
              <a:gd name="connsiteY1" fmla="*/ 101566 h 3266859"/>
              <a:gd name="connsiteX2" fmla="*/ 2263143 w 3036093"/>
              <a:gd name="connsiteY2" fmla="*/ 101566 h 3266859"/>
              <a:gd name="connsiteX3" fmla="*/ 3034271 w 3036093"/>
              <a:gd name="connsiteY3" fmla="*/ 1643822 h 3266859"/>
              <a:gd name="connsiteX4" fmla="*/ 2263143 w 3036093"/>
              <a:gd name="connsiteY4" fmla="*/ 3186077 h 3266859"/>
              <a:gd name="connsiteX5" fmla="*/ 509871 w 3036093"/>
              <a:gd name="connsiteY5" fmla="*/ 2874577 h 3266859"/>
              <a:gd name="connsiteX6" fmla="*/ 0 w 3036093"/>
              <a:gd name="connsiteY6" fmla="*/ 1363219 h 3266859"/>
              <a:gd name="connsiteX0" fmla="*/ 3688 w 3039781"/>
              <a:gd name="connsiteY0" fmla="*/ 1363219 h 3266859"/>
              <a:gd name="connsiteX1" fmla="*/ 724574 w 3039781"/>
              <a:gd name="connsiteY1" fmla="*/ 101566 h 3266859"/>
              <a:gd name="connsiteX2" fmla="*/ 2266831 w 3039781"/>
              <a:gd name="connsiteY2" fmla="*/ 101566 h 3266859"/>
              <a:gd name="connsiteX3" fmla="*/ 3037959 w 3039781"/>
              <a:gd name="connsiteY3" fmla="*/ 1643822 h 3266859"/>
              <a:gd name="connsiteX4" fmla="*/ 2266831 w 3039781"/>
              <a:gd name="connsiteY4" fmla="*/ 3186077 h 3266859"/>
              <a:gd name="connsiteX5" fmla="*/ 513559 w 3039781"/>
              <a:gd name="connsiteY5" fmla="*/ 2874577 h 3266859"/>
              <a:gd name="connsiteX6" fmla="*/ 3688 w 3039781"/>
              <a:gd name="connsiteY6" fmla="*/ 1363219 h 3266859"/>
              <a:gd name="connsiteX0" fmla="*/ 3688 w 3040020"/>
              <a:gd name="connsiteY0" fmla="*/ 1363219 h 3266859"/>
              <a:gd name="connsiteX1" fmla="*/ 724574 w 3040020"/>
              <a:gd name="connsiteY1" fmla="*/ 101566 h 3266859"/>
              <a:gd name="connsiteX2" fmla="*/ 2266831 w 3040020"/>
              <a:gd name="connsiteY2" fmla="*/ 101566 h 3266859"/>
              <a:gd name="connsiteX3" fmla="*/ 3037959 w 3040020"/>
              <a:gd name="connsiteY3" fmla="*/ 1643822 h 3266859"/>
              <a:gd name="connsiteX4" fmla="*/ 2266831 w 3040020"/>
              <a:gd name="connsiteY4" fmla="*/ 3186077 h 3266859"/>
              <a:gd name="connsiteX5" fmla="*/ 513559 w 3040020"/>
              <a:gd name="connsiteY5" fmla="*/ 2874577 h 3266859"/>
              <a:gd name="connsiteX6" fmla="*/ 3688 w 3040020"/>
              <a:gd name="connsiteY6" fmla="*/ 1363219 h 3266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040020" h="3266859">
                <a:moveTo>
                  <a:pt x="3688" y="1363219"/>
                </a:moveTo>
                <a:cubicBezTo>
                  <a:pt x="39668" y="587877"/>
                  <a:pt x="387144" y="324249"/>
                  <a:pt x="724574" y="101566"/>
                </a:cubicBezTo>
                <a:cubicBezTo>
                  <a:pt x="1118080" y="-99401"/>
                  <a:pt x="1762794" y="51324"/>
                  <a:pt x="2266831" y="101566"/>
                </a:cubicBezTo>
                <a:cubicBezTo>
                  <a:pt x="2875566" y="250917"/>
                  <a:pt x="3062270" y="1149834"/>
                  <a:pt x="3037959" y="1643822"/>
                </a:cubicBezTo>
                <a:cubicBezTo>
                  <a:pt x="2991932" y="2188052"/>
                  <a:pt x="2815276" y="3053830"/>
                  <a:pt x="2266831" y="3186077"/>
                </a:cubicBezTo>
                <a:cubicBezTo>
                  <a:pt x="1551778" y="3316706"/>
                  <a:pt x="766387" y="3336801"/>
                  <a:pt x="513559" y="2874577"/>
                </a:cubicBezTo>
                <a:cubicBezTo>
                  <a:pt x="326854" y="2310250"/>
                  <a:pt x="-40720" y="2082974"/>
                  <a:pt x="3688" y="1363219"/>
                </a:cubicBezTo>
                <a:close/>
              </a:path>
            </a:pathLst>
          </a:custGeom>
        </p:spPr>
      </p:pic>
      <p:pic>
        <p:nvPicPr>
          <p:cNvPr id="10" name="Picture Placeholder 8">
            <a:extLst>
              <a:ext uri="{FF2B5EF4-FFF2-40B4-BE49-F238E27FC236}">
                <a16:creationId xmlns:a16="http://schemas.microsoft.com/office/drawing/2014/main" id="{A4C15C3F-AEC4-01C6-56F5-E4ABF9BFDD6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4" r="8494"/>
          <a:stretch/>
        </p:blipFill>
        <p:spPr>
          <a:xfrm>
            <a:off x="6307222" y="3763864"/>
            <a:ext cx="2167022" cy="2084786"/>
          </a:xfrm>
          <a:custGeom>
            <a:avLst/>
            <a:gdLst>
              <a:gd name="connsiteX0" fmla="*/ 0 w 3084513"/>
              <a:gd name="connsiteY0" fmla="*/ 1542257 h 3084513"/>
              <a:gd name="connsiteX1" fmla="*/ 771128 w 3084513"/>
              <a:gd name="connsiteY1" fmla="*/ 1 h 3084513"/>
              <a:gd name="connsiteX2" fmla="*/ 2313385 w 3084513"/>
              <a:gd name="connsiteY2" fmla="*/ 1 h 3084513"/>
              <a:gd name="connsiteX3" fmla="*/ 3084513 w 3084513"/>
              <a:gd name="connsiteY3" fmla="*/ 1542257 h 3084513"/>
              <a:gd name="connsiteX4" fmla="*/ 2313385 w 3084513"/>
              <a:gd name="connsiteY4" fmla="*/ 3084512 h 3084513"/>
              <a:gd name="connsiteX5" fmla="*/ 771128 w 3084513"/>
              <a:gd name="connsiteY5" fmla="*/ 3084512 h 3084513"/>
              <a:gd name="connsiteX6" fmla="*/ 0 w 3084513"/>
              <a:gd name="connsiteY6" fmla="*/ 1542257 h 3084513"/>
              <a:gd name="connsiteX0" fmla="*/ 0 w 3084513"/>
              <a:gd name="connsiteY0" fmla="*/ 1542256 h 3084511"/>
              <a:gd name="connsiteX1" fmla="*/ 771128 w 3084513"/>
              <a:gd name="connsiteY1" fmla="*/ 0 h 3084511"/>
              <a:gd name="connsiteX2" fmla="*/ 2313385 w 3084513"/>
              <a:gd name="connsiteY2" fmla="*/ 0 h 3084511"/>
              <a:gd name="connsiteX3" fmla="*/ 3084513 w 3084513"/>
              <a:gd name="connsiteY3" fmla="*/ 1542256 h 3084511"/>
              <a:gd name="connsiteX4" fmla="*/ 2313385 w 3084513"/>
              <a:gd name="connsiteY4" fmla="*/ 3084511 h 3084511"/>
              <a:gd name="connsiteX5" fmla="*/ 771128 w 3084513"/>
              <a:gd name="connsiteY5" fmla="*/ 3084511 h 3084511"/>
              <a:gd name="connsiteX6" fmla="*/ 0 w 3084513"/>
              <a:gd name="connsiteY6" fmla="*/ 1542256 h 3084511"/>
              <a:gd name="connsiteX0" fmla="*/ 0 w 3084513"/>
              <a:gd name="connsiteY0" fmla="*/ 1542256 h 3084511"/>
              <a:gd name="connsiteX1" fmla="*/ 771128 w 3084513"/>
              <a:gd name="connsiteY1" fmla="*/ 0 h 3084511"/>
              <a:gd name="connsiteX2" fmla="*/ 2313385 w 3084513"/>
              <a:gd name="connsiteY2" fmla="*/ 0 h 3084511"/>
              <a:gd name="connsiteX3" fmla="*/ 3084513 w 3084513"/>
              <a:gd name="connsiteY3" fmla="*/ 1542256 h 3084511"/>
              <a:gd name="connsiteX4" fmla="*/ 2313385 w 3084513"/>
              <a:gd name="connsiteY4" fmla="*/ 3084511 h 3084511"/>
              <a:gd name="connsiteX5" fmla="*/ 771128 w 3084513"/>
              <a:gd name="connsiteY5" fmla="*/ 3084511 h 3084511"/>
              <a:gd name="connsiteX6" fmla="*/ 0 w 3084513"/>
              <a:gd name="connsiteY6" fmla="*/ 1542256 h 3084511"/>
              <a:gd name="connsiteX0" fmla="*/ 0 w 3084513"/>
              <a:gd name="connsiteY0" fmla="*/ 1542256 h 3084511"/>
              <a:gd name="connsiteX1" fmla="*/ 771128 w 3084513"/>
              <a:gd name="connsiteY1" fmla="*/ 0 h 3084511"/>
              <a:gd name="connsiteX2" fmla="*/ 2313385 w 3084513"/>
              <a:gd name="connsiteY2" fmla="*/ 0 h 3084511"/>
              <a:gd name="connsiteX3" fmla="*/ 3084513 w 3084513"/>
              <a:gd name="connsiteY3" fmla="*/ 1542256 h 3084511"/>
              <a:gd name="connsiteX4" fmla="*/ 2313385 w 3084513"/>
              <a:gd name="connsiteY4" fmla="*/ 3084511 h 3084511"/>
              <a:gd name="connsiteX5" fmla="*/ 771128 w 3084513"/>
              <a:gd name="connsiteY5" fmla="*/ 3084511 h 3084511"/>
              <a:gd name="connsiteX6" fmla="*/ 0 w 3084513"/>
              <a:gd name="connsiteY6" fmla="*/ 1542256 h 3084511"/>
              <a:gd name="connsiteX0" fmla="*/ 0 w 3084513"/>
              <a:gd name="connsiteY0" fmla="*/ 1631574 h 3173829"/>
              <a:gd name="connsiteX1" fmla="*/ 771128 w 3084513"/>
              <a:gd name="connsiteY1" fmla="*/ 89318 h 3173829"/>
              <a:gd name="connsiteX2" fmla="*/ 2313385 w 3084513"/>
              <a:gd name="connsiteY2" fmla="*/ 89318 h 3173829"/>
              <a:gd name="connsiteX3" fmla="*/ 3084513 w 3084513"/>
              <a:gd name="connsiteY3" fmla="*/ 1631574 h 3173829"/>
              <a:gd name="connsiteX4" fmla="*/ 2313385 w 3084513"/>
              <a:gd name="connsiteY4" fmla="*/ 3173829 h 3173829"/>
              <a:gd name="connsiteX5" fmla="*/ 771128 w 3084513"/>
              <a:gd name="connsiteY5" fmla="*/ 3173829 h 3173829"/>
              <a:gd name="connsiteX6" fmla="*/ 0 w 3084513"/>
              <a:gd name="connsiteY6" fmla="*/ 1631574 h 3173829"/>
              <a:gd name="connsiteX0" fmla="*/ 0 w 3084513"/>
              <a:gd name="connsiteY0" fmla="*/ 1674806 h 3217061"/>
              <a:gd name="connsiteX1" fmla="*/ 771128 w 3084513"/>
              <a:gd name="connsiteY1" fmla="*/ 132550 h 3217061"/>
              <a:gd name="connsiteX2" fmla="*/ 2313385 w 3084513"/>
              <a:gd name="connsiteY2" fmla="*/ 132550 h 3217061"/>
              <a:gd name="connsiteX3" fmla="*/ 3084513 w 3084513"/>
              <a:gd name="connsiteY3" fmla="*/ 1674806 h 3217061"/>
              <a:gd name="connsiteX4" fmla="*/ 2313385 w 3084513"/>
              <a:gd name="connsiteY4" fmla="*/ 3217061 h 3217061"/>
              <a:gd name="connsiteX5" fmla="*/ 771128 w 3084513"/>
              <a:gd name="connsiteY5" fmla="*/ 3217061 h 3217061"/>
              <a:gd name="connsiteX6" fmla="*/ 0 w 3084513"/>
              <a:gd name="connsiteY6" fmla="*/ 1674806 h 3217061"/>
              <a:gd name="connsiteX0" fmla="*/ 0 w 3084513"/>
              <a:gd name="connsiteY0" fmla="*/ 1674806 h 3217061"/>
              <a:gd name="connsiteX1" fmla="*/ 771128 w 3084513"/>
              <a:gd name="connsiteY1" fmla="*/ 132550 h 3217061"/>
              <a:gd name="connsiteX2" fmla="*/ 2313385 w 3084513"/>
              <a:gd name="connsiteY2" fmla="*/ 132550 h 3217061"/>
              <a:gd name="connsiteX3" fmla="*/ 3084513 w 3084513"/>
              <a:gd name="connsiteY3" fmla="*/ 1674806 h 3217061"/>
              <a:gd name="connsiteX4" fmla="*/ 2313385 w 3084513"/>
              <a:gd name="connsiteY4" fmla="*/ 3217061 h 3217061"/>
              <a:gd name="connsiteX5" fmla="*/ 771128 w 3084513"/>
              <a:gd name="connsiteY5" fmla="*/ 3217061 h 3217061"/>
              <a:gd name="connsiteX6" fmla="*/ 0 w 3084513"/>
              <a:gd name="connsiteY6" fmla="*/ 1674806 h 3217061"/>
              <a:gd name="connsiteX0" fmla="*/ 0 w 3101544"/>
              <a:gd name="connsiteY0" fmla="*/ 1674806 h 3217061"/>
              <a:gd name="connsiteX1" fmla="*/ 771128 w 3101544"/>
              <a:gd name="connsiteY1" fmla="*/ 132550 h 3217061"/>
              <a:gd name="connsiteX2" fmla="*/ 2313385 w 3101544"/>
              <a:gd name="connsiteY2" fmla="*/ 132550 h 3217061"/>
              <a:gd name="connsiteX3" fmla="*/ 3084513 w 3101544"/>
              <a:gd name="connsiteY3" fmla="*/ 1674806 h 3217061"/>
              <a:gd name="connsiteX4" fmla="*/ 2313385 w 3101544"/>
              <a:gd name="connsiteY4" fmla="*/ 3217061 h 3217061"/>
              <a:gd name="connsiteX5" fmla="*/ 771128 w 3101544"/>
              <a:gd name="connsiteY5" fmla="*/ 3217061 h 3217061"/>
              <a:gd name="connsiteX6" fmla="*/ 0 w 3101544"/>
              <a:gd name="connsiteY6" fmla="*/ 1674806 h 3217061"/>
              <a:gd name="connsiteX0" fmla="*/ 0 w 3101544"/>
              <a:gd name="connsiteY0" fmla="*/ 1674806 h 3217061"/>
              <a:gd name="connsiteX1" fmla="*/ 771128 w 3101544"/>
              <a:gd name="connsiteY1" fmla="*/ 132550 h 3217061"/>
              <a:gd name="connsiteX2" fmla="*/ 2313385 w 3101544"/>
              <a:gd name="connsiteY2" fmla="*/ 132550 h 3217061"/>
              <a:gd name="connsiteX3" fmla="*/ 3084513 w 3101544"/>
              <a:gd name="connsiteY3" fmla="*/ 1674806 h 3217061"/>
              <a:gd name="connsiteX4" fmla="*/ 2313385 w 3101544"/>
              <a:gd name="connsiteY4" fmla="*/ 3217061 h 3217061"/>
              <a:gd name="connsiteX5" fmla="*/ 771128 w 3101544"/>
              <a:gd name="connsiteY5" fmla="*/ 3217061 h 3217061"/>
              <a:gd name="connsiteX6" fmla="*/ 0 w 3101544"/>
              <a:gd name="connsiteY6" fmla="*/ 1674806 h 3217061"/>
              <a:gd name="connsiteX0" fmla="*/ 0 w 3101544"/>
              <a:gd name="connsiteY0" fmla="*/ 1674806 h 3217061"/>
              <a:gd name="connsiteX1" fmla="*/ 771128 w 3101544"/>
              <a:gd name="connsiteY1" fmla="*/ 132550 h 3217061"/>
              <a:gd name="connsiteX2" fmla="*/ 2313385 w 3101544"/>
              <a:gd name="connsiteY2" fmla="*/ 132550 h 3217061"/>
              <a:gd name="connsiteX3" fmla="*/ 3084513 w 3101544"/>
              <a:gd name="connsiteY3" fmla="*/ 1674806 h 3217061"/>
              <a:gd name="connsiteX4" fmla="*/ 2313385 w 3101544"/>
              <a:gd name="connsiteY4" fmla="*/ 3217061 h 3217061"/>
              <a:gd name="connsiteX5" fmla="*/ 771128 w 3101544"/>
              <a:gd name="connsiteY5" fmla="*/ 3217061 h 3217061"/>
              <a:gd name="connsiteX6" fmla="*/ 0 w 3101544"/>
              <a:gd name="connsiteY6" fmla="*/ 1674806 h 3217061"/>
              <a:gd name="connsiteX0" fmla="*/ 0 w 3101544"/>
              <a:gd name="connsiteY0" fmla="*/ 1674806 h 3275118"/>
              <a:gd name="connsiteX1" fmla="*/ 771128 w 3101544"/>
              <a:gd name="connsiteY1" fmla="*/ 132550 h 3275118"/>
              <a:gd name="connsiteX2" fmla="*/ 2313385 w 3101544"/>
              <a:gd name="connsiteY2" fmla="*/ 132550 h 3275118"/>
              <a:gd name="connsiteX3" fmla="*/ 3084513 w 3101544"/>
              <a:gd name="connsiteY3" fmla="*/ 1674806 h 3275118"/>
              <a:gd name="connsiteX4" fmla="*/ 2313385 w 3101544"/>
              <a:gd name="connsiteY4" fmla="*/ 3217061 h 3275118"/>
              <a:gd name="connsiteX5" fmla="*/ 771128 w 3101544"/>
              <a:gd name="connsiteY5" fmla="*/ 3217061 h 3275118"/>
              <a:gd name="connsiteX6" fmla="*/ 0 w 3101544"/>
              <a:gd name="connsiteY6" fmla="*/ 1674806 h 3275118"/>
              <a:gd name="connsiteX0" fmla="*/ 0 w 3101544"/>
              <a:gd name="connsiteY0" fmla="*/ 1674806 h 3238376"/>
              <a:gd name="connsiteX1" fmla="*/ 771128 w 3101544"/>
              <a:gd name="connsiteY1" fmla="*/ 132550 h 3238376"/>
              <a:gd name="connsiteX2" fmla="*/ 2313385 w 3101544"/>
              <a:gd name="connsiteY2" fmla="*/ 132550 h 3238376"/>
              <a:gd name="connsiteX3" fmla="*/ 3084513 w 3101544"/>
              <a:gd name="connsiteY3" fmla="*/ 1674806 h 3238376"/>
              <a:gd name="connsiteX4" fmla="*/ 2313385 w 3101544"/>
              <a:gd name="connsiteY4" fmla="*/ 3217061 h 3238376"/>
              <a:gd name="connsiteX5" fmla="*/ 560113 w 3101544"/>
              <a:gd name="connsiteY5" fmla="*/ 2835223 h 3238376"/>
              <a:gd name="connsiteX6" fmla="*/ 0 w 3101544"/>
              <a:gd name="connsiteY6" fmla="*/ 1674806 h 3238376"/>
              <a:gd name="connsiteX0" fmla="*/ 0 w 3101544"/>
              <a:gd name="connsiteY0" fmla="*/ 1674806 h 3257537"/>
              <a:gd name="connsiteX1" fmla="*/ 771128 w 3101544"/>
              <a:gd name="connsiteY1" fmla="*/ 132550 h 3257537"/>
              <a:gd name="connsiteX2" fmla="*/ 2313385 w 3101544"/>
              <a:gd name="connsiteY2" fmla="*/ 132550 h 3257537"/>
              <a:gd name="connsiteX3" fmla="*/ 3084513 w 3101544"/>
              <a:gd name="connsiteY3" fmla="*/ 1674806 h 3257537"/>
              <a:gd name="connsiteX4" fmla="*/ 2313385 w 3101544"/>
              <a:gd name="connsiteY4" fmla="*/ 3217061 h 3257537"/>
              <a:gd name="connsiteX5" fmla="*/ 560113 w 3101544"/>
              <a:gd name="connsiteY5" fmla="*/ 2835223 h 3257537"/>
              <a:gd name="connsiteX6" fmla="*/ 0 w 3101544"/>
              <a:gd name="connsiteY6" fmla="*/ 1674806 h 3257537"/>
              <a:gd name="connsiteX0" fmla="*/ 0 w 3101544"/>
              <a:gd name="connsiteY0" fmla="*/ 1674806 h 3279556"/>
              <a:gd name="connsiteX1" fmla="*/ 771128 w 3101544"/>
              <a:gd name="connsiteY1" fmla="*/ 132550 h 3279556"/>
              <a:gd name="connsiteX2" fmla="*/ 2313385 w 3101544"/>
              <a:gd name="connsiteY2" fmla="*/ 132550 h 3279556"/>
              <a:gd name="connsiteX3" fmla="*/ 3084513 w 3101544"/>
              <a:gd name="connsiteY3" fmla="*/ 1674806 h 3279556"/>
              <a:gd name="connsiteX4" fmla="*/ 2313385 w 3101544"/>
              <a:gd name="connsiteY4" fmla="*/ 3217061 h 3279556"/>
              <a:gd name="connsiteX5" fmla="*/ 560113 w 3101544"/>
              <a:gd name="connsiteY5" fmla="*/ 2835223 h 3279556"/>
              <a:gd name="connsiteX6" fmla="*/ 0 w 3101544"/>
              <a:gd name="connsiteY6" fmla="*/ 1674806 h 3279556"/>
              <a:gd name="connsiteX0" fmla="*/ 0 w 3101544"/>
              <a:gd name="connsiteY0" fmla="*/ 1674806 h 3297843"/>
              <a:gd name="connsiteX1" fmla="*/ 771128 w 3101544"/>
              <a:gd name="connsiteY1" fmla="*/ 132550 h 3297843"/>
              <a:gd name="connsiteX2" fmla="*/ 2313385 w 3101544"/>
              <a:gd name="connsiteY2" fmla="*/ 132550 h 3297843"/>
              <a:gd name="connsiteX3" fmla="*/ 3084513 w 3101544"/>
              <a:gd name="connsiteY3" fmla="*/ 1674806 h 3297843"/>
              <a:gd name="connsiteX4" fmla="*/ 2313385 w 3101544"/>
              <a:gd name="connsiteY4" fmla="*/ 3217061 h 3297843"/>
              <a:gd name="connsiteX5" fmla="*/ 560113 w 3101544"/>
              <a:gd name="connsiteY5" fmla="*/ 2905561 h 3297843"/>
              <a:gd name="connsiteX6" fmla="*/ 0 w 3101544"/>
              <a:gd name="connsiteY6" fmla="*/ 1674806 h 3297843"/>
              <a:gd name="connsiteX0" fmla="*/ 0 w 3101544"/>
              <a:gd name="connsiteY0" fmla="*/ 1674806 h 3297843"/>
              <a:gd name="connsiteX1" fmla="*/ 771128 w 3101544"/>
              <a:gd name="connsiteY1" fmla="*/ 132550 h 3297843"/>
              <a:gd name="connsiteX2" fmla="*/ 2313385 w 3101544"/>
              <a:gd name="connsiteY2" fmla="*/ 132550 h 3297843"/>
              <a:gd name="connsiteX3" fmla="*/ 3084513 w 3101544"/>
              <a:gd name="connsiteY3" fmla="*/ 1674806 h 3297843"/>
              <a:gd name="connsiteX4" fmla="*/ 2313385 w 3101544"/>
              <a:gd name="connsiteY4" fmla="*/ 3217061 h 3297843"/>
              <a:gd name="connsiteX5" fmla="*/ 560113 w 3101544"/>
              <a:gd name="connsiteY5" fmla="*/ 2905561 h 3297843"/>
              <a:gd name="connsiteX6" fmla="*/ 0 w 3101544"/>
              <a:gd name="connsiteY6" fmla="*/ 1674806 h 3297843"/>
              <a:gd name="connsiteX0" fmla="*/ 0 w 3108304"/>
              <a:gd name="connsiteY0" fmla="*/ 1674806 h 3297843"/>
              <a:gd name="connsiteX1" fmla="*/ 771128 w 3108304"/>
              <a:gd name="connsiteY1" fmla="*/ 132550 h 3297843"/>
              <a:gd name="connsiteX2" fmla="*/ 2313385 w 3108304"/>
              <a:gd name="connsiteY2" fmla="*/ 132550 h 3297843"/>
              <a:gd name="connsiteX3" fmla="*/ 3084513 w 3108304"/>
              <a:gd name="connsiteY3" fmla="*/ 1674806 h 3297843"/>
              <a:gd name="connsiteX4" fmla="*/ 2313385 w 3108304"/>
              <a:gd name="connsiteY4" fmla="*/ 3217061 h 3297843"/>
              <a:gd name="connsiteX5" fmla="*/ 560113 w 3108304"/>
              <a:gd name="connsiteY5" fmla="*/ 2905561 h 3297843"/>
              <a:gd name="connsiteX6" fmla="*/ 0 w 3108304"/>
              <a:gd name="connsiteY6" fmla="*/ 1674806 h 3297843"/>
              <a:gd name="connsiteX0" fmla="*/ 0 w 3108304"/>
              <a:gd name="connsiteY0" fmla="*/ 1643822 h 3266859"/>
              <a:gd name="connsiteX1" fmla="*/ 771128 w 3108304"/>
              <a:gd name="connsiteY1" fmla="*/ 101566 h 3266859"/>
              <a:gd name="connsiteX2" fmla="*/ 2313385 w 3108304"/>
              <a:gd name="connsiteY2" fmla="*/ 101566 h 3266859"/>
              <a:gd name="connsiteX3" fmla="*/ 3084513 w 3108304"/>
              <a:gd name="connsiteY3" fmla="*/ 1643822 h 3266859"/>
              <a:gd name="connsiteX4" fmla="*/ 2313385 w 3108304"/>
              <a:gd name="connsiteY4" fmla="*/ 3186077 h 3266859"/>
              <a:gd name="connsiteX5" fmla="*/ 560113 w 3108304"/>
              <a:gd name="connsiteY5" fmla="*/ 2874577 h 3266859"/>
              <a:gd name="connsiteX6" fmla="*/ 0 w 3108304"/>
              <a:gd name="connsiteY6" fmla="*/ 1643822 h 3266859"/>
              <a:gd name="connsiteX0" fmla="*/ 0 w 3086335"/>
              <a:gd name="connsiteY0" fmla="*/ 1643822 h 3266859"/>
              <a:gd name="connsiteX1" fmla="*/ 771128 w 3086335"/>
              <a:gd name="connsiteY1" fmla="*/ 101566 h 3266859"/>
              <a:gd name="connsiteX2" fmla="*/ 2313385 w 3086335"/>
              <a:gd name="connsiteY2" fmla="*/ 101566 h 3266859"/>
              <a:gd name="connsiteX3" fmla="*/ 3084513 w 3086335"/>
              <a:gd name="connsiteY3" fmla="*/ 1643822 h 3266859"/>
              <a:gd name="connsiteX4" fmla="*/ 2313385 w 3086335"/>
              <a:gd name="connsiteY4" fmla="*/ 3186077 h 3266859"/>
              <a:gd name="connsiteX5" fmla="*/ 560113 w 3086335"/>
              <a:gd name="connsiteY5" fmla="*/ 2874577 h 3266859"/>
              <a:gd name="connsiteX6" fmla="*/ 0 w 3086335"/>
              <a:gd name="connsiteY6" fmla="*/ 1643822 h 3266859"/>
              <a:gd name="connsiteX0" fmla="*/ 0 w 3086335"/>
              <a:gd name="connsiteY0" fmla="*/ 1643822 h 3266859"/>
              <a:gd name="connsiteX1" fmla="*/ 771128 w 3086335"/>
              <a:gd name="connsiteY1" fmla="*/ 101566 h 3266859"/>
              <a:gd name="connsiteX2" fmla="*/ 2313385 w 3086335"/>
              <a:gd name="connsiteY2" fmla="*/ 101566 h 3266859"/>
              <a:gd name="connsiteX3" fmla="*/ 3084513 w 3086335"/>
              <a:gd name="connsiteY3" fmla="*/ 1643822 h 3266859"/>
              <a:gd name="connsiteX4" fmla="*/ 2313385 w 3086335"/>
              <a:gd name="connsiteY4" fmla="*/ 3186077 h 3266859"/>
              <a:gd name="connsiteX5" fmla="*/ 560113 w 3086335"/>
              <a:gd name="connsiteY5" fmla="*/ 2874577 h 3266859"/>
              <a:gd name="connsiteX6" fmla="*/ 0 w 3086335"/>
              <a:gd name="connsiteY6" fmla="*/ 1643822 h 3266859"/>
              <a:gd name="connsiteX0" fmla="*/ 0 w 3036093"/>
              <a:gd name="connsiteY0" fmla="*/ 1363219 h 3266859"/>
              <a:gd name="connsiteX1" fmla="*/ 720886 w 3036093"/>
              <a:gd name="connsiteY1" fmla="*/ 101566 h 3266859"/>
              <a:gd name="connsiteX2" fmla="*/ 2263143 w 3036093"/>
              <a:gd name="connsiteY2" fmla="*/ 101566 h 3266859"/>
              <a:gd name="connsiteX3" fmla="*/ 3034271 w 3036093"/>
              <a:gd name="connsiteY3" fmla="*/ 1643822 h 3266859"/>
              <a:gd name="connsiteX4" fmla="*/ 2263143 w 3036093"/>
              <a:gd name="connsiteY4" fmla="*/ 3186077 h 3266859"/>
              <a:gd name="connsiteX5" fmla="*/ 509871 w 3036093"/>
              <a:gd name="connsiteY5" fmla="*/ 2874577 h 3266859"/>
              <a:gd name="connsiteX6" fmla="*/ 0 w 3036093"/>
              <a:gd name="connsiteY6" fmla="*/ 1363219 h 3266859"/>
              <a:gd name="connsiteX0" fmla="*/ 3688 w 3039781"/>
              <a:gd name="connsiteY0" fmla="*/ 1363219 h 3266859"/>
              <a:gd name="connsiteX1" fmla="*/ 724574 w 3039781"/>
              <a:gd name="connsiteY1" fmla="*/ 101566 h 3266859"/>
              <a:gd name="connsiteX2" fmla="*/ 2266831 w 3039781"/>
              <a:gd name="connsiteY2" fmla="*/ 101566 h 3266859"/>
              <a:gd name="connsiteX3" fmla="*/ 3037959 w 3039781"/>
              <a:gd name="connsiteY3" fmla="*/ 1643822 h 3266859"/>
              <a:gd name="connsiteX4" fmla="*/ 2266831 w 3039781"/>
              <a:gd name="connsiteY4" fmla="*/ 3186077 h 3266859"/>
              <a:gd name="connsiteX5" fmla="*/ 513559 w 3039781"/>
              <a:gd name="connsiteY5" fmla="*/ 2874577 h 3266859"/>
              <a:gd name="connsiteX6" fmla="*/ 3688 w 3039781"/>
              <a:gd name="connsiteY6" fmla="*/ 1363219 h 3266859"/>
              <a:gd name="connsiteX0" fmla="*/ 3688 w 3040020"/>
              <a:gd name="connsiteY0" fmla="*/ 1363219 h 3266859"/>
              <a:gd name="connsiteX1" fmla="*/ 724574 w 3040020"/>
              <a:gd name="connsiteY1" fmla="*/ 101566 h 3266859"/>
              <a:gd name="connsiteX2" fmla="*/ 2266831 w 3040020"/>
              <a:gd name="connsiteY2" fmla="*/ 101566 h 3266859"/>
              <a:gd name="connsiteX3" fmla="*/ 3037959 w 3040020"/>
              <a:gd name="connsiteY3" fmla="*/ 1643822 h 3266859"/>
              <a:gd name="connsiteX4" fmla="*/ 2266831 w 3040020"/>
              <a:gd name="connsiteY4" fmla="*/ 3186077 h 3266859"/>
              <a:gd name="connsiteX5" fmla="*/ 513559 w 3040020"/>
              <a:gd name="connsiteY5" fmla="*/ 2874577 h 3266859"/>
              <a:gd name="connsiteX6" fmla="*/ 3688 w 3040020"/>
              <a:gd name="connsiteY6" fmla="*/ 1363219 h 3266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040020" h="3266859">
                <a:moveTo>
                  <a:pt x="3688" y="1363219"/>
                </a:moveTo>
                <a:cubicBezTo>
                  <a:pt x="39668" y="587877"/>
                  <a:pt x="387144" y="324249"/>
                  <a:pt x="724574" y="101566"/>
                </a:cubicBezTo>
                <a:cubicBezTo>
                  <a:pt x="1118080" y="-99401"/>
                  <a:pt x="1762794" y="51324"/>
                  <a:pt x="2266831" y="101566"/>
                </a:cubicBezTo>
                <a:cubicBezTo>
                  <a:pt x="2875566" y="250917"/>
                  <a:pt x="3062270" y="1149834"/>
                  <a:pt x="3037959" y="1643822"/>
                </a:cubicBezTo>
                <a:cubicBezTo>
                  <a:pt x="2991932" y="2188052"/>
                  <a:pt x="2815276" y="3053830"/>
                  <a:pt x="2266831" y="3186077"/>
                </a:cubicBezTo>
                <a:cubicBezTo>
                  <a:pt x="1551778" y="3316706"/>
                  <a:pt x="766387" y="3336801"/>
                  <a:pt x="513559" y="2874577"/>
                </a:cubicBezTo>
                <a:cubicBezTo>
                  <a:pt x="326854" y="2310250"/>
                  <a:pt x="-40720" y="2082974"/>
                  <a:pt x="3688" y="1363219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659355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745C7B-9C0D-2E2A-6951-D696D45149B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0140" y="349277"/>
            <a:ext cx="5265575" cy="536575"/>
          </a:xfrm>
        </p:spPr>
        <p:txBody>
          <a:bodyPr>
            <a:noAutofit/>
          </a:bodyPr>
          <a:lstStyle/>
          <a:p>
            <a:r>
              <a:rPr lang="en-AU" noProof="0">
                <a:solidFill>
                  <a:srgbClr val="000000"/>
                </a:solidFill>
              </a:rPr>
              <a:t>Your Respect Flower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853431-58F7-EE61-0E23-001DC0717753}"/>
              </a:ext>
            </a:extLst>
          </p:cNvPr>
          <p:cNvSpPr txBox="1"/>
          <p:nvPr/>
        </p:nvSpPr>
        <p:spPr>
          <a:xfrm>
            <a:off x="2481943" y="-326571"/>
            <a:ext cx="0" cy="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noAutofit/>
          </a:bodyPr>
          <a:lstStyle/>
          <a:p>
            <a:pPr>
              <a:spcBef>
                <a:spcPts val="672"/>
              </a:spcBef>
            </a:pPr>
            <a:endParaRPr lang="en-AU" sz="2800" i="0" noProof="0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7" name="Picture 6" descr="A white flower with leaves&#10;&#10;AI-generated content may be incorrect.">
            <a:extLst>
              <a:ext uri="{FF2B5EF4-FFF2-40B4-BE49-F238E27FC236}">
                <a16:creationId xmlns:a16="http://schemas.microsoft.com/office/drawing/2014/main" id="{18317A99-7C0F-E7C7-FB57-1A4ACB51F0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40"/>
          <a:stretch>
            <a:fillRect/>
          </a:stretch>
        </p:blipFill>
        <p:spPr>
          <a:xfrm>
            <a:off x="1910140" y="1207007"/>
            <a:ext cx="5391961" cy="5971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5763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033B2AD-3FE4-BE55-7F0C-65D5C082C629}"/>
              </a:ext>
            </a:extLst>
          </p:cNvPr>
          <p:cNvSpPr txBox="1">
            <a:spLocks/>
          </p:cNvSpPr>
          <p:nvPr/>
        </p:nvSpPr>
        <p:spPr>
          <a:xfrm>
            <a:off x="431800" y="1225087"/>
            <a:ext cx="8243888" cy="22376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100" kern="1200">
                <a:solidFill>
                  <a:srgbClr val="000000"/>
                </a:solidFill>
                <a:latin typeface="Calibri"/>
                <a:ea typeface="+mn-ea"/>
                <a:cs typeface="Calibri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100" kern="1200">
                <a:solidFill>
                  <a:srgbClr val="000000"/>
                </a:solidFill>
                <a:latin typeface="Calibri"/>
                <a:ea typeface="+mn-ea"/>
                <a:cs typeface="Calibri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100" kern="1200">
                <a:solidFill>
                  <a:srgbClr val="000000"/>
                </a:solidFill>
                <a:latin typeface="Calibri"/>
                <a:ea typeface="+mn-ea"/>
                <a:cs typeface="Calibri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100" kern="1200">
                <a:solidFill>
                  <a:srgbClr val="000000"/>
                </a:solidFill>
                <a:latin typeface="Calibri"/>
                <a:ea typeface="+mn-ea"/>
                <a:cs typeface="Calibri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100" kern="1200">
                <a:solidFill>
                  <a:srgbClr val="000000"/>
                </a:solidFill>
                <a:latin typeface="Calibri"/>
                <a:ea typeface="+mn-ea"/>
                <a:cs typeface="Calibri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sz="4800" i="0" noProof="0">
                <a:latin typeface="Edu QLD Beginner"/>
              </a:rPr>
              <a:t>When we show respect, we are kind and careful with people and things.</a:t>
            </a:r>
          </a:p>
          <a:p>
            <a:endParaRPr lang="en-AU" sz="4800" i="0" noProof="0">
              <a:latin typeface="Edu QLD Beginner"/>
            </a:endParaRPr>
          </a:p>
        </p:txBody>
      </p:sp>
      <p:pic>
        <p:nvPicPr>
          <p:cNvPr id="5" name="Picture Placeholder 6">
            <a:extLst>
              <a:ext uri="{FF2B5EF4-FFF2-40B4-BE49-F238E27FC236}">
                <a16:creationId xmlns:a16="http://schemas.microsoft.com/office/drawing/2014/main" id="{2FF58173-B692-BAAD-B7CA-B024CF3866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2" r="5032"/>
          <a:stretch/>
        </p:blipFill>
        <p:spPr>
          <a:xfrm>
            <a:off x="2411466" y="3096181"/>
            <a:ext cx="4321069" cy="3203094"/>
          </a:xfrm>
          <a:custGeom>
            <a:avLst/>
            <a:gdLst>
              <a:gd name="connsiteX0" fmla="*/ 0 w 5733065"/>
              <a:gd name="connsiteY0" fmla="*/ 2293257 h 4586514"/>
              <a:gd name="connsiteX1" fmla="*/ 2866533 w 5733065"/>
              <a:gd name="connsiteY1" fmla="*/ 0 h 4586514"/>
              <a:gd name="connsiteX2" fmla="*/ 5733065 w 5733065"/>
              <a:gd name="connsiteY2" fmla="*/ 2293257 h 4586514"/>
              <a:gd name="connsiteX3" fmla="*/ 2866533 w 5733065"/>
              <a:gd name="connsiteY3" fmla="*/ 4586514 h 4586514"/>
              <a:gd name="connsiteX4" fmla="*/ 0 w 5733065"/>
              <a:gd name="connsiteY4" fmla="*/ 2293257 h 4586514"/>
              <a:gd name="connsiteX0" fmla="*/ 0 w 5672775"/>
              <a:gd name="connsiteY0" fmla="*/ 806101 h 4586514"/>
              <a:gd name="connsiteX1" fmla="*/ 2806243 w 5672775"/>
              <a:gd name="connsiteY1" fmla="*/ 0 h 4586514"/>
              <a:gd name="connsiteX2" fmla="*/ 5672775 w 5672775"/>
              <a:gd name="connsiteY2" fmla="*/ 2293257 h 4586514"/>
              <a:gd name="connsiteX3" fmla="*/ 2806243 w 5672775"/>
              <a:gd name="connsiteY3" fmla="*/ 4586514 h 4586514"/>
              <a:gd name="connsiteX4" fmla="*/ 0 w 5672775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648431 h 4428844"/>
              <a:gd name="connsiteX1" fmla="*/ 5723296 w 5866724"/>
              <a:gd name="connsiteY1" fmla="*/ 113635 h 4428844"/>
              <a:gd name="connsiteX2" fmla="*/ 5866724 w 5866724"/>
              <a:gd name="connsiteY2" fmla="*/ 2135587 h 4428844"/>
              <a:gd name="connsiteX3" fmla="*/ 3000192 w 5866724"/>
              <a:gd name="connsiteY3" fmla="*/ 4428844 h 4428844"/>
              <a:gd name="connsiteX4" fmla="*/ 193949 w 5866724"/>
              <a:gd name="connsiteY4" fmla="*/ 648431 h 4428844"/>
              <a:gd name="connsiteX0" fmla="*/ 193949 w 5866724"/>
              <a:gd name="connsiteY0" fmla="*/ 639455 h 4419868"/>
              <a:gd name="connsiteX1" fmla="*/ 5723296 w 5866724"/>
              <a:gd name="connsiteY1" fmla="*/ 104659 h 4419868"/>
              <a:gd name="connsiteX2" fmla="*/ 5866724 w 5866724"/>
              <a:gd name="connsiteY2" fmla="*/ 2126611 h 4419868"/>
              <a:gd name="connsiteX3" fmla="*/ 3000192 w 5866724"/>
              <a:gd name="connsiteY3" fmla="*/ 4419868 h 4419868"/>
              <a:gd name="connsiteX4" fmla="*/ 193949 w 5866724"/>
              <a:gd name="connsiteY4" fmla="*/ 639455 h 4419868"/>
              <a:gd name="connsiteX0" fmla="*/ 193949 w 6103969"/>
              <a:gd name="connsiteY0" fmla="*/ 639455 h 4419868"/>
              <a:gd name="connsiteX1" fmla="*/ 5723296 w 6103969"/>
              <a:gd name="connsiteY1" fmla="*/ 104659 h 4419868"/>
              <a:gd name="connsiteX2" fmla="*/ 5866724 w 6103969"/>
              <a:gd name="connsiteY2" fmla="*/ 2126611 h 4419868"/>
              <a:gd name="connsiteX3" fmla="*/ 3000192 w 6103969"/>
              <a:gd name="connsiteY3" fmla="*/ 4419868 h 4419868"/>
              <a:gd name="connsiteX4" fmla="*/ 193949 w 6103969"/>
              <a:gd name="connsiteY4" fmla="*/ 639455 h 4419868"/>
              <a:gd name="connsiteX0" fmla="*/ 193949 w 5866927"/>
              <a:gd name="connsiteY0" fmla="*/ 725715 h 4506128"/>
              <a:gd name="connsiteX1" fmla="*/ 5271121 w 5866927"/>
              <a:gd name="connsiteY1" fmla="*/ 0 h 4506128"/>
              <a:gd name="connsiteX2" fmla="*/ 5866724 w 5866927"/>
              <a:gd name="connsiteY2" fmla="*/ 2212871 h 4506128"/>
              <a:gd name="connsiteX3" fmla="*/ 3000192 w 5866927"/>
              <a:gd name="connsiteY3" fmla="*/ 4506128 h 4506128"/>
              <a:gd name="connsiteX4" fmla="*/ 193949 w 5866927"/>
              <a:gd name="connsiteY4" fmla="*/ 725715 h 4506128"/>
              <a:gd name="connsiteX0" fmla="*/ 193949 w 5887493"/>
              <a:gd name="connsiteY0" fmla="*/ 730942 h 4511355"/>
              <a:gd name="connsiteX1" fmla="*/ 5271121 w 5887493"/>
              <a:gd name="connsiteY1" fmla="*/ 5227 h 4511355"/>
              <a:gd name="connsiteX2" fmla="*/ 5866724 w 5887493"/>
              <a:gd name="connsiteY2" fmla="*/ 2218098 h 4511355"/>
              <a:gd name="connsiteX3" fmla="*/ 3000192 w 5887493"/>
              <a:gd name="connsiteY3" fmla="*/ 4511355 h 4511355"/>
              <a:gd name="connsiteX4" fmla="*/ 193949 w 5887493"/>
              <a:gd name="connsiteY4" fmla="*/ 730942 h 4511355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88203 w 5760978"/>
              <a:gd name="connsiteY0" fmla="*/ 811097 h 4591510"/>
              <a:gd name="connsiteX1" fmla="*/ 4934263 w 5760978"/>
              <a:gd name="connsiteY1" fmla="*/ 4995 h 4591510"/>
              <a:gd name="connsiteX2" fmla="*/ 5760978 w 5760978"/>
              <a:gd name="connsiteY2" fmla="*/ 2298253 h 4591510"/>
              <a:gd name="connsiteX3" fmla="*/ 2894446 w 5760978"/>
              <a:gd name="connsiteY3" fmla="*/ 4591510 h 4591510"/>
              <a:gd name="connsiteX4" fmla="*/ 88203 w 5760978"/>
              <a:gd name="connsiteY4" fmla="*/ 811097 h 4591510"/>
              <a:gd name="connsiteX0" fmla="*/ 205536 w 5878311"/>
              <a:gd name="connsiteY0" fmla="*/ 811097 h 4601558"/>
              <a:gd name="connsiteX1" fmla="*/ 5051596 w 5878311"/>
              <a:gd name="connsiteY1" fmla="*/ 4995 h 4601558"/>
              <a:gd name="connsiteX2" fmla="*/ 5878311 w 5878311"/>
              <a:gd name="connsiteY2" fmla="*/ 2298253 h 4601558"/>
              <a:gd name="connsiteX3" fmla="*/ 1303559 w 5878311"/>
              <a:gd name="connsiteY3" fmla="*/ 4601558 h 4601558"/>
              <a:gd name="connsiteX4" fmla="*/ 205536 w 5878311"/>
              <a:gd name="connsiteY4" fmla="*/ 811097 h 4601558"/>
              <a:gd name="connsiteX0" fmla="*/ 178601 w 5851376"/>
              <a:gd name="connsiteY0" fmla="*/ 811097 h 4601558"/>
              <a:gd name="connsiteX1" fmla="*/ 5024661 w 5851376"/>
              <a:gd name="connsiteY1" fmla="*/ 4995 h 4601558"/>
              <a:gd name="connsiteX2" fmla="*/ 5851376 w 5851376"/>
              <a:gd name="connsiteY2" fmla="*/ 2298253 h 4601558"/>
              <a:gd name="connsiteX3" fmla="*/ 1276624 w 5851376"/>
              <a:gd name="connsiteY3" fmla="*/ 4601558 h 4601558"/>
              <a:gd name="connsiteX4" fmla="*/ 178601 w 5851376"/>
              <a:gd name="connsiteY4" fmla="*/ 811097 h 4601558"/>
              <a:gd name="connsiteX0" fmla="*/ 178601 w 5851376"/>
              <a:gd name="connsiteY0" fmla="*/ 811097 h 4607410"/>
              <a:gd name="connsiteX1" fmla="*/ 5024661 w 5851376"/>
              <a:gd name="connsiteY1" fmla="*/ 4995 h 4607410"/>
              <a:gd name="connsiteX2" fmla="*/ 5851376 w 5851376"/>
              <a:gd name="connsiteY2" fmla="*/ 2298253 h 4607410"/>
              <a:gd name="connsiteX3" fmla="*/ 1276624 w 5851376"/>
              <a:gd name="connsiteY3" fmla="*/ 4601558 h 4607410"/>
              <a:gd name="connsiteX4" fmla="*/ 178601 w 5851376"/>
              <a:gd name="connsiteY4" fmla="*/ 811097 h 4607410"/>
              <a:gd name="connsiteX0" fmla="*/ 178601 w 5851376"/>
              <a:gd name="connsiteY0" fmla="*/ 811097 h 4601879"/>
              <a:gd name="connsiteX1" fmla="*/ 5024661 w 5851376"/>
              <a:gd name="connsiteY1" fmla="*/ 4995 h 4601879"/>
              <a:gd name="connsiteX2" fmla="*/ 5851376 w 5851376"/>
              <a:gd name="connsiteY2" fmla="*/ 2298253 h 4601879"/>
              <a:gd name="connsiteX3" fmla="*/ 1276624 w 5851376"/>
              <a:gd name="connsiteY3" fmla="*/ 4601558 h 4601879"/>
              <a:gd name="connsiteX4" fmla="*/ 178601 w 5851376"/>
              <a:gd name="connsiteY4" fmla="*/ 811097 h 4601879"/>
              <a:gd name="connsiteX0" fmla="*/ 178601 w 5598354"/>
              <a:gd name="connsiteY0" fmla="*/ 808523 h 4709660"/>
              <a:gd name="connsiteX1" fmla="*/ 5024661 w 5598354"/>
              <a:gd name="connsiteY1" fmla="*/ 2421 h 4709660"/>
              <a:gd name="connsiteX2" fmla="*/ 5549926 w 5598354"/>
              <a:gd name="connsiteY2" fmla="*/ 4224963 h 4709660"/>
              <a:gd name="connsiteX3" fmla="*/ 1276624 w 5598354"/>
              <a:gd name="connsiteY3" fmla="*/ 4598984 h 4709660"/>
              <a:gd name="connsiteX4" fmla="*/ 178601 w 5598354"/>
              <a:gd name="connsiteY4" fmla="*/ 808523 h 4709660"/>
              <a:gd name="connsiteX0" fmla="*/ 178601 w 5915101"/>
              <a:gd name="connsiteY0" fmla="*/ 808718 h 4709855"/>
              <a:gd name="connsiteX1" fmla="*/ 5024661 w 5915101"/>
              <a:gd name="connsiteY1" fmla="*/ 2616 h 4709855"/>
              <a:gd name="connsiteX2" fmla="*/ 5549926 w 5915101"/>
              <a:gd name="connsiteY2" fmla="*/ 4225158 h 4709855"/>
              <a:gd name="connsiteX3" fmla="*/ 1276624 w 5915101"/>
              <a:gd name="connsiteY3" fmla="*/ 4599179 h 4709855"/>
              <a:gd name="connsiteX4" fmla="*/ 178601 w 5915101"/>
              <a:gd name="connsiteY4" fmla="*/ 808718 h 4709855"/>
              <a:gd name="connsiteX0" fmla="*/ 178601 w 5675803"/>
              <a:gd name="connsiteY0" fmla="*/ 808922 h 4621140"/>
              <a:gd name="connsiteX1" fmla="*/ 5024661 w 5675803"/>
              <a:gd name="connsiteY1" fmla="*/ 2820 h 4621140"/>
              <a:gd name="connsiteX2" fmla="*/ 5158040 w 5675803"/>
              <a:gd name="connsiteY2" fmla="*/ 3974153 h 4621140"/>
              <a:gd name="connsiteX3" fmla="*/ 1276624 w 5675803"/>
              <a:gd name="connsiteY3" fmla="*/ 4599383 h 4621140"/>
              <a:gd name="connsiteX4" fmla="*/ 178601 w 5675803"/>
              <a:gd name="connsiteY4" fmla="*/ 808922 h 4621140"/>
              <a:gd name="connsiteX0" fmla="*/ 178601 w 5675803"/>
              <a:gd name="connsiteY0" fmla="*/ 808922 h 4607064"/>
              <a:gd name="connsiteX1" fmla="*/ 5024661 w 5675803"/>
              <a:gd name="connsiteY1" fmla="*/ 2820 h 4607064"/>
              <a:gd name="connsiteX2" fmla="*/ 5158040 w 5675803"/>
              <a:gd name="connsiteY2" fmla="*/ 3974153 h 4607064"/>
              <a:gd name="connsiteX3" fmla="*/ 1276624 w 5675803"/>
              <a:gd name="connsiteY3" fmla="*/ 4599383 h 4607064"/>
              <a:gd name="connsiteX4" fmla="*/ 178601 w 5675803"/>
              <a:gd name="connsiteY4" fmla="*/ 808922 h 4607064"/>
              <a:gd name="connsiteX0" fmla="*/ 178601 w 5802309"/>
              <a:gd name="connsiteY0" fmla="*/ 808749 h 4651134"/>
              <a:gd name="connsiteX1" fmla="*/ 5024661 w 5802309"/>
              <a:gd name="connsiteY1" fmla="*/ 2647 h 4651134"/>
              <a:gd name="connsiteX2" fmla="*/ 5379104 w 5802309"/>
              <a:gd name="connsiteY2" fmla="*/ 4184995 h 4651134"/>
              <a:gd name="connsiteX3" fmla="*/ 1276624 w 5802309"/>
              <a:gd name="connsiteY3" fmla="*/ 4599210 h 4651134"/>
              <a:gd name="connsiteX4" fmla="*/ 178601 w 5802309"/>
              <a:gd name="connsiteY4" fmla="*/ 808749 h 465113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599150"/>
              <a:gd name="connsiteX1" fmla="*/ 4910882 w 5757360"/>
              <a:gd name="connsiteY1" fmla="*/ 2587 h 4599150"/>
              <a:gd name="connsiteX2" fmla="*/ 5265325 w 5757360"/>
              <a:gd name="connsiteY2" fmla="*/ 4184935 h 4599150"/>
              <a:gd name="connsiteX3" fmla="*/ 1162845 w 5757360"/>
              <a:gd name="connsiteY3" fmla="*/ 4599150 h 4599150"/>
              <a:gd name="connsiteX4" fmla="*/ 195451 w 5757360"/>
              <a:gd name="connsiteY4" fmla="*/ 1029752 h 4599150"/>
              <a:gd name="connsiteX0" fmla="*/ 195451 w 5757360"/>
              <a:gd name="connsiteY0" fmla="*/ 1029752 h 4725268"/>
              <a:gd name="connsiteX1" fmla="*/ 4910882 w 5757360"/>
              <a:gd name="connsiteY1" fmla="*/ 2587 h 4725268"/>
              <a:gd name="connsiteX2" fmla="*/ 5265325 w 5757360"/>
              <a:gd name="connsiteY2" fmla="*/ 4184935 h 4725268"/>
              <a:gd name="connsiteX3" fmla="*/ 1162845 w 5757360"/>
              <a:gd name="connsiteY3" fmla="*/ 4599150 h 4725268"/>
              <a:gd name="connsiteX4" fmla="*/ 195451 w 5757360"/>
              <a:gd name="connsiteY4" fmla="*/ 1029752 h 4725268"/>
              <a:gd name="connsiteX0" fmla="*/ 194182 w 5756091"/>
              <a:gd name="connsiteY0" fmla="*/ 1029752 h 4725268"/>
              <a:gd name="connsiteX1" fmla="*/ 4909613 w 5756091"/>
              <a:gd name="connsiteY1" fmla="*/ 2587 h 4725268"/>
              <a:gd name="connsiteX2" fmla="*/ 5264056 w 5756091"/>
              <a:gd name="connsiteY2" fmla="*/ 4184935 h 4725268"/>
              <a:gd name="connsiteX3" fmla="*/ 1161576 w 5756091"/>
              <a:gd name="connsiteY3" fmla="*/ 4599150 h 4725268"/>
              <a:gd name="connsiteX4" fmla="*/ 194182 w 5756091"/>
              <a:gd name="connsiteY4" fmla="*/ 1029752 h 4725268"/>
              <a:gd name="connsiteX0" fmla="*/ 241739 w 5803648"/>
              <a:gd name="connsiteY0" fmla="*/ 1029752 h 4644801"/>
              <a:gd name="connsiteX1" fmla="*/ 4957170 w 5803648"/>
              <a:gd name="connsiteY1" fmla="*/ 2587 h 4644801"/>
              <a:gd name="connsiteX2" fmla="*/ 5311613 w 5803648"/>
              <a:gd name="connsiteY2" fmla="*/ 4184935 h 4644801"/>
              <a:gd name="connsiteX3" fmla="*/ 927779 w 5803648"/>
              <a:gd name="connsiteY3" fmla="*/ 4468521 h 4644801"/>
              <a:gd name="connsiteX4" fmla="*/ 241739 w 5803648"/>
              <a:gd name="connsiteY4" fmla="*/ 1029752 h 4644801"/>
              <a:gd name="connsiteX0" fmla="*/ 241739 w 5803648"/>
              <a:gd name="connsiteY0" fmla="*/ 1029752 h 4681566"/>
              <a:gd name="connsiteX1" fmla="*/ 4957170 w 5803648"/>
              <a:gd name="connsiteY1" fmla="*/ 2587 h 4681566"/>
              <a:gd name="connsiteX2" fmla="*/ 5311613 w 5803648"/>
              <a:gd name="connsiteY2" fmla="*/ 4184935 h 4681566"/>
              <a:gd name="connsiteX3" fmla="*/ 927779 w 5803648"/>
              <a:gd name="connsiteY3" fmla="*/ 4468521 h 4681566"/>
              <a:gd name="connsiteX4" fmla="*/ 241739 w 5803648"/>
              <a:gd name="connsiteY4" fmla="*/ 1029752 h 4681566"/>
              <a:gd name="connsiteX0" fmla="*/ 241739 w 5912208"/>
              <a:gd name="connsiteY0" fmla="*/ 1058797 h 4710611"/>
              <a:gd name="connsiteX1" fmla="*/ 4957170 w 5912208"/>
              <a:gd name="connsiteY1" fmla="*/ 31632 h 4710611"/>
              <a:gd name="connsiteX2" fmla="*/ 5311613 w 5912208"/>
              <a:gd name="connsiteY2" fmla="*/ 4213980 h 4710611"/>
              <a:gd name="connsiteX3" fmla="*/ 927779 w 5912208"/>
              <a:gd name="connsiteY3" fmla="*/ 4497566 h 4710611"/>
              <a:gd name="connsiteX4" fmla="*/ 241739 w 5912208"/>
              <a:gd name="connsiteY4" fmla="*/ 1058797 h 4710611"/>
              <a:gd name="connsiteX0" fmla="*/ 241739 w 5643205"/>
              <a:gd name="connsiteY0" fmla="*/ 909302 h 4561116"/>
              <a:gd name="connsiteX1" fmla="*/ 4042770 w 5643205"/>
              <a:gd name="connsiteY1" fmla="*/ 32862 h 4561116"/>
              <a:gd name="connsiteX2" fmla="*/ 5311613 w 5643205"/>
              <a:gd name="connsiteY2" fmla="*/ 4064485 h 4561116"/>
              <a:gd name="connsiteX3" fmla="*/ 927779 w 5643205"/>
              <a:gd name="connsiteY3" fmla="*/ 4348071 h 4561116"/>
              <a:gd name="connsiteX4" fmla="*/ 241739 w 5643205"/>
              <a:gd name="connsiteY4" fmla="*/ 909302 h 4561116"/>
              <a:gd name="connsiteX0" fmla="*/ 241739 w 5838417"/>
              <a:gd name="connsiteY0" fmla="*/ 955224 h 4607038"/>
              <a:gd name="connsiteX1" fmla="*/ 4042770 w 5838417"/>
              <a:gd name="connsiteY1" fmla="*/ 78784 h 4607038"/>
              <a:gd name="connsiteX2" fmla="*/ 5311613 w 5838417"/>
              <a:gd name="connsiteY2" fmla="*/ 4110407 h 4607038"/>
              <a:gd name="connsiteX3" fmla="*/ 927779 w 5838417"/>
              <a:gd name="connsiteY3" fmla="*/ 4393993 h 4607038"/>
              <a:gd name="connsiteX4" fmla="*/ 241739 w 5838417"/>
              <a:gd name="connsiteY4" fmla="*/ 955224 h 4607038"/>
              <a:gd name="connsiteX0" fmla="*/ 241739 w 5838417"/>
              <a:gd name="connsiteY0" fmla="*/ 955224 h 4479329"/>
              <a:gd name="connsiteX1" fmla="*/ 4042770 w 5838417"/>
              <a:gd name="connsiteY1" fmla="*/ 78784 h 4479329"/>
              <a:gd name="connsiteX2" fmla="*/ 5311613 w 5838417"/>
              <a:gd name="connsiteY2" fmla="*/ 4110407 h 4479329"/>
              <a:gd name="connsiteX3" fmla="*/ 927779 w 5838417"/>
              <a:gd name="connsiteY3" fmla="*/ 4393993 h 4479329"/>
              <a:gd name="connsiteX4" fmla="*/ 241739 w 5838417"/>
              <a:gd name="connsiteY4" fmla="*/ 955224 h 4479329"/>
              <a:gd name="connsiteX0" fmla="*/ 241739 w 5939526"/>
              <a:gd name="connsiteY0" fmla="*/ 942880 h 4466985"/>
              <a:gd name="connsiteX1" fmla="*/ 4042770 w 5939526"/>
              <a:gd name="connsiteY1" fmla="*/ 66440 h 4466985"/>
              <a:gd name="connsiteX2" fmla="*/ 5311613 w 5939526"/>
              <a:gd name="connsiteY2" fmla="*/ 4098063 h 4466985"/>
              <a:gd name="connsiteX3" fmla="*/ 927779 w 5939526"/>
              <a:gd name="connsiteY3" fmla="*/ 4381649 h 4466985"/>
              <a:gd name="connsiteX4" fmla="*/ 241739 w 5939526"/>
              <a:gd name="connsiteY4" fmla="*/ 942880 h 4466985"/>
              <a:gd name="connsiteX0" fmla="*/ 347237 w 6045024"/>
              <a:gd name="connsiteY0" fmla="*/ 942880 h 4466985"/>
              <a:gd name="connsiteX1" fmla="*/ 4148268 w 6045024"/>
              <a:gd name="connsiteY1" fmla="*/ 66440 h 4466985"/>
              <a:gd name="connsiteX2" fmla="*/ 5417111 w 6045024"/>
              <a:gd name="connsiteY2" fmla="*/ 4098063 h 4466985"/>
              <a:gd name="connsiteX3" fmla="*/ 651440 w 6045024"/>
              <a:gd name="connsiteY3" fmla="*/ 4381649 h 4466985"/>
              <a:gd name="connsiteX4" fmla="*/ 347237 w 6045024"/>
              <a:gd name="connsiteY4" fmla="*/ 942880 h 4466985"/>
              <a:gd name="connsiteX0" fmla="*/ 273775 w 5971562"/>
              <a:gd name="connsiteY0" fmla="*/ 942880 h 4466985"/>
              <a:gd name="connsiteX1" fmla="*/ 4074806 w 5971562"/>
              <a:gd name="connsiteY1" fmla="*/ 66440 h 4466985"/>
              <a:gd name="connsiteX2" fmla="*/ 5343649 w 5971562"/>
              <a:gd name="connsiteY2" fmla="*/ 4098063 h 4466985"/>
              <a:gd name="connsiteX3" fmla="*/ 577978 w 5971562"/>
              <a:gd name="connsiteY3" fmla="*/ 4381649 h 4466985"/>
              <a:gd name="connsiteX4" fmla="*/ 273775 w 5971562"/>
              <a:gd name="connsiteY4" fmla="*/ 942880 h 4466985"/>
              <a:gd name="connsiteX0" fmla="*/ 273775 w 5971562"/>
              <a:gd name="connsiteY0" fmla="*/ 942880 h 4448824"/>
              <a:gd name="connsiteX1" fmla="*/ 4074806 w 5971562"/>
              <a:gd name="connsiteY1" fmla="*/ 66440 h 4448824"/>
              <a:gd name="connsiteX2" fmla="*/ 5343649 w 5971562"/>
              <a:gd name="connsiteY2" fmla="*/ 4098063 h 4448824"/>
              <a:gd name="connsiteX3" fmla="*/ 577978 w 5971562"/>
              <a:gd name="connsiteY3" fmla="*/ 4381649 h 4448824"/>
              <a:gd name="connsiteX4" fmla="*/ 273775 w 5971562"/>
              <a:gd name="connsiteY4" fmla="*/ 942880 h 4448824"/>
              <a:gd name="connsiteX0" fmla="*/ 273775 w 5783646"/>
              <a:gd name="connsiteY0" fmla="*/ 940244 h 4466512"/>
              <a:gd name="connsiteX1" fmla="*/ 4074806 w 5783646"/>
              <a:gd name="connsiteY1" fmla="*/ 63804 h 4466512"/>
              <a:gd name="connsiteX2" fmla="*/ 5052247 w 5783646"/>
              <a:gd name="connsiteY2" fmla="*/ 4306442 h 4466512"/>
              <a:gd name="connsiteX3" fmla="*/ 577978 w 5783646"/>
              <a:gd name="connsiteY3" fmla="*/ 4379013 h 4466512"/>
              <a:gd name="connsiteX4" fmla="*/ 273775 w 5783646"/>
              <a:gd name="connsiteY4" fmla="*/ 940244 h 4466512"/>
              <a:gd name="connsiteX0" fmla="*/ 273775 w 5864506"/>
              <a:gd name="connsiteY0" fmla="*/ 934546 h 4460814"/>
              <a:gd name="connsiteX1" fmla="*/ 4074806 w 5864506"/>
              <a:gd name="connsiteY1" fmla="*/ 58106 h 4460814"/>
              <a:gd name="connsiteX2" fmla="*/ 5052247 w 5864506"/>
              <a:gd name="connsiteY2" fmla="*/ 4300744 h 4460814"/>
              <a:gd name="connsiteX3" fmla="*/ 577978 w 5864506"/>
              <a:gd name="connsiteY3" fmla="*/ 4373315 h 4460814"/>
              <a:gd name="connsiteX4" fmla="*/ 273775 w 5864506"/>
              <a:gd name="connsiteY4" fmla="*/ 934546 h 4460814"/>
              <a:gd name="connsiteX0" fmla="*/ 273775 w 5500878"/>
              <a:gd name="connsiteY0" fmla="*/ 877967 h 4404235"/>
              <a:gd name="connsiteX1" fmla="*/ 4074806 w 5500878"/>
              <a:gd name="connsiteY1" fmla="*/ 1527 h 4404235"/>
              <a:gd name="connsiteX2" fmla="*/ 5052247 w 5500878"/>
              <a:gd name="connsiteY2" fmla="*/ 4244165 h 4404235"/>
              <a:gd name="connsiteX3" fmla="*/ 577978 w 5500878"/>
              <a:gd name="connsiteY3" fmla="*/ 4316736 h 4404235"/>
              <a:gd name="connsiteX4" fmla="*/ 273775 w 5500878"/>
              <a:gd name="connsiteY4" fmla="*/ 877967 h 440423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961503"/>
              <a:gd name="connsiteY0" fmla="*/ 925032 h 4451300"/>
              <a:gd name="connsiteX1" fmla="*/ 5220318 w 5961503"/>
              <a:gd name="connsiteY1" fmla="*/ 8398 h 4451300"/>
              <a:gd name="connsiteX2" fmla="*/ 5052247 w 5961503"/>
              <a:gd name="connsiteY2" fmla="*/ 4291230 h 4451300"/>
              <a:gd name="connsiteX3" fmla="*/ 577978 w 5961503"/>
              <a:gd name="connsiteY3" fmla="*/ 4363801 h 4451300"/>
              <a:gd name="connsiteX4" fmla="*/ 273775 w 5961503"/>
              <a:gd name="connsiteY4" fmla="*/ 925032 h 4451300"/>
              <a:gd name="connsiteX0" fmla="*/ 273775 w 5802230"/>
              <a:gd name="connsiteY0" fmla="*/ 894937 h 4421205"/>
              <a:gd name="connsiteX1" fmla="*/ 4858577 w 5802230"/>
              <a:gd name="connsiteY1" fmla="*/ 8448 h 4421205"/>
              <a:gd name="connsiteX2" fmla="*/ 5052247 w 5802230"/>
              <a:gd name="connsiteY2" fmla="*/ 4261135 h 4421205"/>
              <a:gd name="connsiteX3" fmla="*/ 577978 w 5802230"/>
              <a:gd name="connsiteY3" fmla="*/ 4333706 h 4421205"/>
              <a:gd name="connsiteX4" fmla="*/ 273775 w 5802230"/>
              <a:gd name="connsiteY4" fmla="*/ 894937 h 4421205"/>
              <a:gd name="connsiteX0" fmla="*/ 273775 w 5537359"/>
              <a:gd name="connsiteY0" fmla="*/ 894986 h 4417612"/>
              <a:gd name="connsiteX1" fmla="*/ 4858577 w 5537359"/>
              <a:gd name="connsiteY1" fmla="*/ 8497 h 4417612"/>
              <a:gd name="connsiteX2" fmla="*/ 4559878 w 5537359"/>
              <a:gd name="connsiteY2" fmla="*/ 4231039 h 4417612"/>
              <a:gd name="connsiteX3" fmla="*/ 577978 w 5537359"/>
              <a:gd name="connsiteY3" fmla="*/ 4333755 h 4417612"/>
              <a:gd name="connsiteX4" fmla="*/ 273775 w 5537359"/>
              <a:gd name="connsiteY4" fmla="*/ 894986 h 4417612"/>
              <a:gd name="connsiteX0" fmla="*/ 273775 w 5812461"/>
              <a:gd name="connsiteY0" fmla="*/ 895572 h 4418198"/>
              <a:gd name="connsiteX1" fmla="*/ 4858577 w 5812461"/>
              <a:gd name="connsiteY1" fmla="*/ 9083 h 4418198"/>
              <a:gd name="connsiteX2" fmla="*/ 4559878 w 5812461"/>
              <a:gd name="connsiteY2" fmla="*/ 4231625 h 4418198"/>
              <a:gd name="connsiteX3" fmla="*/ 577978 w 5812461"/>
              <a:gd name="connsiteY3" fmla="*/ 4334341 h 4418198"/>
              <a:gd name="connsiteX4" fmla="*/ 273775 w 5812461"/>
              <a:gd name="connsiteY4" fmla="*/ 895572 h 4418198"/>
              <a:gd name="connsiteX0" fmla="*/ 273775 w 5806873"/>
              <a:gd name="connsiteY0" fmla="*/ 895295 h 4440129"/>
              <a:gd name="connsiteX1" fmla="*/ 4858577 w 5806873"/>
              <a:gd name="connsiteY1" fmla="*/ 8806 h 4440129"/>
              <a:gd name="connsiteX2" fmla="*/ 4549829 w 5806873"/>
              <a:gd name="connsiteY2" fmla="*/ 4382073 h 4440129"/>
              <a:gd name="connsiteX3" fmla="*/ 577978 w 5806873"/>
              <a:gd name="connsiteY3" fmla="*/ 4334064 h 4440129"/>
              <a:gd name="connsiteX4" fmla="*/ 273775 w 5806873"/>
              <a:gd name="connsiteY4" fmla="*/ 895295 h 4440129"/>
              <a:gd name="connsiteX0" fmla="*/ 273775 w 5806873"/>
              <a:gd name="connsiteY0" fmla="*/ 895295 h 4404386"/>
              <a:gd name="connsiteX1" fmla="*/ 4858577 w 5806873"/>
              <a:gd name="connsiteY1" fmla="*/ 8806 h 4404386"/>
              <a:gd name="connsiteX2" fmla="*/ 4549829 w 5806873"/>
              <a:gd name="connsiteY2" fmla="*/ 4382073 h 4404386"/>
              <a:gd name="connsiteX3" fmla="*/ 577978 w 5806873"/>
              <a:gd name="connsiteY3" fmla="*/ 4334064 h 4404386"/>
              <a:gd name="connsiteX4" fmla="*/ 273775 w 5806873"/>
              <a:gd name="connsiteY4" fmla="*/ 895295 h 4404386"/>
              <a:gd name="connsiteX0" fmla="*/ 273775 w 5810350"/>
              <a:gd name="connsiteY0" fmla="*/ 890500 h 4399591"/>
              <a:gd name="connsiteX1" fmla="*/ 4858577 w 5810350"/>
              <a:gd name="connsiteY1" fmla="*/ 4011 h 4399591"/>
              <a:gd name="connsiteX2" fmla="*/ 4549829 w 5810350"/>
              <a:gd name="connsiteY2" fmla="*/ 4377278 h 4399591"/>
              <a:gd name="connsiteX3" fmla="*/ 577978 w 5810350"/>
              <a:gd name="connsiteY3" fmla="*/ 4329269 h 4399591"/>
              <a:gd name="connsiteX4" fmla="*/ 273775 w 5810350"/>
              <a:gd name="connsiteY4" fmla="*/ 890500 h 4399591"/>
              <a:gd name="connsiteX0" fmla="*/ 305470 w 5842045"/>
              <a:gd name="connsiteY0" fmla="*/ 890500 h 4399591"/>
              <a:gd name="connsiteX1" fmla="*/ 4890272 w 5842045"/>
              <a:gd name="connsiteY1" fmla="*/ 4011 h 4399591"/>
              <a:gd name="connsiteX2" fmla="*/ 4581524 w 5842045"/>
              <a:gd name="connsiteY2" fmla="*/ 4377278 h 4399591"/>
              <a:gd name="connsiteX3" fmla="*/ 609673 w 5842045"/>
              <a:gd name="connsiteY3" fmla="*/ 4329269 h 4399591"/>
              <a:gd name="connsiteX4" fmla="*/ 305470 w 5842045"/>
              <a:gd name="connsiteY4" fmla="*/ 890500 h 4399591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864938"/>
              <a:gd name="connsiteY0" fmla="*/ 894601 h 4412913"/>
              <a:gd name="connsiteX1" fmla="*/ 4834800 w 5864938"/>
              <a:gd name="connsiteY1" fmla="*/ 8112 h 4412913"/>
              <a:gd name="connsiteX2" fmla="*/ 4526052 w 5864938"/>
              <a:gd name="connsiteY2" fmla="*/ 4381379 h 4412913"/>
              <a:gd name="connsiteX3" fmla="*/ 765216 w 5864938"/>
              <a:gd name="connsiteY3" fmla="*/ 4343418 h 4412913"/>
              <a:gd name="connsiteX4" fmla="*/ 249998 w 5864938"/>
              <a:gd name="connsiteY4" fmla="*/ 894601 h 4412913"/>
              <a:gd name="connsiteX0" fmla="*/ 249998 w 5804074"/>
              <a:gd name="connsiteY0" fmla="*/ 892681 h 4410993"/>
              <a:gd name="connsiteX1" fmla="*/ 4834800 w 5804074"/>
              <a:gd name="connsiteY1" fmla="*/ 6192 h 4410993"/>
              <a:gd name="connsiteX2" fmla="*/ 4526052 w 5804074"/>
              <a:gd name="connsiteY2" fmla="*/ 4379459 h 4410993"/>
              <a:gd name="connsiteX3" fmla="*/ 765216 w 5804074"/>
              <a:gd name="connsiteY3" fmla="*/ 4341498 h 4410993"/>
              <a:gd name="connsiteX4" fmla="*/ 249998 w 5804074"/>
              <a:gd name="connsiteY4" fmla="*/ 892681 h 4410993"/>
              <a:gd name="connsiteX0" fmla="*/ 251951 w 5806027"/>
              <a:gd name="connsiteY0" fmla="*/ 892681 h 4410993"/>
              <a:gd name="connsiteX1" fmla="*/ 4836753 w 5806027"/>
              <a:gd name="connsiteY1" fmla="*/ 6192 h 4410993"/>
              <a:gd name="connsiteX2" fmla="*/ 4528005 w 5806027"/>
              <a:gd name="connsiteY2" fmla="*/ 4379459 h 4410993"/>
              <a:gd name="connsiteX3" fmla="*/ 767169 w 5806027"/>
              <a:gd name="connsiteY3" fmla="*/ 4341498 h 4410993"/>
              <a:gd name="connsiteX4" fmla="*/ 251951 w 5806027"/>
              <a:gd name="connsiteY4" fmla="*/ 892681 h 4410993"/>
              <a:gd name="connsiteX0" fmla="*/ 251951 w 5952250"/>
              <a:gd name="connsiteY0" fmla="*/ 893934 h 4412246"/>
              <a:gd name="connsiteX1" fmla="*/ 4836753 w 5952250"/>
              <a:gd name="connsiteY1" fmla="*/ 7445 h 4412246"/>
              <a:gd name="connsiteX2" fmla="*/ 4528005 w 5952250"/>
              <a:gd name="connsiteY2" fmla="*/ 4380712 h 4412246"/>
              <a:gd name="connsiteX3" fmla="*/ 767169 w 5952250"/>
              <a:gd name="connsiteY3" fmla="*/ 4342751 h 4412246"/>
              <a:gd name="connsiteX4" fmla="*/ 251951 w 5952250"/>
              <a:gd name="connsiteY4" fmla="*/ 893934 h 4412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52250" h="4412246">
                <a:moveTo>
                  <a:pt x="251951" y="893934"/>
                </a:moveTo>
                <a:cubicBezTo>
                  <a:pt x="745237" y="-610713"/>
                  <a:pt x="2826165" y="406772"/>
                  <a:pt x="4836753" y="7445"/>
                </a:cubicBezTo>
                <a:cubicBezTo>
                  <a:pt x="6231043" y="-212875"/>
                  <a:pt x="6520011" y="4530693"/>
                  <a:pt x="4528005" y="4380712"/>
                </a:cubicBezTo>
                <a:cubicBezTo>
                  <a:pt x="2239413" y="3902484"/>
                  <a:pt x="2362425" y="4630059"/>
                  <a:pt x="767169" y="4342751"/>
                </a:cubicBezTo>
                <a:cubicBezTo>
                  <a:pt x="203544" y="4187932"/>
                  <a:pt x="-329936" y="2736876"/>
                  <a:pt x="251951" y="89393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5211854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64EBF0-932F-2EA4-E3F7-3E5CD29EBA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B4F3B1-F532-354C-111E-276DFE7CF28E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431800" y="1268413"/>
            <a:ext cx="7518674" cy="2786351"/>
          </a:xfrm>
        </p:spPr>
        <p:txBody>
          <a:bodyPr>
            <a:noAutofit/>
          </a:bodyPr>
          <a:lstStyle/>
          <a:p>
            <a:r>
              <a:rPr lang="en-AU" sz="4800" noProof="0">
                <a:latin typeface="Edu QLD Beginner"/>
              </a:rPr>
              <a:t>How well did you: </a:t>
            </a:r>
          </a:p>
          <a:p>
            <a:endParaRPr lang="en-AU" sz="4800" noProof="0">
              <a:latin typeface="Edu QLD Beginner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7F991F70-815E-4FB7-C063-21EDD2515212}"/>
              </a:ext>
            </a:extLst>
          </p:cNvPr>
          <p:cNvSpPr/>
          <p:nvPr/>
        </p:nvSpPr>
        <p:spPr>
          <a:xfrm rot="5400000">
            <a:off x="417557" y="2616793"/>
            <a:ext cx="1396272" cy="1368010"/>
          </a:xfrm>
          <a:prstGeom prst="ellipse">
            <a:avLst/>
          </a:prstGeom>
          <a:solidFill>
            <a:srgbClr val="C1E7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AU" sz="1100" noProof="0">
              <a:solidFill>
                <a:schemeClr val="tx2"/>
              </a:solidFill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388B6C00-7482-02FE-900C-41ED229062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49" t="33659" r="26529" b="33006"/>
          <a:stretch>
            <a:fillRect/>
          </a:stretch>
        </p:blipFill>
        <p:spPr>
          <a:xfrm>
            <a:off x="322178" y="2437624"/>
            <a:ext cx="1618791" cy="1643816"/>
          </a:xfrm>
          <a:prstGeom prst="rect">
            <a:avLst/>
          </a:prstGeom>
        </p:spPr>
      </p:pic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194803C2-E6A6-2D2F-6964-483D35AB7289}"/>
              </a:ext>
            </a:extLst>
          </p:cNvPr>
          <p:cNvSpPr txBox="1">
            <a:spLocks/>
          </p:cNvSpPr>
          <p:nvPr/>
        </p:nvSpPr>
        <p:spPr>
          <a:xfrm>
            <a:off x="2053765" y="2390841"/>
            <a:ext cx="6621923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0" kern="12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400" kern="1200">
                <a:solidFill>
                  <a:schemeClr val="bg2"/>
                </a:solidFill>
                <a:latin typeface="Calibri"/>
                <a:ea typeface="+mn-ea"/>
                <a:cs typeface="Calibri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200" kern="1200">
                <a:solidFill>
                  <a:schemeClr val="bg2"/>
                </a:solidFill>
                <a:latin typeface="Calibri"/>
                <a:ea typeface="+mn-ea"/>
                <a:cs typeface="Calibri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000" kern="1200">
                <a:solidFill>
                  <a:schemeClr val="bg2"/>
                </a:solidFill>
                <a:latin typeface="Calibri"/>
                <a:ea typeface="+mn-ea"/>
                <a:cs typeface="Calibri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000" kern="1200">
                <a:solidFill>
                  <a:schemeClr val="bg2"/>
                </a:solidFill>
                <a:latin typeface="Calibri"/>
                <a:ea typeface="+mn-ea"/>
                <a:cs typeface="Calibri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0000"/>
              </a:buClr>
            </a:pPr>
            <a:r>
              <a:rPr lang="en-AU" sz="4800" b="1" i="0" noProof="0">
                <a:solidFill>
                  <a:srgbClr val="000000"/>
                </a:solidFill>
                <a:latin typeface="Edu QLD Beginner" pitchFamily="2" charset="0"/>
              </a:rPr>
              <a:t>name </a:t>
            </a:r>
            <a:r>
              <a:rPr lang="en-AU" sz="4800" i="0" noProof="0">
                <a:solidFill>
                  <a:srgbClr val="000000"/>
                </a:solidFill>
                <a:latin typeface="Edu QLD Beginner" pitchFamily="2" charset="0"/>
              </a:rPr>
              <a:t>a way </a:t>
            </a:r>
            <a:br>
              <a:rPr lang="en-AU" sz="4800" i="0" noProof="0">
                <a:solidFill>
                  <a:srgbClr val="000000"/>
                </a:solidFill>
                <a:latin typeface="Edu QLD Beginner" pitchFamily="2" charset="0"/>
              </a:rPr>
            </a:br>
            <a:r>
              <a:rPr lang="en-AU" sz="4800" i="0" noProof="0">
                <a:solidFill>
                  <a:srgbClr val="000000"/>
                </a:solidFill>
                <a:latin typeface="Edu QLD Beginner" pitchFamily="2" charset="0"/>
              </a:rPr>
              <a:t>you can use kind words or gentle hands to show respect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B86308FA-950B-34D6-6B8A-6C04BC599C71}"/>
              </a:ext>
            </a:extLst>
          </p:cNvPr>
          <p:cNvSpPr txBox="1">
            <a:spLocks/>
          </p:cNvSpPr>
          <p:nvPr/>
        </p:nvSpPr>
        <p:spPr>
          <a:xfrm>
            <a:off x="2053765" y="4704294"/>
            <a:ext cx="6792061" cy="14773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0" kern="12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400" kern="1200">
                <a:solidFill>
                  <a:schemeClr val="bg2"/>
                </a:solidFill>
                <a:latin typeface="Calibri"/>
                <a:ea typeface="+mn-ea"/>
                <a:cs typeface="Calibri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200" kern="1200">
                <a:solidFill>
                  <a:schemeClr val="bg2"/>
                </a:solidFill>
                <a:latin typeface="Calibri"/>
                <a:ea typeface="+mn-ea"/>
                <a:cs typeface="Calibri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000" kern="1200">
                <a:solidFill>
                  <a:schemeClr val="bg2"/>
                </a:solidFill>
                <a:latin typeface="Calibri"/>
                <a:ea typeface="+mn-ea"/>
                <a:cs typeface="Calibri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000" kern="1200">
                <a:solidFill>
                  <a:schemeClr val="bg2"/>
                </a:solidFill>
                <a:latin typeface="Calibri"/>
                <a:ea typeface="+mn-ea"/>
                <a:cs typeface="Calibri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0000"/>
              </a:buClr>
            </a:pPr>
            <a:r>
              <a:rPr lang="en-AU" sz="4800" b="1" i="0" noProof="0">
                <a:solidFill>
                  <a:srgbClr val="000000"/>
                </a:solidFill>
                <a:latin typeface="Edu QLD Beginner" pitchFamily="2" charset="0"/>
              </a:rPr>
              <a:t>say</a:t>
            </a:r>
            <a:r>
              <a:rPr lang="en-AU" sz="4800" i="0" noProof="0">
                <a:latin typeface="Edu QLD Beginner" pitchFamily="2" charset="0"/>
              </a:rPr>
              <a:t> </a:t>
            </a:r>
            <a:r>
              <a:rPr lang="en-AU" sz="4800" i="0" noProof="0">
                <a:solidFill>
                  <a:srgbClr val="000000"/>
                </a:solidFill>
                <a:latin typeface="Edu QLD Beginner" pitchFamily="2" charset="0"/>
              </a:rPr>
              <a:t>why being respectful helps everyone feel safe?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274CAEF-CCD4-A8DA-15DC-C3B7843F18A6}"/>
              </a:ext>
            </a:extLst>
          </p:cNvPr>
          <p:cNvSpPr/>
          <p:nvPr/>
        </p:nvSpPr>
        <p:spPr>
          <a:xfrm rot="5400000">
            <a:off x="434722" y="4698019"/>
            <a:ext cx="1396272" cy="1368010"/>
          </a:xfrm>
          <a:prstGeom prst="ellipse">
            <a:avLst/>
          </a:prstGeom>
          <a:solidFill>
            <a:srgbClr val="C1E7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AU" sz="1100" noProof="0">
              <a:solidFill>
                <a:schemeClr val="tx2"/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393DCE8C-407A-8829-5632-3B70C48280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30" t="33479" r="75808" b="33365"/>
          <a:stretch>
            <a:fillRect/>
          </a:stretch>
        </p:blipFill>
        <p:spPr>
          <a:xfrm>
            <a:off x="321329" y="4529759"/>
            <a:ext cx="1618791" cy="1634961"/>
          </a:xfrm>
          <a:prstGeom prst="rect">
            <a:avLst/>
          </a:prstGeom>
        </p:spPr>
      </p:pic>
      <p:sp>
        <p:nvSpPr>
          <p:cNvPr id="32" name="Freeform 31">
            <a:extLst>
              <a:ext uri="{FF2B5EF4-FFF2-40B4-BE49-F238E27FC236}">
                <a16:creationId xmlns:a16="http://schemas.microsoft.com/office/drawing/2014/main" id="{46DC303E-DA6C-3AB2-E53A-F81E3E9E721D}"/>
              </a:ext>
            </a:extLst>
          </p:cNvPr>
          <p:cNvSpPr>
            <a:spLocks noChangeAspect="1"/>
          </p:cNvSpPr>
          <p:nvPr/>
        </p:nvSpPr>
        <p:spPr>
          <a:xfrm>
            <a:off x="6701764" y="-275107"/>
            <a:ext cx="2145096" cy="2467528"/>
          </a:xfrm>
          <a:custGeom>
            <a:avLst/>
            <a:gdLst>
              <a:gd name="connsiteX0" fmla="*/ 1016669 w 2057400"/>
              <a:gd name="connsiteY0" fmla="*/ 311542 h 2442410"/>
              <a:gd name="connsiteX1" fmla="*/ 144379 w 2057400"/>
              <a:gd name="connsiteY1" fmla="*/ 1231958 h 2442410"/>
              <a:gd name="connsiteX2" fmla="*/ 1016669 w 2057400"/>
              <a:gd name="connsiteY2" fmla="*/ 2152374 h 2442410"/>
              <a:gd name="connsiteX3" fmla="*/ 1888959 w 2057400"/>
              <a:gd name="connsiteY3" fmla="*/ 1231958 h 2442410"/>
              <a:gd name="connsiteX4" fmla="*/ 1016669 w 2057400"/>
              <a:gd name="connsiteY4" fmla="*/ 311542 h 2442410"/>
              <a:gd name="connsiteX5" fmla="*/ 0 w 2057400"/>
              <a:gd name="connsiteY5" fmla="*/ 0 h 2442410"/>
              <a:gd name="connsiteX6" fmla="*/ 2057400 w 2057400"/>
              <a:gd name="connsiteY6" fmla="*/ 0 h 2442410"/>
              <a:gd name="connsiteX7" fmla="*/ 2057400 w 2057400"/>
              <a:gd name="connsiteY7" fmla="*/ 2442410 h 2442410"/>
              <a:gd name="connsiteX8" fmla="*/ 0 w 2057400"/>
              <a:gd name="connsiteY8" fmla="*/ 2442410 h 24424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57400" h="2442410">
                <a:moveTo>
                  <a:pt x="1016669" y="311542"/>
                </a:moveTo>
                <a:cubicBezTo>
                  <a:pt x="534917" y="311542"/>
                  <a:pt x="144379" y="723626"/>
                  <a:pt x="144379" y="1231958"/>
                </a:cubicBezTo>
                <a:cubicBezTo>
                  <a:pt x="144379" y="1740290"/>
                  <a:pt x="534917" y="2152374"/>
                  <a:pt x="1016669" y="2152374"/>
                </a:cubicBezTo>
                <a:cubicBezTo>
                  <a:pt x="1498421" y="2152374"/>
                  <a:pt x="1888959" y="1740290"/>
                  <a:pt x="1888959" y="1231958"/>
                </a:cubicBezTo>
                <a:cubicBezTo>
                  <a:pt x="1888959" y="723626"/>
                  <a:pt x="1498421" y="311542"/>
                  <a:pt x="1016669" y="311542"/>
                </a:cubicBezTo>
                <a:close/>
                <a:moveTo>
                  <a:pt x="0" y="0"/>
                </a:moveTo>
                <a:lnTo>
                  <a:pt x="2057400" y="0"/>
                </a:lnTo>
                <a:lnTo>
                  <a:pt x="2057400" y="2442410"/>
                </a:lnTo>
                <a:lnTo>
                  <a:pt x="0" y="2442410"/>
                </a:lnTo>
                <a:close/>
              </a:path>
            </a:pathLst>
          </a:custGeom>
          <a:solidFill>
            <a:srgbClr val="FFFE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r"/>
            <a:endParaRPr lang="en-AU" sz="1100" noProof="0">
              <a:solidFill>
                <a:schemeClr val="tx2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545333B-A9A4-408C-F7CE-13BE1A3DAD46}"/>
              </a:ext>
            </a:extLst>
          </p:cNvPr>
          <p:cNvSpPr/>
          <p:nvPr/>
        </p:nvSpPr>
        <p:spPr>
          <a:xfrm rot="5400000">
            <a:off x="6331045" y="250858"/>
            <a:ext cx="907127" cy="1894745"/>
          </a:xfrm>
          <a:prstGeom prst="rect">
            <a:avLst/>
          </a:prstGeom>
          <a:solidFill>
            <a:srgbClr val="C1E7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AU" sz="1100" noProof="0">
              <a:solidFill>
                <a:schemeClr val="tx2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C9A1135-4A2D-6438-2227-44470A1A2AC1}"/>
              </a:ext>
            </a:extLst>
          </p:cNvPr>
          <p:cNvSpPr/>
          <p:nvPr/>
        </p:nvSpPr>
        <p:spPr>
          <a:xfrm rot="5400000">
            <a:off x="6331046" y="1126264"/>
            <a:ext cx="907127" cy="1894745"/>
          </a:xfrm>
          <a:prstGeom prst="rect">
            <a:avLst/>
          </a:prstGeom>
          <a:solidFill>
            <a:srgbClr val="C1E7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AU" sz="1100" noProof="0">
              <a:solidFill>
                <a:schemeClr val="tx2"/>
              </a:solidFill>
            </a:endParaRP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885BB8B1-2FBB-90FC-CC26-B1EFA61487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" t="35276" r="75389" b="29813"/>
          <a:stretch/>
        </p:blipFill>
        <p:spPr>
          <a:xfrm>
            <a:off x="5787052" y="664840"/>
            <a:ext cx="2021427" cy="2149729"/>
          </a:xfrm>
          <a:prstGeom prst="rect">
            <a:avLst/>
          </a:prstGeom>
        </p:spPr>
      </p:pic>
      <p:sp>
        <p:nvSpPr>
          <p:cNvPr id="36" name="Freeform 35">
            <a:extLst>
              <a:ext uri="{FF2B5EF4-FFF2-40B4-BE49-F238E27FC236}">
                <a16:creationId xmlns:a16="http://schemas.microsoft.com/office/drawing/2014/main" id="{E41BE81A-5908-70DE-00BB-2CAED3C87242}"/>
              </a:ext>
            </a:extLst>
          </p:cNvPr>
          <p:cNvSpPr>
            <a:spLocks noChangeAspect="1"/>
          </p:cNvSpPr>
          <p:nvPr/>
        </p:nvSpPr>
        <p:spPr>
          <a:xfrm>
            <a:off x="5725218" y="386309"/>
            <a:ext cx="2145096" cy="2467528"/>
          </a:xfrm>
          <a:custGeom>
            <a:avLst/>
            <a:gdLst>
              <a:gd name="connsiteX0" fmla="*/ 1016669 w 2057400"/>
              <a:gd name="connsiteY0" fmla="*/ 311542 h 2442410"/>
              <a:gd name="connsiteX1" fmla="*/ 144379 w 2057400"/>
              <a:gd name="connsiteY1" fmla="*/ 1231958 h 2442410"/>
              <a:gd name="connsiteX2" fmla="*/ 1016669 w 2057400"/>
              <a:gd name="connsiteY2" fmla="*/ 2152374 h 2442410"/>
              <a:gd name="connsiteX3" fmla="*/ 1888959 w 2057400"/>
              <a:gd name="connsiteY3" fmla="*/ 1231958 h 2442410"/>
              <a:gd name="connsiteX4" fmla="*/ 1016669 w 2057400"/>
              <a:gd name="connsiteY4" fmla="*/ 311542 h 2442410"/>
              <a:gd name="connsiteX5" fmla="*/ 0 w 2057400"/>
              <a:gd name="connsiteY5" fmla="*/ 0 h 2442410"/>
              <a:gd name="connsiteX6" fmla="*/ 2057400 w 2057400"/>
              <a:gd name="connsiteY6" fmla="*/ 0 h 2442410"/>
              <a:gd name="connsiteX7" fmla="*/ 2057400 w 2057400"/>
              <a:gd name="connsiteY7" fmla="*/ 2442410 h 2442410"/>
              <a:gd name="connsiteX8" fmla="*/ 0 w 2057400"/>
              <a:gd name="connsiteY8" fmla="*/ 2442410 h 24424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57400" h="2442410">
                <a:moveTo>
                  <a:pt x="1016669" y="311542"/>
                </a:moveTo>
                <a:cubicBezTo>
                  <a:pt x="534917" y="311542"/>
                  <a:pt x="144379" y="723626"/>
                  <a:pt x="144379" y="1231958"/>
                </a:cubicBezTo>
                <a:cubicBezTo>
                  <a:pt x="144379" y="1740290"/>
                  <a:pt x="534917" y="2152374"/>
                  <a:pt x="1016669" y="2152374"/>
                </a:cubicBezTo>
                <a:cubicBezTo>
                  <a:pt x="1498421" y="2152374"/>
                  <a:pt x="1888959" y="1740290"/>
                  <a:pt x="1888959" y="1231958"/>
                </a:cubicBezTo>
                <a:cubicBezTo>
                  <a:pt x="1888959" y="723626"/>
                  <a:pt x="1498421" y="311542"/>
                  <a:pt x="1016669" y="311542"/>
                </a:cubicBezTo>
                <a:close/>
                <a:moveTo>
                  <a:pt x="0" y="0"/>
                </a:moveTo>
                <a:lnTo>
                  <a:pt x="2057400" y="0"/>
                </a:lnTo>
                <a:lnTo>
                  <a:pt x="2057400" y="2442410"/>
                </a:lnTo>
                <a:lnTo>
                  <a:pt x="0" y="2442410"/>
                </a:lnTo>
                <a:close/>
              </a:path>
            </a:pathLst>
          </a:custGeom>
          <a:solidFill>
            <a:srgbClr val="FFFE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r"/>
            <a:endParaRPr lang="en-AU" sz="1100" noProof="0">
              <a:solidFill>
                <a:schemeClr val="tx2"/>
              </a:solidFill>
            </a:endParaRP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FA8727F3-8556-4BB8-422E-8E3732D6F1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997" t="9365" r="28736" b="34067"/>
          <a:stretch>
            <a:fillRect/>
          </a:stretch>
        </p:blipFill>
        <p:spPr>
          <a:xfrm rot="20659453">
            <a:off x="6215250" y="-1098540"/>
            <a:ext cx="5857498" cy="3346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283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94 -0.00047 L 0.00694 -0.00024 C 0.00226 0.00092 -0.00243 0.00254 -0.00694 0.0037 C -0.00903 0.00416 0.00104 0.00277 -0.00087 0.00139 C -0.00451 -0.00116 -0.00903 3.7037E-6 -0.01319 -0.00047 L 0.00069 -0.00672 L 0.00538 -0.00857 L 0.0099 -0.01065 C -0.00434 -0.01158 -0.01875 -0.01088 -0.03316 -0.01297 C -0.03681 -0.0132 -0.02587 -0.01389 -0.0224 -0.01482 C -0.02031 -0.01551 -0.01823 -0.01621 -0.01615 -0.01713 C -0.01372 -0.0176 -0.01111 -0.01783 -0.00851 -0.01875 C -0.0059 -0.01991 -0.00347 -0.02176 -0.00087 -0.02292 C 0.00122 -0.02385 0.0033 -0.02431 0.00538 -0.025 C 0.02083 -0.03102 -0.00312 -0.02269 0.01615 -0.02917 C 0.01042 -0.0301 0.00486 -0.0301 -0.00087 -0.03149 C -0.00295 -0.03149 -0.00799 -0.03102 -0.00694 -0.03311 C -0.00573 -0.03658 -0.00191 -0.03449 0.00069 -0.03542 C -0.00469 -0.03797 -0.01059 -0.04051 -0.01615 -0.04167 C -0.03108 -0.04422 -0.02448 -0.04236 -0.03628 -0.04584 C -0.02309 -0.05139 -0.0349 -0.04699 -0.00538 -0.04954 C -0.00035 -0.05047 0.00486 -0.05093 0.0099 -0.05186 L -0.00382 -0.05371 C -0.01424 -0.0551 -0.02187 -0.05486 -0.0316 -0.05787 C -0.03316 -0.05834 -0.03472 -0.05949 -0.03628 -0.06019 C -0.0316 -0.06158 -0.02691 -0.06274 -0.0224 -0.06412 C -0.01875 -0.06551 -0.01528 -0.0676 -0.01163 -0.06829 C -0.00556 -0.06945 0.01302 -0.07014 0.00694 -0.07014 C -0.01562 -0.07014 -0.03819 -0.06829 -0.06076 -0.06829 C -0.07413 -0.06829 -0.0342 -0.06945 -0.02083 -0.07014 L 0.02222 -0.07639 C 0.02587 -0.07709 0.03663 -0.07848 0.03299 -0.07848 C 0.0191 -0.07848 0.02413 -0.07593 0.01302 -0.07454 C 0.0059 -0.07338 -0.00139 -0.07315 -0.00851 -0.07246 L -0.02691 -0.07014 C -0.02951 -0.06945 -0.04201 -0.06621 -0.04392 -0.06621 C -0.04601 -0.06621 -0.03976 -0.0676 -0.03767 -0.06829 C -0.03368 -0.06922 -0.02951 -0.06945 -0.02552 -0.07014 C -0.02031 -0.07153 -0.0151 -0.07269 -0.01007 -0.07454 C -0.00087 -0.07709 0.00833 -0.08056 0.01771 -0.08264 C 0.02066 -0.08311 0.03003 -0.08426 0.02691 -0.08426 C 0.01667 -0.08426 0.00642 -0.08311 -0.00382 -0.08264 L -0.02847 -0.08056 L -0.05937 -0.07848 C -0.05226 -0.08172 -0.05538 -0.08056 -0.04549 -0.08264 L -0.02396 -0.08658 C -0.01979 -0.08727 -0.01562 -0.0875 -0.01163 -0.08866 C -0.00903 -0.08912 -0.00122 -0.09051 -0.00382 -0.09051 C -0.00799 -0.09051 -0.01215 -0.08936 -0.01615 -0.08866 C -0.0658 -0.09167 -0.05243 -0.08936 -0.0224 -0.0926 C -0.01788 -0.09329 -0.00347 -0.09676 0.00069 -0.09676 C 0.00278 -0.09676 -0.0033 -0.09514 -0.00538 -0.09468 C -0.01215 -0.09375 -0.01875 -0.09306 -0.02552 -0.0926 C -0.03872 -0.09167 -0.07882 -0.09051 -0.06545 -0.09051 C -0.03576 -0.09051 -0.0059 -0.0919 0.02378 -0.0926 C 0.00556 -0.09167 -0.05312 -0.08797 -0.06545 -0.08866 C -0.06927 -0.08866 -0.05833 -0.09213 -0.05469 -0.0926 C -0.03785 -0.09537 -0.02083 -0.09653 -0.00382 -0.09885 L 0.01146 -0.10093 C 0.03299 -0.10903 0.01979 -0.10301 -0.00243 -0.10301 C -0.00903 -0.10301 -0.01562 -0.1044 -0.0224 -0.10486 C 0.0349 -0.11875 -0.04809 -0.09954 0.01302 -0.11111 C 0.01771 -0.11204 0.02222 -0.11412 0.02691 -0.11528 C 0.0309 -0.11621 0.0434 -0.11736 0.03924 -0.11736 C 0.03351 -0.11736 0.02795 -0.11598 0.02222 -0.11528 C 0.00781 -0.11598 -0.00642 -0.11621 -0.02083 -0.11736 C -0.02448 -0.1176 -0.02795 -0.11922 -0.0316 -0.11922 C -0.03316 -0.11922 -0.02865 -0.11783 -0.02691 -0.11736 C -0.02448 -0.11644 -0.02187 -0.11551 -0.01927 -0.11528 C -0.00191 -0.11412 0.03299 -0.1132 0.03299 -0.11297 " pathEditMode="relative" rAng="0" ptsTypes="AAAAAAAAAAAAAAAAAAAAAAAAAAAAAAAAAAAAAAAAAAAAAAAAAAAAAAAAAAAAAAAAAAAAAA">
                                      <p:cBhvr>
                                        <p:cTn id="9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8" y="-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4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299 -0.11297 L 0.03299 -0.11227 C 0.0283 -0.11181 0.02378 -0.11042 0.0191 -0.11042 C 0.01649 -0.11042 0.01406 -0.11227 0.01146 -0.11297 C 0.00434 -0.11412 -0.00295 -0.11436 -0.01007 -0.11482 C -0.02448 -0.11574 -0.03889 -0.11621 -0.05312 -0.1169 C -0.05122 -0.1176 -0.04913 -0.11829 -0.04705 -0.11899 C -0.04444 -0.11991 -0.04184 -0.12014 -0.03941 -0.1213 C -0.03576 -0.12223 -0.03229 -0.12431 -0.02865 -0.12547 C -0.025 -0.12593 -0.02135 -0.12639 -0.01788 -0.12732 C -0.01476 -0.12778 -0.01163 -0.12848 -0.00851 -0.12917 C -0.00608 -0.1301 -0.00347 -0.13056 -0.00087 -0.13149 C 0.0033 -0.13241 0.00729 -0.13287 0.01146 -0.13334 C 0.01649 -0.13287 0.02188 -0.13287 0.02691 -0.13149 C 0.02847 -0.13056 0.02378 -0.12963 0.02222 -0.12917 C 0.01667 -0.12848 0.01094 -0.12778 0.00521 -0.12732 C -0.01788 -0.12778 -0.0408 -0.12917 -0.06389 -0.12917 C -0.06667 -0.12917 -0.07049 -0.13033 -0.0717 -0.12732 C -0.07257 -0.12477 -0.06753 -0.12593 -0.06545 -0.12547 C -0.06302 -0.12454 -0.06042 -0.12361 -0.05781 -0.12315 C -0.05573 -0.12223 -0.05365 -0.12153 -0.05174 -0.1213 C -0.04653 -0.11991 -0.04149 -0.11783 -0.03628 -0.1169 C -0.0316 -0.11598 -0.02708 -0.11551 -0.0224 -0.11482 L -0.01007 -0.11297 C 0.00521 -0.1132 0.02118 -0.10996 0.03611 -0.11482 C 0.04149 -0.11644 0.02535 -0.11899 0.02066 -0.12315 C 0.0191 -0.12454 0.01771 -0.12593 0.01615 -0.12732 C 0.01354 -0.12894 0.00764 -0.13033 0.00521 -0.13149 C -0.01007 -0.13727 0.01944 -0.1301 -0.02083 -0.13797 L -0.0316 -0.13982 C -0.01476 -0.14028 0.00226 -0.14028 0.0191 -0.14167 C 0.0217 -0.14167 0.02431 -0.14306 0.02691 -0.14399 C 0.0309 -0.14491 0.03507 -0.14514 0.03924 -0.14584 C 0.03038 -0.14653 0.0217 -0.14723 0.01302 -0.14792 C 0.00938 -0.14861 0.0059 -0.14977 0.00226 -0.15 C -0.00399 -0.15116 -0.01007 -0.15139 -0.01632 -0.15232 C -0.03628 -0.15764 -0.02639 -0.15556 -0.04549 -0.15834 C -0.04757 -0.15903 -0.04965 -0.15973 -0.05174 -0.16042 C -0.05417 -0.16111 -0.05677 -0.16158 -0.05937 -0.1625 C -0.06094 -0.1632 -0.0625 -0.16412 -0.06389 -0.16459 C -0.05 -0.16667 -0.02986 -0.16991 -0.01788 -0.17107 L 0.00677 -0.17292 C -0.03437 -0.1757 -0.01146 -0.17269 -0.03472 -0.17709 C -0.05017 -0.17963 -0.04253 -0.17778 -0.05312 -0.18125 C -0.04566 -0.1838 -0.03976 -0.18588 -0.0316 -0.1875 C -0.02274 -0.18936 0.00313 -0.19098 0.0099 -0.19167 C -0.00955 -0.19676 -0.00035 -0.19491 -0.01788 -0.19769 C -0.02708 -0.20093 -0.02187 -0.19885 -0.03316 -0.20417 L -0.03785 -0.20625 C -0.02865 -0.20695 -0.01927 -0.20695 -0.01007 -0.20811 C -0.00694 -0.20857 -0.00399 -0.20973 -0.00087 -0.21019 C 0.01094 -0.21227 0.01441 -0.21158 0.02535 -0.21436 C 0.02743 -0.21482 0.02934 -0.21574 0.03142 -0.21667 L -0.00851 -0.21875 C -0.01875 -0.21922 -0.02778 -0.22107 -0.03785 -0.22269 L -0.0224 -0.22477 C -0.01528 -0.2257 -0.00799 -0.225 -0.00087 -0.22686 C 0.00069 -0.22732 -0.00399 -0.22848 -0.00556 -0.22894 C -0.00799 -0.22963 -0.01059 -0.23033 -0.01319 -0.23079 C -0.01163 -0.23172 -0.01007 -0.23241 -0.00851 -0.23311 C -0.0066 -0.2338 -0.0033 -0.23264 -0.00243 -0.23519 C -0.00174 -0.23704 -0.00538 -0.23658 -0.00694 -0.23727 C -0.00903 -0.23774 -0.01111 -0.23889 -0.01319 -0.23889 C -0.01476 -0.23889 -0.00851 -0.23727 -0.00851 -0.23704 " pathEditMode="relative" rAng="0" ptsTypes="AAAAAAAAAAAAAAAAAAAAAAAAAAAAAAAAAAAAAAAAAAAAAAAAAAAAAAAAAAAAAAAA">
                                      <p:cBhvr>
                                        <p:cTn id="16" dur="3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31" y="-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6 L 0.05347 0.2543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4" y="12708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3" grpId="0" animBg="1"/>
      <p:bldP spid="33" grpId="1" animBg="1"/>
      <p:bldP spid="34" grpId="0" animBg="1"/>
      <p:bldP spid="34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3E3EB4-2F60-26FC-0A9D-386E0FE9CD5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31800" y="1173328"/>
            <a:ext cx="8243888" cy="2308324"/>
          </a:xfrm>
        </p:spPr>
        <p:txBody>
          <a:bodyPr/>
          <a:lstStyle/>
          <a:p>
            <a:r>
              <a:rPr lang="en-AU" sz="4800" noProof="0">
                <a:latin typeface="Edu QLD Beginner" pitchFamily="2" charset="0"/>
              </a:rPr>
              <a:t>In the next lesson we will practise taking turns when playing or working with others. </a:t>
            </a:r>
          </a:p>
        </p:txBody>
      </p:sp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3FECCF40-E4DE-130E-B4D0-3264535F41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2" r="4922"/>
          <a:stretch/>
        </p:blipFill>
        <p:spPr>
          <a:xfrm>
            <a:off x="2445491" y="3462691"/>
            <a:ext cx="3826636" cy="2836584"/>
          </a:xfrm>
          <a:custGeom>
            <a:avLst/>
            <a:gdLst>
              <a:gd name="connsiteX0" fmla="*/ 0 w 5733065"/>
              <a:gd name="connsiteY0" fmla="*/ 2293257 h 4586514"/>
              <a:gd name="connsiteX1" fmla="*/ 2866533 w 5733065"/>
              <a:gd name="connsiteY1" fmla="*/ 0 h 4586514"/>
              <a:gd name="connsiteX2" fmla="*/ 5733065 w 5733065"/>
              <a:gd name="connsiteY2" fmla="*/ 2293257 h 4586514"/>
              <a:gd name="connsiteX3" fmla="*/ 2866533 w 5733065"/>
              <a:gd name="connsiteY3" fmla="*/ 4586514 h 4586514"/>
              <a:gd name="connsiteX4" fmla="*/ 0 w 5733065"/>
              <a:gd name="connsiteY4" fmla="*/ 2293257 h 4586514"/>
              <a:gd name="connsiteX0" fmla="*/ 0 w 5672775"/>
              <a:gd name="connsiteY0" fmla="*/ 806101 h 4586514"/>
              <a:gd name="connsiteX1" fmla="*/ 2806243 w 5672775"/>
              <a:gd name="connsiteY1" fmla="*/ 0 h 4586514"/>
              <a:gd name="connsiteX2" fmla="*/ 5672775 w 5672775"/>
              <a:gd name="connsiteY2" fmla="*/ 2293257 h 4586514"/>
              <a:gd name="connsiteX3" fmla="*/ 2806243 w 5672775"/>
              <a:gd name="connsiteY3" fmla="*/ 4586514 h 4586514"/>
              <a:gd name="connsiteX4" fmla="*/ 0 w 5672775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806101 h 4586514"/>
              <a:gd name="connsiteX1" fmla="*/ 3000192 w 5866724"/>
              <a:gd name="connsiteY1" fmla="*/ 0 h 4586514"/>
              <a:gd name="connsiteX2" fmla="*/ 5866724 w 5866724"/>
              <a:gd name="connsiteY2" fmla="*/ 2293257 h 4586514"/>
              <a:gd name="connsiteX3" fmla="*/ 3000192 w 5866724"/>
              <a:gd name="connsiteY3" fmla="*/ 4586514 h 4586514"/>
              <a:gd name="connsiteX4" fmla="*/ 193949 w 5866724"/>
              <a:gd name="connsiteY4" fmla="*/ 806101 h 4586514"/>
              <a:gd name="connsiteX0" fmla="*/ 193949 w 5866724"/>
              <a:gd name="connsiteY0" fmla="*/ 648431 h 4428844"/>
              <a:gd name="connsiteX1" fmla="*/ 5723296 w 5866724"/>
              <a:gd name="connsiteY1" fmla="*/ 113635 h 4428844"/>
              <a:gd name="connsiteX2" fmla="*/ 5866724 w 5866724"/>
              <a:gd name="connsiteY2" fmla="*/ 2135587 h 4428844"/>
              <a:gd name="connsiteX3" fmla="*/ 3000192 w 5866724"/>
              <a:gd name="connsiteY3" fmla="*/ 4428844 h 4428844"/>
              <a:gd name="connsiteX4" fmla="*/ 193949 w 5866724"/>
              <a:gd name="connsiteY4" fmla="*/ 648431 h 4428844"/>
              <a:gd name="connsiteX0" fmla="*/ 193949 w 5866724"/>
              <a:gd name="connsiteY0" fmla="*/ 639455 h 4419868"/>
              <a:gd name="connsiteX1" fmla="*/ 5723296 w 5866724"/>
              <a:gd name="connsiteY1" fmla="*/ 104659 h 4419868"/>
              <a:gd name="connsiteX2" fmla="*/ 5866724 w 5866724"/>
              <a:gd name="connsiteY2" fmla="*/ 2126611 h 4419868"/>
              <a:gd name="connsiteX3" fmla="*/ 3000192 w 5866724"/>
              <a:gd name="connsiteY3" fmla="*/ 4419868 h 4419868"/>
              <a:gd name="connsiteX4" fmla="*/ 193949 w 5866724"/>
              <a:gd name="connsiteY4" fmla="*/ 639455 h 4419868"/>
              <a:gd name="connsiteX0" fmla="*/ 193949 w 6103969"/>
              <a:gd name="connsiteY0" fmla="*/ 639455 h 4419868"/>
              <a:gd name="connsiteX1" fmla="*/ 5723296 w 6103969"/>
              <a:gd name="connsiteY1" fmla="*/ 104659 h 4419868"/>
              <a:gd name="connsiteX2" fmla="*/ 5866724 w 6103969"/>
              <a:gd name="connsiteY2" fmla="*/ 2126611 h 4419868"/>
              <a:gd name="connsiteX3" fmla="*/ 3000192 w 6103969"/>
              <a:gd name="connsiteY3" fmla="*/ 4419868 h 4419868"/>
              <a:gd name="connsiteX4" fmla="*/ 193949 w 6103969"/>
              <a:gd name="connsiteY4" fmla="*/ 639455 h 4419868"/>
              <a:gd name="connsiteX0" fmla="*/ 193949 w 5866927"/>
              <a:gd name="connsiteY0" fmla="*/ 725715 h 4506128"/>
              <a:gd name="connsiteX1" fmla="*/ 5271121 w 5866927"/>
              <a:gd name="connsiteY1" fmla="*/ 0 h 4506128"/>
              <a:gd name="connsiteX2" fmla="*/ 5866724 w 5866927"/>
              <a:gd name="connsiteY2" fmla="*/ 2212871 h 4506128"/>
              <a:gd name="connsiteX3" fmla="*/ 3000192 w 5866927"/>
              <a:gd name="connsiteY3" fmla="*/ 4506128 h 4506128"/>
              <a:gd name="connsiteX4" fmla="*/ 193949 w 5866927"/>
              <a:gd name="connsiteY4" fmla="*/ 725715 h 4506128"/>
              <a:gd name="connsiteX0" fmla="*/ 193949 w 5887493"/>
              <a:gd name="connsiteY0" fmla="*/ 730942 h 4511355"/>
              <a:gd name="connsiteX1" fmla="*/ 5271121 w 5887493"/>
              <a:gd name="connsiteY1" fmla="*/ 5227 h 4511355"/>
              <a:gd name="connsiteX2" fmla="*/ 5866724 w 5887493"/>
              <a:gd name="connsiteY2" fmla="*/ 2218098 h 4511355"/>
              <a:gd name="connsiteX3" fmla="*/ 3000192 w 5887493"/>
              <a:gd name="connsiteY3" fmla="*/ 4511355 h 4511355"/>
              <a:gd name="connsiteX4" fmla="*/ 193949 w 5887493"/>
              <a:gd name="connsiteY4" fmla="*/ 730942 h 4511355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193949 w 5866724"/>
              <a:gd name="connsiteY0" fmla="*/ 811097 h 4591510"/>
              <a:gd name="connsiteX1" fmla="*/ 5040009 w 5866724"/>
              <a:gd name="connsiteY1" fmla="*/ 4995 h 4591510"/>
              <a:gd name="connsiteX2" fmla="*/ 5866724 w 5866724"/>
              <a:gd name="connsiteY2" fmla="*/ 2298253 h 4591510"/>
              <a:gd name="connsiteX3" fmla="*/ 3000192 w 5866724"/>
              <a:gd name="connsiteY3" fmla="*/ 4591510 h 4591510"/>
              <a:gd name="connsiteX4" fmla="*/ 193949 w 5866724"/>
              <a:gd name="connsiteY4" fmla="*/ 811097 h 4591510"/>
              <a:gd name="connsiteX0" fmla="*/ 88203 w 5760978"/>
              <a:gd name="connsiteY0" fmla="*/ 811097 h 4591510"/>
              <a:gd name="connsiteX1" fmla="*/ 4934263 w 5760978"/>
              <a:gd name="connsiteY1" fmla="*/ 4995 h 4591510"/>
              <a:gd name="connsiteX2" fmla="*/ 5760978 w 5760978"/>
              <a:gd name="connsiteY2" fmla="*/ 2298253 h 4591510"/>
              <a:gd name="connsiteX3" fmla="*/ 2894446 w 5760978"/>
              <a:gd name="connsiteY3" fmla="*/ 4591510 h 4591510"/>
              <a:gd name="connsiteX4" fmla="*/ 88203 w 5760978"/>
              <a:gd name="connsiteY4" fmla="*/ 811097 h 4591510"/>
              <a:gd name="connsiteX0" fmla="*/ 205536 w 5878311"/>
              <a:gd name="connsiteY0" fmla="*/ 811097 h 4601558"/>
              <a:gd name="connsiteX1" fmla="*/ 5051596 w 5878311"/>
              <a:gd name="connsiteY1" fmla="*/ 4995 h 4601558"/>
              <a:gd name="connsiteX2" fmla="*/ 5878311 w 5878311"/>
              <a:gd name="connsiteY2" fmla="*/ 2298253 h 4601558"/>
              <a:gd name="connsiteX3" fmla="*/ 1303559 w 5878311"/>
              <a:gd name="connsiteY3" fmla="*/ 4601558 h 4601558"/>
              <a:gd name="connsiteX4" fmla="*/ 205536 w 5878311"/>
              <a:gd name="connsiteY4" fmla="*/ 811097 h 4601558"/>
              <a:gd name="connsiteX0" fmla="*/ 178601 w 5851376"/>
              <a:gd name="connsiteY0" fmla="*/ 811097 h 4601558"/>
              <a:gd name="connsiteX1" fmla="*/ 5024661 w 5851376"/>
              <a:gd name="connsiteY1" fmla="*/ 4995 h 4601558"/>
              <a:gd name="connsiteX2" fmla="*/ 5851376 w 5851376"/>
              <a:gd name="connsiteY2" fmla="*/ 2298253 h 4601558"/>
              <a:gd name="connsiteX3" fmla="*/ 1276624 w 5851376"/>
              <a:gd name="connsiteY3" fmla="*/ 4601558 h 4601558"/>
              <a:gd name="connsiteX4" fmla="*/ 178601 w 5851376"/>
              <a:gd name="connsiteY4" fmla="*/ 811097 h 4601558"/>
              <a:gd name="connsiteX0" fmla="*/ 178601 w 5851376"/>
              <a:gd name="connsiteY0" fmla="*/ 811097 h 4607410"/>
              <a:gd name="connsiteX1" fmla="*/ 5024661 w 5851376"/>
              <a:gd name="connsiteY1" fmla="*/ 4995 h 4607410"/>
              <a:gd name="connsiteX2" fmla="*/ 5851376 w 5851376"/>
              <a:gd name="connsiteY2" fmla="*/ 2298253 h 4607410"/>
              <a:gd name="connsiteX3" fmla="*/ 1276624 w 5851376"/>
              <a:gd name="connsiteY3" fmla="*/ 4601558 h 4607410"/>
              <a:gd name="connsiteX4" fmla="*/ 178601 w 5851376"/>
              <a:gd name="connsiteY4" fmla="*/ 811097 h 4607410"/>
              <a:gd name="connsiteX0" fmla="*/ 178601 w 5851376"/>
              <a:gd name="connsiteY0" fmla="*/ 811097 h 4601879"/>
              <a:gd name="connsiteX1" fmla="*/ 5024661 w 5851376"/>
              <a:gd name="connsiteY1" fmla="*/ 4995 h 4601879"/>
              <a:gd name="connsiteX2" fmla="*/ 5851376 w 5851376"/>
              <a:gd name="connsiteY2" fmla="*/ 2298253 h 4601879"/>
              <a:gd name="connsiteX3" fmla="*/ 1276624 w 5851376"/>
              <a:gd name="connsiteY3" fmla="*/ 4601558 h 4601879"/>
              <a:gd name="connsiteX4" fmla="*/ 178601 w 5851376"/>
              <a:gd name="connsiteY4" fmla="*/ 811097 h 4601879"/>
              <a:gd name="connsiteX0" fmla="*/ 178601 w 5598354"/>
              <a:gd name="connsiteY0" fmla="*/ 808523 h 4709660"/>
              <a:gd name="connsiteX1" fmla="*/ 5024661 w 5598354"/>
              <a:gd name="connsiteY1" fmla="*/ 2421 h 4709660"/>
              <a:gd name="connsiteX2" fmla="*/ 5549926 w 5598354"/>
              <a:gd name="connsiteY2" fmla="*/ 4224963 h 4709660"/>
              <a:gd name="connsiteX3" fmla="*/ 1276624 w 5598354"/>
              <a:gd name="connsiteY3" fmla="*/ 4598984 h 4709660"/>
              <a:gd name="connsiteX4" fmla="*/ 178601 w 5598354"/>
              <a:gd name="connsiteY4" fmla="*/ 808523 h 4709660"/>
              <a:gd name="connsiteX0" fmla="*/ 178601 w 5915101"/>
              <a:gd name="connsiteY0" fmla="*/ 808718 h 4709855"/>
              <a:gd name="connsiteX1" fmla="*/ 5024661 w 5915101"/>
              <a:gd name="connsiteY1" fmla="*/ 2616 h 4709855"/>
              <a:gd name="connsiteX2" fmla="*/ 5549926 w 5915101"/>
              <a:gd name="connsiteY2" fmla="*/ 4225158 h 4709855"/>
              <a:gd name="connsiteX3" fmla="*/ 1276624 w 5915101"/>
              <a:gd name="connsiteY3" fmla="*/ 4599179 h 4709855"/>
              <a:gd name="connsiteX4" fmla="*/ 178601 w 5915101"/>
              <a:gd name="connsiteY4" fmla="*/ 808718 h 4709855"/>
              <a:gd name="connsiteX0" fmla="*/ 178601 w 5675803"/>
              <a:gd name="connsiteY0" fmla="*/ 808922 h 4621140"/>
              <a:gd name="connsiteX1" fmla="*/ 5024661 w 5675803"/>
              <a:gd name="connsiteY1" fmla="*/ 2820 h 4621140"/>
              <a:gd name="connsiteX2" fmla="*/ 5158040 w 5675803"/>
              <a:gd name="connsiteY2" fmla="*/ 3974153 h 4621140"/>
              <a:gd name="connsiteX3" fmla="*/ 1276624 w 5675803"/>
              <a:gd name="connsiteY3" fmla="*/ 4599383 h 4621140"/>
              <a:gd name="connsiteX4" fmla="*/ 178601 w 5675803"/>
              <a:gd name="connsiteY4" fmla="*/ 808922 h 4621140"/>
              <a:gd name="connsiteX0" fmla="*/ 178601 w 5675803"/>
              <a:gd name="connsiteY0" fmla="*/ 808922 h 4607064"/>
              <a:gd name="connsiteX1" fmla="*/ 5024661 w 5675803"/>
              <a:gd name="connsiteY1" fmla="*/ 2820 h 4607064"/>
              <a:gd name="connsiteX2" fmla="*/ 5158040 w 5675803"/>
              <a:gd name="connsiteY2" fmla="*/ 3974153 h 4607064"/>
              <a:gd name="connsiteX3" fmla="*/ 1276624 w 5675803"/>
              <a:gd name="connsiteY3" fmla="*/ 4599383 h 4607064"/>
              <a:gd name="connsiteX4" fmla="*/ 178601 w 5675803"/>
              <a:gd name="connsiteY4" fmla="*/ 808922 h 4607064"/>
              <a:gd name="connsiteX0" fmla="*/ 178601 w 5802309"/>
              <a:gd name="connsiteY0" fmla="*/ 808749 h 4651134"/>
              <a:gd name="connsiteX1" fmla="*/ 5024661 w 5802309"/>
              <a:gd name="connsiteY1" fmla="*/ 2647 h 4651134"/>
              <a:gd name="connsiteX2" fmla="*/ 5379104 w 5802309"/>
              <a:gd name="connsiteY2" fmla="*/ 4184995 h 4651134"/>
              <a:gd name="connsiteX3" fmla="*/ 1276624 w 5802309"/>
              <a:gd name="connsiteY3" fmla="*/ 4599210 h 4651134"/>
              <a:gd name="connsiteX4" fmla="*/ 178601 w 5802309"/>
              <a:gd name="connsiteY4" fmla="*/ 808749 h 465113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178601 w 5871139"/>
              <a:gd name="connsiteY0" fmla="*/ 808689 h 4651074"/>
              <a:gd name="connsiteX1" fmla="*/ 5024661 w 5871139"/>
              <a:gd name="connsiteY1" fmla="*/ 2587 h 4651074"/>
              <a:gd name="connsiteX2" fmla="*/ 5379104 w 5871139"/>
              <a:gd name="connsiteY2" fmla="*/ 4184935 h 4651074"/>
              <a:gd name="connsiteX3" fmla="*/ 1276624 w 5871139"/>
              <a:gd name="connsiteY3" fmla="*/ 4599150 h 4651074"/>
              <a:gd name="connsiteX4" fmla="*/ 178601 w 5871139"/>
              <a:gd name="connsiteY4" fmla="*/ 808689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204250 w 5705869"/>
              <a:gd name="connsiteY0" fmla="*/ 1069946 h 4651074"/>
              <a:gd name="connsiteX1" fmla="*/ 4859391 w 5705869"/>
              <a:gd name="connsiteY1" fmla="*/ 2587 h 4651074"/>
              <a:gd name="connsiteX2" fmla="*/ 5213834 w 5705869"/>
              <a:gd name="connsiteY2" fmla="*/ 4184935 h 4651074"/>
              <a:gd name="connsiteX3" fmla="*/ 1111354 w 5705869"/>
              <a:gd name="connsiteY3" fmla="*/ 4599150 h 4651074"/>
              <a:gd name="connsiteX4" fmla="*/ 204250 w 5705869"/>
              <a:gd name="connsiteY4" fmla="*/ 1069946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651074"/>
              <a:gd name="connsiteX1" fmla="*/ 4910882 w 5757360"/>
              <a:gd name="connsiteY1" fmla="*/ 2587 h 4651074"/>
              <a:gd name="connsiteX2" fmla="*/ 5265325 w 5757360"/>
              <a:gd name="connsiteY2" fmla="*/ 4184935 h 4651074"/>
              <a:gd name="connsiteX3" fmla="*/ 1162845 w 5757360"/>
              <a:gd name="connsiteY3" fmla="*/ 4599150 h 4651074"/>
              <a:gd name="connsiteX4" fmla="*/ 195451 w 5757360"/>
              <a:gd name="connsiteY4" fmla="*/ 1029752 h 4651074"/>
              <a:gd name="connsiteX0" fmla="*/ 195451 w 5757360"/>
              <a:gd name="connsiteY0" fmla="*/ 1029752 h 4599150"/>
              <a:gd name="connsiteX1" fmla="*/ 4910882 w 5757360"/>
              <a:gd name="connsiteY1" fmla="*/ 2587 h 4599150"/>
              <a:gd name="connsiteX2" fmla="*/ 5265325 w 5757360"/>
              <a:gd name="connsiteY2" fmla="*/ 4184935 h 4599150"/>
              <a:gd name="connsiteX3" fmla="*/ 1162845 w 5757360"/>
              <a:gd name="connsiteY3" fmla="*/ 4599150 h 4599150"/>
              <a:gd name="connsiteX4" fmla="*/ 195451 w 5757360"/>
              <a:gd name="connsiteY4" fmla="*/ 1029752 h 4599150"/>
              <a:gd name="connsiteX0" fmla="*/ 195451 w 5757360"/>
              <a:gd name="connsiteY0" fmla="*/ 1029752 h 4725268"/>
              <a:gd name="connsiteX1" fmla="*/ 4910882 w 5757360"/>
              <a:gd name="connsiteY1" fmla="*/ 2587 h 4725268"/>
              <a:gd name="connsiteX2" fmla="*/ 5265325 w 5757360"/>
              <a:gd name="connsiteY2" fmla="*/ 4184935 h 4725268"/>
              <a:gd name="connsiteX3" fmla="*/ 1162845 w 5757360"/>
              <a:gd name="connsiteY3" fmla="*/ 4599150 h 4725268"/>
              <a:gd name="connsiteX4" fmla="*/ 195451 w 5757360"/>
              <a:gd name="connsiteY4" fmla="*/ 1029752 h 4725268"/>
              <a:gd name="connsiteX0" fmla="*/ 194182 w 5756091"/>
              <a:gd name="connsiteY0" fmla="*/ 1029752 h 4725268"/>
              <a:gd name="connsiteX1" fmla="*/ 4909613 w 5756091"/>
              <a:gd name="connsiteY1" fmla="*/ 2587 h 4725268"/>
              <a:gd name="connsiteX2" fmla="*/ 5264056 w 5756091"/>
              <a:gd name="connsiteY2" fmla="*/ 4184935 h 4725268"/>
              <a:gd name="connsiteX3" fmla="*/ 1161576 w 5756091"/>
              <a:gd name="connsiteY3" fmla="*/ 4599150 h 4725268"/>
              <a:gd name="connsiteX4" fmla="*/ 194182 w 5756091"/>
              <a:gd name="connsiteY4" fmla="*/ 1029752 h 4725268"/>
              <a:gd name="connsiteX0" fmla="*/ 241739 w 5803648"/>
              <a:gd name="connsiteY0" fmla="*/ 1029752 h 4644801"/>
              <a:gd name="connsiteX1" fmla="*/ 4957170 w 5803648"/>
              <a:gd name="connsiteY1" fmla="*/ 2587 h 4644801"/>
              <a:gd name="connsiteX2" fmla="*/ 5311613 w 5803648"/>
              <a:gd name="connsiteY2" fmla="*/ 4184935 h 4644801"/>
              <a:gd name="connsiteX3" fmla="*/ 927779 w 5803648"/>
              <a:gd name="connsiteY3" fmla="*/ 4468521 h 4644801"/>
              <a:gd name="connsiteX4" fmla="*/ 241739 w 5803648"/>
              <a:gd name="connsiteY4" fmla="*/ 1029752 h 4644801"/>
              <a:gd name="connsiteX0" fmla="*/ 241739 w 5803648"/>
              <a:gd name="connsiteY0" fmla="*/ 1029752 h 4681566"/>
              <a:gd name="connsiteX1" fmla="*/ 4957170 w 5803648"/>
              <a:gd name="connsiteY1" fmla="*/ 2587 h 4681566"/>
              <a:gd name="connsiteX2" fmla="*/ 5311613 w 5803648"/>
              <a:gd name="connsiteY2" fmla="*/ 4184935 h 4681566"/>
              <a:gd name="connsiteX3" fmla="*/ 927779 w 5803648"/>
              <a:gd name="connsiteY3" fmla="*/ 4468521 h 4681566"/>
              <a:gd name="connsiteX4" fmla="*/ 241739 w 5803648"/>
              <a:gd name="connsiteY4" fmla="*/ 1029752 h 4681566"/>
              <a:gd name="connsiteX0" fmla="*/ 241739 w 5912208"/>
              <a:gd name="connsiteY0" fmla="*/ 1058797 h 4710611"/>
              <a:gd name="connsiteX1" fmla="*/ 4957170 w 5912208"/>
              <a:gd name="connsiteY1" fmla="*/ 31632 h 4710611"/>
              <a:gd name="connsiteX2" fmla="*/ 5311613 w 5912208"/>
              <a:gd name="connsiteY2" fmla="*/ 4213980 h 4710611"/>
              <a:gd name="connsiteX3" fmla="*/ 927779 w 5912208"/>
              <a:gd name="connsiteY3" fmla="*/ 4497566 h 4710611"/>
              <a:gd name="connsiteX4" fmla="*/ 241739 w 5912208"/>
              <a:gd name="connsiteY4" fmla="*/ 1058797 h 4710611"/>
              <a:gd name="connsiteX0" fmla="*/ 241739 w 5643205"/>
              <a:gd name="connsiteY0" fmla="*/ 909302 h 4561116"/>
              <a:gd name="connsiteX1" fmla="*/ 4042770 w 5643205"/>
              <a:gd name="connsiteY1" fmla="*/ 32862 h 4561116"/>
              <a:gd name="connsiteX2" fmla="*/ 5311613 w 5643205"/>
              <a:gd name="connsiteY2" fmla="*/ 4064485 h 4561116"/>
              <a:gd name="connsiteX3" fmla="*/ 927779 w 5643205"/>
              <a:gd name="connsiteY3" fmla="*/ 4348071 h 4561116"/>
              <a:gd name="connsiteX4" fmla="*/ 241739 w 5643205"/>
              <a:gd name="connsiteY4" fmla="*/ 909302 h 4561116"/>
              <a:gd name="connsiteX0" fmla="*/ 241739 w 5838417"/>
              <a:gd name="connsiteY0" fmla="*/ 955224 h 4607038"/>
              <a:gd name="connsiteX1" fmla="*/ 4042770 w 5838417"/>
              <a:gd name="connsiteY1" fmla="*/ 78784 h 4607038"/>
              <a:gd name="connsiteX2" fmla="*/ 5311613 w 5838417"/>
              <a:gd name="connsiteY2" fmla="*/ 4110407 h 4607038"/>
              <a:gd name="connsiteX3" fmla="*/ 927779 w 5838417"/>
              <a:gd name="connsiteY3" fmla="*/ 4393993 h 4607038"/>
              <a:gd name="connsiteX4" fmla="*/ 241739 w 5838417"/>
              <a:gd name="connsiteY4" fmla="*/ 955224 h 4607038"/>
              <a:gd name="connsiteX0" fmla="*/ 241739 w 5838417"/>
              <a:gd name="connsiteY0" fmla="*/ 955224 h 4479329"/>
              <a:gd name="connsiteX1" fmla="*/ 4042770 w 5838417"/>
              <a:gd name="connsiteY1" fmla="*/ 78784 h 4479329"/>
              <a:gd name="connsiteX2" fmla="*/ 5311613 w 5838417"/>
              <a:gd name="connsiteY2" fmla="*/ 4110407 h 4479329"/>
              <a:gd name="connsiteX3" fmla="*/ 927779 w 5838417"/>
              <a:gd name="connsiteY3" fmla="*/ 4393993 h 4479329"/>
              <a:gd name="connsiteX4" fmla="*/ 241739 w 5838417"/>
              <a:gd name="connsiteY4" fmla="*/ 955224 h 4479329"/>
              <a:gd name="connsiteX0" fmla="*/ 241739 w 5939526"/>
              <a:gd name="connsiteY0" fmla="*/ 942880 h 4466985"/>
              <a:gd name="connsiteX1" fmla="*/ 4042770 w 5939526"/>
              <a:gd name="connsiteY1" fmla="*/ 66440 h 4466985"/>
              <a:gd name="connsiteX2" fmla="*/ 5311613 w 5939526"/>
              <a:gd name="connsiteY2" fmla="*/ 4098063 h 4466985"/>
              <a:gd name="connsiteX3" fmla="*/ 927779 w 5939526"/>
              <a:gd name="connsiteY3" fmla="*/ 4381649 h 4466985"/>
              <a:gd name="connsiteX4" fmla="*/ 241739 w 5939526"/>
              <a:gd name="connsiteY4" fmla="*/ 942880 h 4466985"/>
              <a:gd name="connsiteX0" fmla="*/ 347237 w 6045024"/>
              <a:gd name="connsiteY0" fmla="*/ 942880 h 4466985"/>
              <a:gd name="connsiteX1" fmla="*/ 4148268 w 6045024"/>
              <a:gd name="connsiteY1" fmla="*/ 66440 h 4466985"/>
              <a:gd name="connsiteX2" fmla="*/ 5417111 w 6045024"/>
              <a:gd name="connsiteY2" fmla="*/ 4098063 h 4466985"/>
              <a:gd name="connsiteX3" fmla="*/ 651440 w 6045024"/>
              <a:gd name="connsiteY3" fmla="*/ 4381649 h 4466985"/>
              <a:gd name="connsiteX4" fmla="*/ 347237 w 6045024"/>
              <a:gd name="connsiteY4" fmla="*/ 942880 h 4466985"/>
              <a:gd name="connsiteX0" fmla="*/ 273775 w 5971562"/>
              <a:gd name="connsiteY0" fmla="*/ 942880 h 4466985"/>
              <a:gd name="connsiteX1" fmla="*/ 4074806 w 5971562"/>
              <a:gd name="connsiteY1" fmla="*/ 66440 h 4466985"/>
              <a:gd name="connsiteX2" fmla="*/ 5343649 w 5971562"/>
              <a:gd name="connsiteY2" fmla="*/ 4098063 h 4466985"/>
              <a:gd name="connsiteX3" fmla="*/ 577978 w 5971562"/>
              <a:gd name="connsiteY3" fmla="*/ 4381649 h 4466985"/>
              <a:gd name="connsiteX4" fmla="*/ 273775 w 5971562"/>
              <a:gd name="connsiteY4" fmla="*/ 942880 h 4466985"/>
              <a:gd name="connsiteX0" fmla="*/ 273775 w 5971562"/>
              <a:gd name="connsiteY0" fmla="*/ 942880 h 4448824"/>
              <a:gd name="connsiteX1" fmla="*/ 4074806 w 5971562"/>
              <a:gd name="connsiteY1" fmla="*/ 66440 h 4448824"/>
              <a:gd name="connsiteX2" fmla="*/ 5343649 w 5971562"/>
              <a:gd name="connsiteY2" fmla="*/ 4098063 h 4448824"/>
              <a:gd name="connsiteX3" fmla="*/ 577978 w 5971562"/>
              <a:gd name="connsiteY3" fmla="*/ 4381649 h 4448824"/>
              <a:gd name="connsiteX4" fmla="*/ 273775 w 5971562"/>
              <a:gd name="connsiteY4" fmla="*/ 942880 h 4448824"/>
              <a:gd name="connsiteX0" fmla="*/ 273775 w 5783646"/>
              <a:gd name="connsiteY0" fmla="*/ 940244 h 4466512"/>
              <a:gd name="connsiteX1" fmla="*/ 4074806 w 5783646"/>
              <a:gd name="connsiteY1" fmla="*/ 63804 h 4466512"/>
              <a:gd name="connsiteX2" fmla="*/ 5052247 w 5783646"/>
              <a:gd name="connsiteY2" fmla="*/ 4306442 h 4466512"/>
              <a:gd name="connsiteX3" fmla="*/ 577978 w 5783646"/>
              <a:gd name="connsiteY3" fmla="*/ 4379013 h 4466512"/>
              <a:gd name="connsiteX4" fmla="*/ 273775 w 5783646"/>
              <a:gd name="connsiteY4" fmla="*/ 940244 h 4466512"/>
              <a:gd name="connsiteX0" fmla="*/ 273775 w 5864506"/>
              <a:gd name="connsiteY0" fmla="*/ 934546 h 4460814"/>
              <a:gd name="connsiteX1" fmla="*/ 4074806 w 5864506"/>
              <a:gd name="connsiteY1" fmla="*/ 58106 h 4460814"/>
              <a:gd name="connsiteX2" fmla="*/ 5052247 w 5864506"/>
              <a:gd name="connsiteY2" fmla="*/ 4300744 h 4460814"/>
              <a:gd name="connsiteX3" fmla="*/ 577978 w 5864506"/>
              <a:gd name="connsiteY3" fmla="*/ 4373315 h 4460814"/>
              <a:gd name="connsiteX4" fmla="*/ 273775 w 5864506"/>
              <a:gd name="connsiteY4" fmla="*/ 934546 h 4460814"/>
              <a:gd name="connsiteX0" fmla="*/ 273775 w 5500878"/>
              <a:gd name="connsiteY0" fmla="*/ 877967 h 4404235"/>
              <a:gd name="connsiteX1" fmla="*/ 4074806 w 5500878"/>
              <a:gd name="connsiteY1" fmla="*/ 1527 h 4404235"/>
              <a:gd name="connsiteX2" fmla="*/ 5052247 w 5500878"/>
              <a:gd name="connsiteY2" fmla="*/ 4244165 h 4404235"/>
              <a:gd name="connsiteX3" fmla="*/ 577978 w 5500878"/>
              <a:gd name="connsiteY3" fmla="*/ 4316736 h 4404235"/>
              <a:gd name="connsiteX4" fmla="*/ 273775 w 5500878"/>
              <a:gd name="connsiteY4" fmla="*/ 877967 h 440423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799163"/>
              <a:gd name="connsiteY0" fmla="*/ 918147 h 4444415"/>
              <a:gd name="connsiteX1" fmla="*/ 5220318 w 5799163"/>
              <a:gd name="connsiteY1" fmla="*/ 1513 h 4444415"/>
              <a:gd name="connsiteX2" fmla="*/ 5052247 w 5799163"/>
              <a:gd name="connsiteY2" fmla="*/ 4284345 h 4444415"/>
              <a:gd name="connsiteX3" fmla="*/ 577978 w 5799163"/>
              <a:gd name="connsiteY3" fmla="*/ 4356916 h 4444415"/>
              <a:gd name="connsiteX4" fmla="*/ 273775 w 5799163"/>
              <a:gd name="connsiteY4" fmla="*/ 918147 h 4444415"/>
              <a:gd name="connsiteX0" fmla="*/ 273775 w 5961503"/>
              <a:gd name="connsiteY0" fmla="*/ 925032 h 4451300"/>
              <a:gd name="connsiteX1" fmla="*/ 5220318 w 5961503"/>
              <a:gd name="connsiteY1" fmla="*/ 8398 h 4451300"/>
              <a:gd name="connsiteX2" fmla="*/ 5052247 w 5961503"/>
              <a:gd name="connsiteY2" fmla="*/ 4291230 h 4451300"/>
              <a:gd name="connsiteX3" fmla="*/ 577978 w 5961503"/>
              <a:gd name="connsiteY3" fmla="*/ 4363801 h 4451300"/>
              <a:gd name="connsiteX4" fmla="*/ 273775 w 5961503"/>
              <a:gd name="connsiteY4" fmla="*/ 925032 h 4451300"/>
              <a:gd name="connsiteX0" fmla="*/ 273775 w 5802230"/>
              <a:gd name="connsiteY0" fmla="*/ 894937 h 4421205"/>
              <a:gd name="connsiteX1" fmla="*/ 4858577 w 5802230"/>
              <a:gd name="connsiteY1" fmla="*/ 8448 h 4421205"/>
              <a:gd name="connsiteX2" fmla="*/ 5052247 w 5802230"/>
              <a:gd name="connsiteY2" fmla="*/ 4261135 h 4421205"/>
              <a:gd name="connsiteX3" fmla="*/ 577978 w 5802230"/>
              <a:gd name="connsiteY3" fmla="*/ 4333706 h 4421205"/>
              <a:gd name="connsiteX4" fmla="*/ 273775 w 5802230"/>
              <a:gd name="connsiteY4" fmla="*/ 894937 h 4421205"/>
              <a:gd name="connsiteX0" fmla="*/ 273775 w 5537359"/>
              <a:gd name="connsiteY0" fmla="*/ 894986 h 4417612"/>
              <a:gd name="connsiteX1" fmla="*/ 4858577 w 5537359"/>
              <a:gd name="connsiteY1" fmla="*/ 8497 h 4417612"/>
              <a:gd name="connsiteX2" fmla="*/ 4559878 w 5537359"/>
              <a:gd name="connsiteY2" fmla="*/ 4231039 h 4417612"/>
              <a:gd name="connsiteX3" fmla="*/ 577978 w 5537359"/>
              <a:gd name="connsiteY3" fmla="*/ 4333755 h 4417612"/>
              <a:gd name="connsiteX4" fmla="*/ 273775 w 5537359"/>
              <a:gd name="connsiteY4" fmla="*/ 894986 h 4417612"/>
              <a:gd name="connsiteX0" fmla="*/ 273775 w 5812461"/>
              <a:gd name="connsiteY0" fmla="*/ 895572 h 4418198"/>
              <a:gd name="connsiteX1" fmla="*/ 4858577 w 5812461"/>
              <a:gd name="connsiteY1" fmla="*/ 9083 h 4418198"/>
              <a:gd name="connsiteX2" fmla="*/ 4559878 w 5812461"/>
              <a:gd name="connsiteY2" fmla="*/ 4231625 h 4418198"/>
              <a:gd name="connsiteX3" fmla="*/ 577978 w 5812461"/>
              <a:gd name="connsiteY3" fmla="*/ 4334341 h 4418198"/>
              <a:gd name="connsiteX4" fmla="*/ 273775 w 5812461"/>
              <a:gd name="connsiteY4" fmla="*/ 895572 h 4418198"/>
              <a:gd name="connsiteX0" fmla="*/ 273775 w 5806873"/>
              <a:gd name="connsiteY0" fmla="*/ 895295 h 4440129"/>
              <a:gd name="connsiteX1" fmla="*/ 4858577 w 5806873"/>
              <a:gd name="connsiteY1" fmla="*/ 8806 h 4440129"/>
              <a:gd name="connsiteX2" fmla="*/ 4549829 w 5806873"/>
              <a:gd name="connsiteY2" fmla="*/ 4382073 h 4440129"/>
              <a:gd name="connsiteX3" fmla="*/ 577978 w 5806873"/>
              <a:gd name="connsiteY3" fmla="*/ 4334064 h 4440129"/>
              <a:gd name="connsiteX4" fmla="*/ 273775 w 5806873"/>
              <a:gd name="connsiteY4" fmla="*/ 895295 h 4440129"/>
              <a:gd name="connsiteX0" fmla="*/ 273775 w 5806873"/>
              <a:gd name="connsiteY0" fmla="*/ 895295 h 4404386"/>
              <a:gd name="connsiteX1" fmla="*/ 4858577 w 5806873"/>
              <a:gd name="connsiteY1" fmla="*/ 8806 h 4404386"/>
              <a:gd name="connsiteX2" fmla="*/ 4549829 w 5806873"/>
              <a:gd name="connsiteY2" fmla="*/ 4382073 h 4404386"/>
              <a:gd name="connsiteX3" fmla="*/ 577978 w 5806873"/>
              <a:gd name="connsiteY3" fmla="*/ 4334064 h 4404386"/>
              <a:gd name="connsiteX4" fmla="*/ 273775 w 5806873"/>
              <a:gd name="connsiteY4" fmla="*/ 895295 h 4404386"/>
              <a:gd name="connsiteX0" fmla="*/ 273775 w 5810350"/>
              <a:gd name="connsiteY0" fmla="*/ 890500 h 4399591"/>
              <a:gd name="connsiteX1" fmla="*/ 4858577 w 5810350"/>
              <a:gd name="connsiteY1" fmla="*/ 4011 h 4399591"/>
              <a:gd name="connsiteX2" fmla="*/ 4549829 w 5810350"/>
              <a:gd name="connsiteY2" fmla="*/ 4377278 h 4399591"/>
              <a:gd name="connsiteX3" fmla="*/ 577978 w 5810350"/>
              <a:gd name="connsiteY3" fmla="*/ 4329269 h 4399591"/>
              <a:gd name="connsiteX4" fmla="*/ 273775 w 5810350"/>
              <a:gd name="connsiteY4" fmla="*/ 890500 h 4399591"/>
              <a:gd name="connsiteX0" fmla="*/ 305470 w 5842045"/>
              <a:gd name="connsiteY0" fmla="*/ 890500 h 4399591"/>
              <a:gd name="connsiteX1" fmla="*/ 4890272 w 5842045"/>
              <a:gd name="connsiteY1" fmla="*/ 4011 h 4399591"/>
              <a:gd name="connsiteX2" fmla="*/ 4581524 w 5842045"/>
              <a:gd name="connsiteY2" fmla="*/ 4377278 h 4399591"/>
              <a:gd name="connsiteX3" fmla="*/ 609673 w 5842045"/>
              <a:gd name="connsiteY3" fmla="*/ 4329269 h 4399591"/>
              <a:gd name="connsiteX4" fmla="*/ 305470 w 5842045"/>
              <a:gd name="connsiteY4" fmla="*/ 890500 h 4399591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786573"/>
              <a:gd name="connsiteY0" fmla="*/ 890500 h 4408812"/>
              <a:gd name="connsiteX1" fmla="*/ 4834800 w 5786573"/>
              <a:gd name="connsiteY1" fmla="*/ 4011 h 4408812"/>
              <a:gd name="connsiteX2" fmla="*/ 4526052 w 5786573"/>
              <a:gd name="connsiteY2" fmla="*/ 4377278 h 4408812"/>
              <a:gd name="connsiteX3" fmla="*/ 765216 w 5786573"/>
              <a:gd name="connsiteY3" fmla="*/ 4339317 h 4408812"/>
              <a:gd name="connsiteX4" fmla="*/ 249998 w 5786573"/>
              <a:gd name="connsiteY4" fmla="*/ 890500 h 4408812"/>
              <a:gd name="connsiteX0" fmla="*/ 249998 w 5864938"/>
              <a:gd name="connsiteY0" fmla="*/ 894601 h 4412913"/>
              <a:gd name="connsiteX1" fmla="*/ 4834800 w 5864938"/>
              <a:gd name="connsiteY1" fmla="*/ 8112 h 4412913"/>
              <a:gd name="connsiteX2" fmla="*/ 4526052 w 5864938"/>
              <a:gd name="connsiteY2" fmla="*/ 4381379 h 4412913"/>
              <a:gd name="connsiteX3" fmla="*/ 765216 w 5864938"/>
              <a:gd name="connsiteY3" fmla="*/ 4343418 h 4412913"/>
              <a:gd name="connsiteX4" fmla="*/ 249998 w 5864938"/>
              <a:gd name="connsiteY4" fmla="*/ 894601 h 4412913"/>
              <a:gd name="connsiteX0" fmla="*/ 249998 w 5804074"/>
              <a:gd name="connsiteY0" fmla="*/ 892681 h 4410993"/>
              <a:gd name="connsiteX1" fmla="*/ 4834800 w 5804074"/>
              <a:gd name="connsiteY1" fmla="*/ 6192 h 4410993"/>
              <a:gd name="connsiteX2" fmla="*/ 4526052 w 5804074"/>
              <a:gd name="connsiteY2" fmla="*/ 4379459 h 4410993"/>
              <a:gd name="connsiteX3" fmla="*/ 765216 w 5804074"/>
              <a:gd name="connsiteY3" fmla="*/ 4341498 h 4410993"/>
              <a:gd name="connsiteX4" fmla="*/ 249998 w 5804074"/>
              <a:gd name="connsiteY4" fmla="*/ 892681 h 4410993"/>
              <a:gd name="connsiteX0" fmla="*/ 251951 w 5806027"/>
              <a:gd name="connsiteY0" fmla="*/ 892681 h 4410993"/>
              <a:gd name="connsiteX1" fmla="*/ 4836753 w 5806027"/>
              <a:gd name="connsiteY1" fmla="*/ 6192 h 4410993"/>
              <a:gd name="connsiteX2" fmla="*/ 4528005 w 5806027"/>
              <a:gd name="connsiteY2" fmla="*/ 4379459 h 4410993"/>
              <a:gd name="connsiteX3" fmla="*/ 767169 w 5806027"/>
              <a:gd name="connsiteY3" fmla="*/ 4341498 h 4410993"/>
              <a:gd name="connsiteX4" fmla="*/ 251951 w 5806027"/>
              <a:gd name="connsiteY4" fmla="*/ 892681 h 4410993"/>
              <a:gd name="connsiteX0" fmla="*/ 251951 w 5952250"/>
              <a:gd name="connsiteY0" fmla="*/ 893934 h 4412246"/>
              <a:gd name="connsiteX1" fmla="*/ 4836753 w 5952250"/>
              <a:gd name="connsiteY1" fmla="*/ 7445 h 4412246"/>
              <a:gd name="connsiteX2" fmla="*/ 4528005 w 5952250"/>
              <a:gd name="connsiteY2" fmla="*/ 4380712 h 4412246"/>
              <a:gd name="connsiteX3" fmla="*/ 767169 w 5952250"/>
              <a:gd name="connsiteY3" fmla="*/ 4342751 h 4412246"/>
              <a:gd name="connsiteX4" fmla="*/ 251951 w 5952250"/>
              <a:gd name="connsiteY4" fmla="*/ 893934 h 4412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52250" h="4412246">
                <a:moveTo>
                  <a:pt x="251951" y="893934"/>
                </a:moveTo>
                <a:cubicBezTo>
                  <a:pt x="745237" y="-610713"/>
                  <a:pt x="2826165" y="406772"/>
                  <a:pt x="4836753" y="7445"/>
                </a:cubicBezTo>
                <a:cubicBezTo>
                  <a:pt x="6231043" y="-212875"/>
                  <a:pt x="6520011" y="4530693"/>
                  <a:pt x="4528005" y="4380712"/>
                </a:cubicBezTo>
                <a:cubicBezTo>
                  <a:pt x="2239413" y="3902484"/>
                  <a:pt x="2362425" y="4630059"/>
                  <a:pt x="767169" y="4342751"/>
                </a:cubicBezTo>
                <a:cubicBezTo>
                  <a:pt x="203544" y="4187932"/>
                  <a:pt x="-329936" y="2736876"/>
                  <a:pt x="251951" y="89393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8099414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0063330"/>
      </p:ext>
    </p:extLst>
  </p:cSld>
  <p:clrMapOvr>
    <a:masterClrMapping/>
  </p:clrMapOvr>
</p:sld>
</file>

<file path=ppt/theme/theme1.xml><?xml version="1.0" encoding="utf-8"?>
<a:theme xmlns:a="http://schemas.openxmlformats.org/drawingml/2006/main" name="GGSA_CharacterDev_PPT_Theme">
  <a:themeElements>
    <a:clrScheme name="GGSA">
      <a:dk1>
        <a:srgbClr val="717171"/>
      </a:dk1>
      <a:lt1>
        <a:srgbClr val="FFFFFF"/>
      </a:lt1>
      <a:dk2>
        <a:srgbClr val="0092A3"/>
      </a:dk2>
      <a:lt2>
        <a:srgbClr val="FEFAF2"/>
      </a:lt2>
      <a:accent1>
        <a:srgbClr val="177F99"/>
      </a:accent1>
      <a:accent2>
        <a:srgbClr val="7FC7CF"/>
      </a:accent2>
      <a:accent3>
        <a:srgbClr val="D9EEEB"/>
      </a:accent3>
      <a:accent4>
        <a:srgbClr val="F89D29"/>
      </a:accent4>
      <a:accent5>
        <a:srgbClr val="FDB619"/>
      </a:accent5>
      <a:accent6>
        <a:srgbClr val="FFE8B3"/>
      </a:accent6>
      <a:hlink>
        <a:srgbClr val="0000FF"/>
      </a:hlink>
      <a:folHlink>
        <a:srgbClr val="80008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solidFill>
            <a:schemeClr val="tx2">
              <a:lumMod val="75000"/>
            </a:schemeClr>
          </a:solidFill>
        </a:ln>
      </a:spPr>
      <a:bodyPr anchor="ctr"/>
      <a:lstStyle>
        <a:defPPr algn="r">
          <a:defRPr sz="1100" dirty="0" smtClean="0">
            <a:solidFill>
              <a:schemeClr val="tx2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  <a:ln>
          <a:noFill/>
        </a:ln>
      </a:spPr>
      <a:bodyPr wrap="square" rtlCol="0">
        <a:noAutofit/>
      </a:bodyPr>
      <a:lstStyle>
        <a:defPPr>
          <a:spcBef>
            <a:spcPts val="672"/>
          </a:spcBef>
          <a:defRPr sz="2800" i="0" dirty="0" smtClean="0">
            <a:solidFill>
              <a:schemeClr val="tx1"/>
            </a:solidFill>
            <a:latin typeface="Calibri"/>
            <a:cs typeface="Calibri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CHADEV Y4-5 Lesson Template V3 20240419" id="{A58A2304-82A1-614A-A59A-248C8DBCCD86}" vid="{9F2DC27F-1A0B-D946-99EB-CDA5B157DAA9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EF7453D4541F4C94DB1D6331E0719E" ma:contentTypeVersion="19" ma:contentTypeDescription="Create a new document." ma:contentTypeScope="" ma:versionID="2f2461598377cc1d69122c1f23337d5e">
  <xsd:schema xmlns:xsd="http://www.w3.org/2001/XMLSchema" xmlns:xs="http://www.w3.org/2001/XMLSchema" xmlns:p="http://schemas.microsoft.com/office/2006/metadata/properties" xmlns:ns2="d63ea73a-d7e6-4e3a-bf41-d78273581467" xmlns:ns3="f315eb64-a02b-4bd5-a84c-38ab918c4ccd" xmlns:ns4="http://schemas.microsoft.com/sharepoint/v3/fields" targetNamespace="http://schemas.microsoft.com/office/2006/metadata/properties" ma:root="true" ma:fieldsID="6701f24062e837f14f86cc189893d0b6" ns2:_="" ns3:_="" ns4:_="">
    <xsd:import namespace="d63ea73a-d7e6-4e3a-bf41-d78273581467"/>
    <xsd:import namespace="f315eb64-a02b-4bd5-a84c-38ab918c4ccd"/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_Flow_SignoffStatus" minOccurs="0"/>
                <xsd:element ref="ns3:SharedWithUsers" minOccurs="0"/>
                <xsd:element ref="ns3:SharedWithDetails" minOccurs="0"/>
                <xsd:element ref="ns4:_Revision" minOccurs="0"/>
                <xsd:element ref="ns2:Review_x0020_History" minOccurs="0"/>
                <xsd:element ref="ns2:MediaServiceObjectDetectorVersions" minOccurs="0"/>
                <xsd:element ref="ns3:_dlc_DocId" minOccurs="0"/>
                <xsd:element ref="ns3:_dlc_DocIdUrl" minOccurs="0"/>
                <xsd:element ref="ns3:_dlc_DocIdPersistId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3ea73a-d7e6-4e3a-bf41-d782735814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23a52850-eb8e-4fa7-a03f-de41acfdcd0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_Flow_SignoffStatus" ma:index="19" nillable="true" ma:displayName="Sign-off status" ma:internalName="Sign_x002d_off_x0020_status">
      <xsd:simpleType>
        <xsd:restriction base="dms:Text"/>
      </xsd:simpleType>
    </xsd:element>
    <xsd:element name="Review_x0020_History" ma:index="23" nillable="true" ma:displayName="Review History" ma:description="Provides a link to view all previous audits on the file in the Document Management system" ma:internalName="Review_x0020_History">
      <xsd:simpleType>
        <xsd:restriction base="dms:Text">
          <xsd:maxLength value="255"/>
        </xsd:restriction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15eb64-a02b-4bd5-a84c-38ab918c4cc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20cdfe1-95c5-49e3-a8d4-f4154b7228ba}" ma:internalName="TaxCatchAll" ma:showField="CatchAllData" ma:web="f315eb64-a02b-4bd5-a84c-38ab918c4cc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_dlc_DocId" ma:index="25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26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7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Revision" ma:index="22" nillable="true" ma:displayName="Revision" ma:internalName="_Revision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>
    <TaxCatchAll xmlns="f315eb64-a02b-4bd5-a84c-38ab918c4ccd" xsi:nil="true"/>
    <lcf76f155ced4ddcb4097134ff3c332f xmlns="d63ea73a-d7e6-4e3a-bf41-d78273581467">
      <Terms xmlns="http://schemas.microsoft.com/office/infopath/2007/PartnerControls"/>
    </lcf76f155ced4ddcb4097134ff3c332f>
    <MediaLengthInSeconds xmlns="d63ea73a-d7e6-4e3a-bf41-d78273581467" xsi:nil="true"/>
    <SharedWithUsers xmlns="f315eb64-a02b-4bd5-a84c-38ab918c4ccd">
      <UserInfo>
        <DisplayName>Thom Butler</DisplayName>
        <AccountId>736</AccountId>
        <AccountType/>
      </UserInfo>
    </SharedWithUsers>
    <_dlc_DocId xmlns="f315eb64-a02b-4bd5-a84c-38ab918c4ccd">3KN27SNVY5CS-90160594-429423</_dlc_DocId>
    <_dlc_DocIdUrl xmlns="f315eb64-a02b-4bd5-a84c-38ab918c4ccd">
      <Url>https://ggsaus.sharepoint.com/sites/Curriculum/_layouts/15/DocIdRedir.aspx?ID=3KN27SNVY5CS-90160594-429423</Url>
      <Description>3KN27SNVY5CS-90160594-429423</Description>
    </_dlc_DocIdUrl>
    <_Flow_SignoffStatus xmlns="d63ea73a-d7e6-4e3a-bf41-d78273581467" xsi:nil="true"/>
    <_Revision xmlns="http://schemas.microsoft.com/sharepoint/v3/fields" xsi:nil="true"/>
    <Review_x0020_History xmlns="d63ea73a-d7e6-4e3a-bf41-d78273581467" xsi:nil="true"/>
    <_dlc_DocIdPersistId xmlns="f315eb64-a02b-4bd5-a84c-38ab918c4ccd">false</_dlc_DocIdPersistId>
  </documentManagement>
</p:properti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D723E605-E178-419B-BA7A-3ABB845B299A}">
  <ds:schemaRefs>
    <ds:schemaRef ds:uri="d63ea73a-d7e6-4e3a-bf41-d78273581467"/>
    <ds:schemaRef ds:uri="f315eb64-a02b-4bd5-a84c-38ab918c4c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/field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126B2F9-9E5E-47F6-8BD5-9996CAB193A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CCA1584-9CA9-46D4-BE44-1AD376E0FB8E}">
  <ds:schemaRefs>
    <ds:schemaRef ds:uri="http://schemas.microsoft.com/office/2006/metadata/properties"/>
    <ds:schemaRef ds:uri="http://purl.org/dc/dcmitype/"/>
    <ds:schemaRef ds:uri="f315eb64-a02b-4bd5-a84c-38ab918c4ccd"/>
    <ds:schemaRef ds:uri="d63ea73a-d7e6-4e3a-bf41-d78273581467"/>
    <ds:schemaRef ds:uri="http://schemas.microsoft.com/sharepoint/v3/fields"/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purl.org/dc/terms/"/>
  </ds:schemaRefs>
</ds:datastoreItem>
</file>

<file path=customXml/itemProps4.xml><?xml version="1.0" encoding="utf-8"?>
<ds:datastoreItem xmlns:ds="http://schemas.openxmlformats.org/officeDocument/2006/customXml" ds:itemID="{EB5A8FAF-581A-4C97-9ADF-CC73324A2D10}">
  <ds:schemaRefs>
    <ds:schemaRef ds:uri="http://schemas.microsoft.com/sharepoint/events"/>
  </ds:schemaRefs>
</ds:datastoreItem>
</file>

<file path=docMetadata/LabelInfo.xml><?xml version="1.0" encoding="utf-8"?>
<clbl:labelList xmlns:clbl="http://schemas.microsoft.com/office/2020/mipLabelMetadata">
  <clbl:label id="{9244ecb8-16fe-4c0f-8e27-d1c8d10e61bf}" enabled="0" method="" siteId="{9244ecb8-16fe-4c0f-8e27-d1c8d10e61bf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CHADEV Year 4 Lesson Template V3 20240419</Template>
  <TotalTime>0</TotalTime>
  <Words>159</Words>
  <Application>Microsoft Macintosh PowerPoint</Application>
  <PresentationFormat>On-screen Show (4:3)</PresentationFormat>
  <Paragraphs>24</Paragraphs>
  <Slides>21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Calibri</vt:lpstr>
      <vt:lpstr>Gotham-Book</vt:lpstr>
      <vt:lpstr>Calibr</vt:lpstr>
      <vt:lpstr>Edu QLD Beginner</vt:lpstr>
      <vt:lpstr>Copperplate</vt:lpstr>
      <vt:lpstr>American Typewriter</vt:lpstr>
      <vt:lpstr>Arial</vt:lpstr>
      <vt:lpstr>GGSA_CharacterDev_PPT_Theme</vt:lpstr>
      <vt:lpstr>Respect and Safety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44</dc:title>
  <dc:subject>Parenting</dc:subject>
  <dc:creator>Mahmoud Diaa</dc:creator>
  <cp:keywords>Parenting</cp:keywords>
  <cp:lastModifiedBy>Juliana Beegan</cp:lastModifiedBy>
  <cp:revision>1</cp:revision>
  <cp:lastPrinted>2021-04-07T01:54:21Z</cp:lastPrinted>
  <dcterms:created xsi:type="dcterms:W3CDTF">2024-04-29T10:07:44Z</dcterms:created>
  <dcterms:modified xsi:type="dcterms:W3CDTF">2026-02-17T02:32:54Z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0x01010023EF7453D4541F4C94DB1D6331E0719E</vt:lpwstr>
  </property>
  <property fmtid="{D5CDD505-2E9C-101B-9397-08002B2CF9AE}" pid="3" name="Order">
    <vt:r8>6578600</vt:r8>
  </property>
  <property fmtid="{D5CDD505-2E9C-101B-9397-08002B2CF9AE}" pid="4" name="dcProductDevelopment">
    <vt:bool>false</vt:bool>
  </property>
  <property fmtid="{D5CDD505-2E9C-101B-9397-08002B2CF9AE}" pid="5" name="dcInternalEvaluationLibrary">
    <vt:bool>false</vt:bool>
  </property>
  <property fmtid="{D5CDD505-2E9C-101B-9397-08002B2CF9AE}" pid="6" name="dcMarketingServices">
    <vt:bool>false</vt:bool>
  </property>
  <property fmtid="{D5CDD505-2E9C-101B-9397-08002B2CF9AE}" pid="7" name="dcIntranet">
    <vt:bool>false</vt:bool>
  </property>
  <property fmtid="{D5CDD505-2E9C-101B-9397-08002B2CF9AE}" pid="8" name="dcExternalEvaluationLibrary">
    <vt:bool>false</vt:bool>
  </property>
  <property fmtid="{D5CDD505-2E9C-101B-9397-08002B2CF9AE}" pid="9" name="dcSchoolsAllStaff">
    <vt:bool>false</vt:bool>
  </property>
  <property fmtid="{D5CDD505-2E9C-101B-9397-08002B2CF9AE}" pid="10" name="dcDirectors">
    <vt:bool>false</vt:bool>
  </property>
  <property fmtid="{D5CDD505-2E9C-101B-9397-08002B2CF9AE}" pid="11" name="dcGreatTeachingPortal">
    <vt:bool>false</vt:bool>
  </property>
  <property fmtid="{D5CDD505-2E9C-101B-9397-08002B2CF9AE}" pid="12" name="dcBrochureStand">
    <vt:bool>false</vt:bool>
  </property>
  <property fmtid="{D5CDD505-2E9C-101B-9397-08002B2CF9AE}" pid="13" name="dcSchoolPrincipals">
    <vt:bool>false</vt:bool>
  </property>
  <property fmtid="{D5CDD505-2E9C-101B-9397-08002B2CF9AE}" pid="14" name="dcWebsite">
    <vt:bool>false</vt:bool>
  </property>
  <property fmtid="{D5CDD505-2E9C-101B-9397-08002B2CF9AE}" pid="15" name="dcDigitalDatabase">
    <vt:bool>false</vt:bool>
  </property>
  <property fmtid="{D5CDD505-2E9C-101B-9397-08002B2CF9AE}" pid="16" name="dcProductFolders">
    <vt:bool>false</vt:bool>
  </property>
  <property fmtid="{D5CDD505-2E9C-101B-9397-08002B2CF9AE}" pid="17" name="dcCEOSocialMedia">
    <vt:bool>false</vt:bool>
  </property>
  <property fmtid="{D5CDD505-2E9C-101B-9397-08002B2CF9AE}" pid="18" name="dcBusinessServices">
    <vt:bool>false</vt:bool>
  </property>
  <property fmtid="{D5CDD505-2E9C-101B-9397-08002B2CF9AE}" pid="19" name="dcInfoHub">
    <vt:bool>false</vt:bool>
  </property>
  <property fmtid="{D5CDD505-2E9C-101B-9397-08002B2CF9AE}" pid="20" name="dcManagement">
    <vt:bool>false</vt:bool>
  </property>
  <property fmtid="{D5CDD505-2E9C-101B-9397-08002B2CF9AE}" pid="21" name="dcSchoolPartnerships">
    <vt:bool>false</vt:bool>
  </property>
  <property fmtid="{D5CDD505-2E9C-101B-9397-08002B2CF9AE}" pid="22" name="dcCurriculumResourceLibrary">
    <vt:bool>false</vt:bool>
  </property>
  <property fmtid="{D5CDD505-2E9C-101B-9397-08002B2CF9AE}" pid="23" name="dcAllGGSAStaff">
    <vt:bool>false</vt:bool>
  </property>
  <property fmtid="{D5CDD505-2E9C-101B-9397-08002B2CF9AE}" pid="24" name="dcSocialMedia">
    <vt:bool>false</vt:bool>
  </property>
  <property fmtid="{D5CDD505-2E9C-101B-9397-08002B2CF9AE}" pid="25" name="MediaServiceImageTags">
    <vt:lpwstr/>
  </property>
  <property fmtid="{D5CDD505-2E9C-101B-9397-08002B2CF9AE}" pid="26" name="xd_ProgID">
    <vt:lpwstr/>
  </property>
  <property fmtid="{D5CDD505-2E9C-101B-9397-08002B2CF9AE}" pid="27" name="_dlc_DocId">
    <vt:lpwstr>GGSAPD-1028343255-299314</vt:lpwstr>
  </property>
  <property fmtid="{D5CDD505-2E9C-101B-9397-08002B2CF9AE}" pid="28" name="_ColorHex">
    <vt:lpwstr/>
  </property>
  <property fmtid="{D5CDD505-2E9C-101B-9397-08002B2CF9AE}" pid="29" name="_Emoji">
    <vt:lpwstr/>
  </property>
  <property fmtid="{D5CDD505-2E9C-101B-9397-08002B2CF9AE}" pid="30" name="auditStatus">
    <vt:lpwstr>Created</vt:lpwstr>
  </property>
  <property fmtid="{D5CDD505-2E9C-101B-9397-08002B2CF9AE}" pid="31" name="ComplianceAssetId">
    <vt:lpwstr/>
  </property>
  <property fmtid="{D5CDD505-2E9C-101B-9397-08002B2CF9AE}" pid="32" name="TemplateUrl">
    <vt:lpwstr/>
  </property>
  <property fmtid="{D5CDD505-2E9C-101B-9397-08002B2CF9AE}" pid="33" name="Request">
    <vt:lpwstr>, </vt:lpwstr>
  </property>
  <property fmtid="{D5CDD505-2E9C-101B-9397-08002B2CF9AE}" pid="34" name="_ColorTag">
    <vt:lpwstr/>
  </property>
  <property fmtid="{D5CDD505-2E9C-101B-9397-08002B2CF9AE}" pid="35" name="_ExtendedDescription">
    <vt:lpwstr/>
  </property>
  <property fmtid="{D5CDD505-2E9C-101B-9397-08002B2CF9AE}" pid="36" name="TriggerFlowInfo">
    <vt:lpwstr/>
  </property>
  <property fmtid="{D5CDD505-2E9C-101B-9397-08002B2CF9AE}" pid="37" name="_dlc_DocIdUrl">
    <vt:lpwstr>https://ggsaus.sharepoint.com/sites/ProductDevelopment/_layouts/15/DocIdRedir.aspx?ID=GGSAPD-1028343255-299314, GGSAPD-1028343255-299314</vt:lpwstr>
  </property>
  <property fmtid="{D5CDD505-2E9C-101B-9397-08002B2CF9AE}" pid="38" name="xd_Signature">
    <vt:bool>false</vt:bool>
  </property>
  <property fmtid="{D5CDD505-2E9C-101B-9397-08002B2CF9AE}" pid="39" name="SharedWithUsers">
    <vt:lpwstr>5571;#Vanessa Leonhardt;#5694;#Jacqui Castorina</vt:lpwstr>
  </property>
  <property fmtid="{D5CDD505-2E9C-101B-9397-08002B2CF9AE}" pid="40" name="_dlc_DocIdItemGuid">
    <vt:lpwstr>5758cbae-f38e-4a33-88d2-76e6125cf41a</vt:lpwstr>
  </property>
</Properties>
</file>