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6.xml" ContentType="application/vnd.openxmlformats-officedocument.presentationml.notesSlide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notesSlides/notesSlide10.xml" ContentType="application/vnd.openxmlformats-officedocument.presentationml.notesSlide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notesSlides/notesSlide11.xml" ContentType="application/vnd.openxmlformats-officedocument.presentationml.notesSlide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6213" r:id="rId5"/>
    <p:sldMasterId id="2147486353" r:id="rId6"/>
  </p:sldMasterIdLst>
  <p:notesMasterIdLst>
    <p:notesMasterId r:id="rId19"/>
  </p:notesMasterIdLst>
  <p:handoutMasterIdLst>
    <p:handoutMasterId r:id="rId20"/>
  </p:handoutMasterIdLst>
  <p:sldIdLst>
    <p:sldId id="256" r:id="rId7"/>
    <p:sldId id="316" r:id="rId8"/>
    <p:sldId id="308" r:id="rId9"/>
    <p:sldId id="303" r:id="rId10"/>
    <p:sldId id="331" r:id="rId11"/>
    <p:sldId id="336" r:id="rId12"/>
    <p:sldId id="317" r:id="rId13"/>
    <p:sldId id="326" r:id="rId14"/>
    <p:sldId id="338" r:id="rId15"/>
    <p:sldId id="337" r:id="rId16"/>
    <p:sldId id="339" r:id="rId17"/>
    <p:sldId id="298" r:id="rId18"/>
  </p:sldIdLst>
  <p:sldSz cx="9144000" cy="6858000" type="screen4x3"/>
  <p:notesSz cx="7019925" cy="93059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527" userDrawn="1">
          <p15:clr>
            <a:srgbClr val="A4A3A4"/>
          </p15:clr>
        </p15:guide>
        <p15:guide id="2" pos="272" userDrawn="1">
          <p15:clr>
            <a:srgbClr val="A4A3A4"/>
          </p15:clr>
        </p15:guide>
        <p15:guide id="3" pos="2880" userDrawn="1">
          <p15:clr>
            <a:srgbClr val="A4A3A4"/>
          </p15:clr>
        </p15:guide>
        <p15:guide id="4" pos="5465" userDrawn="1">
          <p15:clr>
            <a:srgbClr val="A4A3A4"/>
          </p15:clr>
        </p15:guide>
        <p15:guide id="5" orient="horz" pos="2137" userDrawn="1">
          <p15:clr>
            <a:srgbClr val="A4A3A4"/>
          </p15:clr>
        </p15:guide>
        <p15:guide id="6" orient="horz" pos="3974" userDrawn="1">
          <p15:clr>
            <a:srgbClr val="A4A3A4"/>
          </p15:clr>
        </p15:guide>
        <p15:guide id="7" orient="horz" pos="25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1" userDrawn="1">
          <p15:clr>
            <a:srgbClr val="A4A3A4"/>
          </p15:clr>
        </p15:guide>
        <p15:guide id="2" pos="2212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BEFD907-E8D3-4FEF-010B-B12E1FDB0339}" name="Gayle Oddy" initials="GO" userId="S::goddy@goodtogreatschools.org.au::61c9dd14-8266-4dbc-b27d-5a316dd0cb9a" providerId="AD"/>
  <p188:author id="{C4288552-6D0E-8CC2-62D5-390F7A912CEC}" name="Abbas Kassem" initials="" userId="S::akassem@goodtogreatschools.org.au::b5422da9-d130-411e-8a14-2c174765e2f3" providerId="AD"/>
  <p188:author id="{886C0F5E-60D4-7021-4ADF-5889116CC97C}" name="Monica Bennett" initials="MB" userId="S::mbennett@goodtogreatschools.org.au::a878a5d4-89bf-4f61-b999-31e96cd05c98" providerId="AD"/>
  <p188:author id="{A858C27E-DE66-476E-F0D9-1C44EA3E7CC1}" name="Chantal Rae" initials="CR" userId="S::crae@goodtogreatschools.org.au::a1db561e-73a2-489d-a119-0f73c1c2f06f" providerId="AD"/>
  <p188:author id="{F9EC709B-A35B-5782-C0E0-A56C6394654A}" name="Sara Reynolds" initials="SR" userId="S::sreynolds@goodtogreatschools.org.au::69865588-b2e5-414a-9d2a-0cd2581b20ed" providerId="AD"/>
  <p188:author id="{975C13B1-098B-AE78-A050-04A321074122}" name="Nathan Duff" initials="ND" userId="S::nduff@goodtogreatschools.org.au::5454dd5d-9811-49f6-92ba-8b7b8eb9777a" providerId="AD"/>
  <p188:author id="{9B6C35E0-19F5-AC4A-AE69-0037BB855A2A}" name="Duncan Hastie" initials="DH" userId="S::dhastie@goodtogreatschools.org.au::6b9ddfa0-3e8b-4c72-a299-e1e58d399348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udy Sinnamon" initials="TS" lastIdx="16" clrIdx="0"/>
  <p:cmAuthor id="2" name="ayesha@checkitediting.com.au" initials="a" lastIdx="1" clrIdx="1">
    <p:extLst>
      <p:ext uri="{19B8F6BF-5375-455C-9EA6-DF929625EA0E}">
        <p15:presenceInfo xmlns:p15="http://schemas.microsoft.com/office/powerpoint/2012/main" userId="3ac9f934761b203a" providerId="Windows Live"/>
      </p:ext>
    </p:extLst>
  </p:cmAuthor>
  <p:cmAuthor id="3" name="Nadine Anderson-Conklin" initials="NAC" lastIdx="2" clrIdx="2">
    <p:extLst>
      <p:ext uri="{19B8F6BF-5375-455C-9EA6-DF929625EA0E}">
        <p15:presenceInfo xmlns:p15="http://schemas.microsoft.com/office/powerpoint/2012/main" userId="S::NAnderson@goodtogreatschools.org.au::a935aca9-513a-492d-957e-465cbe939dd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AC1BE"/>
    <a:srgbClr val="C1E7EA"/>
    <a:srgbClr val="FFEAAB"/>
    <a:srgbClr val="FFEBAB"/>
    <a:srgbClr val="FFFDF5"/>
    <a:srgbClr val="FFFEFA"/>
    <a:srgbClr val="FAFFFF"/>
    <a:srgbClr val="F5FFFF"/>
    <a:srgbClr val="FFFB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480352-89CA-BE41-B99C-1A1917D53171}" v="5" dt="2026-03-12T20:51:32.3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7"/>
    <p:restoredTop sz="75726" autoAdjust="0"/>
  </p:normalViewPr>
  <p:slideViewPr>
    <p:cSldViewPr snapToGrid="0">
      <p:cViewPr varScale="1">
        <p:scale>
          <a:sx n="79" d="100"/>
          <a:sy n="79" d="100"/>
        </p:scale>
        <p:origin x="2392" y="168"/>
      </p:cViewPr>
      <p:guideLst>
        <p:guide orient="horz" pos="527"/>
        <p:guide pos="272"/>
        <p:guide pos="2880"/>
        <p:guide pos="5465"/>
        <p:guide orient="horz" pos="2137"/>
        <p:guide orient="horz" pos="3974"/>
        <p:guide orient="horz" pos="256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31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28" Type="http://schemas.microsoft.com/office/2018/10/relationships/authors" Target="authors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ana Beegan" userId="4c05f302-eb34-4b48-a27e-a525affba11d" providerId="ADAL" clId="{C64F27B7-0214-51B6-AEBC-46A80069714E}"/>
    <pc:docChg chg="custSel modSld">
      <pc:chgData name="Juliana Beegan" userId="4c05f302-eb34-4b48-a27e-a525affba11d" providerId="ADAL" clId="{C64F27B7-0214-51B6-AEBC-46A80069714E}" dt="2026-03-12T20:51:35.221" v="14" actId="478"/>
      <pc:docMkLst>
        <pc:docMk/>
      </pc:docMkLst>
      <pc:sldChg chg="addSp delSp modSp mod">
        <pc:chgData name="Juliana Beegan" userId="4c05f302-eb34-4b48-a27e-a525affba11d" providerId="ADAL" clId="{C64F27B7-0214-51B6-AEBC-46A80069714E}" dt="2026-03-12T20:51:25.213" v="11" actId="478"/>
        <pc:sldMkLst>
          <pc:docMk/>
          <pc:sldMk cId="2585116655" sldId="256"/>
        </pc:sldMkLst>
        <pc:picChg chg="add del mod">
          <ac:chgData name="Juliana Beegan" userId="4c05f302-eb34-4b48-a27e-a525affba11d" providerId="ADAL" clId="{C64F27B7-0214-51B6-AEBC-46A80069714E}" dt="2026-03-12T20:51:25.213" v="11" actId="478"/>
          <ac:picMkLst>
            <pc:docMk/>
            <pc:sldMk cId="2585116655" sldId="256"/>
            <ac:picMk id="2" creationId="{F4E8C71E-9EF0-AC60-F5B1-C6DD4612E9F7}"/>
          </ac:picMkLst>
        </pc:picChg>
      </pc:sldChg>
      <pc:sldChg chg="addSp delSp modSp mod">
        <pc:chgData name="Juliana Beegan" userId="4c05f302-eb34-4b48-a27e-a525affba11d" providerId="ADAL" clId="{C64F27B7-0214-51B6-AEBC-46A80069714E}" dt="2026-03-12T20:51:23.018" v="10" actId="478"/>
        <pc:sldMkLst>
          <pc:docMk/>
          <pc:sldMk cId="3373419600" sldId="316"/>
        </pc:sldMkLst>
        <pc:picChg chg="add del mod">
          <ac:chgData name="Juliana Beegan" userId="4c05f302-eb34-4b48-a27e-a525affba11d" providerId="ADAL" clId="{C64F27B7-0214-51B6-AEBC-46A80069714E}" dt="2026-03-12T20:51:23.018" v="10" actId="478"/>
          <ac:picMkLst>
            <pc:docMk/>
            <pc:sldMk cId="3373419600" sldId="316"/>
            <ac:picMk id="4" creationId="{3902456F-C443-0B56-7456-983CFC5FB3CB}"/>
          </ac:picMkLst>
        </pc:picChg>
      </pc:sldChg>
      <pc:sldChg chg="addSp delSp modSp mod">
        <pc:chgData name="Juliana Beegan" userId="4c05f302-eb34-4b48-a27e-a525affba11d" providerId="ADAL" clId="{C64F27B7-0214-51B6-AEBC-46A80069714E}" dt="2026-03-12T20:49:23.801" v="5" actId="478"/>
        <pc:sldMkLst>
          <pc:docMk/>
          <pc:sldMk cId="1687659403" sldId="317"/>
        </pc:sldMkLst>
        <pc:picChg chg="add del mod">
          <ac:chgData name="Juliana Beegan" userId="4c05f302-eb34-4b48-a27e-a525affba11d" providerId="ADAL" clId="{C64F27B7-0214-51B6-AEBC-46A80069714E}" dt="2026-03-12T20:49:23.801" v="5" actId="478"/>
          <ac:picMkLst>
            <pc:docMk/>
            <pc:sldMk cId="1687659403" sldId="317"/>
            <ac:picMk id="2" creationId="{D0E3EA0D-3998-ACD0-FF1F-C1D2004FD5DC}"/>
          </ac:picMkLst>
        </pc:picChg>
        <pc:picChg chg="add del mod">
          <ac:chgData name="Juliana Beegan" userId="4c05f302-eb34-4b48-a27e-a525affba11d" providerId="ADAL" clId="{C64F27B7-0214-51B6-AEBC-46A80069714E}" dt="2026-03-12T20:49:22.905" v="4" actId="478"/>
          <ac:picMkLst>
            <pc:docMk/>
            <pc:sldMk cId="1687659403" sldId="317"/>
            <ac:picMk id="5" creationId="{F5A3D97E-40BB-8A79-CE71-D6851189AEB1}"/>
          </ac:picMkLst>
        </pc:picChg>
      </pc:sldChg>
      <pc:sldChg chg="addSp delSp modSp mod">
        <pc:chgData name="Juliana Beegan" userId="4c05f302-eb34-4b48-a27e-a525affba11d" providerId="ADAL" clId="{C64F27B7-0214-51B6-AEBC-46A80069714E}" dt="2026-03-12T20:51:35.221" v="14" actId="478"/>
        <pc:sldMkLst>
          <pc:docMk/>
          <pc:sldMk cId="2722773681" sldId="326"/>
        </pc:sldMkLst>
        <pc:picChg chg="add del mod">
          <ac:chgData name="Juliana Beegan" userId="4c05f302-eb34-4b48-a27e-a525affba11d" providerId="ADAL" clId="{C64F27B7-0214-51B6-AEBC-46A80069714E}" dt="2026-03-12T20:51:35.221" v="14" actId="478"/>
          <ac:picMkLst>
            <pc:docMk/>
            <pc:sldMk cId="2722773681" sldId="326"/>
            <ac:picMk id="4" creationId="{94419593-0AB7-BDAD-5322-626892A3739D}"/>
          </ac:picMkLst>
        </pc:picChg>
      </pc:sldChg>
    </pc:docChg>
  </pc:docChgLst>
  <pc:docChgLst>
    <pc:chgData name="Monica Bennett" userId="a878a5d4-89bf-4f61-b999-31e96cd05c98" providerId="ADAL" clId="{CAF369FA-829B-40D8-BD2A-4EF96B6D10D6}"/>
    <pc:docChg chg="undo custSel addSld delSld modSld modMainMaster">
      <pc:chgData name="Monica Bennett" userId="a878a5d4-89bf-4f61-b999-31e96cd05c98" providerId="ADAL" clId="{CAF369FA-829B-40D8-BD2A-4EF96B6D10D6}" dt="2026-03-10T14:51:55.299" v="2725" actId="20577"/>
      <pc:docMkLst>
        <pc:docMk/>
      </pc:docMkLst>
      <pc:sldChg chg="modSp mod modNotesTx">
        <pc:chgData name="Monica Bennett" userId="a878a5d4-89bf-4f61-b999-31e96cd05c98" providerId="ADAL" clId="{CAF369FA-829B-40D8-BD2A-4EF96B6D10D6}" dt="2026-02-26T16:16:50.851" v="2697" actId="20577"/>
        <pc:sldMkLst>
          <pc:docMk/>
          <pc:sldMk cId="2585116655" sldId="256"/>
        </pc:sldMkLst>
        <pc:picChg chg="mod modCrop">
          <ac:chgData name="Monica Bennett" userId="a878a5d4-89bf-4f61-b999-31e96cd05c98" providerId="ADAL" clId="{CAF369FA-829B-40D8-BD2A-4EF96B6D10D6}" dt="2026-02-23T23:12:53.439" v="2460" actId="18131"/>
          <ac:picMkLst>
            <pc:docMk/>
            <pc:sldMk cId="2585116655" sldId="256"/>
            <ac:picMk id="6" creationId="{B1D31F94-6455-54D5-2707-8E4151E3B442}"/>
          </ac:picMkLst>
        </pc:picChg>
      </pc:sldChg>
      <pc:sldChg chg="addSp delSp modSp mod modAnim modNotesTx">
        <pc:chgData name="Monica Bennett" userId="a878a5d4-89bf-4f61-b999-31e96cd05c98" providerId="ADAL" clId="{CAF369FA-829B-40D8-BD2A-4EF96B6D10D6}" dt="2026-02-26T16:17:02.908" v="2700" actId="20577"/>
        <pc:sldMkLst>
          <pc:docMk/>
          <pc:sldMk cId="1823500892" sldId="303"/>
        </pc:sldMkLst>
        <pc:spChg chg="mod">
          <ac:chgData name="Monica Bennett" userId="a878a5d4-89bf-4f61-b999-31e96cd05c98" providerId="ADAL" clId="{CAF369FA-829B-40D8-BD2A-4EF96B6D10D6}" dt="2026-02-23T21:48:11.131" v="355" actId="1037"/>
          <ac:spMkLst>
            <pc:docMk/>
            <pc:sldMk cId="1823500892" sldId="303"/>
            <ac:spMk id="3" creationId="{B929D45A-3892-DB59-640D-6FAD1630993E}"/>
          </ac:spMkLst>
        </pc:spChg>
        <pc:spChg chg="mod">
          <ac:chgData name="Monica Bennett" userId="a878a5d4-89bf-4f61-b999-31e96cd05c98" providerId="ADAL" clId="{CAF369FA-829B-40D8-BD2A-4EF96B6D10D6}" dt="2026-02-23T21:44:12.596" v="314" actId="1076"/>
          <ac:spMkLst>
            <pc:docMk/>
            <pc:sldMk cId="1823500892" sldId="303"/>
            <ac:spMk id="9" creationId="{ABE548C1-AC94-4912-31AA-4C7E55E9F5AA}"/>
          </ac:spMkLst>
        </pc:spChg>
      </pc:sldChg>
      <pc:sldChg chg="modSp modNotesTx">
        <pc:chgData name="Monica Bennett" userId="a878a5d4-89bf-4f61-b999-31e96cd05c98" providerId="ADAL" clId="{CAF369FA-829B-40D8-BD2A-4EF96B6D10D6}" dt="2026-02-26T16:16:57.596" v="2699" actId="20577"/>
        <pc:sldMkLst>
          <pc:docMk/>
          <pc:sldMk cId="3135073904" sldId="308"/>
        </pc:sldMkLst>
        <pc:picChg chg="mod">
          <ac:chgData name="Monica Bennett" userId="a878a5d4-89bf-4f61-b999-31e96cd05c98" providerId="ADAL" clId="{CAF369FA-829B-40D8-BD2A-4EF96B6D10D6}" dt="2026-02-23T22:29:37.468" v="858" actId="14826"/>
          <ac:picMkLst>
            <pc:docMk/>
            <pc:sldMk cId="3135073904" sldId="308"/>
            <ac:picMk id="3" creationId="{2901C114-8DBF-1474-7A34-4696FBF9538D}"/>
          </ac:picMkLst>
        </pc:picChg>
      </pc:sldChg>
      <pc:sldChg chg="modSp mod modNotesTx">
        <pc:chgData name="Monica Bennett" userId="a878a5d4-89bf-4f61-b999-31e96cd05c98" providerId="ADAL" clId="{CAF369FA-829B-40D8-BD2A-4EF96B6D10D6}" dt="2026-02-26T16:16:53.986" v="2698" actId="20577"/>
        <pc:sldMkLst>
          <pc:docMk/>
          <pc:sldMk cId="3373419600" sldId="316"/>
        </pc:sldMkLst>
        <pc:picChg chg="mod modCrop">
          <ac:chgData name="Monica Bennett" userId="a878a5d4-89bf-4f61-b999-31e96cd05c98" providerId="ADAL" clId="{CAF369FA-829B-40D8-BD2A-4EF96B6D10D6}" dt="2026-02-23T22:20:03.073" v="855" actId="14826"/>
          <ac:picMkLst>
            <pc:docMk/>
            <pc:sldMk cId="3373419600" sldId="316"/>
            <ac:picMk id="2" creationId="{D767C8AB-71F8-EE88-82D6-F4CCC906B4E3}"/>
          </ac:picMkLst>
        </pc:picChg>
      </pc:sldChg>
      <pc:sldChg chg="modSp modNotesTx">
        <pc:chgData name="Monica Bennett" userId="a878a5d4-89bf-4f61-b999-31e96cd05c98" providerId="ADAL" clId="{CAF369FA-829B-40D8-BD2A-4EF96B6D10D6}" dt="2026-02-26T16:18:57.058" v="2703" actId="20577"/>
        <pc:sldMkLst>
          <pc:docMk/>
          <pc:sldMk cId="1687659403" sldId="317"/>
        </pc:sldMkLst>
        <pc:picChg chg="mod">
          <ac:chgData name="Monica Bennett" userId="a878a5d4-89bf-4f61-b999-31e96cd05c98" providerId="ADAL" clId="{CAF369FA-829B-40D8-BD2A-4EF96B6D10D6}" dt="2026-02-23T22:29:45.543" v="859" actId="14826"/>
          <ac:picMkLst>
            <pc:docMk/>
            <pc:sldMk cId="1687659403" sldId="317"/>
            <ac:picMk id="4" creationId="{ED88394A-3AF0-BCF3-C6D6-624289CF0FEA}"/>
          </ac:picMkLst>
        </pc:picChg>
      </pc:sldChg>
      <pc:sldChg chg="modSp modNotesTx">
        <pc:chgData name="Monica Bennett" userId="a878a5d4-89bf-4f61-b999-31e96cd05c98" providerId="ADAL" clId="{CAF369FA-829B-40D8-BD2A-4EF96B6D10D6}" dt="2026-02-26T16:19:05.259" v="2709" actId="20577"/>
        <pc:sldMkLst>
          <pc:docMk/>
          <pc:sldMk cId="2722773681" sldId="326"/>
        </pc:sldMkLst>
        <pc:picChg chg="mod">
          <ac:chgData name="Monica Bennett" userId="a878a5d4-89bf-4f61-b999-31e96cd05c98" providerId="ADAL" clId="{CAF369FA-829B-40D8-BD2A-4EF96B6D10D6}" dt="2026-02-23T22:20:10.154" v="856" actId="14826"/>
          <ac:picMkLst>
            <pc:docMk/>
            <pc:sldMk cId="2722773681" sldId="326"/>
            <ac:picMk id="3" creationId="{6186F76F-F5BD-2BF4-F37F-54AE5381D508}"/>
          </ac:picMkLst>
        </pc:picChg>
      </pc:sldChg>
      <pc:sldChg chg="addSp delSp modSp mod modAnim modNotesTx">
        <pc:chgData name="Monica Bennett" userId="a878a5d4-89bf-4f61-b999-31e96cd05c98" providerId="ADAL" clId="{CAF369FA-829B-40D8-BD2A-4EF96B6D10D6}" dt="2026-02-26T16:18:01.042" v="2701" actId="20577"/>
        <pc:sldMkLst>
          <pc:docMk/>
          <pc:sldMk cId="3833470082" sldId="331"/>
        </pc:sldMkLst>
        <pc:spChg chg="ord">
          <ac:chgData name="Monica Bennett" userId="a878a5d4-89bf-4f61-b999-31e96cd05c98" providerId="ADAL" clId="{CAF369FA-829B-40D8-BD2A-4EF96B6D10D6}" dt="2026-02-23T22:11:52.662" v="844" actId="167"/>
          <ac:spMkLst>
            <pc:docMk/>
            <pc:sldMk cId="3833470082" sldId="331"/>
            <ac:spMk id="2" creationId="{3BBBE25A-F0B4-037C-C168-223D3AA6DB1C}"/>
          </ac:spMkLst>
        </pc:spChg>
        <pc:spChg chg="add mod">
          <ac:chgData name="Monica Bennett" userId="a878a5d4-89bf-4f61-b999-31e96cd05c98" providerId="ADAL" clId="{CAF369FA-829B-40D8-BD2A-4EF96B6D10D6}" dt="2026-02-23T21:50:34.341" v="384"/>
          <ac:spMkLst>
            <pc:docMk/>
            <pc:sldMk cId="3833470082" sldId="331"/>
            <ac:spMk id="4" creationId="{823DFFD4-C127-E850-E6F4-24610FEBD608}"/>
          </ac:spMkLst>
        </pc:spChg>
        <pc:spChg chg="add mod">
          <ac:chgData name="Monica Bennett" userId="a878a5d4-89bf-4f61-b999-31e96cd05c98" providerId="ADAL" clId="{CAF369FA-829B-40D8-BD2A-4EF96B6D10D6}" dt="2026-02-23T21:50:34.341" v="384"/>
          <ac:spMkLst>
            <pc:docMk/>
            <pc:sldMk cId="3833470082" sldId="331"/>
            <ac:spMk id="5" creationId="{EFB82C87-EAA8-3A81-F7A9-637EB188B7DC}"/>
          </ac:spMkLst>
        </pc:spChg>
        <pc:spChg chg="add mod">
          <ac:chgData name="Monica Bennett" userId="a878a5d4-89bf-4f61-b999-31e96cd05c98" providerId="ADAL" clId="{CAF369FA-829B-40D8-BD2A-4EF96B6D10D6}" dt="2026-02-23T21:50:34.341" v="384"/>
          <ac:spMkLst>
            <pc:docMk/>
            <pc:sldMk cId="3833470082" sldId="331"/>
            <ac:spMk id="6" creationId="{52B6FE9D-9CD4-8205-E5DD-3BBC8F77520B}"/>
          </ac:spMkLst>
        </pc:spChg>
        <pc:spChg chg="add mod">
          <ac:chgData name="Monica Bennett" userId="a878a5d4-89bf-4f61-b999-31e96cd05c98" providerId="ADAL" clId="{CAF369FA-829B-40D8-BD2A-4EF96B6D10D6}" dt="2026-02-23T21:50:34.341" v="384"/>
          <ac:spMkLst>
            <pc:docMk/>
            <pc:sldMk cId="3833470082" sldId="331"/>
            <ac:spMk id="7" creationId="{F1C97E07-BF15-BB73-7D3D-B68003CA550A}"/>
          </ac:spMkLst>
        </pc:spChg>
        <pc:spChg chg="add mod">
          <ac:chgData name="Monica Bennett" userId="a878a5d4-89bf-4f61-b999-31e96cd05c98" providerId="ADAL" clId="{CAF369FA-829B-40D8-BD2A-4EF96B6D10D6}" dt="2026-02-23T21:50:34.341" v="384"/>
          <ac:spMkLst>
            <pc:docMk/>
            <pc:sldMk cId="3833470082" sldId="331"/>
            <ac:spMk id="8" creationId="{81DCED10-435C-A20E-CF44-F7ED765C4160}"/>
          </ac:spMkLst>
        </pc:spChg>
        <pc:spChg chg="add mod">
          <ac:chgData name="Monica Bennett" userId="a878a5d4-89bf-4f61-b999-31e96cd05c98" providerId="ADAL" clId="{CAF369FA-829B-40D8-BD2A-4EF96B6D10D6}" dt="2026-02-23T21:50:34.341" v="384"/>
          <ac:spMkLst>
            <pc:docMk/>
            <pc:sldMk cId="3833470082" sldId="331"/>
            <ac:spMk id="9" creationId="{BCB85FD4-6492-C4D9-1210-70A2F9B59607}"/>
          </ac:spMkLst>
        </pc:spChg>
        <pc:spChg chg="add mod ord">
          <ac:chgData name="Monica Bennett" userId="a878a5d4-89bf-4f61-b999-31e96cd05c98" providerId="ADAL" clId="{CAF369FA-829B-40D8-BD2A-4EF96B6D10D6}" dt="2026-02-23T22:11:50.637" v="843" actId="167"/>
          <ac:spMkLst>
            <pc:docMk/>
            <pc:sldMk cId="3833470082" sldId="331"/>
            <ac:spMk id="22" creationId="{DF14ADB6-1676-25C5-3E8F-87C814986E33}"/>
          </ac:spMkLst>
        </pc:spChg>
        <pc:grpChg chg="add mod">
          <ac:chgData name="Monica Bennett" userId="a878a5d4-89bf-4f61-b999-31e96cd05c98" providerId="ADAL" clId="{CAF369FA-829B-40D8-BD2A-4EF96B6D10D6}" dt="2026-02-23T23:14:31.653" v="2473" actId="14100"/>
          <ac:grpSpMkLst>
            <pc:docMk/>
            <pc:sldMk cId="3833470082" sldId="331"/>
            <ac:grpSpMk id="10" creationId="{58A23650-AA44-243C-8B26-A496E11FDCE7}"/>
          </ac:grpSpMkLst>
        </pc:grpChg>
        <pc:grpChg chg="add mod">
          <ac:chgData name="Monica Bennett" userId="a878a5d4-89bf-4f61-b999-31e96cd05c98" providerId="ADAL" clId="{CAF369FA-829B-40D8-BD2A-4EF96B6D10D6}" dt="2026-02-23T23:14:31.653" v="2473" actId="14100"/>
          <ac:grpSpMkLst>
            <pc:docMk/>
            <pc:sldMk cId="3833470082" sldId="331"/>
            <ac:grpSpMk id="13" creationId="{2E39576F-9CF1-8E21-AD3E-37DE90A0B5FD}"/>
          </ac:grpSpMkLst>
        </pc:grpChg>
        <pc:grpChg chg="add mod">
          <ac:chgData name="Monica Bennett" userId="a878a5d4-89bf-4f61-b999-31e96cd05c98" providerId="ADAL" clId="{CAF369FA-829B-40D8-BD2A-4EF96B6D10D6}" dt="2026-02-23T23:14:31.653" v="2473" actId="14100"/>
          <ac:grpSpMkLst>
            <pc:docMk/>
            <pc:sldMk cId="3833470082" sldId="331"/>
            <ac:grpSpMk id="17" creationId="{ECCA4B28-A31F-DA4D-43FF-C091C7B9DCDF}"/>
          </ac:grpSpMkLst>
        </pc:grpChg>
        <pc:grpChg chg="mod">
          <ac:chgData name="Monica Bennett" userId="a878a5d4-89bf-4f61-b999-31e96cd05c98" providerId="ADAL" clId="{CAF369FA-829B-40D8-BD2A-4EF96B6D10D6}" dt="2026-02-23T23:14:31.653" v="2473" actId="14100"/>
          <ac:grpSpMkLst>
            <pc:docMk/>
            <pc:sldMk cId="3833470082" sldId="331"/>
            <ac:grpSpMk id="37" creationId="{C74C7FF9-CCAC-CA9B-DC3A-8E7DD17D4EDA}"/>
          </ac:grpSpMkLst>
        </pc:grpChg>
        <pc:inkChg chg="mod">
          <ac:chgData name="Monica Bennett" userId="a878a5d4-89bf-4f61-b999-31e96cd05c98" providerId="ADAL" clId="{CAF369FA-829B-40D8-BD2A-4EF96B6D10D6}" dt="2026-02-23T21:50:47.632" v="386"/>
          <ac:inkMkLst>
            <pc:docMk/>
            <pc:sldMk cId="3833470082" sldId="331"/>
            <ac:inkMk id="11" creationId="{CE910D2A-9D45-DD98-09A7-810E9DAC516C}"/>
          </ac:inkMkLst>
        </pc:inkChg>
        <pc:inkChg chg="mod">
          <ac:chgData name="Monica Bennett" userId="a878a5d4-89bf-4f61-b999-31e96cd05c98" providerId="ADAL" clId="{CAF369FA-829B-40D8-BD2A-4EF96B6D10D6}" dt="2026-02-23T21:50:47.632" v="386"/>
          <ac:inkMkLst>
            <pc:docMk/>
            <pc:sldMk cId="3833470082" sldId="331"/>
            <ac:inkMk id="12" creationId="{59C9923A-64D4-BA93-BF48-5EB30A266B05}"/>
          </ac:inkMkLst>
        </pc:inkChg>
        <pc:inkChg chg="mod">
          <ac:chgData name="Monica Bennett" userId="a878a5d4-89bf-4f61-b999-31e96cd05c98" providerId="ADAL" clId="{CAF369FA-829B-40D8-BD2A-4EF96B6D10D6}" dt="2026-02-23T21:50:50.621" v="388"/>
          <ac:inkMkLst>
            <pc:docMk/>
            <pc:sldMk cId="3833470082" sldId="331"/>
            <ac:inkMk id="14" creationId="{16BBCE3B-2D50-6371-5C9B-949706E9F017}"/>
          </ac:inkMkLst>
        </pc:inkChg>
        <pc:inkChg chg="mod">
          <ac:chgData name="Monica Bennett" userId="a878a5d4-89bf-4f61-b999-31e96cd05c98" providerId="ADAL" clId="{CAF369FA-829B-40D8-BD2A-4EF96B6D10D6}" dt="2026-02-23T21:50:50.621" v="388"/>
          <ac:inkMkLst>
            <pc:docMk/>
            <pc:sldMk cId="3833470082" sldId="331"/>
            <ac:inkMk id="15" creationId="{2805AA7E-2AF1-686B-3E3B-BB7042301318}"/>
          </ac:inkMkLst>
        </pc:inkChg>
        <pc:inkChg chg="mod">
          <ac:chgData name="Monica Bennett" userId="a878a5d4-89bf-4f61-b999-31e96cd05c98" providerId="ADAL" clId="{CAF369FA-829B-40D8-BD2A-4EF96B6D10D6}" dt="2026-02-23T21:50:54.250" v="390"/>
          <ac:inkMkLst>
            <pc:docMk/>
            <pc:sldMk cId="3833470082" sldId="331"/>
            <ac:inkMk id="19" creationId="{CD4C8C15-BC1C-6D2A-4F4F-7D64688BA49B}"/>
          </ac:inkMkLst>
        </pc:inkChg>
        <pc:inkChg chg="mod">
          <ac:chgData name="Monica Bennett" userId="a878a5d4-89bf-4f61-b999-31e96cd05c98" providerId="ADAL" clId="{CAF369FA-829B-40D8-BD2A-4EF96B6D10D6}" dt="2026-02-23T21:50:54.250" v="390"/>
          <ac:inkMkLst>
            <pc:docMk/>
            <pc:sldMk cId="3833470082" sldId="331"/>
            <ac:inkMk id="20" creationId="{D4EC0112-1D6A-74CD-5864-A5E613F719C8}"/>
          </ac:inkMkLst>
        </pc:inkChg>
      </pc:sldChg>
      <pc:sldChg chg="addSp delSp modSp add mod modAnim modNotesTx">
        <pc:chgData name="Monica Bennett" userId="a878a5d4-89bf-4f61-b999-31e96cd05c98" providerId="ADAL" clId="{CAF369FA-829B-40D8-BD2A-4EF96B6D10D6}" dt="2026-02-26T16:18:09.736" v="2702" actId="20577"/>
        <pc:sldMkLst>
          <pc:docMk/>
          <pc:sldMk cId="179436892" sldId="336"/>
        </pc:sldMkLst>
        <pc:spChg chg="ord">
          <ac:chgData name="Monica Bennett" userId="a878a5d4-89bf-4f61-b999-31e96cd05c98" providerId="ADAL" clId="{CAF369FA-829B-40D8-BD2A-4EF96B6D10D6}" dt="2026-02-23T22:11:47.062" v="842" actId="167"/>
          <ac:spMkLst>
            <pc:docMk/>
            <pc:sldMk cId="179436892" sldId="336"/>
            <ac:spMk id="2" creationId="{5CB45BD5-6176-0797-2CD2-F1CFB5BB8A77}"/>
          </ac:spMkLst>
        </pc:spChg>
        <pc:spChg chg="mod">
          <ac:chgData name="Monica Bennett" userId="a878a5d4-89bf-4f61-b999-31e96cd05c98" providerId="ADAL" clId="{CAF369FA-829B-40D8-BD2A-4EF96B6D10D6}" dt="2026-02-23T22:00:47.172" v="468" actId="14100"/>
          <ac:spMkLst>
            <pc:docMk/>
            <pc:sldMk cId="179436892" sldId="336"/>
            <ac:spMk id="4" creationId="{50EACA1B-F5EA-64C5-D15E-3618504B25DC}"/>
          </ac:spMkLst>
        </pc:spChg>
        <pc:spChg chg="mod">
          <ac:chgData name="Monica Bennett" userId="a878a5d4-89bf-4f61-b999-31e96cd05c98" providerId="ADAL" clId="{CAF369FA-829B-40D8-BD2A-4EF96B6D10D6}" dt="2026-02-23T22:00:47.172" v="468" actId="14100"/>
          <ac:spMkLst>
            <pc:docMk/>
            <pc:sldMk cId="179436892" sldId="336"/>
            <ac:spMk id="5" creationId="{EFFD5DCF-142F-5E6E-F7FC-DDCF69D9EA7E}"/>
          </ac:spMkLst>
        </pc:spChg>
        <pc:spChg chg="mod">
          <ac:chgData name="Monica Bennett" userId="a878a5d4-89bf-4f61-b999-31e96cd05c98" providerId="ADAL" clId="{CAF369FA-829B-40D8-BD2A-4EF96B6D10D6}" dt="2026-02-23T22:00:47.172" v="468" actId="14100"/>
          <ac:spMkLst>
            <pc:docMk/>
            <pc:sldMk cId="179436892" sldId="336"/>
            <ac:spMk id="6" creationId="{991B4DE4-BDC1-E88E-45AE-ECDD23499115}"/>
          </ac:spMkLst>
        </pc:spChg>
        <pc:spChg chg="mod">
          <ac:chgData name="Monica Bennett" userId="a878a5d4-89bf-4f61-b999-31e96cd05c98" providerId="ADAL" clId="{CAF369FA-829B-40D8-BD2A-4EF96B6D10D6}" dt="2026-02-23T22:00:47.172" v="468" actId="14100"/>
          <ac:spMkLst>
            <pc:docMk/>
            <pc:sldMk cId="179436892" sldId="336"/>
            <ac:spMk id="7" creationId="{787F16C4-B7D8-F71C-9952-39029D9F8F74}"/>
          </ac:spMkLst>
        </pc:spChg>
        <pc:spChg chg="mod">
          <ac:chgData name="Monica Bennett" userId="a878a5d4-89bf-4f61-b999-31e96cd05c98" providerId="ADAL" clId="{CAF369FA-829B-40D8-BD2A-4EF96B6D10D6}" dt="2026-02-23T22:00:47.172" v="468" actId="14100"/>
          <ac:spMkLst>
            <pc:docMk/>
            <pc:sldMk cId="179436892" sldId="336"/>
            <ac:spMk id="8" creationId="{BB7766E4-6B67-7A5E-AE6C-F8B6E682B767}"/>
          </ac:spMkLst>
        </pc:spChg>
        <pc:spChg chg="mod">
          <ac:chgData name="Monica Bennett" userId="a878a5d4-89bf-4f61-b999-31e96cd05c98" providerId="ADAL" clId="{CAF369FA-829B-40D8-BD2A-4EF96B6D10D6}" dt="2026-02-23T22:00:47.172" v="468" actId="14100"/>
          <ac:spMkLst>
            <pc:docMk/>
            <pc:sldMk cId="179436892" sldId="336"/>
            <ac:spMk id="9" creationId="{21177257-A65A-4531-69AF-472781FD7F32}"/>
          </ac:spMkLst>
        </pc:spChg>
        <pc:spChg chg="add mod ord">
          <ac:chgData name="Monica Bennett" userId="a878a5d4-89bf-4f61-b999-31e96cd05c98" providerId="ADAL" clId="{CAF369FA-829B-40D8-BD2A-4EF96B6D10D6}" dt="2026-02-23T22:11:44.887" v="841" actId="167"/>
          <ac:spMkLst>
            <pc:docMk/>
            <pc:sldMk cId="179436892" sldId="336"/>
            <ac:spMk id="29" creationId="{29085EE6-E8F6-611F-38C9-6DC4D322ED71}"/>
          </ac:spMkLst>
        </pc:spChg>
        <pc:grpChg chg="mod">
          <ac:chgData name="Monica Bennett" userId="a878a5d4-89bf-4f61-b999-31e96cd05c98" providerId="ADAL" clId="{CAF369FA-829B-40D8-BD2A-4EF96B6D10D6}" dt="2026-02-23T21:58:55.293" v="442" actId="1076"/>
          <ac:grpSpMkLst>
            <pc:docMk/>
            <pc:sldMk cId="179436892" sldId="336"/>
            <ac:grpSpMk id="10" creationId="{C6FA88C4-6417-179C-8300-774AB6E23325}"/>
          </ac:grpSpMkLst>
        </pc:grpChg>
        <pc:grpChg chg="mod">
          <ac:chgData name="Monica Bennett" userId="a878a5d4-89bf-4f61-b999-31e96cd05c98" providerId="ADAL" clId="{CAF369FA-829B-40D8-BD2A-4EF96B6D10D6}" dt="2026-02-23T21:58:52.997" v="441" actId="1076"/>
          <ac:grpSpMkLst>
            <pc:docMk/>
            <pc:sldMk cId="179436892" sldId="336"/>
            <ac:grpSpMk id="13" creationId="{C921D70D-DA46-FADE-F3B4-69F993093F23}"/>
          </ac:grpSpMkLst>
        </pc:grpChg>
        <pc:grpChg chg="mod">
          <ac:chgData name="Monica Bennett" userId="a878a5d4-89bf-4f61-b999-31e96cd05c98" providerId="ADAL" clId="{CAF369FA-829B-40D8-BD2A-4EF96B6D10D6}" dt="2026-02-23T21:58:58.559" v="444" actId="1076"/>
          <ac:grpSpMkLst>
            <pc:docMk/>
            <pc:sldMk cId="179436892" sldId="336"/>
            <ac:grpSpMk id="17" creationId="{FCFEA961-0D4E-11D2-138F-EFF12F07EEA5}"/>
          </ac:grpSpMkLst>
        </pc:grpChg>
        <pc:grpChg chg="add mod">
          <ac:chgData name="Monica Bennett" userId="a878a5d4-89bf-4f61-b999-31e96cd05c98" providerId="ADAL" clId="{CAF369FA-829B-40D8-BD2A-4EF96B6D10D6}" dt="2026-02-23T21:59:01.283" v="446" actId="1076"/>
          <ac:grpSpMkLst>
            <pc:docMk/>
            <pc:sldMk cId="179436892" sldId="336"/>
            <ac:grpSpMk id="21" creationId="{D98A73CF-D217-F355-9E3E-4DDA001E7A21}"/>
          </ac:grpSpMkLst>
        </pc:grpChg>
        <pc:grpChg chg="add mod">
          <ac:chgData name="Monica Bennett" userId="a878a5d4-89bf-4f61-b999-31e96cd05c98" providerId="ADAL" clId="{CAF369FA-829B-40D8-BD2A-4EF96B6D10D6}" dt="2026-02-23T21:59:05.396" v="448" actId="1076"/>
          <ac:grpSpMkLst>
            <pc:docMk/>
            <pc:sldMk cId="179436892" sldId="336"/>
            <ac:grpSpMk id="24" creationId="{0FF1AA4E-CE08-C261-3243-ED4551BAEB4D}"/>
          </ac:grpSpMkLst>
        </pc:grpChg>
        <pc:grpChg chg="mod">
          <ac:chgData name="Monica Bennett" userId="a878a5d4-89bf-4f61-b999-31e96cd05c98" providerId="ADAL" clId="{CAF369FA-829B-40D8-BD2A-4EF96B6D10D6}" dt="2026-02-23T21:58:56.817" v="443" actId="1076"/>
          <ac:grpSpMkLst>
            <pc:docMk/>
            <pc:sldMk cId="179436892" sldId="336"/>
            <ac:grpSpMk id="37" creationId="{E248A3A3-B2F0-1389-BA37-075B02439599}"/>
          </ac:grpSpMkLst>
        </pc:grpChg>
        <pc:picChg chg="add del mod">
          <ac:chgData name="Monica Bennett" userId="a878a5d4-89bf-4f61-b999-31e96cd05c98" providerId="ADAL" clId="{CAF369FA-829B-40D8-BD2A-4EF96B6D10D6}" dt="2026-02-23T23:16:45.402" v="2496" actId="21"/>
          <ac:picMkLst>
            <pc:docMk/>
            <pc:sldMk cId="179436892" sldId="336"/>
            <ac:picMk id="28" creationId="{A6EA8602-C0AB-9423-AD15-E5FBE87FCE82}"/>
          </ac:picMkLst>
        </pc:picChg>
        <pc:inkChg chg="mod">
          <ac:chgData name="Monica Bennett" userId="a878a5d4-89bf-4f61-b999-31e96cd05c98" providerId="ADAL" clId="{CAF369FA-829B-40D8-BD2A-4EF96B6D10D6}" dt="2026-02-23T21:58:59.625" v="445"/>
          <ac:inkMkLst>
            <pc:docMk/>
            <pc:sldMk cId="179436892" sldId="336"/>
            <ac:inkMk id="22" creationId="{CD01929F-7DB9-4380-AC0B-8F8B6B82237D}"/>
          </ac:inkMkLst>
        </pc:inkChg>
        <pc:inkChg chg="mod">
          <ac:chgData name="Monica Bennett" userId="a878a5d4-89bf-4f61-b999-31e96cd05c98" providerId="ADAL" clId="{CAF369FA-829B-40D8-BD2A-4EF96B6D10D6}" dt="2026-02-23T21:58:59.625" v="445"/>
          <ac:inkMkLst>
            <pc:docMk/>
            <pc:sldMk cId="179436892" sldId="336"/>
            <ac:inkMk id="23" creationId="{4C93073C-064C-3F5D-B517-E7F0D0F22944}"/>
          </ac:inkMkLst>
        </pc:inkChg>
        <pc:inkChg chg="mod">
          <ac:chgData name="Monica Bennett" userId="a878a5d4-89bf-4f61-b999-31e96cd05c98" providerId="ADAL" clId="{CAF369FA-829B-40D8-BD2A-4EF96B6D10D6}" dt="2026-02-23T21:59:01.627" v="447"/>
          <ac:inkMkLst>
            <pc:docMk/>
            <pc:sldMk cId="179436892" sldId="336"/>
            <ac:inkMk id="25" creationId="{1902741D-BD5C-A6B8-70A4-E8F5DE93A2DE}"/>
          </ac:inkMkLst>
        </pc:inkChg>
        <pc:inkChg chg="mod">
          <ac:chgData name="Monica Bennett" userId="a878a5d4-89bf-4f61-b999-31e96cd05c98" providerId="ADAL" clId="{CAF369FA-829B-40D8-BD2A-4EF96B6D10D6}" dt="2026-02-23T21:59:01.627" v="447"/>
          <ac:inkMkLst>
            <pc:docMk/>
            <pc:sldMk cId="179436892" sldId="336"/>
            <ac:inkMk id="26" creationId="{3100D1CC-9EE4-0A08-54A5-1981BB92875A}"/>
          </ac:inkMkLst>
        </pc:inkChg>
      </pc:sldChg>
      <pc:sldChg chg="addSp delSp modSp add mod modAnim modNotesTx">
        <pc:chgData name="Monica Bennett" userId="a878a5d4-89bf-4f61-b999-31e96cd05c98" providerId="ADAL" clId="{CAF369FA-829B-40D8-BD2A-4EF96B6D10D6}" dt="2026-02-26T16:19:18.707" v="2711" actId="20577"/>
        <pc:sldMkLst>
          <pc:docMk/>
          <pc:sldMk cId="2832435224" sldId="337"/>
        </pc:sldMkLst>
        <pc:spChg chg="ord">
          <ac:chgData name="Monica Bennett" userId="a878a5d4-89bf-4f61-b999-31e96cd05c98" providerId="ADAL" clId="{CAF369FA-829B-40D8-BD2A-4EF96B6D10D6}" dt="2026-02-23T23:15:57.898" v="2485" actId="167"/>
          <ac:spMkLst>
            <pc:docMk/>
            <pc:sldMk cId="2832435224" sldId="337"/>
            <ac:spMk id="2" creationId="{C659DEB2-E80F-11E2-4CD6-BE34F12EBB77}"/>
          </ac:spMkLst>
        </pc:spChg>
        <pc:spChg chg="add mod">
          <ac:chgData name="Monica Bennett" userId="a878a5d4-89bf-4f61-b999-31e96cd05c98" providerId="ADAL" clId="{CAF369FA-829B-40D8-BD2A-4EF96B6D10D6}" dt="2026-02-23T22:42:46.119" v="906" actId="2711"/>
          <ac:spMkLst>
            <pc:docMk/>
            <pc:sldMk cId="2832435224" sldId="337"/>
            <ac:spMk id="3" creationId="{49ABA747-7DB1-BBC6-5894-2694BAD8F695}"/>
          </ac:spMkLst>
        </pc:spChg>
        <pc:spChg chg="mod">
          <ac:chgData name="Monica Bennett" userId="a878a5d4-89bf-4f61-b999-31e96cd05c98" providerId="ADAL" clId="{CAF369FA-829B-40D8-BD2A-4EF96B6D10D6}" dt="2026-02-23T22:40:36.788" v="875" actId="208"/>
          <ac:spMkLst>
            <pc:docMk/>
            <pc:sldMk cId="2832435224" sldId="337"/>
            <ac:spMk id="4" creationId="{46CB7FC0-6D5A-884C-6F9A-39563EA94A30}"/>
          </ac:spMkLst>
        </pc:spChg>
        <pc:spChg chg="mod">
          <ac:chgData name="Monica Bennett" userId="a878a5d4-89bf-4f61-b999-31e96cd05c98" providerId="ADAL" clId="{CAF369FA-829B-40D8-BD2A-4EF96B6D10D6}" dt="2026-02-23T22:40:43.813" v="876" actId="208"/>
          <ac:spMkLst>
            <pc:docMk/>
            <pc:sldMk cId="2832435224" sldId="337"/>
            <ac:spMk id="5" creationId="{3A2946F3-ACA4-CB56-5E21-6305378FDC13}"/>
          </ac:spMkLst>
        </pc:spChg>
        <pc:spChg chg="mod">
          <ac:chgData name="Monica Bennett" userId="a878a5d4-89bf-4f61-b999-31e96cd05c98" providerId="ADAL" clId="{CAF369FA-829B-40D8-BD2A-4EF96B6D10D6}" dt="2026-02-23T22:40:36.788" v="875" actId="208"/>
          <ac:spMkLst>
            <pc:docMk/>
            <pc:sldMk cId="2832435224" sldId="337"/>
            <ac:spMk id="6" creationId="{EC757655-DC03-2E3B-A6CC-4CBCE1316AE9}"/>
          </ac:spMkLst>
        </pc:spChg>
        <pc:spChg chg="mod">
          <ac:chgData name="Monica Bennett" userId="a878a5d4-89bf-4f61-b999-31e96cd05c98" providerId="ADAL" clId="{CAF369FA-829B-40D8-BD2A-4EF96B6D10D6}" dt="2026-02-23T22:40:36.788" v="875" actId="208"/>
          <ac:spMkLst>
            <pc:docMk/>
            <pc:sldMk cId="2832435224" sldId="337"/>
            <ac:spMk id="7" creationId="{657BA1A3-41CF-798B-8DF0-59D5BC8550F4}"/>
          </ac:spMkLst>
        </pc:spChg>
        <pc:spChg chg="mod">
          <ac:chgData name="Monica Bennett" userId="a878a5d4-89bf-4f61-b999-31e96cd05c98" providerId="ADAL" clId="{CAF369FA-829B-40D8-BD2A-4EF96B6D10D6}" dt="2026-02-23T22:40:43.813" v="876" actId="208"/>
          <ac:spMkLst>
            <pc:docMk/>
            <pc:sldMk cId="2832435224" sldId="337"/>
            <ac:spMk id="8" creationId="{0B47E5B8-141B-FD1E-027E-A4D7BE730275}"/>
          </ac:spMkLst>
        </pc:spChg>
        <pc:spChg chg="mod">
          <ac:chgData name="Monica Bennett" userId="a878a5d4-89bf-4f61-b999-31e96cd05c98" providerId="ADAL" clId="{CAF369FA-829B-40D8-BD2A-4EF96B6D10D6}" dt="2026-02-23T22:40:36.788" v="875" actId="208"/>
          <ac:spMkLst>
            <pc:docMk/>
            <pc:sldMk cId="2832435224" sldId="337"/>
            <ac:spMk id="9" creationId="{F5AE9147-5FB2-682F-1535-B4224D4280BD}"/>
          </ac:spMkLst>
        </pc:spChg>
        <pc:spChg chg="add mod">
          <ac:chgData name="Monica Bennett" userId="a878a5d4-89bf-4f61-b999-31e96cd05c98" providerId="ADAL" clId="{CAF369FA-829B-40D8-BD2A-4EF96B6D10D6}" dt="2026-02-23T22:42:57.160" v="917" actId="20577"/>
          <ac:spMkLst>
            <pc:docMk/>
            <pc:sldMk cId="2832435224" sldId="337"/>
            <ac:spMk id="16" creationId="{AC8A087B-D832-803E-9299-C254E0597C89}"/>
          </ac:spMkLst>
        </pc:spChg>
        <pc:spChg chg="add mod">
          <ac:chgData name="Monica Bennett" userId="a878a5d4-89bf-4f61-b999-31e96cd05c98" providerId="ADAL" clId="{CAF369FA-829B-40D8-BD2A-4EF96B6D10D6}" dt="2026-02-23T22:43:43.851" v="963" actId="1076"/>
          <ac:spMkLst>
            <pc:docMk/>
            <pc:sldMk cId="2832435224" sldId="337"/>
            <ac:spMk id="27" creationId="{F2CB5520-9986-AFE4-A0C7-4BA403090055}"/>
          </ac:spMkLst>
        </pc:spChg>
        <pc:spChg chg="add mod">
          <ac:chgData name="Monica Bennett" userId="a878a5d4-89bf-4f61-b999-31e96cd05c98" providerId="ADAL" clId="{CAF369FA-829B-40D8-BD2A-4EF96B6D10D6}" dt="2026-02-23T22:43:33.383" v="955" actId="1076"/>
          <ac:spMkLst>
            <pc:docMk/>
            <pc:sldMk cId="2832435224" sldId="337"/>
            <ac:spMk id="30" creationId="{45FC3104-17A5-8C5E-BF91-49A2A353FEED}"/>
          </ac:spMkLst>
        </pc:spChg>
        <pc:spChg chg="add mod">
          <ac:chgData name="Monica Bennett" userId="a878a5d4-89bf-4f61-b999-31e96cd05c98" providerId="ADAL" clId="{CAF369FA-829B-40D8-BD2A-4EF96B6D10D6}" dt="2026-02-23T22:43:40.610" v="962" actId="20577"/>
          <ac:spMkLst>
            <pc:docMk/>
            <pc:sldMk cId="2832435224" sldId="337"/>
            <ac:spMk id="31" creationId="{49112F72-39CA-D098-B492-353123C37568}"/>
          </ac:spMkLst>
        </pc:spChg>
        <pc:spChg chg="add mod ord">
          <ac:chgData name="Monica Bennett" userId="a878a5d4-89bf-4f61-b999-31e96cd05c98" providerId="ADAL" clId="{CAF369FA-829B-40D8-BD2A-4EF96B6D10D6}" dt="2026-02-23T23:15:55.804" v="2484" actId="167"/>
          <ac:spMkLst>
            <pc:docMk/>
            <pc:sldMk cId="2832435224" sldId="337"/>
            <ac:spMk id="40" creationId="{87E98F54-043F-5430-4727-4B0878FCEBD1}"/>
          </ac:spMkLst>
        </pc:spChg>
        <pc:grpChg chg="mod">
          <ac:chgData name="Monica Bennett" userId="a878a5d4-89bf-4f61-b999-31e96cd05c98" providerId="ADAL" clId="{CAF369FA-829B-40D8-BD2A-4EF96B6D10D6}" dt="2026-02-23T22:43:29.058" v="953" actId="1076"/>
          <ac:grpSpMkLst>
            <pc:docMk/>
            <pc:sldMk cId="2832435224" sldId="337"/>
            <ac:grpSpMk id="13" creationId="{4AC89CE7-58A5-FBF5-3B58-36DCBF291E7D}"/>
          </ac:grpSpMkLst>
        </pc:grpChg>
        <pc:grpChg chg="mod">
          <ac:chgData name="Monica Bennett" userId="a878a5d4-89bf-4f61-b999-31e96cd05c98" providerId="ADAL" clId="{CAF369FA-829B-40D8-BD2A-4EF96B6D10D6}" dt="2026-02-23T22:43:30.382" v="954" actId="1076"/>
          <ac:grpSpMkLst>
            <pc:docMk/>
            <pc:sldMk cId="2832435224" sldId="337"/>
            <ac:grpSpMk id="17" creationId="{3F5EECAD-8608-BAC2-D2DC-A57587D81EEC}"/>
          </ac:grpSpMkLst>
        </pc:grpChg>
        <pc:grpChg chg="mod">
          <ac:chgData name="Monica Bennett" userId="a878a5d4-89bf-4f61-b999-31e96cd05c98" providerId="ADAL" clId="{CAF369FA-829B-40D8-BD2A-4EF96B6D10D6}" dt="2026-02-23T22:46:20.018" v="1061" actId="1076"/>
          <ac:grpSpMkLst>
            <pc:docMk/>
            <pc:sldMk cId="2832435224" sldId="337"/>
            <ac:grpSpMk id="21" creationId="{3B7AC13C-2D0A-B805-2E62-C0B4A5ABE363}"/>
          </ac:grpSpMkLst>
        </pc:grpChg>
        <pc:grpChg chg="mod">
          <ac:chgData name="Monica Bennett" userId="a878a5d4-89bf-4f61-b999-31e96cd05c98" providerId="ADAL" clId="{CAF369FA-829B-40D8-BD2A-4EF96B6D10D6}" dt="2026-02-23T22:41:57.959" v="890" actId="14100"/>
          <ac:grpSpMkLst>
            <pc:docMk/>
            <pc:sldMk cId="2832435224" sldId="337"/>
            <ac:grpSpMk id="24" creationId="{AB10D4E6-589D-1CA7-364D-1E76191201E6}"/>
          </ac:grpSpMkLst>
        </pc:grpChg>
        <pc:grpChg chg="mod">
          <ac:chgData name="Monica Bennett" userId="a878a5d4-89bf-4f61-b999-31e96cd05c98" providerId="ADAL" clId="{CAF369FA-829B-40D8-BD2A-4EF96B6D10D6}" dt="2026-02-23T22:42:00.533" v="891" actId="1076"/>
          <ac:grpSpMkLst>
            <pc:docMk/>
            <pc:sldMk cId="2832435224" sldId="337"/>
            <ac:grpSpMk id="37" creationId="{B31B8DC2-79FA-4CCE-5179-C796AD9D2955}"/>
          </ac:grpSpMkLst>
        </pc:grpChg>
        <pc:picChg chg="add mod">
          <ac:chgData name="Monica Bennett" userId="a878a5d4-89bf-4f61-b999-31e96cd05c98" providerId="ADAL" clId="{CAF369FA-829B-40D8-BD2A-4EF96B6D10D6}" dt="2026-02-23T23:16:36.573" v="2493"/>
          <ac:picMkLst>
            <pc:docMk/>
            <pc:sldMk cId="2832435224" sldId="337"/>
            <ac:picMk id="41" creationId="{C292E910-897B-8357-38A7-AD35E121DB2F}"/>
          </ac:picMkLst>
        </pc:picChg>
      </pc:sldChg>
      <pc:sldChg chg="addSp delSp modSp add mod modNotesTx">
        <pc:chgData name="Monica Bennett" userId="a878a5d4-89bf-4f61-b999-31e96cd05c98" providerId="ADAL" clId="{CAF369FA-829B-40D8-BD2A-4EF96B6D10D6}" dt="2026-02-26T16:19:12.378" v="2710" actId="20577"/>
        <pc:sldMkLst>
          <pc:docMk/>
          <pc:sldMk cId="1569355620" sldId="338"/>
        </pc:sldMkLst>
        <pc:spChg chg="mod">
          <ac:chgData name="Monica Bennett" userId="a878a5d4-89bf-4f61-b999-31e96cd05c98" providerId="ADAL" clId="{CAF369FA-829B-40D8-BD2A-4EF96B6D10D6}" dt="2026-02-23T22:53:39.389" v="1981" actId="208"/>
          <ac:spMkLst>
            <pc:docMk/>
            <pc:sldMk cId="1569355620" sldId="338"/>
            <ac:spMk id="4" creationId="{4C14CB6F-1272-8E59-6B2E-C456A5CFE7BA}"/>
          </ac:spMkLst>
        </pc:spChg>
        <pc:spChg chg="mod">
          <ac:chgData name="Monica Bennett" userId="a878a5d4-89bf-4f61-b999-31e96cd05c98" providerId="ADAL" clId="{CAF369FA-829B-40D8-BD2A-4EF96B6D10D6}" dt="2026-02-23T22:53:45.037" v="1982" actId="208"/>
          <ac:spMkLst>
            <pc:docMk/>
            <pc:sldMk cId="1569355620" sldId="338"/>
            <ac:spMk id="5" creationId="{C42C0460-686A-2749-AE4A-1E71120208A9}"/>
          </ac:spMkLst>
        </pc:spChg>
        <pc:spChg chg="mod">
          <ac:chgData name="Monica Bennett" userId="a878a5d4-89bf-4f61-b999-31e96cd05c98" providerId="ADAL" clId="{CAF369FA-829B-40D8-BD2A-4EF96B6D10D6}" dt="2026-02-23T22:53:45.037" v="1982" actId="208"/>
          <ac:spMkLst>
            <pc:docMk/>
            <pc:sldMk cId="1569355620" sldId="338"/>
            <ac:spMk id="6" creationId="{39369267-15BD-B464-5C35-F0BC1AA7AD3B}"/>
          </ac:spMkLst>
        </pc:spChg>
        <pc:spChg chg="mod">
          <ac:chgData name="Monica Bennett" userId="a878a5d4-89bf-4f61-b999-31e96cd05c98" providerId="ADAL" clId="{CAF369FA-829B-40D8-BD2A-4EF96B6D10D6}" dt="2026-02-23T22:53:39.389" v="1981" actId="208"/>
          <ac:spMkLst>
            <pc:docMk/>
            <pc:sldMk cId="1569355620" sldId="338"/>
            <ac:spMk id="7" creationId="{D9F2FE18-304C-B3E4-48B6-2DB1D9257B32}"/>
          </ac:spMkLst>
        </pc:spChg>
        <pc:spChg chg="mod">
          <ac:chgData name="Monica Bennett" userId="a878a5d4-89bf-4f61-b999-31e96cd05c98" providerId="ADAL" clId="{CAF369FA-829B-40D8-BD2A-4EF96B6D10D6}" dt="2026-02-23T22:53:45.037" v="1982" actId="208"/>
          <ac:spMkLst>
            <pc:docMk/>
            <pc:sldMk cId="1569355620" sldId="338"/>
            <ac:spMk id="8" creationId="{EA19A087-591C-B8A9-C5D1-5D1D4EF468CD}"/>
          </ac:spMkLst>
        </pc:spChg>
        <pc:spChg chg="mod">
          <ac:chgData name="Monica Bennett" userId="a878a5d4-89bf-4f61-b999-31e96cd05c98" providerId="ADAL" clId="{CAF369FA-829B-40D8-BD2A-4EF96B6D10D6}" dt="2026-02-23T22:53:39.389" v="1981" actId="208"/>
          <ac:spMkLst>
            <pc:docMk/>
            <pc:sldMk cId="1569355620" sldId="338"/>
            <ac:spMk id="9" creationId="{236CF4D2-B87F-8AFD-6CD7-F0540A9C3A4D}"/>
          </ac:spMkLst>
        </pc:spChg>
        <pc:spChg chg="mod">
          <ac:chgData name="Monica Bennett" userId="a878a5d4-89bf-4f61-b999-31e96cd05c98" providerId="ADAL" clId="{CAF369FA-829B-40D8-BD2A-4EF96B6D10D6}" dt="2026-02-23T23:15:41.491" v="2480" actId="1076"/>
          <ac:spMkLst>
            <pc:docMk/>
            <pc:sldMk cId="1569355620" sldId="338"/>
            <ac:spMk id="29" creationId="{E438DFEE-4ABF-8C0D-6A15-183D1628FDE1}"/>
          </ac:spMkLst>
        </pc:spChg>
        <pc:grpChg chg="add mod">
          <ac:chgData name="Monica Bennett" userId="a878a5d4-89bf-4f61-b999-31e96cd05c98" providerId="ADAL" clId="{CAF369FA-829B-40D8-BD2A-4EF96B6D10D6}" dt="2026-02-23T22:52:36.729" v="1803"/>
          <ac:grpSpMkLst>
            <pc:docMk/>
            <pc:sldMk cId="1569355620" sldId="338"/>
            <ac:grpSpMk id="3" creationId="{C1383EDF-9977-74AB-8704-5465EA9A389D}"/>
          </ac:grpSpMkLst>
        </pc:grpChg>
        <pc:picChg chg="mod">
          <ac:chgData name="Monica Bennett" userId="a878a5d4-89bf-4f61-b999-31e96cd05c98" providerId="ADAL" clId="{CAF369FA-829B-40D8-BD2A-4EF96B6D10D6}" dt="2026-02-23T22:52:36.729" v="1803"/>
          <ac:picMkLst>
            <pc:docMk/>
            <pc:sldMk cId="1569355620" sldId="338"/>
            <ac:picMk id="16" creationId="{3DDA76EC-DEA4-AE40-8BBF-CDA18E6536D6}"/>
          </ac:picMkLst>
        </pc:picChg>
        <pc:picChg chg="mod">
          <ac:chgData name="Monica Bennett" userId="a878a5d4-89bf-4f61-b999-31e96cd05c98" providerId="ADAL" clId="{CAF369FA-829B-40D8-BD2A-4EF96B6D10D6}" dt="2026-02-23T22:52:36.729" v="1803"/>
          <ac:picMkLst>
            <pc:docMk/>
            <pc:sldMk cId="1569355620" sldId="338"/>
            <ac:picMk id="27" creationId="{0FDAFE6C-EA53-045D-18CB-2BE2C3511AB1}"/>
          </ac:picMkLst>
        </pc:picChg>
      </pc:sldChg>
      <pc:sldChg chg="addSp delSp modSp add mod modAnim modNotesTx">
        <pc:chgData name="Monica Bennett" userId="a878a5d4-89bf-4f61-b999-31e96cd05c98" providerId="ADAL" clId="{CAF369FA-829B-40D8-BD2A-4EF96B6D10D6}" dt="2026-02-26T16:19:25.777" v="2712" actId="20577"/>
        <pc:sldMkLst>
          <pc:docMk/>
          <pc:sldMk cId="3704918749" sldId="339"/>
        </pc:sldMkLst>
        <pc:spChg chg="ord">
          <ac:chgData name="Monica Bennett" userId="a878a5d4-89bf-4f61-b999-31e96cd05c98" providerId="ADAL" clId="{CAF369FA-829B-40D8-BD2A-4EF96B6D10D6}" dt="2026-02-23T23:16:04.627" v="2488" actId="167"/>
          <ac:spMkLst>
            <pc:docMk/>
            <pc:sldMk cId="3704918749" sldId="339"/>
            <ac:spMk id="2" creationId="{63A3351C-3315-0FC3-2DC3-F260FF39FB96}"/>
          </ac:spMkLst>
        </pc:spChg>
        <pc:spChg chg="mod">
          <ac:chgData name="Monica Bennett" userId="a878a5d4-89bf-4f61-b999-31e96cd05c98" providerId="ADAL" clId="{CAF369FA-829B-40D8-BD2A-4EF96B6D10D6}" dt="2026-02-23T22:55:50.089" v="2163" actId="20577"/>
          <ac:spMkLst>
            <pc:docMk/>
            <pc:sldMk cId="3704918749" sldId="339"/>
            <ac:spMk id="3" creationId="{0A871B3E-8DB0-462D-C331-609A280EF9A7}"/>
          </ac:spMkLst>
        </pc:spChg>
        <pc:spChg chg="mod">
          <ac:chgData name="Monica Bennett" userId="a878a5d4-89bf-4f61-b999-31e96cd05c98" providerId="ADAL" clId="{CAF369FA-829B-40D8-BD2A-4EF96B6D10D6}" dt="2026-02-23T22:56:32.598" v="2186" actId="1076"/>
          <ac:spMkLst>
            <pc:docMk/>
            <pc:sldMk cId="3704918749" sldId="339"/>
            <ac:spMk id="16" creationId="{8D3F33B1-05E8-54FA-2937-4176F867B7CC}"/>
          </ac:spMkLst>
        </pc:spChg>
        <pc:spChg chg="mod">
          <ac:chgData name="Monica Bennett" userId="a878a5d4-89bf-4f61-b999-31e96cd05c98" providerId="ADAL" clId="{CAF369FA-829B-40D8-BD2A-4EF96B6D10D6}" dt="2026-02-23T22:56:14.670" v="2176" actId="1076"/>
          <ac:spMkLst>
            <pc:docMk/>
            <pc:sldMk cId="3704918749" sldId="339"/>
            <ac:spMk id="27" creationId="{FE7669D3-3F12-FA01-8989-A9169D09EBE4}"/>
          </ac:spMkLst>
        </pc:spChg>
        <pc:spChg chg="mod">
          <ac:chgData name="Monica Bennett" userId="a878a5d4-89bf-4f61-b999-31e96cd05c98" providerId="ADAL" clId="{CAF369FA-829B-40D8-BD2A-4EF96B6D10D6}" dt="2026-02-23T22:56:36.733" v="2188" actId="1076"/>
          <ac:spMkLst>
            <pc:docMk/>
            <pc:sldMk cId="3704918749" sldId="339"/>
            <ac:spMk id="30" creationId="{9A5AC9F1-7DEC-689F-60A0-9F9B76053A0E}"/>
          </ac:spMkLst>
        </pc:spChg>
        <pc:spChg chg="mod">
          <ac:chgData name="Monica Bennett" userId="a878a5d4-89bf-4f61-b999-31e96cd05c98" providerId="ADAL" clId="{CAF369FA-829B-40D8-BD2A-4EF96B6D10D6}" dt="2026-02-23T22:56:48.048" v="2192" actId="1076"/>
          <ac:spMkLst>
            <pc:docMk/>
            <pc:sldMk cId="3704918749" sldId="339"/>
            <ac:spMk id="31" creationId="{0B53C021-745A-23C1-CC03-13F9AC782B2D}"/>
          </ac:spMkLst>
        </pc:spChg>
        <pc:spChg chg="add mod ord">
          <ac:chgData name="Monica Bennett" userId="a878a5d4-89bf-4f61-b999-31e96cd05c98" providerId="ADAL" clId="{CAF369FA-829B-40D8-BD2A-4EF96B6D10D6}" dt="2026-02-23T23:16:02.153" v="2487" actId="167"/>
          <ac:spMkLst>
            <pc:docMk/>
            <pc:sldMk cId="3704918749" sldId="339"/>
            <ac:spMk id="56" creationId="{A9F389DD-C533-E8DC-53AD-E573D4E41F90}"/>
          </ac:spMkLst>
        </pc:spChg>
        <pc:grpChg chg="add mod">
          <ac:chgData name="Monica Bennett" userId="a878a5d4-89bf-4f61-b999-31e96cd05c98" providerId="ADAL" clId="{CAF369FA-829B-40D8-BD2A-4EF96B6D10D6}" dt="2026-02-23T22:56:06.555" v="2173" actId="1076"/>
          <ac:grpSpMkLst>
            <pc:docMk/>
            <pc:sldMk cId="3704918749" sldId="339"/>
            <ac:grpSpMk id="10" creationId="{9C44C530-4333-50C8-B31F-EC44BD7B8939}"/>
          </ac:grpSpMkLst>
        </pc:grpChg>
        <pc:grpChg chg="mod">
          <ac:chgData name="Monica Bennett" userId="a878a5d4-89bf-4f61-b999-31e96cd05c98" providerId="ADAL" clId="{CAF369FA-829B-40D8-BD2A-4EF96B6D10D6}" dt="2026-02-23T22:56:34.610" v="2187" actId="1076"/>
          <ac:grpSpMkLst>
            <pc:docMk/>
            <pc:sldMk cId="3704918749" sldId="339"/>
            <ac:grpSpMk id="13" creationId="{77092EA8-1D41-404F-A3F3-00DB2C0C6BE1}"/>
          </ac:grpSpMkLst>
        </pc:grpChg>
        <pc:grpChg chg="mod">
          <ac:chgData name="Monica Bennett" userId="a878a5d4-89bf-4f61-b999-31e96cd05c98" providerId="ADAL" clId="{CAF369FA-829B-40D8-BD2A-4EF96B6D10D6}" dt="2026-02-23T22:56:45.892" v="2191" actId="1076"/>
          <ac:grpSpMkLst>
            <pc:docMk/>
            <pc:sldMk cId="3704918749" sldId="339"/>
            <ac:grpSpMk id="17" creationId="{B08C992B-C595-59B5-9827-776DAD738994}"/>
          </ac:grpSpMkLst>
        </pc:grpChg>
        <pc:grpChg chg="mod">
          <ac:chgData name="Monica Bennett" userId="a878a5d4-89bf-4f61-b999-31e96cd05c98" providerId="ADAL" clId="{CAF369FA-829B-40D8-BD2A-4EF96B6D10D6}" dt="2026-02-23T22:56:24.299" v="2181" actId="1076"/>
          <ac:grpSpMkLst>
            <pc:docMk/>
            <pc:sldMk cId="3704918749" sldId="339"/>
            <ac:grpSpMk id="21" creationId="{C0BEA3B9-2CA4-9B81-8264-49D1BE9A5197}"/>
          </ac:grpSpMkLst>
        </pc:grpChg>
        <pc:grpChg chg="mod">
          <ac:chgData name="Monica Bennett" userId="a878a5d4-89bf-4f61-b999-31e96cd05c98" providerId="ADAL" clId="{CAF369FA-829B-40D8-BD2A-4EF96B6D10D6}" dt="2026-02-23T22:55:46.168" v="2161" actId="1076"/>
          <ac:grpSpMkLst>
            <pc:docMk/>
            <pc:sldMk cId="3704918749" sldId="339"/>
            <ac:grpSpMk id="24" creationId="{90E4D981-2C87-037F-1CE3-34AD85AECD6F}"/>
          </ac:grpSpMkLst>
        </pc:grpChg>
        <pc:grpChg chg="add mod">
          <ac:chgData name="Monica Bennett" userId="a878a5d4-89bf-4f61-b999-31e96cd05c98" providerId="ADAL" clId="{CAF369FA-829B-40D8-BD2A-4EF96B6D10D6}" dt="2026-02-23T22:56:09.473" v="2175" actId="1076"/>
          <ac:grpSpMkLst>
            <pc:docMk/>
            <pc:sldMk cId="3704918749" sldId="339"/>
            <ac:grpSpMk id="28" creationId="{3CDFACBF-110D-2C8C-B413-78BBD6D6002B}"/>
          </ac:grpSpMkLst>
        </pc:grpChg>
        <pc:grpChg chg="add mod">
          <ac:chgData name="Monica Bennett" userId="a878a5d4-89bf-4f61-b999-31e96cd05c98" providerId="ADAL" clId="{CAF369FA-829B-40D8-BD2A-4EF96B6D10D6}" dt="2026-02-23T22:56:18.286" v="2178" actId="1076"/>
          <ac:grpSpMkLst>
            <pc:docMk/>
            <pc:sldMk cId="3704918749" sldId="339"/>
            <ac:grpSpMk id="34" creationId="{E6670F71-809F-8EAC-64E9-AE8D015F4320}"/>
          </ac:grpSpMkLst>
        </pc:grpChg>
        <pc:grpChg chg="mod">
          <ac:chgData name="Monica Bennett" userId="a878a5d4-89bf-4f61-b999-31e96cd05c98" providerId="ADAL" clId="{CAF369FA-829B-40D8-BD2A-4EF96B6D10D6}" dt="2026-02-23T22:59:16.209" v="2221" actId="1076"/>
          <ac:grpSpMkLst>
            <pc:docMk/>
            <pc:sldMk cId="3704918749" sldId="339"/>
            <ac:grpSpMk id="37" creationId="{E2A77C43-076A-3FE0-F57C-604129AB48AD}"/>
          </ac:grpSpMkLst>
        </pc:grpChg>
        <pc:grpChg chg="add mod">
          <ac:chgData name="Monica Bennett" userId="a878a5d4-89bf-4f61-b999-31e96cd05c98" providerId="ADAL" clId="{CAF369FA-829B-40D8-BD2A-4EF96B6D10D6}" dt="2026-02-23T23:01:14.387" v="2236" actId="1076"/>
          <ac:grpSpMkLst>
            <pc:docMk/>
            <pc:sldMk cId="3704918749" sldId="339"/>
            <ac:grpSpMk id="41" creationId="{CCB3828C-9FBB-639A-5AF5-691E5FB63B0B}"/>
          </ac:grpSpMkLst>
        </pc:grpChg>
        <pc:grpChg chg="add mod">
          <ac:chgData name="Monica Bennett" userId="a878a5d4-89bf-4f61-b999-31e96cd05c98" providerId="ADAL" clId="{CAF369FA-829B-40D8-BD2A-4EF96B6D10D6}" dt="2026-02-23T22:56:28.241" v="2183" actId="1076"/>
          <ac:grpSpMkLst>
            <pc:docMk/>
            <pc:sldMk cId="3704918749" sldId="339"/>
            <ac:grpSpMk id="44" creationId="{06619BC2-B711-3B03-C487-F48817AA05C6}"/>
          </ac:grpSpMkLst>
        </pc:grpChg>
        <pc:grpChg chg="add mod">
          <ac:chgData name="Monica Bennett" userId="a878a5d4-89bf-4f61-b999-31e96cd05c98" providerId="ADAL" clId="{CAF369FA-829B-40D8-BD2A-4EF96B6D10D6}" dt="2026-02-23T22:56:30.381" v="2185" actId="1076"/>
          <ac:grpSpMkLst>
            <pc:docMk/>
            <pc:sldMk cId="3704918749" sldId="339"/>
            <ac:grpSpMk id="47" creationId="{7BD24643-555C-3CED-60BE-634B603CAD40}"/>
          </ac:grpSpMkLst>
        </pc:grpChg>
        <pc:grpChg chg="add mod">
          <ac:chgData name="Monica Bennett" userId="a878a5d4-89bf-4f61-b999-31e96cd05c98" providerId="ADAL" clId="{CAF369FA-829B-40D8-BD2A-4EF96B6D10D6}" dt="2026-02-23T22:56:52.754" v="2195" actId="1076"/>
          <ac:grpSpMkLst>
            <pc:docMk/>
            <pc:sldMk cId="3704918749" sldId="339"/>
            <ac:grpSpMk id="50" creationId="{A6E94271-F156-ED9A-1067-CD85163ED104}"/>
          </ac:grpSpMkLst>
        </pc:grpChg>
        <pc:grpChg chg="add mod">
          <ac:chgData name="Monica Bennett" userId="a878a5d4-89bf-4f61-b999-31e96cd05c98" providerId="ADAL" clId="{CAF369FA-829B-40D8-BD2A-4EF96B6D10D6}" dt="2026-02-23T22:56:50.947" v="2194" actId="1076"/>
          <ac:grpSpMkLst>
            <pc:docMk/>
            <pc:sldMk cId="3704918749" sldId="339"/>
            <ac:grpSpMk id="53" creationId="{F74ABBCF-4D11-D4E4-02C2-C1B2D430DB58}"/>
          </ac:grpSpMkLst>
        </pc:grpChg>
        <pc:picChg chg="add mod">
          <ac:chgData name="Monica Bennett" userId="a878a5d4-89bf-4f61-b999-31e96cd05c98" providerId="ADAL" clId="{CAF369FA-829B-40D8-BD2A-4EF96B6D10D6}" dt="2026-02-23T23:17:01.160" v="2510"/>
          <ac:picMkLst>
            <pc:docMk/>
            <pc:sldMk cId="3704918749" sldId="339"/>
            <ac:picMk id="57" creationId="{14CE076E-C9D3-1796-A8BD-70D86B67E8D4}"/>
          </ac:picMkLst>
        </pc:picChg>
        <pc:inkChg chg="mod">
          <ac:chgData name="Monica Bennett" userId="a878a5d4-89bf-4f61-b999-31e96cd05c98" providerId="ADAL" clId="{CAF369FA-829B-40D8-BD2A-4EF96B6D10D6}" dt="2026-02-23T22:56:05.188" v="2172"/>
          <ac:inkMkLst>
            <pc:docMk/>
            <pc:sldMk cId="3704918749" sldId="339"/>
            <ac:inkMk id="11" creationId="{9842ABB2-27CB-4825-9EA3-0D287F37BEDA}"/>
          </ac:inkMkLst>
        </pc:inkChg>
        <pc:inkChg chg="mod">
          <ac:chgData name="Monica Bennett" userId="a878a5d4-89bf-4f61-b999-31e96cd05c98" providerId="ADAL" clId="{CAF369FA-829B-40D8-BD2A-4EF96B6D10D6}" dt="2026-02-23T22:56:05.188" v="2172"/>
          <ac:inkMkLst>
            <pc:docMk/>
            <pc:sldMk cId="3704918749" sldId="339"/>
            <ac:inkMk id="12" creationId="{03142B63-DF74-92DD-CB2E-FEEFE0BFFEC0}"/>
          </ac:inkMkLst>
        </pc:inkChg>
        <pc:inkChg chg="mod">
          <ac:chgData name="Monica Bennett" userId="a878a5d4-89bf-4f61-b999-31e96cd05c98" providerId="ADAL" clId="{CAF369FA-829B-40D8-BD2A-4EF96B6D10D6}" dt="2026-02-23T22:56:07.126" v="2174"/>
          <ac:inkMkLst>
            <pc:docMk/>
            <pc:sldMk cId="3704918749" sldId="339"/>
            <ac:inkMk id="32" creationId="{C726771D-ED46-3B10-1ECB-7778B1FE053E}"/>
          </ac:inkMkLst>
        </pc:inkChg>
        <pc:inkChg chg="mod">
          <ac:chgData name="Monica Bennett" userId="a878a5d4-89bf-4f61-b999-31e96cd05c98" providerId="ADAL" clId="{CAF369FA-829B-40D8-BD2A-4EF96B6D10D6}" dt="2026-02-23T22:56:07.126" v="2174"/>
          <ac:inkMkLst>
            <pc:docMk/>
            <pc:sldMk cId="3704918749" sldId="339"/>
            <ac:inkMk id="33" creationId="{4FDDF09B-9B01-AE9E-D09C-47CA66515A15}"/>
          </ac:inkMkLst>
        </pc:inkChg>
        <pc:inkChg chg="mod">
          <ac:chgData name="Monica Bennett" userId="a878a5d4-89bf-4f61-b999-31e96cd05c98" providerId="ADAL" clId="{CAF369FA-829B-40D8-BD2A-4EF96B6D10D6}" dt="2026-02-23T22:56:16.658" v="2177"/>
          <ac:inkMkLst>
            <pc:docMk/>
            <pc:sldMk cId="3704918749" sldId="339"/>
            <ac:inkMk id="35" creationId="{77A3A707-74FD-3F61-D520-3CED8BFAF924}"/>
          </ac:inkMkLst>
        </pc:inkChg>
        <pc:inkChg chg="mod">
          <ac:chgData name="Monica Bennett" userId="a878a5d4-89bf-4f61-b999-31e96cd05c98" providerId="ADAL" clId="{CAF369FA-829B-40D8-BD2A-4EF96B6D10D6}" dt="2026-02-23T22:56:16.658" v="2177"/>
          <ac:inkMkLst>
            <pc:docMk/>
            <pc:sldMk cId="3704918749" sldId="339"/>
            <ac:inkMk id="40" creationId="{A9D46B56-5BFB-358E-357F-6021BC4B527D}"/>
          </ac:inkMkLst>
        </pc:inkChg>
        <pc:inkChg chg="mod">
          <ac:chgData name="Monica Bennett" userId="a878a5d4-89bf-4f61-b999-31e96cd05c98" providerId="ADAL" clId="{CAF369FA-829B-40D8-BD2A-4EF96B6D10D6}" dt="2026-02-23T22:56:18.863" v="2179"/>
          <ac:inkMkLst>
            <pc:docMk/>
            <pc:sldMk cId="3704918749" sldId="339"/>
            <ac:inkMk id="42" creationId="{C75729A8-F5CC-6D44-E773-FCE070FC6CB8}"/>
          </ac:inkMkLst>
        </pc:inkChg>
        <pc:inkChg chg="mod">
          <ac:chgData name="Monica Bennett" userId="a878a5d4-89bf-4f61-b999-31e96cd05c98" providerId="ADAL" clId="{CAF369FA-829B-40D8-BD2A-4EF96B6D10D6}" dt="2026-02-23T22:56:18.863" v="2179"/>
          <ac:inkMkLst>
            <pc:docMk/>
            <pc:sldMk cId="3704918749" sldId="339"/>
            <ac:inkMk id="43" creationId="{FA94DFF5-BA06-7EF3-08F1-9FE0566BAA4B}"/>
          </ac:inkMkLst>
        </pc:inkChg>
        <pc:inkChg chg="mod">
          <ac:chgData name="Monica Bennett" userId="a878a5d4-89bf-4f61-b999-31e96cd05c98" providerId="ADAL" clId="{CAF369FA-829B-40D8-BD2A-4EF96B6D10D6}" dt="2026-02-23T22:56:26.799" v="2182"/>
          <ac:inkMkLst>
            <pc:docMk/>
            <pc:sldMk cId="3704918749" sldId="339"/>
            <ac:inkMk id="45" creationId="{AFCE968F-70DB-84D2-A484-7560F93009ED}"/>
          </ac:inkMkLst>
        </pc:inkChg>
        <pc:inkChg chg="mod">
          <ac:chgData name="Monica Bennett" userId="a878a5d4-89bf-4f61-b999-31e96cd05c98" providerId="ADAL" clId="{CAF369FA-829B-40D8-BD2A-4EF96B6D10D6}" dt="2026-02-23T22:56:26.799" v="2182"/>
          <ac:inkMkLst>
            <pc:docMk/>
            <pc:sldMk cId="3704918749" sldId="339"/>
            <ac:inkMk id="46" creationId="{311738F1-DE18-0FA5-3E69-0347F402FB3B}"/>
          </ac:inkMkLst>
        </pc:inkChg>
        <pc:inkChg chg="mod">
          <ac:chgData name="Monica Bennett" userId="a878a5d4-89bf-4f61-b999-31e96cd05c98" providerId="ADAL" clId="{CAF369FA-829B-40D8-BD2A-4EF96B6D10D6}" dt="2026-02-23T22:56:28.867" v="2184"/>
          <ac:inkMkLst>
            <pc:docMk/>
            <pc:sldMk cId="3704918749" sldId="339"/>
            <ac:inkMk id="48" creationId="{98A66DBD-E44B-7D14-6EDB-44745D86808E}"/>
          </ac:inkMkLst>
        </pc:inkChg>
        <pc:inkChg chg="mod">
          <ac:chgData name="Monica Bennett" userId="a878a5d4-89bf-4f61-b999-31e96cd05c98" providerId="ADAL" clId="{CAF369FA-829B-40D8-BD2A-4EF96B6D10D6}" dt="2026-02-23T22:56:28.867" v="2184"/>
          <ac:inkMkLst>
            <pc:docMk/>
            <pc:sldMk cId="3704918749" sldId="339"/>
            <ac:inkMk id="49" creationId="{C96F6C33-A063-80BD-ACF1-F494084A451C}"/>
          </ac:inkMkLst>
        </pc:inkChg>
        <pc:inkChg chg="mod">
          <ac:chgData name="Monica Bennett" userId="a878a5d4-89bf-4f61-b999-31e96cd05c98" providerId="ADAL" clId="{CAF369FA-829B-40D8-BD2A-4EF96B6D10D6}" dt="2026-02-23T22:56:39.001" v="2189"/>
          <ac:inkMkLst>
            <pc:docMk/>
            <pc:sldMk cId="3704918749" sldId="339"/>
            <ac:inkMk id="51" creationId="{66ED02A7-A9B5-E784-8958-C30B56272E05}"/>
          </ac:inkMkLst>
        </pc:inkChg>
        <pc:inkChg chg="mod">
          <ac:chgData name="Monica Bennett" userId="a878a5d4-89bf-4f61-b999-31e96cd05c98" providerId="ADAL" clId="{CAF369FA-829B-40D8-BD2A-4EF96B6D10D6}" dt="2026-02-23T22:56:39.001" v="2189"/>
          <ac:inkMkLst>
            <pc:docMk/>
            <pc:sldMk cId="3704918749" sldId="339"/>
            <ac:inkMk id="52" creationId="{72AA692B-AA30-DE79-1FC2-290542292B53}"/>
          </ac:inkMkLst>
        </pc:inkChg>
        <pc:inkChg chg="mod">
          <ac:chgData name="Monica Bennett" userId="a878a5d4-89bf-4f61-b999-31e96cd05c98" providerId="ADAL" clId="{CAF369FA-829B-40D8-BD2A-4EF96B6D10D6}" dt="2026-02-23T22:56:49.515" v="2193"/>
          <ac:inkMkLst>
            <pc:docMk/>
            <pc:sldMk cId="3704918749" sldId="339"/>
            <ac:inkMk id="54" creationId="{E8315D40-9DB8-06C9-CF9D-463F5EFC1E2E}"/>
          </ac:inkMkLst>
        </pc:inkChg>
        <pc:inkChg chg="mod">
          <ac:chgData name="Monica Bennett" userId="a878a5d4-89bf-4f61-b999-31e96cd05c98" providerId="ADAL" clId="{CAF369FA-829B-40D8-BD2A-4EF96B6D10D6}" dt="2026-02-23T22:56:49.515" v="2193"/>
          <ac:inkMkLst>
            <pc:docMk/>
            <pc:sldMk cId="3704918749" sldId="339"/>
            <ac:inkMk id="55" creationId="{DC1973A5-5091-6616-4BDE-D34E2B8EACAA}"/>
          </ac:inkMkLst>
        </pc:inkChg>
      </pc:sldChg>
      <pc:sldMasterChg chg="modSldLayout">
        <pc:chgData name="Monica Bennett" userId="a878a5d4-89bf-4f61-b999-31e96cd05c98" providerId="ADAL" clId="{CAF369FA-829B-40D8-BD2A-4EF96B6D10D6}" dt="2026-03-10T14:51:55.299" v="2725" actId="20577"/>
        <pc:sldMasterMkLst>
          <pc:docMk/>
          <pc:sldMasterMk cId="2142349000" sldId="2147486213"/>
        </pc:sldMasterMkLst>
        <pc:sldLayoutChg chg="modSp mod">
          <pc:chgData name="Monica Bennett" userId="a878a5d4-89bf-4f61-b999-31e96cd05c98" providerId="ADAL" clId="{CAF369FA-829B-40D8-BD2A-4EF96B6D10D6}" dt="2026-03-10T14:51:55.299" v="2725" actId="20577"/>
          <pc:sldLayoutMkLst>
            <pc:docMk/>
            <pc:sldMasterMk cId="2142349000" sldId="2147486213"/>
            <pc:sldLayoutMk cId="1573683159" sldId="2147486252"/>
          </pc:sldLayoutMkLst>
          <pc:spChg chg="mod">
            <ac:chgData name="Monica Bennett" userId="a878a5d4-89bf-4f61-b999-31e96cd05c98" providerId="ADAL" clId="{CAF369FA-829B-40D8-BD2A-4EF96B6D10D6}" dt="2026-03-10T14:51:55.299" v="2725" actId="20577"/>
            <ac:spMkLst>
              <pc:docMk/>
              <pc:sldMasterMk cId="2142349000" sldId="2147486213"/>
              <pc:sldLayoutMk cId="1573683159" sldId="2147486252"/>
              <ac:spMk id="10" creationId="{EF91B4C2-B5E5-9369-7C2D-55A4E5FA26B5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2733" cy="46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5554" y="0"/>
            <a:ext cx="3042733" cy="46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8622"/>
            <a:ext cx="3042733" cy="46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5554" y="8838622"/>
            <a:ext cx="3042733" cy="46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2AB611B-C0BA-4889-84CE-41EED4C78C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3826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0.7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24575,'464'423'0,"336"401"0,-765-788 0,-18-17 0,60 60 0,-5 3 0,-1 2 0,83 138 0,-94-128-397,7 1-1,99 110 0,-160-196 226,35 40-6654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0.7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668 1 24575,'-15'19'0,"0"0"0,2 1 0,0 1 0,2 0 0,-19 44 0,0 0 0,7-13 0,1 0 0,4 1 0,-17 65 0,29-99 0,-1 0 0,-1-1 0,-1 1 0,1-2 0,-3 1 0,-13 18 0,-11 16 0,-32 60 0,-95 120 0,145-212-273,2 0 0,0 1 0,2 1 0,-17 35 0,14-13-6553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3T21:50:47.6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24575,'239'228'0,"172"216"0,-393-424 0,-9-10 0,30 33 0,-1 1 0,-2 1 0,43 75 0,-48-70-397,3 1-1,52 60 0,-83-106 226,18 21-6654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3T21:50:47.6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668 1 24575,'-15'19'0,"0"0"0,2 1 0,0 1 0,2 0 0,-19 44 0,0 0 0,7-13 0,1 0 0,4 1 0,-17 65 0,29-99 0,-1 0 0,-1-1 0,-1 1 0,1-2 0,-3 1 0,-13 18 0,-11 16 0,-32 60 0,-95 120 0,145-212-273,2 0 0,0 1 0,2 1 0,-17 35 0,14-13-6553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3T21:50:50.6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24575,'239'228'0,"172"216"0,-393-424 0,-9-10 0,30 33 0,-1 1 0,-2 1 0,43 75 0,-48-70-397,3 1-1,52 60 0,-83-106 226,18 21-6654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3T21:50:50.6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668 1 24575,'-15'19'0,"0"0"0,2 1 0,0 1 0,2 0 0,-19 44 0,0 0 0,7-13 0,1 0 0,4 1 0,-17 65 0,29-99 0,-1 0 0,-1-1 0,-1 1 0,1-2 0,-3 1 0,-13 18 0,-11 16 0,-32 60 0,-95 120 0,145-212-273,2 0 0,0 1 0,2 1 0,-17 35 0,14-13-6553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3T21:50:54.2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24575,'239'228'0,"172"216"0,-393-424 0,-9-10 0,30 33 0,-1 1 0,-2 1 0,43 75 0,-48-70-397,3 1-1,52 60 0,-83-106 226,18 21-6654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3T21:50:54.2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668 1 24575,'-15'19'0,"0"0"0,2 1 0,0 1 0,2 0 0,-19 44 0,0 0 0,7-13 0,1 0 0,4 1 0,-17 65 0,29-99 0,-1 0 0,-1-1 0,-1 1 0,1-2 0,-3 1 0,-13 18 0,-11 16 0,-32 60 0,-95 120 0,145-212-273,2 0 0,0 1 0,2 1 0,-17 35 0,14-13-6553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3T21:58:59.6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24575,'239'228'0,"172"216"0,-393-424 0,-9-10 0,30 33 0,-1 1 0,-2 1 0,43 75 0,-48-70-397,3 1-1,52 60 0,-83-106 226,18 21-6654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3T21:58:59.6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668 1 24575,'-15'19'0,"0"0"0,2 1 0,0 1 0,2 0 0,-19 44 0,0 0 0,7-13 0,1 0 0,4 1 0,-17 65 0,29-99 0,-1 0 0,-1-1 0,-1 1 0,1-2 0,-3 1 0,-13 18 0,-11 16 0,-32 60 0,-95 120 0,145-212-273,2 0 0,0 1 0,2 1 0,-17 35 0,14-13-6553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3T21:59:01.6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24575,'239'228'0,"172"216"0,-393-424 0,-9-10 0,30 33 0,-1 1 0,-2 1 0,43 75 0,-48-70-397,3 1-1,52 60 0,-83-106 226,18 21-6654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0.7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1299 1 24575,'-30'35'0,"2"1"0,2 1 0,1 2 0,3 0 0,-35 81 0,-2 1 0,15-26 0,1 2 0,7 2 0,-31 120 0,55-184 0,-1 0 0,-3-1 0,-1 1 0,1-3 0,-6 1 0,-25 34 0,-20 29 0,-63 112 0,-186 223 0,284-394-273,2 0 0,2 2 0,2 1 0,-32 66 0,26-24-6553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3T21:59:01.6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668 1 24575,'-15'19'0,"0"0"0,2 1 0,0 1 0,2 0 0,-19 44 0,0 0 0,7-13 0,1 0 0,4 1 0,-17 65 0,29-99 0,-1 0 0,-1-1 0,-1 1 0,1-2 0,-3 1 0,-13 18 0,-11 16 0,-32 60 0,-95 120 0,145-212-273,2 0 0,0 1 0,2 1 0,-17 35 0,14-13-6553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0.7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24575,'239'228'0,"172"216"0,-393-424 0,-9-10 0,30 33 0,-1 1 0,-2 1 0,43 75 0,-48-70-397,3 1-1,52 60 0,-83-106 226,18 21-6654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0.7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668 1 24575,'-15'19'0,"0"0"0,2 1 0,0 1 0,2 0 0,-19 44 0,0 0 0,7-13 0,1 0 0,4 1 0,-17 65 0,29-99 0,-1 0 0,-1-1 0,-1 1 0,1-2 0,-3 1 0,-13 18 0,-11 16 0,-32 60 0,-95 120 0,145-212-273,2 0 0,0 1 0,2 1 0,-17 35 0,14-13-6553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3T21:50:47.6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24575,'239'228'0,"172"216"0,-393-424 0,-9-10 0,30 33 0,-1 1 0,-2 1 0,43 75 0,-48-70-397,3 1-1,52 60 0,-83-106 226,18 21-6654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3T21:50:47.6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668 1 24575,'-15'19'0,"0"0"0,2 1 0,0 1 0,2 0 0,-19 44 0,0 0 0,7-13 0,1 0 0,4 1 0,-17 65 0,29-99 0,-1 0 0,-1-1 0,-1 1 0,1-2 0,-3 1 0,-13 18 0,-11 16 0,-32 60 0,-95 120 0,145-212-273,2 0 0,0 1 0,2 1 0,-17 35 0,14-13-6553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3T21:50:50.6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24575,'239'228'0,"172"216"0,-393-424 0,-9-10 0,30 33 0,-1 1 0,-2 1 0,43 75 0,-48-70-397,3 1-1,52 60 0,-83-106 226,18 21-6654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3T21:50:50.6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668 1 24575,'-15'19'0,"0"0"0,2 1 0,0 1 0,2 0 0,-19 44 0,0 0 0,7-13 0,1 0 0,4 1 0,-17 65 0,29-99 0,-1 0 0,-1-1 0,-1 1 0,1-2 0,-3 1 0,-13 18 0,-11 16 0,-32 60 0,-95 120 0,145-212-273,2 0 0,0 1 0,2 1 0,-17 35 0,14-13-6553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3T21:50:54.2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24575,'239'228'0,"172"216"0,-393-424 0,-9-10 0,30 33 0,-1 1 0,-2 1 0,43 75 0,-48-70-397,3 1-1,52 60 0,-83-106 226,18 21-6654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3T21:50:54.2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668 1 24575,'-15'19'0,"0"0"0,2 1 0,0 1 0,2 0 0,-19 44 0,0 0 0,7-13 0,1 0 0,4 1 0,-17 65 0,29-99 0,-1 0 0,-1-1 0,-1 1 0,1-2 0,-3 1 0,-13 18 0,-11 16 0,-32 60 0,-95 120 0,145-212-273,2 0 0,0 1 0,2 1 0,-17 35 0,14-13-6553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3T21:58:59.6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24575,'239'228'0,"172"216"0,-393-424 0,-9-10 0,30 33 0,-1 1 0,-2 1 0,43 75 0,-48-70-397,3 1-1,52 60 0,-83-106 226,18 21-6654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3T21:50:47.6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24575,'464'423'0,"336"401"0,-765-788 0,-18-17 0,60 60 0,-5 3 0,-1 2 0,83 138 0,-94-128-397,7 1-1,99 110 0,-160-196 226,35 40-6654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3T21:58:59.6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668 1 24575,'-15'19'0,"0"0"0,2 1 0,0 1 0,2 0 0,-19 44 0,0 0 0,7-13 0,1 0 0,4 1 0,-17 65 0,29-99 0,-1 0 0,-1-1 0,-1 1 0,1-2 0,-3 1 0,-13 18 0,-11 16 0,-32 60 0,-95 120 0,145-212-273,2 0 0,0 1 0,2 1 0,-17 35 0,14-13-6553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3T21:59:01.6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24575,'239'228'0,"172"216"0,-393-424 0,-9-10 0,30 33 0,-1 1 0,-2 1 0,43 75 0,-48-70-397,3 1-1,52 60 0,-83-106 226,18 21-6654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3T21:59:01.6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668 1 24575,'-15'19'0,"0"0"0,2 1 0,0 1 0,2 0 0,-19 44 0,0 0 0,7-13 0,1 0 0,4 1 0,-17 65 0,29-99 0,-1 0 0,-1-1 0,-1 1 0,1-2 0,-3 1 0,-13 18 0,-11 16 0,-32 60 0,-95 120 0,145-212-273,2 0 0,0 1 0,2 1 0,-17 35 0,14-13-6553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0.7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24575,'293'279'0,"210"265"0,-481-519 0,-11-13 0,37 41 0,-1 1 0,-3 1 0,53 92 0,-59-86-397,3 2-1,65 73 0,-103-130 226,23 26-6654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0.7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818 1 24575,'-18'23'0,"0"1"0,2 0 0,0 2 0,2 0 0,-22 53 0,-1 1 0,9-17 0,1 1 0,5 1 0,-21 80 0,35-122 0,0 0 0,-2-1 0,-1 2 0,1-4 0,-3 2 0,-17 23 0,-13 18 0,-39 74 0,-116 148 0,177-261-273,3 1 0,-1 0 0,3 2 0,-20 43 0,16-16-6553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3T21:50:50.6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24575,'293'279'0,"210"265"0,-481-519 0,-11-13 0,37 41 0,-1 1 0,-3 1 0,53 92 0,-59-86-397,3 2-1,65 73 0,-103-130 226,23 26-6654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3T21:50:50.6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818 1 24575,'-18'23'0,"0"1"0,2 0 0,0 2 0,2 0 0,-22 53 0,-1 1 0,9-17 0,1 1 0,5 1 0,-21 80 0,35-122 0,0 0 0,-2-1 0,-1 2 0,1-4 0,-3 2 0,-17 23 0,-13 18 0,-39 74 0,-116 148 0,177-261-273,3 1 0,-1 0 0,3 2 0,-20 43 0,16-16-6553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3T21:50:54.2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24575,'293'279'0,"210"265"0,-481-519 0,-11-13 0,37 41 0,-1 1 0,-3 1 0,53 92 0,-59-86-397,3 2-1,65 73 0,-103-130 226,23 26-6654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3T21:50:54.2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818 1 24575,'-18'23'0,"0"1"0,2 0 0,0 2 0,2 0 0,-22 53 0,-1 1 0,9-17 0,1 1 0,5 1 0,-21 80 0,35-122 0,0 0 0,-2-1 0,-1 2 0,1-4 0,-3 2 0,-17 23 0,-13 18 0,-39 74 0,-116 148 0,177-261-273,3 1 0,-1 0 0,3 2 0,-20 43 0,16-16-6553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3T21:58:59.6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24575,'293'279'0,"210"265"0,-481-519 0,-11-13 0,37 41 0,-1 1 0,-3 1 0,53 92 0,-59-86-397,3 2-1,65 73 0,-103-130 226,23 26-6654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3T21:50:47.6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1299 1 24575,'-30'35'0,"2"1"0,2 1 0,1 2 0,3 0 0,-35 81 0,-2 1 0,15-26 0,1 2 0,7 2 0,-31 120 0,55-184 0,-1 0 0,-3-1 0,-1 1 0,1-3 0,-6 1 0,-25 34 0,-20 29 0,-63 112 0,-186 223 0,284-394-273,2 0 0,2 2 0,2 1 0,-32 66 0,26-24-6553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3T21:58:59.6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818 1 24575,'-18'23'0,"0"1"0,2 0 0,0 2 0,2 0 0,-22 53 0,-1 1 0,9-17 0,1 1 0,5 1 0,-21 80 0,35-122 0,0 0 0,-2-1 0,-1 2 0,1-4 0,-3 2 0,-17 23 0,-13 18 0,-39 74 0,-116 148 0,177-261-273,3 1 0,-1 0 0,3 2 0,-20 43 0,16-16-6553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3T21:59:01.6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24575,'293'279'0,"210"265"0,-481-519 0,-11-13 0,37 41 0,-1 1 0,-3 1 0,53 92 0,-59-86-397,3 2-1,65 73 0,-103-130 226,23 26-6654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3T21:59:01.6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818 1 24575,'-18'23'0,"0"1"0,2 0 0,0 2 0,2 0 0,-22 53 0,-1 1 0,9-17 0,1 1 0,5 1 0,-21 80 0,35-122 0,0 0 0,-2-1 0,-1 2 0,1-4 0,-3 2 0,-17 23 0,-13 18 0,-39 74 0,-116 148 0,177-261-273,3 1 0,-1 0 0,3 2 0,-20 43 0,16-16-6553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0.7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24575,'293'279'0,"210"265"0,-481-519 0,-11-13 0,37 41 0,-1 1 0,-3 1 0,53 92 0,-59-86-397,3 2-1,65 73 0,-103-130 226,23 26-6654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0.7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818 1 24575,'-18'23'0,"0"1"0,2 0 0,0 2 0,2 0 0,-22 53 0,-1 1 0,9-17 0,1 1 0,5 1 0,-21 80 0,35-122 0,0 0 0,-2-1 0,-1 2 0,1-4 0,-3 2 0,-17 23 0,-13 18 0,-39 74 0,-116 148 0,177-261-273,3 1 0,-1 0 0,3 2 0,-20 43 0,16-16-6553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3T21:50:50.6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24575,'293'279'0,"210"265"0,-481-519 0,-11-13 0,37 41 0,-1 1 0,-3 1 0,53 92 0,-59-86-397,3 2-1,65 73 0,-103-130 226,23 26-6654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3T21:50:50.6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818 1 24575,'-18'23'0,"0"1"0,2 0 0,0 2 0,2 0 0,-22 53 0,-1 1 0,9-17 0,1 1 0,5 1 0,-21 80 0,35-122 0,0 0 0,-2-1 0,-1 2 0,1-4 0,-3 2 0,-17 23 0,-13 18 0,-39 74 0,-116 148 0,177-261-273,3 1 0,-1 0 0,3 2 0,-20 43 0,16-16-6553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3T21:50:54.2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24575,'293'279'0,"210"265"0,-481-519 0,-11-13 0,37 41 0,-1 1 0,-3 1 0,53 92 0,-59-86-397,3 2-1,65 73 0,-103-130 226,23 26-6654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3T21:50:54.2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818 1 24575,'-18'23'0,"0"1"0,2 0 0,0 2 0,2 0 0,-22 53 0,-1 1 0,9-17 0,1 1 0,5 1 0,-21 80 0,35-122 0,0 0 0,-2-1 0,-1 2 0,1-4 0,-3 2 0,-17 23 0,-13 18 0,-39 74 0,-116 148 0,177-261-273,3 1 0,-1 0 0,3 2 0,-20 43 0,16-16-6553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3T21:58:59.6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24575,'293'279'0,"210"265"0,-481-519 0,-11-13 0,37 41 0,-1 1 0,-3 1 0,53 92 0,-59-86-397,3 2-1,65 73 0,-103-130 226,23 26-6654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3T21:50:50.6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24575,'464'423'0,"336"401"0,-765-788 0,-18-17 0,60 60 0,-5 3 0,-1 2 0,83 138 0,-94-128-397,7 1-1,99 110 0,-160-196 226,35 40-6654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3T21:58:59.6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818 1 24575,'-18'23'0,"0"1"0,2 0 0,0 2 0,2 0 0,-22 53 0,-1 1 0,9-17 0,1 1 0,5 1 0,-21 80 0,35-122 0,0 0 0,-2-1 0,-1 2 0,1-4 0,-3 2 0,-17 23 0,-13 18 0,-39 74 0,-116 148 0,177-261-273,3 1 0,-1 0 0,3 2 0,-20 43 0,16-16-6553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3T21:59:01.6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24575,'293'279'0,"210"265"0,-481-519 0,-11-13 0,37 41 0,-1 1 0,-3 1 0,53 92 0,-59-86-397,3 2-1,65 73 0,-103-130 226,23 26-6654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3T21:59:01.6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818 1 24575,'-18'23'0,"0"1"0,2 0 0,0 2 0,2 0 0,-22 53 0,-1 1 0,9-17 0,1 1 0,5 1 0,-21 80 0,35-122 0,0 0 0,-2-1 0,-1 2 0,1-4 0,-3 2 0,-17 23 0,-13 18 0,-39 74 0,-116 148 0,177-261-273,3 1 0,-1 0 0,3 2 0,-20 43 0,16-16-6553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3T22:56:05.1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24575,'293'279'0,"210"265"0,-481-519 0,-11-13 0,37 41 0,-1 1 0,-3 1 0,53 92 0,-59-86-397,3 2-1,65 73 0,-103-130 226,23 26-6654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3T22:56:05.1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818 1 24575,'-18'23'0,"0"1"0,2 0 0,0 2 0,2 0 0,-22 53 0,-1 1 0,9-17 0,1 1 0,5 1 0,-21 80 0,35-122 0,0 0 0,-2-1 0,-1 2 0,1-4 0,-3 2 0,-17 23 0,-13 18 0,-39 74 0,-116 148 0,177-261-273,3 1 0,-1 0 0,3 2 0,-20 43 0,16-16-6553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3T22:56:07.1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24575,'293'279'0,"210"265"0,-481-519 0,-11-13 0,37 41 0,-1 1 0,-3 1 0,53 92 0,-59-86-397,3 2-1,65 73 0,-103-130 226,23 26-6654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3T22:56:07.1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818 1 24575,'-18'23'0,"0"1"0,2 0 0,0 2 0,2 0 0,-22 53 0,-1 1 0,9-17 0,1 1 0,5 1 0,-21 80 0,35-122 0,0 0 0,-2-1 0,-1 2 0,1-4 0,-3 2 0,-17 23 0,-13 18 0,-39 74 0,-116 148 0,177-261-273,3 1 0,-1 0 0,3 2 0,-20 43 0,16-16-6553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3T22:56:16.6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24575,'293'279'0,"210"265"0,-481-519 0,-11-13 0,37 41 0,-1 1 0,-3 1 0,53 92 0,-59-86-397,3 2-1,65 73 0,-103-130 226,23 26-6654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3T22:56:16.6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818 1 24575,'-18'23'0,"0"1"0,2 0 0,0 2 0,2 0 0,-22 53 0,-1 1 0,9-17 0,1 1 0,5 1 0,-21 80 0,35-122 0,0 0 0,-2-1 0,-1 2 0,1-4 0,-3 2 0,-17 23 0,-13 18 0,-39 74 0,-116 148 0,177-261-273,3 1 0,-1 0 0,3 2 0,-20 43 0,16-16-6553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3T22:56:18.8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24575,'293'279'0,"210"265"0,-481-519 0,-11-13 0,37 41 0,-1 1 0,-3 1 0,53 92 0,-59-86-397,3 2-1,65 73 0,-103-130 226,23 26-6654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3T21:50:50.6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1299 1 24575,'-30'35'0,"2"1"0,2 1 0,1 2 0,3 0 0,-35 81 0,-2 1 0,15-26 0,1 2 0,7 2 0,-31 120 0,55-184 0,-1 0 0,-3-1 0,-1 1 0,1-3 0,-6 1 0,-25 34 0,-20 29 0,-63 112 0,-186 223 0,284-394-273,2 0 0,2 2 0,2 1 0,-32 66 0,26-24-6553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3T22:56:18.8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818 1 24575,'-18'23'0,"0"1"0,2 0 0,0 2 0,2 0 0,-22 53 0,-1 1 0,9-17 0,1 1 0,5 1 0,-21 80 0,35-122 0,0 0 0,-2-1 0,-1 2 0,1-4 0,-3 2 0,-17 23 0,-13 18 0,-39 74 0,-116 148 0,177-261-273,3 1 0,-1 0 0,3 2 0,-20 43 0,16-16-6553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3T22:56:26.7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24575,'293'279'0,"210"265"0,-481-519 0,-11-13 0,37 41 0,-1 1 0,-3 1 0,53 92 0,-59-86-397,3 2-1,65 73 0,-103-130 226,23 26-6654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3T22:56:26.7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818 1 24575,'-18'23'0,"0"1"0,2 0 0,0 2 0,2 0 0,-22 53 0,-1 1 0,9-17 0,1 1 0,5 1 0,-21 80 0,35-122 0,0 0 0,-2-1 0,-1 2 0,1-4 0,-3 2 0,-17 23 0,-13 18 0,-39 74 0,-116 148 0,177-261-273,3 1 0,-1 0 0,3 2 0,-20 43 0,16-16-6553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3T22:56:28.8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24575,'293'279'0,"210"265"0,-481-519 0,-11-13 0,37 41 0,-1 1 0,-3 1 0,53 92 0,-59-86-397,3 2-1,65 73 0,-103-130 226,23 26-6654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3T22:56:28.8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818 1 24575,'-18'23'0,"0"1"0,2 0 0,0 2 0,2 0 0,-22 53 0,-1 1 0,9-17 0,1 1 0,5 1 0,-21 80 0,35-122 0,0 0 0,-2-1 0,-1 2 0,1-4 0,-3 2 0,-17 23 0,-13 18 0,-39 74 0,-116 148 0,177-261-273,3 1 0,-1 0 0,3 2 0,-20 43 0,16-16-6553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3T22:56: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24575,'293'279'0,"210"265"0,-481-519 0,-11-13 0,37 41 0,-1 1 0,-3 1 0,53 92 0,-59-86-397,3 2-1,65 73 0,-103-130 226,23 26-6654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3T22:56:39.0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818 1 24575,'-18'23'0,"0"1"0,2 0 0,0 2 0,2 0 0,-22 53 0,-1 1 0,9-17 0,1 1 0,5 1 0,-21 80 0,35-122 0,0 0 0,-2-1 0,-1 2 0,1-4 0,-3 2 0,-17 23 0,-13 18 0,-39 74 0,-116 148 0,177-261-273,3 1 0,-1 0 0,3 2 0,-20 43 0,16-16-6553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3T22:56:49.5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24575,'293'279'0,"210"265"0,-481-519 0,-11-13 0,37 41 0,-1 1 0,-3 1 0,53 92 0,-59-86-397,3 2-1,65 73 0,-103-130 226,23 26-6654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3T22:56:49.5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818 1 24575,'-18'23'0,"0"1"0,2 0 0,0 2 0,2 0 0,-22 53 0,-1 1 0,9-17 0,1 1 0,5 1 0,-21 80 0,35-122 0,0 0 0,-2-1 0,-1 2 0,1-4 0,-3 2 0,-17 23 0,-13 18 0,-39 74 0,-116 148 0,177-261-273,3 1 0,-1 0 0,3 2 0,-20 43 0,16-16-6553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3T21:50:54.2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24575,'464'423'0,"336"401"0,-765-788 0,-18-17 0,60 60 0,-5 3 0,-1 2 0,83 138 0,-94-128-397,7 1-1,99 110 0,-160-196 226,35 40-6654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3T21:50:54.2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1299 1 24575,'-30'35'0,"2"1"0,2 1 0,1 2 0,3 0 0,-35 81 0,-2 1 0,15-26 0,1 2 0,7 2 0,-31 120 0,55-184 0,-1 0 0,-3-1 0,-1 1 0,1-3 0,-6 1 0,-25 34 0,-20 29 0,-63 112 0,-186 223 0,284-394-273,2 0 0,2 2 0,2 1 0,-32 66 0,26-24-6553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0.7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24575,'239'228'0,"172"216"0,-393-424 0,-9-10 0,30 33 0,-1 1 0,-2 1 0,43 75 0,-48-70-397,3 1-1,52 60 0,-83-106 226,18 21-6654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384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1581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078708-67FA-4115-B15B-6B0D134E68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E1859A-1CC9-5B1B-FB78-B9CFDCE33D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F806E6-602C-C544-20A3-F67FB007ED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301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A8E8F9-4951-0B4D-DB6E-7EE3BE6C5B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1B2802-5F3A-3228-9976-ADAFE98DE9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5A7D90-220D-05E2-17B1-5353A7C4E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762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699839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sz="1200" dirty="0">
              <a:latin typeface="Edu QLD Beginn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4961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3090EE-1774-BDDC-DABD-9996895614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A916BF-C6ED-AE55-C235-BBBADEDF93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6CA1EB-340D-6B88-FEC1-CCF40F3FD2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211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996A90-208C-D145-F6BF-AA7A41E51B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CA6F26-E06E-92E3-9633-414B2A903F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5A6B01-D0C2-8829-78ED-5EB034C773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2577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DDC1A4-BD48-9B96-8FD8-E75DC23A33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F39FD5-2296-B30E-0DFD-EE1785AE93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610EAB-B15A-9398-4A61-AF033A5311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1484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231553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344364-6C90-9F91-3002-7ADB9822D5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496AC6-0A5F-A8AA-FE5F-2D25422489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93AAAB-91CE-8221-B58E-D53C2B64A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en-AU" sz="1200" dirty="0">
              <a:latin typeface="Edu QLD Beginn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5425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4FADD-B279-B647-5AF9-3DE55F3468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E1ECAE-0A89-0ACC-1C6E-73ECDC0D50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43C7E1-FC3F-804C-AEB2-E12BA8B5A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293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8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12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8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15.svg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8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12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9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16.svg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8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12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12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12.emf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9.svg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12.emf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8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8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15.svg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16.sv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HARACTER DEVELOPMENT">
    <p:bg>
      <p:bgPr>
        <a:solidFill>
          <a:srgbClr val="FFF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id="{E5028941-7444-85C4-756C-A21B287F0E53}"/>
              </a:ext>
            </a:extLst>
          </p:cNvPr>
          <p:cNvSpPr/>
          <p:nvPr userDrawn="1"/>
        </p:nvSpPr>
        <p:spPr>
          <a:xfrm flipH="1" flipV="1">
            <a:off x="4159357" y="-8669"/>
            <a:ext cx="4994420" cy="1820634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10007 w 10427692"/>
              <a:gd name="connsiteY0" fmla="*/ 2810883 h 2837504"/>
              <a:gd name="connsiteX1" fmla="*/ 4147 w 10427692"/>
              <a:gd name="connsiteY1" fmla="*/ 21387 h 2837504"/>
              <a:gd name="connsiteX2" fmla="*/ 3328076 w 10427692"/>
              <a:gd name="connsiteY2" fmla="*/ 703627 h 2837504"/>
              <a:gd name="connsiteX3" fmla="*/ 5924001 w 10427692"/>
              <a:gd name="connsiteY3" fmla="*/ 544565 h 2837504"/>
              <a:gd name="connsiteX4" fmla="*/ 9292667 w 10427692"/>
              <a:gd name="connsiteY4" fmla="*/ 1929126 h 2837504"/>
              <a:gd name="connsiteX5" fmla="*/ 10427692 w 10427692"/>
              <a:gd name="connsiteY5" fmla="*/ 2837504 h 2837504"/>
              <a:gd name="connsiteX6" fmla="*/ 10007 w 10427692"/>
              <a:gd name="connsiteY6" fmla="*/ 2810883 h 2837504"/>
              <a:gd name="connsiteX0" fmla="*/ 10009 w 10427694"/>
              <a:gd name="connsiteY0" fmla="*/ 2816422 h 2843043"/>
              <a:gd name="connsiteX1" fmla="*/ 4149 w 10427694"/>
              <a:gd name="connsiteY1" fmla="*/ 26926 h 2843043"/>
              <a:gd name="connsiteX2" fmla="*/ 3328078 w 10427694"/>
              <a:gd name="connsiteY2" fmla="*/ 709166 h 2843043"/>
              <a:gd name="connsiteX3" fmla="*/ 6019621 w 10427694"/>
              <a:gd name="connsiteY3" fmla="*/ 1665663 h 2843043"/>
              <a:gd name="connsiteX4" fmla="*/ 9292669 w 10427694"/>
              <a:gd name="connsiteY4" fmla="*/ 1934665 h 2843043"/>
              <a:gd name="connsiteX5" fmla="*/ 10427694 w 10427694"/>
              <a:gd name="connsiteY5" fmla="*/ 2843043 h 2843043"/>
              <a:gd name="connsiteX6" fmla="*/ 10009 w 10427694"/>
              <a:gd name="connsiteY6" fmla="*/ 2816422 h 2843043"/>
              <a:gd name="connsiteX0" fmla="*/ 10009 w 10427694"/>
              <a:gd name="connsiteY0" fmla="*/ 2824706 h 2851327"/>
              <a:gd name="connsiteX1" fmla="*/ 4149 w 10427694"/>
              <a:gd name="connsiteY1" fmla="*/ 35210 h 2851327"/>
              <a:gd name="connsiteX2" fmla="*/ 3328078 w 10427694"/>
              <a:gd name="connsiteY2" fmla="*/ 717450 h 2851327"/>
              <a:gd name="connsiteX3" fmla="*/ 6019621 w 10427694"/>
              <a:gd name="connsiteY3" fmla="*/ 1673947 h 2851327"/>
              <a:gd name="connsiteX4" fmla="*/ 9292669 w 10427694"/>
              <a:gd name="connsiteY4" fmla="*/ 1942949 h 2851327"/>
              <a:gd name="connsiteX5" fmla="*/ 10427694 w 10427694"/>
              <a:gd name="connsiteY5" fmla="*/ 2851327 h 2851327"/>
              <a:gd name="connsiteX6" fmla="*/ 10009 w 10427694"/>
              <a:gd name="connsiteY6" fmla="*/ 2824706 h 2851327"/>
              <a:gd name="connsiteX0" fmla="*/ 0 w 10430948"/>
              <a:gd name="connsiteY0" fmla="*/ 2844626 h 2851327"/>
              <a:gd name="connsiteX1" fmla="*/ 7403 w 10430948"/>
              <a:gd name="connsiteY1" fmla="*/ 35210 h 2851327"/>
              <a:gd name="connsiteX2" fmla="*/ 3331332 w 10430948"/>
              <a:gd name="connsiteY2" fmla="*/ 717450 h 2851327"/>
              <a:gd name="connsiteX3" fmla="*/ 6022875 w 10430948"/>
              <a:gd name="connsiteY3" fmla="*/ 1673947 h 2851327"/>
              <a:gd name="connsiteX4" fmla="*/ 9295923 w 10430948"/>
              <a:gd name="connsiteY4" fmla="*/ 1942949 h 2851327"/>
              <a:gd name="connsiteX5" fmla="*/ 10430948 w 10430948"/>
              <a:gd name="connsiteY5" fmla="*/ 2851327 h 2851327"/>
              <a:gd name="connsiteX6" fmla="*/ 0 w 10430948"/>
              <a:gd name="connsiteY6" fmla="*/ 2844626 h 2851327"/>
              <a:gd name="connsiteX0" fmla="*/ 0 w 10430948"/>
              <a:gd name="connsiteY0" fmla="*/ 2834608 h 2841309"/>
              <a:gd name="connsiteX1" fmla="*/ 7403 w 10430948"/>
              <a:gd name="connsiteY1" fmla="*/ 25192 h 2841309"/>
              <a:gd name="connsiteX2" fmla="*/ 3331332 w 10430948"/>
              <a:gd name="connsiteY2" fmla="*/ 707432 h 2841309"/>
              <a:gd name="connsiteX3" fmla="*/ 6337667 w 10430948"/>
              <a:gd name="connsiteY3" fmla="*/ 1364464 h 2841309"/>
              <a:gd name="connsiteX4" fmla="*/ 9295923 w 10430948"/>
              <a:gd name="connsiteY4" fmla="*/ 1932931 h 2841309"/>
              <a:gd name="connsiteX5" fmla="*/ 10430948 w 10430948"/>
              <a:gd name="connsiteY5" fmla="*/ 2841309 h 2841309"/>
              <a:gd name="connsiteX6" fmla="*/ 0 w 10430948"/>
              <a:gd name="connsiteY6" fmla="*/ 2834608 h 2841309"/>
              <a:gd name="connsiteX0" fmla="*/ 0 w 10430948"/>
              <a:gd name="connsiteY0" fmla="*/ 2834608 h 2841309"/>
              <a:gd name="connsiteX1" fmla="*/ 7403 w 10430948"/>
              <a:gd name="connsiteY1" fmla="*/ 25192 h 2841309"/>
              <a:gd name="connsiteX2" fmla="*/ 3331332 w 10430948"/>
              <a:gd name="connsiteY2" fmla="*/ 707432 h 2841309"/>
              <a:gd name="connsiteX3" fmla="*/ 6337667 w 10430948"/>
              <a:gd name="connsiteY3" fmla="*/ 1364464 h 2841309"/>
              <a:gd name="connsiteX4" fmla="*/ 9526771 w 10430948"/>
              <a:gd name="connsiteY4" fmla="*/ 1854124 h 2841309"/>
              <a:gd name="connsiteX5" fmla="*/ 10430948 w 10430948"/>
              <a:gd name="connsiteY5" fmla="*/ 2841309 h 2841309"/>
              <a:gd name="connsiteX6" fmla="*/ 0 w 10430948"/>
              <a:gd name="connsiteY6" fmla="*/ 2834608 h 2841309"/>
              <a:gd name="connsiteX0" fmla="*/ 0 w 10430948"/>
              <a:gd name="connsiteY0" fmla="*/ 2848662 h 2855363"/>
              <a:gd name="connsiteX1" fmla="*/ 7403 w 10430948"/>
              <a:gd name="connsiteY1" fmla="*/ 39246 h 2855363"/>
              <a:gd name="connsiteX2" fmla="*/ 3876973 w 10430948"/>
              <a:gd name="connsiteY2" fmla="*/ 453542 h 2855363"/>
              <a:gd name="connsiteX3" fmla="*/ 6337667 w 10430948"/>
              <a:gd name="connsiteY3" fmla="*/ 1378518 h 2855363"/>
              <a:gd name="connsiteX4" fmla="*/ 9526771 w 10430948"/>
              <a:gd name="connsiteY4" fmla="*/ 1868178 h 2855363"/>
              <a:gd name="connsiteX5" fmla="*/ 10430948 w 10430948"/>
              <a:gd name="connsiteY5" fmla="*/ 2855363 h 2855363"/>
              <a:gd name="connsiteX6" fmla="*/ 0 w 10430948"/>
              <a:gd name="connsiteY6" fmla="*/ 2848662 h 2855363"/>
              <a:gd name="connsiteX0" fmla="*/ 0 w 10430948"/>
              <a:gd name="connsiteY0" fmla="*/ 2848664 h 2855365"/>
              <a:gd name="connsiteX1" fmla="*/ 7403 w 10430948"/>
              <a:gd name="connsiteY1" fmla="*/ 39248 h 2855365"/>
              <a:gd name="connsiteX2" fmla="*/ 3876973 w 10430948"/>
              <a:gd name="connsiteY2" fmla="*/ 453544 h 2855365"/>
              <a:gd name="connsiteX3" fmla="*/ 6337667 w 10430948"/>
              <a:gd name="connsiteY3" fmla="*/ 1378520 h 2855365"/>
              <a:gd name="connsiteX4" fmla="*/ 9526771 w 10430948"/>
              <a:gd name="connsiteY4" fmla="*/ 1868180 h 2855365"/>
              <a:gd name="connsiteX5" fmla="*/ 10430948 w 10430948"/>
              <a:gd name="connsiteY5" fmla="*/ 2855365 h 2855365"/>
              <a:gd name="connsiteX6" fmla="*/ 0 w 10430948"/>
              <a:gd name="connsiteY6" fmla="*/ 2848664 h 2855365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26771 w 10430948"/>
              <a:gd name="connsiteY4" fmla="*/ 1868577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68742 w 10430948"/>
              <a:gd name="connsiteY4" fmla="*/ 1963145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68742 w 10430948"/>
              <a:gd name="connsiteY4" fmla="*/ 1963145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30948" h="2855762">
                <a:moveTo>
                  <a:pt x="0" y="2849061"/>
                </a:moveTo>
                <a:cubicBezTo>
                  <a:pt x="5201" y="2431325"/>
                  <a:pt x="-6204" y="556842"/>
                  <a:pt x="7403" y="39645"/>
                </a:cubicBezTo>
                <a:cubicBezTo>
                  <a:pt x="1593938" y="-116935"/>
                  <a:pt x="2839417" y="225475"/>
                  <a:pt x="3876973" y="453941"/>
                </a:cubicBezTo>
                <a:cubicBezTo>
                  <a:pt x="4914529" y="682407"/>
                  <a:pt x="4830260" y="1177360"/>
                  <a:pt x="6232736" y="1410440"/>
                </a:cubicBezTo>
                <a:cubicBezTo>
                  <a:pt x="7111266" y="1632914"/>
                  <a:pt x="8573011" y="1485337"/>
                  <a:pt x="9568742" y="1963145"/>
                </a:cubicBezTo>
                <a:cubicBezTo>
                  <a:pt x="10361432" y="2234065"/>
                  <a:pt x="10052606" y="2552969"/>
                  <a:pt x="10430948" y="2855762"/>
                </a:cubicBezTo>
                <a:lnTo>
                  <a:pt x="0" y="2849061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3" name="Google Shape;9;p2">
            <a:extLst>
              <a:ext uri="{FF2B5EF4-FFF2-40B4-BE49-F238E27FC236}">
                <a16:creationId xmlns:a16="http://schemas.microsoft.com/office/drawing/2014/main" id="{2B53B3D3-1FC8-C948-B682-49DA91791F91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4758189" y="2628811"/>
            <a:ext cx="3974996" cy="80018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en-US"/>
              <a:t>Lesson Name</a:t>
            </a:r>
            <a:endParaRPr/>
          </a:p>
        </p:txBody>
      </p:sp>
      <p:sp>
        <p:nvSpPr>
          <p:cNvPr id="14" name="Google Shape;10;p2">
            <a:extLst>
              <a:ext uri="{FF2B5EF4-FFF2-40B4-BE49-F238E27FC236}">
                <a16:creationId xmlns:a16="http://schemas.microsoft.com/office/drawing/2014/main" id="{E1F70958-0DD4-AD49-BA69-D6C9D469F1F5}"/>
              </a:ext>
            </a:extLst>
          </p:cNvPr>
          <p:cNvSpPr txBox="1">
            <a:spLocks noGrp="1"/>
          </p:cNvSpPr>
          <p:nvPr>
            <p:ph type="subTitle" idx="1" hasCustomPrompt="1"/>
          </p:nvPr>
        </p:nvSpPr>
        <p:spPr>
          <a:xfrm>
            <a:off x="4758187" y="3424258"/>
            <a:ext cx="3974996" cy="6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 b="0" i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Karl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r>
              <a:rPr lang="en-US"/>
              <a:t>Unit 1 Lesson 2</a:t>
            </a:r>
            <a:endParaRPr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4DC64F-5389-EA4E-95EE-A08FF97304CA}"/>
              </a:ext>
            </a:extLst>
          </p:cNvPr>
          <p:cNvSpPr txBox="1"/>
          <p:nvPr userDrawn="1"/>
        </p:nvSpPr>
        <p:spPr>
          <a:xfrm>
            <a:off x="6832879" y="227812"/>
            <a:ext cx="1976506" cy="58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r">
              <a:spcBef>
                <a:spcPts val="672"/>
              </a:spcBef>
            </a:pPr>
            <a:r>
              <a:rPr lang="en-US" sz="3200" i="0">
                <a:solidFill>
                  <a:srgbClr val="000000"/>
                </a:solidFill>
                <a:latin typeface="Calibri"/>
                <a:cs typeface="Calibri"/>
              </a:rPr>
              <a:t>Year</a:t>
            </a:r>
            <a:r>
              <a:rPr lang="en-US" sz="5000" i="0">
                <a:solidFill>
                  <a:srgbClr val="000000"/>
                </a:solidFill>
                <a:latin typeface="Calibri"/>
                <a:cs typeface="Calibri"/>
              </a:rPr>
              <a:t> F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4A91735-F5BC-6A48-A677-B0641364540A}"/>
              </a:ext>
            </a:extLst>
          </p:cNvPr>
          <p:cNvSpPr txBox="1"/>
          <p:nvPr userDrawn="1"/>
        </p:nvSpPr>
        <p:spPr>
          <a:xfrm>
            <a:off x="-652007" y="1311965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2844E785-F1D8-B0A7-1E77-F3C5B306AB0C}"/>
              </a:ext>
            </a:extLst>
          </p:cNvPr>
          <p:cNvSpPr/>
          <p:nvPr userDrawn="1"/>
        </p:nvSpPr>
        <p:spPr>
          <a:xfrm rot="5400000">
            <a:off x="1121919" y="-1151152"/>
            <a:ext cx="6873021" cy="9171140"/>
          </a:xfrm>
          <a:custGeom>
            <a:avLst/>
            <a:gdLst>
              <a:gd name="connsiteX0" fmla="*/ 0 w 6873021"/>
              <a:gd name="connsiteY0" fmla="*/ 9143999 h 9171140"/>
              <a:gd name="connsiteX1" fmla="*/ 3504518 w 6873021"/>
              <a:gd name="connsiteY1" fmla="*/ 6802757 h 9171140"/>
              <a:gd name="connsiteX2" fmla="*/ 4941050 w 6873021"/>
              <a:gd name="connsiteY2" fmla="*/ 2807980 h 9171140"/>
              <a:gd name="connsiteX3" fmla="*/ 5528200 w 6873021"/>
              <a:gd name="connsiteY3" fmla="*/ 23427 h 9171140"/>
              <a:gd name="connsiteX4" fmla="*/ 5557167 w 6873021"/>
              <a:gd name="connsiteY4" fmla="*/ 0 h 9171140"/>
              <a:gd name="connsiteX5" fmla="*/ 6869350 w 6873021"/>
              <a:gd name="connsiteY5" fmla="*/ 0 h 9171140"/>
              <a:gd name="connsiteX6" fmla="*/ 6869568 w 6873021"/>
              <a:gd name="connsiteY6" fmla="*/ 513719 h 9171140"/>
              <a:gd name="connsiteX7" fmla="*/ 6873021 w 6873021"/>
              <a:gd name="connsiteY7" fmla="*/ 9171140 h 9171140"/>
              <a:gd name="connsiteX8" fmla="*/ 1541280 w 6873021"/>
              <a:gd name="connsiteY8" fmla="*/ 9160982 h 9171140"/>
              <a:gd name="connsiteX9" fmla="*/ 0 w 6873021"/>
              <a:gd name="connsiteY9" fmla="*/ 9143999 h 9171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73021" h="9171140">
                <a:moveTo>
                  <a:pt x="0" y="9143999"/>
                </a:moveTo>
                <a:cubicBezTo>
                  <a:pt x="297957" y="9141840"/>
                  <a:pt x="3174795" y="9181758"/>
                  <a:pt x="3504518" y="6802757"/>
                </a:cubicBezTo>
                <a:cubicBezTo>
                  <a:pt x="3718438" y="4886323"/>
                  <a:pt x="4927396" y="4077228"/>
                  <a:pt x="4941050" y="2807980"/>
                </a:cubicBezTo>
                <a:cubicBezTo>
                  <a:pt x="4959610" y="1082628"/>
                  <a:pt x="5194701" y="327593"/>
                  <a:pt x="5528200" y="23427"/>
                </a:cubicBezTo>
                <a:lnTo>
                  <a:pt x="5557167" y="0"/>
                </a:lnTo>
                <a:lnTo>
                  <a:pt x="6869350" y="0"/>
                </a:lnTo>
                <a:lnTo>
                  <a:pt x="6869568" y="513719"/>
                </a:lnTo>
                <a:cubicBezTo>
                  <a:pt x="6870720" y="3263348"/>
                  <a:pt x="6871869" y="6489599"/>
                  <a:pt x="6873021" y="9171140"/>
                </a:cubicBezTo>
                <a:lnTo>
                  <a:pt x="1541280" y="9160982"/>
                </a:lnTo>
                <a:lnTo>
                  <a:pt x="0" y="9143999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25" name="Picture Placeholder 7">
            <a:extLst>
              <a:ext uri="{FF2B5EF4-FFF2-40B4-BE49-F238E27FC236}">
                <a16:creationId xmlns:a16="http://schemas.microsoft.com/office/drawing/2014/main" id="{2E7E733A-332C-6347-98CA-26C5C94A535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6024" y="1301365"/>
            <a:ext cx="4487201" cy="4995436"/>
          </a:xfrm>
          <a:custGeom>
            <a:avLst/>
            <a:gdLst>
              <a:gd name="connsiteX0" fmla="*/ 0 w 3788809"/>
              <a:gd name="connsiteY0" fmla="*/ 0 h 4661296"/>
              <a:gd name="connsiteX1" fmla="*/ 3788809 w 3788809"/>
              <a:gd name="connsiteY1" fmla="*/ 0 h 4661296"/>
              <a:gd name="connsiteX2" fmla="*/ 3788809 w 3788809"/>
              <a:gd name="connsiteY2" fmla="*/ 4661296 h 4661296"/>
              <a:gd name="connsiteX3" fmla="*/ 0 w 3788809"/>
              <a:gd name="connsiteY3" fmla="*/ 4661296 h 4661296"/>
              <a:gd name="connsiteX4" fmla="*/ 0 w 3788809"/>
              <a:gd name="connsiteY4" fmla="*/ 0 h 4661296"/>
              <a:gd name="connsiteX0" fmla="*/ 0 w 3788809"/>
              <a:gd name="connsiteY0" fmla="*/ 218494 h 4879790"/>
              <a:gd name="connsiteX1" fmla="*/ 3788809 w 3788809"/>
              <a:gd name="connsiteY1" fmla="*/ 218494 h 4879790"/>
              <a:gd name="connsiteX2" fmla="*/ 3788809 w 3788809"/>
              <a:gd name="connsiteY2" fmla="*/ 4879790 h 4879790"/>
              <a:gd name="connsiteX3" fmla="*/ 0 w 3788809"/>
              <a:gd name="connsiteY3" fmla="*/ 4879790 h 4879790"/>
              <a:gd name="connsiteX4" fmla="*/ 0 w 3788809"/>
              <a:gd name="connsiteY4" fmla="*/ 218494 h 4879790"/>
              <a:gd name="connsiteX0" fmla="*/ 0 w 3788809"/>
              <a:gd name="connsiteY0" fmla="*/ 218494 h 4879790"/>
              <a:gd name="connsiteX1" fmla="*/ 3788809 w 3788809"/>
              <a:gd name="connsiteY1" fmla="*/ 218494 h 4879790"/>
              <a:gd name="connsiteX2" fmla="*/ 3788809 w 3788809"/>
              <a:gd name="connsiteY2" fmla="*/ 4879790 h 4879790"/>
              <a:gd name="connsiteX3" fmla="*/ 0 w 3788809"/>
              <a:gd name="connsiteY3" fmla="*/ 4879790 h 4879790"/>
              <a:gd name="connsiteX4" fmla="*/ 0 w 3788809"/>
              <a:gd name="connsiteY4" fmla="*/ 218494 h 4879790"/>
              <a:gd name="connsiteX0" fmla="*/ 58993 w 3788809"/>
              <a:gd name="connsiteY0" fmla="*/ 293148 h 4738135"/>
              <a:gd name="connsiteX1" fmla="*/ 3788809 w 3788809"/>
              <a:gd name="connsiteY1" fmla="*/ 76839 h 4738135"/>
              <a:gd name="connsiteX2" fmla="*/ 3788809 w 3788809"/>
              <a:gd name="connsiteY2" fmla="*/ 4738135 h 4738135"/>
              <a:gd name="connsiteX3" fmla="*/ 0 w 3788809"/>
              <a:gd name="connsiteY3" fmla="*/ 4738135 h 4738135"/>
              <a:gd name="connsiteX4" fmla="*/ 58993 w 3788809"/>
              <a:gd name="connsiteY4" fmla="*/ 293148 h 4738135"/>
              <a:gd name="connsiteX0" fmla="*/ 58993 w 3788809"/>
              <a:gd name="connsiteY0" fmla="*/ 416058 h 4861045"/>
              <a:gd name="connsiteX1" fmla="*/ 3788809 w 3788809"/>
              <a:gd name="connsiteY1" fmla="*/ 199749 h 4861045"/>
              <a:gd name="connsiteX2" fmla="*/ 3788809 w 3788809"/>
              <a:gd name="connsiteY2" fmla="*/ 4861045 h 4861045"/>
              <a:gd name="connsiteX3" fmla="*/ 0 w 3788809"/>
              <a:gd name="connsiteY3" fmla="*/ 4861045 h 4861045"/>
              <a:gd name="connsiteX4" fmla="*/ 58993 w 3788809"/>
              <a:gd name="connsiteY4" fmla="*/ 416058 h 4861045"/>
              <a:gd name="connsiteX0" fmla="*/ 58993 w 3985453"/>
              <a:gd name="connsiteY0" fmla="*/ 416058 h 4861045"/>
              <a:gd name="connsiteX1" fmla="*/ 3788809 w 3985453"/>
              <a:gd name="connsiteY1" fmla="*/ 199749 h 4861045"/>
              <a:gd name="connsiteX2" fmla="*/ 3788809 w 3985453"/>
              <a:gd name="connsiteY2" fmla="*/ 4861045 h 4861045"/>
              <a:gd name="connsiteX3" fmla="*/ 0 w 3985453"/>
              <a:gd name="connsiteY3" fmla="*/ 4861045 h 4861045"/>
              <a:gd name="connsiteX4" fmla="*/ 58993 w 3985453"/>
              <a:gd name="connsiteY4" fmla="*/ 416058 h 4861045"/>
              <a:gd name="connsiteX0" fmla="*/ 58993 w 3989823"/>
              <a:gd name="connsiteY0" fmla="*/ 416058 h 4861045"/>
              <a:gd name="connsiteX1" fmla="*/ 3788809 w 3989823"/>
              <a:gd name="connsiteY1" fmla="*/ 199749 h 4861045"/>
              <a:gd name="connsiteX2" fmla="*/ 3788809 w 3989823"/>
              <a:gd name="connsiteY2" fmla="*/ 4861045 h 4861045"/>
              <a:gd name="connsiteX3" fmla="*/ 0 w 3989823"/>
              <a:gd name="connsiteY3" fmla="*/ 4861045 h 4861045"/>
              <a:gd name="connsiteX4" fmla="*/ 58993 w 3989823"/>
              <a:gd name="connsiteY4" fmla="*/ 416058 h 4861045"/>
              <a:gd name="connsiteX0" fmla="*/ 58993 w 3989823"/>
              <a:gd name="connsiteY0" fmla="*/ 313736 h 4758723"/>
              <a:gd name="connsiteX1" fmla="*/ 3788809 w 3989823"/>
              <a:gd name="connsiteY1" fmla="*/ 97427 h 4758723"/>
              <a:gd name="connsiteX2" fmla="*/ 3788809 w 3989823"/>
              <a:gd name="connsiteY2" fmla="*/ 4758723 h 4758723"/>
              <a:gd name="connsiteX3" fmla="*/ 0 w 3989823"/>
              <a:gd name="connsiteY3" fmla="*/ 4758723 h 4758723"/>
              <a:gd name="connsiteX4" fmla="*/ 58993 w 3989823"/>
              <a:gd name="connsiteY4" fmla="*/ 313736 h 4758723"/>
              <a:gd name="connsiteX0" fmla="*/ 58993 w 4011673"/>
              <a:gd name="connsiteY0" fmla="*/ 313736 h 4758723"/>
              <a:gd name="connsiteX1" fmla="*/ 3788809 w 4011673"/>
              <a:gd name="connsiteY1" fmla="*/ 97427 h 4758723"/>
              <a:gd name="connsiteX2" fmla="*/ 3788809 w 4011673"/>
              <a:gd name="connsiteY2" fmla="*/ 4758723 h 4758723"/>
              <a:gd name="connsiteX3" fmla="*/ 0 w 4011673"/>
              <a:gd name="connsiteY3" fmla="*/ 4758723 h 4758723"/>
              <a:gd name="connsiteX4" fmla="*/ 58993 w 4011673"/>
              <a:gd name="connsiteY4" fmla="*/ 313736 h 4758723"/>
              <a:gd name="connsiteX0" fmla="*/ 58993 w 3937832"/>
              <a:gd name="connsiteY0" fmla="*/ 313736 h 4758723"/>
              <a:gd name="connsiteX1" fmla="*/ 3788809 w 3937832"/>
              <a:gd name="connsiteY1" fmla="*/ 97427 h 4758723"/>
              <a:gd name="connsiteX2" fmla="*/ 3788809 w 3937832"/>
              <a:gd name="connsiteY2" fmla="*/ 4758723 h 4758723"/>
              <a:gd name="connsiteX3" fmla="*/ 0 w 3937832"/>
              <a:gd name="connsiteY3" fmla="*/ 4758723 h 4758723"/>
              <a:gd name="connsiteX4" fmla="*/ 58993 w 3937832"/>
              <a:gd name="connsiteY4" fmla="*/ 313736 h 4758723"/>
              <a:gd name="connsiteX0" fmla="*/ 58993 w 3937832"/>
              <a:gd name="connsiteY0" fmla="*/ 313736 h 4758723"/>
              <a:gd name="connsiteX1" fmla="*/ 3788809 w 3937832"/>
              <a:gd name="connsiteY1" fmla="*/ 97427 h 4758723"/>
              <a:gd name="connsiteX2" fmla="*/ 3788809 w 3937832"/>
              <a:gd name="connsiteY2" fmla="*/ 4758723 h 4758723"/>
              <a:gd name="connsiteX3" fmla="*/ 0 w 3937832"/>
              <a:gd name="connsiteY3" fmla="*/ 4758723 h 4758723"/>
              <a:gd name="connsiteX4" fmla="*/ 58993 w 3937832"/>
              <a:gd name="connsiteY4" fmla="*/ 313736 h 4758723"/>
              <a:gd name="connsiteX0" fmla="*/ 58993 w 3920274"/>
              <a:gd name="connsiteY0" fmla="*/ 313736 h 4758723"/>
              <a:gd name="connsiteX1" fmla="*/ 3788809 w 3920274"/>
              <a:gd name="connsiteY1" fmla="*/ 97427 h 4758723"/>
              <a:gd name="connsiteX2" fmla="*/ 3788809 w 3920274"/>
              <a:gd name="connsiteY2" fmla="*/ 4758723 h 4758723"/>
              <a:gd name="connsiteX3" fmla="*/ 0 w 3920274"/>
              <a:gd name="connsiteY3" fmla="*/ 4758723 h 4758723"/>
              <a:gd name="connsiteX4" fmla="*/ 58993 w 3920274"/>
              <a:gd name="connsiteY4" fmla="*/ 313736 h 4758723"/>
              <a:gd name="connsiteX0" fmla="*/ 4311 w 4524353"/>
              <a:gd name="connsiteY0" fmla="*/ 274173 h 4925637"/>
              <a:gd name="connsiteX1" fmla="*/ 4392888 w 4524353"/>
              <a:gd name="connsiteY1" fmla="*/ 264341 h 4925637"/>
              <a:gd name="connsiteX2" fmla="*/ 4392888 w 4524353"/>
              <a:gd name="connsiteY2" fmla="*/ 4925637 h 4925637"/>
              <a:gd name="connsiteX3" fmla="*/ 604079 w 4524353"/>
              <a:gd name="connsiteY3" fmla="*/ 4925637 h 4925637"/>
              <a:gd name="connsiteX4" fmla="*/ 4311 w 4524353"/>
              <a:gd name="connsiteY4" fmla="*/ 274173 h 4925637"/>
              <a:gd name="connsiteX0" fmla="*/ 4720 w 4393297"/>
              <a:gd name="connsiteY0" fmla="*/ 334693 h 4986157"/>
              <a:gd name="connsiteX1" fmla="*/ 4196652 w 4393297"/>
              <a:gd name="connsiteY1" fmla="*/ 29893 h 4986157"/>
              <a:gd name="connsiteX2" fmla="*/ 4393297 w 4393297"/>
              <a:gd name="connsiteY2" fmla="*/ 4986157 h 4986157"/>
              <a:gd name="connsiteX3" fmla="*/ 604488 w 4393297"/>
              <a:gd name="connsiteY3" fmla="*/ 4986157 h 4986157"/>
              <a:gd name="connsiteX4" fmla="*/ 4720 w 4393297"/>
              <a:gd name="connsiteY4" fmla="*/ 334693 h 4986157"/>
              <a:gd name="connsiteX0" fmla="*/ 0 w 4388577"/>
              <a:gd name="connsiteY0" fmla="*/ 321575 h 4973039"/>
              <a:gd name="connsiteX1" fmla="*/ 4191932 w 4388577"/>
              <a:gd name="connsiteY1" fmla="*/ 16775 h 4973039"/>
              <a:gd name="connsiteX2" fmla="*/ 4388577 w 4388577"/>
              <a:gd name="connsiteY2" fmla="*/ 4973039 h 4973039"/>
              <a:gd name="connsiteX3" fmla="*/ 599768 w 4388577"/>
              <a:gd name="connsiteY3" fmla="*/ 4973039 h 4973039"/>
              <a:gd name="connsiteX4" fmla="*/ 0 w 4388577"/>
              <a:gd name="connsiteY4" fmla="*/ 321575 h 4973039"/>
              <a:gd name="connsiteX0" fmla="*/ 0 w 4388577"/>
              <a:gd name="connsiteY0" fmla="*/ 6943 h 4973039"/>
              <a:gd name="connsiteX1" fmla="*/ 4191932 w 4388577"/>
              <a:gd name="connsiteY1" fmla="*/ 16775 h 4973039"/>
              <a:gd name="connsiteX2" fmla="*/ 4388577 w 4388577"/>
              <a:gd name="connsiteY2" fmla="*/ 4973039 h 4973039"/>
              <a:gd name="connsiteX3" fmla="*/ 599768 w 4388577"/>
              <a:gd name="connsiteY3" fmla="*/ 4973039 h 4973039"/>
              <a:gd name="connsiteX4" fmla="*/ 0 w 4388577"/>
              <a:gd name="connsiteY4" fmla="*/ 6943 h 4973039"/>
              <a:gd name="connsiteX0" fmla="*/ 19664 w 4408241"/>
              <a:gd name="connsiteY0" fmla="*/ 6943 h 4973039"/>
              <a:gd name="connsiteX1" fmla="*/ 4211596 w 4408241"/>
              <a:gd name="connsiteY1" fmla="*/ 16775 h 4973039"/>
              <a:gd name="connsiteX2" fmla="*/ 4408241 w 4408241"/>
              <a:gd name="connsiteY2" fmla="*/ 4973039 h 4973039"/>
              <a:gd name="connsiteX3" fmla="*/ 0 w 4408241"/>
              <a:gd name="connsiteY3" fmla="*/ 4914045 h 4973039"/>
              <a:gd name="connsiteX4" fmla="*/ 19664 w 4408241"/>
              <a:gd name="connsiteY4" fmla="*/ 6943 h 4973039"/>
              <a:gd name="connsiteX0" fmla="*/ 35871 w 4424448"/>
              <a:gd name="connsiteY0" fmla="*/ 6943 h 4973039"/>
              <a:gd name="connsiteX1" fmla="*/ 4227803 w 4424448"/>
              <a:gd name="connsiteY1" fmla="*/ 16775 h 4973039"/>
              <a:gd name="connsiteX2" fmla="*/ 4424448 w 4424448"/>
              <a:gd name="connsiteY2" fmla="*/ 4973039 h 4973039"/>
              <a:gd name="connsiteX3" fmla="*/ 16207 w 4424448"/>
              <a:gd name="connsiteY3" fmla="*/ 4914045 h 4973039"/>
              <a:gd name="connsiteX4" fmla="*/ 35871 w 4424448"/>
              <a:gd name="connsiteY4" fmla="*/ 6943 h 4973039"/>
              <a:gd name="connsiteX0" fmla="*/ 54064 w 4442641"/>
              <a:gd name="connsiteY0" fmla="*/ 6943 h 4973039"/>
              <a:gd name="connsiteX1" fmla="*/ 4245996 w 4442641"/>
              <a:gd name="connsiteY1" fmla="*/ 16775 h 4973039"/>
              <a:gd name="connsiteX2" fmla="*/ 4442641 w 4442641"/>
              <a:gd name="connsiteY2" fmla="*/ 4973039 h 4973039"/>
              <a:gd name="connsiteX3" fmla="*/ 34400 w 4442641"/>
              <a:gd name="connsiteY3" fmla="*/ 4914045 h 4973039"/>
              <a:gd name="connsiteX4" fmla="*/ 54064 w 4442641"/>
              <a:gd name="connsiteY4" fmla="*/ 6943 h 4973039"/>
              <a:gd name="connsiteX0" fmla="*/ 34706 w 4423283"/>
              <a:gd name="connsiteY0" fmla="*/ 6943 h 4973039"/>
              <a:gd name="connsiteX1" fmla="*/ 4226638 w 4423283"/>
              <a:gd name="connsiteY1" fmla="*/ 16775 h 4973039"/>
              <a:gd name="connsiteX2" fmla="*/ 4423283 w 4423283"/>
              <a:gd name="connsiteY2" fmla="*/ 4973039 h 4973039"/>
              <a:gd name="connsiteX3" fmla="*/ 15042 w 4423283"/>
              <a:gd name="connsiteY3" fmla="*/ 4914045 h 4973039"/>
              <a:gd name="connsiteX4" fmla="*/ 34706 w 4423283"/>
              <a:gd name="connsiteY4" fmla="*/ 6943 h 4973039"/>
              <a:gd name="connsiteX0" fmla="*/ 52393 w 4440970"/>
              <a:gd name="connsiteY0" fmla="*/ 6943 h 4973039"/>
              <a:gd name="connsiteX1" fmla="*/ 4244325 w 4440970"/>
              <a:gd name="connsiteY1" fmla="*/ 16775 h 4973039"/>
              <a:gd name="connsiteX2" fmla="*/ 4440970 w 4440970"/>
              <a:gd name="connsiteY2" fmla="*/ 4973039 h 4973039"/>
              <a:gd name="connsiteX3" fmla="*/ 32729 w 4440970"/>
              <a:gd name="connsiteY3" fmla="*/ 4914045 h 4973039"/>
              <a:gd name="connsiteX4" fmla="*/ 52393 w 4440970"/>
              <a:gd name="connsiteY4" fmla="*/ 6943 h 4973039"/>
              <a:gd name="connsiteX0" fmla="*/ 52393 w 4421306"/>
              <a:gd name="connsiteY0" fmla="*/ 7995 h 4915097"/>
              <a:gd name="connsiteX1" fmla="*/ 4244325 w 4421306"/>
              <a:gd name="connsiteY1" fmla="*/ 17827 h 4915097"/>
              <a:gd name="connsiteX2" fmla="*/ 4421306 w 4421306"/>
              <a:gd name="connsiteY2" fmla="*/ 4679123 h 4915097"/>
              <a:gd name="connsiteX3" fmla="*/ 32729 w 4421306"/>
              <a:gd name="connsiteY3" fmla="*/ 4915097 h 4915097"/>
              <a:gd name="connsiteX4" fmla="*/ 52393 w 4421306"/>
              <a:gd name="connsiteY4" fmla="*/ 7995 h 4915097"/>
              <a:gd name="connsiteX0" fmla="*/ 52393 w 4436619"/>
              <a:gd name="connsiteY0" fmla="*/ 7995 h 4981537"/>
              <a:gd name="connsiteX1" fmla="*/ 4244325 w 4436619"/>
              <a:gd name="connsiteY1" fmla="*/ 17827 h 4981537"/>
              <a:gd name="connsiteX2" fmla="*/ 4421306 w 4436619"/>
              <a:gd name="connsiteY2" fmla="*/ 4679123 h 4981537"/>
              <a:gd name="connsiteX3" fmla="*/ 32729 w 4436619"/>
              <a:gd name="connsiteY3" fmla="*/ 4915097 h 4981537"/>
              <a:gd name="connsiteX4" fmla="*/ 52393 w 4436619"/>
              <a:gd name="connsiteY4" fmla="*/ 7995 h 4981537"/>
              <a:gd name="connsiteX0" fmla="*/ 52393 w 4358106"/>
              <a:gd name="connsiteY0" fmla="*/ 8978 h 4916094"/>
              <a:gd name="connsiteX1" fmla="*/ 4244325 w 4358106"/>
              <a:gd name="connsiteY1" fmla="*/ 18810 h 4916094"/>
              <a:gd name="connsiteX2" fmla="*/ 4028015 w 4358106"/>
              <a:gd name="connsiteY2" fmla="*/ 4434300 h 4916094"/>
              <a:gd name="connsiteX3" fmla="*/ 32729 w 4358106"/>
              <a:gd name="connsiteY3" fmla="*/ 4916080 h 4916094"/>
              <a:gd name="connsiteX4" fmla="*/ 52393 w 4358106"/>
              <a:gd name="connsiteY4" fmla="*/ 8978 h 4916094"/>
              <a:gd name="connsiteX0" fmla="*/ 52393 w 4431411"/>
              <a:gd name="connsiteY0" fmla="*/ 11375 h 4918491"/>
              <a:gd name="connsiteX1" fmla="*/ 4244325 w 4431411"/>
              <a:gd name="connsiteY1" fmla="*/ 21207 h 4918491"/>
              <a:gd name="connsiteX2" fmla="*/ 4028015 w 4431411"/>
              <a:gd name="connsiteY2" fmla="*/ 4436697 h 4918491"/>
              <a:gd name="connsiteX3" fmla="*/ 32729 w 4431411"/>
              <a:gd name="connsiteY3" fmla="*/ 4918477 h 4918491"/>
              <a:gd name="connsiteX4" fmla="*/ 52393 w 4431411"/>
              <a:gd name="connsiteY4" fmla="*/ 11375 h 4918491"/>
              <a:gd name="connsiteX0" fmla="*/ 52393 w 4393991"/>
              <a:gd name="connsiteY0" fmla="*/ 12540 h 4919642"/>
              <a:gd name="connsiteX1" fmla="*/ 4244325 w 4393991"/>
              <a:gd name="connsiteY1" fmla="*/ 22372 h 4919642"/>
              <a:gd name="connsiteX2" fmla="*/ 3772376 w 4393991"/>
              <a:gd name="connsiteY2" fmla="*/ 4231385 h 4919642"/>
              <a:gd name="connsiteX3" fmla="*/ 32729 w 4393991"/>
              <a:gd name="connsiteY3" fmla="*/ 4919642 h 4919642"/>
              <a:gd name="connsiteX4" fmla="*/ 52393 w 4393991"/>
              <a:gd name="connsiteY4" fmla="*/ 12540 h 4919642"/>
              <a:gd name="connsiteX0" fmla="*/ 52393 w 4393991"/>
              <a:gd name="connsiteY0" fmla="*/ 12540 h 5024551"/>
              <a:gd name="connsiteX1" fmla="*/ 4244325 w 4393991"/>
              <a:gd name="connsiteY1" fmla="*/ 22372 h 5024551"/>
              <a:gd name="connsiteX2" fmla="*/ 3772376 w 4393991"/>
              <a:gd name="connsiteY2" fmla="*/ 4231385 h 5024551"/>
              <a:gd name="connsiteX3" fmla="*/ 32729 w 4393991"/>
              <a:gd name="connsiteY3" fmla="*/ 4919642 h 5024551"/>
              <a:gd name="connsiteX4" fmla="*/ 52393 w 4393991"/>
              <a:gd name="connsiteY4" fmla="*/ 12540 h 5024551"/>
              <a:gd name="connsiteX0" fmla="*/ 52393 w 4368930"/>
              <a:gd name="connsiteY0" fmla="*/ 13646 h 4961165"/>
              <a:gd name="connsiteX1" fmla="*/ 4244325 w 4368930"/>
              <a:gd name="connsiteY1" fmla="*/ 23478 h 4961165"/>
              <a:gd name="connsiteX2" fmla="*/ 3516737 w 4368930"/>
              <a:gd name="connsiteY2" fmla="*/ 4055510 h 4961165"/>
              <a:gd name="connsiteX3" fmla="*/ 32729 w 4368930"/>
              <a:gd name="connsiteY3" fmla="*/ 4920748 h 4961165"/>
              <a:gd name="connsiteX4" fmla="*/ 52393 w 4368930"/>
              <a:gd name="connsiteY4" fmla="*/ 13646 h 4961165"/>
              <a:gd name="connsiteX0" fmla="*/ 52393 w 4492684"/>
              <a:gd name="connsiteY0" fmla="*/ 12791 h 4960310"/>
              <a:gd name="connsiteX1" fmla="*/ 4244325 w 4492684"/>
              <a:gd name="connsiteY1" fmla="*/ 22623 h 4960310"/>
              <a:gd name="connsiteX2" fmla="*/ 3516737 w 4492684"/>
              <a:gd name="connsiteY2" fmla="*/ 4054655 h 4960310"/>
              <a:gd name="connsiteX3" fmla="*/ 32729 w 4492684"/>
              <a:gd name="connsiteY3" fmla="*/ 4919893 h 4960310"/>
              <a:gd name="connsiteX4" fmla="*/ 52393 w 4492684"/>
              <a:gd name="connsiteY4" fmla="*/ 12791 h 4960310"/>
              <a:gd name="connsiteX0" fmla="*/ 52393 w 4505824"/>
              <a:gd name="connsiteY0" fmla="*/ 12038 h 5003517"/>
              <a:gd name="connsiteX1" fmla="*/ 4244325 w 4505824"/>
              <a:gd name="connsiteY1" fmla="*/ 21870 h 5003517"/>
              <a:gd name="connsiteX2" fmla="*/ 3565898 w 4505824"/>
              <a:gd name="connsiteY2" fmla="*/ 4181721 h 5003517"/>
              <a:gd name="connsiteX3" fmla="*/ 32729 w 4505824"/>
              <a:gd name="connsiteY3" fmla="*/ 4919140 h 5003517"/>
              <a:gd name="connsiteX4" fmla="*/ 52393 w 4505824"/>
              <a:gd name="connsiteY4" fmla="*/ 12038 h 5003517"/>
              <a:gd name="connsiteX0" fmla="*/ 52393 w 4601871"/>
              <a:gd name="connsiteY0" fmla="*/ 0 h 4991479"/>
              <a:gd name="connsiteX1" fmla="*/ 4244325 w 4601871"/>
              <a:gd name="connsiteY1" fmla="*/ 9832 h 4991479"/>
              <a:gd name="connsiteX2" fmla="*/ 3565898 w 4601871"/>
              <a:gd name="connsiteY2" fmla="*/ 4169683 h 4991479"/>
              <a:gd name="connsiteX3" fmla="*/ 32729 w 4601871"/>
              <a:gd name="connsiteY3" fmla="*/ 4907102 h 4991479"/>
              <a:gd name="connsiteX4" fmla="*/ 52393 w 4601871"/>
              <a:gd name="connsiteY4" fmla="*/ 0 h 4991479"/>
              <a:gd name="connsiteX0" fmla="*/ 52393 w 3975770"/>
              <a:gd name="connsiteY0" fmla="*/ 0 h 4991479"/>
              <a:gd name="connsiteX1" fmla="*/ 2867809 w 3975770"/>
              <a:gd name="connsiteY1" fmla="*/ 235974 h 4991479"/>
              <a:gd name="connsiteX2" fmla="*/ 3565898 w 3975770"/>
              <a:gd name="connsiteY2" fmla="*/ 4169683 h 4991479"/>
              <a:gd name="connsiteX3" fmla="*/ 32729 w 3975770"/>
              <a:gd name="connsiteY3" fmla="*/ 4907102 h 4991479"/>
              <a:gd name="connsiteX4" fmla="*/ 52393 w 3975770"/>
              <a:gd name="connsiteY4" fmla="*/ 0 h 4991479"/>
              <a:gd name="connsiteX0" fmla="*/ 52393 w 4372772"/>
              <a:gd name="connsiteY0" fmla="*/ 0 h 4991479"/>
              <a:gd name="connsiteX1" fmla="*/ 2867809 w 4372772"/>
              <a:gd name="connsiteY1" fmla="*/ 235974 h 4991479"/>
              <a:gd name="connsiteX2" fmla="*/ 3565898 w 4372772"/>
              <a:gd name="connsiteY2" fmla="*/ 4169683 h 4991479"/>
              <a:gd name="connsiteX3" fmla="*/ 32729 w 4372772"/>
              <a:gd name="connsiteY3" fmla="*/ 4907102 h 4991479"/>
              <a:gd name="connsiteX4" fmla="*/ 52393 w 4372772"/>
              <a:gd name="connsiteY4" fmla="*/ 0 h 4991479"/>
              <a:gd name="connsiteX0" fmla="*/ 52393 w 4429911"/>
              <a:gd name="connsiteY0" fmla="*/ 0 h 4991479"/>
              <a:gd name="connsiteX1" fmla="*/ 2985796 w 4429911"/>
              <a:gd name="connsiteY1" fmla="*/ 216309 h 4991479"/>
              <a:gd name="connsiteX2" fmla="*/ 3565898 w 4429911"/>
              <a:gd name="connsiteY2" fmla="*/ 4169683 h 4991479"/>
              <a:gd name="connsiteX3" fmla="*/ 32729 w 4429911"/>
              <a:gd name="connsiteY3" fmla="*/ 4907102 h 4991479"/>
              <a:gd name="connsiteX4" fmla="*/ 52393 w 4429911"/>
              <a:gd name="connsiteY4" fmla="*/ 0 h 4991479"/>
              <a:gd name="connsiteX0" fmla="*/ 52393 w 4470749"/>
              <a:gd name="connsiteY0" fmla="*/ 0 h 4991479"/>
              <a:gd name="connsiteX1" fmla="*/ 2985796 w 4470749"/>
              <a:gd name="connsiteY1" fmla="*/ 216309 h 4991479"/>
              <a:gd name="connsiteX2" fmla="*/ 3565898 w 4470749"/>
              <a:gd name="connsiteY2" fmla="*/ 4169683 h 4991479"/>
              <a:gd name="connsiteX3" fmla="*/ 32729 w 4470749"/>
              <a:gd name="connsiteY3" fmla="*/ 4907102 h 4991479"/>
              <a:gd name="connsiteX4" fmla="*/ 52393 w 4470749"/>
              <a:gd name="connsiteY4" fmla="*/ 0 h 4991479"/>
              <a:gd name="connsiteX0" fmla="*/ 52393 w 4470749"/>
              <a:gd name="connsiteY0" fmla="*/ 0 h 4991479"/>
              <a:gd name="connsiteX1" fmla="*/ 2985796 w 4470749"/>
              <a:gd name="connsiteY1" fmla="*/ 216309 h 4991479"/>
              <a:gd name="connsiteX2" fmla="*/ 3565898 w 4470749"/>
              <a:gd name="connsiteY2" fmla="*/ 4169683 h 4991479"/>
              <a:gd name="connsiteX3" fmla="*/ 32729 w 4470749"/>
              <a:gd name="connsiteY3" fmla="*/ 4907102 h 4991479"/>
              <a:gd name="connsiteX4" fmla="*/ 52393 w 4470749"/>
              <a:gd name="connsiteY4" fmla="*/ 0 h 4991479"/>
              <a:gd name="connsiteX0" fmla="*/ 52393 w 4467123"/>
              <a:gd name="connsiteY0" fmla="*/ 0 h 4991479"/>
              <a:gd name="connsiteX1" fmla="*/ 2985796 w 4467123"/>
              <a:gd name="connsiteY1" fmla="*/ 216309 h 4991479"/>
              <a:gd name="connsiteX2" fmla="*/ 3565898 w 4467123"/>
              <a:gd name="connsiteY2" fmla="*/ 4169683 h 4991479"/>
              <a:gd name="connsiteX3" fmla="*/ 32729 w 4467123"/>
              <a:gd name="connsiteY3" fmla="*/ 4907102 h 4991479"/>
              <a:gd name="connsiteX4" fmla="*/ 52393 w 4467123"/>
              <a:gd name="connsiteY4" fmla="*/ 0 h 4991479"/>
              <a:gd name="connsiteX0" fmla="*/ 52393 w 4506179"/>
              <a:gd name="connsiteY0" fmla="*/ 0 h 4995436"/>
              <a:gd name="connsiteX1" fmla="*/ 2985796 w 4506179"/>
              <a:gd name="connsiteY1" fmla="*/ 216309 h 4995436"/>
              <a:gd name="connsiteX2" fmla="*/ 3644556 w 4506179"/>
              <a:gd name="connsiteY2" fmla="*/ 4179516 h 4995436"/>
              <a:gd name="connsiteX3" fmla="*/ 32729 w 4506179"/>
              <a:gd name="connsiteY3" fmla="*/ 4907102 h 4995436"/>
              <a:gd name="connsiteX4" fmla="*/ 52393 w 4506179"/>
              <a:gd name="connsiteY4" fmla="*/ 0 h 4995436"/>
              <a:gd name="connsiteX0" fmla="*/ 24671 w 4478457"/>
              <a:gd name="connsiteY0" fmla="*/ 0 h 4995436"/>
              <a:gd name="connsiteX1" fmla="*/ 2958074 w 4478457"/>
              <a:gd name="connsiteY1" fmla="*/ 216309 h 4995436"/>
              <a:gd name="connsiteX2" fmla="*/ 3616834 w 4478457"/>
              <a:gd name="connsiteY2" fmla="*/ 4179516 h 4995436"/>
              <a:gd name="connsiteX3" fmla="*/ 5007 w 4478457"/>
              <a:gd name="connsiteY3" fmla="*/ 4907102 h 4995436"/>
              <a:gd name="connsiteX4" fmla="*/ 24671 w 4478457"/>
              <a:gd name="connsiteY4" fmla="*/ 0 h 4995436"/>
              <a:gd name="connsiteX0" fmla="*/ 19256 w 4493362"/>
              <a:gd name="connsiteY0" fmla="*/ 0 h 4995436"/>
              <a:gd name="connsiteX1" fmla="*/ 2972979 w 4493362"/>
              <a:gd name="connsiteY1" fmla="*/ 216309 h 4995436"/>
              <a:gd name="connsiteX2" fmla="*/ 3631739 w 4493362"/>
              <a:gd name="connsiteY2" fmla="*/ 4179516 h 4995436"/>
              <a:gd name="connsiteX3" fmla="*/ 19912 w 4493362"/>
              <a:gd name="connsiteY3" fmla="*/ 4907102 h 4995436"/>
              <a:gd name="connsiteX4" fmla="*/ 19256 w 4493362"/>
              <a:gd name="connsiteY4" fmla="*/ 0 h 4995436"/>
              <a:gd name="connsiteX0" fmla="*/ 0 w 4474106"/>
              <a:gd name="connsiteY0" fmla="*/ 0 h 4995436"/>
              <a:gd name="connsiteX1" fmla="*/ 2953723 w 4474106"/>
              <a:gd name="connsiteY1" fmla="*/ 216309 h 4995436"/>
              <a:gd name="connsiteX2" fmla="*/ 3612483 w 4474106"/>
              <a:gd name="connsiteY2" fmla="*/ 4179516 h 4995436"/>
              <a:gd name="connsiteX3" fmla="*/ 656 w 4474106"/>
              <a:gd name="connsiteY3" fmla="*/ 4907102 h 4995436"/>
              <a:gd name="connsiteX4" fmla="*/ 0 w 4474106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7201" h="4995436">
                <a:moveTo>
                  <a:pt x="13095" y="0"/>
                </a:moveTo>
                <a:cubicBezTo>
                  <a:pt x="587774" y="127820"/>
                  <a:pt x="799315" y="334296"/>
                  <a:pt x="2966818" y="216309"/>
                </a:cubicBezTo>
                <a:cubicBezTo>
                  <a:pt x="5188907" y="-206210"/>
                  <a:pt x="4579309" y="3038706"/>
                  <a:pt x="3625578" y="4179516"/>
                </a:cubicBezTo>
                <a:cubicBezTo>
                  <a:pt x="2706771" y="5369219"/>
                  <a:pt x="1262936" y="4907102"/>
                  <a:pt x="0" y="4907102"/>
                </a:cubicBezTo>
                <a:cubicBezTo>
                  <a:pt x="5250" y="3771274"/>
                  <a:pt x="7858" y="2137227"/>
                  <a:pt x="13095" y="0"/>
                </a:cubicBezTo>
                <a:close/>
              </a:path>
            </a:pathLst>
          </a:custGeom>
          <a:noFill/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91B4C2-B5E5-9369-7C2D-55A4E5FA26B5}"/>
              </a:ext>
            </a:extLst>
          </p:cNvPr>
          <p:cNvSpPr txBox="1"/>
          <p:nvPr userDrawn="1"/>
        </p:nvSpPr>
        <p:spPr>
          <a:xfrm>
            <a:off x="7149310" y="6257695"/>
            <a:ext cx="1583873" cy="58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r">
              <a:spcBef>
                <a:spcPts val="672"/>
              </a:spcBef>
            </a:pPr>
            <a:r>
              <a:rPr lang="en-US" sz="1600" i="0" dirty="0">
                <a:solidFill>
                  <a:schemeClr val="accent1"/>
                </a:solidFill>
                <a:latin typeface="Calibri"/>
                <a:cs typeface="Calibri"/>
              </a:rPr>
              <a:t>Part B Version 1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C820A005-8E0D-23D3-1C7C-9B5C5E69A0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 flipH="1">
            <a:off x="-966461" y="4520722"/>
            <a:ext cx="3290534" cy="16983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2F5BB4-50FC-B37E-7EB7-1AF680A5C1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6200000">
            <a:off x="3609060" y="3737077"/>
            <a:ext cx="2423493" cy="3831966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4084FF47-D5E6-37CA-9D1B-F5CFD7D27EB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r="64406"/>
          <a:stretch/>
        </p:blipFill>
        <p:spPr>
          <a:xfrm rot="5400000" flipH="1">
            <a:off x="5237421" y="-1312705"/>
            <a:ext cx="822146" cy="34291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BC44C5-F806-F203-8639-347682770455}"/>
              </a:ext>
            </a:extLst>
          </p:cNvPr>
          <p:cNvSpPr txBox="1"/>
          <p:nvPr userDrawn="1"/>
        </p:nvSpPr>
        <p:spPr>
          <a:xfrm>
            <a:off x="505236" y="504573"/>
            <a:ext cx="6624984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4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24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508C092-78C4-B206-F6CE-5193972823D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10814" y="-313102"/>
            <a:ext cx="4161186" cy="258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83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CD5C82A-BD62-529F-F9B7-DF7C218EF168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6999" y="-258243"/>
            <a:ext cx="1476118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266C0-F79A-09AF-E1DC-C4EAC2B9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6200000">
            <a:off x="4920041" y="4726713"/>
            <a:ext cx="1656735" cy="2619588"/>
          </a:xfrm>
          <a:prstGeom prst="rect">
            <a:avLst/>
          </a:prstGeom>
        </p:spPr>
      </p:pic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77C3B25B-748D-857C-5972-3F546B9842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72949" y="385853"/>
            <a:ext cx="2053695" cy="536575"/>
          </a:xfrm>
        </p:spPr>
        <p:txBody>
          <a:bodyPr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976D45-9966-C63E-F593-748F13206570}"/>
              </a:ext>
            </a:extLst>
          </p:cNvPr>
          <p:cNvSpPr txBox="1"/>
          <p:nvPr userDrawn="1"/>
        </p:nvSpPr>
        <p:spPr>
          <a:xfrm>
            <a:off x="325712" y="379712"/>
            <a:ext cx="1679551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EA7647-A2E6-3A5C-B58F-6AF86A067856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161E0F-ADCF-D114-F0B1-96C1198E3AA0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5FD2B1C-0E18-9CF3-E157-DD33FCCE94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1742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EA7647-A2E6-3A5C-B58F-6AF86A067856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161E0F-ADCF-D114-F0B1-96C1198E3AA0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5FD2B1C-0E18-9CF3-E157-DD33FCCE94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1324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65BDA051-310C-5043-9CA8-CD76480D6F15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7000" y="-268075"/>
            <a:ext cx="1523140" cy="2587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75B083-86A9-98A7-AC0C-BD71BA66EA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8875" y="2373880"/>
            <a:ext cx="2032000" cy="1901686"/>
          </a:xfrm>
          <a:prstGeom prst="rect">
            <a:avLst/>
          </a:prstGeom>
        </p:spPr>
      </p:pic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2ED0A349-2160-3A03-F637-127283C064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10140" y="385853"/>
            <a:ext cx="2053695" cy="536575"/>
          </a:xfrm>
        </p:spPr>
        <p:txBody>
          <a:bodyPr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3D25DB-8215-57C2-427D-F3ED8574700B}"/>
              </a:ext>
            </a:extLst>
          </p:cNvPr>
          <p:cNvSpPr txBox="1"/>
          <p:nvPr userDrawn="1"/>
        </p:nvSpPr>
        <p:spPr>
          <a:xfrm>
            <a:off x="325712" y="379712"/>
            <a:ext cx="1817807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D9F61A-F1B3-4574-781F-7EB2B8580B75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D0C69E-EB6D-7A4E-DD37-B1F39F7B0B2B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5FAAEF7-F1CF-1C76-9C9E-E1ADE76721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7368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 Talk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62B0183D-3717-4630-1747-83E501B19E03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FFE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8176" y="-268075"/>
            <a:ext cx="2533179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266C0-F79A-09AF-E1DC-C4EAC2B9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-7615" t="25205" b="-7389"/>
          <a:stretch/>
        </p:blipFill>
        <p:spPr>
          <a:xfrm rot="10800000">
            <a:off x="5991500" y="4745649"/>
            <a:ext cx="2685140" cy="21192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752FA2-2F19-8CA3-1D8A-1880DBEC9C31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Partner Talk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A1CFB4-E0AF-4041-FE3C-DB8FABC3635B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CEA3FD-03DF-7C9C-CB45-31F78CDA4A84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9CD8FB8-57E0-F7C0-92BD-810540F703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9856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le Pla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48BE4692-15BE-9AC6-A0B2-AC0385852320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7168" y="-268075"/>
            <a:ext cx="1815426" cy="258727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D0AD5734-5B1D-248F-8963-0A18D154F28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 flipH="1" flipV="1">
            <a:off x="6802420" y="3890418"/>
            <a:ext cx="3290534" cy="16983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6D3D6A0-0827-CBF4-29AF-16A7F3CD86CA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Role Play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C1F96E-4EB7-D58A-8A41-E17FA2C29C45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283358-5B83-1A37-00F3-126943A37CDA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2CD3F07-12F8-A8D8-097E-0F759BDCC8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115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ok cover custo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E8FE47A-5C5A-E824-C1D6-C503988C26CE}"/>
              </a:ext>
            </a:extLst>
          </p:cNvPr>
          <p:cNvSpPr txBox="1"/>
          <p:nvPr userDrawn="1"/>
        </p:nvSpPr>
        <p:spPr>
          <a:xfrm>
            <a:off x="1352811" y="3213069"/>
            <a:ext cx="186812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Arial"/>
                <a:cs typeface="Arial"/>
              </a:rPr>
              <a:t>Click to Read</a:t>
            </a:r>
            <a:endParaRPr lang="en-US" sz="1600"/>
          </a:p>
        </p:txBody>
      </p:sp>
      <p:pic>
        <p:nvPicPr>
          <p:cNvPr id="7" name="Picture 6" descr="A black and white sign with a white arrow&#10;&#10;Description automatically generated">
            <a:extLst>
              <a:ext uri="{FF2B5EF4-FFF2-40B4-BE49-F238E27FC236}">
                <a16:creationId xmlns:a16="http://schemas.microsoft.com/office/drawing/2014/main" id="{D5F70223-1A33-F7A8-F38A-2061C9FFF9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20936" y="3104372"/>
            <a:ext cx="424932" cy="5559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678F17-3FE1-2BE9-5C78-A5A9DC44FFA4}"/>
              </a:ext>
            </a:extLst>
          </p:cNvPr>
          <p:cNvSpPr txBox="1"/>
          <p:nvPr userDrawn="1"/>
        </p:nvSpPr>
        <p:spPr>
          <a:xfrm>
            <a:off x="5584371" y="2745921"/>
            <a:ext cx="2498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>
                <a:solidFill>
                  <a:schemeClr val="tx1"/>
                </a:solidFill>
              </a:rPr>
              <a:t>Image 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26E0971-4185-023A-B539-6F207129951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59776" y="1878013"/>
            <a:ext cx="3925887" cy="3638895"/>
          </a:xfrm>
        </p:spPr>
        <p:txBody>
          <a:bodyPr/>
          <a:lstStyle>
            <a:lvl1pPr marL="0" indent="0">
              <a:buNone/>
              <a:defRPr>
                <a:ln>
                  <a:noFill/>
                </a:ln>
                <a:solidFill>
                  <a:schemeClr val="tx1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Insert book cover image here – click on the icon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EE8C638-BB76-DFCD-FB0D-C7DE17A633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59777" y="725488"/>
            <a:ext cx="3925887" cy="935037"/>
          </a:xfrm>
          <a:effectLst>
            <a:outerShdw dist="127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  <a:sp3d extrusionH="82550">
              <a:bevelT w="38100" h="38100" prst="slope"/>
              <a:extrusionClr>
                <a:schemeClr val="tx1"/>
              </a:extrusionClr>
            </a:sp3d>
          </a:bodyPr>
          <a:lstStyle>
            <a:lvl1pPr marL="0" indent="0" algn="ctr">
              <a:buNone/>
              <a:defRPr sz="3600" b="0" i="0">
                <a:solidFill>
                  <a:srgbClr val="000000"/>
                </a:solidFill>
                <a:latin typeface="Copperplate" panose="02000504000000020004" pitchFamily="2" charset="77"/>
              </a:defRPr>
            </a:lvl1pPr>
          </a:lstStyle>
          <a:p>
            <a:pPr lvl="0"/>
            <a:r>
              <a:rPr lang="en-GB"/>
              <a:t>INSERT BOOK TITLE HERE</a:t>
            </a:r>
            <a:endParaRPr lang="en-US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E487F566-0E44-534A-341C-E51BB96E942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59775" y="5893904"/>
            <a:ext cx="3925887" cy="587100"/>
          </a:xfrm>
        </p:spPr>
        <p:txBody>
          <a:bodyPr>
            <a:noAutofit/>
          </a:bodyPr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American Typewriter" panose="02090604020004020304" pitchFamily="18" charset="77"/>
              </a:defRPr>
            </a:lvl1pPr>
          </a:lstStyle>
          <a:p>
            <a:pPr lvl="0"/>
            <a:r>
              <a:rPr lang="en-GB"/>
              <a:t>Insert Author name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1077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e pag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498F566-833F-1379-E227-348F1B592FE3}"/>
              </a:ext>
            </a:extLst>
          </p:cNvPr>
          <p:cNvGrpSpPr/>
          <p:nvPr userDrawn="1"/>
        </p:nvGrpSpPr>
        <p:grpSpPr>
          <a:xfrm>
            <a:off x="5187214" y="5923409"/>
            <a:ext cx="3468101" cy="585060"/>
            <a:chOff x="874777" y="5777831"/>
            <a:chExt cx="3468101" cy="585060"/>
          </a:xfrm>
        </p:grpSpPr>
        <p:sp>
          <p:nvSpPr>
            <p:cNvPr id="3" name="Text Placeholder 4">
              <a:extLst>
                <a:ext uri="{FF2B5EF4-FFF2-40B4-BE49-F238E27FC236}">
                  <a16:creationId xmlns:a16="http://schemas.microsoft.com/office/drawing/2014/main" id="{D4C5527B-8A72-8386-B949-C04BBE4E296C}"/>
                </a:ext>
              </a:extLst>
            </p:cNvPr>
            <p:cNvSpPr txBox="1">
              <a:spLocks/>
            </p:cNvSpPr>
            <p:nvPr/>
          </p:nvSpPr>
          <p:spPr>
            <a:xfrm>
              <a:off x="874777" y="5777831"/>
              <a:ext cx="3468101" cy="4475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>
              <a:spAutoFit/>
            </a:bodyPr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1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4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2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ts val="1200"/>
                </a:spcBef>
                <a:spcAft>
                  <a:spcPts val="1500"/>
                </a:spcAft>
              </a:pPr>
              <a:br>
                <a:rPr lang="en-GB" sz="1400" i="0">
                  <a:latin typeface="Times New Roman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600" b="1" i="0">
                  <a:solidFill>
                    <a:schemeClr val="tx1"/>
                  </a:solidFill>
                  <a:latin typeface="Times New Roman"/>
                  <a:ea typeface="Calibri"/>
                  <a:cs typeface="Times New Roman"/>
                </a:rPr>
                <a:t>INSERT BOOK TITLE</a:t>
              </a:r>
              <a:endParaRPr lang="en-US">
                <a:solidFill>
                  <a:schemeClr val="tx1"/>
                </a:solidFill>
                <a:latin typeface="Times New Roman"/>
                <a:ea typeface="Calibri"/>
              </a:endParaRP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4249E579-3286-97D4-2EB0-3FB1BD3539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07527" y="6361730"/>
              <a:ext cx="1404255" cy="1161"/>
            </a:xfrm>
            <a:prstGeom prst="straightConnector1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827B98A-D6B2-A3C4-5D5F-27C597369F75}"/>
              </a:ext>
            </a:extLst>
          </p:cNvPr>
          <p:cNvGrpSpPr/>
          <p:nvPr userDrawn="1"/>
        </p:nvGrpSpPr>
        <p:grpSpPr>
          <a:xfrm>
            <a:off x="487892" y="5923409"/>
            <a:ext cx="3468101" cy="585060"/>
            <a:chOff x="874777" y="5777831"/>
            <a:chExt cx="3468101" cy="585060"/>
          </a:xfrm>
        </p:grpSpPr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36C16A59-E138-C158-89C4-AF5F198750F6}"/>
                </a:ext>
              </a:extLst>
            </p:cNvPr>
            <p:cNvSpPr txBox="1">
              <a:spLocks/>
            </p:cNvSpPr>
            <p:nvPr/>
          </p:nvSpPr>
          <p:spPr>
            <a:xfrm>
              <a:off x="874777" y="5777831"/>
              <a:ext cx="3468101" cy="44512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>
              <a:spAutoFit/>
            </a:bodyPr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1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4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2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ts val="1200"/>
                </a:spcBef>
                <a:spcAft>
                  <a:spcPts val="1500"/>
                </a:spcAft>
              </a:pPr>
              <a:br>
                <a:rPr lang="en-GB" sz="1400" i="0">
                  <a:latin typeface="Times New Roman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600" b="1" i="0">
                  <a:solidFill>
                    <a:schemeClr val="tx1"/>
                  </a:solidFill>
                  <a:latin typeface="Times New Roman"/>
                  <a:ea typeface="Calibri"/>
                  <a:cs typeface="Times New Roman"/>
                </a:rPr>
                <a:t>INSERT BOOK TITLE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9DB14BF3-3F4C-029C-3906-F507A21167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07527" y="6361730"/>
              <a:ext cx="1404255" cy="1161"/>
            </a:xfrm>
            <a:prstGeom prst="straightConnector1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BD1284D-BFCB-6D7F-2A7F-8CB3836B08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4683" y="472528"/>
            <a:ext cx="3753184" cy="43088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>
              <a:defRPr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27D7A82-48B4-F4C5-B023-3469CD5E37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08123" y="472528"/>
            <a:ext cx="3753184" cy="43088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>
              <a:defRPr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Insert text or image here.</a:t>
            </a:r>
          </a:p>
        </p:txBody>
      </p:sp>
    </p:spTree>
    <p:extLst>
      <p:ext uri="{BB962C8B-B14F-4D97-AF65-F5344CB8AC3E}">
        <p14:creationId xmlns:p14="http://schemas.microsoft.com/office/powerpoint/2010/main" val="105508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Inside pag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827B98A-D6B2-A3C4-5D5F-27C597369F75}"/>
              </a:ext>
            </a:extLst>
          </p:cNvPr>
          <p:cNvGrpSpPr/>
          <p:nvPr userDrawn="1"/>
        </p:nvGrpSpPr>
        <p:grpSpPr>
          <a:xfrm>
            <a:off x="487892" y="5923409"/>
            <a:ext cx="3468101" cy="585060"/>
            <a:chOff x="874777" y="5777831"/>
            <a:chExt cx="3468101" cy="585060"/>
          </a:xfrm>
        </p:grpSpPr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36C16A59-E138-C158-89C4-AF5F198750F6}"/>
                </a:ext>
              </a:extLst>
            </p:cNvPr>
            <p:cNvSpPr txBox="1">
              <a:spLocks/>
            </p:cNvSpPr>
            <p:nvPr/>
          </p:nvSpPr>
          <p:spPr>
            <a:xfrm>
              <a:off x="874777" y="5777831"/>
              <a:ext cx="3468101" cy="44512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>
              <a:spAutoFit/>
            </a:bodyPr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1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4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2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ts val="1200"/>
                </a:spcBef>
                <a:spcAft>
                  <a:spcPts val="1500"/>
                </a:spcAft>
              </a:pPr>
              <a:br>
                <a:rPr lang="en-GB" sz="1400" i="0">
                  <a:latin typeface="Times New Roman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600" b="1" i="0">
                  <a:solidFill>
                    <a:schemeClr val="tx1"/>
                  </a:solidFill>
                  <a:latin typeface="Times New Roman"/>
                  <a:ea typeface="Calibri"/>
                  <a:cs typeface="Times New Roman"/>
                </a:rPr>
                <a:t>INSERT BOOK TITLE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9DB14BF3-3F4C-029C-3906-F507A21167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07527" y="6361730"/>
              <a:ext cx="1404255" cy="1161"/>
            </a:xfrm>
            <a:prstGeom prst="straightConnector1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B97700-2C80-3A2A-5654-8C00FFDE45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4683" y="472528"/>
            <a:ext cx="3753184" cy="43088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>
              <a:defRPr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1503165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cabular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699211AB-B620-B046-FD8A-E59A15DFD78A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9655" y="-268075"/>
            <a:ext cx="2326703" cy="25872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02C88A-0EC0-EBC1-9A01-53DEF8D863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0800000">
            <a:off x="7402676" y="3262345"/>
            <a:ext cx="1751338" cy="2769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0C35A7-9038-9DD6-18FB-5D65ECAD0461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Vocabulary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BCBF4A-2CEE-A304-F3F3-812F04F34178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894C80-530E-5304-9FED-7BB1CEF9BAE5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7F9BB7F-7A9A-98EA-9331-586C8E322F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8479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FU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A9863587-F78D-8BD8-3ACA-F8DADC9BBA66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2823" y="-258243"/>
            <a:ext cx="935343" cy="2587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180F21-5745-6579-1324-3C7A52CE82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 rot="5400000">
            <a:off x="3245900" y="4896095"/>
            <a:ext cx="2032000" cy="1901686"/>
          </a:xfrm>
          <a:prstGeom prst="rect">
            <a:avLst/>
          </a:prstGeom>
        </p:spPr>
      </p:pic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FF05299F-6AA0-B0AD-6CB0-390A8FF060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32175" y="385853"/>
            <a:ext cx="2053695" cy="536575"/>
          </a:xfrm>
        </p:spPr>
        <p:txBody>
          <a:bodyPr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632983-ED5B-7547-9FC8-B776AC78767E}"/>
              </a:ext>
            </a:extLst>
          </p:cNvPr>
          <p:cNvSpPr txBox="1"/>
          <p:nvPr userDrawn="1"/>
        </p:nvSpPr>
        <p:spPr>
          <a:xfrm>
            <a:off x="4188542" y="66859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3A4515-9A6A-1929-8026-91FBD0132661}"/>
              </a:ext>
            </a:extLst>
          </p:cNvPr>
          <p:cNvSpPr txBox="1"/>
          <p:nvPr userDrawn="1"/>
        </p:nvSpPr>
        <p:spPr>
          <a:xfrm>
            <a:off x="325712" y="379712"/>
            <a:ext cx="1166204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CFU: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63192C-36B4-8D07-FF7C-DEB792702E6E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B89FB5-6E9C-BFC9-D200-2184D509119E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9788403-35B9-9862-33D0-54F8D83242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1774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it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8">
            <a:extLst>
              <a:ext uri="{FF2B5EF4-FFF2-40B4-BE49-F238E27FC236}">
                <a16:creationId xmlns:a16="http://schemas.microsoft.com/office/drawing/2014/main" id="{3F15EAB0-243D-D46F-695D-B68271EB618C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F60BEC6-D703-2F4E-A00A-B30526DB4EA4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49D61DC-AB40-4F45-81B0-4CB3E62A074F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722BDB-66DB-7A25-FB14-CE67B8BDF7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1000"/>
          </a:blip>
          <a:srcRect l="34178" t="-1" b="-7389"/>
          <a:stretch/>
        </p:blipFill>
        <p:spPr>
          <a:xfrm rot="10800000">
            <a:off x="7504038" y="3774309"/>
            <a:ext cx="1642365" cy="2769172"/>
          </a:xfrm>
          <a:prstGeom prst="rect">
            <a:avLst/>
          </a:prstGeom>
        </p:spPr>
      </p:pic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E90C032-6EC0-8390-A2B2-BDB44CBDED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389DBE34-E2C1-E025-878F-D50C9E2560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7167" y="-268075"/>
            <a:ext cx="1264821" cy="25872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F05A65-0C38-FB1F-447B-4E4839E35BDD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Recite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8D438F-D358-5AFD-07EF-78AE4B2330A2}"/>
              </a:ext>
            </a:extLst>
          </p:cNvPr>
          <p:cNvSpPr txBox="1"/>
          <p:nvPr userDrawn="1"/>
        </p:nvSpPr>
        <p:spPr>
          <a:xfrm>
            <a:off x="7798981" y="-26581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422851-6F4B-9813-856F-E5FCFC56F51D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781CEA-E3E7-FCB5-EF30-71BAAC9D60AE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7462459-C03D-56FF-B1E6-1ED6B849E8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2393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vis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FFA6D9B9-583C-0D6F-9624-897A57A85EC7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5209" y="-258243"/>
            <a:ext cx="1345772" cy="258727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763CF9D-D82C-F4AF-2F0C-B05914874C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262"/>
          <a:stretch/>
        </p:blipFill>
        <p:spPr>
          <a:xfrm>
            <a:off x="7860881" y="3415038"/>
            <a:ext cx="1279899" cy="31284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5BA3D6-C092-80EA-1821-E37E5F6446B3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B316D4-5DDF-F3C6-A7CE-301DDFEB1C74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9B566F-07A5-C2BB-CA14-23687FF2B868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94A0C04-012F-E946-553B-C6A2C7A1EA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7927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lect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B00C79C9-3A92-6364-7762-8E2E3C2AEE5F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15" y="-258243"/>
            <a:ext cx="1476117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ADE29B-E038-17D8-0E8A-D5E3BFDF60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0800000">
            <a:off x="7396870" y="4095703"/>
            <a:ext cx="1751338" cy="27691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EB2073B-CF95-D3A7-2A5C-BE2FF6376B45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FD4275-3A3E-74CD-5AB1-B706A3F93187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C69FC4-9A78-4E0F-61D3-1D7D402F8C54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379C7DE-D292-24E1-F951-1B745BE0AD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8021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nect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4398448-B232-94AC-D7CD-98932000B97A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8984" y="-258242"/>
            <a:ext cx="1698340" cy="25872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A7DD61-36C5-D7F1-5918-FFB7326C6B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2000" y="4222096"/>
            <a:ext cx="2032000" cy="1901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150CFA-E9FE-D6CA-C0F2-AD14E24AB321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Connect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2D6D8D-EFAF-58F8-CADD-2C7957DF1C52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6D9F68-E151-2094-0383-C92B6E8CB722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6D8FE93-BB7C-8D1E-147E-4AC2B676D2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1001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437D203E-A244-4492-7869-8AD0FCE0EE29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16" y="-258243"/>
            <a:ext cx="1509884" cy="25872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F69F72-4BD6-38D2-698A-8ACC554012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5655" y="1397505"/>
            <a:ext cx="2032000" cy="1901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2E8D64-F6AF-4563-EC15-5261560EE64A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Closure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4923C2-380F-79FF-3B73-797281DD10BB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F226FB-01FF-BD8E-72EC-F8FA6304D90C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F9CF1F7-E4EB-5713-0475-7586DB94EF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515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Templat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B6205904-4091-20B6-63FC-3C0047939F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712" y="385853"/>
            <a:ext cx="5665788" cy="536575"/>
          </a:xfrm>
        </p:spPr>
        <p:txBody>
          <a:bodyPr/>
          <a:lstStyle>
            <a:lvl1pPr>
              <a:defRPr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Insert Text Here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7310" y="-270818"/>
            <a:ext cx="3293806" cy="2587275"/>
          </a:xfrm>
          <a:prstGeom prst="rect">
            <a:avLst/>
          </a:prstGeom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id="{E6C21153-272A-AC41-F532-CAB67ED7E30E}"/>
              </a:ext>
            </a:extLst>
          </p:cNvPr>
          <p:cNvSpPr/>
          <p:nvPr userDrawn="1"/>
        </p:nvSpPr>
        <p:spPr>
          <a:xfrm rot="16200000" flipH="1">
            <a:off x="5077195" y="2542655"/>
            <a:ext cx="6641598" cy="1533392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405206">
                <a:moveTo>
                  <a:pt x="0" y="2378585"/>
                </a:moveTo>
                <a:cubicBezTo>
                  <a:pt x="5201" y="1960849"/>
                  <a:pt x="-3530" y="1253714"/>
                  <a:pt x="10077" y="736517"/>
                </a:cubicBezTo>
                <a:cubicBezTo>
                  <a:pt x="1596612" y="579937"/>
                  <a:pt x="1776311" y="630354"/>
                  <a:pt x="3318069" y="271329"/>
                </a:cubicBezTo>
                <a:cubicBezTo>
                  <a:pt x="4281756" y="46918"/>
                  <a:pt x="4511518" y="-120813"/>
                  <a:pt x="5913994" y="112267"/>
                </a:cubicBezTo>
                <a:cubicBezTo>
                  <a:pt x="6792524" y="334741"/>
                  <a:pt x="6985785" y="987498"/>
                  <a:pt x="9282660" y="1496828"/>
                </a:cubicBezTo>
                <a:cubicBezTo>
                  <a:pt x="10075350" y="1767748"/>
                  <a:pt x="10039343" y="2102413"/>
                  <a:pt x="10417685" y="2405206"/>
                </a:cubicBezTo>
                <a:lnTo>
                  <a:pt x="0" y="2378585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F69F72-4BD6-38D2-698A-8ACC554012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5655" y="1397505"/>
            <a:ext cx="2032000" cy="1901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844790-256A-7E85-C82D-9C8A1812B585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311CC3-0863-1569-2024-AC999A9976A8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143AF02-D6ED-52AD-FD6B-5E07710100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572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rames - DELETE ONCE USED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1915242-EC13-F51E-5CD5-C7135201232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2157" y="2464725"/>
            <a:ext cx="4180858" cy="3099160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/>
              <a:t>Click to insert picture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1686945D-4AF2-543B-01E8-FE5302DE6D7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594320" y="2380875"/>
            <a:ext cx="3040020" cy="2924655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/>
              <a:t>Click to insert picture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288576-7A32-53DA-E8E3-C2E2E45C66AE}"/>
              </a:ext>
            </a:extLst>
          </p:cNvPr>
          <p:cNvSpPr txBox="1"/>
          <p:nvPr userDrawn="1"/>
        </p:nvSpPr>
        <p:spPr>
          <a:xfrm>
            <a:off x="452176" y="331596"/>
            <a:ext cx="7998488" cy="5153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800" i="0">
                <a:solidFill>
                  <a:srgbClr val="000000"/>
                </a:solidFill>
                <a:latin typeface="Calibri"/>
                <a:cs typeface="Calibri"/>
              </a:rPr>
              <a:t>Image Frames 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Right click on yellow &gt; change picture &gt; from file – choose your image to input.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Copy and paste this image and place it on the slide of your choosing.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Rotate and scale until you achieve </a:t>
            </a:r>
            <a:r>
              <a:rPr lang="en-GB" sz="1400" i="0">
                <a:solidFill>
                  <a:srgbClr val="000000"/>
                </a:solidFill>
                <a:latin typeface="Calibri"/>
                <a:cs typeface="Calibri"/>
              </a:rPr>
              <a:t>the size position and orientation that you are </a:t>
            </a: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happy with.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NOTE: make sure you scale the image so the frame is full. </a:t>
            </a:r>
            <a:r>
              <a:rPr lang="en-US" sz="1400" i="0" u="sng">
                <a:solidFill>
                  <a:srgbClr val="000000"/>
                </a:solidFill>
                <a:latin typeface="Calibri"/>
                <a:cs typeface="Calibri"/>
              </a:rPr>
              <a:t>Do not</a:t>
            </a:r>
            <a:r>
              <a:rPr lang="en-US" sz="1400" i="0" u="none">
                <a:solidFill>
                  <a:srgbClr val="000000"/>
                </a:solidFill>
                <a:latin typeface="Calibri"/>
                <a:cs typeface="Calibri"/>
              </a:rPr>
              <a:t> stretch the image. Crop it.</a:t>
            </a:r>
            <a:endParaRPr lang="en-US" sz="1400" i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3606CF-C854-FB94-010B-1B3E7B6668AA}"/>
              </a:ext>
            </a:extLst>
          </p:cNvPr>
          <p:cNvSpPr txBox="1"/>
          <p:nvPr userDrawn="1"/>
        </p:nvSpPr>
        <p:spPr>
          <a:xfrm>
            <a:off x="452176" y="5922185"/>
            <a:ext cx="7998488" cy="5153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Once you have inputted all your images -</a:t>
            </a:r>
            <a:b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2000" i="0">
                <a:solidFill>
                  <a:srgbClr val="FF0000"/>
                </a:solidFill>
                <a:latin typeface="Calibri"/>
                <a:cs typeface="Calibri"/>
              </a:rPr>
              <a:t>PLEASE DELETE THIS SIDE BEFORE SIGN OFF</a:t>
            </a:r>
          </a:p>
        </p:txBody>
      </p:sp>
    </p:spTree>
    <p:extLst>
      <p:ext uri="{BB962C8B-B14F-4D97-AF65-F5344CB8AC3E}">
        <p14:creationId xmlns:p14="http://schemas.microsoft.com/office/powerpoint/2010/main" val="23313899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ck Cover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8" name="Picture 7" descr="A black background with yellow and blue rectangles&#10;&#10;Description automatically generated">
            <a:extLst>
              <a:ext uri="{FF2B5EF4-FFF2-40B4-BE49-F238E27FC236}">
                <a16:creationId xmlns:a16="http://schemas.microsoft.com/office/drawing/2014/main" id="{D3DC7D44-DDDB-B39E-837D-A726CA953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042" y="411873"/>
            <a:ext cx="3089916" cy="11402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4485DF-7256-1A7A-CAAF-F95F4EAFEADC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endParaRPr lang="en-AU" sz="110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6927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nal Lesson Titl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4485DF-7256-1A7A-CAAF-F95F4EAFEADC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endParaRPr lang="en-AU" sz="110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5578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4886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8" y="1997274"/>
            <a:ext cx="7286625" cy="13781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75" y="3643312"/>
            <a:ext cx="6000750" cy="164306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7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43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71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00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353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all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D46D36ED-9B3B-C586-A570-D6561E210B15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C2E8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EC2BF57-ED34-263F-B573-103659B55E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5991500" y="5317520"/>
            <a:ext cx="3290534" cy="169834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6831" y="-268075"/>
            <a:ext cx="1176329" cy="25872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6640DCE-C613-5343-9E4E-31DE53B1DFF7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A12FD3-1DBC-8317-0F72-9F08E76CCC8A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Recall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868354-2197-7A34-40F1-91F7BFCCD4D5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2D732B4-0140-6C56-081B-39DCD9914A5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4895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9751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168" y="4131469"/>
            <a:ext cx="7286625" cy="1276945"/>
          </a:xfrm>
        </p:spPr>
        <p:txBody>
          <a:bodyPr anchor="t"/>
          <a:lstStyle>
            <a:lvl1pPr algn="l">
              <a:defRPr sz="37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168" y="2725044"/>
            <a:ext cx="7286625" cy="1406425"/>
          </a:xfrm>
        </p:spPr>
        <p:txBody>
          <a:bodyPr anchor="b"/>
          <a:lstStyle>
            <a:lvl1pPr marL="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1pPr>
            <a:lvl2pPr marL="428625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2pPr>
            <a:lvl3pPr marL="8572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2314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625" y="1500188"/>
            <a:ext cx="3786188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7687" y="1500188"/>
            <a:ext cx="3786188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2081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8625" y="1439168"/>
            <a:ext cx="3787676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625" y="2038945"/>
            <a:ext cx="3787676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54711" y="1439168"/>
            <a:ext cx="3789164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54711" y="2038945"/>
            <a:ext cx="3789164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699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6096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2341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6" y="255984"/>
            <a:ext cx="2820293" cy="1089422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1609" y="255985"/>
            <a:ext cx="4792266" cy="5487293"/>
          </a:xfrm>
        </p:spPr>
        <p:txBody>
          <a:bodyPr/>
          <a:lstStyle>
            <a:lvl1pPr>
              <a:defRPr sz="3000"/>
            </a:lvl1pPr>
            <a:lvl2pPr>
              <a:defRPr sz="2625"/>
            </a:lvl2pPr>
            <a:lvl3pPr>
              <a:defRPr sz="225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28626" y="1345406"/>
            <a:ext cx="2820293" cy="4397872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1636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0270" y="4500562"/>
            <a:ext cx="5143500" cy="531317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80270" y="574477"/>
            <a:ext cx="5143500" cy="3857625"/>
          </a:xfrm>
        </p:spPr>
        <p:txBody>
          <a:bodyPr/>
          <a:lstStyle>
            <a:lvl1pPr marL="0" indent="0">
              <a:buNone/>
              <a:defRPr sz="300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80270" y="5031879"/>
            <a:ext cx="5143500" cy="754558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788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1775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15062" y="257473"/>
            <a:ext cx="1928813" cy="548580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257473"/>
            <a:ext cx="5643563" cy="54858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248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l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60D37B34-1135-22BB-B3D1-BBC5FB6EAEB2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F60BEC6-D703-2F4E-A00A-B30526DB4EA4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49D61DC-AB40-4F45-81B0-4CB3E62A074F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A660BE0E-6BD7-3964-DC4C-13557F2EFF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544" y="-257915"/>
            <a:ext cx="1176329" cy="2587275"/>
          </a:xfrm>
          <a:prstGeom prst="rect">
            <a:avLst/>
          </a:prstGeom>
        </p:spPr>
      </p:pic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E90C032-6EC0-8390-A2B2-BDB44CBDED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A9977A-65FC-809A-E5C2-5B9AB01B8F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21832" y="1957448"/>
            <a:ext cx="2032000" cy="19016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6C26B8-FBF4-4CE7-05F8-CC3EAD3B3D6F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1EF786-B201-3C53-A283-F7DDC4A81DFE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16CF58-4FF9-A17E-123F-5FEB7D5A6450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9C7F962-C5B4-69D0-4FC9-938D38A12B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696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nal Lesson Titl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4485DF-7256-1A7A-CAAF-F95F4EAFEADC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endParaRPr lang="en-AU" sz="110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0469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rm-up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7840" y="-268075"/>
            <a:ext cx="1953078" cy="2587275"/>
          </a:xfrm>
          <a:prstGeom prst="rect">
            <a:avLst/>
          </a:prstGeom>
        </p:spPr>
      </p:pic>
      <p:sp>
        <p:nvSpPr>
          <p:cNvPr id="27" name="Freeform 26">
            <a:extLst>
              <a:ext uri="{FF2B5EF4-FFF2-40B4-BE49-F238E27FC236}">
                <a16:creationId xmlns:a16="http://schemas.microsoft.com/office/drawing/2014/main" id="{4122A216-5C47-8A18-3810-727E102EDB18}"/>
              </a:ext>
            </a:extLst>
          </p:cNvPr>
          <p:cNvSpPr/>
          <p:nvPr userDrawn="1"/>
        </p:nvSpPr>
        <p:spPr>
          <a:xfrm>
            <a:off x="9058597" y="6870186"/>
            <a:ext cx="89012" cy="7007"/>
          </a:xfrm>
          <a:custGeom>
            <a:avLst/>
            <a:gdLst>
              <a:gd name="connsiteX0" fmla="*/ 0 w 89012"/>
              <a:gd name="connsiteY0" fmla="*/ 0 h 7007"/>
              <a:gd name="connsiteX1" fmla="*/ 85403 w 89012"/>
              <a:gd name="connsiteY1" fmla="*/ 105 h 7007"/>
              <a:gd name="connsiteX2" fmla="*/ 19435 w 89012"/>
              <a:gd name="connsiteY2" fmla="*/ 2804 h 7007"/>
              <a:gd name="connsiteX3" fmla="*/ 0 w 89012"/>
              <a:gd name="connsiteY3" fmla="*/ 0 h 7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012" h="7007">
                <a:moveTo>
                  <a:pt x="0" y="0"/>
                </a:moveTo>
                <a:lnTo>
                  <a:pt x="85403" y="105"/>
                </a:lnTo>
                <a:cubicBezTo>
                  <a:pt x="98762" y="7725"/>
                  <a:pt x="74656" y="9630"/>
                  <a:pt x="19435" y="2804"/>
                </a:cubicBezTo>
                <a:lnTo>
                  <a:pt x="0" y="0"/>
                </a:ln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DB735568-5282-68A1-EC0A-512009122F7A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68C74FE-81BF-12A5-EB0D-171BED3D70A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262"/>
          <a:stretch/>
        </p:blipFill>
        <p:spPr>
          <a:xfrm rot="5400000">
            <a:off x="3159471" y="4653829"/>
            <a:ext cx="1279899" cy="312844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B47DDC1-79AE-FE98-6388-F2DCB26B7848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Warm-Up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D99169-4992-BA7B-03A4-A1F0FA55622F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A1B5A1-348E-C9F8-DE5D-37D71AAA3E31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4AB5390-A84D-0C6D-DB68-4A251ABA90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2235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EBF5752C-92F9-54DF-FB42-D0C4B7D0F69A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712" y="-257439"/>
            <a:ext cx="2031736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266C0-F79A-09AF-E1DC-C4EAC2B9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6200000">
            <a:off x="6447392" y="4597744"/>
            <a:ext cx="1751338" cy="2769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ED4FD7-DD28-FB12-4092-D7CADBE32CE3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84E99C-6C02-1BEC-BC32-7587DF139265}"/>
              </a:ext>
            </a:extLst>
          </p:cNvPr>
          <p:cNvSpPr txBox="1"/>
          <p:nvPr userDrawn="1"/>
        </p:nvSpPr>
        <p:spPr>
          <a:xfrm>
            <a:off x="325712" y="3670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Objective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18EB52-170F-A4FD-9664-846C6B265BA2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02F5935-13EE-B86D-56DA-28376F6B8D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180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cess Criteria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C55DF77C-0D7D-9851-1238-D95E61E59DCB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0890" y="-258243"/>
            <a:ext cx="3263782" cy="2587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0D73D9-FEA9-B2BE-728F-13335E3F8D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0800000">
            <a:off x="7392662" y="4102578"/>
            <a:ext cx="1751338" cy="2769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4B6A5D2-AE0B-C9DA-09D7-5E073D78C568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Success Criteria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21788D-0C1E-E8A1-74A4-C29D47F68D39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6A593A-485E-C20B-274B-F08833947DC5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334F8AB-3874-90B2-F567-B88AFA2F51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7239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ating Prior Knowledg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A6FCC9DC-7674-AE9E-A646-F1E42E1748E6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5281" y="-268075"/>
            <a:ext cx="5744410" cy="258727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EC75011-0563-C38D-7E37-C4BA642858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1656"/>
          <a:stretch/>
        </p:blipFill>
        <p:spPr>
          <a:xfrm flipH="1">
            <a:off x="3790333" y="5869588"/>
            <a:ext cx="3290534" cy="9908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253C57D-C22C-5D8C-7965-85E6F2A9BC56}"/>
              </a:ext>
            </a:extLst>
          </p:cNvPr>
          <p:cNvSpPr txBox="1"/>
          <p:nvPr userDrawn="1"/>
        </p:nvSpPr>
        <p:spPr>
          <a:xfrm>
            <a:off x="2773680" y="62992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547FC7-2D6A-9B29-7BA2-5399F8C57E2F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Activating Prior Knowledge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E26D0B-E491-9B29-B959-FFC5E44175A7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2D51EC-0C17-8ADB-E210-E1E1EFEF44C4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5DEBFE6-C9EE-AE5A-EED2-948F94447B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4404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5B5C6CD8-4FEA-EB9F-DD88-2E445C617828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8677" y="-258243"/>
            <a:ext cx="1048510" cy="258727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96FA925C-4818-9C9E-745D-A32DC6B0E0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262"/>
          <a:stretch/>
        </p:blipFill>
        <p:spPr>
          <a:xfrm>
            <a:off x="7676772" y="2054746"/>
            <a:ext cx="1470884" cy="3595266"/>
          </a:xfrm>
          <a:prstGeom prst="rect">
            <a:avLst/>
          </a:prstGeom>
        </p:spPr>
      </p:pic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E25D797E-A471-30A3-4F68-5B8B8877B10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97428" y="385853"/>
            <a:ext cx="2053695" cy="536575"/>
          </a:xfrm>
        </p:spPr>
        <p:txBody>
          <a:bodyPr anchor="t"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145D46-BF62-057D-F9CB-14929562ADBD}"/>
              </a:ext>
            </a:extLst>
          </p:cNvPr>
          <p:cNvSpPr txBox="1"/>
          <p:nvPr userDrawn="1"/>
        </p:nvSpPr>
        <p:spPr>
          <a:xfrm>
            <a:off x="325712" y="379712"/>
            <a:ext cx="1071716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86909F-C02E-08E8-D24D-771C3431C109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30F54B-F406-0609-2CF4-92D70A6EDFE0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12D8696-7889-CD5F-C8A6-A1C5EC0C9B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578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49A69A14-A880-0B40-AF10-4E44A50A3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5E958E-A9DD-5D4B-B3A7-C76D79B4B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234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52" r:id="rId1"/>
    <p:sldLayoutId id="2147486238" r:id="rId2"/>
    <p:sldLayoutId id="2147486289" r:id="rId3"/>
    <p:sldLayoutId id="2147486324" r:id="rId4"/>
    <p:sldLayoutId id="2147486325" r:id="rId5"/>
    <p:sldLayoutId id="2147486326" r:id="rId6"/>
    <p:sldLayoutId id="2147486327" r:id="rId7"/>
    <p:sldLayoutId id="2147486328" r:id="rId8"/>
    <p:sldLayoutId id="2147486331" r:id="rId9"/>
    <p:sldLayoutId id="2147486332" r:id="rId10"/>
    <p:sldLayoutId id="2147486352" r:id="rId11"/>
    <p:sldLayoutId id="2147486329" r:id="rId12"/>
    <p:sldLayoutId id="2147486330" r:id="rId13"/>
    <p:sldLayoutId id="2147486334" r:id="rId14"/>
    <p:sldLayoutId id="2147486345" r:id="rId15"/>
    <p:sldLayoutId id="2147486347" r:id="rId16"/>
    <p:sldLayoutId id="2147486348" r:id="rId17"/>
    <p:sldLayoutId id="2147486336" r:id="rId18"/>
    <p:sldLayoutId id="2147486337" r:id="rId19"/>
    <p:sldLayoutId id="2147486338" r:id="rId20"/>
    <p:sldLayoutId id="2147486339" r:id="rId21"/>
    <p:sldLayoutId id="2147486340" r:id="rId22"/>
    <p:sldLayoutId id="2147486342" r:id="rId23"/>
    <p:sldLayoutId id="2147486343" r:id="rId24"/>
    <p:sldLayoutId id="2147486349" r:id="rId25"/>
    <p:sldLayoutId id="2147486351" r:id="rId26"/>
    <p:sldLayoutId id="2147486365" r:id="rId27"/>
    <p:sldLayoutId id="2147486367" r:id="rId28"/>
  </p:sldLayoutIdLst>
  <p:hf hdr="0" ftr="0" dt="0"/>
  <p:txStyles>
    <p:titleStyle>
      <a:lvl1pPr marL="1588" indent="0" algn="l" rtl="0" eaLnBrk="1" fontAlgn="base" hangingPunct="1">
        <a:spcBef>
          <a:spcPct val="0"/>
        </a:spcBef>
        <a:spcAft>
          <a:spcPct val="0"/>
        </a:spcAft>
        <a:defRPr lang="en-AU" sz="3600" b="1" kern="1200" dirty="0">
          <a:solidFill>
            <a:schemeClr val="accent1"/>
          </a:solidFill>
          <a:latin typeface="Calibri"/>
          <a:ea typeface="+mn-ea"/>
          <a:cs typeface="Calibri"/>
        </a:defRPr>
      </a:lvl1pPr>
      <a:lvl2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2pPr>
      <a:lvl3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3pPr>
      <a:lvl4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4pPr>
      <a:lvl5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100" kern="1200">
          <a:solidFill>
            <a:schemeClr val="tx1"/>
          </a:solidFill>
          <a:latin typeface="Calibri"/>
          <a:ea typeface="+mn-ea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Calibri"/>
          <a:ea typeface="+mn-ea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Calibri"/>
          <a:ea typeface="+mn-ea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Calibri"/>
          <a:ea typeface="+mn-ea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100" kern="1200">
          <a:solidFill>
            <a:schemeClr val="tx1"/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8625" y="257473"/>
            <a:ext cx="7715250" cy="1071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8625" y="1500188"/>
            <a:ext cx="7715250" cy="4243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28625" y="5959078"/>
            <a:ext cx="200025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28938" y="5959078"/>
            <a:ext cx="2714625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43625" y="5959078"/>
            <a:ext cx="200025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523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54" r:id="rId1"/>
    <p:sldLayoutId id="2147486355" r:id="rId2"/>
    <p:sldLayoutId id="2147486356" r:id="rId3"/>
    <p:sldLayoutId id="2147486357" r:id="rId4"/>
    <p:sldLayoutId id="2147486358" r:id="rId5"/>
    <p:sldLayoutId id="2147486359" r:id="rId6"/>
    <p:sldLayoutId id="2147486360" r:id="rId7"/>
    <p:sldLayoutId id="2147486361" r:id="rId8"/>
    <p:sldLayoutId id="2147486362" r:id="rId9"/>
    <p:sldLayoutId id="2147486363" r:id="rId10"/>
    <p:sldLayoutId id="2147486364" r:id="rId11"/>
    <p:sldLayoutId id="2147486366" r:id="rId12"/>
  </p:sldLayoutIdLst>
  <p:txStyles>
    <p:titleStyle>
      <a:lvl1pPr algn="ctr" defTabSz="857250" rtl="0" eaLnBrk="1" latinLnBrk="0" hangingPunct="1">
        <a:spcBef>
          <a:spcPct val="0"/>
        </a:spcBef>
        <a:buNone/>
        <a:defRPr sz="41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1469" indent="-321469" algn="l" defTabSz="85725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96516" indent="-267891" algn="l" defTabSz="857250" rtl="0" eaLnBrk="1" latinLnBrk="0" hangingPunct="1">
        <a:spcBef>
          <a:spcPct val="20000"/>
        </a:spcBef>
        <a:buFont typeface="Arial" pitchFamily="34" charset="0"/>
        <a:buChar char="–"/>
        <a:defRPr sz="2625" kern="1200">
          <a:solidFill>
            <a:schemeClr val="tx1"/>
          </a:solidFill>
          <a:latin typeface="+mn-lt"/>
          <a:ea typeface="+mn-ea"/>
          <a:cs typeface="+mn-cs"/>
        </a:defRPr>
      </a:lvl2pPr>
      <a:lvl3pPr marL="107156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1500188" indent="-214313" algn="l" defTabSz="857250" rtl="0" eaLnBrk="1" latinLnBrk="0" hangingPunct="1">
        <a:spcBef>
          <a:spcPct val="20000"/>
        </a:spcBef>
        <a:buFont typeface="Arial" pitchFamily="34" charset="0"/>
        <a:buChar char="–"/>
        <a:defRPr sz="1875" kern="1200">
          <a:solidFill>
            <a:schemeClr val="tx1"/>
          </a:solidFill>
          <a:latin typeface="+mn-lt"/>
          <a:ea typeface="+mn-ea"/>
          <a:cs typeface="+mn-cs"/>
        </a:defRPr>
      </a:lvl4pPr>
      <a:lvl5pPr marL="1928813" indent="-214313" algn="l" defTabSz="857250" rtl="0" eaLnBrk="1" latinLnBrk="0" hangingPunct="1">
        <a:spcBef>
          <a:spcPct val="20000"/>
        </a:spcBef>
        <a:buFont typeface="Arial" pitchFamily="34" charset="0"/>
        <a:buChar char="»"/>
        <a:defRPr sz="1875" kern="1200">
          <a:solidFill>
            <a:schemeClr val="tx1"/>
          </a:solidFill>
          <a:latin typeface="+mn-lt"/>
          <a:ea typeface="+mn-ea"/>
          <a:cs typeface="+mn-cs"/>
        </a:defRPr>
      </a:lvl5pPr>
      <a:lvl6pPr marL="2357438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6pPr>
      <a:lvl7pPr marL="278606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7pPr>
      <a:lvl8pPr marL="3214688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8pPr>
      <a:lvl9pPr marL="364331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customXml" Target="../ink/ink39.xml"/><Relationship Id="rId3" Type="http://schemas.openxmlformats.org/officeDocument/2006/relationships/image" Target="../media/image24.jpeg"/><Relationship Id="rId7" Type="http://schemas.openxmlformats.org/officeDocument/2006/relationships/customXml" Target="../ink/ink34.xml"/><Relationship Id="rId12" Type="http://schemas.openxmlformats.org/officeDocument/2006/relationships/customXml" Target="../ink/ink38.xml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6" Type="http://schemas.openxmlformats.org/officeDocument/2006/relationships/customXml" Target="../ink/ink4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2.png"/><Relationship Id="rId11" Type="http://schemas.openxmlformats.org/officeDocument/2006/relationships/customXml" Target="../ink/ink37.xml"/><Relationship Id="rId5" Type="http://schemas.openxmlformats.org/officeDocument/2006/relationships/customXml" Target="../ink/ink33.xml"/><Relationship Id="rId15" Type="http://schemas.openxmlformats.org/officeDocument/2006/relationships/customXml" Target="../ink/ink41.xml"/><Relationship Id="rId10" Type="http://schemas.openxmlformats.org/officeDocument/2006/relationships/customXml" Target="../ink/ink36.xml"/><Relationship Id="rId4" Type="http://schemas.openxmlformats.org/officeDocument/2006/relationships/image" Target="../media/image25.png"/><Relationship Id="rId9" Type="http://schemas.openxmlformats.org/officeDocument/2006/relationships/customXml" Target="../ink/ink35.xml"/><Relationship Id="rId14" Type="http://schemas.openxmlformats.org/officeDocument/2006/relationships/customXml" Target="../ink/ink40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customXml" Target="../ink/ink49.xml"/><Relationship Id="rId18" Type="http://schemas.openxmlformats.org/officeDocument/2006/relationships/customXml" Target="../ink/ink54.xml"/><Relationship Id="rId26" Type="http://schemas.openxmlformats.org/officeDocument/2006/relationships/customXml" Target="../ink/ink62.xml"/><Relationship Id="rId3" Type="http://schemas.openxmlformats.org/officeDocument/2006/relationships/image" Target="../media/image24.jpeg"/><Relationship Id="rId21" Type="http://schemas.openxmlformats.org/officeDocument/2006/relationships/customXml" Target="../ink/ink57.xml"/><Relationship Id="rId7" Type="http://schemas.openxmlformats.org/officeDocument/2006/relationships/customXml" Target="../ink/ink44.xml"/><Relationship Id="rId12" Type="http://schemas.openxmlformats.org/officeDocument/2006/relationships/customXml" Target="../ink/ink48.xml"/><Relationship Id="rId17" Type="http://schemas.openxmlformats.org/officeDocument/2006/relationships/customXml" Target="../ink/ink53.xml"/><Relationship Id="rId25" Type="http://schemas.openxmlformats.org/officeDocument/2006/relationships/customXml" Target="../ink/ink61.xml"/><Relationship Id="rId3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6" Type="http://schemas.openxmlformats.org/officeDocument/2006/relationships/customXml" Target="../ink/ink52.xml"/><Relationship Id="rId20" Type="http://schemas.openxmlformats.org/officeDocument/2006/relationships/customXml" Target="../ink/ink56.xml"/><Relationship Id="rId29" Type="http://schemas.openxmlformats.org/officeDocument/2006/relationships/customXml" Target="../ink/ink65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2.png"/><Relationship Id="rId11" Type="http://schemas.openxmlformats.org/officeDocument/2006/relationships/customXml" Target="../ink/ink47.xml"/><Relationship Id="rId24" Type="http://schemas.openxmlformats.org/officeDocument/2006/relationships/customXml" Target="../ink/ink60.xml"/><Relationship Id="rId32" Type="http://schemas.openxmlformats.org/officeDocument/2006/relationships/customXml" Target="../ink/ink68.xml"/><Relationship Id="rId5" Type="http://schemas.openxmlformats.org/officeDocument/2006/relationships/customXml" Target="../ink/ink43.xml"/><Relationship Id="rId15" Type="http://schemas.openxmlformats.org/officeDocument/2006/relationships/customXml" Target="../ink/ink51.xml"/><Relationship Id="rId23" Type="http://schemas.openxmlformats.org/officeDocument/2006/relationships/customXml" Target="../ink/ink59.xml"/><Relationship Id="rId28" Type="http://schemas.openxmlformats.org/officeDocument/2006/relationships/customXml" Target="../ink/ink64.xml"/><Relationship Id="rId10" Type="http://schemas.openxmlformats.org/officeDocument/2006/relationships/customXml" Target="../ink/ink46.xml"/><Relationship Id="rId19" Type="http://schemas.openxmlformats.org/officeDocument/2006/relationships/customXml" Target="../ink/ink55.xml"/><Relationship Id="rId31" Type="http://schemas.openxmlformats.org/officeDocument/2006/relationships/customXml" Target="../ink/ink67.xml"/><Relationship Id="rId4" Type="http://schemas.openxmlformats.org/officeDocument/2006/relationships/image" Target="../media/image25.png"/><Relationship Id="rId9" Type="http://schemas.openxmlformats.org/officeDocument/2006/relationships/customXml" Target="../ink/ink45.xml"/><Relationship Id="rId14" Type="http://schemas.openxmlformats.org/officeDocument/2006/relationships/customXml" Target="../ink/ink50.xml"/><Relationship Id="rId22" Type="http://schemas.openxmlformats.org/officeDocument/2006/relationships/customXml" Target="../ink/ink58.xml"/><Relationship Id="rId27" Type="http://schemas.openxmlformats.org/officeDocument/2006/relationships/customXml" Target="../ink/ink63.xml"/><Relationship Id="rId30" Type="http://schemas.openxmlformats.org/officeDocument/2006/relationships/customXml" Target="../ink/ink66.xml"/><Relationship Id="rId8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customXml" Target="../ink/ink6.xml"/><Relationship Id="rId3" Type="http://schemas.openxmlformats.org/officeDocument/2006/relationships/image" Target="../media/image24.jpeg"/><Relationship Id="rId7" Type="http://schemas.openxmlformats.org/officeDocument/2006/relationships/customXml" Target="../ink/ink2.xml"/><Relationship Id="rId12" Type="http://schemas.openxmlformats.org/officeDocument/2006/relationships/customXml" Target="../ink/ink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8.png"/><Relationship Id="rId11" Type="http://schemas.openxmlformats.org/officeDocument/2006/relationships/customXml" Target="../ink/ink4.xml"/><Relationship Id="rId5" Type="http://schemas.openxmlformats.org/officeDocument/2006/relationships/customXml" Target="../ink/ink1.xml"/><Relationship Id="rId15" Type="http://schemas.openxmlformats.org/officeDocument/2006/relationships/customXml" Target="../ink/ink8.xml"/><Relationship Id="rId10" Type="http://schemas.openxmlformats.org/officeDocument/2006/relationships/customXml" Target="../ink/ink3.xml"/><Relationship Id="rId4" Type="http://schemas.openxmlformats.org/officeDocument/2006/relationships/image" Target="../media/image25.png"/><Relationship Id="rId9" Type="http://schemas.openxmlformats.org/officeDocument/2006/relationships/image" Target="../media/image26.png"/><Relationship Id="rId14" Type="http://schemas.openxmlformats.org/officeDocument/2006/relationships/customXml" Target="../ink/ink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customXml" Target="../ink/ink15.xml"/><Relationship Id="rId18" Type="http://schemas.openxmlformats.org/officeDocument/2006/relationships/customXml" Target="../ink/ink20.xml"/><Relationship Id="rId3" Type="http://schemas.openxmlformats.org/officeDocument/2006/relationships/image" Target="../media/image24.jpeg"/><Relationship Id="rId7" Type="http://schemas.openxmlformats.org/officeDocument/2006/relationships/customXml" Target="../ink/ink10.xml"/><Relationship Id="rId12" Type="http://schemas.openxmlformats.org/officeDocument/2006/relationships/customXml" Target="../ink/ink14.xml"/><Relationship Id="rId17" Type="http://schemas.openxmlformats.org/officeDocument/2006/relationships/customXml" Target="../ink/ink19.xml"/><Relationship Id="rId2" Type="http://schemas.openxmlformats.org/officeDocument/2006/relationships/notesSlide" Target="../notesSlides/notesSlide6.xml"/><Relationship Id="rId16" Type="http://schemas.openxmlformats.org/officeDocument/2006/relationships/customXml" Target="../ink/ink18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0.png"/><Relationship Id="rId11" Type="http://schemas.openxmlformats.org/officeDocument/2006/relationships/customXml" Target="../ink/ink13.xml"/><Relationship Id="rId5" Type="http://schemas.openxmlformats.org/officeDocument/2006/relationships/customXml" Target="../ink/ink9.xml"/><Relationship Id="rId15" Type="http://schemas.openxmlformats.org/officeDocument/2006/relationships/customXml" Target="../ink/ink17.xml"/><Relationship Id="rId10" Type="http://schemas.openxmlformats.org/officeDocument/2006/relationships/customXml" Target="../ink/ink12.xml"/><Relationship Id="rId19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customXml" Target="../ink/ink11.xml"/><Relationship Id="rId14" Type="http://schemas.openxmlformats.org/officeDocument/2006/relationships/customXml" Target="../ink/ink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customXml" Target="../ink/ink27.xml"/><Relationship Id="rId18" Type="http://schemas.openxmlformats.org/officeDocument/2006/relationships/customXml" Target="../ink/ink32.xml"/><Relationship Id="rId3" Type="http://schemas.openxmlformats.org/officeDocument/2006/relationships/image" Target="../media/image24.jpeg"/><Relationship Id="rId7" Type="http://schemas.openxmlformats.org/officeDocument/2006/relationships/customXml" Target="../ink/ink22.xml"/><Relationship Id="rId12" Type="http://schemas.openxmlformats.org/officeDocument/2006/relationships/customXml" Target="../ink/ink26.xml"/><Relationship Id="rId17" Type="http://schemas.openxmlformats.org/officeDocument/2006/relationships/customXml" Target="../ink/ink31.xml"/><Relationship Id="rId2" Type="http://schemas.openxmlformats.org/officeDocument/2006/relationships/notesSlide" Target="../notesSlides/notesSlide9.xml"/><Relationship Id="rId16" Type="http://schemas.openxmlformats.org/officeDocument/2006/relationships/customXml" Target="../ink/ink30.xml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0.png"/><Relationship Id="rId11" Type="http://schemas.openxmlformats.org/officeDocument/2006/relationships/customXml" Target="../ink/ink25.xml"/><Relationship Id="rId5" Type="http://schemas.openxmlformats.org/officeDocument/2006/relationships/customXml" Target="../ink/ink21.xml"/><Relationship Id="rId15" Type="http://schemas.openxmlformats.org/officeDocument/2006/relationships/customXml" Target="../ink/ink29.xml"/><Relationship Id="rId10" Type="http://schemas.openxmlformats.org/officeDocument/2006/relationships/customXml" Target="../ink/ink24.xml"/><Relationship Id="rId19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customXml" Target="../ink/ink23.xml"/><Relationship Id="rId14" Type="http://schemas.openxmlformats.org/officeDocument/2006/relationships/customXml" Target="../ink/ink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B1D31F94-6455-54D5-2707-8E4151E3B44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6" t="3957" r="566" b="21827"/>
          <a:stretch>
            <a:fillRect/>
          </a:stretch>
        </p:blipFill>
        <p:spPr>
          <a:xfrm>
            <a:off x="-25400" y="1301750"/>
            <a:ext cx="4486275" cy="4994275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76BE2D8-01D7-388E-1FE8-C8D44498FA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58189" y="2628811"/>
            <a:ext cx="3974996" cy="800189"/>
          </a:xfrm>
        </p:spPr>
        <p:txBody>
          <a:bodyPr/>
          <a:lstStyle/>
          <a:p>
            <a:pPr marL="1270"/>
            <a:r>
              <a:rPr lang="en-US" dirty="0">
                <a:latin typeface="Calibri"/>
                <a:ea typeface="Calibri"/>
                <a:cs typeface="Calibri"/>
              </a:rPr>
              <a:t>Ready, Set</a:t>
            </a:r>
            <a:r>
              <a:rPr lang="en-US">
                <a:latin typeface="Calibri"/>
                <a:ea typeface="Calibri"/>
                <a:cs typeface="Calibri"/>
              </a:rPr>
              <a:t>, Stack!</a:t>
            </a:r>
            <a:endParaRPr lang="en-US" dirty="0">
              <a:ea typeface="Calibri" panose="020F0502020204030204" pitchFamily="34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CDB0C13C-9BCD-7DF8-5BD2-292FE8A153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58187" y="3424258"/>
            <a:ext cx="3974996" cy="691500"/>
          </a:xfrm>
        </p:spPr>
        <p:txBody>
          <a:bodyPr/>
          <a:lstStyle/>
          <a:p>
            <a:r>
              <a:rPr lang="en-US" dirty="0"/>
              <a:t>Unit 3: Better Together</a:t>
            </a:r>
          </a:p>
          <a:p>
            <a:r>
              <a:rPr lang="en-US" dirty="0"/>
              <a:t>Lesson 2</a:t>
            </a:r>
          </a:p>
          <a:p>
            <a:r>
              <a:rPr lang="en-US" dirty="0"/>
              <a:t>Lesson 6 (Extension 1)</a:t>
            </a:r>
          </a:p>
        </p:txBody>
      </p:sp>
    </p:spTree>
    <p:extLst>
      <p:ext uri="{BB962C8B-B14F-4D97-AF65-F5344CB8AC3E}">
        <p14:creationId xmlns:p14="http://schemas.microsoft.com/office/powerpoint/2010/main" val="2585116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174494-D035-D869-9890-3ED115D55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659DEB2-E80F-11E2-4CD6-BE34F12EBB7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250" r="-26366" b="-17881"/>
            </a:stretch>
          </a:blipFill>
        </p:spPr>
        <p:txBody>
          <a:bodyPr/>
          <a:lstStyle/>
          <a:p>
            <a:pPr defTabSz="857250" fontAlgn="auto">
              <a:spcBef>
                <a:spcPts val="0"/>
              </a:spcBef>
              <a:spcAft>
                <a:spcPts val="0"/>
              </a:spcAft>
            </a:pPr>
            <a:endParaRPr lang="en-US" sz="1688" i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0" name="Freeform 3">
            <a:extLst>
              <a:ext uri="{FF2B5EF4-FFF2-40B4-BE49-F238E27FC236}">
                <a16:creationId xmlns:a16="http://schemas.microsoft.com/office/drawing/2014/main" id="{87E98F54-043F-5430-4727-4B0878FCEBD1}"/>
              </a:ext>
            </a:extLst>
          </p:cNvPr>
          <p:cNvSpPr/>
          <p:nvPr/>
        </p:nvSpPr>
        <p:spPr>
          <a:xfrm>
            <a:off x="-1014828" y="-6529"/>
            <a:ext cx="10342298" cy="6858000"/>
          </a:xfrm>
          <a:custGeom>
            <a:avLst/>
            <a:gdLst/>
            <a:ahLst/>
            <a:cxnLst/>
            <a:rect l="l" t="t" r="r" b="b"/>
            <a:pathLst>
              <a:path w="11107985" h="7400695">
                <a:moveTo>
                  <a:pt x="0" y="0"/>
                </a:moveTo>
                <a:lnTo>
                  <a:pt x="11107985" y="0"/>
                </a:lnTo>
                <a:lnTo>
                  <a:pt x="11107985" y="7400695"/>
                </a:lnTo>
                <a:lnTo>
                  <a:pt x="0" y="74006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>
            <a:solidFill>
              <a:srgbClr val="000000"/>
            </a:solidFill>
          </a:ln>
        </p:spPr>
        <p:txBody>
          <a:bodyPr/>
          <a:lstStyle/>
          <a:p>
            <a:pPr defTabSz="857250" fontAlgn="auto">
              <a:spcBef>
                <a:spcPts val="0"/>
              </a:spcBef>
              <a:spcAft>
                <a:spcPts val="0"/>
              </a:spcAft>
            </a:pPr>
            <a:endParaRPr lang="en-US" sz="1688" i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C9E7813-D3EE-C55B-E371-4C2AE74841B0}"/>
              </a:ext>
            </a:extLst>
          </p:cNvPr>
          <p:cNvSpPr txBox="1"/>
          <p:nvPr/>
        </p:nvSpPr>
        <p:spPr>
          <a:xfrm>
            <a:off x="7104932" y="1088968"/>
            <a:ext cx="804166" cy="56803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endParaRPr lang="en-AU" sz="4000" i="0">
              <a:solidFill>
                <a:schemeClr val="tx1"/>
              </a:solidFill>
              <a:latin typeface="Ink Free" panose="03080402000500000000" pitchFamily="66" charset="0"/>
              <a:cs typeface="Calibri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31B8DC2-79FA-4CCE-5179-C796AD9D2955}"/>
              </a:ext>
            </a:extLst>
          </p:cNvPr>
          <p:cNvGrpSpPr/>
          <p:nvPr/>
        </p:nvGrpSpPr>
        <p:grpSpPr>
          <a:xfrm>
            <a:off x="5457650" y="3248347"/>
            <a:ext cx="460832" cy="543487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D85455D8-3C3A-E681-92F7-AAD11248BB3B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D85455D8-3C3A-E681-92F7-AAD11248BB3B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55358" y="1125833"/>
                  <a:ext cx="458431" cy="52108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9FC7A6BB-31CE-AA5E-6882-21CF86B94BC6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9FC7A6BB-31CE-AA5E-6882-21CF86B94BC6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8965" y="1125832"/>
                  <a:ext cx="305058" cy="534764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" name="Trapezoid 3">
            <a:extLst>
              <a:ext uri="{FF2B5EF4-FFF2-40B4-BE49-F238E27FC236}">
                <a16:creationId xmlns:a16="http://schemas.microsoft.com/office/drawing/2014/main" id="{46CB7FC0-6D5A-884C-6F9A-39563EA94A30}"/>
              </a:ext>
            </a:extLst>
          </p:cNvPr>
          <p:cNvSpPr/>
          <p:nvPr/>
        </p:nvSpPr>
        <p:spPr>
          <a:xfrm>
            <a:off x="1054874" y="3992879"/>
            <a:ext cx="457200" cy="457200"/>
          </a:xfrm>
          <a:custGeom>
            <a:avLst/>
            <a:gdLst>
              <a:gd name="connsiteX0" fmla="*/ 0 w 457200"/>
              <a:gd name="connsiteY0" fmla="*/ 457200 h 457200"/>
              <a:gd name="connsiteX1" fmla="*/ 114300 w 457200"/>
              <a:gd name="connsiteY1" fmla="*/ 0 h 457200"/>
              <a:gd name="connsiteX2" fmla="*/ 342900 w 457200"/>
              <a:gd name="connsiteY2" fmla="*/ 0 h 457200"/>
              <a:gd name="connsiteX3" fmla="*/ 457200 w 457200"/>
              <a:gd name="connsiteY3" fmla="*/ 457200 h 457200"/>
              <a:gd name="connsiteX4" fmla="*/ 0 w 457200"/>
              <a:gd name="connsiteY4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" h="457200" extrusionOk="0">
                <a:moveTo>
                  <a:pt x="0" y="457200"/>
                </a:moveTo>
                <a:cubicBezTo>
                  <a:pt x="42485" y="369951"/>
                  <a:pt x="107557" y="113441"/>
                  <a:pt x="114300" y="0"/>
                </a:cubicBezTo>
                <a:cubicBezTo>
                  <a:pt x="191150" y="-3712"/>
                  <a:pt x="247805" y="10670"/>
                  <a:pt x="342900" y="0"/>
                </a:cubicBezTo>
                <a:cubicBezTo>
                  <a:pt x="376018" y="218864"/>
                  <a:pt x="420940" y="334391"/>
                  <a:pt x="457200" y="457200"/>
                </a:cubicBezTo>
                <a:cubicBezTo>
                  <a:pt x="318925" y="458868"/>
                  <a:pt x="210789" y="469728"/>
                  <a:pt x="0" y="457200"/>
                </a:cubicBezTo>
                <a:close/>
              </a:path>
            </a:pathLst>
          </a:custGeom>
          <a:noFill/>
          <a:ln w="38100">
            <a:solidFill>
              <a:srgbClr val="000000"/>
            </a:solidFill>
            <a:extLst>
              <a:ext uri="{C807C97D-BFC1-408E-A445-0C87EB9F89A2}">
                <ask:lineSketchStyleProps xmlns:ask="http://schemas.microsoft.com/office/drawing/2018/sketchyshapes" sd="1143563294">
                  <a:prstGeom prst="trapezoid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rapezoid 4">
            <a:extLst>
              <a:ext uri="{FF2B5EF4-FFF2-40B4-BE49-F238E27FC236}">
                <a16:creationId xmlns:a16="http://schemas.microsoft.com/office/drawing/2014/main" id="{3A2946F3-ACA4-CB56-5E21-6305378FDC13}"/>
              </a:ext>
            </a:extLst>
          </p:cNvPr>
          <p:cNvSpPr/>
          <p:nvPr/>
        </p:nvSpPr>
        <p:spPr>
          <a:xfrm>
            <a:off x="1054698" y="3805646"/>
            <a:ext cx="457200" cy="457200"/>
          </a:xfrm>
          <a:custGeom>
            <a:avLst/>
            <a:gdLst>
              <a:gd name="connsiteX0" fmla="*/ 0 w 457200"/>
              <a:gd name="connsiteY0" fmla="*/ 457200 h 457200"/>
              <a:gd name="connsiteX1" fmla="*/ 114300 w 457200"/>
              <a:gd name="connsiteY1" fmla="*/ 0 h 457200"/>
              <a:gd name="connsiteX2" fmla="*/ 342900 w 457200"/>
              <a:gd name="connsiteY2" fmla="*/ 0 h 457200"/>
              <a:gd name="connsiteX3" fmla="*/ 457200 w 457200"/>
              <a:gd name="connsiteY3" fmla="*/ 457200 h 457200"/>
              <a:gd name="connsiteX4" fmla="*/ 0 w 457200"/>
              <a:gd name="connsiteY4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" h="457200" extrusionOk="0">
                <a:moveTo>
                  <a:pt x="0" y="457200"/>
                </a:moveTo>
                <a:cubicBezTo>
                  <a:pt x="42485" y="369951"/>
                  <a:pt x="107557" y="113441"/>
                  <a:pt x="114300" y="0"/>
                </a:cubicBezTo>
                <a:cubicBezTo>
                  <a:pt x="191150" y="-3712"/>
                  <a:pt x="247805" y="10670"/>
                  <a:pt x="342900" y="0"/>
                </a:cubicBezTo>
                <a:cubicBezTo>
                  <a:pt x="376018" y="218864"/>
                  <a:pt x="420940" y="334391"/>
                  <a:pt x="457200" y="457200"/>
                </a:cubicBezTo>
                <a:cubicBezTo>
                  <a:pt x="318925" y="458868"/>
                  <a:pt x="210789" y="469728"/>
                  <a:pt x="0" y="457200"/>
                </a:cubicBezTo>
                <a:close/>
              </a:path>
            </a:pathLst>
          </a:custGeom>
          <a:noFill/>
          <a:ln w="38100">
            <a:solidFill>
              <a:srgbClr val="000000"/>
            </a:solidFill>
            <a:extLst>
              <a:ext uri="{C807C97D-BFC1-408E-A445-0C87EB9F89A2}">
                <ask:lineSketchStyleProps xmlns:ask="http://schemas.microsoft.com/office/drawing/2018/sketchyshapes" sd="1143563294">
                  <a:prstGeom prst="trapezoid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6" name="Trapezoid 5">
            <a:extLst>
              <a:ext uri="{FF2B5EF4-FFF2-40B4-BE49-F238E27FC236}">
                <a16:creationId xmlns:a16="http://schemas.microsoft.com/office/drawing/2014/main" id="{EC757655-DC03-2E3B-A6CC-4CBCE1316AE9}"/>
              </a:ext>
            </a:extLst>
          </p:cNvPr>
          <p:cNvSpPr/>
          <p:nvPr/>
        </p:nvSpPr>
        <p:spPr>
          <a:xfrm>
            <a:off x="1056483" y="4352108"/>
            <a:ext cx="457200" cy="457200"/>
          </a:xfrm>
          <a:custGeom>
            <a:avLst/>
            <a:gdLst>
              <a:gd name="connsiteX0" fmla="*/ 0 w 457200"/>
              <a:gd name="connsiteY0" fmla="*/ 457200 h 457200"/>
              <a:gd name="connsiteX1" fmla="*/ 114300 w 457200"/>
              <a:gd name="connsiteY1" fmla="*/ 0 h 457200"/>
              <a:gd name="connsiteX2" fmla="*/ 342900 w 457200"/>
              <a:gd name="connsiteY2" fmla="*/ 0 h 457200"/>
              <a:gd name="connsiteX3" fmla="*/ 457200 w 457200"/>
              <a:gd name="connsiteY3" fmla="*/ 457200 h 457200"/>
              <a:gd name="connsiteX4" fmla="*/ 0 w 457200"/>
              <a:gd name="connsiteY4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" h="457200" extrusionOk="0">
                <a:moveTo>
                  <a:pt x="0" y="457200"/>
                </a:moveTo>
                <a:cubicBezTo>
                  <a:pt x="42485" y="369951"/>
                  <a:pt x="107557" y="113441"/>
                  <a:pt x="114300" y="0"/>
                </a:cubicBezTo>
                <a:cubicBezTo>
                  <a:pt x="191150" y="-3712"/>
                  <a:pt x="247805" y="10670"/>
                  <a:pt x="342900" y="0"/>
                </a:cubicBezTo>
                <a:cubicBezTo>
                  <a:pt x="376018" y="218864"/>
                  <a:pt x="420940" y="334391"/>
                  <a:pt x="457200" y="457200"/>
                </a:cubicBezTo>
                <a:cubicBezTo>
                  <a:pt x="318925" y="458868"/>
                  <a:pt x="210789" y="469728"/>
                  <a:pt x="0" y="457200"/>
                </a:cubicBezTo>
                <a:close/>
              </a:path>
            </a:pathLst>
          </a:custGeom>
          <a:noFill/>
          <a:ln w="38100">
            <a:solidFill>
              <a:srgbClr val="000000"/>
            </a:solidFill>
            <a:extLst>
              <a:ext uri="{C807C97D-BFC1-408E-A445-0C87EB9F89A2}">
                <ask:lineSketchStyleProps xmlns:ask="http://schemas.microsoft.com/office/drawing/2018/sketchyshapes" sd="1143563294">
                  <a:prstGeom prst="trapezoid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rapezoid 6">
            <a:extLst>
              <a:ext uri="{FF2B5EF4-FFF2-40B4-BE49-F238E27FC236}">
                <a16:creationId xmlns:a16="http://schemas.microsoft.com/office/drawing/2014/main" id="{657BA1A3-41CF-798B-8DF0-59D5BC8550F4}"/>
              </a:ext>
            </a:extLst>
          </p:cNvPr>
          <p:cNvSpPr/>
          <p:nvPr/>
        </p:nvSpPr>
        <p:spPr>
          <a:xfrm>
            <a:off x="1054874" y="4173582"/>
            <a:ext cx="457200" cy="457200"/>
          </a:xfrm>
          <a:custGeom>
            <a:avLst/>
            <a:gdLst>
              <a:gd name="connsiteX0" fmla="*/ 0 w 457200"/>
              <a:gd name="connsiteY0" fmla="*/ 457200 h 457200"/>
              <a:gd name="connsiteX1" fmla="*/ 114300 w 457200"/>
              <a:gd name="connsiteY1" fmla="*/ 0 h 457200"/>
              <a:gd name="connsiteX2" fmla="*/ 342900 w 457200"/>
              <a:gd name="connsiteY2" fmla="*/ 0 h 457200"/>
              <a:gd name="connsiteX3" fmla="*/ 457200 w 457200"/>
              <a:gd name="connsiteY3" fmla="*/ 457200 h 457200"/>
              <a:gd name="connsiteX4" fmla="*/ 0 w 457200"/>
              <a:gd name="connsiteY4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" h="457200" extrusionOk="0">
                <a:moveTo>
                  <a:pt x="0" y="457200"/>
                </a:moveTo>
                <a:cubicBezTo>
                  <a:pt x="42485" y="369951"/>
                  <a:pt x="107557" y="113441"/>
                  <a:pt x="114300" y="0"/>
                </a:cubicBezTo>
                <a:cubicBezTo>
                  <a:pt x="191150" y="-3712"/>
                  <a:pt x="247805" y="10670"/>
                  <a:pt x="342900" y="0"/>
                </a:cubicBezTo>
                <a:cubicBezTo>
                  <a:pt x="376018" y="218864"/>
                  <a:pt x="420940" y="334391"/>
                  <a:pt x="457200" y="457200"/>
                </a:cubicBezTo>
                <a:cubicBezTo>
                  <a:pt x="318925" y="458868"/>
                  <a:pt x="210789" y="469728"/>
                  <a:pt x="0" y="457200"/>
                </a:cubicBezTo>
                <a:close/>
              </a:path>
            </a:pathLst>
          </a:custGeom>
          <a:noFill/>
          <a:ln w="38100">
            <a:solidFill>
              <a:srgbClr val="000000"/>
            </a:solidFill>
            <a:extLst>
              <a:ext uri="{C807C97D-BFC1-408E-A445-0C87EB9F89A2}">
                <ask:lineSketchStyleProps xmlns:ask="http://schemas.microsoft.com/office/drawing/2018/sketchyshapes" sd="1143563294">
                  <a:prstGeom prst="trapezoid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rapezoid 7">
            <a:extLst>
              <a:ext uri="{FF2B5EF4-FFF2-40B4-BE49-F238E27FC236}">
                <a16:creationId xmlns:a16="http://schemas.microsoft.com/office/drawing/2014/main" id="{0B47E5B8-141B-FD1E-027E-A4D7BE730275}"/>
              </a:ext>
            </a:extLst>
          </p:cNvPr>
          <p:cNvSpPr/>
          <p:nvPr/>
        </p:nvSpPr>
        <p:spPr>
          <a:xfrm>
            <a:off x="1054698" y="3622767"/>
            <a:ext cx="457200" cy="457200"/>
          </a:xfrm>
          <a:custGeom>
            <a:avLst/>
            <a:gdLst>
              <a:gd name="connsiteX0" fmla="*/ 0 w 457200"/>
              <a:gd name="connsiteY0" fmla="*/ 457200 h 457200"/>
              <a:gd name="connsiteX1" fmla="*/ 114300 w 457200"/>
              <a:gd name="connsiteY1" fmla="*/ 0 h 457200"/>
              <a:gd name="connsiteX2" fmla="*/ 342900 w 457200"/>
              <a:gd name="connsiteY2" fmla="*/ 0 h 457200"/>
              <a:gd name="connsiteX3" fmla="*/ 457200 w 457200"/>
              <a:gd name="connsiteY3" fmla="*/ 457200 h 457200"/>
              <a:gd name="connsiteX4" fmla="*/ 0 w 457200"/>
              <a:gd name="connsiteY4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" h="457200" extrusionOk="0">
                <a:moveTo>
                  <a:pt x="0" y="457200"/>
                </a:moveTo>
                <a:cubicBezTo>
                  <a:pt x="42485" y="369951"/>
                  <a:pt x="107557" y="113441"/>
                  <a:pt x="114300" y="0"/>
                </a:cubicBezTo>
                <a:cubicBezTo>
                  <a:pt x="191150" y="-3712"/>
                  <a:pt x="247805" y="10670"/>
                  <a:pt x="342900" y="0"/>
                </a:cubicBezTo>
                <a:cubicBezTo>
                  <a:pt x="376018" y="218864"/>
                  <a:pt x="420940" y="334391"/>
                  <a:pt x="457200" y="457200"/>
                </a:cubicBezTo>
                <a:cubicBezTo>
                  <a:pt x="318925" y="458868"/>
                  <a:pt x="210789" y="469728"/>
                  <a:pt x="0" y="457200"/>
                </a:cubicBezTo>
                <a:close/>
              </a:path>
            </a:pathLst>
          </a:custGeom>
          <a:noFill/>
          <a:ln w="38100">
            <a:solidFill>
              <a:srgbClr val="000000"/>
            </a:solidFill>
            <a:extLst>
              <a:ext uri="{C807C97D-BFC1-408E-A445-0C87EB9F89A2}">
                <ask:lineSketchStyleProps xmlns:ask="http://schemas.microsoft.com/office/drawing/2018/sketchyshapes" sd="1143563294">
                  <a:prstGeom prst="trapezoid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Trapezoid 8">
            <a:extLst>
              <a:ext uri="{FF2B5EF4-FFF2-40B4-BE49-F238E27FC236}">
                <a16:creationId xmlns:a16="http://schemas.microsoft.com/office/drawing/2014/main" id="{F5AE9147-5FB2-682F-1535-B4224D4280BD}"/>
              </a:ext>
            </a:extLst>
          </p:cNvPr>
          <p:cNvSpPr/>
          <p:nvPr/>
        </p:nvSpPr>
        <p:spPr>
          <a:xfrm>
            <a:off x="1054698" y="3422471"/>
            <a:ext cx="457200" cy="457200"/>
          </a:xfrm>
          <a:custGeom>
            <a:avLst/>
            <a:gdLst>
              <a:gd name="connsiteX0" fmla="*/ 0 w 457200"/>
              <a:gd name="connsiteY0" fmla="*/ 457200 h 457200"/>
              <a:gd name="connsiteX1" fmla="*/ 114300 w 457200"/>
              <a:gd name="connsiteY1" fmla="*/ 0 h 457200"/>
              <a:gd name="connsiteX2" fmla="*/ 342900 w 457200"/>
              <a:gd name="connsiteY2" fmla="*/ 0 h 457200"/>
              <a:gd name="connsiteX3" fmla="*/ 457200 w 457200"/>
              <a:gd name="connsiteY3" fmla="*/ 457200 h 457200"/>
              <a:gd name="connsiteX4" fmla="*/ 0 w 457200"/>
              <a:gd name="connsiteY4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" h="457200" extrusionOk="0">
                <a:moveTo>
                  <a:pt x="0" y="457200"/>
                </a:moveTo>
                <a:cubicBezTo>
                  <a:pt x="42485" y="369951"/>
                  <a:pt x="107557" y="113441"/>
                  <a:pt x="114300" y="0"/>
                </a:cubicBezTo>
                <a:cubicBezTo>
                  <a:pt x="191150" y="-3712"/>
                  <a:pt x="247805" y="10670"/>
                  <a:pt x="342900" y="0"/>
                </a:cubicBezTo>
                <a:cubicBezTo>
                  <a:pt x="376018" y="218864"/>
                  <a:pt x="420940" y="334391"/>
                  <a:pt x="457200" y="457200"/>
                </a:cubicBezTo>
                <a:cubicBezTo>
                  <a:pt x="318925" y="458868"/>
                  <a:pt x="210789" y="469728"/>
                  <a:pt x="0" y="457200"/>
                </a:cubicBezTo>
                <a:close/>
              </a:path>
            </a:pathLst>
          </a:custGeom>
          <a:noFill/>
          <a:ln w="38100">
            <a:solidFill>
              <a:srgbClr val="000000"/>
            </a:solidFill>
            <a:extLst>
              <a:ext uri="{C807C97D-BFC1-408E-A445-0C87EB9F89A2}">
                <ask:lineSketchStyleProps xmlns:ask="http://schemas.microsoft.com/office/drawing/2018/sketchyshapes" sd="1143563294">
                  <a:prstGeom prst="trapezoid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AC89CE7-58A5-FBF5-3B58-36DCBF291E7D}"/>
              </a:ext>
            </a:extLst>
          </p:cNvPr>
          <p:cNvGrpSpPr/>
          <p:nvPr/>
        </p:nvGrpSpPr>
        <p:grpSpPr>
          <a:xfrm>
            <a:off x="6436456" y="3041738"/>
            <a:ext cx="460832" cy="543487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D0E7ACE3-012B-2AFD-B176-8CA1FCA68989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D0E7ACE3-012B-2AFD-B176-8CA1FCA6898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55358" y="1125833"/>
                  <a:ext cx="458431" cy="52108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51105F92-B81F-F2DA-7ABF-89FB35F035F4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51105F92-B81F-F2DA-7ABF-89FB35F035F4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8965" y="1125832"/>
                  <a:ext cx="305058" cy="534764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5EECAD-8608-BAC2-D2DC-A57587D81EEC}"/>
              </a:ext>
            </a:extLst>
          </p:cNvPr>
          <p:cNvGrpSpPr/>
          <p:nvPr/>
        </p:nvGrpSpPr>
        <p:grpSpPr>
          <a:xfrm>
            <a:off x="6602152" y="2305806"/>
            <a:ext cx="460832" cy="543487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26F6A3C9-B8E4-D111-F7B4-AA57ED883F29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26F6A3C9-B8E4-D111-F7B4-AA57ED883F2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55358" y="1125833"/>
                  <a:ext cx="458431" cy="52108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E8692E15-C2C9-FFA7-3211-CB8ED67F3938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E8692E15-C2C9-FFA7-3211-CB8ED67F3938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8965" y="1125832"/>
                  <a:ext cx="305058" cy="534764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B7AC13C-2D0A-B805-2E62-C0B4A5ABE363}"/>
              </a:ext>
            </a:extLst>
          </p:cNvPr>
          <p:cNvGrpSpPr/>
          <p:nvPr/>
        </p:nvGrpSpPr>
        <p:grpSpPr>
          <a:xfrm>
            <a:off x="5912725" y="2072346"/>
            <a:ext cx="460832" cy="543487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56EBBC3D-9509-B37C-21DA-DE13A2A32684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56EBBC3D-9509-B37C-21DA-DE13A2A32684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55358" y="1125833"/>
                  <a:ext cx="458431" cy="52108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D3E92E88-4EDD-0A3B-406B-FF44D9648FC2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D3E92E88-4EDD-0A3B-406B-FF44D9648FC2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8965" y="1125832"/>
                  <a:ext cx="305058" cy="534764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B10D4E6-589D-1CA7-364D-1E76191201E6}"/>
              </a:ext>
            </a:extLst>
          </p:cNvPr>
          <p:cNvGrpSpPr/>
          <p:nvPr/>
        </p:nvGrpSpPr>
        <p:grpSpPr>
          <a:xfrm>
            <a:off x="5356137" y="2122833"/>
            <a:ext cx="460832" cy="543487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B20994F5-0F01-7BA1-8E09-73E1403AE09F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B20994F5-0F01-7BA1-8E09-73E1403AE09F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55358" y="1125833"/>
                  <a:ext cx="458431" cy="52108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838E542F-0C84-9663-11E0-33C5311579C5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838E542F-0C84-9663-11E0-33C5311579C5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8965" y="1125832"/>
                  <a:ext cx="305058" cy="534764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9ABA747-7DB1-BBC6-5894-2694BAD8F695}"/>
              </a:ext>
            </a:extLst>
          </p:cNvPr>
          <p:cNvSpPr txBox="1"/>
          <p:nvPr/>
        </p:nvSpPr>
        <p:spPr>
          <a:xfrm>
            <a:off x="4572000" y="1657004"/>
            <a:ext cx="1340725" cy="37705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i="0" dirty="0">
                <a:solidFill>
                  <a:srgbClr val="00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Fetcher</a:t>
            </a:r>
            <a:endParaRPr lang="en-AU" i="0" dirty="0">
              <a:solidFill>
                <a:srgbClr val="000000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C8A087B-D832-803E-9299-C254E0597C89}"/>
              </a:ext>
            </a:extLst>
          </p:cNvPr>
          <p:cNvSpPr txBox="1"/>
          <p:nvPr/>
        </p:nvSpPr>
        <p:spPr>
          <a:xfrm>
            <a:off x="5604876" y="1549135"/>
            <a:ext cx="1340725" cy="37705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i="0" dirty="0">
                <a:solidFill>
                  <a:srgbClr val="00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Stacker</a:t>
            </a:r>
            <a:endParaRPr lang="en-AU" i="0" dirty="0">
              <a:solidFill>
                <a:srgbClr val="000000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2CB5520-9986-AFE4-A0C7-4BA403090055}"/>
              </a:ext>
            </a:extLst>
          </p:cNvPr>
          <p:cNvSpPr txBox="1"/>
          <p:nvPr/>
        </p:nvSpPr>
        <p:spPr>
          <a:xfrm>
            <a:off x="5081886" y="3777019"/>
            <a:ext cx="1340725" cy="37705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i="0" dirty="0">
                <a:solidFill>
                  <a:srgbClr val="00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Holder</a:t>
            </a:r>
            <a:endParaRPr lang="en-AU" i="0" dirty="0">
              <a:solidFill>
                <a:srgbClr val="000000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5FC3104-17A5-8C5E-BF91-49A2A353FEED}"/>
              </a:ext>
            </a:extLst>
          </p:cNvPr>
          <p:cNvSpPr txBox="1"/>
          <p:nvPr/>
        </p:nvSpPr>
        <p:spPr>
          <a:xfrm>
            <a:off x="6392621" y="3603304"/>
            <a:ext cx="1340725" cy="37705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i="0" dirty="0">
                <a:solidFill>
                  <a:srgbClr val="00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Spotter</a:t>
            </a:r>
            <a:endParaRPr lang="en-AU" i="0" dirty="0">
              <a:solidFill>
                <a:srgbClr val="000000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9112F72-39CA-D098-B492-353123C37568}"/>
              </a:ext>
            </a:extLst>
          </p:cNvPr>
          <p:cNvSpPr txBox="1"/>
          <p:nvPr/>
        </p:nvSpPr>
        <p:spPr>
          <a:xfrm>
            <a:off x="6696781" y="1864264"/>
            <a:ext cx="1340725" cy="37705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i="0" dirty="0">
                <a:solidFill>
                  <a:srgbClr val="00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Coach</a:t>
            </a:r>
            <a:endParaRPr lang="en-AU" i="0" dirty="0">
              <a:solidFill>
                <a:srgbClr val="000000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292E910-897B-8357-38A7-AD35E121DB2F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t="36568" b="36991"/>
          <a:stretch/>
        </p:blipFill>
        <p:spPr>
          <a:xfrm>
            <a:off x="3349127" y="739108"/>
            <a:ext cx="2057399" cy="54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435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07407E-6 L -0.42674 0.1402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06" y="687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42673 0.14028 L -1.11111E-6 2.59259E-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37" y="-701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2.5E-6 -2.22222E-6 L 0.51198 -0.15371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60" y="-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-0.0026 0.0574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287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451 -0.14885 L 0.52482 -0.09375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7" y="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7 0.04838 L 8.33333E-7 -3.7037E-6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1B46A5-C345-F922-63BF-A01BAF220B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3A3351C-3315-0FC3-2DC3-F260FF39FB9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250" r="-26366" b="-17881"/>
            </a:stretch>
          </a:blipFill>
        </p:spPr>
        <p:txBody>
          <a:bodyPr/>
          <a:lstStyle/>
          <a:p>
            <a:pPr defTabSz="857250" fontAlgn="auto">
              <a:spcBef>
                <a:spcPts val="0"/>
              </a:spcBef>
              <a:spcAft>
                <a:spcPts val="0"/>
              </a:spcAft>
            </a:pPr>
            <a:endParaRPr lang="en-US" sz="1688" i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6" name="Freeform 3">
            <a:extLst>
              <a:ext uri="{FF2B5EF4-FFF2-40B4-BE49-F238E27FC236}">
                <a16:creationId xmlns:a16="http://schemas.microsoft.com/office/drawing/2014/main" id="{A9F389DD-C533-E8DC-53AD-E573D4E41F90}"/>
              </a:ext>
            </a:extLst>
          </p:cNvPr>
          <p:cNvSpPr/>
          <p:nvPr/>
        </p:nvSpPr>
        <p:spPr>
          <a:xfrm>
            <a:off x="-1014828" y="-6529"/>
            <a:ext cx="10342298" cy="6858000"/>
          </a:xfrm>
          <a:custGeom>
            <a:avLst/>
            <a:gdLst/>
            <a:ahLst/>
            <a:cxnLst/>
            <a:rect l="l" t="t" r="r" b="b"/>
            <a:pathLst>
              <a:path w="11107985" h="7400695">
                <a:moveTo>
                  <a:pt x="0" y="0"/>
                </a:moveTo>
                <a:lnTo>
                  <a:pt x="11107985" y="0"/>
                </a:lnTo>
                <a:lnTo>
                  <a:pt x="11107985" y="7400695"/>
                </a:lnTo>
                <a:lnTo>
                  <a:pt x="0" y="74006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>
            <a:solidFill>
              <a:srgbClr val="000000"/>
            </a:solidFill>
          </a:ln>
        </p:spPr>
        <p:txBody>
          <a:bodyPr/>
          <a:lstStyle/>
          <a:p>
            <a:pPr defTabSz="857250" fontAlgn="auto">
              <a:spcBef>
                <a:spcPts val="0"/>
              </a:spcBef>
              <a:spcAft>
                <a:spcPts val="0"/>
              </a:spcAft>
            </a:pPr>
            <a:endParaRPr lang="en-US" sz="1688" i="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E33AD71-5086-5B07-F6CE-61965282303C}"/>
              </a:ext>
            </a:extLst>
          </p:cNvPr>
          <p:cNvSpPr txBox="1"/>
          <p:nvPr/>
        </p:nvSpPr>
        <p:spPr>
          <a:xfrm>
            <a:off x="7104932" y="1088968"/>
            <a:ext cx="804166" cy="56803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endParaRPr lang="en-AU" sz="4000" i="0">
              <a:solidFill>
                <a:schemeClr val="tx1"/>
              </a:solidFill>
              <a:latin typeface="Ink Free" panose="03080402000500000000" pitchFamily="66" charset="0"/>
              <a:cs typeface="Calibri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2A77C43-076A-3FE0-F57C-604129AB48AD}"/>
              </a:ext>
            </a:extLst>
          </p:cNvPr>
          <p:cNvGrpSpPr/>
          <p:nvPr/>
        </p:nvGrpSpPr>
        <p:grpSpPr>
          <a:xfrm>
            <a:off x="3121083" y="3379327"/>
            <a:ext cx="460832" cy="543487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22B36D07-FCF2-B6EE-B455-50CCAFA2DFDA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22B36D07-FCF2-B6EE-B455-50CCAFA2DFDA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55358" y="1125833"/>
                  <a:ext cx="458431" cy="52108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025FF758-751C-C165-3EEF-E3E168927079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025FF758-751C-C165-3EEF-E3E168927079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8965" y="1125832"/>
                  <a:ext cx="305058" cy="534764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" name="Trapezoid 3">
            <a:extLst>
              <a:ext uri="{FF2B5EF4-FFF2-40B4-BE49-F238E27FC236}">
                <a16:creationId xmlns:a16="http://schemas.microsoft.com/office/drawing/2014/main" id="{061B8747-1E63-5E25-758D-9F410EE2AFE2}"/>
              </a:ext>
            </a:extLst>
          </p:cNvPr>
          <p:cNvSpPr/>
          <p:nvPr/>
        </p:nvSpPr>
        <p:spPr>
          <a:xfrm>
            <a:off x="1054874" y="3992879"/>
            <a:ext cx="457200" cy="457200"/>
          </a:xfrm>
          <a:custGeom>
            <a:avLst/>
            <a:gdLst>
              <a:gd name="connsiteX0" fmla="*/ 0 w 457200"/>
              <a:gd name="connsiteY0" fmla="*/ 457200 h 457200"/>
              <a:gd name="connsiteX1" fmla="*/ 114300 w 457200"/>
              <a:gd name="connsiteY1" fmla="*/ 0 h 457200"/>
              <a:gd name="connsiteX2" fmla="*/ 342900 w 457200"/>
              <a:gd name="connsiteY2" fmla="*/ 0 h 457200"/>
              <a:gd name="connsiteX3" fmla="*/ 457200 w 457200"/>
              <a:gd name="connsiteY3" fmla="*/ 457200 h 457200"/>
              <a:gd name="connsiteX4" fmla="*/ 0 w 457200"/>
              <a:gd name="connsiteY4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" h="457200" extrusionOk="0">
                <a:moveTo>
                  <a:pt x="0" y="457200"/>
                </a:moveTo>
                <a:cubicBezTo>
                  <a:pt x="42485" y="369951"/>
                  <a:pt x="107557" y="113441"/>
                  <a:pt x="114300" y="0"/>
                </a:cubicBezTo>
                <a:cubicBezTo>
                  <a:pt x="191150" y="-3712"/>
                  <a:pt x="247805" y="10670"/>
                  <a:pt x="342900" y="0"/>
                </a:cubicBezTo>
                <a:cubicBezTo>
                  <a:pt x="376018" y="218864"/>
                  <a:pt x="420940" y="334391"/>
                  <a:pt x="457200" y="457200"/>
                </a:cubicBezTo>
                <a:cubicBezTo>
                  <a:pt x="318925" y="458868"/>
                  <a:pt x="210789" y="469728"/>
                  <a:pt x="0" y="457200"/>
                </a:cubicBezTo>
                <a:close/>
              </a:path>
            </a:pathLst>
          </a:custGeom>
          <a:noFill/>
          <a:ln w="38100">
            <a:solidFill>
              <a:srgbClr val="000000"/>
            </a:solidFill>
            <a:extLst>
              <a:ext uri="{C807C97D-BFC1-408E-A445-0C87EB9F89A2}">
                <ask:lineSketchStyleProps xmlns:ask="http://schemas.microsoft.com/office/drawing/2018/sketchyshapes" sd="1143563294">
                  <a:prstGeom prst="trapezoid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rapezoid 4">
            <a:extLst>
              <a:ext uri="{FF2B5EF4-FFF2-40B4-BE49-F238E27FC236}">
                <a16:creationId xmlns:a16="http://schemas.microsoft.com/office/drawing/2014/main" id="{6FFA7F88-11B3-A940-D00D-46DD308ECBA7}"/>
              </a:ext>
            </a:extLst>
          </p:cNvPr>
          <p:cNvSpPr/>
          <p:nvPr/>
        </p:nvSpPr>
        <p:spPr>
          <a:xfrm>
            <a:off x="1054698" y="3805646"/>
            <a:ext cx="457200" cy="457200"/>
          </a:xfrm>
          <a:custGeom>
            <a:avLst/>
            <a:gdLst>
              <a:gd name="connsiteX0" fmla="*/ 0 w 457200"/>
              <a:gd name="connsiteY0" fmla="*/ 457200 h 457200"/>
              <a:gd name="connsiteX1" fmla="*/ 114300 w 457200"/>
              <a:gd name="connsiteY1" fmla="*/ 0 h 457200"/>
              <a:gd name="connsiteX2" fmla="*/ 342900 w 457200"/>
              <a:gd name="connsiteY2" fmla="*/ 0 h 457200"/>
              <a:gd name="connsiteX3" fmla="*/ 457200 w 457200"/>
              <a:gd name="connsiteY3" fmla="*/ 457200 h 457200"/>
              <a:gd name="connsiteX4" fmla="*/ 0 w 457200"/>
              <a:gd name="connsiteY4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" h="457200" extrusionOk="0">
                <a:moveTo>
                  <a:pt x="0" y="457200"/>
                </a:moveTo>
                <a:cubicBezTo>
                  <a:pt x="42485" y="369951"/>
                  <a:pt x="107557" y="113441"/>
                  <a:pt x="114300" y="0"/>
                </a:cubicBezTo>
                <a:cubicBezTo>
                  <a:pt x="191150" y="-3712"/>
                  <a:pt x="247805" y="10670"/>
                  <a:pt x="342900" y="0"/>
                </a:cubicBezTo>
                <a:cubicBezTo>
                  <a:pt x="376018" y="218864"/>
                  <a:pt x="420940" y="334391"/>
                  <a:pt x="457200" y="457200"/>
                </a:cubicBezTo>
                <a:cubicBezTo>
                  <a:pt x="318925" y="458868"/>
                  <a:pt x="210789" y="469728"/>
                  <a:pt x="0" y="457200"/>
                </a:cubicBezTo>
                <a:close/>
              </a:path>
            </a:pathLst>
          </a:custGeom>
          <a:noFill/>
          <a:ln w="38100">
            <a:solidFill>
              <a:srgbClr val="000000"/>
            </a:solidFill>
            <a:extLst>
              <a:ext uri="{C807C97D-BFC1-408E-A445-0C87EB9F89A2}">
                <ask:lineSketchStyleProps xmlns:ask="http://schemas.microsoft.com/office/drawing/2018/sketchyshapes" sd="1143563294">
                  <a:prstGeom prst="trapezoid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6" name="Trapezoid 5">
            <a:extLst>
              <a:ext uri="{FF2B5EF4-FFF2-40B4-BE49-F238E27FC236}">
                <a16:creationId xmlns:a16="http://schemas.microsoft.com/office/drawing/2014/main" id="{E9E27813-3C25-E3B1-D7F1-574340800C57}"/>
              </a:ext>
            </a:extLst>
          </p:cNvPr>
          <p:cNvSpPr/>
          <p:nvPr/>
        </p:nvSpPr>
        <p:spPr>
          <a:xfrm>
            <a:off x="1056483" y="4352108"/>
            <a:ext cx="457200" cy="457200"/>
          </a:xfrm>
          <a:custGeom>
            <a:avLst/>
            <a:gdLst>
              <a:gd name="connsiteX0" fmla="*/ 0 w 457200"/>
              <a:gd name="connsiteY0" fmla="*/ 457200 h 457200"/>
              <a:gd name="connsiteX1" fmla="*/ 114300 w 457200"/>
              <a:gd name="connsiteY1" fmla="*/ 0 h 457200"/>
              <a:gd name="connsiteX2" fmla="*/ 342900 w 457200"/>
              <a:gd name="connsiteY2" fmla="*/ 0 h 457200"/>
              <a:gd name="connsiteX3" fmla="*/ 457200 w 457200"/>
              <a:gd name="connsiteY3" fmla="*/ 457200 h 457200"/>
              <a:gd name="connsiteX4" fmla="*/ 0 w 457200"/>
              <a:gd name="connsiteY4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" h="457200" extrusionOk="0">
                <a:moveTo>
                  <a:pt x="0" y="457200"/>
                </a:moveTo>
                <a:cubicBezTo>
                  <a:pt x="42485" y="369951"/>
                  <a:pt x="107557" y="113441"/>
                  <a:pt x="114300" y="0"/>
                </a:cubicBezTo>
                <a:cubicBezTo>
                  <a:pt x="191150" y="-3712"/>
                  <a:pt x="247805" y="10670"/>
                  <a:pt x="342900" y="0"/>
                </a:cubicBezTo>
                <a:cubicBezTo>
                  <a:pt x="376018" y="218864"/>
                  <a:pt x="420940" y="334391"/>
                  <a:pt x="457200" y="457200"/>
                </a:cubicBezTo>
                <a:cubicBezTo>
                  <a:pt x="318925" y="458868"/>
                  <a:pt x="210789" y="469728"/>
                  <a:pt x="0" y="457200"/>
                </a:cubicBezTo>
                <a:close/>
              </a:path>
            </a:pathLst>
          </a:custGeom>
          <a:noFill/>
          <a:ln w="38100">
            <a:solidFill>
              <a:srgbClr val="000000"/>
            </a:solidFill>
            <a:extLst>
              <a:ext uri="{C807C97D-BFC1-408E-A445-0C87EB9F89A2}">
                <ask:lineSketchStyleProps xmlns:ask="http://schemas.microsoft.com/office/drawing/2018/sketchyshapes" sd="1143563294">
                  <a:prstGeom prst="trapezoid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rapezoid 6">
            <a:extLst>
              <a:ext uri="{FF2B5EF4-FFF2-40B4-BE49-F238E27FC236}">
                <a16:creationId xmlns:a16="http://schemas.microsoft.com/office/drawing/2014/main" id="{B545B3A8-2A67-6CD8-12A3-F8CABF09B928}"/>
              </a:ext>
            </a:extLst>
          </p:cNvPr>
          <p:cNvSpPr/>
          <p:nvPr/>
        </p:nvSpPr>
        <p:spPr>
          <a:xfrm>
            <a:off x="1054874" y="4173582"/>
            <a:ext cx="457200" cy="457200"/>
          </a:xfrm>
          <a:custGeom>
            <a:avLst/>
            <a:gdLst>
              <a:gd name="connsiteX0" fmla="*/ 0 w 457200"/>
              <a:gd name="connsiteY0" fmla="*/ 457200 h 457200"/>
              <a:gd name="connsiteX1" fmla="*/ 114300 w 457200"/>
              <a:gd name="connsiteY1" fmla="*/ 0 h 457200"/>
              <a:gd name="connsiteX2" fmla="*/ 342900 w 457200"/>
              <a:gd name="connsiteY2" fmla="*/ 0 h 457200"/>
              <a:gd name="connsiteX3" fmla="*/ 457200 w 457200"/>
              <a:gd name="connsiteY3" fmla="*/ 457200 h 457200"/>
              <a:gd name="connsiteX4" fmla="*/ 0 w 457200"/>
              <a:gd name="connsiteY4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" h="457200" extrusionOk="0">
                <a:moveTo>
                  <a:pt x="0" y="457200"/>
                </a:moveTo>
                <a:cubicBezTo>
                  <a:pt x="42485" y="369951"/>
                  <a:pt x="107557" y="113441"/>
                  <a:pt x="114300" y="0"/>
                </a:cubicBezTo>
                <a:cubicBezTo>
                  <a:pt x="191150" y="-3712"/>
                  <a:pt x="247805" y="10670"/>
                  <a:pt x="342900" y="0"/>
                </a:cubicBezTo>
                <a:cubicBezTo>
                  <a:pt x="376018" y="218864"/>
                  <a:pt x="420940" y="334391"/>
                  <a:pt x="457200" y="457200"/>
                </a:cubicBezTo>
                <a:cubicBezTo>
                  <a:pt x="318925" y="458868"/>
                  <a:pt x="210789" y="469728"/>
                  <a:pt x="0" y="457200"/>
                </a:cubicBezTo>
                <a:close/>
              </a:path>
            </a:pathLst>
          </a:custGeom>
          <a:noFill/>
          <a:ln w="38100">
            <a:solidFill>
              <a:srgbClr val="000000"/>
            </a:solidFill>
            <a:extLst>
              <a:ext uri="{C807C97D-BFC1-408E-A445-0C87EB9F89A2}">
                <ask:lineSketchStyleProps xmlns:ask="http://schemas.microsoft.com/office/drawing/2018/sketchyshapes" sd="1143563294">
                  <a:prstGeom prst="trapezoid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rapezoid 7">
            <a:extLst>
              <a:ext uri="{FF2B5EF4-FFF2-40B4-BE49-F238E27FC236}">
                <a16:creationId xmlns:a16="http://schemas.microsoft.com/office/drawing/2014/main" id="{EA1B8A3E-1883-934D-9E27-EA5F08C964A8}"/>
              </a:ext>
            </a:extLst>
          </p:cNvPr>
          <p:cNvSpPr/>
          <p:nvPr/>
        </p:nvSpPr>
        <p:spPr>
          <a:xfrm>
            <a:off x="1054698" y="3622767"/>
            <a:ext cx="457200" cy="457200"/>
          </a:xfrm>
          <a:custGeom>
            <a:avLst/>
            <a:gdLst>
              <a:gd name="connsiteX0" fmla="*/ 0 w 457200"/>
              <a:gd name="connsiteY0" fmla="*/ 457200 h 457200"/>
              <a:gd name="connsiteX1" fmla="*/ 114300 w 457200"/>
              <a:gd name="connsiteY1" fmla="*/ 0 h 457200"/>
              <a:gd name="connsiteX2" fmla="*/ 342900 w 457200"/>
              <a:gd name="connsiteY2" fmla="*/ 0 h 457200"/>
              <a:gd name="connsiteX3" fmla="*/ 457200 w 457200"/>
              <a:gd name="connsiteY3" fmla="*/ 457200 h 457200"/>
              <a:gd name="connsiteX4" fmla="*/ 0 w 457200"/>
              <a:gd name="connsiteY4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" h="457200" extrusionOk="0">
                <a:moveTo>
                  <a:pt x="0" y="457200"/>
                </a:moveTo>
                <a:cubicBezTo>
                  <a:pt x="42485" y="369951"/>
                  <a:pt x="107557" y="113441"/>
                  <a:pt x="114300" y="0"/>
                </a:cubicBezTo>
                <a:cubicBezTo>
                  <a:pt x="191150" y="-3712"/>
                  <a:pt x="247805" y="10670"/>
                  <a:pt x="342900" y="0"/>
                </a:cubicBezTo>
                <a:cubicBezTo>
                  <a:pt x="376018" y="218864"/>
                  <a:pt x="420940" y="334391"/>
                  <a:pt x="457200" y="457200"/>
                </a:cubicBezTo>
                <a:cubicBezTo>
                  <a:pt x="318925" y="458868"/>
                  <a:pt x="210789" y="469728"/>
                  <a:pt x="0" y="457200"/>
                </a:cubicBezTo>
                <a:close/>
              </a:path>
            </a:pathLst>
          </a:custGeom>
          <a:noFill/>
          <a:ln w="38100">
            <a:solidFill>
              <a:srgbClr val="000000"/>
            </a:solidFill>
            <a:extLst>
              <a:ext uri="{C807C97D-BFC1-408E-A445-0C87EB9F89A2}">
                <ask:lineSketchStyleProps xmlns:ask="http://schemas.microsoft.com/office/drawing/2018/sketchyshapes" sd="1143563294">
                  <a:prstGeom prst="trapezoid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Trapezoid 8">
            <a:extLst>
              <a:ext uri="{FF2B5EF4-FFF2-40B4-BE49-F238E27FC236}">
                <a16:creationId xmlns:a16="http://schemas.microsoft.com/office/drawing/2014/main" id="{FDE92540-D99F-B010-73BD-745F0D4E54CC}"/>
              </a:ext>
            </a:extLst>
          </p:cNvPr>
          <p:cNvSpPr/>
          <p:nvPr/>
        </p:nvSpPr>
        <p:spPr>
          <a:xfrm>
            <a:off x="1054698" y="3422471"/>
            <a:ext cx="457200" cy="457200"/>
          </a:xfrm>
          <a:custGeom>
            <a:avLst/>
            <a:gdLst>
              <a:gd name="connsiteX0" fmla="*/ 0 w 457200"/>
              <a:gd name="connsiteY0" fmla="*/ 457200 h 457200"/>
              <a:gd name="connsiteX1" fmla="*/ 114300 w 457200"/>
              <a:gd name="connsiteY1" fmla="*/ 0 h 457200"/>
              <a:gd name="connsiteX2" fmla="*/ 342900 w 457200"/>
              <a:gd name="connsiteY2" fmla="*/ 0 h 457200"/>
              <a:gd name="connsiteX3" fmla="*/ 457200 w 457200"/>
              <a:gd name="connsiteY3" fmla="*/ 457200 h 457200"/>
              <a:gd name="connsiteX4" fmla="*/ 0 w 457200"/>
              <a:gd name="connsiteY4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" h="457200" extrusionOk="0">
                <a:moveTo>
                  <a:pt x="0" y="457200"/>
                </a:moveTo>
                <a:cubicBezTo>
                  <a:pt x="42485" y="369951"/>
                  <a:pt x="107557" y="113441"/>
                  <a:pt x="114300" y="0"/>
                </a:cubicBezTo>
                <a:cubicBezTo>
                  <a:pt x="191150" y="-3712"/>
                  <a:pt x="247805" y="10670"/>
                  <a:pt x="342900" y="0"/>
                </a:cubicBezTo>
                <a:cubicBezTo>
                  <a:pt x="376018" y="218864"/>
                  <a:pt x="420940" y="334391"/>
                  <a:pt x="457200" y="457200"/>
                </a:cubicBezTo>
                <a:cubicBezTo>
                  <a:pt x="318925" y="458868"/>
                  <a:pt x="210789" y="469728"/>
                  <a:pt x="0" y="457200"/>
                </a:cubicBezTo>
                <a:close/>
              </a:path>
            </a:pathLst>
          </a:custGeom>
          <a:noFill/>
          <a:ln w="38100">
            <a:solidFill>
              <a:srgbClr val="000000"/>
            </a:solidFill>
            <a:extLst>
              <a:ext uri="{C807C97D-BFC1-408E-A445-0C87EB9F89A2}">
                <ask:lineSketchStyleProps xmlns:ask="http://schemas.microsoft.com/office/drawing/2018/sketchyshapes" sd="1143563294">
                  <a:prstGeom prst="trapezoid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7092EA8-1D41-404F-A3F3-00DB2C0C6BE1}"/>
              </a:ext>
            </a:extLst>
          </p:cNvPr>
          <p:cNvGrpSpPr/>
          <p:nvPr/>
        </p:nvGrpSpPr>
        <p:grpSpPr>
          <a:xfrm>
            <a:off x="5222495" y="3248346"/>
            <a:ext cx="460832" cy="543487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2C5A50FD-E213-37AE-DFE1-956B4C26B5D1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2C5A50FD-E213-37AE-DFE1-956B4C26B5D1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55358" y="1125833"/>
                  <a:ext cx="458431" cy="52108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1D16A7A4-C45E-CAB2-88FC-B545B1F00E8A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1D16A7A4-C45E-CAB2-88FC-B545B1F00E8A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8965" y="1125832"/>
                  <a:ext cx="305058" cy="534764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08C992B-C595-59B5-9827-776DAD738994}"/>
              </a:ext>
            </a:extLst>
          </p:cNvPr>
          <p:cNvGrpSpPr/>
          <p:nvPr/>
        </p:nvGrpSpPr>
        <p:grpSpPr>
          <a:xfrm>
            <a:off x="5590287" y="2066955"/>
            <a:ext cx="460832" cy="543487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F2EA62B5-B3F1-72A6-96CA-58FB660BA03E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F2EA62B5-B3F1-72A6-96CA-58FB660BA03E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55358" y="1125833"/>
                  <a:ext cx="458431" cy="52108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51E37E6B-1E3E-2727-4E6B-20017A6A48E0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51E37E6B-1E3E-2727-4E6B-20017A6A48E0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8965" y="1125832"/>
                  <a:ext cx="305058" cy="534764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0BEA3B9-2CA4-9B81-8264-49D1BE9A5197}"/>
              </a:ext>
            </a:extLst>
          </p:cNvPr>
          <p:cNvGrpSpPr/>
          <p:nvPr/>
        </p:nvGrpSpPr>
        <p:grpSpPr>
          <a:xfrm>
            <a:off x="4075914" y="2097431"/>
            <a:ext cx="460832" cy="543487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6BF0E8BA-8FDB-2809-B49F-ACAF456BB081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6BF0E8BA-8FDB-2809-B49F-ACAF456BB081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55358" y="1125833"/>
                  <a:ext cx="458431" cy="52108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148A2593-6E71-E7EE-88D3-2D2E6E478CE7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148A2593-6E71-E7EE-88D3-2D2E6E478CE7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8965" y="1125832"/>
                  <a:ext cx="305058" cy="534764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0E4D981-2C87-037F-1CE3-34AD85AECD6F}"/>
              </a:ext>
            </a:extLst>
          </p:cNvPr>
          <p:cNvGrpSpPr/>
          <p:nvPr/>
        </p:nvGrpSpPr>
        <p:grpSpPr>
          <a:xfrm>
            <a:off x="2653774" y="1926194"/>
            <a:ext cx="460832" cy="543487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CDFF7DBB-F920-0865-6346-2B4D898577DC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CDFF7DBB-F920-0865-6346-2B4D898577DC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55358" y="1125833"/>
                  <a:ext cx="458431" cy="52108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DAD6FC6D-A7C4-1C99-69D1-E1A45490103C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DAD6FC6D-A7C4-1C99-69D1-E1A45490103C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8965" y="1125832"/>
                  <a:ext cx="305058" cy="534764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A871B3E-8DB0-462D-C331-609A280EF9A7}"/>
              </a:ext>
            </a:extLst>
          </p:cNvPr>
          <p:cNvSpPr txBox="1"/>
          <p:nvPr/>
        </p:nvSpPr>
        <p:spPr>
          <a:xfrm>
            <a:off x="1709161" y="1279945"/>
            <a:ext cx="1340725" cy="37705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i="0" dirty="0">
                <a:solidFill>
                  <a:srgbClr val="00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Fetchers</a:t>
            </a:r>
            <a:endParaRPr lang="en-AU" i="0" dirty="0">
              <a:solidFill>
                <a:srgbClr val="000000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3F33B1-05E8-54FA-2937-4176F867B7CC}"/>
              </a:ext>
            </a:extLst>
          </p:cNvPr>
          <p:cNvSpPr txBox="1"/>
          <p:nvPr/>
        </p:nvSpPr>
        <p:spPr>
          <a:xfrm>
            <a:off x="4425533" y="1328216"/>
            <a:ext cx="1340725" cy="37705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i="0" dirty="0">
                <a:solidFill>
                  <a:srgbClr val="00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Stackers</a:t>
            </a:r>
            <a:endParaRPr lang="en-AU" i="0" dirty="0">
              <a:solidFill>
                <a:srgbClr val="000000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E7669D3-3F12-FA01-8989-A9169D09EBE4}"/>
              </a:ext>
            </a:extLst>
          </p:cNvPr>
          <p:cNvSpPr txBox="1"/>
          <p:nvPr/>
        </p:nvSpPr>
        <p:spPr>
          <a:xfrm>
            <a:off x="3363344" y="4253723"/>
            <a:ext cx="1340725" cy="37705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i="0" dirty="0">
                <a:solidFill>
                  <a:srgbClr val="00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Holders</a:t>
            </a:r>
            <a:endParaRPr lang="en-AU" i="0" dirty="0">
              <a:solidFill>
                <a:srgbClr val="000000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A5AC9F1-7DEC-689F-60A0-9F9B76053A0E}"/>
              </a:ext>
            </a:extLst>
          </p:cNvPr>
          <p:cNvSpPr txBox="1"/>
          <p:nvPr/>
        </p:nvSpPr>
        <p:spPr>
          <a:xfrm>
            <a:off x="5444901" y="3782126"/>
            <a:ext cx="1340725" cy="37705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i="0" dirty="0">
                <a:solidFill>
                  <a:srgbClr val="00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Spotters</a:t>
            </a:r>
            <a:endParaRPr lang="en-AU" i="0" dirty="0">
              <a:solidFill>
                <a:srgbClr val="000000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B53C021-745A-23C1-CC03-13F9AC782B2D}"/>
              </a:ext>
            </a:extLst>
          </p:cNvPr>
          <p:cNvSpPr txBox="1"/>
          <p:nvPr/>
        </p:nvSpPr>
        <p:spPr>
          <a:xfrm>
            <a:off x="5700812" y="1675081"/>
            <a:ext cx="1340725" cy="37705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i="0" dirty="0">
                <a:solidFill>
                  <a:srgbClr val="00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Coaches</a:t>
            </a:r>
            <a:endParaRPr lang="en-AU" i="0" dirty="0">
              <a:solidFill>
                <a:srgbClr val="000000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C44C530-4333-50C8-B31F-EC44BD7B8939}"/>
              </a:ext>
            </a:extLst>
          </p:cNvPr>
          <p:cNvGrpSpPr/>
          <p:nvPr/>
        </p:nvGrpSpPr>
        <p:grpSpPr>
          <a:xfrm>
            <a:off x="3572875" y="3441984"/>
            <a:ext cx="460832" cy="543487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9842ABB2-27CB-4825-9EA3-0D287F37BEDA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9842ABB2-27CB-4825-9EA3-0D287F37BEDA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55358" y="1125833"/>
                  <a:ext cx="458431" cy="52108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03142B63-DF74-92DD-CB2E-FEEFE0BFFEC0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03142B63-DF74-92DD-CB2E-FEEFE0BFFEC0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8965" y="1125832"/>
                  <a:ext cx="305058" cy="534764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CDFACBF-110D-2C8C-B413-78BBD6D6002B}"/>
              </a:ext>
            </a:extLst>
          </p:cNvPr>
          <p:cNvGrpSpPr/>
          <p:nvPr/>
        </p:nvGrpSpPr>
        <p:grpSpPr>
          <a:xfrm>
            <a:off x="4157938" y="3471092"/>
            <a:ext cx="460832" cy="543487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C726771D-ED46-3B10-1ECB-7778B1FE053E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C726771D-ED46-3B10-1ECB-7778B1FE053E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55358" y="1125833"/>
                  <a:ext cx="458431" cy="52108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4FDDF09B-9B01-AE9E-D09C-47CA66515A15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4FDDF09B-9B01-AE9E-D09C-47CA66515A15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8965" y="1125832"/>
                  <a:ext cx="305058" cy="534764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6670F71-809F-8EAC-64E9-AE8D015F4320}"/>
              </a:ext>
            </a:extLst>
          </p:cNvPr>
          <p:cNvGrpSpPr/>
          <p:nvPr/>
        </p:nvGrpSpPr>
        <p:grpSpPr>
          <a:xfrm>
            <a:off x="3142282" y="1781049"/>
            <a:ext cx="460832" cy="543487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1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77A3A707-74FD-3F61-D520-3CED8BFAF924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77A3A707-74FD-3F61-D520-3CED8BFAF924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55358" y="1125833"/>
                  <a:ext cx="458431" cy="52108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A9D46B56-5BFB-358E-357F-6021BC4B527D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A9D46B56-5BFB-358E-357F-6021BC4B527D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8965" y="1125832"/>
                  <a:ext cx="305058" cy="534764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CB3828C-9FBB-639A-5AF5-691E5FB63B0B}"/>
              </a:ext>
            </a:extLst>
          </p:cNvPr>
          <p:cNvGrpSpPr/>
          <p:nvPr/>
        </p:nvGrpSpPr>
        <p:grpSpPr>
          <a:xfrm>
            <a:off x="2203839" y="2197937"/>
            <a:ext cx="460832" cy="543487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3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C75729A8-F5CC-6D44-E773-FCE070FC6CB8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C75729A8-F5CC-6D44-E773-FCE070FC6CB8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55358" y="1125833"/>
                  <a:ext cx="458431" cy="52108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FA94DFF5-BA06-7EF3-08F1-9FE0566BAA4B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FA94DFF5-BA06-7EF3-08F1-9FE0566BAA4B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8965" y="1125832"/>
                  <a:ext cx="305058" cy="534764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6619BC2-B711-3B03-C487-F48817AA05C6}"/>
              </a:ext>
            </a:extLst>
          </p:cNvPr>
          <p:cNvGrpSpPr/>
          <p:nvPr/>
        </p:nvGrpSpPr>
        <p:grpSpPr>
          <a:xfrm>
            <a:off x="4458699" y="1781049"/>
            <a:ext cx="460832" cy="543487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5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AFCE968F-70DB-84D2-A484-7560F93009ED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AFCE968F-70DB-84D2-A484-7560F93009ED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55358" y="1125833"/>
                  <a:ext cx="458431" cy="52108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311738F1-DE18-0FA5-3E69-0347F402FB3B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311738F1-DE18-0FA5-3E69-0347F402FB3B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8965" y="1125832"/>
                  <a:ext cx="305058" cy="534764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BD24643-555C-3CED-60BE-634B603CAD40}"/>
              </a:ext>
            </a:extLst>
          </p:cNvPr>
          <p:cNvGrpSpPr/>
          <p:nvPr/>
        </p:nvGrpSpPr>
        <p:grpSpPr>
          <a:xfrm>
            <a:off x="4699784" y="2361992"/>
            <a:ext cx="460832" cy="543487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7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98A66DBD-E44B-7D14-6EDB-44745D86808E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98A66DBD-E44B-7D14-6EDB-44745D86808E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55358" y="1125833"/>
                  <a:ext cx="458431" cy="52108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C96F6C33-A063-80BD-ACF1-F494084A451C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C96F6C33-A063-80BD-ACF1-F494084A451C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8965" y="1125832"/>
                  <a:ext cx="305058" cy="534764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6E94271-F156-ED9A-1067-CD85163ED104}"/>
              </a:ext>
            </a:extLst>
          </p:cNvPr>
          <p:cNvGrpSpPr/>
          <p:nvPr/>
        </p:nvGrpSpPr>
        <p:grpSpPr>
          <a:xfrm>
            <a:off x="5575588" y="3039310"/>
            <a:ext cx="460832" cy="543487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9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66ED02A7-A9B5-E784-8958-C30B56272E05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66ED02A7-A9B5-E784-8958-C30B56272E05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55358" y="1125833"/>
                  <a:ext cx="458431" cy="52108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72AA692B-AA30-DE79-1FC2-290542292B53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72AA692B-AA30-DE79-1FC2-290542292B53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8965" y="1125832"/>
                  <a:ext cx="305058" cy="534764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74ABBCF-4D11-D4E4-02C2-C1B2D430DB58}"/>
              </a:ext>
            </a:extLst>
          </p:cNvPr>
          <p:cNvGrpSpPr/>
          <p:nvPr/>
        </p:nvGrpSpPr>
        <p:grpSpPr>
          <a:xfrm>
            <a:off x="5952502" y="2143103"/>
            <a:ext cx="460832" cy="543487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1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E8315D40-9DB8-06C9-CF9D-463F5EFC1E2E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E8315D40-9DB8-06C9-CF9D-463F5EFC1E2E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55358" y="1125833"/>
                  <a:ext cx="458431" cy="52108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DC1973A5-5091-6616-4BDE-D34E2B8EACAA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DC1973A5-5091-6616-4BDE-D34E2B8EACAA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8965" y="1125832"/>
                  <a:ext cx="305058" cy="534764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57" name="Picture 56">
            <a:extLst>
              <a:ext uri="{FF2B5EF4-FFF2-40B4-BE49-F238E27FC236}">
                <a16:creationId xmlns:a16="http://schemas.microsoft.com/office/drawing/2014/main" id="{14CE076E-C9D3-1796-A8BD-70D86B67E8D4}"/>
              </a:ext>
            </a:extLst>
          </p:cNvPr>
          <p:cNvPicPr>
            <a:picLocks noChangeAspect="1"/>
          </p:cNvPicPr>
          <p:nvPr/>
        </p:nvPicPr>
        <p:blipFill>
          <a:blip r:embed="rId33"/>
          <a:srcRect l="-855" t="63063" r="855" b="10496"/>
          <a:stretch/>
        </p:blipFill>
        <p:spPr>
          <a:xfrm>
            <a:off x="3344789" y="739828"/>
            <a:ext cx="2057399" cy="54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918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81481E-6 L -0.10799 0.1097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99" y="548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10799 0.10972 L 0.15017 -0.0143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99" y="-620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2.22222E-6 2.59259E-6 L 0.32812 -0.12963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37" y="-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1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017 -0.01436 L -3.33333E-6 -1.11111E-6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2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7037E-7 L -0.00261 0.05741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287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812 -0.12963 L 0.31441 -0.07454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4" y="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8 0.04838 L -0.02778 -0.04977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-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85185E-6 L -0.12552 0.20023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0" y="100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2552 0.20023 L 0.04375 0.09537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55" y="-5255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2.77778E-6 4.44444E-6 L -0.10469 0.10069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43" y="502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22222E-6 -4.44444E-6 L 0.27048 -0.13425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24" y="-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100"/>
                            </p:stCondLst>
                            <p:childTnLst>
                              <p:par>
                                <p:cTn id="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469 0.10069 L 2.77778E-6 4.44444E-6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95" y="-5046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75 0.09537 L -1.38889E-6 -3.7037E-7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2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3086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>
            <a:extLst>
              <a:ext uri="{FF2B5EF4-FFF2-40B4-BE49-F238E27FC236}">
                <a16:creationId xmlns:a16="http://schemas.microsoft.com/office/drawing/2014/main" id="{C1E22BC6-6824-E468-C527-21983AFF8A99}"/>
              </a:ext>
            </a:extLst>
          </p:cNvPr>
          <p:cNvSpPr txBox="1">
            <a:spLocks/>
          </p:cNvSpPr>
          <p:nvPr/>
        </p:nvSpPr>
        <p:spPr>
          <a:xfrm>
            <a:off x="490986" y="687408"/>
            <a:ext cx="8189463" cy="6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lvl="0" indent="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anose="020B0604020202020204" pitchFamily="34" charset="0"/>
              <a:buNone/>
              <a:defRPr sz="3200" b="0" i="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Karla"/>
              </a:defRPr>
            </a:lvl1pPr>
            <a:lvl2pPr marL="742950" lvl="1" indent="-28575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charset="0"/>
              <a:buNone/>
              <a:defRPr sz="16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lvl="2" indent="-22860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charset="0"/>
              <a:buNone/>
              <a:defRPr sz="16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lvl="3" indent="-22860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charset="0"/>
              <a:buNone/>
              <a:defRPr sz="16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lvl="4" indent="-22860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charset="0"/>
              <a:buNone/>
              <a:defRPr sz="16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lvl="5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>
                <a:latin typeface="Edu QLD Beginner" pitchFamily="2" charset="0"/>
              </a:rPr>
              <a:t>Lesson 2</a:t>
            </a:r>
          </a:p>
        </p:txBody>
      </p:sp>
      <p:pic>
        <p:nvPicPr>
          <p:cNvPr id="2" name="Picture Placeholder 5">
            <a:extLst>
              <a:ext uri="{FF2B5EF4-FFF2-40B4-BE49-F238E27FC236}">
                <a16:creationId xmlns:a16="http://schemas.microsoft.com/office/drawing/2014/main" id="{D767C8AB-71F8-EE88-82D6-F4CCC906B4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2" r="5032"/>
          <a:stretch/>
        </p:blipFill>
        <p:spPr>
          <a:xfrm>
            <a:off x="1405979" y="2035382"/>
            <a:ext cx="6332043" cy="4693777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734196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84E841A-0852-CE1B-CFC7-3A9B8C3328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5711" y="1225087"/>
            <a:ext cx="8349365" cy="1569660"/>
          </a:xfrm>
        </p:spPr>
        <p:txBody>
          <a:bodyPr/>
          <a:lstStyle/>
          <a:p>
            <a:r>
              <a:rPr lang="en-US" sz="4800" dirty="0">
                <a:latin typeface="Edu QLD Beginner" pitchFamily="2" charset="0"/>
              </a:rPr>
              <a:t>You will practise taking turns and waiting without interrupting.</a:t>
            </a:r>
            <a:endParaRPr lang="en-AU" sz="4800" dirty="0">
              <a:latin typeface="Edu QLD Beginner" pitchFamily="2" charset="0"/>
            </a:endParaRPr>
          </a:p>
        </p:txBody>
      </p:sp>
      <p:pic>
        <p:nvPicPr>
          <p:cNvPr id="3" name="Picture Placeholder 5">
            <a:extLst>
              <a:ext uri="{FF2B5EF4-FFF2-40B4-BE49-F238E27FC236}">
                <a16:creationId xmlns:a16="http://schemas.microsoft.com/office/drawing/2014/main" id="{2901C114-8DBF-1474-7A34-4696FBF953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2" r="5032"/>
          <a:stretch/>
        </p:blipFill>
        <p:spPr>
          <a:xfrm>
            <a:off x="2212408" y="2892022"/>
            <a:ext cx="4575970" cy="3392046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350739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D1FBB0-2CA3-6989-4F6C-0DCA11AA3D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98E4A13-A41A-A227-AF1A-7B5CFEE6840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250" r="-26366" b="-17881"/>
            </a:stretch>
          </a:blipFill>
        </p:spPr>
        <p:txBody>
          <a:bodyPr/>
          <a:lstStyle/>
          <a:p>
            <a:pPr defTabSz="857250" fontAlgn="auto">
              <a:spcBef>
                <a:spcPts val="0"/>
              </a:spcBef>
              <a:spcAft>
                <a:spcPts val="0"/>
              </a:spcAft>
            </a:pPr>
            <a:endParaRPr lang="en-US" sz="1688" i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B929D45A-3892-DB59-640D-6FAD1630993E}"/>
              </a:ext>
            </a:extLst>
          </p:cNvPr>
          <p:cNvSpPr/>
          <p:nvPr/>
        </p:nvSpPr>
        <p:spPr>
          <a:xfrm>
            <a:off x="-914620" y="-6529"/>
            <a:ext cx="10342298" cy="6858000"/>
          </a:xfrm>
          <a:custGeom>
            <a:avLst/>
            <a:gdLst/>
            <a:ahLst/>
            <a:cxnLst/>
            <a:rect l="l" t="t" r="r" b="b"/>
            <a:pathLst>
              <a:path w="11107985" h="7400695">
                <a:moveTo>
                  <a:pt x="0" y="0"/>
                </a:moveTo>
                <a:lnTo>
                  <a:pt x="11107985" y="0"/>
                </a:lnTo>
                <a:lnTo>
                  <a:pt x="11107985" y="7400695"/>
                </a:lnTo>
                <a:lnTo>
                  <a:pt x="0" y="74006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857250" fontAlgn="auto">
              <a:spcBef>
                <a:spcPts val="0"/>
              </a:spcBef>
              <a:spcAft>
                <a:spcPts val="0"/>
              </a:spcAft>
            </a:pPr>
            <a:endParaRPr lang="en-US" sz="1688" i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5D93C75-FD9C-BD54-3C22-091E89959DE0}"/>
              </a:ext>
            </a:extLst>
          </p:cNvPr>
          <p:cNvSpPr txBox="1"/>
          <p:nvPr/>
        </p:nvSpPr>
        <p:spPr>
          <a:xfrm>
            <a:off x="7104932" y="1088968"/>
            <a:ext cx="804166" cy="56803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endParaRPr lang="en-AU" sz="4000" i="0">
              <a:solidFill>
                <a:schemeClr val="tx1"/>
              </a:solidFill>
              <a:latin typeface="Ink Free" panose="03080402000500000000" pitchFamily="66" charset="0"/>
              <a:cs typeface="Calibri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41A9817-F632-EB35-B646-81AF193D384D}"/>
              </a:ext>
            </a:extLst>
          </p:cNvPr>
          <p:cNvGrpSpPr/>
          <p:nvPr/>
        </p:nvGrpSpPr>
        <p:grpSpPr>
          <a:xfrm>
            <a:off x="3349127" y="739108"/>
            <a:ext cx="1813946" cy="573776"/>
            <a:chOff x="2613827" y="724074"/>
            <a:chExt cx="1901149" cy="60136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77A7BE4-5071-0E85-F1FB-5033395C8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36568" r="31551" b="35823"/>
            <a:stretch>
              <a:fillRect/>
            </a:stretch>
          </p:blipFill>
          <p:spPr>
            <a:xfrm>
              <a:off x="2613827" y="724074"/>
              <a:ext cx="1490894" cy="60136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ADDEF2F-B16F-4A87-3D37-923977FACD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84664" t="24155" b="51143"/>
            <a:stretch>
              <a:fillRect/>
            </a:stretch>
          </p:blipFill>
          <p:spPr>
            <a:xfrm>
              <a:off x="4162346" y="724074"/>
              <a:ext cx="352630" cy="568036"/>
            </a:xfrm>
            <a:prstGeom prst="rect">
              <a:avLst/>
            </a:prstGeom>
          </p:spPr>
        </p:pic>
      </p:grpSp>
      <p:sp>
        <p:nvSpPr>
          <p:cNvPr id="4" name="Trapezoid 3">
            <a:extLst>
              <a:ext uri="{FF2B5EF4-FFF2-40B4-BE49-F238E27FC236}">
                <a16:creationId xmlns:a16="http://schemas.microsoft.com/office/drawing/2014/main" id="{42BB0FAD-133C-EBAB-F244-56BCAE2A1B7D}"/>
              </a:ext>
            </a:extLst>
          </p:cNvPr>
          <p:cNvSpPr/>
          <p:nvPr/>
        </p:nvSpPr>
        <p:spPr>
          <a:xfrm>
            <a:off x="1054874" y="3992879"/>
            <a:ext cx="705394" cy="744583"/>
          </a:xfrm>
          <a:custGeom>
            <a:avLst/>
            <a:gdLst>
              <a:gd name="connsiteX0" fmla="*/ 0 w 705394"/>
              <a:gd name="connsiteY0" fmla="*/ 744583 h 744583"/>
              <a:gd name="connsiteX1" fmla="*/ 91701 w 705394"/>
              <a:gd name="connsiteY1" fmla="*/ 357400 h 744583"/>
              <a:gd name="connsiteX2" fmla="*/ 176349 w 705394"/>
              <a:gd name="connsiteY2" fmla="*/ 0 h 744583"/>
              <a:gd name="connsiteX3" fmla="*/ 529046 w 705394"/>
              <a:gd name="connsiteY3" fmla="*/ 0 h 744583"/>
              <a:gd name="connsiteX4" fmla="*/ 618983 w 705394"/>
              <a:gd name="connsiteY4" fmla="*/ 379737 h 744583"/>
              <a:gd name="connsiteX5" fmla="*/ 705394 w 705394"/>
              <a:gd name="connsiteY5" fmla="*/ 744583 h 744583"/>
              <a:gd name="connsiteX6" fmla="*/ 352697 w 705394"/>
              <a:gd name="connsiteY6" fmla="*/ 744583 h 744583"/>
              <a:gd name="connsiteX7" fmla="*/ 0 w 705394"/>
              <a:gd name="connsiteY7" fmla="*/ 744583 h 744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5394" h="744583" extrusionOk="0">
                <a:moveTo>
                  <a:pt x="0" y="744583"/>
                </a:moveTo>
                <a:cubicBezTo>
                  <a:pt x="12881" y="608926"/>
                  <a:pt x="54385" y="440252"/>
                  <a:pt x="91701" y="357400"/>
                </a:cubicBezTo>
                <a:cubicBezTo>
                  <a:pt x="129017" y="274548"/>
                  <a:pt x="131685" y="157574"/>
                  <a:pt x="176349" y="0"/>
                </a:cubicBezTo>
                <a:cubicBezTo>
                  <a:pt x="320494" y="12735"/>
                  <a:pt x="363906" y="-13978"/>
                  <a:pt x="529046" y="0"/>
                </a:cubicBezTo>
                <a:cubicBezTo>
                  <a:pt x="553776" y="159584"/>
                  <a:pt x="577400" y="271266"/>
                  <a:pt x="618983" y="379737"/>
                </a:cubicBezTo>
                <a:cubicBezTo>
                  <a:pt x="660566" y="488208"/>
                  <a:pt x="672523" y="616451"/>
                  <a:pt x="705394" y="744583"/>
                </a:cubicBezTo>
                <a:cubicBezTo>
                  <a:pt x="620518" y="739116"/>
                  <a:pt x="525730" y="759450"/>
                  <a:pt x="352697" y="744583"/>
                </a:cubicBezTo>
                <a:cubicBezTo>
                  <a:pt x="179664" y="729716"/>
                  <a:pt x="166152" y="742576"/>
                  <a:pt x="0" y="744583"/>
                </a:cubicBezTo>
                <a:close/>
              </a:path>
            </a:pathLst>
          </a:cu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143563294">
                  <a:prstGeom prst="trapezoid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rapezoid 4">
            <a:extLst>
              <a:ext uri="{FF2B5EF4-FFF2-40B4-BE49-F238E27FC236}">
                <a16:creationId xmlns:a16="http://schemas.microsoft.com/office/drawing/2014/main" id="{1112F692-38DC-C256-0DE3-A05CE4676620}"/>
              </a:ext>
            </a:extLst>
          </p:cNvPr>
          <p:cNvSpPr/>
          <p:nvPr/>
        </p:nvSpPr>
        <p:spPr>
          <a:xfrm>
            <a:off x="1054698" y="3805646"/>
            <a:ext cx="705394" cy="744583"/>
          </a:xfrm>
          <a:custGeom>
            <a:avLst/>
            <a:gdLst>
              <a:gd name="connsiteX0" fmla="*/ 0 w 705394"/>
              <a:gd name="connsiteY0" fmla="*/ 744583 h 744583"/>
              <a:gd name="connsiteX1" fmla="*/ 91701 w 705394"/>
              <a:gd name="connsiteY1" fmla="*/ 357400 h 744583"/>
              <a:gd name="connsiteX2" fmla="*/ 176349 w 705394"/>
              <a:gd name="connsiteY2" fmla="*/ 0 h 744583"/>
              <a:gd name="connsiteX3" fmla="*/ 529046 w 705394"/>
              <a:gd name="connsiteY3" fmla="*/ 0 h 744583"/>
              <a:gd name="connsiteX4" fmla="*/ 618983 w 705394"/>
              <a:gd name="connsiteY4" fmla="*/ 379737 h 744583"/>
              <a:gd name="connsiteX5" fmla="*/ 705394 w 705394"/>
              <a:gd name="connsiteY5" fmla="*/ 744583 h 744583"/>
              <a:gd name="connsiteX6" fmla="*/ 352697 w 705394"/>
              <a:gd name="connsiteY6" fmla="*/ 744583 h 744583"/>
              <a:gd name="connsiteX7" fmla="*/ 0 w 705394"/>
              <a:gd name="connsiteY7" fmla="*/ 744583 h 744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5394" h="744583" extrusionOk="0">
                <a:moveTo>
                  <a:pt x="0" y="744583"/>
                </a:moveTo>
                <a:cubicBezTo>
                  <a:pt x="12881" y="608926"/>
                  <a:pt x="54385" y="440252"/>
                  <a:pt x="91701" y="357400"/>
                </a:cubicBezTo>
                <a:cubicBezTo>
                  <a:pt x="129017" y="274548"/>
                  <a:pt x="131685" y="157574"/>
                  <a:pt x="176349" y="0"/>
                </a:cubicBezTo>
                <a:cubicBezTo>
                  <a:pt x="320494" y="12735"/>
                  <a:pt x="363906" y="-13978"/>
                  <a:pt x="529046" y="0"/>
                </a:cubicBezTo>
                <a:cubicBezTo>
                  <a:pt x="553776" y="159584"/>
                  <a:pt x="577400" y="271266"/>
                  <a:pt x="618983" y="379737"/>
                </a:cubicBezTo>
                <a:cubicBezTo>
                  <a:pt x="660566" y="488208"/>
                  <a:pt x="672523" y="616451"/>
                  <a:pt x="705394" y="744583"/>
                </a:cubicBezTo>
                <a:cubicBezTo>
                  <a:pt x="620518" y="739116"/>
                  <a:pt x="525730" y="759450"/>
                  <a:pt x="352697" y="744583"/>
                </a:cubicBezTo>
                <a:cubicBezTo>
                  <a:pt x="179664" y="729716"/>
                  <a:pt x="166152" y="742576"/>
                  <a:pt x="0" y="744583"/>
                </a:cubicBezTo>
                <a:close/>
              </a:path>
            </a:pathLst>
          </a:cu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143563294">
                  <a:prstGeom prst="trapezoid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6" name="Trapezoid 5">
            <a:extLst>
              <a:ext uri="{FF2B5EF4-FFF2-40B4-BE49-F238E27FC236}">
                <a16:creationId xmlns:a16="http://schemas.microsoft.com/office/drawing/2014/main" id="{C84809D8-AD84-6824-3A83-577DF2E34E4C}"/>
              </a:ext>
            </a:extLst>
          </p:cNvPr>
          <p:cNvSpPr/>
          <p:nvPr/>
        </p:nvSpPr>
        <p:spPr>
          <a:xfrm>
            <a:off x="1056483" y="4352108"/>
            <a:ext cx="705394" cy="744583"/>
          </a:xfrm>
          <a:custGeom>
            <a:avLst/>
            <a:gdLst>
              <a:gd name="connsiteX0" fmla="*/ 0 w 705394"/>
              <a:gd name="connsiteY0" fmla="*/ 744583 h 744583"/>
              <a:gd name="connsiteX1" fmla="*/ 91701 w 705394"/>
              <a:gd name="connsiteY1" fmla="*/ 357400 h 744583"/>
              <a:gd name="connsiteX2" fmla="*/ 176349 w 705394"/>
              <a:gd name="connsiteY2" fmla="*/ 0 h 744583"/>
              <a:gd name="connsiteX3" fmla="*/ 529046 w 705394"/>
              <a:gd name="connsiteY3" fmla="*/ 0 h 744583"/>
              <a:gd name="connsiteX4" fmla="*/ 618983 w 705394"/>
              <a:gd name="connsiteY4" fmla="*/ 379737 h 744583"/>
              <a:gd name="connsiteX5" fmla="*/ 705394 w 705394"/>
              <a:gd name="connsiteY5" fmla="*/ 744583 h 744583"/>
              <a:gd name="connsiteX6" fmla="*/ 352697 w 705394"/>
              <a:gd name="connsiteY6" fmla="*/ 744583 h 744583"/>
              <a:gd name="connsiteX7" fmla="*/ 0 w 705394"/>
              <a:gd name="connsiteY7" fmla="*/ 744583 h 744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5394" h="744583" extrusionOk="0">
                <a:moveTo>
                  <a:pt x="0" y="744583"/>
                </a:moveTo>
                <a:cubicBezTo>
                  <a:pt x="12881" y="608926"/>
                  <a:pt x="54385" y="440252"/>
                  <a:pt x="91701" y="357400"/>
                </a:cubicBezTo>
                <a:cubicBezTo>
                  <a:pt x="129017" y="274548"/>
                  <a:pt x="131685" y="157574"/>
                  <a:pt x="176349" y="0"/>
                </a:cubicBezTo>
                <a:cubicBezTo>
                  <a:pt x="320494" y="12735"/>
                  <a:pt x="363906" y="-13978"/>
                  <a:pt x="529046" y="0"/>
                </a:cubicBezTo>
                <a:cubicBezTo>
                  <a:pt x="553776" y="159584"/>
                  <a:pt x="577400" y="271266"/>
                  <a:pt x="618983" y="379737"/>
                </a:cubicBezTo>
                <a:cubicBezTo>
                  <a:pt x="660566" y="488208"/>
                  <a:pt x="672523" y="616451"/>
                  <a:pt x="705394" y="744583"/>
                </a:cubicBezTo>
                <a:cubicBezTo>
                  <a:pt x="620518" y="739116"/>
                  <a:pt x="525730" y="759450"/>
                  <a:pt x="352697" y="744583"/>
                </a:cubicBezTo>
                <a:cubicBezTo>
                  <a:pt x="179664" y="729716"/>
                  <a:pt x="166152" y="742576"/>
                  <a:pt x="0" y="744583"/>
                </a:cubicBezTo>
                <a:close/>
              </a:path>
            </a:pathLst>
          </a:cu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143563294">
                  <a:prstGeom prst="trapezoid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rapezoid 6">
            <a:extLst>
              <a:ext uri="{FF2B5EF4-FFF2-40B4-BE49-F238E27FC236}">
                <a16:creationId xmlns:a16="http://schemas.microsoft.com/office/drawing/2014/main" id="{51D059BD-E96C-4D5D-29BA-678F241CAC2F}"/>
              </a:ext>
            </a:extLst>
          </p:cNvPr>
          <p:cNvSpPr/>
          <p:nvPr/>
        </p:nvSpPr>
        <p:spPr>
          <a:xfrm>
            <a:off x="1054874" y="4173582"/>
            <a:ext cx="705394" cy="744583"/>
          </a:xfrm>
          <a:custGeom>
            <a:avLst/>
            <a:gdLst>
              <a:gd name="connsiteX0" fmla="*/ 0 w 705394"/>
              <a:gd name="connsiteY0" fmla="*/ 744583 h 744583"/>
              <a:gd name="connsiteX1" fmla="*/ 91701 w 705394"/>
              <a:gd name="connsiteY1" fmla="*/ 357400 h 744583"/>
              <a:gd name="connsiteX2" fmla="*/ 176349 w 705394"/>
              <a:gd name="connsiteY2" fmla="*/ 0 h 744583"/>
              <a:gd name="connsiteX3" fmla="*/ 529046 w 705394"/>
              <a:gd name="connsiteY3" fmla="*/ 0 h 744583"/>
              <a:gd name="connsiteX4" fmla="*/ 618983 w 705394"/>
              <a:gd name="connsiteY4" fmla="*/ 379737 h 744583"/>
              <a:gd name="connsiteX5" fmla="*/ 705394 w 705394"/>
              <a:gd name="connsiteY5" fmla="*/ 744583 h 744583"/>
              <a:gd name="connsiteX6" fmla="*/ 352697 w 705394"/>
              <a:gd name="connsiteY6" fmla="*/ 744583 h 744583"/>
              <a:gd name="connsiteX7" fmla="*/ 0 w 705394"/>
              <a:gd name="connsiteY7" fmla="*/ 744583 h 744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5394" h="744583" extrusionOk="0">
                <a:moveTo>
                  <a:pt x="0" y="744583"/>
                </a:moveTo>
                <a:cubicBezTo>
                  <a:pt x="12881" y="608926"/>
                  <a:pt x="54385" y="440252"/>
                  <a:pt x="91701" y="357400"/>
                </a:cubicBezTo>
                <a:cubicBezTo>
                  <a:pt x="129017" y="274548"/>
                  <a:pt x="131685" y="157574"/>
                  <a:pt x="176349" y="0"/>
                </a:cubicBezTo>
                <a:cubicBezTo>
                  <a:pt x="320494" y="12735"/>
                  <a:pt x="363906" y="-13978"/>
                  <a:pt x="529046" y="0"/>
                </a:cubicBezTo>
                <a:cubicBezTo>
                  <a:pt x="553776" y="159584"/>
                  <a:pt x="577400" y="271266"/>
                  <a:pt x="618983" y="379737"/>
                </a:cubicBezTo>
                <a:cubicBezTo>
                  <a:pt x="660566" y="488208"/>
                  <a:pt x="672523" y="616451"/>
                  <a:pt x="705394" y="744583"/>
                </a:cubicBezTo>
                <a:cubicBezTo>
                  <a:pt x="620518" y="739116"/>
                  <a:pt x="525730" y="759450"/>
                  <a:pt x="352697" y="744583"/>
                </a:cubicBezTo>
                <a:cubicBezTo>
                  <a:pt x="179664" y="729716"/>
                  <a:pt x="166152" y="742576"/>
                  <a:pt x="0" y="744583"/>
                </a:cubicBezTo>
                <a:close/>
              </a:path>
            </a:pathLst>
          </a:cu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143563294">
                  <a:prstGeom prst="trapezoid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rapezoid 7">
            <a:extLst>
              <a:ext uri="{FF2B5EF4-FFF2-40B4-BE49-F238E27FC236}">
                <a16:creationId xmlns:a16="http://schemas.microsoft.com/office/drawing/2014/main" id="{370B3BE6-97D7-06A2-C097-3FD573CB35D7}"/>
              </a:ext>
            </a:extLst>
          </p:cNvPr>
          <p:cNvSpPr/>
          <p:nvPr/>
        </p:nvSpPr>
        <p:spPr>
          <a:xfrm>
            <a:off x="1054698" y="3622767"/>
            <a:ext cx="705394" cy="744583"/>
          </a:xfrm>
          <a:custGeom>
            <a:avLst/>
            <a:gdLst>
              <a:gd name="connsiteX0" fmla="*/ 0 w 705394"/>
              <a:gd name="connsiteY0" fmla="*/ 744583 h 744583"/>
              <a:gd name="connsiteX1" fmla="*/ 91701 w 705394"/>
              <a:gd name="connsiteY1" fmla="*/ 357400 h 744583"/>
              <a:gd name="connsiteX2" fmla="*/ 176349 w 705394"/>
              <a:gd name="connsiteY2" fmla="*/ 0 h 744583"/>
              <a:gd name="connsiteX3" fmla="*/ 529046 w 705394"/>
              <a:gd name="connsiteY3" fmla="*/ 0 h 744583"/>
              <a:gd name="connsiteX4" fmla="*/ 618983 w 705394"/>
              <a:gd name="connsiteY4" fmla="*/ 379737 h 744583"/>
              <a:gd name="connsiteX5" fmla="*/ 705394 w 705394"/>
              <a:gd name="connsiteY5" fmla="*/ 744583 h 744583"/>
              <a:gd name="connsiteX6" fmla="*/ 352697 w 705394"/>
              <a:gd name="connsiteY6" fmla="*/ 744583 h 744583"/>
              <a:gd name="connsiteX7" fmla="*/ 0 w 705394"/>
              <a:gd name="connsiteY7" fmla="*/ 744583 h 744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5394" h="744583" extrusionOk="0">
                <a:moveTo>
                  <a:pt x="0" y="744583"/>
                </a:moveTo>
                <a:cubicBezTo>
                  <a:pt x="12881" y="608926"/>
                  <a:pt x="54385" y="440252"/>
                  <a:pt x="91701" y="357400"/>
                </a:cubicBezTo>
                <a:cubicBezTo>
                  <a:pt x="129017" y="274548"/>
                  <a:pt x="131685" y="157574"/>
                  <a:pt x="176349" y="0"/>
                </a:cubicBezTo>
                <a:cubicBezTo>
                  <a:pt x="320494" y="12735"/>
                  <a:pt x="363906" y="-13978"/>
                  <a:pt x="529046" y="0"/>
                </a:cubicBezTo>
                <a:cubicBezTo>
                  <a:pt x="553776" y="159584"/>
                  <a:pt x="577400" y="271266"/>
                  <a:pt x="618983" y="379737"/>
                </a:cubicBezTo>
                <a:cubicBezTo>
                  <a:pt x="660566" y="488208"/>
                  <a:pt x="672523" y="616451"/>
                  <a:pt x="705394" y="744583"/>
                </a:cubicBezTo>
                <a:cubicBezTo>
                  <a:pt x="620518" y="739116"/>
                  <a:pt x="525730" y="759450"/>
                  <a:pt x="352697" y="744583"/>
                </a:cubicBezTo>
                <a:cubicBezTo>
                  <a:pt x="179664" y="729716"/>
                  <a:pt x="166152" y="742576"/>
                  <a:pt x="0" y="744583"/>
                </a:cubicBezTo>
                <a:close/>
              </a:path>
            </a:pathLst>
          </a:cu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143563294">
                  <a:prstGeom prst="trapezoid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Trapezoid 8">
            <a:extLst>
              <a:ext uri="{FF2B5EF4-FFF2-40B4-BE49-F238E27FC236}">
                <a16:creationId xmlns:a16="http://schemas.microsoft.com/office/drawing/2014/main" id="{ABE548C1-AC94-4912-31AA-4C7E55E9F5AA}"/>
              </a:ext>
            </a:extLst>
          </p:cNvPr>
          <p:cNvSpPr/>
          <p:nvPr/>
        </p:nvSpPr>
        <p:spPr>
          <a:xfrm>
            <a:off x="1054698" y="3422471"/>
            <a:ext cx="705394" cy="744583"/>
          </a:xfrm>
          <a:custGeom>
            <a:avLst/>
            <a:gdLst>
              <a:gd name="connsiteX0" fmla="*/ 0 w 705394"/>
              <a:gd name="connsiteY0" fmla="*/ 744583 h 744583"/>
              <a:gd name="connsiteX1" fmla="*/ 91701 w 705394"/>
              <a:gd name="connsiteY1" fmla="*/ 357400 h 744583"/>
              <a:gd name="connsiteX2" fmla="*/ 176349 w 705394"/>
              <a:gd name="connsiteY2" fmla="*/ 0 h 744583"/>
              <a:gd name="connsiteX3" fmla="*/ 529046 w 705394"/>
              <a:gd name="connsiteY3" fmla="*/ 0 h 744583"/>
              <a:gd name="connsiteX4" fmla="*/ 618983 w 705394"/>
              <a:gd name="connsiteY4" fmla="*/ 379737 h 744583"/>
              <a:gd name="connsiteX5" fmla="*/ 705394 w 705394"/>
              <a:gd name="connsiteY5" fmla="*/ 744583 h 744583"/>
              <a:gd name="connsiteX6" fmla="*/ 352697 w 705394"/>
              <a:gd name="connsiteY6" fmla="*/ 744583 h 744583"/>
              <a:gd name="connsiteX7" fmla="*/ 0 w 705394"/>
              <a:gd name="connsiteY7" fmla="*/ 744583 h 744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5394" h="744583" extrusionOk="0">
                <a:moveTo>
                  <a:pt x="0" y="744583"/>
                </a:moveTo>
                <a:cubicBezTo>
                  <a:pt x="12881" y="608926"/>
                  <a:pt x="54385" y="440252"/>
                  <a:pt x="91701" y="357400"/>
                </a:cubicBezTo>
                <a:cubicBezTo>
                  <a:pt x="129017" y="274548"/>
                  <a:pt x="131685" y="157574"/>
                  <a:pt x="176349" y="0"/>
                </a:cubicBezTo>
                <a:cubicBezTo>
                  <a:pt x="320494" y="12735"/>
                  <a:pt x="363906" y="-13978"/>
                  <a:pt x="529046" y="0"/>
                </a:cubicBezTo>
                <a:cubicBezTo>
                  <a:pt x="553776" y="159584"/>
                  <a:pt x="577400" y="271266"/>
                  <a:pt x="618983" y="379737"/>
                </a:cubicBezTo>
                <a:cubicBezTo>
                  <a:pt x="660566" y="488208"/>
                  <a:pt x="672523" y="616451"/>
                  <a:pt x="705394" y="744583"/>
                </a:cubicBezTo>
                <a:cubicBezTo>
                  <a:pt x="620518" y="739116"/>
                  <a:pt x="525730" y="759450"/>
                  <a:pt x="352697" y="744583"/>
                </a:cubicBezTo>
                <a:cubicBezTo>
                  <a:pt x="179664" y="729716"/>
                  <a:pt x="166152" y="742576"/>
                  <a:pt x="0" y="744583"/>
                </a:cubicBezTo>
                <a:close/>
              </a:path>
            </a:pathLst>
          </a:cu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143563294">
                  <a:prstGeom prst="trapezoid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23500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8148E-6 L 0.39271 0.1393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35" y="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59259E-6 L 0.31007 0.11018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03" y="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22222E-6 L 0.22222 0.08264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11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59259E-6 L 0.34618 -0.05416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09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8148E-6 L 0.25868 -0.08055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34" y="-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30972 -0.21482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86" y="-1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809D9-A58B-7E3C-1DCA-B6A6EE1EC6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BBBE25A-F0B4-037C-C168-223D3AA6DB1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250" r="-26366" b="-17881"/>
            </a:stretch>
          </a:blipFill>
        </p:spPr>
        <p:txBody>
          <a:bodyPr/>
          <a:lstStyle/>
          <a:p>
            <a:pPr defTabSz="857250" fontAlgn="auto">
              <a:spcBef>
                <a:spcPts val="0"/>
              </a:spcBef>
              <a:spcAft>
                <a:spcPts val="0"/>
              </a:spcAft>
            </a:pPr>
            <a:endParaRPr lang="en-US" sz="1688" i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2" name="Freeform 3">
            <a:extLst>
              <a:ext uri="{FF2B5EF4-FFF2-40B4-BE49-F238E27FC236}">
                <a16:creationId xmlns:a16="http://schemas.microsoft.com/office/drawing/2014/main" id="{DF14ADB6-1676-25C5-3E8F-87C814986E33}"/>
              </a:ext>
            </a:extLst>
          </p:cNvPr>
          <p:cNvSpPr/>
          <p:nvPr/>
        </p:nvSpPr>
        <p:spPr>
          <a:xfrm>
            <a:off x="-914620" y="-6529"/>
            <a:ext cx="10342298" cy="6858000"/>
          </a:xfrm>
          <a:custGeom>
            <a:avLst/>
            <a:gdLst/>
            <a:ahLst/>
            <a:cxnLst/>
            <a:rect l="l" t="t" r="r" b="b"/>
            <a:pathLst>
              <a:path w="11107985" h="7400695">
                <a:moveTo>
                  <a:pt x="0" y="0"/>
                </a:moveTo>
                <a:lnTo>
                  <a:pt x="11107985" y="0"/>
                </a:lnTo>
                <a:lnTo>
                  <a:pt x="11107985" y="7400695"/>
                </a:lnTo>
                <a:lnTo>
                  <a:pt x="0" y="74006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857250" fontAlgn="auto">
              <a:spcBef>
                <a:spcPts val="0"/>
              </a:spcBef>
              <a:spcAft>
                <a:spcPts val="0"/>
              </a:spcAft>
            </a:pPr>
            <a:endParaRPr lang="en-US" sz="1688" i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CDFFEB-D922-9E74-2339-00FAA0FB6148}"/>
              </a:ext>
            </a:extLst>
          </p:cNvPr>
          <p:cNvSpPr txBox="1"/>
          <p:nvPr/>
        </p:nvSpPr>
        <p:spPr>
          <a:xfrm>
            <a:off x="7104932" y="1088968"/>
            <a:ext cx="804166" cy="56803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endParaRPr lang="en-AU" sz="4000" i="0">
              <a:solidFill>
                <a:schemeClr val="tx1"/>
              </a:solidFill>
              <a:latin typeface="Ink Free" panose="03080402000500000000" pitchFamily="66" charset="0"/>
              <a:cs typeface="Calibri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74C7FF9-CCAC-CA9B-DC3A-8E7DD17D4EDA}"/>
              </a:ext>
            </a:extLst>
          </p:cNvPr>
          <p:cNvGrpSpPr/>
          <p:nvPr/>
        </p:nvGrpSpPr>
        <p:grpSpPr>
          <a:xfrm>
            <a:off x="1119424" y="1557493"/>
            <a:ext cx="731520" cy="822960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6A8C8CE8-54F5-FA54-56EA-3D979A6D3E76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6A8C8CE8-54F5-FA54-56EA-3D979A6D3E76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61504" y="1131475"/>
                  <a:ext cx="446262" cy="50991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F4C427DC-34A1-165D-4CB4-01FB20DEC912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F4C427DC-34A1-165D-4CB4-01FB20DEC912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55112" y="1131479"/>
                  <a:ext cx="292886" cy="523583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5F092309-A23F-405D-7B42-14C35B2360B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36568" b="36991"/>
          <a:stretch/>
        </p:blipFill>
        <p:spPr>
          <a:xfrm>
            <a:off x="3369842" y="752354"/>
            <a:ext cx="2057399" cy="544011"/>
          </a:xfrm>
          <a:prstGeom prst="rect">
            <a:avLst/>
          </a:prstGeom>
        </p:spPr>
      </p:pic>
      <p:sp>
        <p:nvSpPr>
          <p:cNvPr id="4" name="Trapezoid 3">
            <a:extLst>
              <a:ext uri="{FF2B5EF4-FFF2-40B4-BE49-F238E27FC236}">
                <a16:creationId xmlns:a16="http://schemas.microsoft.com/office/drawing/2014/main" id="{823DFFD4-C127-E850-E6F4-24610FEBD608}"/>
              </a:ext>
            </a:extLst>
          </p:cNvPr>
          <p:cNvSpPr/>
          <p:nvPr/>
        </p:nvSpPr>
        <p:spPr>
          <a:xfrm>
            <a:off x="1054874" y="3992879"/>
            <a:ext cx="705394" cy="744583"/>
          </a:xfrm>
          <a:custGeom>
            <a:avLst/>
            <a:gdLst>
              <a:gd name="connsiteX0" fmla="*/ 0 w 705394"/>
              <a:gd name="connsiteY0" fmla="*/ 744583 h 744583"/>
              <a:gd name="connsiteX1" fmla="*/ 91701 w 705394"/>
              <a:gd name="connsiteY1" fmla="*/ 357400 h 744583"/>
              <a:gd name="connsiteX2" fmla="*/ 176349 w 705394"/>
              <a:gd name="connsiteY2" fmla="*/ 0 h 744583"/>
              <a:gd name="connsiteX3" fmla="*/ 529046 w 705394"/>
              <a:gd name="connsiteY3" fmla="*/ 0 h 744583"/>
              <a:gd name="connsiteX4" fmla="*/ 618983 w 705394"/>
              <a:gd name="connsiteY4" fmla="*/ 379737 h 744583"/>
              <a:gd name="connsiteX5" fmla="*/ 705394 w 705394"/>
              <a:gd name="connsiteY5" fmla="*/ 744583 h 744583"/>
              <a:gd name="connsiteX6" fmla="*/ 352697 w 705394"/>
              <a:gd name="connsiteY6" fmla="*/ 744583 h 744583"/>
              <a:gd name="connsiteX7" fmla="*/ 0 w 705394"/>
              <a:gd name="connsiteY7" fmla="*/ 744583 h 744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5394" h="744583" extrusionOk="0">
                <a:moveTo>
                  <a:pt x="0" y="744583"/>
                </a:moveTo>
                <a:cubicBezTo>
                  <a:pt x="12881" y="608926"/>
                  <a:pt x="54385" y="440252"/>
                  <a:pt x="91701" y="357400"/>
                </a:cubicBezTo>
                <a:cubicBezTo>
                  <a:pt x="129017" y="274548"/>
                  <a:pt x="131685" y="157574"/>
                  <a:pt x="176349" y="0"/>
                </a:cubicBezTo>
                <a:cubicBezTo>
                  <a:pt x="320494" y="12735"/>
                  <a:pt x="363906" y="-13978"/>
                  <a:pt x="529046" y="0"/>
                </a:cubicBezTo>
                <a:cubicBezTo>
                  <a:pt x="553776" y="159584"/>
                  <a:pt x="577400" y="271266"/>
                  <a:pt x="618983" y="379737"/>
                </a:cubicBezTo>
                <a:cubicBezTo>
                  <a:pt x="660566" y="488208"/>
                  <a:pt x="672523" y="616451"/>
                  <a:pt x="705394" y="744583"/>
                </a:cubicBezTo>
                <a:cubicBezTo>
                  <a:pt x="620518" y="739116"/>
                  <a:pt x="525730" y="759450"/>
                  <a:pt x="352697" y="744583"/>
                </a:cubicBezTo>
                <a:cubicBezTo>
                  <a:pt x="179664" y="729716"/>
                  <a:pt x="166152" y="742576"/>
                  <a:pt x="0" y="744583"/>
                </a:cubicBezTo>
                <a:close/>
              </a:path>
            </a:pathLst>
          </a:cu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143563294">
                  <a:prstGeom prst="trapezoid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rapezoid 4">
            <a:extLst>
              <a:ext uri="{FF2B5EF4-FFF2-40B4-BE49-F238E27FC236}">
                <a16:creationId xmlns:a16="http://schemas.microsoft.com/office/drawing/2014/main" id="{EFB82C87-EAA8-3A81-F7A9-637EB188B7DC}"/>
              </a:ext>
            </a:extLst>
          </p:cNvPr>
          <p:cNvSpPr/>
          <p:nvPr/>
        </p:nvSpPr>
        <p:spPr>
          <a:xfrm>
            <a:off x="1054698" y="3805646"/>
            <a:ext cx="705394" cy="744583"/>
          </a:xfrm>
          <a:custGeom>
            <a:avLst/>
            <a:gdLst>
              <a:gd name="connsiteX0" fmla="*/ 0 w 705394"/>
              <a:gd name="connsiteY0" fmla="*/ 744583 h 744583"/>
              <a:gd name="connsiteX1" fmla="*/ 91701 w 705394"/>
              <a:gd name="connsiteY1" fmla="*/ 357400 h 744583"/>
              <a:gd name="connsiteX2" fmla="*/ 176349 w 705394"/>
              <a:gd name="connsiteY2" fmla="*/ 0 h 744583"/>
              <a:gd name="connsiteX3" fmla="*/ 529046 w 705394"/>
              <a:gd name="connsiteY3" fmla="*/ 0 h 744583"/>
              <a:gd name="connsiteX4" fmla="*/ 618983 w 705394"/>
              <a:gd name="connsiteY4" fmla="*/ 379737 h 744583"/>
              <a:gd name="connsiteX5" fmla="*/ 705394 w 705394"/>
              <a:gd name="connsiteY5" fmla="*/ 744583 h 744583"/>
              <a:gd name="connsiteX6" fmla="*/ 352697 w 705394"/>
              <a:gd name="connsiteY6" fmla="*/ 744583 h 744583"/>
              <a:gd name="connsiteX7" fmla="*/ 0 w 705394"/>
              <a:gd name="connsiteY7" fmla="*/ 744583 h 744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5394" h="744583" extrusionOk="0">
                <a:moveTo>
                  <a:pt x="0" y="744583"/>
                </a:moveTo>
                <a:cubicBezTo>
                  <a:pt x="12881" y="608926"/>
                  <a:pt x="54385" y="440252"/>
                  <a:pt x="91701" y="357400"/>
                </a:cubicBezTo>
                <a:cubicBezTo>
                  <a:pt x="129017" y="274548"/>
                  <a:pt x="131685" y="157574"/>
                  <a:pt x="176349" y="0"/>
                </a:cubicBezTo>
                <a:cubicBezTo>
                  <a:pt x="320494" y="12735"/>
                  <a:pt x="363906" y="-13978"/>
                  <a:pt x="529046" y="0"/>
                </a:cubicBezTo>
                <a:cubicBezTo>
                  <a:pt x="553776" y="159584"/>
                  <a:pt x="577400" y="271266"/>
                  <a:pt x="618983" y="379737"/>
                </a:cubicBezTo>
                <a:cubicBezTo>
                  <a:pt x="660566" y="488208"/>
                  <a:pt x="672523" y="616451"/>
                  <a:pt x="705394" y="744583"/>
                </a:cubicBezTo>
                <a:cubicBezTo>
                  <a:pt x="620518" y="739116"/>
                  <a:pt x="525730" y="759450"/>
                  <a:pt x="352697" y="744583"/>
                </a:cubicBezTo>
                <a:cubicBezTo>
                  <a:pt x="179664" y="729716"/>
                  <a:pt x="166152" y="742576"/>
                  <a:pt x="0" y="744583"/>
                </a:cubicBezTo>
                <a:close/>
              </a:path>
            </a:pathLst>
          </a:cu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143563294">
                  <a:prstGeom prst="trapezoid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6" name="Trapezoid 5">
            <a:extLst>
              <a:ext uri="{FF2B5EF4-FFF2-40B4-BE49-F238E27FC236}">
                <a16:creationId xmlns:a16="http://schemas.microsoft.com/office/drawing/2014/main" id="{52B6FE9D-9CD4-8205-E5DD-3BBC8F77520B}"/>
              </a:ext>
            </a:extLst>
          </p:cNvPr>
          <p:cNvSpPr/>
          <p:nvPr/>
        </p:nvSpPr>
        <p:spPr>
          <a:xfrm>
            <a:off x="1056483" y="4352108"/>
            <a:ext cx="705394" cy="744583"/>
          </a:xfrm>
          <a:custGeom>
            <a:avLst/>
            <a:gdLst>
              <a:gd name="connsiteX0" fmla="*/ 0 w 705394"/>
              <a:gd name="connsiteY0" fmla="*/ 744583 h 744583"/>
              <a:gd name="connsiteX1" fmla="*/ 91701 w 705394"/>
              <a:gd name="connsiteY1" fmla="*/ 357400 h 744583"/>
              <a:gd name="connsiteX2" fmla="*/ 176349 w 705394"/>
              <a:gd name="connsiteY2" fmla="*/ 0 h 744583"/>
              <a:gd name="connsiteX3" fmla="*/ 529046 w 705394"/>
              <a:gd name="connsiteY3" fmla="*/ 0 h 744583"/>
              <a:gd name="connsiteX4" fmla="*/ 618983 w 705394"/>
              <a:gd name="connsiteY4" fmla="*/ 379737 h 744583"/>
              <a:gd name="connsiteX5" fmla="*/ 705394 w 705394"/>
              <a:gd name="connsiteY5" fmla="*/ 744583 h 744583"/>
              <a:gd name="connsiteX6" fmla="*/ 352697 w 705394"/>
              <a:gd name="connsiteY6" fmla="*/ 744583 h 744583"/>
              <a:gd name="connsiteX7" fmla="*/ 0 w 705394"/>
              <a:gd name="connsiteY7" fmla="*/ 744583 h 744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5394" h="744583" extrusionOk="0">
                <a:moveTo>
                  <a:pt x="0" y="744583"/>
                </a:moveTo>
                <a:cubicBezTo>
                  <a:pt x="12881" y="608926"/>
                  <a:pt x="54385" y="440252"/>
                  <a:pt x="91701" y="357400"/>
                </a:cubicBezTo>
                <a:cubicBezTo>
                  <a:pt x="129017" y="274548"/>
                  <a:pt x="131685" y="157574"/>
                  <a:pt x="176349" y="0"/>
                </a:cubicBezTo>
                <a:cubicBezTo>
                  <a:pt x="320494" y="12735"/>
                  <a:pt x="363906" y="-13978"/>
                  <a:pt x="529046" y="0"/>
                </a:cubicBezTo>
                <a:cubicBezTo>
                  <a:pt x="553776" y="159584"/>
                  <a:pt x="577400" y="271266"/>
                  <a:pt x="618983" y="379737"/>
                </a:cubicBezTo>
                <a:cubicBezTo>
                  <a:pt x="660566" y="488208"/>
                  <a:pt x="672523" y="616451"/>
                  <a:pt x="705394" y="744583"/>
                </a:cubicBezTo>
                <a:cubicBezTo>
                  <a:pt x="620518" y="739116"/>
                  <a:pt x="525730" y="759450"/>
                  <a:pt x="352697" y="744583"/>
                </a:cubicBezTo>
                <a:cubicBezTo>
                  <a:pt x="179664" y="729716"/>
                  <a:pt x="166152" y="742576"/>
                  <a:pt x="0" y="744583"/>
                </a:cubicBezTo>
                <a:close/>
              </a:path>
            </a:pathLst>
          </a:cu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143563294">
                  <a:prstGeom prst="trapezoid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rapezoid 6">
            <a:extLst>
              <a:ext uri="{FF2B5EF4-FFF2-40B4-BE49-F238E27FC236}">
                <a16:creationId xmlns:a16="http://schemas.microsoft.com/office/drawing/2014/main" id="{F1C97E07-BF15-BB73-7D3D-B68003CA550A}"/>
              </a:ext>
            </a:extLst>
          </p:cNvPr>
          <p:cNvSpPr/>
          <p:nvPr/>
        </p:nvSpPr>
        <p:spPr>
          <a:xfrm>
            <a:off x="1054874" y="4173582"/>
            <a:ext cx="705394" cy="744583"/>
          </a:xfrm>
          <a:custGeom>
            <a:avLst/>
            <a:gdLst>
              <a:gd name="connsiteX0" fmla="*/ 0 w 705394"/>
              <a:gd name="connsiteY0" fmla="*/ 744583 h 744583"/>
              <a:gd name="connsiteX1" fmla="*/ 91701 w 705394"/>
              <a:gd name="connsiteY1" fmla="*/ 357400 h 744583"/>
              <a:gd name="connsiteX2" fmla="*/ 176349 w 705394"/>
              <a:gd name="connsiteY2" fmla="*/ 0 h 744583"/>
              <a:gd name="connsiteX3" fmla="*/ 529046 w 705394"/>
              <a:gd name="connsiteY3" fmla="*/ 0 h 744583"/>
              <a:gd name="connsiteX4" fmla="*/ 618983 w 705394"/>
              <a:gd name="connsiteY4" fmla="*/ 379737 h 744583"/>
              <a:gd name="connsiteX5" fmla="*/ 705394 w 705394"/>
              <a:gd name="connsiteY5" fmla="*/ 744583 h 744583"/>
              <a:gd name="connsiteX6" fmla="*/ 352697 w 705394"/>
              <a:gd name="connsiteY6" fmla="*/ 744583 h 744583"/>
              <a:gd name="connsiteX7" fmla="*/ 0 w 705394"/>
              <a:gd name="connsiteY7" fmla="*/ 744583 h 744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5394" h="744583" extrusionOk="0">
                <a:moveTo>
                  <a:pt x="0" y="744583"/>
                </a:moveTo>
                <a:cubicBezTo>
                  <a:pt x="12881" y="608926"/>
                  <a:pt x="54385" y="440252"/>
                  <a:pt x="91701" y="357400"/>
                </a:cubicBezTo>
                <a:cubicBezTo>
                  <a:pt x="129017" y="274548"/>
                  <a:pt x="131685" y="157574"/>
                  <a:pt x="176349" y="0"/>
                </a:cubicBezTo>
                <a:cubicBezTo>
                  <a:pt x="320494" y="12735"/>
                  <a:pt x="363906" y="-13978"/>
                  <a:pt x="529046" y="0"/>
                </a:cubicBezTo>
                <a:cubicBezTo>
                  <a:pt x="553776" y="159584"/>
                  <a:pt x="577400" y="271266"/>
                  <a:pt x="618983" y="379737"/>
                </a:cubicBezTo>
                <a:cubicBezTo>
                  <a:pt x="660566" y="488208"/>
                  <a:pt x="672523" y="616451"/>
                  <a:pt x="705394" y="744583"/>
                </a:cubicBezTo>
                <a:cubicBezTo>
                  <a:pt x="620518" y="739116"/>
                  <a:pt x="525730" y="759450"/>
                  <a:pt x="352697" y="744583"/>
                </a:cubicBezTo>
                <a:cubicBezTo>
                  <a:pt x="179664" y="729716"/>
                  <a:pt x="166152" y="742576"/>
                  <a:pt x="0" y="744583"/>
                </a:cubicBezTo>
                <a:close/>
              </a:path>
            </a:pathLst>
          </a:cu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143563294">
                  <a:prstGeom prst="trapezoid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rapezoid 7">
            <a:extLst>
              <a:ext uri="{FF2B5EF4-FFF2-40B4-BE49-F238E27FC236}">
                <a16:creationId xmlns:a16="http://schemas.microsoft.com/office/drawing/2014/main" id="{81DCED10-435C-A20E-CF44-F7ED765C4160}"/>
              </a:ext>
            </a:extLst>
          </p:cNvPr>
          <p:cNvSpPr/>
          <p:nvPr/>
        </p:nvSpPr>
        <p:spPr>
          <a:xfrm>
            <a:off x="1054698" y="3622767"/>
            <a:ext cx="705394" cy="744583"/>
          </a:xfrm>
          <a:custGeom>
            <a:avLst/>
            <a:gdLst>
              <a:gd name="connsiteX0" fmla="*/ 0 w 705394"/>
              <a:gd name="connsiteY0" fmla="*/ 744583 h 744583"/>
              <a:gd name="connsiteX1" fmla="*/ 91701 w 705394"/>
              <a:gd name="connsiteY1" fmla="*/ 357400 h 744583"/>
              <a:gd name="connsiteX2" fmla="*/ 176349 w 705394"/>
              <a:gd name="connsiteY2" fmla="*/ 0 h 744583"/>
              <a:gd name="connsiteX3" fmla="*/ 529046 w 705394"/>
              <a:gd name="connsiteY3" fmla="*/ 0 h 744583"/>
              <a:gd name="connsiteX4" fmla="*/ 618983 w 705394"/>
              <a:gd name="connsiteY4" fmla="*/ 379737 h 744583"/>
              <a:gd name="connsiteX5" fmla="*/ 705394 w 705394"/>
              <a:gd name="connsiteY5" fmla="*/ 744583 h 744583"/>
              <a:gd name="connsiteX6" fmla="*/ 352697 w 705394"/>
              <a:gd name="connsiteY6" fmla="*/ 744583 h 744583"/>
              <a:gd name="connsiteX7" fmla="*/ 0 w 705394"/>
              <a:gd name="connsiteY7" fmla="*/ 744583 h 744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5394" h="744583" extrusionOk="0">
                <a:moveTo>
                  <a:pt x="0" y="744583"/>
                </a:moveTo>
                <a:cubicBezTo>
                  <a:pt x="12881" y="608926"/>
                  <a:pt x="54385" y="440252"/>
                  <a:pt x="91701" y="357400"/>
                </a:cubicBezTo>
                <a:cubicBezTo>
                  <a:pt x="129017" y="274548"/>
                  <a:pt x="131685" y="157574"/>
                  <a:pt x="176349" y="0"/>
                </a:cubicBezTo>
                <a:cubicBezTo>
                  <a:pt x="320494" y="12735"/>
                  <a:pt x="363906" y="-13978"/>
                  <a:pt x="529046" y="0"/>
                </a:cubicBezTo>
                <a:cubicBezTo>
                  <a:pt x="553776" y="159584"/>
                  <a:pt x="577400" y="271266"/>
                  <a:pt x="618983" y="379737"/>
                </a:cubicBezTo>
                <a:cubicBezTo>
                  <a:pt x="660566" y="488208"/>
                  <a:pt x="672523" y="616451"/>
                  <a:pt x="705394" y="744583"/>
                </a:cubicBezTo>
                <a:cubicBezTo>
                  <a:pt x="620518" y="739116"/>
                  <a:pt x="525730" y="759450"/>
                  <a:pt x="352697" y="744583"/>
                </a:cubicBezTo>
                <a:cubicBezTo>
                  <a:pt x="179664" y="729716"/>
                  <a:pt x="166152" y="742576"/>
                  <a:pt x="0" y="744583"/>
                </a:cubicBezTo>
                <a:close/>
              </a:path>
            </a:pathLst>
          </a:cu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143563294">
                  <a:prstGeom prst="trapezoid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Trapezoid 8">
            <a:extLst>
              <a:ext uri="{FF2B5EF4-FFF2-40B4-BE49-F238E27FC236}">
                <a16:creationId xmlns:a16="http://schemas.microsoft.com/office/drawing/2014/main" id="{BCB85FD4-6492-C4D9-1210-70A2F9B59607}"/>
              </a:ext>
            </a:extLst>
          </p:cNvPr>
          <p:cNvSpPr/>
          <p:nvPr/>
        </p:nvSpPr>
        <p:spPr>
          <a:xfrm>
            <a:off x="1054698" y="3422471"/>
            <a:ext cx="705394" cy="744583"/>
          </a:xfrm>
          <a:custGeom>
            <a:avLst/>
            <a:gdLst>
              <a:gd name="connsiteX0" fmla="*/ 0 w 705394"/>
              <a:gd name="connsiteY0" fmla="*/ 744583 h 744583"/>
              <a:gd name="connsiteX1" fmla="*/ 91701 w 705394"/>
              <a:gd name="connsiteY1" fmla="*/ 357400 h 744583"/>
              <a:gd name="connsiteX2" fmla="*/ 176349 w 705394"/>
              <a:gd name="connsiteY2" fmla="*/ 0 h 744583"/>
              <a:gd name="connsiteX3" fmla="*/ 529046 w 705394"/>
              <a:gd name="connsiteY3" fmla="*/ 0 h 744583"/>
              <a:gd name="connsiteX4" fmla="*/ 618983 w 705394"/>
              <a:gd name="connsiteY4" fmla="*/ 379737 h 744583"/>
              <a:gd name="connsiteX5" fmla="*/ 705394 w 705394"/>
              <a:gd name="connsiteY5" fmla="*/ 744583 h 744583"/>
              <a:gd name="connsiteX6" fmla="*/ 352697 w 705394"/>
              <a:gd name="connsiteY6" fmla="*/ 744583 h 744583"/>
              <a:gd name="connsiteX7" fmla="*/ 0 w 705394"/>
              <a:gd name="connsiteY7" fmla="*/ 744583 h 744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5394" h="744583" extrusionOk="0">
                <a:moveTo>
                  <a:pt x="0" y="744583"/>
                </a:moveTo>
                <a:cubicBezTo>
                  <a:pt x="12881" y="608926"/>
                  <a:pt x="54385" y="440252"/>
                  <a:pt x="91701" y="357400"/>
                </a:cubicBezTo>
                <a:cubicBezTo>
                  <a:pt x="129017" y="274548"/>
                  <a:pt x="131685" y="157574"/>
                  <a:pt x="176349" y="0"/>
                </a:cubicBezTo>
                <a:cubicBezTo>
                  <a:pt x="320494" y="12735"/>
                  <a:pt x="363906" y="-13978"/>
                  <a:pt x="529046" y="0"/>
                </a:cubicBezTo>
                <a:cubicBezTo>
                  <a:pt x="553776" y="159584"/>
                  <a:pt x="577400" y="271266"/>
                  <a:pt x="618983" y="379737"/>
                </a:cubicBezTo>
                <a:cubicBezTo>
                  <a:pt x="660566" y="488208"/>
                  <a:pt x="672523" y="616451"/>
                  <a:pt x="705394" y="744583"/>
                </a:cubicBezTo>
                <a:cubicBezTo>
                  <a:pt x="620518" y="739116"/>
                  <a:pt x="525730" y="759450"/>
                  <a:pt x="352697" y="744583"/>
                </a:cubicBezTo>
                <a:cubicBezTo>
                  <a:pt x="179664" y="729716"/>
                  <a:pt x="166152" y="742576"/>
                  <a:pt x="0" y="744583"/>
                </a:cubicBezTo>
                <a:close/>
              </a:path>
            </a:pathLst>
          </a:cu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143563294">
                  <a:prstGeom prst="trapezoid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A23650-AA44-243C-8B26-A496E11FDCE7}"/>
              </a:ext>
            </a:extLst>
          </p:cNvPr>
          <p:cNvGrpSpPr/>
          <p:nvPr/>
        </p:nvGrpSpPr>
        <p:grpSpPr>
          <a:xfrm>
            <a:off x="2023596" y="1652201"/>
            <a:ext cx="731520" cy="822960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CE910D2A-9D45-DD98-09A7-810E9DAC516C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CE910D2A-9D45-DD98-09A7-810E9DAC516C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61504" y="1131475"/>
                  <a:ext cx="446262" cy="50991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59C9923A-64D4-BA93-BF48-5EB30A266B05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59C9923A-64D4-BA93-BF48-5EB30A266B05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55112" y="1131479"/>
                  <a:ext cx="292886" cy="523583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E39576F-9CF1-8E21-AD3E-37DE90A0B5FD}"/>
              </a:ext>
            </a:extLst>
          </p:cNvPr>
          <p:cNvGrpSpPr/>
          <p:nvPr/>
        </p:nvGrpSpPr>
        <p:grpSpPr>
          <a:xfrm>
            <a:off x="3004650" y="1531640"/>
            <a:ext cx="731520" cy="822960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16BBCE3B-2D50-6371-5C9B-949706E9F017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16BBCE3B-2D50-6371-5C9B-949706E9F017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61504" y="1131475"/>
                  <a:ext cx="446262" cy="50991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2805AA7E-2AF1-686B-3E3B-BB7042301318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2805AA7E-2AF1-686B-3E3B-BB7042301318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55112" y="1131479"/>
                  <a:ext cx="292886" cy="523583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CCA4B28-A31F-DA4D-43FF-C091C7B9DCDF}"/>
              </a:ext>
            </a:extLst>
          </p:cNvPr>
          <p:cNvGrpSpPr/>
          <p:nvPr/>
        </p:nvGrpSpPr>
        <p:grpSpPr>
          <a:xfrm>
            <a:off x="3867100" y="1652201"/>
            <a:ext cx="731520" cy="822960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CD4C8C15-BC1C-6D2A-4F4F-7D64688BA49B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CD4C8C15-BC1C-6D2A-4F4F-7D64688BA49B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61504" y="1131475"/>
                  <a:ext cx="446262" cy="50991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D4EC0112-1D6A-74CD-5864-A5E613F719C8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D4EC0112-1D6A-74CD-5864-A5E613F719C8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55112" y="1131479"/>
                  <a:ext cx="292886" cy="523583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83347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95 -0.00093 L 0.00902 0.14259 L 0.38281 0.26782 L 0.39514 0.03796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01" y="1342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.55556E-7 -1.48148E-6 L 0.39271 0.13935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35" y="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07407E-6 L -0.05833 0.15787 L 0.16771 0.26666 L 0.36771 0.01435 " pathEditMode="relative" rAng="0" ptsTypes="AAAA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69" y="13333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.55556E-7 2.59259E-6 L 0.31007 0.11018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03" y="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33333E-6 L -0.1599 0.19885 L -0.02917 0.29537 L 0.31232 0.20695 L 0.32014 0.02037 " pathEditMode="relative" rAng="0" ptsTypes="AAAAA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03" y="1476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.55556E-7 2.22222E-6 L 0.22222 0.08264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11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833600-0DFC-E7FF-5A00-729AF57C7F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CB45BD5-6176-0797-2CD2-F1CFB5BB8A7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250" r="-26366" b="-17881"/>
            </a:stretch>
          </a:blipFill>
        </p:spPr>
        <p:txBody>
          <a:bodyPr/>
          <a:lstStyle/>
          <a:p>
            <a:pPr defTabSz="857250" fontAlgn="auto">
              <a:spcBef>
                <a:spcPts val="0"/>
              </a:spcBef>
              <a:spcAft>
                <a:spcPts val="0"/>
              </a:spcAft>
            </a:pPr>
            <a:endParaRPr lang="en-US" sz="1688" i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9" name="Freeform 3">
            <a:extLst>
              <a:ext uri="{FF2B5EF4-FFF2-40B4-BE49-F238E27FC236}">
                <a16:creationId xmlns:a16="http://schemas.microsoft.com/office/drawing/2014/main" id="{29085EE6-E8F6-611F-38C9-6DC4D322ED71}"/>
              </a:ext>
            </a:extLst>
          </p:cNvPr>
          <p:cNvSpPr/>
          <p:nvPr/>
        </p:nvSpPr>
        <p:spPr>
          <a:xfrm>
            <a:off x="-914620" y="-6529"/>
            <a:ext cx="10342298" cy="6858000"/>
          </a:xfrm>
          <a:custGeom>
            <a:avLst/>
            <a:gdLst/>
            <a:ahLst/>
            <a:cxnLst/>
            <a:rect l="l" t="t" r="r" b="b"/>
            <a:pathLst>
              <a:path w="11107985" h="7400695">
                <a:moveTo>
                  <a:pt x="0" y="0"/>
                </a:moveTo>
                <a:lnTo>
                  <a:pt x="11107985" y="0"/>
                </a:lnTo>
                <a:lnTo>
                  <a:pt x="11107985" y="7400695"/>
                </a:lnTo>
                <a:lnTo>
                  <a:pt x="0" y="74006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857250" fontAlgn="auto">
              <a:spcBef>
                <a:spcPts val="0"/>
              </a:spcBef>
              <a:spcAft>
                <a:spcPts val="0"/>
              </a:spcAft>
            </a:pPr>
            <a:endParaRPr lang="en-US" sz="1688" i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87252AE-1F73-622E-A3B5-42D72CB06A14}"/>
              </a:ext>
            </a:extLst>
          </p:cNvPr>
          <p:cNvSpPr txBox="1"/>
          <p:nvPr/>
        </p:nvSpPr>
        <p:spPr>
          <a:xfrm>
            <a:off x="7104932" y="1088968"/>
            <a:ext cx="804166" cy="56803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endParaRPr lang="en-AU" sz="4000" i="0">
              <a:solidFill>
                <a:schemeClr val="tx1"/>
              </a:solidFill>
              <a:latin typeface="Ink Free" panose="03080402000500000000" pitchFamily="66" charset="0"/>
              <a:cs typeface="Calibri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248A3A3-B2F0-1389-BA37-075B02439599}"/>
              </a:ext>
            </a:extLst>
          </p:cNvPr>
          <p:cNvGrpSpPr/>
          <p:nvPr/>
        </p:nvGrpSpPr>
        <p:grpSpPr>
          <a:xfrm>
            <a:off x="6203180" y="3583842"/>
            <a:ext cx="376143" cy="443608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FCC0B1AB-41EE-E841-5610-8921EC7A349E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FCC0B1AB-41EE-E841-5610-8921EC7A349E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51620" y="1122086"/>
                  <a:ext cx="465832" cy="5285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B6D5A321-9646-75C6-B8FD-BECD429AF5D6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B6D5A321-9646-75C6-B8FD-BECD429AF5D6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5239" y="1122093"/>
                  <a:ext cx="312435" cy="542166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" name="Trapezoid 3">
            <a:extLst>
              <a:ext uri="{FF2B5EF4-FFF2-40B4-BE49-F238E27FC236}">
                <a16:creationId xmlns:a16="http://schemas.microsoft.com/office/drawing/2014/main" id="{50EACA1B-F5EA-64C5-D15E-3618504B25DC}"/>
              </a:ext>
            </a:extLst>
          </p:cNvPr>
          <p:cNvSpPr/>
          <p:nvPr/>
        </p:nvSpPr>
        <p:spPr>
          <a:xfrm>
            <a:off x="1054874" y="3992879"/>
            <a:ext cx="457200" cy="457200"/>
          </a:xfrm>
          <a:custGeom>
            <a:avLst/>
            <a:gdLst>
              <a:gd name="connsiteX0" fmla="*/ 0 w 457200"/>
              <a:gd name="connsiteY0" fmla="*/ 457200 h 457200"/>
              <a:gd name="connsiteX1" fmla="*/ 114300 w 457200"/>
              <a:gd name="connsiteY1" fmla="*/ 0 h 457200"/>
              <a:gd name="connsiteX2" fmla="*/ 342900 w 457200"/>
              <a:gd name="connsiteY2" fmla="*/ 0 h 457200"/>
              <a:gd name="connsiteX3" fmla="*/ 457200 w 457200"/>
              <a:gd name="connsiteY3" fmla="*/ 457200 h 457200"/>
              <a:gd name="connsiteX4" fmla="*/ 0 w 457200"/>
              <a:gd name="connsiteY4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" h="457200" extrusionOk="0">
                <a:moveTo>
                  <a:pt x="0" y="457200"/>
                </a:moveTo>
                <a:cubicBezTo>
                  <a:pt x="42485" y="369951"/>
                  <a:pt x="107557" y="113441"/>
                  <a:pt x="114300" y="0"/>
                </a:cubicBezTo>
                <a:cubicBezTo>
                  <a:pt x="191150" y="-3712"/>
                  <a:pt x="247805" y="10670"/>
                  <a:pt x="342900" y="0"/>
                </a:cubicBezTo>
                <a:cubicBezTo>
                  <a:pt x="376018" y="218864"/>
                  <a:pt x="420940" y="334391"/>
                  <a:pt x="457200" y="457200"/>
                </a:cubicBezTo>
                <a:cubicBezTo>
                  <a:pt x="318925" y="458868"/>
                  <a:pt x="210789" y="469728"/>
                  <a:pt x="0" y="457200"/>
                </a:cubicBezTo>
                <a:close/>
              </a:path>
            </a:pathLst>
          </a:cu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143563294">
                  <a:prstGeom prst="trapezoid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rapezoid 4">
            <a:extLst>
              <a:ext uri="{FF2B5EF4-FFF2-40B4-BE49-F238E27FC236}">
                <a16:creationId xmlns:a16="http://schemas.microsoft.com/office/drawing/2014/main" id="{EFFD5DCF-142F-5E6E-F7FC-DDCF69D9EA7E}"/>
              </a:ext>
            </a:extLst>
          </p:cNvPr>
          <p:cNvSpPr/>
          <p:nvPr/>
        </p:nvSpPr>
        <p:spPr>
          <a:xfrm>
            <a:off x="1054698" y="3805646"/>
            <a:ext cx="457200" cy="457200"/>
          </a:xfrm>
          <a:custGeom>
            <a:avLst/>
            <a:gdLst>
              <a:gd name="connsiteX0" fmla="*/ 0 w 457200"/>
              <a:gd name="connsiteY0" fmla="*/ 457200 h 457200"/>
              <a:gd name="connsiteX1" fmla="*/ 114300 w 457200"/>
              <a:gd name="connsiteY1" fmla="*/ 0 h 457200"/>
              <a:gd name="connsiteX2" fmla="*/ 342900 w 457200"/>
              <a:gd name="connsiteY2" fmla="*/ 0 h 457200"/>
              <a:gd name="connsiteX3" fmla="*/ 457200 w 457200"/>
              <a:gd name="connsiteY3" fmla="*/ 457200 h 457200"/>
              <a:gd name="connsiteX4" fmla="*/ 0 w 457200"/>
              <a:gd name="connsiteY4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" h="457200" extrusionOk="0">
                <a:moveTo>
                  <a:pt x="0" y="457200"/>
                </a:moveTo>
                <a:cubicBezTo>
                  <a:pt x="42485" y="369951"/>
                  <a:pt x="107557" y="113441"/>
                  <a:pt x="114300" y="0"/>
                </a:cubicBezTo>
                <a:cubicBezTo>
                  <a:pt x="191150" y="-3712"/>
                  <a:pt x="247805" y="10670"/>
                  <a:pt x="342900" y="0"/>
                </a:cubicBezTo>
                <a:cubicBezTo>
                  <a:pt x="376018" y="218864"/>
                  <a:pt x="420940" y="334391"/>
                  <a:pt x="457200" y="457200"/>
                </a:cubicBezTo>
                <a:cubicBezTo>
                  <a:pt x="318925" y="458868"/>
                  <a:pt x="210789" y="469728"/>
                  <a:pt x="0" y="457200"/>
                </a:cubicBezTo>
                <a:close/>
              </a:path>
            </a:pathLst>
          </a:cu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143563294">
                  <a:prstGeom prst="trapezoid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6" name="Trapezoid 5">
            <a:extLst>
              <a:ext uri="{FF2B5EF4-FFF2-40B4-BE49-F238E27FC236}">
                <a16:creationId xmlns:a16="http://schemas.microsoft.com/office/drawing/2014/main" id="{991B4DE4-BDC1-E88E-45AE-ECDD23499115}"/>
              </a:ext>
            </a:extLst>
          </p:cNvPr>
          <p:cNvSpPr/>
          <p:nvPr/>
        </p:nvSpPr>
        <p:spPr>
          <a:xfrm>
            <a:off x="1056483" y="4352108"/>
            <a:ext cx="457200" cy="457200"/>
          </a:xfrm>
          <a:custGeom>
            <a:avLst/>
            <a:gdLst>
              <a:gd name="connsiteX0" fmla="*/ 0 w 457200"/>
              <a:gd name="connsiteY0" fmla="*/ 457200 h 457200"/>
              <a:gd name="connsiteX1" fmla="*/ 114300 w 457200"/>
              <a:gd name="connsiteY1" fmla="*/ 0 h 457200"/>
              <a:gd name="connsiteX2" fmla="*/ 342900 w 457200"/>
              <a:gd name="connsiteY2" fmla="*/ 0 h 457200"/>
              <a:gd name="connsiteX3" fmla="*/ 457200 w 457200"/>
              <a:gd name="connsiteY3" fmla="*/ 457200 h 457200"/>
              <a:gd name="connsiteX4" fmla="*/ 0 w 457200"/>
              <a:gd name="connsiteY4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" h="457200" extrusionOk="0">
                <a:moveTo>
                  <a:pt x="0" y="457200"/>
                </a:moveTo>
                <a:cubicBezTo>
                  <a:pt x="42485" y="369951"/>
                  <a:pt x="107557" y="113441"/>
                  <a:pt x="114300" y="0"/>
                </a:cubicBezTo>
                <a:cubicBezTo>
                  <a:pt x="191150" y="-3712"/>
                  <a:pt x="247805" y="10670"/>
                  <a:pt x="342900" y="0"/>
                </a:cubicBezTo>
                <a:cubicBezTo>
                  <a:pt x="376018" y="218864"/>
                  <a:pt x="420940" y="334391"/>
                  <a:pt x="457200" y="457200"/>
                </a:cubicBezTo>
                <a:cubicBezTo>
                  <a:pt x="318925" y="458868"/>
                  <a:pt x="210789" y="469728"/>
                  <a:pt x="0" y="457200"/>
                </a:cubicBezTo>
                <a:close/>
              </a:path>
            </a:pathLst>
          </a:cu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143563294">
                  <a:prstGeom prst="trapezoid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rapezoid 6">
            <a:extLst>
              <a:ext uri="{FF2B5EF4-FFF2-40B4-BE49-F238E27FC236}">
                <a16:creationId xmlns:a16="http://schemas.microsoft.com/office/drawing/2014/main" id="{787F16C4-B7D8-F71C-9952-39029D9F8F74}"/>
              </a:ext>
            </a:extLst>
          </p:cNvPr>
          <p:cNvSpPr/>
          <p:nvPr/>
        </p:nvSpPr>
        <p:spPr>
          <a:xfrm>
            <a:off x="1054874" y="4173582"/>
            <a:ext cx="457200" cy="457200"/>
          </a:xfrm>
          <a:custGeom>
            <a:avLst/>
            <a:gdLst>
              <a:gd name="connsiteX0" fmla="*/ 0 w 457200"/>
              <a:gd name="connsiteY0" fmla="*/ 457200 h 457200"/>
              <a:gd name="connsiteX1" fmla="*/ 114300 w 457200"/>
              <a:gd name="connsiteY1" fmla="*/ 0 h 457200"/>
              <a:gd name="connsiteX2" fmla="*/ 342900 w 457200"/>
              <a:gd name="connsiteY2" fmla="*/ 0 h 457200"/>
              <a:gd name="connsiteX3" fmla="*/ 457200 w 457200"/>
              <a:gd name="connsiteY3" fmla="*/ 457200 h 457200"/>
              <a:gd name="connsiteX4" fmla="*/ 0 w 457200"/>
              <a:gd name="connsiteY4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" h="457200" extrusionOk="0">
                <a:moveTo>
                  <a:pt x="0" y="457200"/>
                </a:moveTo>
                <a:cubicBezTo>
                  <a:pt x="42485" y="369951"/>
                  <a:pt x="107557" y="113441"/>
                  <a:pt x="114300" y="0"/>
                </a:cubicBezTo>
                <a:cubicBezTo>
                  <a:pt x="191150" y="-3712"/>
                  <a:pt x="247805" y="10670"/>
                  <a:pt x="342900" y="0"/>
                </a:cubicBezTo>
                <a:cubicBezTo>
                  <a:pt x="376018" y="218864"/>
                  <a:pt x="420940" y="334391"/>
                  <a:pt x="457200" y="457200"/>
                </a:cubicBezTo>
                <a:cubicBezTo>
                  <a:pt x="318925" y="458868"/>
                  <a:pt x="210789" y="469728"/>
                  <a:pt x="0" y="457200"/>
                </a:cubicBezTo>
                <a:close/>
              </a:path>
            </a:pathLst>
          </a:cu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143563294">
                  <a:prstGeom prst="trapezoid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rapezoid 7">
            <a:extLst>
              <a:ext uri="{FF2B5EF4-FFF2-40B4-BE49-F238E27FC236}">
                <a16:creationId xmlns:a16="http://schemas.microsoft.com/office/drawing/2014/main" id="{BB7766E4-6B67-7A5E-AE6C-F8B6E682B767}"/>
              </a:ext>
            </a:extLst>
          </p:cNvPr>
          <p:cNvSpPr/>
          <p:nvPr/>
        </p:nvSpPr>
        <p:spPr>
          <a:xfrm>
            <a:off x="1054698" y="3622767"/>
            <a:ext cx="457200" cy="457200"/>
          </a:xfrm>
          <a:custGeom>
            <a:avLst/>
            <a:gdLst>
              <a:gd name="connsiteX0" fmla="*/ 0 w 457200"/>
              <a:gd name="connsiteY0" fmla="*/ 457200 h 457200"/>
              <a:gd name="connsiteX1" fmla="*/ 114300 w 457200"/>
              <a:gd name="connsiteY1" fmla="*/ 0 h 457200"/>
              <a:gd name="connsiteX2" fmla="*/ 342900 w 457200"/>
              <a:gd name="connsiteY2" fmla="*/ 0 h 457200"/>
              <a:gd name="connsiteX3" fmla="*/ 457200 w 457200"/>
              <a:gd name="connsiteY3" fmla="*/ 457200 h 457200"/>
              <a:gd name="connsiteX4" fmla="*/ 0 w 457200"/>
              <a:gd name="connsiteY4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" h="457200" extrusionOk="0">
                <a:moveTo>
                  <a:pt x="0" y="457200"/>
                </a:moveTo>
                <a:cubicBezTo>
                  <a:pt x="42485" y="369951"/>
                  <a:pt x="107557" y="113441"/>
                  <a:pt x="114300" y="0"/>
                </a:cubicBezTo>
                <a:cubicBezTo>
                  <a:pt x="191150" y="-3712"/>
                  <a:pt x="247805" y="10670"/>
                  <a:pt x="342900" y="0"/>
                </a:cubicBezTo>
                <a:cubicBezTo>
                  <a:pt x="376018" y="218864"/>
                  <a:pt x="420940" y="334391"/>
                  <a:pt x="457200" y="457200"/>
                </a:cubicBezTo>
                <a:cubicBezTo>
                  <a:pt x="318925" y="458868"/>
                  <a:pt x="210789" y="469728"/>
                  <a:pt x="0" y="457200"/>
                </a:cubicBezTo>
                <a:close/>
              </a:path>
            </a:pathLst>
          </a:cu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143563294">
                  <a:prstGeom prst="trapezoid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Trapezoid 8">
            <a:extLst>
              <a:ext uri="{FF2B5EF4-FFF2-40B4-BE49-F238E27FC236}">
                <a16:creationId xmlns:a16="http://schemas.microsoft.com/office/drawing/2014/main" id="{21177257-A65A-4531-69AF-472781FD7F32}"/>
              </a:ext>
            </a:extLst>
          </p:cNvPr>
          <p:cNvSpPr/>
          <p:nvPr/>
        </p:nvSpPr>
        <p:spPr>
          <a:xfrm>
            <a:off x="1054698" y="3422471"/>
            <a:ext cx="457200" cy="457200"/>
          </a:xfrm>
          <a:custGeom>
            <a:avLst/>
            <a:gdLst>
              <a:gd name="connsiteX0" fmla="*/ 0 w 457200"/>
              <a:gd name="connsiteY0" fmla="*/ 457200 h 457200"/>
              <a:gd name="connsiteX1" fmla="*/ 114300 w 457200"/>
              <a:gd name="connsiteY1" fmla="*/ 0 h 457200"/>
              <a:gd name="connsiteX2" fmla="*/ 342900 w 457200"/>
              <a:gd name="connsiteY2" fmla="*/ 0 h 457200"/>
              <a:gd name="connsiteX3" fmla="*/ 457200 w 457200"/>
              <a:gd name="connsiteY3" fmla="*/ 457200 h 457200"/>
              <a:gd name="connsiteX4" fmla="*/ 0 w 457200"/>
              <a:gd name="connsiteY4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" h="457200" extrusionOk="0">
                <a:moveTo>
                  <a:pt x="0" y="457200"/>
                </a:moveTo>
                <a:cubicBezTo>
                  <a:pt x="42485" y="369951"/>
                  <a:pt x="107557" y="113441"/>
                  <a:pt x="114300" y="0"/>
                </a:cubicBezTo>
                <a:cubicBezTo>
                  <a:pt x="191150" y="-3712"/>
                  <a:pt x="247805" y="10670"/>
                  <a:pt x="342900" y="0"/>
                </a:cubicBezTo>
                <a:cubicBezTo>
                  <a:pt x="376018" y="218864"/>
                  <a:pt x="420940" y="334391"/>
                  <a:pt x="457200" y="457200"/>
                </a:cubicBezTo>
                <a:cubicBezTo>
                  <a:pt x="318925" y="458868"/>
                  <a:pt x="210789" y="469728"/>
                  <a:pt x="0" y="457200"/>
                </a:cubicBezTo>
                <a:close/>
              </a:path>
            </a:pathLst>
          </a:cu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143563294">
                  <a:prstGeom prst="trapezoid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6FA88C4-6417-179C-8300-774AB6E23325}"/>
              </a:ext>
            </a:extLst>
          </p:cNvPr>
          <p:cNvGrpSpPr/>
          <p:nvPr/>
        </p:nvGrpSpPr>
        <p:grpSpPr>
          <a:xfrm>
            <a:off x="6763519" y="3551942"/>
            <a:ext cx="376143" cy="443608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71B31CC6-335A-6041-A799-33A974AB3AC9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71B31CC6-335A-6041-A799-33A974AB3AC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51620" y="1122086"/>
                  <a:ext cx="465832" cy="5285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5255BC60-D07C-5B10-78A9-900DECC6DF0F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5255BC60-D07C-5B10-78A9-900DECC6DF0F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5239" y="1122093"/>
                  <a:ext cx="312435" cy="542166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921D70D-DA46-FADE-F3B4-69F993093F23}"/>
              </a:ext>
            </a:extLst>
          </p:cNvPr>
          <p:cNvGrpSpPr/>
          <p:nvPr/>
        </p:nvGrpSpPr>
        <p:grpSpPr>
          <a:xfrm>
            <a:off x="7312467" y="3557989"/>
            <a:ext cx="376143" cy="443608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423DA7D5-0917-DB41-649A-E6726210EE0C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423DA7D5-0917-DB41-649A-E6726210EE0C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51620" y="1122086"/>
                  <a:ext cx="465832" cy="5285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3B8C266E-CF63-8EF0-583A-67A536F2878D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3B8C266E-CF63-8EF0-583A-67A536F2878D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5239" y="1122093"/>
                  <a:ext cx="312435" cy="542166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CFEA961-0D4E-11D2-138F-EFF12F07EEA5}"/>
              </a:ext>
            </a:extLst>
          </p:cNvPr>
          <p:cNvGrpSpPr/>
          <p:nvPr/>
        </p:nvGrpSpPr>
        <p:grpSpPr>
          <a:xfrm>
            <a:off x="7395206" y="2004708"/>
            <a:ext cx="376143" cy="443608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2B25284C-57BB-9736-46CD-EEDA41E683BE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2B25284C-57BB-9736-46CD-EEDA41E683BE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51620" y="1122086"/>
                  <a:ext cx="465832" cy="5285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FA399929-E36F-E42E-C2D2-E2ED4E662884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FA399929-E36F-E42E-C2D2-E2ED4E662884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5239" y="1122093"/>
                  <a:ext cx="312435" cy="542166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98A73CF-D217-F355-9E3E-4DDA001E7A21}"/>
              </a:ext>
            </a:extLst>
          </p:cNvPr>
          <p:cNvGrpSpPr/>
          <p:nvPr/>
        </p:nvGrpSpPr>
        <p:grpSpPr>
          <a:xfrm>
            <a:off x="6916860" y="2004708"/>
            <a:ext cx="376143" cy="443608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CD01929F-7DB9-4380-AC0B-8F8B6B82237D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CD01929F-7DB9-4380-AC0B-8F8B6B82237D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51620" y="1122086"/>
                  <a:ext cx="465832" cy="5285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4C93073C-064C-3F5D-B517-E7F0D0F22944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4C93073C-064C-3F5D-B517-E7F0D0F22944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5239" y="1122093"/>
                  <a:ext cx="312435" cy="542166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FF1AA4E-CE08-C261-3243-ED4551BAEB4D}"/>
              </a:ext>
            </a:extLst>
          </p:cNvPr>
          <p:cNvGrpSpPr/>
          <p:nvPr/>
        </p:nvGrpSpPr>
        <p:grpSpPr>
          <a:xfrm>
            <a:off x="6384283" y="2007220"/>
            <a:ext cx="376143" cy="443608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1902741D-BD5C-A6B8-70A4-E8F5DE93A2DE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1902741D-BD5C-A6B8-70A4-E8F5DE93A2DE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51620" y="1122086"/>
                  <a:ext cx="465832" cy="5285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3100D1CC-9EE4-0A08-54A5-1981BB92875A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3100D1CC-9EE4-0A08-54A5-1981BB92875A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5239" y="1122093"/>
                  <a:ext cx="312435" cy="542166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A6EA8602-C0AB-9423-AD15-E5FBE87FCE82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 l="-855" t="63063" r="855" b="10496"/>
          <a:stretch/>
        </p:blipFill>
        <p:spPr>
          <a:xfrm>
            <a:off x="3369841" y="752354"/>
            <a:ext cx="2057399" cy="54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36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5.55112E-17 L -0.53594 0.1585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93" y="76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1.66667E-6 -1.11111E-6 L -0.4875 -1.11111E-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75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53594 0.15856 L -4.44444E-6 -2.22222E-6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23" y="-775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3.88889E-6 -7.40741E-7 L 0.54201 -0.11389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1" y="-569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-0.4875 -1.11111E-6 L -3.88889E-6 -4.81481E-6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40" y="268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2.22222E-6 -4.07407E-6 L 0.55798 0.07662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99" y="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96296E-6 L -0.56545 0.23032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33" y="1150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38889E-6 -1.11111E-6 L -0.55955 0.04838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47" y="217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0.56545 0.23032 L -3.33333E-6 -2.59259E-6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81" y="-1125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2.22222E-6 -4.44444E-6 L 0.6085 -0.17037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17" y="-851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-0.55955 0.04838 L -1.38889E-6 -1.11111E-6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47" y="-219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2.22222E-6 7.40741E-7 L 0.61614 0.01782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99" y="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D75CF6-A1B4-1EDC-1ED2-1FFB3044A5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>
            <a:extLst>
              <a:ext uri="{FF2B5EF4-FFF2-40B4-BE49-F238E27FC236}">
                <a16:creationId xmlns:a16="http://schemas.microsoft.com/office/drawing/2014/main" id="{20FFBE1A-5456-A01D-47E5-3B9A3546E61F}"/>
              </a:ext>
            </a:extLst>
          </p:cNvPr>
          <p:cNvSpPr txBox="1">
            <a:spLocks/>
          </p:cNvSpPr>
          <p:nvPr/>
        </p:nvSpPr>
        <p:spPr>
          <a:xfrm>
            <a:off x="490986" y="687408"/>
            <a:ext cx="8189463" cy="6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lvl="0" indent="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anose="020B0604020202020204" pitchFamily="34" charset="0"/>
              <a:buNone/>
              <a:defRPr sz="3200" b="0" i="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Karla"/>
              </a:defRPr>
            </a:lvl1pPr>
            <a:lvl2pPr marL="742950" lvl="1" indent="-28575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charset="0"/>
              <a:buNone/>
              <a:defRPr sz="16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lvl="2" indent="-22860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charset="0"/>
              <a:buNone/>
              <a:defRPr sz="16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lvl="3" indent="-22860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charset="0"/>
              <a:buNone/>
              <a:defRPr sz="16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lvl="4" indent="-22860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charset="0"/>
              <a:buNone/>
              <a:defRPr sz="16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lvl="5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dirty="0">
                <a:latin typeface="Edu QLD Beginner" pitchFamily="2" charset="0"/>
              </a:rPr>
              <a:t>Lesson 6 (Extension)</a:t>
            </a:r>
          </a:p>
        </p:txBody>
      </p:sp>
      <p:pic>
        <p:nvPicPr>
          <p:cNvPr id="4" name="Picture Placeholder 5">
            <a:extLst>
              <a:ext uri="{FF2B5EF4-FFF2-40B4-BE49-F238E27FC236}">
                <a16:creationId xmlns:a16="http://schemas.microsoft.com/office/drawing/2014/main" id="{ED88394A-3AF0-BCF3-C6D6-624289CF0F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2" r="5032"/>
          <a:stretch/>
        </p:blipFill>
        <p:spPr>
          <a:xfrm>
            <a:off x="1405979" y="2035382"/>
            <a:ext cx="6332043" cy="4693777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876594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0A0387-B2F9-95E7-DAE4-BACC222754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2F54764-7024-EE7D-7DA1-59D7FBD78D8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5711" y="1225087"/>
            <a:ext cx="8349365" cy="3194721"/>
          </a:xfrm>
        </p:spPr>
        <p:txBody>
          <a:bodyPr/>
          <a:lstStyle/>
          <a:p>
            <a:r>
              <a:rPr lang="en-US" sz="4800" dirty="0">
                <a:latin typeface="Edu QLD Beginner" pitchFamily="2" charset="0"/>
              </a:rPr>
              <a:t>You will learn that offering help and working together make it easier to finish a task or game.</a:t>
            </a:r>
          </a:p>
          <a:p>
            <a:endParaRPr lang="en-AU" sz="4800" dirty="0">
              <a:latin typeface="Edu QLD Beginner" pitchFamily="2" charset="0"/>
            </a:endParaRPr>
          </a:p>
        </p:txBody>
      </p:sp>
      <p:pic>
        <p:nvPicPr>
          <p:cNvPr id="3" name="Picture Placeholder 5">
            <a:extLst>
              <a:ext uri="{FF2B5EF4-FFF2-40B4-BE49-F238E27FC236}">
                <a16:creationId xmlns:a16="http://schemas.microsoft.com/office/drawing/2014/main" id="{6186F76F-F5BD-2BF4-F37F-54AE5381D5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2" r="5032"/>
          <a:stretch/>
        </p:blipFill>
        <p:spPr>
          <a:xfrm>
            <a:off x="2730517" y="3631473"/>
            <a:ext cx="3682965" cy="2730085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227736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C57B6C-2F5E-4445-91C9-31CAC70A41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14DDD6C-606C-1880-1153-95EFD712404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250" r="-26366" b="-17881"/>
            </a:stretch>
          </a:blipFill>
        </p:spPr>
        <p:txBody>
          <a:bodyPr/>
          <a:lstStyle/>
          <a:p>
            <a:pPr defTabSz="857250" fontAlgn="auto">
              <a:spcBef>
                <a:spcPts val="0"/>
              </a:spcBef>
              <a:spcAft>
                <a:spcPts val="0"/>
              </a:spcAft>
            </a:pPr>
            <a:endParaRPr lang="en-US" sz="1688" i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9" name="Freeform 3">
            <a:extLst>
              <a:ext uri="{FF2B5EF4-FFF2-40B4-BE49-F238E27FC236}">
                <a16:creationId xmlns:a16="http://schemas.microsoft.com/office/drawing/2014/main" id="{E438DFEE-4ABF-8C0D-6A15-183D1628FDE1}"/>
              </a:ext>
            </a:extLst>
          </p:cNvPr>
          <p:cNvSpPr/>
          <p:nvPr/>
        </p:nvSpPr>
        <p:spPr>
          <a:xfrm>
            <a:off x="-1014828" y="-6529"/>
            <a:ext cx="10342298" cy="6858000"/>
          </a:xfrm>
          <a:custGeom>
            <a:avLst/>
            <a:gdLst/>
            <a:ahLst/>
            <a:cxnLst/>
            <a:rect l="l" t="t" r="r" b="b"/>
            <a:pathLst>
              <a:path w="11107985" h="7400695">
                <a:moveTo>
                  <a:pt x="0" y="0"/>
                </a:moveTo>
                <a:lnTo>
                  <a:pt x="11107985" y="0"/>
                </a:lnTo>
                <a:lnTo>
                  <a:pt x="11107985" y="7400695"/>
                </a:lnTo>
                <a:lnTo>
                  <a:pt x="0" y="74006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>
            <a:solidFill>
              <a:srgbClr val="000000"/>
            </a:solidFill>
          </a:ln>
        </p:spPr>
        <p:txBody>
          <a:bodyPr/>
          <a:lstStyle/>
          <a:p>
            <a:pPr defTabSz="857250" fontAlgn="auto">
              <a:spcBef>
                <a:spcPts val="0"/>
              </a:spcBef>
              <a:spcAft>
                <a:spcPts val="0"/>
              </a:spcAft>
            </a:pPr>
            <a:endParaRPr lang="en-US" sz="1688" i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8F763F7-DA74-6D3F-55BA-53483B948AC2}"/>
              </a:ext>
            </a:extLst>
          </p:cNvPr>
          <p:cNvSpPr txBox="1"/>
          <p:nvPr/>
        </p:nvSpPr>
        <p:spPr>
          <a:xfrm>
            <a:off x="7104932" y="1088968"/>
            <a:ext cx="804166" cy="56803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endParaRPr lang="en-AU" sz="4000" i="0">
              <a:solidFill>
                <a:schemeClr val="tx1"/>
              </a:solidFill>
              <a:latin typeface="Ink Free" panose="03080402000500000000" pitchFamily="66" charset="0"/>
              <a:cs typeface="Calibri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B019941-545D-50C5-06D6-84748E987973}"/>
              </a:ext>
            </a:extLst>
          </p:cNvPr>
          <p:cNvGrpSpPr/>
          <p:nvPr/>
        </p:nvGrpSpPr>
        <p:grpSpPr>
          <a:xfrm>
            <a:off x="6203180" y="3583842"/>
            <a:ext cx="376143" cy="443608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440AEA38-FE9A-F476-E116-9C249B2C0E6A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440AEA38-FE9A-F476-E116-9C249B2C0E6A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51620" y="1122086"/>
                  <a:ext cx="465832" cy="5285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512D0B19-D616-3F92-9A59-8278E770211E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512D0B19-D616-3F92-9A59-8278E770211E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5239" y="1122093"/>
                  <a:ext cx="312435" cy="542166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" name="Trapezoid 3">
            <a:extLst>
              <a:ext uri="{FF2B5EF4-FFF2-40B4-BE49-F238E27FC236}">
                <a16:creationId xmlns:a16="http://schemas.microsoft.com/office/drawing/2014/main" id="{4C14CB6F-1272-8E59-6B2E-C456A5CFE7BA}"/>
              </a:ext>
            </a:extLst>
          </p:cNvPr>
          <p:cNvSpPr/>
          <p:nvPr/>
        </p:nvSpPr>
        <p:spPr>
          <a:xfrm>
            <a:off x="1054874" y="3992879"/>
            <a:ext cx="457200" cy="457200"/>
          </a:xfrm>
          <a:custGeom>
            <a:avLst/>
            <a:gdLst>
              <a:gd name="connsiteX0" fmla="*/ 0 w 457200"/>
              <a:gd name="connsiteY0" fmla="*/ 457200 h 457200"/>
              <a:gd name="connsiteX1" fmla="*/ 114300 w 457200"/>
              <a:gd name="connsiteY1" fmla="*/ 0 h 457200"/>
              <a:gd name="connsiteX2" fmla="*/ 342900 w 457200"/>
              <a:gd name="connsiteY2" fmla="*/ 0 h 457200"/>
              <a:gd name="connsiteX3" fmla="*/ 457200 w 457200"/>
              <a:gd name="connsiteY3" fmla="*/ 457200 h 457200"/>
              <a:gd name="connsiteX4" fmla="*/ 0 w 457200"/>
              <a:gd name="connsiteY4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" h="457200" extrusionOk="0">
                <a:moveTo>
                  <a:pt x="0" y="457200"/>
                </a:moveTo>
                <a:cubicBezTo>
                  <a:pt x="42485" y="369951"/>
                  <a:pt x="107557" y="113441"/>
                  <a:pt x="114300" y="0"/>
                </a:cubicBezTo>
                <a:cubicBezTo>
                  <a:pt x="191150" y="-3712"/>
                  <a:pt x="247805" y="10670"/>
                  <a:pt x="342900" y="0"/>
                </a:cubicBezTo>
                <a:cubicBezTo>
                  <a:pt x="376018" y="218864"/>
                  <a:pt x="420940" y="334391"/>
                  <a:pt x="457200" y="457200"/>
                </a:cubicBezTo>
                <a:cubicBezTo>
                  <a:pt x="318925" y="458868"/>
                  <a:pt x="210789" y="469728"/>
                  <a:pt x="0" y="457200"/>
                </a:cubicBezTo>
                <a:close/>
              </a:path>
            </a:pathLst>
          </a:custGeom>
          <a:noFill/>
          <a:ln w="38100">
            <a:solidFill>
              <a:srgbClr val="000000"/>
            </a:solidFill>
            <a:extLst>
              <a:ext uri="{C807C97D-BFC1-408E-A445-0C87EB9F89A2}">
                <ask:lineSketchStyleProps xmlns:ask="http://schemas.microsoft.com/office/drawing/2018/sketchyshapes" sd="1143563294">
                  <a:prstGeom prst="trapezoid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rapezoid 4">
            <a:extLst>
              <a:ext uri="{FF2B5EF4-FFF2-40B4-BE49-F238E27FC236}">
                <a16:creationId xmlns:a16="http://schemas.microsoft.com/office/drawing/2014/main" id="{C42C0460-686A-2749-AE4A-1E71120208A9}"/>
              </a:ext>
            </a:extLst>
          </p:cNvPr>
          <p:cNvSpPr/>
          <p:nvPr/>
        </p:nvSpPr>
        <p:spPr>
          <a:xfrm>
            <a:off x="1054698" y="3805646"/>
            <a:ext cx="457200" cy="457200"/>
          </a:xfrm>
          <a:custGeom>
            <a:avLst/>
            <a:gdLst>
              <a:gd name="connsiteX0" fmla="*/ 0 w 457200"/>
              <a:gd name="connsiteY0" fmla="*/ 457200 h 457200"/>
              <a:gd name="connsiteX1" fmla="*/ 114300 w 457200"/>
              <a:gd name="connsiteY1" fmla="*/ 0 h 457200"/>
              <a:gd name="connsiteX2" fmla="*/ 342900 w 457200"/>
              <a:gd name="connsiteY2" fmla="*/ 0 h 457200"/>
              <a:gd name="connsiteX3" fmla="*/ 457200 w 457200"/>
              <a:gd name="connsiteY3" fmla="*/ 457200 h 457200"/>
              <a:gd name="connsiteX4" fmla="*/ 0 w 457200"/>
              <a:gd name="connsiteY4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" h="457200" extrusionOk="0">
                <a:moveTo>
                  <a:pt x="0" y="457200"/>
                </a:moveTo>
                <a:cubicBezTo>
                  <a:pt x="42485" y="369951"/>
                  <a:pt x="107557" y="113441"/>
                  <a:pt x="114300" y="0"/>
                </a:cubicBezTo>
                <a:cubicBezTo>
                  <a:pt x="191150" y="-3712"/>
                  <a:pt x="247805" y="10670"/>
                  <a:pt x="342900" y="0"/>
                </a:cubicBezTo>
                <a:cubicBezTo>
                  <a:pt x="376018" y="218864"/>
                  <a:pt x="420940" y="334391"/>
                  <a:pt x="457200" y="457200"/>
                </a:cubicBezTo>
                <a:cubicBezTo>
                  <a:pt x="318925" y="458868"/>
                  <a:pt x="210789" y="469728"/>
                  <a:pt x="0" y="457200"/>
                </a:cubicBezTo>
                <a:close/>
              </a:path>
            </a:pathLst>
          </a:custGeom>
          <a:noFill/>
          <a:ln w="38100">
            <a:solidFill>
              <a:srgbClr val="000000"/>
            </a:solidFill>
            <a:extLst>
              <a:ext uri="{C807C97D-BFC1-408E-A445-0C87EB9F89A2}">
                <ask:lineSketchStyleProps xmlns:ask="http://schemas.microsoft.com/office/drawing/2018/sketchyshapes" sd="1143563294">
                  <a:prstGeom prst="trapezoid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6" name="Trapezoid 5">
            <a:extLst>
              <a:ext uri="{FF2B5EF4-FFF2-40B4-BE49-F238E27FC236}">
                <a16:creationId xmlns:a16="http://schemas.microsoft.com/office/drawing/2014/main" id="{39369267-15BD-B464-5C35-F0BC1AA7AD3B}"/>
              </a:ext>
            </a:extLst>
          </p:cNvPr>
          <p:cNvSpPr/>
          <p:nvPr/>
        </p:nvSpPr>
        <p:spPr>
          <a:xfrm>
            <a:off x="1056483" y="4352108"/>
            <a:ext cx="457200" cy="457200"/>
          </a:xfrm>
          <a:custGeom>
            <a:avLst/>
            <a:gdLst>
              <a:gd name="connsiteX0" fmla="*/ 0 w 457200"/>
              <a:gd name="connsiteY0" fmla="*/ 457200 h 457200"/>
              <a:gd name="connsiteX1" fmla="*/ 114300 w 457200"/>
              <a:gd name="connsiteY1" fmla="*/ 0 h 457200"/>
              <a:gd name="connsiteX2" fmla="*/ 342900 w 457200"/>
              <a:gd name="connsiteY2" fmla="*/ 0 h 457200"/>
              <a:gd name="connsiteX3" fmla="*/ 457200 w 457200"/>
              <a:gd name="connsiteY3" fmla="*/ 457200 h 457200"/>
              <a:gd name="connsiteX4" fmla="*/ 0 w 457200"/>
              <a:gd name="connsiteY4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" h="457200" extrusionOk="0">
                <a:moveTo>
                  <a:pt x="0" y="457200"/>
                </a:moveTo>
                <a:cubicBezTo>
                  <a:pt x="42485" y="369951"/>
                  <a:pt x="107557" y="113441"/>
                  <a:pt x="114300" y="0"/>
                </a:cubicBezTo>
                <a:cubicBezTo>
                  <a:pt x="191150" y="-3712"/>
                  <a:pt x="247805" y="10670"/>
                  <a:pt x="342900" y="0"/>
                </a:cubicBezTo>
                <a:cubicBezTo>
                  <a:pt x="376018" y="218864"/>
                  <a:pt x="420940" y="334391"/>
                  <a:pt x="457200" y="457200"/>
                </a:cubicBezTo>
                <a:cubicBezTo>
                  <a:pt x="318925" y="458868"/>
                  <a:pt x="210789" y="469728"/>
                  <a:pt x="0" y="457200"/>
                </a:cubicBezTo>
                <a:close/>
              </a:path>
            </a:pathLst>
          </a:custGeom>
          <a:noFill/>
          <a:ln w="38100">
            <a:solidFill>
              <a:srgbClr val="000000"/>
            </a:solidFill>
            <a:extLst>
              <a:ext uri="{C807C97D-BFC1-408E-A445-0C87EB9F89A2}">
                <ask:lineSketchStyleProps xmlns:ask="http://schemas.microsoft.com/office/drawing/2018/sketchyshapes" sd="1143563294">
                  <a:prstGeom prst="trapezoid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rapezoid 6">
            <a:extLst>
              <a:ext uri="{FF2B5EF4-FFF2-40B4-BE49-F238E27FC236}">
                <a16:creationId xmlns:a16="http://schemas.microsoft.com/office/drawing/2014/main" id="{D9F2FE18-304C-B3E4-48B6-2DB1D9257B32}"/>
              </a:ext>
            </a:extLst>
          </p:cNvPr>
          <p:cNvSpPr/>
          <p:nvPr/>
        </p:nvSpPr>
        <p:spPr>
          <a:xfrm>
            <a:off x="1054874" y="4173582"/>
            <a:ext cx="457200" cy="457200"/>
          </a:xfrm>
          <a:custGeom>
            <a:avLst/>
            <a:gdLst>
              <a:gd name="connsiteX0" fmla="*/ 0 w 457200"/>
              <a:gd name="connsiteY0" fmla="*/ 457200 h 457200"/>
              <a:gd name="connsiteX1" fmla="*/ 114300 w 457200"/>
              <a:gd name="connsiteY1" fmla="*/ 0 h 457200"/>
              <a:gd name="connsiteX2" fmla="*/ 342900 w 457200"/>
              <a:gd name="connsiteY2" fmla="*/ 0 h 457200"/>
              <a:gd name="connsiteX3" fmla="*/ 457200 w 457200"/>
              <a:gd name="connsiteY3" fmla="*/ 457200 h 457200"/>
              <a:gd name="connsiteX4" fmla="*/ 0 w 457200"/>
              <a:gd name="connsiteY4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" h="457200" extrusionOk="0">
                <a:moveTo>
                  <a:pt x="0" y="457200"/>
                </a:moveTo>
                <a:cubicBezTo>
                  <a:pt x="42485" y="369951"/>
                  <a:pt x="107557" y="113441"/>
                  <a:pt x="114300" y="0"/>
                </a:cubicBezTo>
                <a:cubicBezTo>
                  <a:pt x="191150" y="-3712"/>
                  <a:pt x="247805" y="10670"/>
                  <a:pt x="342900" y="0"/>
                </a:cubicBezTo>
                <a:cubicBezTo>
                  <a:pt x="376018" y="218864"/>
                  <a:pt x="420940" y="334391"/>
                  <a:pt x="457200" y="457200"/>
                </a:cubicBezTo>
                <a:cubicBezTo>
                  <a:pt x="318925" y="458868"/>
                  <a:pt x="210789" y="469728"/>
                  <a:pt x="0" y="457200"/>
                </a:cubicBezTo>
                <a:close/>
              </a:path>
            </a:pathLst>
          </a:custGeom>
          <a:noFill/>
          <a:ln w="38100">
            <a:solidFill>
              <a:srgbClr val="000000"/>
            </a:solidFill>
            <a:extLst>
              <a:ext uri="{C807C97D-BFC1-408E-A445-0C87EB9F89A2}">
                <ask:lineSketchStyleProps xmlns:ask="http://schemas.microsoft.com/office/drawing/2018/sketchyshapes" sd="1143563294">
                  <a:prstGeom prst="trapezoid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rapezoid 7">
            <a:extLst>
              <a:ext uri="{FF2B5EF4-FFF2-40B4-BE49-F238E27FC236}">
                <a16:creationId xmlns:a16="http://schemas.microsoft.com/office/drawing/2014/main" id="{EA19A087-591C-B8A9-C5D1-5D1D4EF468CD}"/>
              </a:ext>
            </a:extLst>
          </p:cNvPr>
          <p:cNvSpPr/>
          <p:nvPr/>
        </p:nvSpPr>
        <p:spPr>
          <a:xfrm>
            <a:off x="1054698" y="3622767"/>
            <a:ext cx="457200" cy="457200"/>
          </a:xfrm>
          <a:custGeom>
            <a:avLst/>
            <a:gdLst>
              <a:gd name="connsiteX0" fmla="*/ 0 w 457200"/>
              <a:gd name="connsiteY0" fmla="*/ 457200 h 457200"/>
              <a:gd name="connsiteX1" fmla="*/ 114300 w 457200"/>
              <a:gd name="connsiteY1" fmla="*/ 0 h 457200"/>
              <a:gd name="connsiteX2" fmla="*/ 342900 w 457200"/>
              <a:gd name="connsiteY2" fmla="*/ 0 h 457200"/>
              <a:gd name="connsiteX3" fmla="*/ 457200 w 457200"/>
              <a:gd name="connsiteY3" fmla="*/ 457200 h 457200"/>
              <a:gd name="connsiteX4" fmla="*/ 0 w 457200"/>
              <a:gd name="connsiteY4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" h="457200" extrusionOk="0">
                <a:moveTo>
                  <a:pt x="0" y="457200"/>
                </a:moveTo>
                <a:cubicBezTo>
                  <a:pt x="42485" y="369951"/>
                  <a:pt x="107557" y="113441"/>
                  <a:pt x="114300" y="0"/>
                </a:cubicBezTo>
                <a:cubicBezTo>
                  <a:pt x="191150" y="-3712"/>
                  <a:pt x="247805" y="10670"/>
                  <a:pt x="342900" y="0"/>
                </a:cubicBezTo>
                <a:cubicBezTo>
                  <a:pt x="376018" y="218864"/>
                  <a:pt x="420940" y="334391"/>
                  <a:pt x="457200" y="457200"/>
                </a:cubicBezTo>
                <a:cubicBezTo>
                  <a:pt x="318925" y="458868"/>
                  <a:pt x="210789" y="469728"/>
                  <a:pt x="0" y="457200"/>
                </a:cubicBezTo>
                <a:close/>
              </a:path>
            </a:pathLst>
          </a:custGeom>
          <a:noFill/>
          <a:ln w="38100">
            <a:solidFill>
              <a:srgbClr val="000000"/>
            </a:solidFill>
            <a:extLst>
              <a:ext uri="{C807C97D-BFC1-408E-A445-0C87EB9F89A2}">
                <ask:lineSketchStyleProps xmlns:ask="http://schemas.microsoft.com/office/drawing/2018/sketchyshapes" sd="1143563294">
                  <a:prstGeom prst="trapezoid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Trapezoid 8">
            <a:extLst>
              <a:ext uri="{FF2B5EF4-FFF2-40B4-BE49-F238E27FC236}">
                <a16:creationId xmlns:a16="http://schemas.microsoft.com/office/drawing/2014/main" id="{236CF4D2-B87F-8AFD-6CD7-F0540A9C3A4D}"/>
              </a:ext>
            </a:extLst>
          </p:cNvPr>
          <p:cNvSpPr/>
          <p:nvPr/>
        </p:nvSpPr>
        <p:spPr>
          <a:xfrm>
            <a:off x="1054698" y="3422471"/>
            <a:ext cx="457200" cy="457200"/>
          </a:xfrm>
          <a:custGeom>
            <a:avLst/>
            <a:gdLst>
              <a:gd name="connsiteX0" fmla="*/ 0 w 457200"/>
              <a:gd name="connsiteY0" fmla="*/ 457200 h 457200"/>
              <a:gd name="connsiteX1" fmla="*/ 114300 w 457200"/>
              <a:gd name="connsiteY1" fmla="*/ 0 h 457200"/>
              <a:gd name="connsiteX2" fmla="*/ 342900 w 457200"/>
              <a:gd name="connsiteY2" fmla="*/ 0 h 457200"/>
              <a:gd name="connsiteX3" fmla="*/ 457200 w 457200"/>
              <a:gd name="connsiteY3" fmla="*/ 457200 h 457200"/>
              <a:gd name="connsiteX4" fmla="*/ 0 w 457200"/>
              <a:gd name="connsiteY4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" h="457200" extrusionOk="0">
                <a:moveTo>
                  <a:pt x="0" y="457200"/>
                </a:moveTo>
                <a:cubicBezTo>
                  <a:pt x="42485" y="369951"/>
                  <a:pt x="107557" y="113441"/>
                  <a:pt x="114300" y="0"/>
                </a:cubicBezTo>
                <a:cubicBezTo>
                  <a:pt x="191150" y="-3712"/>
                  <a:pt x="247805" y="10670"/>
                  <a:pt x="342900" y="0"/>
                </a:cubicBezTo>
                <a:cubicBezTo>
                  <a:pt x="376018" y="218864"/>
                  <a:pt x="420940" y="334391"/>
                  <a:pt x="457200" y="457200"/>
                </a:cubicBezTo>
                <a:cubicBezTo>
                  <a:pt x="318925" y="458868"/>
                  <a:pt x="210789" y="469728"/>
                  <a:pt x="0" y="457200"/>
                </a:cubicBezTo>
                <a:close/>
              </a:path>
            </a:pathLst>
          </a:custGeom>
          <a:noFill/>
          <a:ln w="38100">
            <a:solidFill>
              <a:srgbClr val="000000"/>
            </a:solidFill>
            <a:extLst>
              <a:ext uri="{C807C97D-BFC1-408E-A445-0C87EB9F89A2}">
                <ask:lineSketchStyleProps xmlns:ask="http://schemas.microsoft.com/office/drawing/2018/sketchyshapes" sd="1143563294">
                  <a:prstGeom prst="trapezoid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E6785D3-9FF4-F015-77C0-7222B1C9346A}"/>
              </a:ext>
            </a:extLst>
          </p:cNvPr>
          <p:cNvGrpSpPr/>
          <p:nvPr/>
        </p:nvGrpSpPr>
        <p:grpSpPr>
          <a:xfrm>
            <a:off x="6763519" y="3551942"/>
            <a:ext cx="376143" cy="443608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51B53391-11C4-FBD2-30C3-DFBE1D98F871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51B53391-11C4-FBD2-30C3-DFBE1D98F871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51620" y="1122086"/>
                  <a:ext cx="465832" cy="5285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0C43FC25-6EAC-E414-BA71-771A6C0ACF4D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0C43FC25-6EAC-E414-BA71-771A6C0ACF4D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5239" y="1122093"/>
                  <a:ext cx="312435" cy="542166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DBB378C-1A44-8F6D-8D8A-AE7DDE9DACD4}"/>
              </a:ext>
            </a:extLst>
          </p:cNvPr>
          <p:cNvGrpSpPr/>
          <p:nvPr/>
        </p:nvGrpSpPr>
        <p:grpSpPr>
          <a:xfrm>
            <a:off x="7312467" y="3557989"/>
            <a:ext cx="376143" cy="443608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1A361566-ED81-4E6C-4F22-3761AAD25F25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1A361566-ED81-4E6C-4F22-3761AAD25F25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51620" y="1122086"/>
                  <a:ext cx="465832" cy="5285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F993BA0A-1F64-D111-C9A4-58AACB991408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F993BA0A-1F64-D111-C9A4-58AACB991408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5239" y="1122093"/>
                  <a:ext cx="312435" cy="542166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3B836CB-833C-D59A-C61A-9C26B95E8072}"/>
              </a:ext>
            </a:extLst>
          </p:cNvPr>
          <p:cNvGrpSpPr/>
          <p:nvPr/>
        </p:nvGrpSpPr>
        <p:grpSpPr>
          <a:xfrm>
            <a:off x="7395206" y="2004708"/>
            <a:ext cx="376143" cy="443608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39A9B3FB-D232-0849-85F7-BEA997F2D55F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39A9B3FB-D232-0849-85F7-BEA997F2D55F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51620" y="1122086"/>
                  <a:ext cx="465832" cy="5285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5DA7371B-D602-E1BA-79BB-790A6887D079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5DA7371B-D602-E1BA-79BB-790A6887D079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5239" y="1122093"/>
                  <a:ext cx="312435" cy="542166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38F870F-384F-C1AA-8113-22BBD2748E29}"/>
              </a:ext>
            </a:extLst>
          </p:cNvPr>
          <p:cNvGrpSpPr/>
          <p:nvPr/>
        </p:nvGrpSpPr>
        <p:grpSpPr>
          <a:xfrm>
            <a:off x="6916860" y="2004708"/>
            <a:ext cx="376143" cy="443608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C7E92332-EE68-2016-73E3-A0E4B1054BBF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C7E92332-EE68-2016-73E3-A0E4B1054BBF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51620" y="1122086"/>
                  <a:ext cx="465832" cy="5285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0922B845-D6AF-3655-CA7E-E0B6601A754C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0922B845-D6AF-3655-CA7E-E0B6601A754C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5239" y="1122093"/>
                  <a:ext cx="312435" cy="542166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2203AB4-E70D-5AFD-4550-ACD15225DE6E}"/>
              </a:ext>
            </a:extLst>
          </p:cNvPr>
          <p:cNvGrpSpPr/>
          <p:nvPr/>
        </p:nvGrpSpPr>
        <p:grpSpPr>
          <a:xfrm>
            <a:off x="6384283" y="2007220"/>
            <a:ext cx="376143" cy="443608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34E86639-F799-DD9D-33E9-0BD88AE570DD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34E86639-F799-DD9D-33E9-0BD88AE570DD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51620" y="1122086"/>
                  <a:ext cx="465832" cy="5285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CCB2E8D5-4E41-02D5-A8AA-469260A838BA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CCB2E8D5-4E41-02D5-A8AA-469260A838BA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5239" y="1122093"/>
                  <a:ext cx="312435" cy="542166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1383EDF-9977-74AB-8704-5465EA9A389D}"/>
              </a:ext>
            </a:extLst>
          </p:cNvPr>
          <p:cNvGrpSpPr/>
          <p:nvPr/>
        </p:nvGrpSpPr>
        <p:grpSpPr>
          <a:xfrm>
            <a:off x="3349127" y="739108"/>
            <a:ext cx="1813946" cy="573776"/>
            <a:chOff x="2613827" y="724074"/>
            <a:chExt cx="1901149" cy="60136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DDA76EC-DEA4-AE40-8BBF-CDA18E6536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rcRect t="36568" r="31551" b="35823"/>
            <a:stretch>
              <a:fillRect/>
            </a:stretch>
          </p:blipFill>
          <p:spPr>
            <a:xfrm>
              <a:off x="2613827" y="724074"/>
              <a:ext cx="1490894" cy="60136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FDAFE6C-EA53-045D-18CB-2BE2C3511A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rcRect l="84664" t="24155" b="51143"/>
            <a:stretch>
              <a:fillRect/>
            </a:stretch>
          </p:blipFill>
          <p:spPr>
            <a:xfrm>
              <a:off x="4162346" y="724074"/>
              <a:ext cx="352630" cy="5680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9355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5.55112E-17 L -0.53594 0.1585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93" y="76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1.66667E-6 -1.11111E-6 L -0.4875 -1.11111E-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75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53594 0.15856 L -4.44444E-6 -2.22222E-6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23" y="-775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3.88889E-6 -7.40741E-7 L 0.54201 -0.11389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1" y="-569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-0.4875 -1.11111E-6 L -3.88889E-6 -4.81481E-6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40" y="268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2.22222E-6 -4.07407E-6 L 0.55798 0.07662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99" y="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96296E-6 L -0.56545 0.23032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33" y="1150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38889E-6 -1.11111E-6 L -0.55955 0.04838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47" y="217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0.56545 0.23032 L -3.33333E-6 -2.59259E-6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81" y="-1125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2.22222E-6 -4.44444E-6 L 0.6085 -0.17037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17" y="-851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-0.55955 0.04838 L -1.38889E-6 -1.11111E-6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47" y="-219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2.22222E-6 7.40741E-7 L 0.61614 0.01782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99" y="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GGSA_CharacterDev_PPT_Theme">
  <a:themeElements>
    <a:clrScheme name="GGSA">
      <a:dk1>
        <a:srgbClr val="717171"/>
      </a:dk1>
      <a:lt1>
        <a:srgbClr val="FFFFFF"/>
      </a:lt1>
      <a:dk2>
        <a:srgbClr val="0092A3"/>
      </a:dk2>
      <a:lt2>
        <a:srgbClr val="FEFAF2"/>
      </a:lt2>
      <a:accent1>
        <a:srgbClr val="177F99"/>
      </a:accent1>
      <a:accent2>
        <a:srgbClr val="7FC7CF"/>
      </a:accent2>
      <a:accent3>
        <a:srgbClr val="D9EEEB"/>
      </a:accent3>
      <a:accent4>
        <a:srgbClr val="F89D29"/>
      </a:accent4>
      <a:accent5>
        <a:srgbClr val="FDB619"/>
      </a:accent5>
      <a:accent6>
        <a:srgbClr val="FFE8B3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2">
              <a:lumMod val="75000"/>
            </a:schemeClr>
          </a:solidFill>
        </a:ln>
      </a:spPr>
      <a:bodyPr anchor="ctr"/>
      <a:lstStyle>
        <a:defPPr algn="r">
          <a:defRPr sz="11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rtlCol="0">
        <a:noAutofit/>
      </a:bodyPr>
      <a:lstStyle>
        <a:defPPr>
          <a:spcBef>
            <a:spcPts val="672"/>
          </a:spcBef>
          <a:defRPr sz="2800" i="0" dirty="0" smtClean="0">
            <a:solidFill>
              <a:schemeClr val="tx1"/>
            </a:solidFill>
            <a:latin typeface="Calibri"/>
            <a:cs typeface="Calibri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HADEV Y4-5 Lesson Template V3 20240419" id="{A58A2304-82A1-614A-A59A-248C8DBCCD86}" vid="{9F2DC27F-1A0B-D946-99EB-CDA5B157DAA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EF7453D4541F4C94DB1D6331E0719E" ma:contentTypeVersion="19" ma:contentTypeDescription="Create a new document." ma:contentTypeScope="" ma:versionID="2f2461598377cc1d69122c1f23337d5e">
  <xsd:schema xmlns:xsd="http://www.w3.org/2001/XMLSchema" xmlns:xs="http://www.w3.org/2001/XMLSchema" xmlns:p="http://schemas.microsoft.com/office/2006/metadata/properties" xmlns:ns2="d63ea73a-d7e6-4e3a-bf41-d78273581467" xmlns:ns3="f315eb64-a02b-4bd5-a84c-38ab918c4ccd" xmlns:ns4="http://schemas.microsoft.com/sharepoint/v3/fields" targetNamespace="http://schemas.microsoft.com/office/2006/metadata/properties" ma:root="true" ma:fieldsID="6701f24062e837f14f86cc189893d0b6" ns2:_="" ns3:_="" ns4:_="">
    <xsd:import namespace="d63ea73a-d7e6-4e3a-bf41-d78273581467"/>
    <xsd:import namespace="f315eb64-a02b-4bd5-a84c-38ab918c4ccd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_Flow_SignoffStatus" minOccurs="0"/>
                <xsd:element ref="ns3:SharedWithUsers" minOccurs="0"/>
                <xsd:element ref="ns3:SharedWithDetails" minOccurs="0"/>
                <xsd:element ref="ns4:_Revision" minOccurs="0"/>
                <xsd:element ref="ns2:Review_x0020_History" minOccurs="0"/>
                <xsd:element ref="ns2:MediaServiceObjectDetectorVersions" minOccurs="0"/>
                <xsd:element ref="ns3:_dlc_DocId" minOccurs="0"/>
                <xsd:element ref="ns3:_dlc_DocIdUrl" minOccurs="0"/>
                <xsd:element ref="ns3:_dlc_DocIdPersistId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3ea73a-d7e6-4e3a-bf41-d782735814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3a52850-eb8e-4fa7-a03f-de41acfdcd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_Flow_SignoffStatus" ma:index="19" nillable="true" ma:displayName="Sign-off status" ma:internalName="Sign_x002d_off_x0020_status">
      <xsd:simpleType>
        <xsd:restriction base="dms:Text"/>
      </xsd:simpleType>
    </xsd:element>
    <xsd:element name="Review_x0020_History" ma:index="23" nillable="true" ma:displayName="Review History" ma:description="Provides a link to view all previous audits on the file in the Document Management system" ma:internalName="Review_x0020_History">
      <xsd:simpleType>
        <xsd:restriction base="dms:Text">
          <xsd:maxLength value="255"/>
        </xsd:restriction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5eb64-a02b-4bd5-a84c-38ab918c4cc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20cdfe1-95c5-49e3-a8d4-f4154b7228ba}" ma:internalName="TaxCatchAll" ma:showField="CatchAllData" ma:web="f315eb64-a02b-4bd5-a84c-38ab918c4c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5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Revision" ma:index="22" nillable="true" ma:displayName="Revision" ma:internalName="_Revi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p:properties xmlns:p="http://schemas.microsoft.com/office/2006/metadata/properties" xmlns:xsi="http://www.w3.org/2001/XMLSchema-instance">
  <documentManagement>
    <TaxCatchAll xmlns="f315eb64-a02b-4bd5-a84c-38ab918c4ccd" xsi:nil="true"/>
    <lcf76f155ced4ddcb4097134ff3c332f xmlns="d63ea73a-d7e6-4e3a-bf41-d78273581467">
      <Terms xmlns="http://schemas.microsoft.com/office/infopath/2007/PartnerControls"/>
    </lcf76f155ced4ddcb4097134ff3c332f>
    <MediaLengthInSeconds xmlns="d63ea73a-d7e6-4e3a-bf41-d78273581467" xsi:nil="true"/>
    <SharedWithUsers xmlns="f315eb64-a02b-4bd5-a84c-38ab918c4ccd">
      <UserInfo>
        <DisplayName>Thom Butler</DisplayName>
        <AccountId>736</AccountId>
        <AccountType/>
      </UserInfo>
    </SharedWithUsers>
    <_dlc_DocId xmlns="f315eb64-a02b-4bd5-a84c-38ab918c4ccd">3KN27SNVY5CS-90160594-428712</_dlc_DocId>
    <_dlc_DocIdUrl xmlns="f315eb64-a02b-4bd5-a84c-38ab918c4ccd">
      <Url>https://ggsaus.sharepoint.com/sites/Curriculum/_layouts/15/DocIdRedir.aspx?ID=3KN27SNVY5CS-90160594-428712</Url>
      <Description>3KN27SNVY5CS-90160594-428712</Description>
    </_dlc_DocIdUrl>
    <_Flow_SignoffStatus xmlns="d63ea73a-d7e6-4e3a-bf41-d78273581467" xsi:nil="true"/>
    <_Revision xmlns="http://schemas.microsoft.com/sharepoint/v3/fields" xsi:nil="true"/>
    <Review_x0020_History xmlns="d63ea73a-d7e6-4e3a-bf41-d78273581467" xsi:nil="true"/>
    <_dlc_DocIdPersistId xmlns="f315eb64-a02b-4bd5-a84c-38ab918c4ccd">false</_dlc_DocIdPersistId>
  </documentManagement>
</p:properties>
</file>

<file path=customXml/itemProps1.xml><?xml version="1.0" encoding="utf-8"?>
<ds:datastoreItem xmlns:ds="http://schemas.openxmlformats.org/officeDocument/2006/customXml" ds:itemID="{A126B2F9-9E5E-47F6-8BD5-9996CAB193A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76517D1-D9FF-44B0-96C9-687209C69D7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63ea73a-d7e6-4e3a-bf41-d78273581467"/>
    <ds:schemaRef ds:uri="f315eb64-a02b-4bd5-a84c-38ab918c4ccd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B5A8FAF-581A-4C97-9ADF-CC73324A2D10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ECCA1584-9CA9-46D4-BE44-1AD376E0FB8E}">
  <ds:schemaRefs>
    <ds:schemaRef ds:uri="d63ea73a-d7e6-4e3a-bf41-d78273581467"/>
    <ds:schemaRef ds:uri="http://schemas.microsoft.com/office/2006/metadata/properties"/>
    <ds:schemaRef ds:uri="http://schemas.microsoft.com/office/2006/documentManagement/types"/>
    <ds:schemaRef ds:uri="f315eb64-a02b-4bd5-a84c-38ab918c4ccd"/>
    <ds:schemaRef ds:uri="http://purl.org/dc/terms/"/>
    <ds:schemaRef ds:uri="http://www.w3.org/XML/1998/namespace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schemas.microsoft.com/sharepoint/v3/field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CHADEV Year 4 Lesson Template V3 20240419</Template>
  <TotalTime>205</TotalTime>
  <Words>65</Words>
  <Application>Microsoft Macintosh PowerPoint</Application>
  <PresentationFormat>On-screen Show (4:3)</PresentationFormat>
  <Paragraphs>18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American Typewriter</vt:lpstr>
      <vt:lpstr>Arial</vt:lpstr>
      <vt:lpstr>Calibr</vt:lpstr>
      <vt:lpstr>Calibri</vt:lpstr>
      <vt:lpstr>Copperplate</vt:lpstr>
      <vt:lpstr>Dreaming Outloud Pro</vt:lpstr>
      <vt:lpstr>Edu QLD Beginner</vt:lpstr>
      <vt:lpstr>Gotham-Book</vt:lpstr>
      <vt:lpstr>Ink Free</vt:lpstr>
      <vt:lpstr>Times New Roman</vt:lpstr>
      <vt:lpstr>GGSA_CharacterDev_PPT_Theme</vt:lpstr>
      <vt:lpstr>Office Theme</vt:lpstr>
      <vt:lpstr>Ready, Set, Stack!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44</dc:title>
  <dc:subject>Parenting</dc:subject>
  <dc:creator>Mahmoud Diaa</dc:creator>
  <cp:keywords>Parenting</cp:keywords>
  <cp:lastModifiedBy>Juliana Beegan</cp:lastModifiedBy>
  <cp:revision>1</cp:revision>
  <cp:lastPrinted>2021-04-07T01:54:21Z</cp:lastPrinted>
  <dcterms:created xsi:type="dcterms:W3CDTF">2024-04-29T10:07:44Z</dcterms:created>
  <dcterms:modified xsi:type="dcterms:W3CDTF">2026-03-12T20:51:35Z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0x01010023EF7453D4541F4C94DB1D6331E0719E</vt:lpwstr>
  </property>
  <property fmtid="{D5CDD505-2E9C-101B-9397-08002B2CF9AE}" pid="3" name="Order">
    <vt:r8>6578600</vt:r8>
  </property>
  <property fmtid="{D5CDD505-2E9C-101B-9397-08002B2CF9AE}" pid="4" name="dcProductDevelopment">
    <vt:bool>false</vt:bool>
  </property>
  <property fmtid="{D5CDD505-2E9C-101B-9397-08002B2CF9AE}" pid="5" name="dcInternalEvaluationLibrary">
    <vt:bool>false</vt:bool>
  </property>
  <property fmtid="{D5CDD505-2E9C-101B-9397-08002B2CF9AE}" pid="6" name="dcMarketingServices">
    <vt:bool>false</vt:bool>
  </property>
  <property fmtid="{D5CDD505-2E9C-101B-9397-08002B2CF9AE}" pid="7" name="dcIntranet">
    <vt:bool>false</vt:bool>
  </property>
  <property fmtid="{D5CDD505-2E9C-101B-9397-08002B2CF9AE}" pid="8" name="dcExternalEvaluationLibrary">
    <vt:bool>false</vt:bool>
  </property>
  <property fmtid="{D5CDD505-2E9C-101B-9397-08002B2CF9AE}" pid="9" name="dcSchoolsAllStaff">
    <vt:bool>false</vt:bool>
  </property>
  <property fmtid="{D5CDD505-2E9C-101B-9397-08002B2CF9AE}" pid="10" name="dcDirectors">
    <vt:bool>false</vt:bool>
  </property>
  <property fmtid="{D5CDD505-2E9C-101B-9397-08002B2CF9AE}" pid="11" name="dcGreatTeachingPortal">
    <vt:bool>false</vt:bool>
  </property>
  <property fmtid="{D5CDD505-2E9C-101B-9397-08002B2CF9AE}" pid="12" name="dcBrochureStand">
    <vt:bool>false</vt:bool>
  </property>
  <property fmtid="{D5CDD505-2E9C-101B-9397-08002B2CF9AE}" pid="13" name="dcSchoolPrincipals">
    <vt:bool>false</vt:bool>
  </property>
  <property fmtid="{D5CDD505-2E9C-101B-9397-08002B2CF9AE}" pid="14" name="dcWebsite">
    <vt:bool>false</vt:bool>
  </property>
  <property fmtid="{D5CDD505-2E9C-101B-9397-08002B2CF9AE}" pid="15" name="dcDigitalDatabase">
    <vt:bool>false</vt:bool>
  </property>
  <property fmtid="{D5CDD505-2E9C-101B-9397-08002B2CF9AE}" pid="16" name="dcProductFolders">
    <vt:bool>false</vt:bool>
  </property>
  <property fmtid="{D5CDD505-2E9C-101B-9397-08002B2CF9AE}" pid="17" name="dcCEOSocialMedia">
    <vt:bool>false</vt:bool>
  </property>
  <property fmtid="{D5CDD505-2E9C-101B-9397-08002B2CF9AE}" pid="18" name="dcBusinessServices">
    <vt:bool>false</vt:bool>
  </property>
  <property fmtid="{D5CDD505-2E9C-101B-9397-08002B2CF9AE}" pid="19" name="dcInfoHub">
    <vt:bool>false</vt:bool>
  </property>
  <property fmtid="{D5CDD505-2E9C-101B-9397-08002B2CF9AE}" pid="20" name="dcManagement">
    <vt:bool>false</vt:bool>
  </property>
  <property fmtid="{D5CDD505-2E9C-101B-9397-08002B2CF9AE}" pid="21" name="dcSchoolPartnerships">
    <vt:bool>false</vt:bool>
  </property>
  <property fmtid="{D5CDD505-2E9C-101B-9397-08002B2CF9AE}" pid="22" name="dcCurriculumResourceLibrary">
    <vt:bool>false</vt:bool>
  </property>
  <property fmtid="{D5CDD505-2E9C-101B-9397-08002B2CF9AE}" pid="23" name="dcAllGGSAStaff">
    <vt:bool>false</vt:bool>
  </property>
  <property fmtid="{D5CDD505-2E9C-101B-9397-08002B2CF9AE}" pid="24" name="dcSocialMedia">
    <vt:bool>false</vt:bool>
  </property>
  <property fmtid="{D5CDD505-2E9C-101B-9397-08002B2CF9AE}" pid="25" name="MediaServiceImageTags">
    <vt:lpwstr/>
  </property>
  <property fmtid="{D5CDD505-2E9C-101B-9397-08002B2CF9AE}" pid="26" name="xd_ProgID">
    <vt:lpwstr/>
  </property>
  <property fmtid="{D5CDD505-2E9C-101B-9397-08002B2CF9AE}" pid="27" name="_dlc_DocId">
    <vt:lpwstr>GGSAPD-1028343255-299314</vt:lpwstr>
  </property>
  <property fmtid="{D5CDD505-2E9C-101B-9397-08002B2CF9AE}" pid="28" name="_ColorHex">
    <vt:lpwstr/>
  </property>
  <property fmtid="{D5CDD505-2E9C-101B-9397-08002B2CF9AE}" pid="29" name="_Emoji">
    <vt:lpwstr/>
  </property>
  <property fmtid="{D5CDD505-2E9C-101B-9397-08002B2CF9AE}" pid="30" name="auditStatus">
    <vt:lpwstr>Created</vt:lpwstr>
  </property>
  <property fmtid="{D5CDD505-2E9C-101B-9397-08002B2CF9AE}" pid="31" name="ComplianceAssetId">
    <vt:lpwstr/>
  </property>
  <property fmtid="{D5CDD505-2E9C-101B-9397-08002B2CF9AE}" pid="32" name="TemplateUrl">
    <vt:lpwstr/>
  </property>
  <property fmtid="{D5CDD505-2E9C-101B-9397-08002B2CF9AE}" pid="33" name="Request">
    <vt:lpwstr>, </vt:lpwstr>
  </property>
  <property fmtid="{D5CDD505-2E9C-101B-9397-08002B2CF9AE}" pid="34" name="_ColorTag">
    <vt:lpwstr/>
  </property>
  <property fmtid="{D5CDD505-2E9C-101B-9397-08002B2CF9AE}" pid="35" name="_ExtendedDescription">
    <vt:lpwstr/>
  </property>
  <property fmtid="{D5CDD505-2E9C-101B-9397-08002B2CF9AE}" pid="36" name="TriggerFlowInfo">
    <vt:lpwstr/>
  </property>
  <property fmtid="{D5CDD505-2E9C-101B-9397-08002B2CF9AE}" pid="37" name="_dlc_DocIdUrl">
    <vt:lpwstr>https://ggsaus.sharepoint.com/sites/ProductDevelopment/_layouts/15/DocIdRedir.aspx?ID=GGSAPD-1028343255-299314, GGSAPD-1028343255-299314</vt:lpwstr>
  </property>
  <property fmtid="{D5CDD505-2E9C-101B-9397-08002B2CF9AE}" pid="38" name="xd_Signature">
    <vt:bool>false</vt:bool>
  </property>
  <property fmtid="{D5CDD505-2E9C-101B-9397-08002B2CF9AE}" pid="39" name="SharedWithUsers">
    <vt:lpwstr>5571;#Vanessa Leonhardt;#5694;#Jacqui Castorina</vt:lpwstr>
  </property>
  <property fmtid="{D5CDD505-2E9C-101B-9397-08002B2CF9AE}" pid="40" name="_dlc_DocIdItemGuid">
    <vt:lpwstr>a4be3e00-9f5f-4a47-874c-6f3270565976</vt:lpwstr>
  </property>
</Properties>
</file>