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3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0.xml" ContentType="application/vnd.openxmlformats-officedocument.presentationml.notesSlide+xml"/>
  <Override PartName="/ppt/ink/ink41.xml" ContentType="application/inkml+xml"/>
  <Override PartName="/ppt/notesSlides/notesSlide11.xml" ContentType="application/vnd.openxmlformats-officedocument.presentationml.notesSlide+xml"/>
  <Override PartName="/ppt/ink/ink42.xml" ContentType="application/inkml+xml"/>
  <Override PartName="/ppt/notesSlides/notesSlide12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notesSlides/notesSlide44.xml" ContentType="application/vnd.openxmlformats-officedocument.presentationml.notesSlide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5"/>
  </p:sldMasterIdLst>
  <p:notesMasterIdLst>
    <p:notesMasterId r:id="rId52"/>
  </p:notesMasterIdLst>
  <p:sldIdLst>
    <p:sldId id="305" r:id="rId6"/>
    <p:sldId id="1837" r:id="rId7"/>
    <p:sldId id="1951" r:id="rId8"/>
    <p:sldId id="270" r:id="rId9"/>
    <p:sldId id="272" r:id="rId10"/>
    <p:sldId id="268" r:id="rId11"/>
    <p:sldId id="2005" r:id="rId12"/>
    <p:sldId id="1992" r:id="rId13"/>
    <p:sldId id="2006" r:id="rId14"/>
    <p:sldId id="2007" r:id="rId15"/>
    <p:sldId id="2008" r:id="rId16"/>
    <p:sldId id="2009" r:id="rId17"/>
    <p:sldId id="2010" r:id="rId18"/>
    <p:sldId id="1996" r:id="rId19"/>
    <p:sldId id="2011" r:id="rId20"/>
    <p:sldId id="1944" r:id="rId21"/>
    <p:sldId id="271" r:id="rId22"/>
    <p:sldId id="1946" r:id="rId23"/>
    <p:sldId id="2096" r:id="rId24"/>
    <p:sldId id="2094" r:id="rId25"/>
    <p:sldId id="2133" r:id="rId26"/>
    <p:sldId id="2132" r:id="rId27"/>
    <p:sldId id="282" r:id="rId28"/>
    <p:sldId id="2098" r:id="rId29"/>
    <p:sldId id="2099" r:id="rId30"/>
    <p:sldId id="2130" r:id="rId31"/>
    <p:sldId id="2100" r:id="rId32"/>
    <p:sldId id="2131" r:id="rId33"/>
    <p:sldId id="2106" r:id="rId34"/>
    <p:sldId id="2107" r:id="rId35"/>
    <p:sldId id="2128" r:id="rId36"/>
    <p:sldId id="2129" r:id="rId37"/>
    <p:sldId id="2114" r:id="rId38"/>
    <p:sldId id="2122" r:id="rId39"/>
    <p:sldId id="2127" r:id="rId40"/>
    <p:sldId id="2123" r:id="rId41"/>
    <p:sldId id="2117" r:id="rId42"/>
    <p:sldId id="2118" r:id="rId43"/>
    <p:sldId id="2119" r:id="rId44"/>
    <p:sldId id="2134" r:id="rId45"/>
    <p:sldId id="2135" r:id="rId46"/>
    <p:sldId id="2126" r:id="rId47"/>
    <p:sldId id="2138" r:id="rId48"/>
    <p:sldId id="2136" r:id="rId49"/>
    <p:sldId id="280" r:id="rId50"/>
    <p:sldId id="298" r:id="rId51"/>
  </p:sldIdLst>
  <p:sldSz cx="9144000" cy="6858000" type="screen4x3"/>
  <p:notesSz cx="6858000" cy="9144000"/>
  <p:embeddedFontLst>
    <p:embeddedFont>
      <p:font typeface="Dreaming Outloud Pro" panose="03050502040302030504" pitchFamily="66" charset="0"/>
      <p:regular r:id="rId53"/>
      <p:italic r:id="rId54"/>
    </p:embeddedFont>
    <p:embeddedFont>
      <p:font typeface="QLD Beginner GT Yr 1-3" panose="03050602040605060104" charset="0"/>
      <p:regular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A858C27E-DE66-476E-F0D9-1C44EA3E7CC1}" name="Chantal Rae" initials="CR" userId="S::crae@goodtogreatschools.org.au::a1db561e-73a2-489d-a119-0f73c1c2f06f" providerId="AD"/>
  <p188:author id="{F62DA0A0-4A23-8059-B2D2-04E36FB47E32}" name="Karin Van Voorhees" initials="KVV" userId="S::kvanvoorhees@goodtogreatschools.org.au::1fce0afa-58cd-40cc-855e-63163bf988bf" providerId="AD"/>
  <p188:author id="{B6C7E1B5-BFDD-009F-C76D-98FDD96A3D6C}" name="Victoria Moyer" initials="VM" userId="S::vmoyer@goodtogreatschools.org.au::688bfd62-e6df-4f6d-be41-a627dca0d781" providerId="AD"/>
  <p188:author id="{E9F564E3-A298-DAFA-4561-9B724E90AB4E}" name="Alyssa Gallagher" initials="AG" userId="S::agallagher@goodtogreatschools.org.au::428144a5-9d34-4637-960c-8e8dface71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05"/>
    <a:srgbClr val="FDD302"/>
    <a:srgbClr val="FFE669"/>
    <a:srgbClr val="525252"/>
    <a:srgbClr val="FF3FFF"/>
    <a:srgbClr val="FFDE37"/>
    <a:srgbClr val="424340"/>
    <a:srgbClr val="FDD402"/>
    <a:srgbClr val="98C4D4"/>
    <a:srgbClr val="EA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0"/>
    <p:restoredTop sz="80387" autoAdjust="0"/>
  </p:normalViewPr>
  <p:slideViewPr>
    <p:cSldViewPr snapToGrid="0">
      <p:cViewPr varScale="1">
        <p:scale>
          <a:sx n="85" d="100"/>
          <a:sy n="85" d="100"/>
        </p:scale>
        <p:origin x="20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3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1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0 964 24575,'16'-18'0,"18"-8"0,-3 6 0,5 0 0,-3 2 0,4 0 0,1-1 0,8-3 0,2 1 0,2-2-756,-2 3 0,1-1 0,2-1 0,2 1 756,-6 2 0,0 0 0,1 2 0,2-2 0,0 1-411,4-1 0,1 0 1,2-1-1,0 2 1,0 0 410,-6 2 0,0 1 0,1 0 0,1 0 0,-1 0 0,1 1 0,-1 2 0,0-1 0,1 1 0,0 1 0,-1 0 0,1 1 0,12-3 0,-1 2 0,1 1 0,0-1 0,-1 2 0,-1 1 0,-1 0 0,2 1 0,-2 1 0,-1 0-348,-1 1 0,-1 2 0,0-1 0,0 2 0,-1-1 348,9 1 0,-2-1 0,1 2 0,-2 0-190,-8 0 0,0 0 0,-2 1 1,-1 0 189,8 0 0,-2 1 0,-2 1 547,-10-2 1,-1 2-1,-3 0-547,9 2 0,-4 1 1305,-9-1 1,-5 1-1306,10 2 2184,-20-1-2184,-11-2 1139,-8-1-1139,-5-1 0,-6-2 0,-2 3 0,-6-1 0,-6 4 0,-6 4 0,-11 3 0,-13 8 0,21-7 0,-1 1 0,-3 0 0,0 2 0,1 0 0,2-1 0,2-1 0,3-1 0,-14 8 0,12-6 0,17-9 0,9-5 0,13-8 0,7-6 0,6-4 0,20-7 0,-17 9 0,2-1 0,3-1 0,2 0 0,3-2 0,0 1 0,-4 1 0,-3 2 0,24-9 0,-17 7 0,-13 6 0,-9 3 0,-7 1 0,1-1 0,-4 2 0,2-2 0,-1 2 0,-1 0 0,0 1 0,0 0 0,-2 1 0,1 2 0,-4 0 0,-8-2 0,-3-2 0,-11-2 0,-3-5 0,-6-2 0,-7-1 0,-7-3 0,-5-3 0,0 0 0,1 0 0,10 2 0,9 5 0,11 3 0,6 3 0,7 2 0,2 3 0,3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0 746 24575,'9'-14'0,"9"-6"0,-1 5 0,2-1 0,0 3 0,1-2 0,1 1 0,4-3 0,0 0 0,3 0-756,-2 1 0,1 0 0,1-1 0,1 0 756,-4 3 0,0-1 0,2 2 0,0-2 0,0 1-411,2-1 0,2 1 1,-1-1-1,1 1 1,1-1 410,-5 3 0,1 1 0,0-1 0,1 0 0,-1 1 0,1 0 0,0 1 0,-1 1 0,1-1 0,0 2 0,-1-1 0,1 1 0,6-1 0,0 0 0,1 1 0,-1 0 0,0 1 0,-1 0 0,0 1 0,0 1 0,0 0 0,0 1-348,-2 0 0,0 1 0,0 0 0,1 1 0,-2 0 348,5 1 0,0-1 0,0 1 0,-1 0-190,-5 0 0,1 1 0,-2 0 1,0 0 189,4 0 0,-1 0 0,-1 1 547,-5 0 1,-1 0-1,-2 1-547,6 1 0,-3 1 1305,-5-1 1,-2 0-1306,5 3 2184,-11-2-2184,-6 0 1139,-5-2-1139,-2 0 0,-3-2 0,-1 2 0,-4 0 0,-3 2 0,-3 4 0,-6 2 0,-7 7 0,11-7 0,0 2 0,-2 0 0,0 1 0,0-1 0,2 1 0,1-1 0,1-1 0,-7 6 0,6-5 0,10-7 0,4-3 0,8-7 0,3-4 0,4-3 0,10-6 0,-9 7 0,2 0 0,1-2 0,1 0 0,2 0 0,-1-1 0,-1 2 0,-2 2 0,13-9 0,-10 7 0,-6 4 0,-6 3 0,-3 0 0,1 0 0,-3 1 0,2-1 0,-2 0 0,1 2 0,-1 0 0,0 0 0,-1 1 0,1 0 0,-2 2 0,-5-2 0,-2-2 0,-5-2 0,-2-3 0,-4-2 0,-3-1 0,-4-2 0,-2-2 0,-1 0 0,1-1 0,5 3 0,6 3 0,5 2 0,3 3 0,4 2 0,2 1 0,1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5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947 723 8027,'-39'-35'0,"7"3"0,40 12 0,6-3 0,8-2 0,10-6 0,4-5 0,-7 15 1,4-1 354,5-2 0,4 1 0,10-3 0,5 0-91,8-1 0,5 0 1,-21 10-1,2 1 1,1-1-246,8-1 1,3 0 0,0 1 0,2 0 0,-1 1-1,2 0 172,3 1 0,0 0 0,2 2 0,1-1 0,1 1 1,2 1-140,1 0 0,2 1 0,0 1 0,0 1 0,2 1 0,0 0 1392,2 1 0,0 1 1,0 0-1405,0 2 1,-1 0 0,1 1 0,-2 1-1,0 1 1,0 2 0,-2 0 0,0 2-1,-1 0 1,-4 2 0,0 0 0,-2 2-1,-3 1 1,-1 1 0,-2 1 0,-4 1-1,-1 1 1,-1 2 0,-1 0 0,0 2-1,-1 1 1,-1 0 0,-1 2 0,-1 0-1,-2 2 1,-1 0 0,-1 2 0,-4 0-1,-2 1 1,-2 1 0,-3 1 0,-2 0 0,-1 2-7,-2 0 0,-2 1 0,-3 0 0,-2 2 0,-2 0 0,-2 1 0,-3 0 0,-2 1 0,-2 1 50,-1-1 0,-2 1 0,-2 0 0,-2 0 0,-2 1 0,-2 0 0,-4-1 0,-1 1 0,-3-1 0,-2 0 0,-2 1 0,-3-1 0,-3 0 0,-2-1 0,-2 0 1,-4 0-1,-2 0 0,-3-1-6,-3 0 1,-2-1-1,-3 0 1,-3 2-1,-3 0 1,-1-1-100,1-2 0,-2-2 0,-2 1 1,-3 2-1,-1 0 0,0-2 89,3-5 0,1-2 0,-3 1 0,-7 3 0,-4 0 0,-1 0-7,-3-1 0,-1 0 0,-2-1 0,-2 0 1,-1-2-1,0-1 0,0-3 0,0-1 0,0-1 1,-3-1-1,0 0 0,-1 0-7,-2-1 1,0-1 0,-2-1 0,-1 0 0,-2-2 0,0-1-4,-3-1 0,0-1 0,-1 0 1,0-2-1,0 0 0,-1-2-4,0 0 1,-1-2 0,2 0-1,11-1 1,1 1 0,1-2 5,3 1 0,1-2 0,2 0 1,-15-2-1,2-1 9,-5-3 0,1-1 0,8-1 0,-1-1 70,-3-1 1,-1-2 0,3 0-1,2-1-80,-2-1 1,2-1 0,4 1 0,0-2 0,-5-2 0,1-1-5,2 0 0,1-1 0,0-4 1,2-1-19,21 7 0,0-1 0,2-1 0,1 0 0,2-2 0,2-2 3,2 0 0,1-2 1,3-1-1,-12-14 1,7-3 5,8-1 0,7-1 0,6 1 0,6 0-5,7 0 0,9 1 1,10-2-1,10 1-82,-3 12 1,4 1-1,4 1 1,3 1-1,4 0 1,3 1-63,8-3 1,3 0 0,3 0 0,0 2 0,3 0 0,0 2-37,4-1 1,2 1 0,1 0 0,1 1-1,2 0 1,1 1-1,1 0 1,2 0 0,0 2 0,0 0-1,1 1 1,0 1-13,2 1 1,1 0 0,-2 2 0,-7 2-1,-2 2 1,0 1-21,2 0 0,-1 0 0,-1 2 1,-5 2-1,-1 0 0,0 1-64,0 0 0,0 1 0,-1-1 0,25-2 0,-3 0-17,-20 5 0,-3 1 0,-2 0 0,-3 2 68,29-2 1,-8 2-260,6-1 1,-18 3-9002,-17 3 9451,-12 2 0,-7 5 0,-6 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5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236 976 14956,'58'-48'314,"-1"-1"1,-2 3 0,-5 8 124,-2 13 0,7-7-167,16-10 1,-27 16 0,1-1-80,5-3 1,2-1-14,4-1 1,2-1 0,1 0-1,2 1 1,3-2 0,1 1-16,3 0 0,0-1 0,2 2 0,1 1-14,3-1 0,-1 2 0,-8 5 0,0 3 1,3 1-1,2 1-13,7-1 0,0 2 0,-12 5 0,-1 2-126,8 0 1,1 2-1,1 3 1,1 3 106,5 0 1,1 3 0,0 2 0,-1 2-9,-4 3 1,-4 3 0,-7 2-1,-3 3-7,2 5 0,-2 2 0,-3 2 0,0 1-8,4 4 1,1 1 0,-5 2 0,-2 2-7,-2 1 0,-2 2 0,-4 1 0,-2 1-6,-1 1 0,-3 1 0,-3 2 0,-1 0 14,-2 1 1,-3 0 0,-2 1 0,-2 1-27,-2-2 1,-2 1 0,-3 0 0,-3 1-6,-1-2 1,-3 1 0,-2 1 0,-2-1 25,-4 0 0,-1 0 0,2 33 0,-7-2-18,-2 2 1,-6-34 0,-3 0-23,-1 0 1,-3 0-3,-5-1 0,-2-2 0,-2-4 1,-2-2 52,-3 0 1,-2-2 0,-2-1 0,-2-1 0,-3-1 0,-2-1-63,-1 0 1,-1 0 0,-6 0 0,-2 0-4,-6 2 1,-2 0 0,1-2 0,-3 0-5,-6 3 1,-2 1 0,1-2 0,0-1-1,-1 0 1,0-2 0,0 0 0,1 0-4,5-3 0,-3-1 0,-11 4 0,-2-2-4,5-1 1,1-1 0,2-1 0,1-2 0,1-2 0,0 0-1,-2-2 1,-1 0 54,1-2 0,-1 0 0,-8 0 1,1-1-81,13-5 0,1-1 1,-6 0-1,0-1 1,-1-1-1,0 0 1,1-2-1,0-1 0,2 0 1,0-2-1,2 0 1,1-1 23,2-2 1,0-1 0,4-1 0,1-3-10,1-3 0,2-3 0,6 1 0,2 0 2,-3-4 0,2-2 0,-32-19 0,33 15 0,0-2-5,5 0 0,2-2 0,3-1 1,2-2-2,1-1 0,2-2-1,3-1 1,2-1 0,3 0 0,2-2-2,1-1 1,3-1-1,2-1 1,2-1-1,3-1 1,2-1-8,1 0 1,3-1 0,0-2 0,2 0 5,1 0 0,2 0 0,5-4 0,4-1-1,3-5 0,4 1 1,4 1-1,4 0-82,8-5 1,4 0-1,2 3 1,3 2 79,5 2 1,4 2 0,2 1 0,3 2-1,5 1 0,1 3 1,0 3-1,1 3-1,-1 4 1,-1 1 0,2 1 0,-1 3-1,-13 7 0,0 2 0,6-2 1,0 1 1,-7 4 0,-2 2 0,36-9 3,-8 4 0,-15 7 0,3 2 0,-12 2 3,-10 5 1,-10 1-1064,-10 2-1142,-4 0-7641,-8-2 8089,-8 1 0,-7-4 1,-9 3-1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289 976 14956,'70'-48'314,"1"-1"1,-5 3 0,-5 8 124,-2 13 0,9-7-167,19-10 1,-34 16 0,2-1-80,6-3 1,3-1-14,4-1 1,3-1 0,1 0-1,2 1 1,5-2 0,1 1-16,2 0 0,2-1 0,2 2 0,1 1-14,2-1 0,0 2 0,-9 5 0,0 3 1,3 1-1,2 1-13,10-1 0,-1 2 0,-15 5 0,0 2-126,8 0 1,3 2-1,0 3 1,1 3 106,8 0 1,0 3 0,0 2 0,-1 2-9,-6 3 1,-3 3 0,-10 2-1,-3 3-7,2 5 0,-3 2 0,-2 2 0,-1 1-8,6 4 1,-1 1 0,-5 2 0,-2 2-7,-3 1 0,-2 2 0,-5 1 0,-2 1-6,-2 1 0,-3 1 0,-4 2 0,-2 0 14,-2 1 1,-3 0 0,-3 1 0,-3 1-27,-1-2 1,-4 1 0,-3 0 0,-2 1-6,-4-2 1,-2 1 0,-3 1 0,-3-1 25,-3 0 0,-3 0 0,3 33 0,-9-2-18,-1 2 1,-8-34 0,-5 0-23,0 0 1,-4 0-3,-5-1 0,-5-2 0,0-4 1,-3-2 52,-4 0 1,-3-2 0,-2-1 0,-2-1 0,-4-1 0,-2-1-63,-2 0 1,-2 0 0,-5 0 0,-4 0-4,-7 2 1,-2 0 0,0-2 0,-2 0-5,-10 3 1,0 1 0,1-2 0,-1-1-1,-1 0 1,1-2 0,0 0 0,0 0-4,6-3 0,-2-1 0,-16 4 0,-1-2-4,7-1 1,1-1 0,2-1 0,1-2 0,1-2 0,0 0-1,-2-2 1,-2 0 54,3-2 0,-3 0 0,-9 0 1,1-1-81,16-5 0,1-1 1,-6 0-1,-2-1 1,0-1-1,0 0 1,0-2-1,1-1 0,2 0 1,1-2-1,2 0 1,1-1 23,1-2 1,3-1 0,2-1 0,3-3-10,1-3 0,2-3 0,8 1 0,2 0 2,-4-4 0,2-2 0,-37-19 0,38 15 0,2-2-5,5 0 0,2-2 0,4-1 1,3-2-2,1-1 0,3-2-1,2-1 1,3-1 0,4 0 0,2-2-2,3-1 1,2-1-1,3-1 1,3-1-1,2-1 1,3-1-8,3 0 1,1-1 0,3-2 0,0 0 5,2 0 0,3 0 0,5-4 0,5-1-1,5-5 0,4 1 1,5 1-1,5 0-82,9-5 1,5 0-1,3 3 1,4 2 79,6 2 1,4 2 0,3 1 0,4 2-1,5 1 0,3 3 1,-1 3-1,1 3-1,-2 4 1,1 1 0,1 1 0,-1 3-1,-16 7 0,0 2 0,8-2 1,-1 1 1,-8 4 0,-2 2 0,42-9 3,-8 4 0,-18 7 0,4 2 0,-16 2 3,-13 5 1,-11 1-1064,-12 2-1142,-5 0-7641,-10-2 8089,-10 1 0,-9-4 1,-10 3-1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1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7"/>
    </inkml:brush>
  </inkml:definitions>
  <inkml:trace contextRef="#ctx0" brushRef="#br0">0 870 24575,'13'-17'0,"0"-1"0,2 0 0,2 0 0,-2 1 0,0 0 0,-1 0 0,-1 0 0,0 1 0,-1 0 0,0 1 0,-1 1 0,1-1 0,0 1 0,-1-1 0,1 0 0,0 1 0,0 0 0,0-1 0,0 0 0,7-6 0,26-36 0,-21 26 0,18-26 0,-33 41 0,1-1 0,-1-2 0,1-1 0,1-2 0,1-2 0,1 1 0,1 2 0,-1 0 0,1 2 0,1-1 0,-1 0 0,0 0 0,-1 1 0,-1 1 0,-1 1 0,0 2 0,0-1 0,-1 3 0,2 0 0,-6 6 0,0 1 0,-6 6 0,-6 6 0,-2 1 0,-7 6 0,0-3 0,-7 3 0,1 0 0,-5 2 0,-1 0 0,2-1 0,2-1 0,4-2 0,3-1 0,0-1 0,1 0 0,-2 0 0,1-2 0,2-2 0,1-2 0,3-1 0,-1-1 0,5 0 0,1-1 0,15-1 0,0-2 0,9-2 0,-4-3 0,2-1 0,3 0 0,3-2 0,2 1 0,-1 0 0,-1-1 0,-1 1 0,-2 0 0,0 0 0,-2 1 0,-2 0 0,-4 3 0,-3 1 0,-2 1 0,-3 2 0,-1 1 0,-1-1 0,0 1 0,1 0 0,-1 1 0,2 0 0,0 0 0,0 0 0,0 1 0,1 3 0,-1 3 0,2 4 0,1 3 0,0 3 0,2 0 0,-1 2 0,1-1 0,-1 0 0,0-1 0,-2 0 0,0 0 0,-1 1 0,-1 0 0,0 0 0,-1 2 0,0-1 0,-2-2 0,0-2 0,-1-2 0,0 0 0,0-1 0,0-1 0,0 0 0,0 0 0,0-3 0,0-3 0,-1-3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2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532 0 24575,'0'12'0,"-2"3"0,-5 4 0,-3 6 0,-10 11 0,-3 2 0,1 0 0,2-4 0,5-10 0,1 1 0,1-1 0,-1 2 0,1 1 0,-2 1 0,-1 0 0,-2 1 0,1 0 0,0-1 0,1-2 0,2-1 0,1-4 0,2 0 0,0-1 0,0 0 0,-1 1 0,1 0 0,0 0 0,1-1 0,0-2 0,0-2 0,-1-1 0,0 0 0,-1 1 0,1 0 0,0-2 0,2 0 0,1-2 0,1-1 0,0-1 0,0-2 0,2-3 0,-1-2 0,3-3 0,0 0 0,0 0 0,0 0 0,1-3 0,0-4 0,0-7 0,0-6 0,0-5 0,-1-4 0,0-2 0,1-66 0,1 47 0,1-33 0,3 67 0,-1 15 0,1 0 0,-1 10 0,0 2 0,-1 10 0,1-2 0,0 1 0,-1 0 0,1 0 0,1-1 0,-1 2 0,1 1 0,-2 0 0,-1 3 0,0-2 0,0 0 0,0-2 0,0-4 0,0-2 0,0-4 0,0-1 0,0-4 0,0 1 0,0-5 0,0 1 0,0 0 0,0 1 0,0 2 0,0 0 0,0 0 0,0-2 0,1-2 0,3-4 0,5-5 0,4-3 0,5-2 0,0-2 0,3 1 0,1-1 0,2 1 0,3 2 0,0 1 0,1 1 0,1 1 0,-1 1 0,-3 0 0,-3 2 0,-6 2 0,-3 0 0,-2 0 0,-4 3 0,-2-2 0,-4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3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689 724 24575,'-20'-2'0,"-3"-5"0,-1-7 0,-18-21 0,18 13 0,-26-28 0,15 15 0,-6-6 0,3 3 0,13 14 0,5 1 0,2 1 0,0-1 0,1-3 0,0 0 0,0 1 0,2 1 0,0 2 0,1 3 0,1 1 0,0 1 0,1 1 0,0-1 0,1 0 0,0 0 0,1 0 0,2 1 0,0 0 0,2 2 0,3 5 0,-1-1 0,2 6 0,-1 0 0,0 0 0,0 1 0,1 1 0,-1 0 0,1-1 0,0-2 0,0-2 0,1 3 0,-1-2 0,1 3 0,0 1 0,-1-3 0,2 3 0,-2-1 0,0 1 0,0 8 0,0-1 0,0 12 0,1-8 0,0 8 0,1-1 0,-1 8 0,0 5 0,-3 3 0,0 2 0,-3-1 0,1-3 0,-1-3 0,1-1 0,1-2 0,2-4 0,1-1 0,-1-4 0,2-4 0,0-1 0,1-1 0,-1-3 0,0-1 0,-1-4 0,0 0 0,0-7 0,-1-1 0,2-8 0,0-3 0,1-3 0,0-3 0,0-4 0,0 1 0,0-1 0,0 0 0,0 2 0,1 1 0,1 0 0,1 2 0,0 2 0,1 0 0,0 5 0,-1 2 0,7-11 0,-1 17 0,7-10 0,-3 18 0,-2 0 0,3 0 0,4 0 0,6 0 0,8 1 0,4 2 0,4 4 0,0 3 0,0 2 0,-2 2 0,-1 0 0,-6 0 0,-5-3 0,-7 0 0,-5-2 0,-2-1 0,-3-1 0,-1-1 0,0 0 0,0 1 0,0 0 0,1 2 0,-2-2 0,-2-2 0,-3-3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6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518 2140 14956,'127'-106'314,"-2"-1"1,-4 6 0,-12 18 124,-3 28 0,14-15-167,36-22 1,-60 35 0,3-3-80,11-6 1,4-2-14,9-2 1,4-2 0,2 0-1,5 1 1,7-3 0,1 1-16,7 1 0,1-3 0,3 5 0,3 2-14,6-2 0,-2 4 0,-17 11 0,-1 7 1,8 2-1,3 2-13,16-2 0,0 4 0,-26 12 0,-3 3-126,18 1 1,2 4-1,2 7 1,3 6 106,10 0 1,3 7 0,0 4 0,-3 5-9,-8 6 1,-9 7 0,-15 4-1,-7 7-7,4 10 0,-4 5 0,-7 5 0,1 1-8,8 10 1,2 1 0,-10 5 0,-5 5-7,-5 1 0,-3 5 0,-10 3 0,-4 1-6,-2 2 0,-6 3 0,-8 4 0,-1 0 14,-5 3 1,-6-1 0,-5 3 0,-4 1-27,-5-3 1,-4 1 0,-7 1 0,-6 1-6,-2-3 1,-7 1 0,-4 3 0,-5-3 25,-8 1 0,-3-1 0,5 73 0,-16-4-18,-4 4 1,-13-75 0,-7 0-23,-2 1 1,-6-1-3,-12-2 0,-4-4 0,-4-9 1,-4-4 52,-8-1 1,-3-4 0,-5-2 0,-5-2 0,-6-2 0,-4-3-63,-3 1 1,-1-1 0,-14 0 0,-4 1-4,-14 4 1,-4-1 0,3-3 0,-8-1-5,-12 7 1,-5 3 0,3-6 0,-1-1-1,-2 0 1,0-5 0,1 0 0,1 0-4,11-6 0,-6-3 0,-24 10 0,-5-6-4,11-1 1,3-2 0,4-3 0,2-4 0,2-5 0,0 1-1,-4-5 1,-2 0 54,2-4 0,-3-1 0,-17 1 1,3-3-81,27-10 0,3-3 1,-13 1-1,0-3 1,-2-2-1,-1 0 1,3-5-1,0-1 0,4-1 1,0-4-1,5 0 1,2-2 23,4-5 1,0-1 0,9-3 0,2-7-10,3-6 0,3-7 0,14 3 0,5-1 2,-8-8 0,5-5 0,-70-41 0,73 32 0,-1-3-5,11-1 0,5-4 0,6-3 1,5-4-2,1-2 0,6-4-1,5-3 1,6-1 0,5-1 0,5-4-2,3-3 1,6-1-1,4-3 1,5-2-1,6-2 1,5-2-8,1-1 1,8-1 0,-1-5 0,5 0 5,2 0 0,4 0 0,12-9 0,8-1-1,7-12 0,8 2 1,9 3-1,9-1-82,18-10 1,8-1-1,5 7 1,6 5 79,12 4 1,8 4 0,4 3 0,7 4-1,11 2 0,2 6 1,1 8-1,1 6-1,-2 8 1,-2 3 0,5 2 0,-3 7-1,-29 14 0,1 6 0,13-5 1,0 2 1,-16 9 0,-4 4 0,80-19 3,-19 8 0,-32 16 0,6 4 0,-26 4 3,-22 12 1,-22 1-1064,-22 5-1142,-9 0-7641,-17-4 8089,-18 2 0,-15-9 1,-20 6-1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2:50:30.74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7"/>
    </inkml:brush>
  </inkml:definitions>
  <inkml:trace contextRef="#ctx0" brushRef="#br0">27 388 24575,'-3'-10'0,"1"2"0,2 3 0,-1-3 0,0 1 0,0-3 0,1 6 0,0-1 0,0 1 0,-1-2 0,1 1 0,-1 0 0,1 1 0,0 0 0,0 1 0,0-2 0,0 2 0,0-3 0,0 3 0,0-8 0,0 6 0,0-4 0,-2 6 0,2 0 0,-1 0 0,1-2 0,0 0 0,0 1 0,0-1 0,0 1 0,0-1 0,0 0 0,-1 2 0,1-1 0,-2 0 0,2 0 0,0-1 0,0 2 0,0-1 0,0-1 0,0 2 0,0-2 0,0 1 0,-1 1 0,1-2 0,-1 1 0,1-1 0,0 0 0,0 1 0,0-1 0,0 1 0,0-1 0,0 2 0,0-1 0,0 0 0,-1 1 0,0 0 0,0-1 0,1 1 0,0-1 0,-1 0 0,1 0 0,-2 0 0,2 0 0,0 1 0,0-2 0,0 2 0,0-2 0,-1 1 0,1 1 0,-1 0 0,1-1 0,0 1 0,0-1 0,0 0 0,0 1 0,0-1 0,0 1 0,0 0 0,0-1 0,0 0 0,0 1 0,0-1 0,0 0 0,0 1 0,0 0 0,0-1 0,0 1 0,8 3 0,-2-1 0,4 4 0,-3-2 0,-2 0 0,0 1 0,-1 0 0,0-1 0,-2 1 0,2-2 0,0 2 0,0 0 0,3-1 0,-3 2 0,3-3 0,-4 1 0,0-1 0,1 0 0,-1 1 0,1 0 0,0 1 0,0-2 0,1 2 0,0-1 0,0 1 0,1-2 0,-1 3 0,-1-3 0,1 1 0,-3 0 0,4 0 0,-3 1 0,5-2 0,-2 3 0,11-1 0,-3 2 0,9-1 0,-11 0 0,-1-1 0,-5-1 0,-2 1 0,1-1 0,-1 1 0,1-2 0,0 1 0,1 1 0,1-1 0,1 1 0,2 1 0,-2-3 0,-1 2 0,-2-2 0,-2 1 0,1-1 0,2 1 0,-1-1 0,5 2 0,-5-2 0,4 2 0,-5-2 0,1 0 0,-2 0 0,3 0 0,1 0 0,-1 0 0,4 0 0,-7 0 0,3 0 0,-4 0 0,1 0 0,1 0 0,-1 0 0,1 0 0,-1 0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2:50:38.684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7"/>
    </inkml:brush>
  </inkml:definitions>
  <inkml:trace contextRef="#ctx0" brushRef="#br0">1 0 24575,'6'6'0,"1"-1"0,-5-3 0,5 5 0,-4-4 0,7 7 0,-6-7 0,3 4 0,-4-5 0,1 1 0,-1-1 0,-2 0 0,0 0 0,1 1 0,0-1 0,-1 1 0,1-1 0,-1 0 0,2 1 0,-1-1 0,0 1 0,0-1 0,0 0 0,0 0 0,0 0 0,0 0 0,0 1 0,0-1 0,0 1 0,0-1 0,-1 0 0,1 1 0,-1-1 0,1 2 0,1-2 0,-1 2 0,1-2 0,-1 1 0,-1-1 0,1 0 0,-1 1 0,1-1 0,0 1 0,0 0 0,-1-1 0,1 1 0,-1 0 0,1 0 0,0 0 0,0 0 0,0 0 0,0-1 0,0 2 0,0-2 0,0 2 0,-1-2 0,1 2 0,-1-2 0,1 1 0,-1-1 0,1 0 0,-1 1 0,1-1 0,0 1 0,0-1 0,-1 0 0,1 1 0,-2-1 0,2 1 0,-1 0 0,0-1 0,1 1 0,0 0 0,0-1 0,0 0 0,-2 1 0,2-2 0,0 3 0,0-2 0,1 1 0,-2-1 0,1 0 0,-1 0 0,1 0 0,0 0 0,1 0 0,-1 1 0,1 0 0,-1 0 0,0 0 0,0-1 0,-1 0 0,2 0 0,-2 1 0,3 0 0,-1 1 0,-1-1 0,0 0 0,0-1 0,0 0 0,0 0 0,0 1 0,0-1 0,0 2 0,1-2 0,0 1 0,-1-1 0,0 0 0,-1 0 0,0 1 0,2-1 0,0 2 0,0-2 0,0 1 0,-1-1 0,0 0 0,0 0 0,0 0 0,0 0 0,0 0 0,0 0 0,0 0 0,0 0 0,1 0 0,0 0 0,-1 0 0,0 0 0,0-1 0,1 2 0,0-2 0,-1 2 0,1-1 0,1 1 0,0-1 0,-1 1 0,0-2 0,-2 1 0,1-1 0,0 1 0,1 0 0,1 1 0,0 0 0,0-1 0,-1 0 0,0 0 0,-2-1 0,2 1 0,0 1 0,2-1 0,0 2 0,-1-2 0,1 1 0,-3-2 0,0 0 0,0 2 0,1 0 0,2 1 0,-1-1 0,-1-1 0,0 0 0,-1-1 0,0 0 0,0 1 0,1 1 0,0 0 0,-1-2 0,0 0 0,0 1 0,2 2 0,0-1 0,-1 0 0,0-2 0,-1 0 0,0 1 0,0 0 0,1 0 0,0 0 0,-1-1 0,0 0 0,0 1 0,1 0 0,-1 0 0,-1 0 0,1 0 0,1 0 0,0 0 0,0 0 0,-2 0 0,2-1 0,-2 1 0,2 0 0,-1 1 0,1-1 0,-1-1 0,0 1 0,0 0 0,0 1 0,1-1 0,-1 0 0,2 0 0,-2 0 0,1 0 0,-2 0 0,1 0 0,0 0 0,2 0 0,-1 1 0,1 0 0,-1-1 0,0 0 0,-1-1 0,0 0 0,0 1 0,0 1 0,0 0 0,0-2 0,0 0 0,1 1 0,0 1 0,1 0 0,0 1 0,0-1 0,-1 0 0,0-1 0,-1 0 0,0-1 0,0 1 0,1 0 0,-1 1 0,1-1 0,-1-1 0,0 1 0,1 0 0,0 0 0,0 2 0,1-2 0,-1 1 0,0-1 0,0 0 0,-1 0 0,0-1 0,1 1 0,0 0 0,1 0 0,-1 1 0,0-1 0,-1 0 0,1 0 0,-2 0 0,2-1 0,-1 1 0,0 0 0,2 0 0,-1-1 0,0 2 0,3-1 0,-4 1 0,3-1 0,-3-1 0,-1 1 0,2 0 0,-1 0 0,2 2 0,0-1 0,0 1 0,0-1 0,0 0 0,-1-2 0,-1 1 0,1-1 0,-2 0 0,2 2 0,0-2 0,0 3 0,1-2 0,0 2 0,2-1 0,-2 0 0,1-1 0,-2 0 0,-1-1 0,0 1 0,1 0 0,0 0 0,1 1 0,0-1 0,0 0 0,-1 0 0,0-1 0,-2 1 0,2-1 0,-1 1 0,2 0 0,2 0 0,-2 1 0,3 0 0,-2 0 0,0-2 0,-3 1 0,0-2 0,0 2 0,1-1 0,0 1 0,0 0 0,0-1 0,-1 1 0,2 0 0,0 0 0,1 1 0,-2-2 0,0 1 0,-1-2 0,0 2 0,1 0 0,0 0 0,1 1 0,-1-2 0,0 0 0,-1 1 0,1-2 0,0 3 0,-1-2 0,1 1 0,0-1 0,-1 1 0,1-2 0,-1 2 0,2-1 0,-2 1 0,1-1 0,0 1 0,-1-1 0,1 0 0,-1 1 0,1-1 0,-1 1 0,2-1 0,-2 1 0,1-1 0,-1 0 0,0 1 0,1-1 0,-1 1 0,2 0 0,-2 0 0,1-1 0,-1 1 0,1-2 0,0 2 0,0-1 0,0 1 0,-1 0 0,1-1 0,-2 1 0,3-2 0,-3 2 0,2-1 0,1 1 0,0 1 0,1 0 0,1 0 0,0-1 0,0 0 0,0 1 0,-3-1 0,0 0 0,0-1 0,-1 1 0,2-1 0,-1 1 0,3 0 0,-3-1 0,3 1 0,-4-2 0,0 2 0,1-1 0,2 1 0,0 0 0,0 1 0,0-1 0,-2-1 0,0 1 0,-1-2 0,0 2 0,0-2 0,2 2 0,1 0 0,0 0 0,2 2 0,-3-3 0,1 1 0,-2-2 0,-2 2 0,3 0 0,0 1 0,1 1 0,1-2 0,-2 1 0,1-1 0,2 1 0,-2-1 0,-2 0 0,-1-1 0,-1 1 0,2-1 0,-1 0 0,2 1 0,-1-1 0,0 1 0,0-1 0,-2 1 0,4-1 0,-4 1 0,6 1 0,2 1 0,-3-1 0,5 2 0,-8-4 0,2 0 0,-1 1 0,1 0 0,1 1 0,-1-1 0,-2-1 0,-2-1 0,4 2 0,0 0 0,2 0 0,-2 0 0,1 0 0,-1-2 0,0 1 0,-2 0 0,1 0 0,-1 0 0,0 1 0,1-1 0,-1 1 0,1-1 0,2 1 0,-2-1 0,2 1 0,-2-1 0,0 0 0,-1-1 0,0 2 0,0-1 0,0 0 0,1 1 0,2-1 0,0 1 0,2 1 0,-2-1 0,-1 0 0,-2-1 0,0 0 0,-1-1 0,1 1 0,0 0 0,3 0 0,0 2 0,2-2 0,-1 0 0,0 1 0,0 0 0,-3-1 0,2 0 0,-2 0 0,0-1 0,0 2 0,-1-2 0,1 1 0,-2-1 0,2 1 0,-2-1 0,2 1 0,-1-1 0,1 1 0,-1-1 0,1 1 0,-2-1 0,1 0 0,0 0 0,0 0 0,3 0 0,0 1 0,2 1 0,2-1 0,-1 1 0,4 0 0,-4 1 0,4-1 0,-6 0 0,1-2 0,-5 1 0,-1-1 0,1 1 0,-1-1 0,1 1 0,0-1 0,0 1 0,1 0 0,1 0 0,0 1 0,0-2 0,1 2 0,-1-1 0,0 0 0,-2 0 0,1 0 0,-2-1 0,1 2 0,0-2 0,-1 1 0,1-1 0,3 1 0,-1 1 0,7 1 0,-1 0 0,0 0 0,0-1 0,-5 0 0,0-2 0,-1 2 0,-1-1 0,0 0 0,-2-1 0,0 0 0,1 1 0,0-1 0,1 2 0,0-2 0,-1 1 0,1-1 0,-1 1 0,1-1 0,-2 1 0,3 0 0,-2-1 0,1 2 0,-2-1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28"/>
    </inkml:context>
    <inkml:brush xml:id="br0">
      <inkml:brushProperty name="width" value="0.1" units="cm"/>
      <inkml:brushProperty name="height" value="0.1" units="cm"/>
      <inkml:brushProperty name="color" value="#FFF300"/>
      <inkml:brushProperty name="transparency" value="125"/>
    </inkml:brush>
  </inkml:definitions>
  <inkml:trace contextRef="#ctx0" brushRef="#br0">500 1 24575,'-16'6'0,"0"5"0,-4 6 0,-2 5 0,-1 1 0,-1 2 0,0 1 0,0 0 0,0 0 0,3 0 0,0 0 0,3 1 0,0 0 0,-1 3 0,0 0 0,-1 1 0,1 0 0,1-2 0,2-3 0,2-3 0,4-2 0,1-1 0,1-2 0,1-1 0,0-1 0,1-1 0,0-2 0,0-2 0,2-1 0,-2 0 0,2-4 0,0 0 0,2-5 0,1 0 0,-1 3 0,0-2 0,0 2 0,0-2 0,-1-1 0,0 0 0,0-2 0,0-3 0,1-4 0,1-6 0,0-6 0,1-4 0,0-5 0,0-7 0,0-5 0,0-2 0,0 2 0,0 4 0,0 7 0,0 7 0,0 6 0,0 6 0,0 6 0,0 19 0,0 7 0,0 17 0,0 9 0,0-14 0,0 15 0,0-14 0,0 7 0,0-3 0,0-6 0,0-8 0,0-8 0,0-4 0,0-8 0,0-2 0,2 1 0,-2 2 0,2 8 0,-2 0 0,0-3 0,1-4 0,2-6 0,5-4 0,6-4 0,4-3 0,6-1 0,2-1 0,2 0 0,0 0 0,-1-1 0,2 1 0,-1 0 0,-1 2 0,-4 3 0,-5 3 0,-4 3 0,-4 1 0,-6 1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2:55:17.404"/>
    </inkml:context>
    <inkml:brush xml:id="br0">
      <inkml:brushProperty name="width" value="0.2" units="cm"/>
      <inkml:brushProperty name="height" value="0.2" units="cm"/>
      <inkml:brushProperty name="color" value="#FAA234"/>
      <inkml:brushProperty name="transparency" value="127"/>
    </inkml:brush>
  </inkml:definitions>
  <inkml:trace contextRef="#ctx0" brushRef="#br0">331 1 24575,'-3'13'0,"1"-2"0,0-4 0,2-1 0,-5 3 0,5-4 0,-4 3 0,0 1 0,1-2 0,-3 4 0,0-2 0,3-3 0,-3 5 0,4-5 0,-2 1 0,-1 4 0,2-4 0,-2 3 0,2 2 0,-2-2 0,1 1 0,-1 4 0,0-5 0,1 0 0,-2 1 0,1-2 0,1-2 0,-3 8 0,5-8 0,-5 8 0,3-2 0,-1-1 0,-1 3 0,-2 1 0,2-3 0,-5 9 0,3-6 0,1-1 0,-1 0 0,3-6 0,2-2 0,-2 4 0,3-7 0,-1 1 0,1 1 0,0-2 0,-1 2 0,1-1 0,-2 1 0,2-2 0,-3 3 0,-1 4 0,0-2 0,-4 7 0,6-8 0,-3 6 0,2-8 0,1 2 0,1-4 0,2-1 0,-3 2 0,2 0 0,-1 0 0,0 1 0,1-2 0,-2 4 0,1-4 0,-1 7 0,-4 0 0,5 0 0,-5 0 0,7-8 0,-1 0 0,0 3 0,1-2 0,-3 3 0,2-3 0,0 3 0,-1-2 0,1 1 0,6-2 0,10 0 0,6-1 0,9 1 0,-13-3 0,1 2 0,-12-2 0,2 0 0,-1-1 0,-1 0 0,3 1 0,2-1 0,-3 2 0,11 0 0,-12-2 0,7 3 0,-4-1 0,-1 1 0,7 2 0,-8-3 0,14 6 0,-13-5 0,16 5 0,-16-6 0,14 7 0,-14-8 0,13 5 0,-13-6 0,14 6 0,-12-5 0,5 5 0,6-1 0,-9-2 0,26 8 0,-26-8 0,23 7 0,-26-7 0,12 3 0,-17-6 0,4 2 0,-3-2 0,3 2 0,-2-1 0,8 1 0,-7 0 0,2-1 0,-3 0 0,-4-1 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5"/>
    </inkml:context>
    <inkml:brush xml:id="br0">
      <inkml:brushProperty name="width" value="0.1" units="cm"/>
      <inkml:brushProperty name="height" value="0.1" units="cm"/>
      <inkml:brushProperty name="color" value="#FAA234"/>
      <inkml:brushProperty name="transparency" value="127"/>
    </inkml:brush>
  </inkml:definitions>
  <inkml:trace contextRef="#ctx0" brushRef="#br0">0 0 24575,'21'3'0,"-2"5"0,11 11 0,2 9 0,1 3 0,-3-1 0,-7-6 0,-3-1 0,0-1 0,-2-1 0,1-1 0,-2 1 0,-1 1 0,-1 1 0,0 1 0,-1 0 0,-1 1 0,0-3 0,-2 0 0,0-4 0,-1 1 0,0-3 0,-1 0 0,1 1 0,1-1 0,0 2 0,1 0 0,1 1 0,-1 1 0,0 0 0,-1-1 0,0 0 0,-1-1 0,-1-3 0,-2-1 0,-2-2 0,-2-2 0,0-1 0,-2 0 0,0-2 0,0-2 0,0 0 0,0-2 0,-1 0 0,-5-2 0,-4-4 0,-7-4 0,-5-3 0,-3-2 0,-2 1 0,0 0 0,0 1 0,-1 0 0,2 0 0,2 0 0,2 0 0,3 1 0,3 1 0,3 2 0,2 0 0,6 2 0,0 0 0,4 2 0,0 0 0,6 0 0,1 1 0,8 1 0,2 0 0,4 2 0,2 2 0,-1 2 0,-2 2 0,-2 1 0,-2-1 0,-3 0 0,-1 0 0,-1-1 0,-1 0 0,0 0 0,0-1 0,-3-1 0,1-1 0,-6-2 0,0 1 0,0 0 0,-1-2 0,0 2 0,2-2 0,0-8 0,-1 2 0,2-11 0,0 3 0,1-3 0,1-1 0,1-3 0,1-2 0,13-34 0,-9 23 0,10-23 0,-14 40 0,0 1 0,-3 6 0,0-2 0,0-1 0,0 0 0,-1 4 0,-1 1 0,-1 3 0,-1 0 0,-1 1 0,0 0 0,0-2 0,0-5 0,0 2 0,0-1 0,0 5 0,0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3:00:14.591"/>
    </inkml:context>
    <inkml:brush xml:id="br0">
      <inkml:brushProperty name="width" value="0.2" units="cm"/>
      <inkml:brushProperty name="height" value="0.2" units="cm"/>
      <inkml:brushProperty name="color" value="#FFF300"/>
      <inkml:brushProperty name="transparency" value="126"/>
    </inkml:brush>
  </inkml:definitions>
  <inkml:trace contextRef="#ctx0" brushRef="#br0">0 1 24575,'15'15'0,"4"4"0,-5-3 0,3 2 0,-8-6 0,1-1 0,-5-4 0,3 1 0,-4-2 0,0-2 0,-1 0 0,1 0 0,-2 0 0,1 1 0,1 0 0,-1-1 0,1 4 0,-2-3 0,2 2 0,-2-1 0,2-1 0,-1 0 0,-1 0 0,3 3 0,-2-3 0,2 4 0,3 2 0,-3-3 0,3 4 0,-5-7 0,1 2 0,-2-3 0,0-1 0,3 5 0,-3-4 0,4 5 0,-3-6 0,2 5 0,-2-5 0,0 3 0,1-3 0,-2 2 0,1 0 0,-1-1 0,4 7 0,-2-6 0,2 5 0,-3-5 0,-1-1 0,1 1 0,0 1 0,-1-2 0,1 2 0,0-3 0,0 3 0,-1-1 0,1 0 0,0-1 0,0 1 0,-1-1 0,1 1 0,1 0 0,-1 0 0,0 0 0,1-1 0,-2 1 0,0-2 0,1 4 0,0-4 0,0 3 0,0-1 0,0 1 0,1 1 0,0-2 0,-1-1 0,0 1 0,-1-2 0,1 3 0,2-3 0,0-4 0,2-4 0,0-2 0,1-8 0,3 2 0,-4-7 0,1 3 0,-3 5 0,-1 0 0,0 0 0,0 0 0,-1-1 0,0 1 0,0 4 0,0-1 0,-1 1 0,0 1 0,-2 1 0,1 2 0,0-2 0,-1 1 0,2 0 0,-2-2 0,2 3 0,-1-2 0,1 2 0,-2-2 0,2 0 0,-2 1 0,1 0 0,0-3 0,0 1 0,1-2 0,-1 1 0,0 4 0,-1-2 0,2 1 0,-2 1 0,3-4 0,-2 4 0,2-3 0,-2 1 0,0 1 0,1-2 0,-1 3 0,1-1 0,1 0 0,-2 0 0,1 0 0,0 0 0,-1-1 0,1 2 0,0-2 0,-1 1 0,1 2 0,0-6 0,-1 6 0,0-3 0,1 1 0,-1 2 0,2-4 0,-2 3 0,1-1 0,1-2 0,-1 4 0,1-4 0,-1 2 0,-1 2 0,3-4 0,-3 4 0,2-3 0,-2 1 0,1-1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3:00:33.177"/>
    </inkml:context>
    <inkml:brush xml:id="br0">
      <inkml:brushProperty name="width" value="0.2" units="cm"/>
      <inkml:brushProperty name="height" value="0.2" units="cm"/>
      <inkml:brushProperty name="color" value="#FFF300"/>
      <inkml:brushProperty name="transparency" value="126"/>
    </inkml:brush>
  </inkml:definitions>
  <inkml:trace contextRef="#ctx0" brushRef="#br0">1516 3063 24575,'-4'-26'0,"1"5"0,-2-2 0,0 3 0,3 0 0,-2-2 0,1 2 0,-1 0 0,-1-2 0,1 2 0,-1 0 0,-1 1 0,4 6 0,-3 3 0,4 4 0,0 0 0,-1 1 0,0-3 0,1 3 0,-2-3 0,2 3 0,-1-1 0,-1 0 0,1 1 0,0-3 0,0 3 0,1-2 0,-1 3 0,1 0 0,-2-3 0,2 2 0,-1-1 0,0 0 0,0 1 0,2-6 0,-2 5 0,2-5 0,-1 4 0,0-2 0,0 1 0,-2-4 0,2 3 0,-2-6 0,0-1 0,1 3 0,0-2 0,0 8 0,1-1 0,1 1 0,0-1 0,0-1 0,-2 1 0,2-1 0,-3 1 0,3 1 0,-1-1 0,1 2 0,-1-1 0,1 1 0,-2 1 0,0-1 0,1 1 0,-1-2 0,2 1 0,-2 1 0,2-1 0,-1 0 0,0 2 0,0-4 0,-1 5 0,2-4 0,-2 3 0,1-1 0,-1-2 0,0 3 0,0-2 0,1 0 0,0-1 0,-1 1 0,2-1 0,-2 1 0,0 1 0,1-1 0,-1 1 0,0-1 0,1 1 0,-1-1 0,1 0 0,-1 1 0,1-3 0,0 1 0,-2 0 0,2-1 0,-1 3 0,0-1 0,0 2 0,2-1 0,-2 0 0,1 0 0,-1 0 0,0-2 0,1 2 0,-1-3 0,0 4 0,2-2 0,-2 0 0,1 2 0,-1-1 0,-1-2 0,1 3 0,1-2 0,-1 2 0,1-2 0,-1 1 0,1 0 0,-1 0 0,1 0 0,-2 0 0,1 0 0,0 0 0,1-1 0,-1 1 0,1-2 0,-1 2 0,1 1 0,-1-2 0,0 1 0,1 1 0,-2-3 0,3 4 0,-2-3 0,0 1 0,0 1 0,0-2 0,1 2 0,-1-1 0,0-1 0,0 2 0,0-2 0,1 3 0,-1-3 0,0 1 0,0 0 0,0-1 0,0 2 0,0-1 0,0-1 0,-1 0 0,2-3 0,-3 1 0,1-1 0,-1-3 0,0 3 0,-2-6 0,2 3 0,-2-1 0,1 1 0,1 4 0,0 1 0,1 1 0,1 2 0,0-1 0,-1 0 0,1 0 0,-1 0 0,2 0 0,-2 1 0,0-1 0,0 0 0,1 1 0,0-2 0,-2 2 0,2-2 0,-1 3 0,-1-2 0,2 1 0,-1-1 0,0 0 0,0 1 0,1-1 0,-4 0 0,3 0 0,-2-1 0,2 3 0,1-1 0,-1-1 0,0 0 0,0 0 0,0-1 0,0 1 0,0-1 0,0 1 0,0 1 0,0-1 0,0 0 0,1 1 0,0-2 0,-2 2 0,2 0 0,-2-3 0,1 4 0,0-3 0,1 2 0,0 0 0,-2-1 0,2 0 0,-1 1 0,-1-3 0,2 3 0,-1-2 0,0 2 0,1-1 0,0 1 0,-4-4 0,2 1 0,-4-1 0,6 1 0,-2 3 0,2-2 0,0 2 0,-1-2 0,0 2 0,0-2 0,1 3 0,0-3 0,-2 2 0,2-2 0,0 1 0,-3-3 0,3 4 0,-3-2 0,3 2 0,0 0 0,0-1 0,-2-3 0,3 2 0,-4-1 0,5 1 0,-3 1 0,2-1 0,-2 1 0,1 1 0,-1-3 0,-3-6 0,2 4 0,-1-2 0,4 6 0,-1 3 0,0-4 0,-1 2 0,0-2 0,1 1 0,-1 2 0,0-3 0,0 1 0,-1 0 0,1 0 0,0 1 0,0 1 0,0-2 0,0 1 0,0-2 0,0 2 0,0-1 0,-1 2 0,1-1 0,0-1 0,0 1 0,0 0 0,-1 0 0,0 0 0,1 1 0,0-3 0,0 3 0,0-3 0,0 1 0,-2 1 0,2-1 0,-1 1 0,1 0 0,-1 0 0,-1-2 0,2 3 0,-2-3 0,2 2 0,0-1 0,-1 0 0,1 1 0,1 1 0,-1-2 0,0 1 0,0-1 0,1 1 0,-1-1 0,1 0 0,-1-1 0,0 0 0,0 2 0,2-2 0,-1 2 0,0-4 0,0 1 0,0 1 0,0-1 0,1 1 0,-3-1 0,1-1 0,-4-4 0,2 0 0,-3-4 0,-1-3 0,1 2 0,0-2 0,0 3 0,2 4 0,0 0 0,2 4 0,1 1 0,0 1 0,2 1 0,0 1 0,0-2 0,1 2 0,-1-2 0,0 1 0,-1 0 0,0-2 0,0 4 0,0-2 0,-2 0 0,2 0 0,-1 0 0,1 0 0,-3 0 0,3 0 0,-3 0 0,2 0 0,1 1 0,-3-1 0,3 1 0,-2-2 0,1 3 0,-1-3 0,2 3 0,-3-1 0,3-1 0,-3 2 0,3-2 0,-3 0 0,3 2 0,-2-3 0,1 3 0,-1-1 0,0 0 0,1 0 0,-1-1 0,0 1 0,1-1 0,0 1 0,-1-1 0,2 1 0,-2-1 0,1 1 0,-1-1 0,1 1 0,-1-1 0,2 1 0,-2-1 0,1-1 0,-5-2 0,4 1 0,-3-3 0,2 4 0,0-3 0,0 1 0,-1-1 0,-3-6 0,-2-1 0,0-7 0,-6-5 0,1 0 0,-6-4 0,4 3 0,0-1 0,2 8 0,-12-21 0,6 17 0,-6-13 0,8 14 0,4 6 0,-1-3 0,1 4 0,2-1 0,-9-9 0,10 12 0,-5-6 0,13 16 0,1 2 0,1 0 0,0 0 0,-1 1 0,1-2 0,-2 2 0,1-2 0,-1 3 0,0-1 0,2-1 0,-2 1 0,1-3 0,0 2 0,-4-5 0,4 6 0,-2-4 0,4 5 0,-2 0 0,0-3 0,-1 2 0,1-2 0,0 3 0,0-2 0,0 2 0,-1-2 0,1 1 0,-2-1 0,2 1 0,-1-1 0,2 2 0,-1-2 0,-1 1 0,2-1 0,-2 0 0,2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23:10:37.895"/>
    </inkml:context>
    <inkml:brush xml:id="br0">
      <inkml:brushProperty name="width" value="0.2" units="cm"/>
      <inkml:brushProperty name="height" value="0.2" units="cm"/>
      <inkml:brushProperty name="color" value="#FAA234"/>
      <inkml:brushProperty name="transparency" value="128"/>
    </inkml:brush>
  </inkml:definitions>
  <inkml:trace contextRef="#ctx0" brushRef="#br0">1 2466 24575,'16'-5'0,"2"-3"0,-7 2 0,3-2 0,-4 0 0,5 2 0,-3-2 0,8-2 0,-4 3 0,4-6 0,-4 6 0,4-6 0,-8 7 0,3-3 0,-5 3 0,1 1 0,0-1 0,4-3 0,1 2 0,5-6 0,-1 5 0,-4-3 0,-1 7 0,-6-4 0,1 5 0,-4-2 0,8-1 0,-7 0 0,8 0 0,-7 3 0,0-2 0,0 5 0,0-5 0,-2 2 0,4-3 0,-2 3 0,1-1 0,5 0 0,-4 1 0,5-3 0,-5 3 0,1-2 0,-3 2 0,3-2 0,-5 2 0,4-2 0,-2-1 0,3 1 0,0-1 0,-1 1 0,-1 0 0,1 1 0,-2 0 0,0 1 0,3-3 0,-5 1 0,4-1 0,-2 1 0,3 0 0,0-1 0,-1-2 0,1 2 0,0-2 0,0 1 0,-1 1 0,1-5 0,-3 5 0,3-1 0,-3 1 0,0-2 0,2 2 0,-1-2 0,-1 3 0,2-3 0,-2 2 0,1-2 0,1 3 0,-4-1 0,4 1 0,-4 0 0,4-1 0,-4 1 0,4-1 0,19-12 0,-14 10 0,16-10 0,-20 12 0,0 1 0,-3 0 0,2-1 0,-4 1 0,2 2 0,0-2 0,0 2 0,3-2 0,-1-3 0,6 1 0,0-5 0,0 5 0,-1-4 0,-4 5 0,-1-2 0,1 0 0,0 4 0,-3-3 0,0 4 0,0-2 0,-2-1 0,1 1 0,1 0 0,-4-3 0,5 2 0,-5-2 0,4 2 0,-1 1 0,-1 0 0,2-3 0,-3 2 0,1 0 0,-1 2 0,0 1 0,1-3 0,-1-2 0,3 2 0,0-2 0,0 1 0,3 1 0,-6-5 0,6 5 0,-3-4 0,3 4 0,-3-4 0,2 4 0,-1-4 0,-1 4 0,2-5 0,-2 5 0,3-4 0,-3 4 0,3-4 0,-3 4 0,0-4 0,2 3 0,3-4 0,-1 5 0,1-6 0,-3 6 0,-4-2 0,4 0 0,-2 2 0,3-1 0,0-1 0,-3-1 0,0 1 0,-1 0 0,-1 3 0,2-1 0,-3 1 0,1-1 0,1 1 0,-1-3 0,5 2 0,-5-2 0,1 3 0,-1-1 0,1 1 0,-1 0 0,4-3 0,-4 2 0,2-2 0,-3 2 0,3 1 0,-2-3 0,4 2 0,-4-4 0,2 4 0,-3-2 0,3 0 0,-2 2 0,2-2 0,-3 3 0,3-3 0,-2 2 0,1-2 0,1 3 0,-2-1 0,2-1 0,-3 1 0,3-5 0,-2 5 0,1-1 0,1 1 0,-2 1 0,2-1 0,-3-2 0,1 5 0,-4-4 0,3 4 0,-2-3 0,3 1 0,-1-3 0,0 2 0,1-2 0,-1 3 0,0-1 0,0 1 0,1-1 0,-1-1 0,0 3 0,1-6 0,-1 9 0,0-6 0,-2 4 0,2-3 0,-2 1 0,2 0 0,1-3 0,-1 2 0,0-2 0,1 2 0,-1-1 0,0 1 0,1-5 0,1 5 0,-1-1 0,2-1 0,-3 2 0,3-2 0,-2 0 0,2 2 0,-3-4 0,3 1 0,-2 1 0,2-2 0,-1 4 0,-1-5 0,2 5 0,0-4 0,-2 4 0,1-2 0,-1 0 0,-1 2 0,3-4 0,-2 4 0,1-2 0,-1 1 0,-1 0 0,0 0 0,1 1 0,-1 1 0,0-1 0,1 3 0,-3-1 0,1 1 0,-1-3 0,3 1 0,-1-1 0,0 1 0,1-1 0,-1 1 0,0 0 0,1-1 0,-1 1 0,0-1 0,1 1 0,-3 0 0,1-1 0,-1 1 0,3-1 0,-3 1 0,1-1 0,-1 3 0,0-1 0,2 1 0,-2-3 0,2 1 0,1-1 0,-1-2 0,0 2 0,1-1 0,-1-1 0,0 2 0,1-2 0,-1 3 0,0-3 0,1 2 0,-1-2 0,0 5 0,-2-2 0,2 2 0,-4-2 0,3-1 0,-1 1 0,3 2 0,-3-2 0,1 2 0,-1-3 0,0 1 0,2 2 0,-2-4 0,2 3 0,-2-4 0,2 3 0,-4 0 0,3 2 0,-1-2 0,0 2 0,0-3 0,-1 1 0,1 2 0,2-4 0,-2 3 0,2-4 0,-2 0 0,2 2 0,1-1 0,-3 1 0,-1 1 0,0-1 0,1 1 0,3-1 0,-4 1 0,3 2 0,-4-4 0,4 6 0,-5-7 0,5 5 0,-5-2 0,3-1 0,-1 1 0,-1 0 0,4-1 0,-5 1 0,5 2 0,-5-4 0,5 3 0,-4-4 0,4 3 0,-5-1 0,5 1 0,-5-1 0,5 1 0,-4 0 0,4-1 0,-5 1 0,5 2 0,-2-5 0,0 5 0,1-3 0,-3-1 0,4 6 0,-5-6 0,5 4 0,-4-3 0,3 1 0,-1 0 0,0-1 0,2 3 0,-2-4 0,2 3 0,-2-4 0,2 5 0,-4-1 0,3 1 0,-1-3 0,0 1 0,2 2 0,-2-4 0,0 3 0,2-2 0,-2 2 0,0 1 0,1-3 0,-1 3 0,0-2 0,2 2 0,-4-2 0,6 0 0,-6-1 0,6 3 0,-4-2 0,0 2 0,-1-2 0,1-1 0,0 1 0,2 0 0,-2-1 0,2 3 0,-2-4 0,0 3 0,-1-3 0,0 1 0,1 1 0,0-1 0,2 1 0,-4-1 0,3 3 0,-3-4 0,4 6 0,-5-6 0,5 4 0,-4-3 0,1 1 0,-2-1 0,2 1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55:03.2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19498,'12'10'0,"20"12"0,-2-2 0,2 2 0,0-3 0,-2 1 0,10 6 0,-1-3 0,2 0 0,-4 0 0,6-1 0,-5-1 0,1 1 0,3-3 0,-1 3 0,-2-3-348,2-1 0,-2-1 0,0 0 0,1-1 0,-1 0 348,7 3 0,-2-1 0,3-2 0,-3 1-190,-6-1 0,3-1 0,-4-3 1,0 3 189,7-1 0,-4 2 0,2-4 547,-10-1 1,4-1-1,-6 0-547,8 1 0,-3-4 1305,-4 2 1,-4-6-1306,8 5 2184,-16-6-2184,-8-2 1139,-6 0-1139,-2-2 0,-8-1 0,0 1 0,-4-3 0,-2-5 0,-2-2 0,-6-8 0,-3-6 0,9 10 0,-1-1 0,-1-3 0,2 2 0,-2-2 0,3 2 0,1 1 0,-1 1 0,-3-9 0,3 8 0,10 9 0,3 7 0,4 10 0,1 2 0,5 7 0,7 9 0,-6-12 0,3 2 0,-2 3 0,3-1 0,0 3 0,3-1 0,-3-3 0,-2-1 0,12 14 0,-7-10 0,-7-9 0,-5-4 0,-3-2 0,0 2 0,-3-3 0,0 1 0,0-1 0,2 1 0,-1-3 0,1 1 0,-2 0 0,2-2 0,-3-1 0,-7-1 0,-4 0 0,-6 0 0,-6 2 0,-6 0 0,-5-1 0,-7-1 0,-4 4 0,-1-3 0,2 0 0,8 3 0,8-2 0,8 2 0,8-3 0,6 2 0,1-1 0,5-2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01:55:01.4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24575,'9'14'0,"8"4"0,-1-3 0,2 0 0,0-3 0,1 3 0,0-2 0,5 3 0,1 0 0,2 1-756,-3-2 0,2 0 0,0 1 0,1 0 756,-3-3 0,1 1 0,1-1 0,-2 1 0,3-1-411,0 2 0,1-1 1,3 0-1,-2-1 1,1 1 410,-4-3 0,0 1 0,1-1 0,1-1 0,-1 2 0,1-2 0,-2-1 0,1 0 0,1 0 0,-1-1 0,0 0 0,0 0 0,7 1 0,-1-1 0,2 0 0,-3 0 0,1-2 0,0 1 0,0-2 0,-2-1 0,2 2 0,-1-2-348,-1-1 0,0 0 0,-1 0 0,1-1 0,-1 0 348,5-1 0,-2 1 0,1-1 0,0-1-190,-5 1 0,-1 1 0,0-2 1,-1 0 189,5 0 0,0-2 0,-3 1 547,-5 1 1,0-2-1,-2 1-547,5-2 0,-2 0 1305,-5 0 1,-2-1-1306,4-1 2184,-8 1-2184,-8 0 1139,-5 2-1139,-1 0 0,-3 2 0,0-1 0,-4-1 0,-4-3 0,-2-2 0,-7-3 0,-5-5 0,10 4 0,0 1 0,-3-1 0,1-2 0,1 1 0,0 0 0,2 1 0,0 1 0,-6-6 0,7 4 0,7 6 0,6 5 0,6 5 0,4 5 0,3 3 0,10 6 0,-9-8 0,3 0 0,-1 2 0,2 0 0,2 1 0,-1 0 0,-1-2 0,-3 0 0,14 6 0,-8-5 0,-9-5 0,-4-1 0,-2-3 0,-1 3 0,-3-3 0,3 2 0,-2-1 0,0 0 0,0-1 0,1-1 0,-2 1 0,1-2 0,-3-1 0,-3 3 0,-3 0 0,-6 2 0,1 4 0,-6 2 0,-1-1 0,-6 4 0,0 2 0,-1-1 0,0 1 0,5-3 0,5-3 0,6-1 0,3-4 0,3 0 0,1-3 0,2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2:38.9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1489 19498,'19'-13'0,"27"-20"0,-2 2 0,3-1 0,1 5 0,-2-4 0,12-7 0,1 3 0,-1 2 0,-1-2 0,5 3 0,-5 1 0,1-2 0,5 5 0,-4-4 0,0 3-348,2 4 0,-3-1 0,0 0 0,0 3 0,1-1 348,9-3 0,-3-1 0,4 3 0,-4 1-190,-6 0 0,-1 3 0,-2 2 1,-3-2 189,14-1 0,-8-1 0,3 6 547,-13-1 1,2 5-1,-6-1-547,10-2 0,-1 4 1305,-9 0 1,-5 5-1306,12-3 2184,-23 5-2184,-11 5 1139,-13 0-1139,-2 5 0,-10-2 0,0 1 0,-5 3 0,-4 8 0,-4 4 0,-9 8 0,-3 13 0,13-17 0,-2 3 0,0 2 0,0 1 0,-1-1 0,3-1 0,3-1 0,0-2 0,-7 14 0,6-14 0,12-14 0,8-8 0,4-14 0,2-4 0,7-11 0,10-14 0,-7 18 0,2-2 0,1-4 0,1 1 0,0-4 0,5 2 0,-5 0 0,-1 6 0,17-21 0,-13 14 0,-7 12 0,-7 8 0,-8 2 0,1-3 0,-2 5 0,-2-2 0,2 2 0,0-3 0,1 5 0,-2 1 0,1-3 0,1 5 0,-4-1 0,-9 3 0,-7 0 0,-10 0 0,-9-3 0,-7 2 0,-11-2 0,-5 3 0,-9-4 0,-1 1 0,2 1 0,13-4 0,10 2 0,16 0 0,8 1 0,10 1 0,2-2 0,7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3:53.5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1311 381 19498,'-9'9'0,"-11"13"0,0-1 0,-2 0 0,2-1 0,-1 0 0,-6 4 0,1 0 0,0-1 0,-1 1 0,0-3 0,0 1 0,1-1 0,-2-1 0,1 0 0,1-1-348,-1-1 0,1-1 0,-1 0 0,1 0 0,0-1 348,-5 2 0,1 0 0,-1-1 0,2 0-190,3-2 0,0-1 0,0-1 1,1 0 189,-3 3 0,0-2 0,1-1 547,4-2 1,1 0-1,1-3-547,-4 3 0,0-2 1305,6-1 1,0-3-1306,-4 0 2184,10-2-2184,5-3 1139,5 0-1139,2-3 0,4 2 0,0-3 0,2-1 0,2-4 0,3-4 0,2-5 0,4-8 0,-8 10 0,1-2 0,1-1 0,0 0 0,-1 0 0,0 1 0,-1 0 0,-2 3 0,5-10 0,-4 8 0,-4 10 0,-4 5 0,-3 10 0,0 4 0,-3 5 0,-5 10 0,4-11 0,-2 2 0,1 1 0,-2 0 0,0 3 0,-2-2 0,3-1 0,1-2 0,-9 13 0,6-10 0,4-7 0,3-4 0,2-4 0,1 3 0,1-3 0,0 1 0,0 0 0,0-1 0,-1-2 0,1 1 0,-1 0 0,1-2 0,1-1 0,4-1 0,3 0 0,5 0 0,4 2 0,3 0 0,3-1 0,5-1 0,4 3 0,0-1 0,-2 0 0,-4 1 0,-7-1 0,-5 1 0,-5-1 0,-3 0 0,-2 1 0,-3-3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3:53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19498,'9'9'0,"11"13"0,1-1 0,0 0 0,0-1 0,0 0 0,5 4 0,0 0 0,1-1 0,-1 1 0,2-3 0,-2 1 0,0-1 0,2-1 0,-1 0 0,-1-1-348,1-1 0,0-1 0,-1 0 0,0 0 0,1-1 348,3 2 0,0 0 0,1-1 0,-2 0-190,-3-2 0,1-1 0,-2-1 1,0 0 189,4 3 0,-2-2 0,1-1 547,-6-2 1,1 0-1,-3-3-547,6 3 0,-1-2 1305,-6-1 1,-1-3-1306,5 0 2184,-10-2-2184,-4-3 1139,-7 0-1139,-1-3 0,-4 2 0,0-3 0,-2-1 0,-2-4 0,-3-4 0,-2-5 0,-3-8 0,6 10 0,0-2 0,-1-1 0,0 0 0,1 0 0,1 1 0,0 0 0,1 3 0,-4-10 0,5 8 0,3 10 0,4 5 0,2 10 0,2 4 0,1 5 0,7 10 0,-5-11 0,1 2 0,1 1 0,1 0 0,-1 3 0,3-2 0,-3-1 0,0-2 0,7 13 0,-4-10 0,-5-7 0,-3-4 0,-3-4 0,0 3 0,-1-3 0,0 1 0,1 0 0,-1-1 0,0-2 0,0 1 0,1 0 0,-1-2 0,-1-1 0,-4-1 0,-3 0 0,-4 0 0,-5 2 0,-3 0 0,-4-1 0,-4-1 0,-4 3 0,1-1 0,0 0 0,6 1 0,5-1 0,6 1 0,5-1 0,4 0 0,1 1 0,3-3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29"/>
    </inkml:context>
    <inkml:brush xml:id="br0">
      <inkml:brushProperty name="width" value="0.1" units="cm"/>
      <inkml:brushProperty name="height" value="0.1" units="cm"/>
      <inkml:brushProperty name="color" value="#FFF300"/>
      <inkml:brushProperty name="transparency" value="127"/>
    </inkml:brush>
  </inkml:definitions>
  <inkml:trace contextRef="#ctx0" brushRef="#br0">59 0 24575,'0'21'0,"0"1"0,2 3 0,4 2 0,1 2 0,2 1 0,0-3 0,-1-1 0,1-3 0,0 1 0,0-1 0,-1 0 0,0 1 0,1-1 0,1 1 0,0 1 0,0 0 0,-1 0 0,1 0 0,0-2 0,-2 0 0,1 0 0,-1 0 0,1 2 0,2-1 0,0 1 0,1-1 0,2 1 0,-1 0 0,0 0 0,1-1 0,-2 0 0,6 12 0,-9-13 0,3 7 0,-9-17 0,-1-2 0,0-1 0,-1-4 0,0 1 0,-1-5 0,-2 0 0,-5-3 0,-7-6 0,-11-5 0,-9-7 0,-7-5 0,-3-4 0,0-1 0,4 2 0,4 2 0,6 3 0,6 3 0,5 2 0,5 4 0,5 3 0,3 4 0,3 1 0,3 3 0,6 1 0,9 4 0,6 5 0,5 4 0,2 6 0,0 3 0,-1 0 0,-1 0 0,-6-4 0,-1-3 0,-4-3 0,-2-1 0,0-1 0,-2 0 0,0-2 0,-1 0 0,-2-1 0,0-2 0,1 2 0,-1-1 0,4 2 0,-5-1 0,2 1 0,-4-2 0,0 1 0,0-2 0,1 1 0,-1 0 0,2 1 0,0 1 0,8 3 0,-5-5 0,1 1 0,-8-6 0,-3-5 0,0-8 0,0-7 0,0-8 0,2-6 0,2-4 0,2-7 0,3-1 0,1-1 0,1 6 0,-2 9 0,-1 8 0,-3 11 0,-1 3 0,-2 8 0,0 0 0,-1-1 0,0 0 0,-1-1 0,-2-1 0,2 1 0,-2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5:23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2060 1242 19498,'-15'-11'0,"-21"-14"0,2 1 0,-3-1 0,1 3 0,0-1 0,-10-6 0,1 1 0,-1 3 0,3-2 0,-6 1 0,5 3 0,-1-3 0,-4 4 0,3-3 0,1 3-348,-2 2 0,1 0 0,1 0 0,0 2 0,-1 0 348,-6-4 0,1 0 0,-2 4 0,2-2-190,6 2 0,-1 2 0,3 1 1,1-1 189,-9 0 0,4-3 0,0 5 547,9 1 1,-2 2-1,5 0-547,-8-1 0,1 3 1305,7 0 1,5 3-1306,-10-1 2184,16 3-2184,11 4 1139,8 0-1139,3 4 0,7-2 0,1 1 0,3 3 0,4 5 0,3 3 0,6 8 0,3 9 0,-10-13 0,1 2 0,0 2 0,1-1 0,-1 1 0,-1 0 0,-3-2 0,1-2 0,5 11 0,-5-9 0,-9-13 0,-6-5 0,-4-11 0,-1-3 0,-6-10 0,-7-9 0,6 13 0,-2-2 0,-1-2 0,-1 0 0,0-3 0,-4 1 0,4 2 0,2 2 0,-15-14 0,11 10 0,5 10 0,6 5 0,5 1 0,1-1 0,1 4 0,0-2 0,0 1 0,1-1 0,-3 3 0,2 1 0,0-3 0,-1 4 0,3 1 0,7 1 0,6 0 0,7 0 0,7-2 0,6 0 0,7 0 0,5 2 0,8-4 0,-1 3 0,-1-1 0,-9-2 0,-9 1 0,-12-1 0,-6 2 0,-8 0 0,-1-1 0,-6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6:59.4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2002 1214 19498,'-14'-10'0,"-21"-15"0,2 2 0,-3-1 0,1 3 0,0-2 0,-9-5 0,0 2 0,1 0 0,0 0 0,-4 2 0,4 1 0,0-2 0,-5 4 0,4-3 0,0 2-348,-2 4 0,2-2 0,1 0 0,-1 3 0,0-1 348,-7-2 0,2-1 0,-3 2 0,3 1-190,5 0 0,1 2 0,0 2 1,3-2 189,-10 0 0,6-2 0,-2 5 547,8 0 1,0 3-1,4-1-547,-7-1 0,0 4 1305,7-1 1,5 3-1306,-10-1 2184,16 3-2184,11 4 1139,6 0-1139,5 4 0,6-2 0,0 1 0,4 3 0,4 5 0,2 3 0,6 7 0,4 8 0,-11-11 0,1 1 0,2 2 0,-2 1 0,2-1 0,-3-1 0,-2 0 0,0-2 0,5 10 0,-5-9 0,-7-12 0,-7-6 0,-4-9 0,-1-4 0,-6-9 0,-5-10 0,4 14 0,-3-2 0,2-3 0,-3 2 0,1-5 0,-4 3 0,3 0 0,2 3 0,-13-15 0,9 11 0,6 9 0,5 5 0,6 3 0,-1-3 0,2 4 0,0-2 0,1 1 0,-1-1 0,-1 4 0,0-1 0,2-1 0,-2 4 0,3-1 0,7 2 0,5 0 0,7 0 0,8-3 0,4 2 0,7-1 0,7 2 0,6-3 0,0 1 0,-2 0 0,-8-2 0,-10 1 0,-10 0 0,-7 0 0,-7 2 0,-2-2 0,-5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7:23.2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267 1033 19498,'11'-8'0,"17"-11"0,-2 1 0,2-1 0,-1 2 0,1-1 0,6-4 0,0 2 0,1 0 0,-2 0 0,4 0 0,-4 3 0,1-3 0,3 4 0,-2-3 0,-1 2-348,2 2 0,-2 0 0,1 0 0,-1 1 0,0 0 348,6-2 0,-1-1 0,1 3 0,-2-1-190,-4 2 0,1 0 0,-2 2 1,-2-1 189,8-1 0,-3 0 0,-1 2 547,-6 1 1,1 2-1,-3 0-547,6-2 0,-2 3 1305,-5 0 1,-2 3-1306,6-1 2184,-12 2-2184,-9 3 1139,-4 0-1139,-4 3 0,-5-2 0,0 2 0,-3 1 0,-3 4 0,-2 3 0,-5 6 0,-2 6 0,8-9 0,-1 1 0,-1 1 0,1 1 0,0-1 0,1 1 0,1-2 0,0-1 0,-3 8 0,3-7 0,7-10 0,5-3 0,2-9 0,1-3 0,5-6 0,5-8 0,-4 11 0,1-3 0,1 0 0,0-1 0,1-2 0,3 1 0,-4 2 0,0 1 0,10-11 0,-8 8 0,-4 7 0,-4 4 0,-4 1 0,0-1 0,-2 3 0,0-1 0,1 1 0,-1-2 0,2 4 0,-2-1 0,1-1 0,0 2 0,-2 1 0,-5 1 0,-5 0 0,-5 0 0,-5-1 0,-5-1 0,-5 1 0,-5 1 0,-5-3 0,0 2 0,2-1 0,6 0 0,8-1 0,7 0 0,6 2 0,6-1 0,0 0 0,5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9:08.0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19498,'8'6'0,"12"8"0,-1-1 0,1 1 0,0-2 0,0 1 0,5 3 0,0-1 0,0-1 0,-1 1 0,3-1 0,-3-1 0,1 1 0,2-2 0,-2 2 0,0-2-348,1-1 0,-1 0 0,0 0 0,0-1 0,0 0 348,4 2 0,-1 0 0,1-2 0,-1 1-190,-3-1 0,0-1 0,-1-1 1,-1 1 189,5 0 0,-2 1 0,0-2 547,-5-1 1,1-1-1,-3 0-547,5 1 0,-1-2 1305,-4 0 1,-2-2-1306,5 1 2184,-9-2-2184,-6-2 1139,-4 0-1139,-2-2 0,-4 1 0,0-1 0,-2-1 0,-2-3 0,-2-2 0,-3-4 0,-2-5 0,6 7 0,-1-1 0,0-1 0,0 0 0,0 0 0,1 0 0,1 1 0,0 1 0,-3-6 0,3 5 0,5 7 0,3 3 0,2 6 0,1 2 0,3 5 0,4 5 0,-3-7 0,1 1 0,0 1 0,1 0 0,0 2 0,2-1 0,-2-1 0,-1-1 0,8 8 0,-6-6 0,-3-5 0,-3-3 0,-3-1 0,0 1 0,-1-2 0,0 1 0,0-1 0,0 1 0,1-2 0,-1 0 0,0 1 0,1-2 0,-2 0 0,-4-1 0,-3 0 0,-4 0 0,-4 1 0,-3 0 0,-4 0 0,-3-1 0,-4 2 0,0-1 0,1 0 0,5 1 0,5 0 0,6 0 0,4-1 0,4 0 0,1 1 0,3-2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49:08.0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1257 381 19498,'-8'6'0,"-12"8"0,1-1 0,-1 1 0,0-2 0,0 1 0,-5 3 0,0-1 0,0-1 0,1 1 0,-3-1 0,3-1 0,-1 1 0,-2-2 0,2 2 0,0-2-348,-1-1 0,1 0 0,0 0 0,0-1 0,0 0 348,-4 2 0,1 0 0,-1-2 0,1 1-190,3-1 0,0-1 0,1-1 1,1 1 189,-5 0 0,2 1 0,0-2 547,5-1 1,-1-1-1,3 0-547,-5 1 0,1-2 1305,4 0 1,2-2-1306,-5 1 2184,9-2-2184,6-2 1139,4 0-1139,2-2 0,4 1 0,0-1 0,2-1 0,2-3 0,2-2 0,3-4 0,2-5 0,-6 7 0,1-1 0,0-1 0,0 0 0,0 0 0,-1 0 0,-1 1 0,0 1 0,3-6 0,-3 5 0,-5 7 0,-3 3 0,-2 6 0,-1 2 0,-3 5 0,-4 5 0,3-7 0,-1 1 0,0 1 0,-1 0 0,0 2 0,-2-1 0,2-1 0,1-1 0,-8 8 0,6-6 0,3-5 0,3-3 0,3-1 0,0 1 0,1-2 0,0 1 0,0-1 0,0 1 0,-1-2 0,1 0 0,0 1 0,-1-2 0,2 0 0,4-1 0,3 0 0,4 0 0,4 1 0,3 0 0,4 0 0,3-1 0,4 2 0,0-1 0,-1 0 0,-5 1 0,-5 0 0,-6 0 0,-4-1 0,-4 0 0,-1 1 0,-3-2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50:14.7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19498,'12'9'0,"17"11"0,-1-1 0,1 2 0,1-3 0,-1 1 0,8 4 0,-1-1 0,1-1 0,-2 1 0,5-2 0,-5-1 0,2 2 0,2-4 0,-2 4 0,-1-4-348,3 0 0,-3-1 0,1 0 0,0-1 0,-1-1 348,7 4 0,-2-1 0,1-2 0,0 1-190,-6-1 0,1-2 0,-2-1 1,-1 1 189,7 0 0,-3 2 0,0-3 547,-7-2 1,1-1-1,-4 0-547,7 1 0,-1-3 1305,-6 0 1,-3-2-1306,7 1 2184,-13-3-2184,-9-3 1139,-5 0-1139,-4-3 0,-5 1 0,0-1 0,-4-1 0,-2-5 0,-3-3 0,-5-5 0,-2-8 0,8 10 0,-1-1 0,-1-2 0,1 1 0,0-1 0,1 1 0,2 1 0,0 1 0,-5-9 0,5 8 0,7 10 0,4 5 0,4 8 0,1 4 0,4 6 0,6 8 0,-4-10 0,1 1 0,0 1 0,2 1 0,0 3 0,2-2 0,-2-2 0,-2-1 0,12 12 0,-9-9 0,-4-7 0,-5-5 0,-4-1 0,0 2 0,-2-4 0,1 2 0,-1-2 0,1 2 0,1-3 0,-2 0 0,1 1 0,1-2 0,-3-1 0,-6-1 0,-4 0 0,-7 0 0,-5 2 0,-4-1 0,-6 1 0,-5-2 0,-5 3 0,-1-2 0,2 1 0,7 1 0,8-1 0,8 1 0,6-1 0,7-1 0,0 2 0,5-3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16:57:36.62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24575,'9'14'0,"8"4"0,-1-3 0,2 0 0,0-3 0,1 3 0,0-2 0,5 3 0,1 0 0,2 1-756,-3-2 0,2 0 0,0 1 0,1 0 756,-3-3 0,1 1 0,1-1 0,-2 1 0,3-1-411,0 2 0,1-1 1,3 0-1,-2-1 1,1 1 410,-4-3 0,0 1 0,1-1 0,1-1 0,-1 2 0,1-2 0,-2-1 0,1 0 0,1 0 0,-1-1 0,0 0 0,0 0 0,7 1 0,-1-1 0,2 0 0,-3 0 0,1-2 0,0 1 0,0-2 0,-2-1 0,2 2 0,-1-2-348,-1-1 0,0 0 0,-1 0 0,1-1 0,-1 0 348,5-1 0,-2 1 0,1-1 0,0-1-190,-5 1 0,-1 1 0,0-2 1,-1 0 189,5 0 0,0-2 0,-3 1 547,-5 1 1,0-2-1,-2 1-547,5-2 0,-2 0 1305,-5 0 1,-2-1-1306,4-1 2184,-8 1-2184,-8 0 1139,-5 2-1139,-1 0 0,-3 2 0,0-1 0,-4-1 0,-4-3 0,-2-2 0,-7-3 0,-5-5 0,10 4 0,0 1 0,-3-1 0,1-2 0,1 1 0,0 0 0,2 1 0,0 1 0,-6-6 0,7 4 0,7 6 0,6 5 0,6 5 0,4 5 0,3 3 0,10 6 0,-9-8 0,3 0 0,-1 2 0,2 0 0,2 1 0,-1 0 0,-1-2 0,-3 0 0,14 6 0,-8-5 0,-9-5 0,-4-1 0,-2-3 0,-1 3 0,-3-3 0,3 2 0,-2-1 0,0 0 0,0-1 0,1-1 0,-2 1 0,1-2 0,-3-1 0,-3 3 0,-3 0 0,-6 2 0,1 4 0,-6 2 0,-1-1 0,-6 4 0,0 2 0,-1-1 0,0 1 0,5-3 0,5-3 0,6-1 0,3-4 0,3 0 0,1-3 0,2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22:57.14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6185 1281 24575,'-26'-24'0,"-28"-10"0,3 8 0,-8-1 0,5 3 0,-6-1 0,-3 1 0,-12-6 0,-2 2 0,-6-2-756,6 3 0,-4-1 0,-2-1 0,-3 1 756,10 3 0,-1 0 0,-2 2 0,-2-2 0,0 1-411,-7-2 0,-2 1 1,-3-1-1,1 3 1,-2-2 410,11 4 0,0 1 0,-1-1 0,-3 2 0,2-1 0,-1 2 0,1 1 0,0 1 0,-1-1 0,-1 2 0,3 1 0,-3 0 0,-18-2 0,-1 1 0,1 1 0,-1 0 0,1 2 0,3 1 0,1 0 0,-3 3 0,3-1 0,1 2-348,2 0 0,2 3 0,0-2 0,0 3 0,2 0 348,-15 0 0,2 0 0,-1 1 0,5 0-190,10 1 0,3 0 0,2 1 1,1 0 189,-13 0 0,4 1 0,4 1 547,15-1 1,2 2-1,5 0-547,-15 1 0,6 3 1305,17-2 1,6 2-1306,-16 2 2184,33-1-2184,18-2 1139,13-3-1139,8 1 0,10-4 0,3 3 0,10 0 0,9 5 0,11 5 0,17 5 0,21 10 0,-34-10 0,2 2 0,6 0 0,-3 3 0,1-1 0,-4-1 0,-4 0 0,-3-3 0,22 11 0,-21-7 0,-26-14 0,-15-4 0,-23-13 0,-9-7 0,-12-5 0,-31-10 0,28 13 0,-4-2 0,-6-1 0,-1-1 0,-6-2 0,0 2 0,7 1 0,4 3 0,-39-13 0,28 9 0,22 9 0,14 3 0,11 3 0,-2-3 0,8 4 0,-5-3 0,3 1 0,2 2 0,-1 1 0,1 0 0,1 1 0,1 2 0,5 1 0,13-3 0,6-2 0,17-4 0,6-6 0,8-2 0,13-3 0,10-3 0,8-4 0,2 0 0,-4 0 0,-15 3 0,-14 7 0,-18 3 0,-12 4 0,-8 4 0,-6 2 0,-4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3:14:06.615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-3 1558 24575,'10'-30'0,"12"-13"0,-3 13 0,6 0 0,-5-1 0,4 1 0,1 0 0,7-5 0,-3 1 0,3-5-756,1 9 0,-2-8 0,4 3 0,-4 0 756,1 9 0,-2-4 0,2 0 0,0 0 0,0 0-411,2 0 0,4 0 1,-2-5-1,1 10 1,0-7 410,-5 6 0,3 1 0,-1 3 0,0-4 0,-2 5 0,5-5 0,-5 9 0,3-4 0,-1-1 0,0 5 0,-2 0 0,6 0 0,3 0 0,1-6 0,-1 6 0,2-1 0,-2 6 0,-1-1 0,1 0 0,-1 0 0,2 4 0,-3 1-348,0-1 0,-2 5 0,3-5 0,-3 5 0,-1 0 348,8-1 0,1 5 0,-3 0 0,-1-4-190,-4 4 0,-2-4 0,2 4 1,-3 0 189,5 0 0,-2 4 0,1-4 547,-7 4 1,-1-4-1,-3 5-547,7-1 0,-1 5 1305,-9-1 1,-2-4-1306,8 9 2184,-16-4-2184,-6 0 1139,-6-5-1139,-2 0 0,-2-4 0,-3 4 0,-5 1 0,-2 3 0,-6 5 0,-6 9 0,-8 18 0,14-19 0,-1 1 0,-3 3 0,0 1 0,0 0 0,4 4 0,-1-9 0,4 5 0,-12 8 0,12-8 0,7-17 0,6-5 0,12-13 0,0-12 0,7-5 0,13-8 0,-13 12 0,3-3 0,2-1 0,2 0 0,-2-4 0,3 4 0,-3 1 0,0 2 0,13-16 0,-11 13 0,-9 9 0,-3 4 0,-7 5 0,2-1 0,-4 1 0,4-5 0,-2 4 0,-3 1 0,1 3 0,3-3 0,-4 3 0,3 5 0,-5-4 0,-5 0 0,-3 0 0,-4-9 0,-3-9 0,-7 1 0,-2-1 0,-3-13 0,-5 5 0,0-5 0,2 1 0,5 4 0,6 8 0,6 5 0,6 0 0,5 9 0,-1 3 0,3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3:18:03.743"/>
    </inkml:context>
    <inkml:brush xml:id="br0">
      <inkml:brushProperty name="width" value="0.07938" units="cm"/>
      <inkml:brushProperty name="height" value="0.07938" units="cm"/>
      <inkml:brushProperty name="color" value="#FDD402"/>
    </inkml:brush>
  </inkml:definitions>
  <inkml:trace contextRef="#ctx0" brushRef="#br0">-4 0 24575,'8'24'0,"9"10"0,-2-11 0,5 1 0,-4 1 0,3-2 0,1 1 0,5 4 0,-2-2 0,2 5-756,1-7 0,-1 6 0,2-2 0,-2-1 756,0-6 0,-1 3 0,1-1 0,0 1 0,1 0-411,1-1 0,3 1 1,-2 4-1,1-9 1,0 7 410,-3-6 0,1 0 0,0-3 0,0 4 0,-2-5 0,5 5 0,-5-8 0,3 4 0,-2 0 0,1-3 0,-1-1 0,4 1 0,2-1 0,1 5 0,0-4 0,0 0 0,0-5 0,-2 2 0,2-1 0,-2 0 0,3-3 0,-4 0-348,1 0 0,-2-4 0,3 4 0,-3-4 0,0 0 348,5 1 0,2-4 0,-3 0 0,0 3-190,-4-3 0,-2 4 0,3-4 1,-3 0 189,3 0 0,0-4 0,0 4 547,-6-3 1,0 3-1,-3-4-547,6 1 0,-1-4 1305,-7 1 1,-2 3-1306,7-8 2184,-13 4-2184,-5 0 1139,-4 4-1139,-2 0 0,-2 3 0,-2-3 0,-3-1 0,-3-3 0,-4-3 0,-5-7 0,-6-15 0,10 16 0,0-2 0,-2-2 0,0 0 0,-1-1 0,4-2 0,-1 6 0,3-4 0,-9-5 0,9 5 0,6 14 0,4 4 0,10 10 0,0 10 0,5 3 0,11 7 0,-10-10 0,1 3 0,3 1 0,1-1 0,-2 4 0,3-4 0,-3 0 0,1-2 0,9 13 0,-8-10 0,-7-8 0,-3-3 0,-5-3 0,2 0 0,-4-1 0,4 4 0,-2-3 0,-3 0 0,2-3 0,1 2 0,-2-2 0,2-4 0,-4 3 0,-4 0 0,-2 0 0,-4 8 0,-2 6 0,-5 0 0,-2 0 0,-2 11 0,-5-5 0,1 5 0,1-1 0,5-3 0,4-7 0,4-4 0,6 1 0,3-8 0,0-2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0"/>
    </inkml:context>
    <inkml:brush xml:id="br0">
      <inkml:brushProperty name="width" value="0.1" units="cm"/>
      <inkml:brushProperty name="height" value="0.1" units="cm"/>
      <inkml:brushProperty name="color" value="#FFF300"/>
      <inkml:brushProperty name="transparency" value="127"/>
    </inkml:brush>
  </inkml:definitions>
  <inkml:trace contextRef="#ctx0" brushRef="#br0">1 453 24575,'32'0'0,"-3"-1"0,16-6 0,-6-3 0,1-4 0,0-2 0,0 1 0,-2 1 0,0 1 0,-4 3 0,-2-1 0,-3 0 0,-4-1 0,-3 1 0,-1-2 0,0 1 0,2-1 0,1 0 0,2 1 0,0-1 0,-2 1 0,1-2 0,-2 0 0,0 0 0,-2 1 0,0 0 0,-4-1 0,25-17 0,-22 15 0,17-9 0,-28 19 0,0 3 0,-2 0 0,-2 0 0,-1 2 0,-8 9 0,1-2 0,-5 7 0,2-1 0,0-1 0,-1 2 0,-1 3 0,0 2 0,-1 2 0,-2 5 0,1 2 0,-1 2 0,0 4 0,1-4 0,1-2 0,1-2 0,2-5 0,0 0 0,1-1 0,0-2 0,1 2 0,0-1 0,0-1 0,0-3 0,0-1 0,3-6 0,-1 0 0,1-6 0,0-11 0,2-7 0,2-11 0,2-3 0,4-8 0,1-1 0,-1 2 0,0 2 0,-4 7 0,-2 4 0,0-1 0,-2 1 0,1 4 0,-1 0 0,0 4 0,0-3 0,1-18 0,-2 19 0,0-9 0,-2 28 0,-6 0 0,-5 0 0,-9 0 0,-13 0 0,-9 0 0,-9 0 0,-1-2 0,5-1 0,9-1 0,9-1 0,9 2 0,5 0 0,6 1 0,1-1 0,2 2 0,2 1 0,1 0 0,3 0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3:18:49.289"/>
    </inkml:context>
    <inkml:brush xml:id="br0">
      <inkml:brushProperty name="width" value="0.07938" units="cm"/>
      <inkml:brushProperty name="height" value="0.07938" units="cm"/>
      <inkml:brushProperty name="color" value="#FDD402"/>
    </inkml:brush>
  </inkml:definitions>
  <inkml:trace contextRef="#ctx0" brushRef="#br0">1941 0 24575,'-8'24'0,"-9"10"0,2-11 0,-5 1 0,4 1 0,-2-2 0,-2 1 0,-6 4 0,4-2 0,-4 5-756,0-7 0,2 6 0,-4-2 0,4-1 756,-2-6 0,3 3 0,-3-1 0,1 1 0,0 0-411,-2-1 0,-3 1 1,2 4-1,-2-9 1,1 7 410,4-6 0,-3 0 0,1-3 0,0 4 0,2-5 0,-4 5 0,4-8 0,-3 4 0,1 0 0,0-3 0,2-1 0,-5 1 0,-2-1 0,-2 5 0,2-4 0,-2 0 0,2-5 0,0 2 0,0-1 0,0 0 0,-1-3 0,2 0-348,0 0 0,2-4 0,-3 4 0,3-4 0,1 0 348,-7 1 0,0-4 0,1 0 0,2 3-190,3-3 0,1 4 0,-1-4 1,2 0 189,-4 0 0,2-4 0,-1 4 547,5-3 1,2 3-1,1-4-547,-4 1 0,-1-4 1305,9 1 1,0 3-1306,-6-8 2184,13 4-2184,5 0 1139,4 4-1139,2 0 0,2 3 0,2-3 0,4-1 0,1-3 0,6-3 0,4-7 0,6-15 0,-11 16 0,1-2 0,2-2 0,1 0 0,-1-1 0,-3-2 0,1 6 0,-3-4 0,10-5 0,-11 5 0,-4 14 0,-6 4 0,-9 10 0,1 10 0,-7 3 0,-10 7 0,11-10 0,-3 3 0,-1 1 0,-2-1 0,2 4 0,-3-4 0,2 0 0,1-2 0,-11 13 0,9-10 0,8-8 0,1-3 0,6-3 0,-1 0 0,2-1 0,-2 4 0,1-3 0,2 0 0,0-3 0,-3 2 0,3-2 0,-1-4 0,3 3 0,3 0 0,4 0 0,2 8 0,3 6 0,5 0 0,2 0 0,3 11 0,3-5 0,0 5 0,-1-1 0,-4-3 0,-5-7 0,-5-4 0,-4 1 0,-5-8 0,2-2 0,-3-1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3:27:59.210"/>
    </inkml:context>
    <inkml:brush xml:id="br0">
      <inkml:brushProperty name="width" value="0.07938" units="cm"/>
      <inkml:brushProperty name="height" value="0.07938" units="cm"/>
      <inkml:brushProperty name="color" value="#FDD402"/>
    </inkml:brush>
  </inkml:definitions>
  <inkml:trace contextRef="#ctx0" brushRef="#br0">-3 0 24575,'8'24'0,"9"10"0,-2-11 0,5 1 0,-4 1 0,2-2 0,2 1 0,6 4 0,-4-2 0,4 5-756,0-7 0,-2 6 0,4-2 0,-4-1 756,2-6 0,-3 3 0,3-1 0,-1 1 0,0 0-411,2-1 0,3 1 1,-2 4-1,2-9 1,-1 7 410,-4-6 0,3 0 0,-1-3 0,0 4 0,-2-5 0,4 5 0,-4-8 0,3 4 0,-1 0 0,0-3 0,-2-1 0,5 1 0,2-1 0,2 5 0,-2-4 0,2 0 0,-2-5 0,0 2 0,0-1 0,0 0 0,1-3 0,-2 0-348,0 0 0,-2-4 0,3 4 0,-3-4 0,-1 0 348,7 1 0,0-4 0,-1 0 0,-2 3-190,-3-3 0,-1 4 0,1-4 1,-2 0 189,4 0 0,-2-4 0,1 4 547,-5-3 1,-2 3-1,-1-4-547,4 1 0,1-4 1305,-9 1 1,0 3-1306,6-8 2184,-13 4-2184,-5 0 1139,-4 4-1139,-2 0 0,-2 3 0,-2-3 0,-4-1 0,-1-3 0,-6-3 0,-4-7 0,-6-15 0,11 16 0,-1-2 0,-2-2 0,-1 0 0,1-1 0,3-2 0,-1 6 0,3-4 0,-10-5 0,11 5 0,4 14 0,6 4 0,9 10 0,-1 10 0,7 3 0,10 7 0,-11-10 0,3 3 0,1 1 0,2-1 0,-2 4 0,3-4 0,-2 0 0,-1-2 0,11 13 0,-9-10 0,-8-8 0,-1-3 0,-6-3 0,1 0 0,-2-1 0,2 4 0,-1-3 0,-2 0 0,0-3 0,3 2 0,-3-2 0,1-4 0,-3 3 0,-3 0 0,-4 0 0,-2 8 0,-3 6 0,-5 0 0,-2 0 0,-3 11 0,-3-5 0,0 5 0,1-1 0,4-3 0,5-7 0,5-4 0,4 1 0,5-8 0,-2-2 0,3-1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3:34:23.581"/>
    </inkml:context>
    <inkml:brush xml:id="br0">
      <inkml:brushProperty name="width" value="0.07938" units="cm"/>
      <inkml:brushProperty name="height" value="0.07938" units="cm"/>
      <inkml:brushProperty name="color" value="#FDD402"/>
    </inkml:brush>
  </inkml:definitions>
  <inkml:trace contextRef="#ctx0" brushRef="#br0">-3 1231 24575,'8'-24'0,"9"-10"0,-2 11 0,5-1 0,-4-1 0,2 2 0,2-1 0,6-4 0,-4 2 0,4-5-756,0 7 0,-2-6 0,4 2 0,-4 1 756,2 6 0,-3-2 0,3-1 0,-1 0 0,0 0-411,2 1 0,3-1 1,-2-4-1,2 9 1,-1-7 410,-4 6 0,3 0 0,-1 3 0,0-4 0,-2 5 0,4-5 0,-4 8 0,3-4 0,-1 0 0,0 3 0,-2 1 0,5-1 0,2 1 0,2-5 0,-2 4 0,2 0 0,-2 5 0,0-2 0,0 1 0,0 0 0,1 3 0,-2 0-348,0 0 0,-2 4 0,3-4 0,-3 4 0,-1 0 348,7-1 0,0 4 0,-1 0 0,-2-3-190,-3 3 0,-1-4 0,1 4 1,-2 0 189,4 0 0,-2 4 0,1-4 547,-5 3 1,-2-3-1,-1 4-547,4-1 0,1 4 1305,-9-1 1,0-3-1306,6 8 2184,-13-4-2184,-5 0 1139,-4-4-1139,-2 0 0,-2-3 0,-2 3 0,-4 1 0,-1 3 0,-6 3 0,-4 7 0,-6 15 0,11-15 0,-1 0 0,-2 3 0,-1 0 0,1 1 0,3 2 0,-1-6 0,3 4 0,-10 5 0,11-5 0,4-14 0,6-4 0,9-10 0,-1-10 0,7-3 0,10-7 0,-11 10 0,3-3 0,1-1 0,2 1 0,-2-4 0,3 4 0,-2 0 0,-1 2 0,11-13 0,-9 10 0,-8 8 0,-1 3 0,-6 3 0,1 0 0,-2 1 0,2-4 0,-1 3 0,-2 0 0,0 3 0,3-2 0,-3 2 0,1 4 0,-3-3 0,-3 0 0,-4 0 0,-2-8 0,-3-6 0,-5 0 0,-2 0 0,-3-11 0,-3 5 0,0-5 0,1 1 0,4 3 0,5 7 0,5 4 0,4-1 0,5 8 0,-2 2 0,3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9:17:39.869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0 1245 24575,'10'15'0,"0"1"0,-1 0 0,1-1 0,0 1 0,0 0 0,-1 0 0,1-1 0,0 1 0,0 0 0,-1-1 0,1 1 0,0 0 0,0 0 0,-1-1 0,1 1 0,0 0 0,0-1 0,-1 1 0,1 0 0,1 1 0,0 2 0,1 1 0,0 0 0,1 0 0,-1 1 0,0-1 0,0 0 0,-1-1 0,0-2 0,-2-1 0,0-2 0,-1-3 0,-2-2 0,-2-4 0,-1-2 0,-1-4 0,0 1 0,-1 0 0,2 2 0,-2 0 0,1 0 0,-1 0 0,1-1 0,-1 0 0,0-10 0,-1-7 0,1-4 0,0 6 0,0-2 0,1-2 0,0 0 0,1-1-110,-1 4 1,1 0 0,0 0 0,0-2-1,1 1 1,0-1 0,0 0 0,0-1-1,1 1 28,-1 0 0,1 0 0,-1 0 0,1 0 0,0-1 0,1 0 0,-1 0 0,1 0 0,-1 0 0,1 0 0,0-1 0,0 1 16,0 2 0,-1 0 1,1 0-1,0 0 1,0-1-1,0 1 1,0 0-1,0-1 1,1 1-1,-1-1 1,0 0-1,1 1 1,-1-1-1,1 1 0,-1 0 0,1-1 0,0 0 1,0 0-1,-1 1 1,1-1-1,0 0 1,0 0-1,1 1 1,-1-1-1,0 0 1,0 1-1,0-1 1,0 1-1,1-1 0,-1 1-5,0-1 1,0 1 0,1-1 0,-1 0-1,1 1 1,-1-1 0,1 1 0,-1-1 0,1 1-1,-1 0 1,1 0 0,-1 0 0,0 0-1,1 1-11,-1-2 0,1 0 0,0 1 0,0-1 0,0 1 0,0-1 0,0 1 0,-1 0 0,1 0 0,0 1 0,-1-1 0,0 1-17,1-1 1,0 0 0,0 1-1,-1 0 1,1-1 0,0 1-1,-1 1 1,0-1 0,0 1-1,1 0-42,0-4 1,1 2-1,-1-1 1,0 1-1,0 0 1,0 0-1,-1 2-56,1-2 0,0 1 1,-1 0-1,0 1 0,0 1-131,1-2 0,-1 2 0,-1 1-10,2-2 1,-2 4 337,0 0 983,-3 8 0,-2 4 0,-2 2-738,1 0 1,-1-1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9:17:47.865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0 1245 24575,'10'15'0,"0"1"0,-1 0 0,1-1 0,0 1 0,0 0 0,-1 0 0,1-1 0,0 1 0,0 0 0,-1-1 0,1 1 0,0 0 0,0 0 0,-1-1 0,1 1 0,0 0 0,0-1 0,-1 1 0,1 0 0,1 1 0,0 2 0,1 1 0,0 0 0,1 0 0,-1 1 0,0-1 0,0 0 0,-1-1 0,0-2 0,-2-1 0,0-2 0,-1-3 0,-2-2 0,-2-4 0,-1-2 0,-1-4 0,0 1 0,-1 0 0,2 2 0,-2 0 0,1 0 0,-1 0 0,1-1 0,-1 0 0,0-10 0,-1-7 0,1-4 0,0 6 0,0-2 0,1-2 0,0 0 0,1-1-110,-1 4 1,1 0 0,0 0 0,0-2-1,1 1 1,0-1 0,0 0 0,0-1-1,1 1 28,-1 0 0,1 0 0,-1 0 0,1 0 0,0-1 0,1 0 0,-1 0 0,1 0 0,-1 0 0,1 0 0,0-1 0,0 1 16,0 2 0,-1 0 1,1 0-1,0 0 1,0-1-1,0 1 1,0 0-1,0-1 1,1 1-1,-1-1 1,0 0-1,1 1 1,-1-1-1,1 1 0,-1 0 0,1-1 0,0 0 1,0 0-1,-1 1 1,1-1-1,0 0 1,0 0-1,1 1 1,-1-1-1,0 0 1,0 1-1,0-1 1,0 1-1,1-1 0,-1 1-5,0-1 1,0 1 0,1-1 0,-1 0-1,1 1 1,-1-1 0,1 1 0,-1-1 0,1 1-1,-1 0 1,1 0 0,-1 0 0,0 0-1,1 1-11,-1-2 0,1 0 0,0 1 0,0-1 0,0 1 0,0-1 0,0 1 0,-1 0 0,1 0 0,0 1 0,-1-1 0,0 1-17,1-1 1,0 0 0,0 1-1,-1 0 1,1-1 0,0 1-1,-1 1 1,0-1 0,0 1-1,1 0-42,0-4 1,1 2-1,-1-1 1,0 1-1,0 0 1,0 0-1,-1 2-56,1-2 0,0 1 1,-1 0-1,0 1 0,0 1-131,1-2 0,-1 2 0,-1 1-10,2-2 1,-2 4 337,0 0 983,-3 8 0,-2 4 0,-2 2-738,1 0 1,-1-1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3T05:14:55.46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39 24575,'32'0'0,"-1"0"0,1 0 0,-7 0 0,1 0 0,4 0 0,-1 0 0,3 0 0,-5 0 0,1 0 0,4 0 0,-1 0 0,1 0 0,1 0 0,-1 0 0,3 0-90,-5 0 1,1 0-1,-1 0 1,4 0 0,-3 0-1,3 0 1,-1 0 0,1 0-1,-1 0 1,1 0-1,1 0 14,-3 0 0,-1 0 1,1 0-1,2 0 0,-1 0 1,1 0-1,-1 0 1,1 0-1,-1 0 0,1 0 1,-1 0-1,1 0 0,-1 0 5,1 0 1,-2 0 0,1 0 0,1 0-1,-3 0 1,3 0 0,-1 0 0,1 0 0,-3 0-1,3 0 1,-3 0 0,3 0 0,-2 0-1,-1 0-5,3 0 0,-1 0 1,-1 0-1,-1 0 0,3 0 1,-3 0-1,1 0 1,0 0-1,-1 0 0,1 0 1,-1 0-1,-1 0 0,1 0-14,3 0 1,-2 0-1,1 0 1,1 0 0,-3 0-1,1 0 1,1 0 0,-1 0-1,-3 0 1,3 0-1,0 0-20,1 0 1,3 0 0,-3 0 0,1 0-1,-1 0 1,1 0 0,-3 0 0,3 0-1,-3-2-13,-1 2 0,2 0 0,-1 0 0,-1 0 0,-1 0 0,1-1 0,0 1 0,-3-2-41,7 2 0,-1-2 0,-1 2 0,-1-2 0,1 0 0,-2 0-82,5 0 0,-1 0 0,-1 0 0,-3 0-82,-1-2 0,1 2 0,-4 0 232,1 0 1,-1 0 95,1 2 983,-13 0 0,-8 0-656,-4-2 1,-2-2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3T05:14:55.477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412 463 24575,'-13'0'0,"1"-4"0,-4-4-32,8 0 0,-2-2 0,-2-4 1,0-2-1,-1 1 0,-1-3 1,-2-2-1,0 2 0,2-1 0,1 3 1,1-2-1,0 4 0,0 3 1,0-3-1,0 4 0,3 0 0,-1-2 1,-4-2-1,2-1 0,0-1 1,0 0-1,-1-2 0,1 2 0,-2 1 1,2-1-1,-2-2 0,2 2 1,1 1-1,-1-1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3T05:14:55.478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0 463 24575,'14'0'0,"-2"-4"0,3-4-32,-7 0 0,2-2 0,2-4 1,0-2-1,2 1 0,-1-3 1,3-2-1,0 2 0,-2-1 0,0 3 1,-2-2-1,-1 4 0,1 3 1,0-3-1,0 4 0,-4 0 0,4-2 1,-1-2-1,3-1 0,-2-1 1,0 0-1,2-2 0,-2 2 0,1 1 1,-1-1-1,0-2 0,2 2 1,-2 1-1,0-1 0,1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02.880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1,'1'17,"1"1,2-11,-2 2,1-3,-3 1,3-1,-3 1,3-1,-3 3,3-1,-1 3,2-1,2 17,-2-11,2 10,-2-14,-2-2,0-1,-1-2,0-1,2 3,-3-1,4 3,-4-1,4 0,-2 1,2-1,0 3,-2-1,3 10,-3-10,1 7,-1-13,-1 0,0 1,1-1,1 4,-2-3,3 2,-4-4,1 1,1-2,-2 2,2-1,-1 0,-1 10,3-8,-2 7,0-8,1-1,-2 1,3 1,-3-1,2 1,-1-2,-1 1,2 0,-1 0,1 1,0-3,2 9,-4-7,4 7,-3-9,0 1,1 1,-2-2,3 2,-3-2,3 1,-3 2,3-2,-1 1,0-1,1 1,-3 4,1-5,1 3,-2-2,3-2,-1 5,0-6,-1 4,1-3,-2 1,3 2,-3-2,2-1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02.881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46 33,'-10'9,"0"-3,7-5,0-1,-5-2,5-1,-4-1,7-1,-2 0,2-2,2 2,-2-1,6 2,-2 1,2 2,0-1,-2 2,2-2,-1 2,0 0,1 0,-1 0,0 2,-2 4,-1-2,-1 4,1-5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1"/>
    </inkml:context>
    <inkml:brush xml:id="br0">
      <inkml:brushProperty name="width" value="0.1" units="cm"/>
      <inkml:brushProperty name="height" value="0.1" units="cm"/>
      <inkml:brushProperty name="color" value="#99D852"/>
      <inkml:brushProperty name="transparency" value="127"/>
    </inkml:brush>
  </inkml:definitions>
  <inkml:trace contextRef="#ctx0" brushRef="#br0">25 1169 24575,'0'-18'0,"0"0"0,0 1 0,1-2 0,3-1 0,-1-3 0,2-1 0,-2 1 0,1-1 0,3 0 0,0-3 0,2-2 0,0-2 0,-1 1 0,0-1 0,0 1 0,0 0 0,0 2 0,0-1 0,1-1 0,2-3 0,0-3 0,3-1 0,-1-1 0,2 3 0,-2 1 0,-1 2 0,0 2 0,0 3 0,1-1 0,1 2 0,0-2 0,1-1 0,0 0 0,-2 2 0,-2 3 0,-1 4 0,0 1 0,1-1 0,0 1 0,-1 0 0,-1 3 0,0 3 0,-2 3 0,0 1 0,-2 1 0,-1 4 0,-2 1 0,-9 8 0,-1 1 0,-12 9 0,-2 2 0,-4 2 0,-4 3 0,0 0 0,-3 2 0,-2 0 0,0 0 0,3-1 0,1-2 0,6-1 0,3-2 0,0 2 0,9-9 0,-1 3 0,6-7 0,-2 5 0,3-5 0,2-3 0,4-5 0,10-8 0,2 0 0,8-6 0,0 1 0,1-1 0,5-1 0,4-2 0,4-3 0,2-2 0,-1 1 0,-4 1 0,-5 4 0,-4 3 0,-5 3 0,-4 2 0,-2 4 0,-2 0 0,1 0 0,1-2 0,-2 1 0,1-1 0,-5 4 0,1 0 0,-3 2 0,1-1 0,0-3 0,1-1 0,1-2 0,2-1 0,1 0 0,0 0 0,1 2 0,-1 2 0,0 2 0,-2 0 0,0 1 0,-4 1 0,1 2 0,-3 5 0,0 4 0,0 5 0,0 8 0,0 4 0,0 4 0,0 2 0,1-2 0,1-2 0,0-2 0,1-3 0,0-1 0,-1-2 0,0-2 0,1 0 0,0-1 0,0 0 0,-1 1 0,-1 0 0,-1-2 0,0-3 0,0-1 0,0-7 0,0-1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02.882"/>
    </inkml:context>
    <inkml:brush xml:id="br0">
      <inkml:brushProperty name="width" value="0.1" units="cm"/>
      <inkml:brushProperty name="height" value="0.2" units="cm"/>
      <inkml:brushProperty name="color" value="#FFFF33"/>
      <inkml:brushProperty name="tip" value="rectangle"/>
      <inkml:brushProperty name="rasterOp" value="maskPen"/>
    </inkml:brush>
  </inkml:definitions>
  <inkml:trace contextRef="#ctx0" brushRef="#br0">305 826,'1'-16,"-1"0,2 9,0-10,-1 1,4-7,-4 3,1-2,0 9,-1-4,2 4,0 1,-1-5,2 3,-4-3,4 5,-2-1,2 1,-2-1,2 1,-2-1,2 1,-1 0,0 2,-3-2,3 2,-2 0,3-1,-3 3,3-3,-2-4,2 2,-4-9,5 3,-3 1,1 1,1 7,-2-2,0 2,-1 1,1-3,1 2,-1 0,0-2,-1 3,0-4,1 3,0-1,-2 3,4-3,-4 3,2-1,-2 3,0-1,2-2,-2 2,2-5,-2 5,2-5,-2 6,2-2,-2 3,2-1,-2 0,1 1,-1 0,2-1,-2-1,2 2,-1-3,-1 5,2-3,-1 0,0 1,7 15,-4 7,10 16,-4-4,1 4,0-9,-4-1,7 1,-4 0,6 2,-1-1,-3-3,1-6,-4 1,0-5,-1 1,4 1,-5-5,5 5,-6-6,2 4,0-2,-1-1,-2-2,-1-1,0 1,0-1,0 1,1-2,-1 1,2 1,7 10,1-1,0 3,-2-7,0 2,-5-6,9 8,-8-8,2 3,-4-5,4 6,0-4,2 4,0-4,-5-2,2 0,-2 0,-1-2,1 1,-1-2,3 2,-2-1,5 2,-5-3,5 1,-6-1,1 0,-4-1,-31-18,12 10,-22-13,16 10,8 6,-3-4,4 5,4-2,-3 0,5 1,-10-2,1-2,-7 0,0-4,0 5,5-4,-4 4,8 0,-8 0,9 0,-5 1,1-2,4 1,-9 0,3-4,-4 4,5-2,1 3,4 1,4 2,-1 0,-4-1,8 1,-11-1,12 2,-7-1,2 2,0-2,1 0,0 2,2-1,-2-1,-1 2,1-4,-1 3,-7-4,6 3,-11-6,4 4,0-2,1 2,4 3,1-2,2 1,-2 0,5 0,-5 0,2 2,1-4,1 4,2-1,2-1,-2 2,-1-3,2 3,-4-3,5 2,-2-2,1 3,0-3,0 3,-1-3,0 2,0-1,1 1,0 0,22-5,-4 2,28-6,-11 4,28-6,-24 4,18-3,-28 5,-1 1,-1-1,-9 2,9-2,-3 1,4-1,0 0,0 1,0-1,-5 1,-3 0,-4 1,-4 1,5-1,-2 2,2-2,1 2,-1-2,0-2,1 1,-1-3,-2 2,2 0,-3-1,4 1,-1-3,0 1,25-8,-14 7,19-5,-24 9,-1 0,-4 1,-4 0,3-2,-5 2,2-3,0 3,-1-2,3 2,-4-1,2 0,-2 1,-2-1,0 4,-1-2,-12 14,1 2,-18 18,6-8,1-2,6-7,5-7,-1 5,1-2,-5 4,2-1,-6 4,3-2,-5 2,6-4,0-2,1 0,1-2,-2 2,2-3,1-1,2-2,-5 3,7-3,-4 2,4 0,-2-1,1 1,-1-1,2-1,0 0,2 0,0-2,-2 2,1-2,-2 2,1-2,0 6,-2-3,2 3,-2 0,-1 1,0-1,2 3,-3-4,4 4,-4-4,4 1,-2-3,2 1,1-1,-2 4,1-3,-1 2,1 0,0-2,1 5,-4-3,2 4,0-1,-2 1,3-1,-2 5,0 1,3 1,-3-2,4-5,0-2,1-1,-1-3,1 1,0-2,-1 1,3-1,-3 2,2 2,-7 12,6-11,-5 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02.883"/>
    </inkml:context>
    <inkml:brush xml:id="br0">
      <inkml:brushProperty name="width" value="0.15875" units="cm"/>
      <inkml:brushProperty name="height" value="0.3175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3 695,'5'14,"0"0,0-3,0 0,1 2,1 0,2 1,-1 0,-1-2,0-1,0 0,0 1,-1-1,1 0,0 1,-1-2,2 3,0 0,-1-1,2 2,-1 0,-1-3,-1-2,3 3,-4-5,-1-4,-1-1,0-2,0-6,-1-7,-1 2,0-3,2 0,0-3,2 0,-1 4,0 0,1-1,1-1,-1-1,1 1,-1 2,1 0,-1-1,2 0,-1-1,0 1,1-1,0 0,0 1,-1-1,1 1,1-1,-1-1,1 1,0 0,-1-1,1 2,0-2,0 1,-1 1,1-1,0 1,0-1,0 1,0-1,0 1,-1 0,1 0,0 0,0 0,0 0,0 0,0 1,0-1,-1 0,1 0,-1 1,1 0,0 1,-1-1,1-1,0 1,0 0,-1 0,1 0,0 1,-1 0,0 0,1-2,0 1,0 1,0-1,-1 2,0 0,2-5,0 2,-1 2,0-1,0 2,0 3,-4 6,-2 3,-1 2,-1 0,0 1,0-2,-2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02.88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1 433,'8'-15,"-3"1,0 7,-2-1,1 3,-2-1,2 2,-2-2,0 1,4-1,-5 0,6 1,-4-3,3 4,-2-4,2 3,-3-3,3 3,-4-3,2 3,0-1,-1 2,0 0,0-1,1 1,2 2,-1 0,1 2,0 0,0 0,1 2,-1 0,-2 2,0 2,-2-1,4 3,-3-1,3 1,-2-3,0 2,0-4,-1 3,0 0,-2-1,3 1,-2-2,0 2,0-2,0 3,0-1,1-2,-2 2,1-2,-1 2,2-1,0 1,1-2,0-1,0 0,0 0,2-1,1 0,1-2,1 0,-3 0,0 0,-1 0,1 0,-2-2,4-1,-3-1,3 0,-4 0,4-2,-3 1,3-1,-2 3,1 0,1 0,-3-1,1-2,-2 1,0-3,2 2,-1-1,1-1,-2 3,0-1,-2 0,2 1,0-1,1 0,-1 1,2-3,-5 4,12-11,-6 9,5-8,-6 9,-1-1,-1 0,0 1,0-1,0 2,2-2,-1 1,1-1,-2 0,2 3,-1-5,1 7,-2-4,0 4,0-2,2 2,-1-1,1 2,0 0,-1 2,1-2,-2 4,0-2,0 3,0-1,1 2,-1-1,0 2,0 0,0 1,0-1,1-1,-1-2,0 0,0 2,-2-1,2 1,-1 0,1-1,0 1,0-2,2 4,-1-3,1 1,-2-2,0-2,2 0,-1 2,1-3,2 2,-1-2,3 2,-2-2,-1 3,1-4,-2 2,3-2,-3 2,0-2,-2 2,2-2,1-2,-1 2,1-2,-3 0,2 0,-2-1,2-1,-1 2,1-2,-2 1,2 0,4-3,-5 3,7-5,-8 5,2-3,0 2,-1-1,1 1,0-2,-1 1,1 1,0-2,0 4,1-6,-1 3,-2-1,-2 0,4-1,-5 0,5 1,-4 2,0 0,2 0,-2-1,2-1,-1 1,0-1,0 2,-1 0,2-2,-2 1,2-1,-1 2,0-3,1 1,1-1,-1 1,0 2,-2 0,2-1,1-1,-1 2,3-8,-2 7,4-5,-6 6,4 2,-4-2,3 1,-2-1,2 0,-1 2,-1-2,2 3,-2-2,3 2,-1-1,-2 2,2 2,-2 2,3 1,-3 3,0-4,-2 4,2-3,-2 3,2-3,2 4,-1-4,1 3,-2-3,0 1,1-2,-1 2,-2-2,5 2,-3-1,4-1,-4 0,0-4,2 4,-1-2,1 1,-2-1,2 0,-2-2,3 2,-3 0,2-2,-2 2,2-2,0 0,-1 0,1 0,0 0,-1 0,1 0,2 0,-3-2,3 2,-2-4,-2 3,4-2,-3 0,1-1,0 2,-1-2,1 2,0-3,0 1,1 0,-1 0,-2-1,0-1,0 1,1-1,-1 2,0 0,-2 0,2-2,-2 1,2-1,-1 0,1 1,-4-1,2 1,0-1,0 2,0-3,0 3,0 0,-2-2,4 1,-1-1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31.006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1,'1'17,"1"1,2-11,-2 2,1-3,-3 1,3-1,-3 1,3-1,-3 3,3-1,-1 3,2-1,2 17,-2-11,2 10,-2-14,-2-2,0-1,-1-2,0-1,2 3,-3-1,4 3,-4-1,4 0,-2 1,2-1,0 3,-2-1,3 10,-3-10,1 7,-1-13,-1 0,0 1,1-1,1 4,-2-3,3 2,-4-4,1 1,1-2,-2 2,2-1,-1 0,-1 10,3-8,-2 7,0-8,1-1,-2 1,3 1,-3-1,2 1,-1-2,-1 1,2 0,-1 0,1 1,0-3,2 9,-4-7,4 7,-3-9,0 1,1 1,-2-2,3 2,-3-2,3 1,-3 2,3-2,-1 1,0-1,1 1,-3 4,1-5,1 3,-2-2,3-2,-1 5,0-6,-1 4,1-3,-2 1,3 2,-3-2,2-1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31.007"/>
    </inkml:context>
    <inkml:brush xml:id="br0">
      <inkml:brushProperty name="width" value="0.1" units="cm"/>
      <inkml:brushProperty name="height" value="0.2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46 33,'-10'9,"0"-3,7-5,0-1,-5-2,5-1,-4-1,7-1,-2 0,2-2,2 2,-2-1,6 2,-2 1,2 2,0-1,-2 2,2-2,-1 2,0 0,1 0,-1 0,0 2,-2 4,-1-2,-1 4,1-5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5T23:13:57.992"/>
    </inkml:context>
    <inkml:brush xml:id="br0">
      <inkml:brushProperty name="width" value="0.15875" units="cm"/>
      <inkml:brushProperty name="height" value="0.3175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3 695,'5'14,"0"0,0-3,0 0,1 2,1 0,2 1,-1 0,-1-2,0-1,0 0,0 1,-1-1,1 0,0 1,-1-2,2 3,0 0,-1-1,2 2,-1 0,-1-3,-1-2,3 3,-4-5,-1-4,-1-1,0-2,0-6,-1-7,-1 2,0-3,2 0,0-3,2 0,-1 4,0 0,1-1,1-1,-1-1,1 1,-1 2,1 0,-1-1,2 0,-1-1,0 1,1-1,0 0,0 1,-1-1,1 1,1-1,-1-1,1 1,0 0,-1-1,1 2,0-2,0 1,-1 1,1-1,0 1,0-1,0 1,0-1,0 1,-1 0,1 0,0 0,0 0,0 0,0 0,0 1,0-1,-1 0,1 0,-1 1,1 0,0 1,-1-1,1-1,0 1,0 0,-1 0,1 0,0 1,-1 0,0 0,1-2,0 1,0 1,0-1,-1 2,0 0,2-5,0 2,-1 2,0-1,0 2,0 3,-4 6,-2 3,-1 2,-1 0,0 1,0-2,-2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1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19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4T22:01:48.52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2"/>
    </inkml:context>
    <inkml:brush xml:id="br0">
      <inkml:brushProperty name="width" value="0.1" units="cm"/>
      <inkml:brushProperty name="height" value="0.1" units="cm"/>
      <inkml:brushProperty name="color" value="#99D852"/>
      <inkml:brushProperty name="transparency" value="127"/>
    </inkml:brush>
  </inkml:definitions>
  <inkml:trace contextRef="#ctx0" brushRef="#br0">1 0 24575,'13'3'0,"3"3"0,3 6 0,3 4 0,6 8 0,2 3 0,-3-1 0,-1 0 0,-7-5 0,-2-1 0,1 0 0,0 0 0,1 2 0,-1 0 0,1-1 0,-3 1 0,0-1 0,-2 0 0,0-1 0,-1 0 0,-1-1 0,0-2 0,-1 0 0,1-1 0,0 2 0,0-1 0,0 1 0,-2 1 0,2 1 0,0 1 0,0 0 0,1 1 0,-1 0 0,0 2 0,1 1 0,-1 0 0,0-1 0,-1-2 0,-1-2 0,-1-1 0,0 0 0,0 0 0,-2 0 0,-2-2 0,-2-1 0,0-1 0,0-2 0,-1 0 0,-1-1 0,-2-6 0,-1-1 0,-2-6 0,-3 0 0,-4-2 0,-5-3 0,-6-3 0,-7-6 0,-6-2 0,-3-4 0,0 0 0,4 2 0,4 1 0,4 2 0,5 2 0,4 3 0,5 2 0,5 2 0,3 3 0,3 1 0,2 1 0,5 1 0,4 1 0,6 0 0,3 2 0,4 3 0,3 3 0,1 5 0,0 3 0,-3 0 0,-3-1 0,-5-1 0,-2-2 0,-3-2 0,-2 0 0,0-2 0,-2 1 0,1-1 0,-2 0 0,-1 1 0,1-1 0,-1 1 0,0-1 0,0 0 0,-2-2 0,0-1 0,0-3 0,-1-1 0,1-1 0,0 0 0,-1 0 0,2-1 0,-2-4 0,0-6 0,0-8 0,2-11 0,4-17 0,2-15 0,6-13 0,3-5 0,2 6 0,2 9 0,-5 16 0,-3 17 0,-3 11 0,-6 10 0,-1 4 0,-6 3 0,-2-1 0,2 2 0,-2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54:46.995"/>
    </inkml:context>
    <inkml:brush xml:id="br0">
      <inkml:brushProperty name="width" value="0.05292" units="cm"/>
      <inkml:brushProperty name="height" value="0.05292" units="cm"/>
      <inkml:brushProperty name="color" value="#525252"/>
    </inkml:brush>
  </inkml:definitions>
  <inkml:trace contextRef="#ctx0" brushRef="#br0">207 541 14956,'50'-27'314,"-1"0"1,-1 2 0,-5 4 124,-1 7 0,6-4-167,13-5 1,-23 9 0,2-1-80,3-2 1,2 0-14,4 0 1,1-1 0,1-1-1,2 2 1,2-2 0,2 1-16,2 0 0,0-1 0,1 1 0,2 1-14,2-1 0,-1 2 0,-6 2 0,-1 2 1,3 0-1,2 1-13,6 0 0,-1 0 0,-9 4 0,-2 0-126,8 0 1,0 2-1,1 1 1,1 2 106,5 0 1,0 1 0,0 2 0,-1 0-9,-3 3 1,-3 0 0,-7 3-1,-2 0-7,1 4 0,-1 0 0,-3 2 0,1 0-8,2 3 1,2 0 0,-5 1 0,-2 1-7,-1 1 0,-2 1 0,-4 0 0,-1 1-6,-1 0 0,-3 1 0,-2 2 0,-1-1 14,-2 1 1,-3-1 0,-1 1 0,-2 1-27,-2-1 1,-1 0 0,-3 1 0,-3-1-6,0 0 1,-3 0 0,-2 1 0,-2-1 25,-3 1 0,-1-1 0,2 18 0,-6 0-18,-2 0 1,-5-18 0,-3 0-23,-1-1 1,-2 1-3,-5-1 0,-1-1 0,-2-2 1,-2-1 52,-2 0 1,-3-2 0,-1 0 0,-1 0 0,-3-1 0,-2-1-63,-1 1 1,-1-1 0,-5 1 0,-1-1-4,-6 2 1,-2-1 0,2 0 0,-4-1-5,-4 2 1,-2 1 0,0-2 0,1 0-1,-1 0 1,-1-1 0,1 0 0,1 0-4,4-2 0,-3 0 0,-9 2 0,-2-1-4,4-1 1,2-1 0,1 1 0,1-2 0,0-1 0,1-1-1,-2 0 1,-1 0 54,1-1 0,0 0 0,-8-1 1,1 0-81,11-2 0,2-1 1,-6 0-1,0-1 1,-1 0-1,0-1 1,1 0-1,0-1 0,2 0 1,-1-1-1,3 0 1,0 0 23,2-2 1,1 0 0,2-1 0,2-1-10,0-2 0,2-2 0,5 1 0,2 0 2,-2-3 0,1 0 0,-28-11 0,29 8 0,0-1-5,4 1 0,2-2 0,3-1 1,1 0-2,2-1 0,1-2-1,2 1 1,2-2 0,3 1 0,2-1-2,1-1 1,2-1-1,2 0 1,1-1-1,3 0 1,2 0-8,1-1 1,2 0 0,1-2 0,1 1 5,1 0 0,2-1 0,4-1 0,3-2-1,3-1 0,4-1 1,3 2-1,4-1-82,6-3 1,4 1-1,2 1 1,2 1 79,5 1 1,3 2 0,2 0 0,2 1-1,5 0 0,1 3 1,-1 1-1,2 1-1,-2 3 1,0 0 0,2 1 0,-2 2-1,-10 3 0,-1 2 0,5-2 1,1 1 1,-6 2 0,-3 2 0,32-6 3,-7 3 0,-13 3 0,3 1 0,-11 2 3,-8 2 1,-9 1-1064,-9 1-1142,-3 0-7641,-8-1 8089,-6 1 0,-6-3 1,-8 2-1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5:54:47.005"/>
    </inkml:context>
    <inkml:brush xml:id="br0">
      <inkml:brushProperty name="width" value="0.05292" units="cm"/>
      <inkml:brushProperty name="height" value="0.05292" units="cm"/>
      <inkml:brushProperty name="color" value="#525252"/>
    </inkml:brush>
  </inkml:definitions>
  <inkml:trace contextRef="#ctx0" brushRef="#br0">89 412 14956,'22'-20'314,"-1"-1"1,-1 2 0,-2 3 124,0 5 0,2-2-167,7-5 1,-11 7 0,0 0-80,3-1 1,0-1-14,2-1 1,0 0 0,1 0-1,1 1 1,0-1 0,1 0-16,1 0 0,0 0 0,1 0 0,0 1-14,2 0 0,-1 0 0,-3 3 0,0 1 1,1 0-1,1 1-13,2-1 0,0 1 0,-4 2 0,0 1-126,3 0 1,0 1-1,0 1 1,1 1 106,1 0 1,1 2 0,0 0 0,0 2-9,-2 0 1,-2 2 0,-2 1-1,-1 0-7,1 3 0,-1 1 0,-2 1 0,1 0-8,1 2 1,1 0 0,-2 1 0,-1 1-7,-1 0 0,0 1 0,-2 0 0,-1 1-6,0 1 0,-1 0 0,-1 0 0,-1 1 14,0 0 1,-2 0 0,0 0 0,-1 1-27,0-1 1,-2 1 0,0-1 0,-2 1-6,0-1 1,-1 0 0,-1 1 0,0 0 25,-2-1 0,-1 1 0,2 13 0,-4-1-18,0 2 1,-2-15 0,-1 0-23,-1 0 1,-1 0-3,-1-1 0,-2 0 0,0-2 1,-1-1 52,-1 1 1,0-2 0,-2 0 0,0 0 0,-1-1 0,-1 0-63,-1-1 1,0 1 0,-2 0 0,0-1-4,-3 2 1,-1 0 0,1-2 0,-2 1-5,-1 1 1,-2 1 0,1-2 0,0 0-1,0 0 1,0 0 0,-1-1 0,1 0-4,2-1 0,-1 0 0,-4 1 0,-2 0-4,3-1 1,0 0 0,1-1 0,1-1 0,-1 0 0,1-1-1,-1 0 1,-1 0 54,1-1 0,0-1 0,-4 1 1,1 0-81,5-3 0,0 0 1,-2 0-1,0 0 1,-1-1-1,1 0 1,0-1-1,0 0 0,0 0 1,1-1-1,0 0 1,1-1 23,1 0 1,-1-1 0,2 0 0,0-1-10,1-2 0,0-1 0,3 1 0,0-1 2,0-1 0,0-1 0,-12-8 0,12 7 0,1-2-5,1 1 0,1-1 0,1-1 1,1-1-2,0 0 0,1-1-1,1 0 1,1-1 0,1 1 0,0-2-2,1 0 1,1 0-1,1-1 1,1 0-1,0-1 1,2 0-8,0 0 1,0 0 0,1-1 0,1-1 5,0 1 0,1 0 0,1-2 0,2-1-1,2-1 0,0 0 1,2 0-1,2 1-82,2-3 1,3 0-1,-1 2 1,2 0 79,2 1 1,1 1 0,1 1 0,1 0-1,2 1 0,0 1 1,0 1-1,1 1-1,-1 3 1,0-1 0,1 1 0,-1 1-1,-4 4 0,-1 0 0,3-1 1,-1 1 1,-2 1 0,0 1 0,12-4 3,-2 2 0,-6 3 0,2 1 0,-6 1 3,-2 1 1,-5 2-1064,-3 0-1142,-2 0-7641,-3-1 8089,-2 0 0,-3-1 1,-4 1-1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3"/>
    </inkml:context>
    <inkml:brush xml:id="br0">
      <inkml:brushProperty name="width" value="0.1" units="cm"/>
      <inkml:brushProperty name="height" value="0.1" units="cm"/>
      <inkml:brushProperty name="color" value="#FAA234"/>
      <inkml:brushProperty name="transparency" value="127"/>
    </inkml:brush>
  </inkml:definitions>
  <inkml:trace contextRef="#ctx0" brushRef="#br0">552 0 24575,'0'15'0,"-3"2"0,-3 1 0,-4 4 0,-2-1 0,-2 2 0,-1 1 0,-1-1 0,-1 1 0,1-1 0,1-1 0,0 0 0,-1 1 0,-3 2 0,-1 2 0,-1 1 0,0 0 0,0 0 0,0-3 0,2-1 0,-1-1 0,1 2 0,0 0 0,-3 1 0,1 0 0,0-1 0,0-2 0,3-1 0,1-4 0,1-1 0,2-2 0,0-3 0,4-3 0,2 0 0,3-4 0,1-2 0,2-3 0,-1-4 0,3-2 0,-1-8 0,1-2 0,0-6 0,0 0 0,0-2 0,0-2 0,0 0 0,0 0 0,0-2 0,0 2 0,0 0 0,0 2 0,0 6 0,0 4 0,0 5 0,0 4 0,0 2 0,2 16 0,-1-2 0,2 15 0,-1-4 0,-1 0 0,0 1 0,-1-2 0,0 0 0,0 0 0,0-1 0,0-2 0,0-2 0,0-3 0,0 0 0,0-6 0,0 0 0,0-5 0,0 3 0,0 1 0,0 2 0,0 1 0,0-1 0,0 2 0,0-6 0,3 0 0,1-7 0,5-1 0,3-2 0,3-3 0,3-3 0,4 1 0,2 1 0,3 1 0,2 3 0,1 2 0,0 1 0,-4 1 0,-3 1 0,-3 1 0,-3 0 0,-3 0 0,-1 0 0,-6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4"/>
    </inkml:context>
    <inkml:brush xml:id="br0">
      <inkml:brushProperty name="width" value="0.1" units="cm"/>
      <inkml:brushProperty name="height" value="0.1" units="cm"/>
      <inkml:brushProperty name="color" value="#FAA234"/>
      <inkml:brushProperty name="transparency" value="127"/>
    </inkml:brush>
  </inkml:definitions>
  <inkml:trace contextRef="#ctx0" brushRef="#br0">109 0 24575,'0'14'0,"0"1"0,2 4 0,2 1 0,2 2 0,1-1 0,0 1 0,0-1 0,-1 1 0,0 0 0,0 0 0,-1 1 0,0 0 0,0 2 0,-1 1 0,-1 0 0,-2 4 0,0-12 0,0 9 0,0-6 0,0 7 0,-1 5 0,0-2 0,0-3 0,0 0 0,0-2 0,0 1 0,0-1 0,0 2 0,0 0 0,0 2 0,0-1 0,0-1 0,0 1 0,0 0 0,0 0 0,0 2 0,0-3 0,0 1 0,0-4 0,0-2 0,0-1 0,-1-3 0,-1-2 0,-1-3 0,1-2 0,0-2 0,1 1 0,-2-6 0,1 0 0,-1-5 0,0 0 0,0 0 0,-2-1 0,-3-4 0,-1-4 0,-3-6 0,-3-6 0,-2-6 0,-2-5 0,1-4 0,1-1 0,4 3 0,3 5 0,3 7 0,2 3 0,2 4 0,1 6 0,1 1 0,1 6 0,3 15 0,1 1 0,4 13 0,2-1 0,3 3 0,0 1 0,-1-2 0,-1-5 0,-4-7 0,-2-2 0,-1-3 0,-1-3 0,-1-4 0,0-1 0,0-3 0,2 2 0,-2-1 0,4 2 0,-4-1 0,2 1 0,-2 0 0,0 1 0,0 0 0,0 0 0,1 1 0,-1 0 0,2 0 0,0 2 0,0 0 0,0 0 0,1 0 0,-2 0 0,0-3 0,0 1 0,-2-3 0,1 1 0,-1-1 0,1 0 0,1-1 0,-1 0 0,2-2 0,0-5 0,1-3 0,0-4 0,2-1 0,2-2 0,1-1 0,2-2 0,1-1 0,3-1 0,1 0 0,-1-2 0,2 0 0,0-2 0,0-2 0,1-1 0,-2 2 0,-3 4 0,-2 5 0,-3 6 0,0 2 0,-4 4 0,-1 0 0,-4 4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01:14:03.83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1475 24575,'17'-27'0,"19"-13"0,-2 10 0,5-1 0,-3 4 0,3-2 0,2 1 0,9-6 0,1 2 0,4-3-756,-4 4 0,2-2 0,2 0 0,2 1 756,-7 3 0,1 0 0,1 2 0,1-1 0,1 0-411,4-2 0,2 2 1,1-2-1,-1 3 1,3-2 410,-9 5 0,1 1 0,1-1 0,1 2 0,-1 0 0,1 0 0,-1 2 0,0 2 0,1-1 0,0 2 0,-1 1 0,1 0 0,13-3 0,-1 1 0,1 2 0,0 0 0,-1 2 0,-2 2 0,0 0 0,2 2 0,-2 0 0,-1 1-348,-2 2 0,0 2 0,-1-2 0,0 4 0,0-1 348,9 0 0,-1 1 0,-1 1 0,-1 0-190,-8 1 0,-2-1 0,0 2 1,-2 0 189,9 0 0,-3 2 0,-2 0 547,-10-1 1,-1 2-1,-4 0-547,9 2 0,-2 3 1305,-12-2 1,-4 2-1306,10 3 2184,-21-3-2184,-12 0 1139,-9-4-1139,-5-1 0,-6-3 0,-3 4 0,-6 0 0,-6 5 0,-8 5 0,-10 8 0,-15 10 0,23-11 0,-1 1 0,-4 2 0,1 2 0,0-1 0,3 0 0,2-2 0,3-1 0,-16 11 0,15-8 0,17-15 0,9-6 0,16-14 0,6-9 0,7-5 0,22-12 0,-19 15 0,2-1 0,4-3 0,1 0 0,4-2 0,0 1 0,-5 2 0,-2 3 0,25-15 0,-18 11 0,-14 10 0,-10 4 0,-7 2 0,1-2 0,-5 4 0,3-3 0,-2 1 0,0 2 0,-1 0 0,0 2 0,-1 0 0,0 3 0,-4 1 0,-8-3 0,-4-3 0,-12-5 0,-3-6 0,-6-3 0,-8-3 0,-7-3 0,-5-6 0,-2 1 0,3 0 0,10 3 0,10 8 0,11 4 0,8 4 0,6 4 0,3 4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1628C-8423-DC48-88DE-38EF7DD86FC9}" type="datetimeFigureOut">
              <a:rPr lang="en-AU" smtClean="0"/>
              <a:t>24/05/2026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941CA-A585-F042-9187-E53D3B61DAE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58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757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B253D-1F53-4129-6260-EBFFC9CBC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767E2-9CB8-18F7-71F2-12E6C03A7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8F87F-D79B-9109-FA58-5AB7B0E75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D2A97-C271-7339-4206-E106DB8D8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75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101A-90AC-0C6A-CC7A-90B4900B2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1760A4-8AAB-9006-FA61-322A093B4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9CFF9-1A1F-44CF-C730-908E2400A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9ABA4-4A33-2DC1-50E4-520696D87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5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9B69-5E2A-4B3D-4C0F-F90911426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E3A44-4C9C-4FF0-629B-F045ED6C3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D9BF5-B19B-7971-C8DB-57173394F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DD0CF-7EB4-B224-1FFD-B367D3BB0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014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A7BE0-19B8-DEE5-175E-F21EED8E0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BD19B-3AAA-D0CF-92F5-811EB26F0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B7EFD-B5D2-6A5D-0E4B-011AA586B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7BD27-F36C-7483-3394-DC8397826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49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65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265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1104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387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7512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90A83-C491-367E-38EE-EBA585865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A0279-AF45-A2E6-7BFF-EDDB41761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392599-346B-E8F3-B5B1-2D8FC0E6A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30C98-D2A5-9083-6A1C-C2F2FAC44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973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685E9-8B25-68C3-B493-2E158EF6B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35147-BCFD-91C8-1D99-F7A3D303E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19B11-D16E-C5F6-54F9-3D8EEA833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9396-CA1C-FB8F-244A-E5E6C3613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B6900-9E30-7B46-93EE-6F7597C4302B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3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87AF3-B119-9BA5-ACB0-14CE97A90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6C4C2-CFD8-50FA-98FA-B871E61A1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28197-61D7-E97D-9E8F-2B307AEB9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77E3A-79A8-C35F-673B-CFED51D27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5BB90-3033-254E-BCE1-7E7F8F5DAE85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50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0FB0A709-FBF3-4D5B-8918-F6B6A5A93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D78E03C3-B4AD-04BA-DFD6-20399E08E2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6F018E01-623D-601F-B21A-174B376452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301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DE661D69-C33D-1999-A525-DA2619516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5857F24B-AC96-80D2-E9DA-01EB0A206F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EA72FB45-98DA-14A7-D4CC-E25C6C803D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3965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6845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1431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B14E2-FD3E-447F-8854-3124F08A7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76CE3-1423-D413-D62F-928A4E0D5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ACBFE-C131-D39D-9880-135CF87A4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20428-67F5-5417-3F85-CD736836D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439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F93A4061-05EF-2753-955E-D120988E2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0981DA58-0FF3-F322-9F24-85534C1585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EF72E6BF-4718-D96B-CC59-1DC53A682B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323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C4513-723A-F1A6-DBD6-C5752EA20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4B8BC-0E28-5505-F9E3-EEAD7FB18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4FF0C2-3CE4-7C01-AAF4-A275E8412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4AAB7-9109-0C93-15E6-AB41F406C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769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863A13BB-A49C-2B79-421E-7E972311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2CB55401-7771-0D96-4610-127F006A6F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9ADCA382-C28E-47DE-6413-73BC4B3CB4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228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FE3C-5B04-6342-E7BC-7189EB87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39DE64-4321-9B5D-8EB8-4211B2303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B2472-6AC8-C95E-7206-95E5A5762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CBD6A-C1F7-67DB-917D-E7AF32DA8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01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4FAE-39E6-1B6B-3AC7-410A981F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54580-FD29-53B5-8493-DB6FECC12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955B54-A6BD-8679-ECA3-00D79240B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0213D-3D56-7B0A-CBAA-3C8D20F9F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2CF61C-6BB4-7E4E-A843-95995ED09F3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758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1D619-3DC4-9622-6089-6015365E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44778-C0D1-7DFF-A51E-B463BB4A7E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AC509-4473-7792-CCD6-39452F968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E916E-8DD8-3F13-2BFE-CC15B79CA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68488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15F82B32-1C29-2B7E-8E75-47287EEE5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07BD826D-3639-3C1E-37DC-9B62995BB1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9306B950-0AEC-3CD3-9374-4F60B432D2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371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D4852834-6E3A-2C33-AA71-B80465FC1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A832A7DF-22CE-C444-66AA-61EE723335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2EFC8981-9B6B-E692-6AB1-0692A3441A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988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3E4D-3ED3-0746-450A-1C58A97A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9CB7D-9232-3EF4-6CCD-DA8A2CFD3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415F7-72BD-986C-9C96-4FF5404BA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147B2-75F8-0BF8-6E14-164DE617E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7562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30557-6693-54B0-AD99-9523CE8A7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CEA48A-C752-60A3-3B9A-BF3E065A9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43FFB-4EAA-4EA5-C902-D5EC45823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2051E-24C7-5CAC-5DFA-7B920342B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98196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0288D6C5-6464-201D-C296-F52CED060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D1D2906D-5A27-8A17-9532-71AFBD7DA2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EADC076F-AD81-A2B5-C2E5-6F5E7CBA1D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2903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8BCAF-F65B-7F0B-5203-F08F23782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34AB8-16F4-D20D-26DA-B36C4FC26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B161BF-FFEF-26DD-15A0-2B1FC15BA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A5F9C-3F79-44A0-AEF5-D74A2E1B7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3347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98CAFBA5-993A-D22E-D3EA-E13C62BA7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81A5BEBA-8C27-38C7-8B8C-3036607AA6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DD5F1115-3389-8ADF-F386-7DF6893EE9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9026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BA96712E-7A50-E69B-7FFF-469BDF613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98D20A00-632E-62EA-7784-33C9738F9D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8ABC838F-688F-EBE8-0DF2-C2C83D996F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6172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EEA50-9294-AA4E-A2C4-ACA4C22A0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3DA1D-8352-FDFC-BD03-2F0AC36A5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4D79B-A23A-A319-C644-A9EC5E29F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64C0F-09DB-69D6-8449-851813B72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928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06183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B6DBD5A2-0826-0EEF-E506-42E1C1D3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D0847B59-80EA-380F-9C1D-68D1A18FDE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A2BE1BE4-AA69-096D-9D5E-2BB4C7576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4909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A07254A8-41AE-57F2-4673-C4F912B4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6DCB85DE-8972-CA7F-FE97-994D2773C2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662E9C2D-0C66-3E33-ED1A-428A265C5B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6726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>
          <a:extLst>
            <a:ext uri="{FF2B5EF4-FFF2-40B4-BE49-F238E27FC236}">
              <a16:creationId xmlns:a16="http://schemas.microsoft.com/office/drawing/2014/main" id="{07780761-3380-FCEF-F6CD-62FF11B2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:notes">
            <a:extLst>
              <a:ext uri="{FF2B5EF4-FFF2-40B4-BE49-F238E27FC236}">
                <a16:creationId xmlns:a16="http://schemas.microsoft.com/office/drawing/2014/main" id="{04D194AB-53EA-FAED-4BEB-1E114CDBD3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AU" dirty="0"/>
          </a:p>
        </p:txBody>
      </p:sp>
      <p:sp>
        <p:nvSpPr>
          <p:cNvPr id="442" name="Google Shape;442;p3:notes">
            <a:extLst>
              <a:ext uri="{FF2B5EF4-FFF2-40B4-BE49-F238E27FC236}">
                <a16:creationId xmlns:a16="http://schemas.microsoft.com/office/drawing/2014/main" id="{1794E51E-F4F1-4F4A-8793-74FA17D87A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9549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572AF-A06A-DF68-5122-2D64B060D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D75B79-3D98-A4A7-6D72-FD894B2EE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546E6-8401-DDEC-A7EE-EFBCAE047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C030A-427C-A31B-7C38-B24E2544D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92EEE-7331-4B3D-B79E-8D1A55C873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375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2CD7B-AE79-435B-89F9-DDC61F10E07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6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94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823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941CA-A585-F042-9187-E53D3B61DAE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06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02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3D4D6-4D80-B1AA-DFB1-64865DCE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601CC-35FA-F2EB-56CB-DC9E253D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9B1B5F-4F1C-AC21-89BF-5F6339551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E165E-4E43-3B3B-7777-C2FF6EB77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18B5-DFB8-6FDC-AB1E-B3C0C3BE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F0925-19A2-B587-37B7-491D5C0F5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E2BD9-A5D2-2921-FED1-223226BCC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DD5AC-C7DD-7419-D985-55E25D8E0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82F803-0FB7-6F40-ACF9-CB109AD3FDCE}" type="slidenum"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3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Ye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3EF9D0-7A1B-49B9-EC2F-84A280032167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FFE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BA43C96-B958-D274-404C-DE91ACDECBA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251368E-3EBF-AF3A-53E7-D5576317FA5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C415F21-FAAF-D026-889D-91D9A34F3CFC}"/>
              </a:ext>
            </a:extLst>
          </p:cNvPr>
          <p:cNvSpPr/>
          <p:nvPr userDrawn="1"/>
        </p:nvSpPr>
        <p:spPr>
          <a:xfrm>
            <a:off x="0" y="6444456"/>
            <a:ext cx="9164317" cy="2926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DC6E72DE-38D0-E0E7-AA0E-51876B2B62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6D0B242F-AF78-2D80-6F9B-F3220AF3A4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40072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978B9F91-142E-C93A-AEEF-C69725302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6913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pic>
        <p:nvPicPr>
          <p:cNvPr id="3" name="Picture Placeholder 18">
            <a:extLst>
              <a:ext uri="{FF2B5EF4-FFF2-40B4-BE49-F238E27FC236}">
                <a16:creationId xmlns:a16="http://schemas.microsoft.com/office/drawing/2014/main" id="{68B4594D-3863-F924-AA08-553C13E8B7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55" y="292011"/>
            <a:ext cx="2011680" cy="1051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47E1BC-9AA7-6FB6-54D9-5B504FD6E4B6}"/>
              </a:ext>
            </a:extLst>
          </p:cNvPr>
          <p:cNvSpPr txBox="1"/>
          <p:nvPr userDrawn="1"/>
        </p:nvSpPr>
        <p:spPr>
          <a:xfrm>
            <a:off x="5983803" y="-120800"/>
            <a:ext cx="3119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</a:t>
            </a:r>
            <a:r>
              <a:rPr lang="en-US" sz="11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AU" sz="11000" b="1" i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B761E356-BD2D-94D3-E911-D5088703BB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4369459"/>
            <a:ext cx="464522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0ECBD38B-EE21-FED9-79F2-28CA36692D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645225" cy="76059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Chemistry 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02B7BE1F-E605-3FDB-326A-36ADBC8724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3804570"/>
            <a:ext cx="4645225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</p:spTree>
    <p:extLst>
      <p:ext uri="{BB962C8B-B14F-4D97-AF65-F5344CB8AC3E}">
        <p14:creationId xmlns:p14="http://schemas.microsoft.com/office/powerpoint/2010/main" val="254121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43494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2760694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Know</a:t>
            </a:r>
          </a:p>
        </p:txBody>
      </p:sp>
    </p:spTree>
    <p:extLst>
      <p:ext uri="{BB962C8B-B14F-4D97-AF65-F5344CB8AC3E}">
        <p14:creationId xmlns:p14="http://schemas.microsoft.com/office/powerpoint/2010/main" val="3847871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454461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3350" y="465561"/>
            <a:ext cx="7275513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963612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I Do:</a:t>
            </a:r>
          </a:p>
        </p:txBody>
      </p:sp>
    </p:spTree>
    <p:extLst>
      <p:ext uri="{BB962C8B-B14F-4D97-AF65-F5344CB8AC3E}">
        <p14:creationId xmlns:p14="http://schemas.microsoft.com/office/powerpoint/2010/main" val="420707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1164" y="465561"/>
            <a:ext cx="6757699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963612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We Do:</a:t>
            </a:r>
          </a:p>
        </p:txBody>
      </p:sp>
    </p:spTree>
    <p:extLst>
      <p:ext uri="{BB962C8B-B14F-4D97-AF65-F5344CB8AC3E}">
        <p14:creationId xmlns:p14="http://schemas.microsoft.com/office/powerpoint/2010/main" val="1699802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5818" y="465561"/>
            <a:ext cx="6693045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1546080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You Do:</a:t>
            </a:r>
          </a:p>
        </p:txBody>
      </p:sp>
    </p:spTree>
    <p:extLst>
      <p:ext uri="{BB962C8B-B14F-4D97-AF65-F5344CB8AC3E}">
        <p14:creationId xmlns:p14="http://schemas.microsoft.com/office/powerpoint/2010/main" val="2472203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Learned</a:t>
            </a:r>
          </a:p>
        </p:txBody>
      </p:sp>
    </p:spTree>
    <p:extLst>
      <p:ext uri="{BB962C8B-B14F-4D97-AF65-F5344CB8AC3E}">
        <p14:creationId xmlns:p14="http://schemas.microsoft.com/office/powerpoint/2010/main" val="1290386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Revise</a:t>
            </a:r>
          </a:p>
        </p:txBody>
      </p:sp>
    </p:spTree>
    <p:extLst>
      <p:ext uri="{BB962C8B-B14F-4D97-AF65-F5344CB8AC3E}">
        <p14:creationId xmlns:p14="http://schemas.microsoft.com/office/powerpoint/2010/main" val="192048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Exit Ticket</a:t>
            </a:r>
          </a:p>
        </p:txBody>
      </p:sp>
    </p:spTree>
    <p:extLst>
      <p:ext uri="{BB962C8B-B14F-4D97-AF65-F5344CB8AC3E}">
        <p14:creationId xmlns:p14="http://schemas.microsoft.com/office/powerpoint/2010/main" val="40675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4363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A3CD9-C864-AA3D-5112-9A91DDB7131D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Know</a:t>
            </a:r>
          </a:p>
        </p:txBody>
      </p:sp>
    </p:spTree>
    <p:extLst>
      <p:ext uri="{BB962C8B-B14F-4D97-AF65-F5344CB8AC3E}">
        <p14:creationId xmlns:p14="http://schemas.microsoft.com/office/powerpoint/2010/main" val="289854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Are Learning Next</a:t>
            </a:r>
          </a:p>
        </p:txBody>
      </p:sp>
    </p:spTree>
    <p:extLst>
      <p:ext uri="{BB962C8B-B14F-4D97-AF65-F5344CB8AC3E}">
        <p14:creationId xmlns:p14="http://schemas.microsoft.com/office/powerpoint/2010/main" val="287048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3369546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3350" y="465561"/>
            <a:ext cx="7275513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ABC33-5CA2-791F-C041-98624AF67843}"/>
              </a:ext>
            </a:extLst>
          </p:cNvPr>
          <p:cNvSpPr txBox="1"/>
          <p:nvPr userDrawn="1"/>
        </p:nvSpPr>
        <p:spPr>
          <a:xfrm>
            <a:off x="439738" y="465561"/>
            <a:ext cx="963612" cy="540000"/>
          </a:xfrm>
          <a:prstGeom prst="rect">
            <a:avLst/>
          </a:prstGeom>
        </p:spPr>
        <p:txBody>
          <a:bodyPr wrap="none"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213500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APPLE Question</a:t>
            </a:r>
          </a:p>
        </p:txBody>
      </p:sp>
    </p:spTree>
    <p:extLst>
      <p:ext uri="{BB962C8B-B14F-4D97-AF65-F5344CB8AC3E}">
        <p14:creationId xmlns:p14="http://schemas.microsoft.com/office/powerpoint/2010/main" val="1798637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Vocabulary Words</a:t>
            </a:r>
          </a:p>
        </p:txBody>
      </p:sp>
    </p:spTree>
    <p:extLst>
      <p:ext uri="{BB962C8B-B14F-4D97-AF65-F5344CB8AC3E}">
        <p14:creationId xmlns:p14="http://schemas.microsoft.com/office/powerpoint/2010/main" val="1139851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 Concept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Concept Map</a:t>
            </a:r>
          </a:p>
        </p:txBody>
      </p:sp>
    </p:spTree>
    <p:extLst>
      <p:ext uri="{BB962C8B-B14F-4D97-AF65-F5344CB8AC3E}">
        <p14:creationId xmlns:p14="http://schemas.microsoft.com/office/powerpoint/2010/main" val="370683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Key Idea</a:t>
            </a:r>
          </a:p>
        </p:txBody>
      </p:sp>
    </p:spTree>
    <p:extLst>
      <p:ext uri="{BB962C8B-B14F-4D97-AF65-F5344CB8AC3E}">
        <p14:creationId xmlns:p14="http://schemas.microsoft.com/office/powerpoint/2010/main" val="3023626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65561"/>
            <a:ext cx="8240400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95708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77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- Ye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50100D1B-90F3-A901-B741-0A6A2B6A6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E73FE4-9812-28CA-5532-09A076C84D07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669"/>
          </a:solidFill>
          <a:ln w="6350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5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61E56-8CE0-CF81-E3F8-C7D872D0C1F3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Recite</a:t>
            </a:r>
          </a:p>
        </p:txBody>
      </p:sp>
    </p:spTree>
    <p:extLst>
      <p:ext uri="{BB962C8B-B14F-4D97-AF65-F5344CB8AC3E}">
        <p14:creationId xmlns:p14="http://schemas.microsoft.com/office/powerpoint/2010/main" val="1901806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47441A8-ED4B-AD3D-04E3-75BC4F4DFE28}"/>
              </a:ext>
            </a:extLst>
          </p:cNvPr>
          <p:cNvSpPr>
            <a:spLocks noChangeAspect="1"/>
          </p:cNvSpPr>
          <p:nvPr userDrawn="1"/>
        </p:nvSpPr>
        <p:spPr>
          <a:xfrm>
            <a:off x="106273" y="6143627"/>
            <a:ext cx="1322480" cy="600075"/>
          </a:xfrm>
          <a:custGeom>
            <a:avLst/>
            <a:gdLst/>
            <a:ahLst/>
            <a:cxnLst/>
            <a:rect l="l" t="t" r="r" b="b"/>
            <a:pathLst>
              <a:path w="1945558" h="882797">
                <a:moveTo>
                  <a:pt x="0" y="0"/>
                </a:moveTo>
                <a:lnTo>
                  <a:pt x="1945558" y="0"/>
                </a:lnTo>
                <a:lnTo>
                  <a:pt x="1945558" y="882797"/>
                </a:lnTo>
                <a:lnTo>
                  <a:pt x="0" y="88279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600132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1_Scrapbook_Template_SlidesMania_2">
  <p:cSld name="0071_Scrapbook_Template_SlidesMania_2">
    <p:bg>
      <p:bgPr>
        <a:solidFill>
          <a:srgbClr val="FFD505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 descr="Imagen que contiene pared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355" y="94279"/>
            <a:ext cx="4394447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5" name="Google Shape;65;p3" descr="Imagen que contiene pared&#10;&#10;Descripción generada automáticamente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10" y="93168"/>
            <a:ext cx="4394447" cy="66832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5" name="Freeform 8">
            <a:extLst>
              <a:ext uri="{FF2B5EF4-FFF2-40B4-BE49-F238E27FC236}">
                <a16:creationId xmlns:a16="http://schemas.microsoft.com/office/drawing/2014/main" id="{C6136F01-1475-1ED4-0E49-58784ED2D6F6}"/>
              </a:ext>
            </a:extLst>
          </p:cNvPr>
          <p:cNvSpPr/>
          <p:nvPr userDrawn="1"/>
        </p:nvSpPr>
        <p:spPr>
          <a:xfrm>
            <a:off x="4280949" y="224630"/>
            <a:ext cx="582103" cy="6408739"/>
          </a:xfrm>
          <a:custGeom>
            <a:avLst/>
            <a:gdLst/>
            <a:ahLst/>
            <a:cxnLst/>
            <a:rect l="l" t="t" r="r" b="b"/>
            <a:pathLst>
              <a:path w="663245" h="5852160">
                <a:moveTo>
                  <a:pt x="0" y="0"/>
                </a:moveTo>
                <a:lnTo>
                  <a:pt x="663244" y="0"/>
                </a:lnTo>
                <a:lnTo>
                  <a:pt x="663244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81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FAE7A-BD67-4AEF-A963-C31D08762C17}" type="datetimeFigureOut">
              <a:rPr lang="en-US" smtClean="0"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E655-8562-4723-88C7-DC06E7F5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74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7382512-25F1-C806-A581-D22A148BF9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085" y="548482"/>
            <a:ext cx="8321675" cy="5761038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78048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452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34846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Use What You Know</a:t>
            </a:r>
          </a:p>
        </p:txBody>
      </p:sp>
    </p:spTree>
    <p:extLst>
      <p:ext uri="{BB962C8B-B14F-4D97-AF65-F5344CB8AC3E}">
        <p14:creationId xmlns:p14="http://schemas.microsoft.com/office/powerpoint/2010/main" val="301516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829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We Are Learning</a:t>
            </a:r>
          </a:p>
        </p:txBody>
      </p:sp>
    </p:spTree>
    <p:extLst>
      <p:ext uri="{BB962C8B-B14F-4D97-AF65-F5344CB8AC3E}">
        <p14:creationId xmlns:p14="http://schemas.microsoft.com/office/powerpoint/2010/main" val="246933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99819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CFBBD5-E5F3-08A2-6645-79B4C77D1F4B}"/>
              </a:ext>
            </a:extLst>
          </p:cNvPr>
          <p:cNvSpPr/>
          <p:nvPr userDrawn="1"/>
        </p:nvSpPr>
        <p:spPr>
          <a:xfrm>
            <a:off x="8108229" y="6333044"/>
            <a:ext cx="576262" cy="323165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7E63F93-6DB8-4183-A660-14D35A78079A}" type="slidenum">
              <a:rPr lang="en-AU" sz="1800" smtClean="0">
                <a:solidFill>
                  <a:schemeClr val="accent1"/>
                </a:solidFill>
                <a:latin typeface="Calibri" panose="020F0502020204030204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sz="1800">
              <a:solidFill>
                <a:schemeClr val="accent1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B9E22-6C5D-0DAE-3F4A-E27F2868A026}"/>
              </a:ext>
            </a:extLst>
          </p:cNvPr>
          <p:cNvSpPr/>
          <p:nvPr userDrawn="1"/>
        </p:nvSpPr>
        <p:spPr>
          <a:xfrm>
            <a:off x="419616" y="6333594"/>
            <a:ext cx="960220" cy="323165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l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z="1800">
                <a:solidFill>
                  <a:schemeClr val="accent1"/>
                </a:solidFill>
                <a:latin typeface="Calibri" panose="020F0502020204030204"/>
                <a:cs typeface="Arial" charset="0"/>
              </a:rPr>
              <a:t>Lesson </a:t>
            </a:r>
            <a:r>
              <a:rPr lang="en-US" sz="1800">
                <a:solidFill>
                  <a:schemeClr val="accent1"/>
                </a:solidFill>
                <a:latin typeface="Calibri" panose="020F0502020204030204"/>
                <a:cs typeface="Arial" charset="0"/>
              </a:rPr>
              <a:t>1A</a:t>
            </a:r>
            <a:endParaRPr lang="en-AU" sz="1800">
              <a:solidFill>
                <a:schemeClr val="accent1"/>
              </a:solidFill>
              <a:latin typeface="Calibri" panose="020F050202020403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7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85" r:id="rId2"/>
    <p:sldLayoutId id="2147483686" r:id="rId3"/>
    <p:sldLayoutId id="2147483687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688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9" r:id="rId27"/>
    <p:sldLayoutId id="2147483718" r:id="rId28"/>
    <p:sldLayoutId id="2147483729" r:id="rId29"/>
    <p:sldLayoutId id="2147483731" r:id="rId30"/>
    <p:sldLayoutId id="2147483732" r:id="rId31"/>
    <p:sldLayoutId id="2147483733" r:id="rId32"/>
    <p:sldLayoutId id="2147483734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orient="horz" pos="799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pos="54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7.png"/><Relationship Id="rId4" Type="http://schemas.openxmlformats.org/officeDocument/2006/relationships/customXml" Target="../ink/ink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2.png"/><Relationship Id="rId4" Type="http://schemas.openxmlformats.org/officeDocument/2006/relationships/customXml" Target="../ink/ink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customXml" Target="../ink/ink44.xml"/><Relationship Id="rId4" Type="http://schemas.microsoft.com/office/2017/06/relationships/model3d" Target="../media/model3d1.glb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0.png"/><Relationship Id="rId5" Type="http://schemas.openxmlformats.org/officeDocument/2006/relationships/image" Target="../media/image7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5" Type="http://schemas.openxmlformats.org/officeDocument/2006/relationships/image" Target="../media/image105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9.sv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9.png"/><Relationship Id="rId26" Type="http://schemas.openxmlformats.org/officeDocument/2006/relationships/image" Target="../media/image12.svg"/><Relationship Id="rId39" Type="http://schemas.openxmlformats.org/officeDocument/2006/relationships/image" Target="../media/image32.png"/><Relationship Id="rId21" Type="http://schemas.openxmlformats.org/officeDocument/2006/relationships/customXml" Target="../ink/ink9.xml"/><Relationship Id="rId34" Type="http://schemas.openxmlformats.org/officeDocument/2006/relationships/customXml" Target="../ink/ink13.xml"/><Relationship Id="rId42" Type="http://schemas.openxmlformats.org/officeDocument/2006/relationships/customXml" Target="../ink/ink17.xml"/><Relationship Id="rId50" Type="http://schemas.openxmlformats.org/officeDocument/2006/relationships/image" Target="../media/image39.png"/><Relationship Id="rId55" Type="http://schemas.openxmlformats.org/officeDocument/2006/relationships/customXml" Target="../ink/ink22.xm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9" Type="http://schemas.openxmlformats.org/officeDocument/2006/relationships/image" Target="../media/image25.png"/><Relationship Id="rId11" Type="http://schemas.openxmlformats.org/officeDocument/2006/relationships/customXml" Target="../ink/ink4.xml"/><Relationship Id="rId24" Type="http://schemas.openxmlformats.org/officeDocument/2006/relationships/image" Target="../media/image22.png"/><Relationship Id="rId32" Type="http://schemas.openxmlformats.org/officeDocument/2006/relationships/customXml" Target="../ink/ink12.xml"/><Relationship Id="rId37" Type="http://schemas.openxmlformats.org/officeDocument/2006/relationships/image" Target="../media/image31.png"/><Relationship Id="rId40" Type="http://schemas.openxmlformats.org/officeDocument/2006/relationships/customXml" Target="../ink/ink16.xml"/><Relationship Id="rId45" Type="http://schemas.openxmlformats.org/officeDocument/2006/relationships/image" Target="../media/image27.png"/><Relationship Id="rId53" Type="http://schemas.openxmlformats.org/officeDocument/2006/relationships/customXml" Target="../ink/ink21.xml"/><Relationship Id="rId58" Type="http://schemas.openxmlformats.org/officeDocument/2006/relationships/image" Target="../media/image43.png"/><Relationship Id="rId5" Type="http://schemas.openxmlformats.org/officeDocument/2006/relationships/customXml" Target="../ink/ink1.xml"/><Relationship Id="rId19" Type="http://schemas.openxmlformats.org/officeDocument/2006/relationships/customXml" Target="../ink/ink8.xml"/><Relationship Id="rId4" Type="http://schemas.openxmlformats.org/officeDocument/2006/relationships/image" Target="../media/image10.png"/><Relationship Id="rId9" Type="http://schemas.openxmlformats.org/officeDocument/2006/relationships/customXml" Target="../ink/ink3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3.png"/><Relationship Id="rId30" Type="http://schemas.openxmlformats.org/officeDocument/2006/relationships/customXml" Target="../ink/ink11.xml"/><Relationship Id="rId35" Type="http://schemas.openxmlformats.org/officeDocument/2006/relationships/image" Target="../media/image30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56" Type="http://schemas.openxmlformats.org/officeDocument/2006/relationships/image" Target="../media/image42.png"/><Relationship Id="rId8" Type="http://schemas.openxmlformats.org/officeDocument/2006/relationships/image" Target="../media/image14.png"/><Relationship Id="rId51" Type="http://schemas.openxmlformats.org/officeDocument/2006/relationships/customXml" Target="../ink/ink20.xml"/><Relationship Id="rId3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customXml" Target="../ink/ink7.xml"/><Relationship Id="rId25" Type="http://schemas.openxmlformats.org/officeDocument/2006/relationships/image" Target="../media/image11.svg"/><Relationship Id="rId33" Type="http://schemas.openxmlformats.org/officeDocument/2006/relationships/image" Target="../media/image29.png"/><Relationship Id="rId38" Type="http://schemas.openxmlformats.org/officeDocument/2006/relationships/customXml" Target="../ink/ink15.xml"/><Relationship Id="rId46" Type="http://schemas.openxmlformats.org/officeDocument/2006/relationships/customXml" Target="../ink/ink18.xml"/><Relationship Id="rId59" Type="http://schemas.openxmlformats.org/officeDocument/2006/relationships/customXml" Target="../ink/ink24.xml"/><Relationship Id="rId20" Type="http://schemas.openxmlformats.org/officeDocument/2006/relationships/image" Target="../media/image20.png"/><Relationship Id="rId41" Type="http://schemas.openxmlformats.org/officeDocument/2006/relationships/image" Target="../media/image33.png"/><Relationship Id="rId54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4.png"/><Relationship Id="rId36" Type="http://schemas.openxmlformats.org/officeDocument/2006/relationships/customXml" Target="../ink/ink14.xml"/><Relationship Id="rId49" Type="http://schemas.openxmlformats.org/officeDocument/2006/relationships/customXml" Target="../ink/ink19.xml"/><Relationship Id="rId57" Type="http://schemas.openxmlformats.org/officeDocument/2006/relationships/customXml" Target="../ink/ink23.xml"/><Relationship Id="rId10" Type="http://schemas.openxmlformats.org/officeDocument/2006/relationships/image" Target="../media/image15.png"/><Relationship Id="rId31" Type="http://schemas.openxmlformats.org/officeDocument/2006/relationships/image" Target="../media/image28.png"/><Relationship Id="rId44" Type="http://schemas.openxmlformats.org/officeDocument/2006/relationships/image" Target="../media/image26.svg"/><Relationship Id="rId52" Type="http://schemas.openxmlformats.org/officeDocument/2006/relationships/image" Target="../media/image40.png"/><Relationship Id="rId60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1.jpe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6.jpe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32.png"/><Relationship Id="rId9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8.png"/><Relationship Id="rId4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8.png"/><Relationship Id="rId4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80.png"/><Relationship Id="rId3" Type="http://schemas.openxmlformats.org/officeDocument/2006/relationships/image" Target="../media/image108.svg"/><Relationship Id="rId12" Type="http://schemas.openxmlformats.org/officeDocument/2006/relationships/customXml" Target="../ink/ink4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45.xml"/><Relationship Id="rId11" Type="http://schemas.openxmlformats.org/officeDocument/2006/relationships/image" Target="../media/image1270.png"/><Relationship Id="rId5" Type="http://schemas.openxmlformats.org/officeDocument/2006/relationships/image" Target="../media/image144.png"/><Relationship Id="rId10" Type="http://schemas.openxmlformats.org/officeDocument/2006/relationships/customXml" Target="../ink/ink46.xml"/><Relationship Id="rId4" Type="http://schemas.openxmlformats.org/officeDocument/2006/relationships/image" Target="../media/image109.svg"/><Relationship Id="rId9" Type="http://schemas.openxmlformats.org/officeDocument/2006/relationships/image" Target="../media/image1260.png"/><Relationship Id="rId1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6.png"/><Relationship Id="rId26" Type="http://schemas.openxmlformats.org/officeDocument/2006/relationships/image" Target="../media/image60.png"/><Relationship Id="rId3" Type="http://schemas.openxmlformats.org/officeDocument/2006/relationships/customXml" Target="../ink/ink25.xml"/><Relationship Id="rId21" Type="http://schemas.openxmlformats.org/officeDocument/2006/relationships/customXml" Target="../ink/ink30.xml"/><Relationship Id="rId34" Type="http://schemas.openxmlformats.org/officeDocument/2006/relationships/customXml" Target="../ink/ink37.xml"/><Relationship Id="rId7" Type="http://schemas.openxmlformats.org/officeDocument/2006/relationships/image" Target="../media/image37.png"/><Relationship Id="rId12" Type="http://schemas.openxmlformats.org/officeDocument/2006/relationships/image" Target="../media/image48.png"/><Relationship Id="rId17" Type="http://schemas.openxmlformats.org/officeDocument/2006/relationships/customXml" Target="../ink/ink28.xml"/><Relationship Id="rId25" Type="http://schemas.openxmlformats.org/officeDocument/2006/relationships/customXml" Target="../ink/ink32.xml"/><Relationship Id="rId33" Type="http://schemas.openxmlformats.org/officeDocument/2006/relationships/customXml" Target="../ink/ink3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customXml" Target="../ink/ink3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47.png"/><Relationship Id="rId24" Type="http://schemas.openxmlformats.org/officeDocument/2006/relationships/image" Target="../media/image59.png"/><Relationship Id="rId32" Type="http://schemas.openxmlformats.org/officeDocument/2006/relationships/image" Target="../media/image63.png"/><Relationship Id="rId5" Type="http://schemas.openxmlformats.org/officeDocument/2006/relationships/image" Target="../media/image35.png"/><Relationship Id="rId15" Type="http://schemas.openxmlformats.org/officeDocument/2006/relationships/customXml" Target="../ink/ink27.xml"/><Relationship Id="rId23" Type="http://schemas.openxmlformats.org/officeDocument/2006/relationships/customXml" Target="../ink/ink31.xml"/><Relationship Id="rId28" Type="http://schemas.openxmlformats.org/officeDocument/2006/relationships/image" Target="../media/image61.png"/><Relationship Id="rId10" Type="http://schemas.openxmlformats.org/officeDocument/2006/relationships/image" Target="../media/image46.png"/><Relationship Id="rId19" Type="http://schemas.openxmlformats.org/officeDocument/2006/relationships/customXml" Target="../ink/ink29.xml"/><Relationship Id="rId31" Type="http://schemas.openxmlformats.org/officeDocument/2006/relationships/customXml" Target="../ink/ink35.xml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Relationship Id="rId27" Type="http://schemas.openxmlformats.org/officeDocument/2006/relationships/customXml" Target="../ink/ink33.xml"/><Relationship Id="rId30" Type="http://schemas.openxmlformats.org/officeDocument/2006/relationships/image" Target="../media/image62.png"/><Relationship Id="rId35" Type="http://schemas.openxmlformats.org/officeDocument/2006/relationships/image" Target="../media/image64.png"/><Relationship Id="rId8" Type="http://schemas.openxmlformats.org/officeDocument/2006/relationships/customXml" Target="../ink/ink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4.png"/><Relationship Id="rId4" Type="http://schemas.openxmlformats.org/officeDocument/2006/relationships/image" Target="../media/image9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7.jpeg"/><Relationship Id="rId7" Type="http://schemas.openxmlformats.org/officeDocument/2006/relationships/image" Target="../media/image102.pn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1.png"/><Relationship Id="rId11" Type="http://schemas.openxmlformats.org/officeDocument/2006/relationships/image" Target="../media/image153.svg"/><Relationship Id="rId5" Type="http://schemas.openxmlformats.org/officeDocument/2006/relationships/image" Target="../media/image100.png"/><Relationship Id="rId10" Type="http://schemas.openxmlformats.org/officeDocument/2006/relationships/image" Target="../media/image152.png"/><Relationship Id="rId4" Type="http://schemas.openxmlformats.org/officeDocument/2006/relationships/image" Target="../media/image98.png"/><Relationship Id="rId9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56.png"/><Relationship Id="rId4" Type="http://schemas.openxmlformats.org/officeDocument/2006/relationships/image" Target="../media/image15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8.png"/><Relationship Id="rId5" Type="http://schemas.openxmlformats.org/officeDocument/2006/relationships/image" Target="../media/image158.png"/><Relationship Id="rId4" Type="http://schemas.openxmlformats.org/officeDocument/2006/relationships/image" Target="../media/image15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1.png"/><Relationship Id="rId4" Type="http://schemas.openxmlformats.org/officeDocument/2006/relationships/image" Target="../media/image1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1.png"/><Relationship Id="rId4" Type="http://schemas.openxmlformats.org/officeDocument/2006/relationships/image" Target="../media/image15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image" Target="../media/image1400.png"/><Relationship Id="rId18" Type="http://schemas.openxmlformats.org/officeDocument/2006/relationships/customXml" Target="../ink/ink55.xml"/><Relationship Id="rId3" Type="http://schemas.openxmlformats.org/officeDocument/2006/relationships/image" Target="../media/image165.png"/><Relationship Id="rId7" Type="http://schemas.openxmlformats.org/officeDocument/2006/relationships/image" Target="../media/image1370.png"/><Relationship Id="rId12" Type="http://schemas.openxmlformats.org/officeDocument/2006/relationships/customXml" Target="../ink/ink51.xml"/><Relationship Id="rId17" Type="http://schemas.openxmlformats.org/officeDocument/2006/relationships/customXml" Target="../ink/ink54.xml"/><Relationship Id="rId2" Type="http://schemas.openxmlformats.org/officeDocument/2006/relationships/notesSlide" Target="../notesSlides/notesSlide43.xml"/><Relationship Id="rId16" Type="http://schemas.openxmlformats.org/officeDocument/2006/relationships/customXml" Target="../ink/ink5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48.xml"/><Relationship Id="rId11" Type="http://schemas.openxmlformats.org/officeDocument/2006/relationships/image" Target="../media/image1390.png"/><Relationship Id="rId5" Type="http://schemas.openxmlformats.org/officeDocument/2006/relationships/image" Target="../media/image167.png"/><Relationship Id="rId15" Type="http://schemas.openxmlformats.org/officeDocument/2006/relationships/image" Target="../media/image1410.png"/><Relationship Id="rId10" Type="http://schemas.openxmlformats.org/officeDocument/2006/relationships/customXml" Target="../ink/ink50.xml"/><Relationship Id="rId4" Type="http://schemas.openxmlformats.org/officeDocument/2006/relationships/image" Target="../media/image166.png"/><Relationship Id="rId9" Type="http://schemas.openxmlformats.org/officeDocument/2006/relationships/image" Target="../media/image1380.png"/><Relationship Id="rId14" Type="http://schemas.openxmlformats.org/officeDocument/2006/relationships/customXml" Target="../ink/ink5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13" Type="http://schemas.openxmlformats.org/officeDocument/2006/relationships/image" Target="../media/image170.png"/><Relationship Id="rId18" Type="http://schemas.openxmlformats.org/officeDocument/2006/relationships/image" Target="../media/image1560.png"/><Relationship Id="rId3" Type="http://schemas.openxmlformats.org/officeDocument/2006/relationships/image" Target="../media/image168.png"/><Relationship Id="rId21" Type="http://schemas.openxmlformats.org/officeDocument/2006/relationships/image" Target="../media/image174.png"/><Relationship Id="rId7" Type="http://schemas.openxmlformats.org/officeDocument/2006/relationships/customXml" Target="../ink/ink57.xml"/><Relationship Id="rId12" Type="http://schemas.openxmlformats.org/officeDocument/2006/relationships/image" Target="../media/image1520.png"/><Relationship Id="rId17" Type="http://schemas.openxmlformats.org/officeDocument/2006/relationships/customXml" Target="../ink/ink60.xml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7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90.png"/><Relationship Id="rId11" Type="http://schemas.openxmlformats.org/officeDocument/2006/relationships/customXml" Target="../ink/ink59.xml"/><Relationship Id="rId5" Type="http://schemas.openxmlformats.org/officeDocument/2006/relationships/customXml" Target="../ink/ink56.xml"/><Relationship Id="rId15" Type="http://schemas.openxmlformats.org/officeDocument/2006/relationships/image" Target="../media/image172.jpeg"/><Relationship Id="rId10" Type="http://schemas.openxmlformats.org/officeDocument/2006/relationships/image" Target="../media/image1510.png"/><Relationship Id="rId19" Type="http://schemas.openxmlformats.org/officeDocument/2006/relationships/customXml" Target="../ink/ink61.xml"/><Relationship Id="rId4" Type="http://schemas.openxmlformats.org/officeDocument/2006/relationships/image" Target="../media/image169.png"/><Relationship Id="rId9" Type="http://schemas.openxmlformats.org/officeDocument/2006/relationships/customXml" Target="../ink/ink58.xml"/><Relationship Id="rId14" Type="http://schemas.openxmlformats.org/officeDocument/2006/relationships/image" Target="../media/image1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11" Type="http://schemas.openxmlformats.org/officeDocument/2006/relationships/image" Target="../media/image75.png"/><Relationship Id="rId5" Type="http://schemas.openxmlformats.org/officeDocument/2006/relationships/image" Target="../media/image77.png"/><Relationship Id="rId10" Type="http://schemas.openxmlformats.org/officeDocument/2006/relationships/customXml" Target="../ink/ink40.xml"/><Relationship Id="rId4" Type="http://schemas.openxmlformats.org/officeDocument/2006/relationships/customXml" Target="../ink/ink38.xml"/><Relationship Id="rId9" Type="http://schemas.openxmlformats.org/officeDocument/2006/relationships/customXml" Target="../ink/ink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B4B5F6A-C961-54C8-7E94-BD7F8065D2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"/>
          <a:stretch>
            <a:fillRect/>
          </a:stretch>
        </p:blipFill>
        <p:spPr>
          <a:xfrm>
            <a:off x="81567" y="1581150"/>
            <a:ext cx="3366422" cy="4855464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E2843-A67A-25A9-7AB3-A529DA7BC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/>
              <a:t>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F0BBE-E865-62DD-5871-713D8D8B0B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noProof="0"/>
              <a:t>Version 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A24EAFF-EA00-8470-2765-8A109E4C27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noProof="0"/>
              <a:t>What is Matter?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75832A-F180-4244-A5E1-F086D3AD1D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noProof="0"/>
              <a:t>Chemistry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7E7EA-E006-617B-C7A5-6A730F04AD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noProof="0"/>
              <a:t>Lesson 1 Part A</a:t>
            </a:r>
          </a:p>
        </p:txBody>
      </p:sp>
    </p:spTree>
    <p:extLst>
      <p:ext uri="{BB962C8B-B14F-4D97-AF65-F5344CB8AC3E}">
        <p14:creationId xmlns:p14="http://schemas.microsoft.com/office/powerpoint/2010/main" val="248745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8633B-27C3-59BD-EB52-F9606614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E72D6D-0AF6-D14C-AE15-DEE837D3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800" y="411480"/>
            <a:ext cx="8280400" cy="58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A1FF94-6C6B-8BC4-0462-462298AEDBF1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0B78CB-1327-D05F-1476-3CF805FAFAEE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6009748" flipV="1">
              <a:off x="5732370" y="2517277"/>
              <a:ext cx="700013" cy="443167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0B78CB-1327-D05F-1476-3CF805FAF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009748" flipV="1">
                <a:off x="5717974" y="2502900"/>
                <a:ext cx="728086" cy="471202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0868165-00CC-BB9A-7ACF-AC5FD8F0DB2F}"/>
              </a:ext>
            </a:extLst>
          </p:cNvPr>
          <p:cNvGrpSpPr>
            <a:grpSpLocks noChangeAspect="1"/>
          </p:cNvGrpSpPr>
          <p:nvPr/>
        </p:nvGrpSpPr>
        <p:grpSpPr>
          <a:xfrm>
            <a:off x="5907716" y="1374688"/>
            <a:ext cx="1770470" cy="980561"/>
            <a:chOff x="-289148" y="-1666169"/>
            <a:chExt cx="1845393" cy="15420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8D3386-FA63-FE65-33C2-8D62DA5A7F1A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r>
                <a:rPr lang="en-AU" i="0" noProof="0" dirty="0">
                  <a:solidFill>
                    <a:srgbClr val="1818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Takes up space</a:t>
              </a:r>
              <a:endParaRPr lang="en-AU" i="0" noProof="0" dirty="0">
                <a:solidFill>
                  <a:srgbClr val="18181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5" name="Round Same Side Corner Rectangle 3">
              <a:extLst>
                <a:ext uri="{FF2B5EF4-FFF2-40B4-BE49-F238E27FC236}">
                  <a16:creationId xmlns:a16="http://schemas.microsoft.com/office/drawing/2014/main" id="{6DA76AF4-F965-9D85-CB69-7032B51897B3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sz="225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2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EC1BB-B76A-1269-CC1D-3AF2407FF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8124C8-9554-86C4-3E7D-38E8624F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800" y="411480"/>
            <a:ext cx="8280400" cy="58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00216F-E172-8F4A-F39B-264C0D86F492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284408">
              <a:off x="4650095" y="4418543"/>
              <a:ext cx="700013" cy="443167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00216F-E172-8F4A-F39B-264C0D86F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84408">
                <a:off x="4635699" y="4404166"/>
                <a:ext cx="728086" cy="471202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D2BD517-5223-D37C-7D45-69B1CD6EE422}"/>
              </a:ext>
            </a:extLst>
          </p:cNvPr>
          <p:cNvGrpSpPr/>
          <p:nvPr/>
        </p:nvGrpSpPr>
        <p:grpSpPr>
          <a:xfrm rot="1810236">
            <a:off x="3189031" y="4186967"/>
            <a:ext cx="1346782" cy="1644776"/>
            <a:chOff x="4055545" y="4447162"/>
            <a:chExt cx="1346782" cy="1644776"/>
          </a:xfrm>
        </p:grpSpPr>
        <p:sp>
          <p:nvSpPr>
            <p:cNvPr id="6" name="Triangle 3">
              <a:extLst>
                <a:ext uri="{FF2B5EF4-FFF2-40B4-BE49-F238E27FC236}">
                  <a16:creationId xmlns:a16="http://schemas.microsoft.com/office/drawing/2014/main" id="{66574FEB-2E72-0876-1307-2D6166D4F028}"/>
                </a:ext>
              </a:extLst>
            </p:cNvPr>
            <p:cNvSpPr/>
            <p:nvPr/>
          </p:nvSpPr>
          <p:spPr>
            <a:xfrm rot="13480368">
              <a:off x="4055545" y="4739659"/>
              <a:ext cx="733369" cy="1352279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>
                <a:solidFill>
                  <a:schemeClr val="tx2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D59A07-1472-DC54-6374-07B8F25F85C7}"/>
                </a:ext>
              </a:extLst>
            </p:cNvPr>
            <p:cNvSpPr/>
            <p:nvPr/>
          </p:nvSpPr>
          <p:spPr>
            <a:xfrm>
              <a:off x="4577244" y="4479557"/>
              <a:ext cx="784287" cy="797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noProof="0"/>
            </a:p>
          </p:txBody>
        </p:sp>
        <p:sp>
          <p:nvSpPr>
            <p:cNvPr id="5" name="Donut 6">
              <a:extLst>
                <a:ext uri="{FF2B5EF4-FFF2-40B4-BE49-F238E27FC236}">
                  <a16:creationId xmlns:a16="http://schemas.microsoft.com/office/drawing/2014/main" id="{D2756143-71C9-3DFA-19DF-8A73ABAFE7E6}"/>
                </a:ext>
              </a:extLst>
            </p:cNvPr>
            <p:cNvSpPr/>
            <p:nvPr/>
          </p:nvSpPr>
          <p:spPr>
            <a:xfrm rot="4362851">
              <a:off x="4538095" y="4445518"/>
              <a:ext cx="862587" cy="865876"/>
            </a:xfrm>
            <a:prstGeom prst="donut">
              <a:avLst>
                <a:gd name="adj" fmla="val 518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8000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6AFF93-1ED6-767F-DF98-AE6FBC023382}"/>
              </a:ext>
            </a:extLst>
          </p:cNvPr>
          <p:cNvGrpSpPr>
            <a:grpSpLocks noChangeAspect="1"/>
          </p:cNvGrpSpPr>
          <p:nvPr/>
        </p:nvGrpSpPr>
        <p:grpSpPr>
          <a:xfrm>
            <a:off x="5374656" y="4271909"/>
            <a:ext cx="1770470" cy="980561"/>
            <a:chOff x="-289148" y="-1666169"/>
            <a:chExt cx="1845393" cy="15420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DD3024-07F0-07EB-8FA9-5262DCB3A22B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r>
                <a:rPr lang="en-AU" i="0" noProof="0">
                  <a:solidFill>
                    <a:srgbClr val="1818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mass</a:t>
              </a:r>
              <a:endParaRPr lang="en-AU" i="0" noProof="0">
                <a:solidFill>
                  <a:srgbClr val="18181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12" name="Round Same Side Corner Rectangle 3">
              <a:extLst>
                <a:ext uri="{FF2B5EF4-FFF2-40B4-BE49-F238E27FC236}">
                  <a16:creationId xmlns:a16="http://schemas.microsoft.com/office/drawing/2014/main" id="{CB68954C-9562-FAE6-7C19-1AEB67A8D02F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sz="225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C8FB1BE-6057-DF16-5E61-E01D882C0C2F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382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AF410-0F9C-6268-3D0B-6EB9BA3B6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FCEA0-B38F-9099-8FF1-945B2593CBEF}"/>
              </a:ext>
            </a:extLst>
          </p:cNvPr>
          <p:cNvSpPr/>
          <p:nvPr/>
        </p:nvSpPr>
        <p:spPr>
          <a:xfrm>
            <a:off x="431800" y="421959"/>
            <a:ext cx="4140200" cy="846454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pPr defTabSz="914428">
              <a:lnSpc>
                <a:spcPts val="2888"/>
              </a:lnSpc>
            </a:pPr>
            <a:r>
              <a:rPr lang="en-AU" noProof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Does the object have </a:t>
            </a:r>
            <a:r>
              <a:rPr lang="en-AU" b="1" noProof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mass</a:t>
            </a:r>
            <a:r>
              <a:rPr lang="en-AU" noProof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?</a:t>
            </a:r>
            <a:endParaRPr lang="en-AU" i="0" noProof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2163B3-BB84-40E5-81CE-0D5AF230885E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D3EAB1-A4F5-4C86-20D8-31D5A1A85907}"/>
              </a:ext>
            </a:extLst>
          </p:cNvPr>
          <p:cNvGrpSpPr/>
          <p:nvPr/>
        </p:nvGrpSpPr>
        <p:grpSpPr>
          <a:xfrm>
            <a:off x="431800" y="1768111"/>
            <a:ext cx="4044012" cy="2504121"/>
            <a:chOff x="431800" y="1768111"/>
            <a:chExt cx="4044012" cy="2504121"/>
          </a:xfrm>
        </p:grpSpPr>
        <p:pic>
          <p:nvPicPr>
            <p:cNvPr id="2" name="Picture 1" descr="A blue and green scale with yellow baskets&#10;&#10;AI-generated content may be incorrect.">
              <a:extLst>
                <a:ext uri="{FF2B5EF4-FFF2-40B4-BE49-F238E27FC236}">
                  <a16:creationId xmlns:a16="http://schemas.microsoft.com/office/drawing/2014/main" id="{BC4AB81A-8CC7-8F86-97B1-324FBFC3D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800" y="1768111"/>
              <a:ext cx="4044012" cy="250412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5">
                  <a:extLst>
                    <a:ext uri="{FF2B5EF4-FFF2-40B4-BE49-F238E27FC236}">
                      <a16:creationId xmlns:a16="http://schemas.microsoft.com/office/drawing/2014/main" id="{EA774ABD-9437-29F8-CEA5-678186A37B9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86789783"/>
                    </p:ext>
                  </p:extLst>
                </p:nvPr>
              </p:nvGraphicFramePr>
              <p:xfrm>
                <a:off x="3456855" y="3384605"/>
                <a:ext cx="803034" cy="227129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803034" cy="227129"/>
                      </a:xfrm>
                      <a:prstGeom prst="rect">
                        <a:avLst/>
                      </a:prstGeom>
                    </am3d:spPr>
                    <am3d:camera>
                      <am3d:pos x="0" y="0" z="5257491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10583" d="1000000"/>
                      <am3d:preTrans dx="2664919" dy="-4787619" dz="-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352" ay="124226" az="4360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83264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>
                  <a:extLst>
                    <a:ext uri="{FF2B5EF4-FFF2-40B4-BE49-F238E27FC236}">
                      <a16:creationId xmlns:a16="http://schemas.microsoft.com/office/drawing/2014/main" id="{EA774ABD-9437-29F8-CEA5-678186A37B9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56855" y="3384605"/>
                  <a:ext cx="803034" cy="22712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031E3FC-F6D5-BA94-8E8B-3567B1E710F2}"/>
              </a:ext>
            </a:extLst>
          </p:cNvPr>
          <p:cNvGrpSpPr>
            <a:grpSpLocks noChangeAspect="1"/>
          </p:cNvGrpSpPr>
          <p:nvPr/>
        </p:nvGrpSpPr>
        <p:grpSpPr>
          <a:xfrm>
            <a:off x="1568571" y="4938908"/>
            <a:ext cx="1770470" cy="980561"/>
            <a:chOff x="-289148" y="-1666169"/>
            <a:chExt cx="1845393" cy="15420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5E8632-A0C1-EE34-C115-93077A134301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D4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i="0" noProof="0">
                <a:solidFill>
                  <a:srgbClr val="18181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9" name="Round Same Side Corner Rectangle 3">
              <a:extLst>
                <a:ext uri="{FF2B5EF4-FFF2-40B4-BE49-F238E27FC236}">
                  <a16:creationId xmlns:a16="http://schemas.microsoft.com/office/drawing/2014/main" id="{B9EAC95B-1BCD-CF5C-4559-648097252916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solidFill>
                <a:srgbClr val="FDD3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sz="225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861EBA-C32A-B442-CAF5-E489FD424DD2}"/>
              </a:ext>
            </a:extLst>
          </p:cNvPr>
          <p:cNvGrpSpPr>
            <a:grpSpLocks noChangeAspect="1"/>
          </p:cNvGrpSpPr>
          <p:nvPr/>
        </p:nvGrpSpPr>
        <p:grpSpPr>
          <a:xfrm>
            <a:off x="5804959" y="4938908"/>
            <a:ext cx="1770470" cy="980561"/>
            <a:chOff x="-289148" y="-1666169"/>
            <a:chExt cx="1845393" cy="15420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BF9253-DF1C-28C3-BE9A-9E3167735BE0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D4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i="0" noProof="0">
                <a:solidFill>
                  <a:srgbClr val="18181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id="{1B0B053E-C235-3D35-4185-0A43B859C940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>
              <a:solidFill>
                <a:srgbClr val="FDD3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sz="225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C7B51A8-63B2-E793-49E6-A62BBAD03120}"/>
              </a:ext>
            </a:extLst>
          </p:cNvPr>
          <p:cNvSpPr/>
          <p:nvPr/>
        </p:nvSpPr>
        <p:spPr>
          <a:xfrm>
            <a:off x="4572000" y="421959"/>
            <a:ext cx="4140200" cy="846454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ctr"/>
          <a:lstStyle/>
          <a:p>
            <a:pPr defTabSz="914428">
              <a:lnSpc>
                <a:spcPts val="2888"/>
              </a:lnSpc>
            </a:pPr>
            <a:r>
              <a:rPr lang="en-AU" noProof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Does the object take up </a:t>
            </a:r>
            <a:r>
              <a:rPr lang="en-AU" b="1" noProof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space</a:t>
            </a:r>
            <a:r>
              <a:rPr lang="en-AU" noProof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?</a:t>
            </a:r>
            <a:endParaRPr lang="en-AU" i="0" noProof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pic>
        <p:nvPicPr>
          <p:cNvPr id="16" name="Picture 8" descr="Generated image">
            <a:extLst>
              <a:ext uri="{FF2B5EF4-FFF2-40B4-BE49-F238E27FC236}">
                <a16:creationId xmlns:a16="http://schemas.microsoft.com/office/drawing/2014/main" id="{9568ACDC-D540-A335-3F01-718589E3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77500" y="1426993"/>
            <a:ext cx="2304462" cy="345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>
                <a:extLst>
                  <a:ext uri="{FF2B5EF4-FFF2-40B4-BE49-F238E27FC236}">
                    <a16:creationId xmlns:a16="http://schemas.microsoft.com/office/drawing/2014/main" id="{B2CD35A7-A52F-B9E3-5C73-87A416A307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7775073"/>
                  </p:ext>
                </p:extLst>
              </p:nvPr>
            </p:nvGraphicFramePr>
            <p:xfrm rot="16200000">
              <a:off x="5347044" y="2792541"/>
              <a:ext cx="2397736" cy="725597"/>
            </p:xfrm>
            <a:graphic>
              <a:graphicData uri="http://schemas.microsoft.com/office/drawing/2017/model3d">
                <am3d:model3d r:embed="rId4">
                  <am3d:spPr>
                    <a:xfrm rot="16200000">
                      <a:off x="0" y="0"/>
                      <a:ext cx="2397736" cy="725597"/>
                    </a:xfrm>
                    <a:prstGeom prst="rect">
                      <a:avLst/>
                    </a:prstGeom>
                  </am3d:spPr>
                  <am3d:camera>
                    <am3d:pos x="0" y="0" z="525749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583" d="1000000"/>
                    <am3d:preTrans dx="2664919" dy="-4787619" dz="-1"/>
                    <am3d:scale>
                      <am3d:sx n="1000000" d="1000000"/>
                      <am3d:sy n="1000000" d="1000000"/>
                      <am3d:sz n="1000000" d="1000000"/>
                    </am3d:scale>
                    <am3d:rot ax="10706817" ay="-547152" az="-10785134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5667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>
                <a:extLst>
                  <a:ext uri="{FF2B5EF4-FFF2-40B4-BE49-F238E27FC236}">
                    <a16:creationId xmlns:a16="http://schemas.microsoft.com/office/drawing/2014/main" id="{B2CD35A7-A52F-B9E3-5C73-87A416A307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5347044" y="2792541"/>
                <a:ext cx="2397736" cy="725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D49E70C-B98E-2237-4AAC-A068739E63CF}"/>
                  </a:ext>
                </a:extLst>
              </p14:cNvPr>
              <p14:cNvContentPartPr/>
              <p14:nvPr/>
            </p14:nvContentPartPr>
            <p14:xfrm>
              <a:off x="2307473" y="5154108"/>
              <a:ext cx="388854" cy="654919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D49E70C-B98E-2237-4AAC-A068739E63C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8408" y="5135036"/>
                <a:ext cx="426624" cy="692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0B79DFE-9CFB-34EF-0D79-5F4528A9CE62}"/>
                  </a:ext>
                </a:extLst>
              </p14:cNvPr>
              <p14:cNvContentPartPr/>
              <p14:nvPr/>
            </p14:nvContentPartPr>
            <p14:xfrm>
              <a:off x="6519857" y="5154108"/>
              <a:ext cx="388854" cy="654919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0B79DFE-9CFB-34EF-0D79-5F4528A9CE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00792" y="5135036"/>
                <a:ext cx="426624" cy="6927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053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0BF6E-979A-63F3-001D-14E9969C4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assroom with yellow walls and yellow curtains&#10;&#10;AI-generated content may be incorrect.">
            <a:extLst>
              <a:ext uri="{FF2B5EF4-FFF2-40B4-BE49-F238E27FC236}">
                <a16:creationId xmlns:a16="http://schemas.microsoft.com/office/drawing/2014/main" id="{FF02B07F-3EB4-50C7-76A1-6092DE5536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411480"/>
            <a:ext cx="8280400" cy="58064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CF63056-3902-4DAE-A949-A3A1EE07B00B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close-up of a magnifying glass&#10;&#10;AI-generated content may be incorrect.">
            <a:extLst>
              <a:ext uri="{FF2B5EF4-FFF2-40B4-BE49-F238E27FC236}">
                <a16:creationId xmlns:a16="http://schemas.microsoft.com/office/drawing/2014/main" id="{E7E60A86-DAED-CC77-9784-CCB87FCC91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1231" flipH="1">
            <a:off x="4931526" y="3979952"/>
            <a:ext cx="1965223" cy="1491654"/>
          </a:xfrm>
          <a:prstGeom prst="rect">
            <a:avLst/>
          </a:prstGeom>
        </p:spPr>
      </p:pic>
      <p:pic>
        <p:nvPicPr>
          <p:cNvPr id="6" name="Picture 5" descr="A close-up of a magnifying glass&#10;&#10;AI-generated content may be incorrect.">
            <a:extLst>
              <a:ext uri="{FF2B5EF4-FFF2-40B4-BE49-F238E27FC236}">
                <a16:creationId xmlns:a16="http://schemas.microsoft.com/office/drawing/2014/main" id="{B4959467-E2C7-A993-C176-A6E87C81EC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1231" flipH="1">
            <a:off x="6066906" y="558572"/>
            <a:ext cx="1965223" cy="1491654"/>
          </a:xfrm>
          <a:prstGeom prst="rect">
            <a:avLst/>
          </a:prstGeom>
        </p:spPr>
      </p:pic>
      <p:pic>
        <p:nvPicPr>
          <p:cNvPr id="7" name="Picture 6" descr="A close-up of a magnifying glass&#10;&#10;AI-generated content may be incorrect.">
            <a:extLst>
              <a:ext uri="{FF2B5EF4-FFF2-40B4-BE49-F238E27FC236}">
                <a16:creationId xmlns:a16="http://schemas.microsoft.com/office/drawing/2014/main" id="{DA2407C5-E2AE-3F72-CCEA-20457D06B6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8769">
            <a:off x="1662546" y="992912"/>
            <a:ext cx="1965223" cy="1491654"/>
          </a:xfrm>
          <a:prstGeom prst="rect">
            <a:avLst/>
          </a:prstGeom>
        </p:spPr>
      </p:pic>
      <p:pic>
        <p:nvPicPr>
          <p:cNvPr id="8" name="Picture 7" descr="A close-up of a magnifying glass&#10;&#10;AI-generated content may be incorrect.">
            <a:extLst>
              <a:ext uri="{FF2B5EF4-FFF2-40B4-BE49-F238E27FC236}">
                <a16:creationId xmlns:a16="http://schemas.microsoft.com/office/drawing/2014/main" id="{9D337C1A-8D32-B45D-A584-41FEF05B47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8769">
            <a:off x="4093325" y="2181632"/>
            <a:ext cx="1965223" cy="1491654"/>
          </a:xfrm>
          <a:prstGeom prst="rect">
            <a:avLst/>
          </a:prstGeom>
        </p:spPr>
      </p:pic>
      <p:pic>
        <p:nvPicPr>
          <p:cNvPr id="9" name="Picture 8" descr="A close-up of a magnifying glass&#10;&#10;AI-generated content may be incorrect.">
            <a:extLst>
              <a:ext uri="{FF2B5EF4-FFF2-40B4-BE49-F238E27FC236}">
                <a16:creationId xmlns:a16="http://schemas.microsoft.com/office/drawing/2014/main" id="{12CF275C-E9BC-E617-9692-3556A0DAFF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8769">
            <a:off x="710046" y="4048531"/>
            <a:ext cx="1965223" cy="14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93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72725-2EF6-B751-FA60-55DD339C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58FD43-5771-07B0-ACD1-8FC9F1EDE9E4}"/>
              </a:ext>
            </a:extLst>
          </p:cNvPr>
          <p:cNvSpPr/>
          <p:nvPr/>
        </p:nvSpPr>
        <p:spPr>
          <a:xfrm>
            <a:off x="411480" y="411480"/>
            <a:ext cx="8321040" cy="6035040"/>
          </a:xfrm>
          <a:prstGeom prst="rect">
            <a:avLst/>
          </a:prstGeom>
          <a:solidFill>
            <a:srgbClr val="FFD421">
              <a:alpha val="494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3A7FC-C8E7-2F67-44DC-3BB7E91A3D60}"/>
              </a:ext>
            </a:extLst>
          </p:cNvPr>
          <p:cNvSpPr txBox="1"/>
          <p:nvPr/>
        </p:nvSpPr>
        <p:spPr>
          <a:xfrm>
            <a:off x="744621" y="5446912"/>
            <a:ext cx="3480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28"/>
            <a:r>
              <a:rPr lang="en-US" sz="2200" b="1" i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en-US" sz="2200" i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 part of matter too small to see.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B4CE6-2611-895C-3C32-D5E2CC4F28E0}"/>
              </a:ext>
            </a:extLst>
          </p:cNvPr>
          <p:cNvSpPr txBox="1"/>
          <p:nvPr/>
        </p:nvSpPr>
        <p:spPr>
          <a:xfrm>
            <a:off x="5105911" y="559496"/>
            <a:ext cx="3480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28"/>
            <a:r>
              <a:rPr lang="en-US" sz="2200" b="1" i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en-US" sz="2200" i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The measure of how much matter is in an object. All objects and materials that are matter have mass.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99DB28-ED3C-9887-B612-E1B03F68A5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9907" y="239488"/>
            <a:ext cx="4953918" cy="1505931"/>
          </a:xfrm>
          <a:prstGeom prst="rect">
            <a:avLst/>
          </a:prstGeom>
        </p:spPr>
      </p:pic>
      <p:pic>
        <p:nvPicPr>
          <p:cNvPr id="32" name="Picture Placeholder 10">
            <a:extLst>
              <a:ext uri="{FF2B5EF4-FFF2-40B4-BE49-F238E27FC236}">
                <a16:creationId xmlns:a16="http://schemas.microsoft.com/office/drawing/2014/main" id="{8102D9E3-1B72-C30C-D916-06F238447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102" y="3384086"/>
            <a:ext cx="1940435" cy="1889903"/>
          </a:xfrm>
          <a:prstGeom prst="ellipse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CD14F-5A5B-D2D8-C8FB-9C583A63826D}"/>
              </a:ext>
            </a:extLst>
          </p:cNvPr>
          <p:cNvSpPr txBox="1"/>
          <p:nvPr/>
        </p:nvSpPr>
        <p:spPr>
          <a:xfrm>
            <a:off x="744621" y="2006047"/>
            <a:ext cx="3480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28"/>
            <a:r>
              <a:rPr lang="en-US" sz="2200" b="1" i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 </a:t>
            </a:r>
            <a:r>
              <a:rPr lang="en-US" sz="2200" i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nything that has mass and takes up space. It is made up of tiny parts called particles.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645B8C-A0D1-79AB-11CD-CA463B073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537" y="17253"/>
            <a:ext cx="1168400" cy="6858000"/>
          </a:xfrm>
          <a:prstGeom prst="rect">
            <a:avLst/>
          </a:prstGeom>
        </p:spPr>
      </p:pic>
      <p:pic>
        <p:nvPicPr>
          <p:cNvPr id="5" name="Picture 4" descr="A scale with two baskets of cars&#10;&#10;AI-generated content may be incorrect.">
            <a:extLst>
              <a:ext uri="{FF2B5EF4-FFF2-40B4-BE49-F238E27FC236}">
                <a16:creationId xmlns:a16="http://schemas.microsoft.com/office/drawing/2014/main" id="{287BD7BD-4FA4-5FC0-D519-391E59BD5F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183" y="2312898"/>
            <a:ext cx="3271346" cy="24544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weights in a row&#10;&#10;AI-generated content may be incorrect.">
            <a:extLst>
              <a:ext uri="{FF2B5EF4-FFF2-40B4-BE49-F238E27FC236}">
                <a16:creationId xmlns:a16="http://schemas.microsoft.com/office/drawing/2014/main" id="{8653D777-C335-B1C5-3324-F808930ACD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378" y="4767394"/>
            <a:ext cx="3480955" cy="19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0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6ED37-97A7-F2F0-4C7F-4FDB2C290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3D513-FA8C-5B8D-119B-403A6D3007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4222"/>
            <a:ext cx="8237538" cy="793038"/>
          </a:xfrm>
        </p:spPr>
        <p:txBody>
          <a:bodyPr/>
          <a:lstStyle/>
          <a:p>
            <a:r>
              <a:rPr lang="en-AU" noProof="0"/>
              <a:t>Two objects are the same size: a rock and a sponge. </a:t>
            </a:r>
          </a:p>
          <a:p>
            <a:r>
              <a:rPr lang="en-AU" noProof="0"/>
              <a:t>Which statement best explains their mass?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D814-7BDA-F9C0-B6E3-523ACC974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/>
              <a:t>Mass and Matter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DB633-EAE7-C99E-1EAC-9FF19E979157}"/>
              </a:ext>
            </a:extLst>
          </p:cNvPr>
          <p:cNvSpPr txBox="1"/>
          <p:nvPr/>
        </p:nvSpPr>
        <p:spPr>
          <a:xfrm>
            <a:off x="1140959" y="2383925"/>
            <a:ext cx="43008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2400" noProof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They have the same mass because they are the same size.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4CE8C5-ECDC-4B23-D778-788E41EFB41D}"/>
              </a:ext>
            </a:extLst>
          </p:cNvPr>
          <p:cNvSpPr txBox="1"/>
          <p:nvPr/>
        </p:nvSpPr>
        <p:spPr>
          <a:xfrm>
            <a:off x="1140959" y="3462678"/>
            <a:ext cx="430083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2400" noProof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rock has more mass because it has more matter packed inside.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953A2F-32C9-6E97-D33C-FC405E691F76}"/>
              </a:ext>
            </a:extLst>
          </p:cNvPr>
          <p:cNvSpPr txBox="1"/>
          <p:nvPr/>
        </p:nvSpPr>
        <p:spPr>
          <a:xfrm>
            <a:off x="1140958" y="4893133"/>
            <a:ext cx="430083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2400" noProof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sponge has more mass because it feels softer.</a:t>
            </a:r>
          </a:p>
        </p:txBody>
      </p:sp>
      <p:pic>
        <p:nvPicPr>
          <p:cNvPr id="21" name="Graphic 10" descr="Badge 1 with solid fill">
            <a:extLst>
              <a:ext uri="{FF2B5EF4-FFF2-40B4-BE49-F238E27FC236}">
                <a16:creationId xmlns:a16="http://schemas.microsoft.com/office/drawing/2014/main" id="{D5887208-10D4-0A60-37D8-BC9F9AD3D4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863" y="2469789"/>
            <a:ext cx="659267" cy="659267"/>
          </a:xfrm>
          <a:prstGeom prst="rect">
            <a:avLst/>
          </a:prstGeom>
        </p:spPr>
      </p:pic>
      <p:pic>
        <p:nvPicPr>
          <p:cNvPr id="22" name="Graphic 13" descr="Badge with solid fill">
            <a:extLst>
              <a:ext uri="{FF2B5EF4-FFF2-40B4-BE49-F238E27FC236}">
                <a16:creationId xmlns:a16="http://schemas.microsoft.com/office/drawing/2014/main" id="{EAA4594E-2A43-BF2D-2F5B-9EE7A48715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864" y="3748517"/>
            <a:ext cx="659266" cy="628650"/>
          </a:xfrm>
          <a:prstGeom prst="rect">
            <a:avLst/>
          </a:prstGeom>
        </p:spPr>
      </p:pic>
      <p:pic>
        <p:nvPicPr>
          <p:cNvPr id="23" name="Graphic 14" descr="Badge 3 with solid fill">
            <a:extLst>
              <a:ext uri="{FF2B5EF4-FFF2-40B4-BE49-F238E27FC236}">
                <a16:creationId xmlns:a16="http://schemas.microsoft.com/office/drawing/2014/main" id="{E8A521EA-7088-1E93-6B6D-A57D9F3C53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863" y="4994306"/>
            <a:ext cx="659267" cy="62865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BDEC1AF5-1192-144C-58A9-1DF4F32C271E}"/>
              </a:ext>
            </a:extLst>
          </p:cNvPr>
          <p:cNvSpPr/>
          <p:nvPr/>
        </p:nvSpPr>
        <p:spPr>
          <a:xfrm>
            <a:off x="5768898" y="2222107"/>
            <a:ext cx="2603304" cy="1724689"/>
          </a:xfrm>
          <a:custGeom>
            <a:avLst/>
            <a:gdLst/>
            <a:ahLst/>
            <a:cxnLst/>
            <a:rect l="l" t="t" r="r" b="b"/>
            <a:pathLst>
              <a:path w="8290560" h="5492496">
                <a:moveTo>
                  <a:pt x="0" y="0"/>
                </a:moveTo>
                <a:lnTo>
                  <a:pt x="8290560" y="0"/>
                </a:lnTo>
                <a:lnTo>
                  <a:pt x="8290560" y="5492496"/>
                </a:lnTo>
                <a:lnTo>
                  <a:pt x="0" y="549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250" noProof="0"/>
          </a:p>
        </p:txBody>
      </p:sp>
      <p:pic>
        <p:nvPicPr>
          <p:cNvPr id="5" name="Picture 2" descr="Generated image">
            <a:extLst>
              <a:ext uri="{FF2B5EF4-FFF2-40B4-BE49-F238E27FC236}">
                <a16:creationId xmlns:a16="http://schemas.microsoft.com/office/drawing/2014/main" id="{DF5E4EA1-5747-1916-C35C-28735FB46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98463">
            <a:off x="5666687" y="4262315"/>
            <a:ext cx="2807724" cy="165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C53D4-5EFB-0FE3-E459-AB8E7BEA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27D4254A-4198-DCD7-7C50-18C62A4D28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88246AE1-D839-4E39-D675-1E6195ED80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62" y="1469106"/>
            <a:ext cx="2515660" cy="414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6B686-BD58-A66C-95C4-7E4F07D122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42" b="8942"/>
          <a:stretch/>
        </p:blipFill>
        <p:spPr>
          <a:xfrm>
            <a:off x="6282618" y="3222702"/>
            <a:ext cx="2599748" cy="2134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EE054-2965-3E02-C80F-CC13EEEA8B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8458" y="3721056"/>
            <a:ext cx="2599748" cy="1815593"/>
          </a:xfrm>
          <a:prstGeom prst="rect">
            <a:avLst/>
          </a:prstGeom>
        </p:spPr>
      </p:pic>
      <p:pic>
        <p:nvPicPr>
          <p:cNvPr id="9" name="Picture 8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CBAB07C0-1471-1264-4B63-69C2AD70E6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78" y="1594067"/>
            <a:ext cx="2515660" cy="4145600"/>
          </a:xfrm>
          <a:prstGeom prst="rect">
            <a:avLst/>
          </a:prstGeom>
        </p:spPr>
      </p:pic>
      <p:pic>
        <p:nvPicPr>
          <p:cNvPr id="10" name="Picture 9" descr="A green and blue cone&#10;&#10;AI-generated content may be incorrect.">
            <a:extLst>
              <a:ext uri="{FF2B5EF4-FFF2-40B4-BE49-F238E27FC236}">
                <a16:creationId xmlns:a16="http://schemas.microsoft.com/office/drawing/2014/main" id="{9ED50689-1783-1677-7DFB-3B8349292E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20" r="29043" b="3587"/>
          <a:stretch>
            <a:fillRect/>
          </a:stretch>
        </p:blipFill>
        <p:spPr>
          <a:xfrm>
            <a:off x="3016113" y="1107182"/>
            <a:ext cx="3111774" cy="5620190"/>
          </a:xfrm>
          <a:prstGeom prst="rect">
            <a:avLst/>
          </a:prstGeom>
        </p:spPr>
      </p:pic>
      <p:pic>
        <p:nvPicPr>
          <p:cNvPr id="11" name="Picture 10" descr="A blue and yellow object with a triangle&#10;&#10;AI-generated content may be incorrect.">
            <a:extLst>
              <a:ext uri="{FF2B5EF4-FFF2-40B4-BE49-F238E27FC236}">
                <a16:creationId xmlns:a16="http://schemas.microsoft.com/office/drawing/2014/main" id="{A1F1B8EA-8899-9D2F-C085-0FEB8CBFCBA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" t="9722" r="8615" b="64740"/>
          <a:stretch>
            <a:fillRect/>
          </a:stretch>
        </p:blipFill>
        <p:spPr>
          <a:xfrm>
            <a:off x="1426731" y="1118333"/>
            <a:ext cx="6531748" cy="1488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61DC4-E759-8AB5-C663-4AA48A3E82D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240" y="3894975"/>
            <a:ext cx="2427412" cy="18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7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9F842102-6DBC-803C-8C64-BC5E8477A2B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8FDF8965-8A4F-C214-6FCA-0BB832AF1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62" y="1469106"/>
            <a:ext cx="2515660" cy="414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490BC8-46B6-1EA8-060D-89A65FB668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42" b="8942"/>
          <a:stretch/>
        </p:blipFill>
        <p:spPr>
          <a:xfrm>
            <a:off x="6282618" y="3222702"/>
            <a:ext cx="2599748" cy="2134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FF640E-8FA8-29EA-0B08-5E229ECFA0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8458" y="3721056"/>
            <a:ext cx="2599748" cy="1815593"/>
          </a:xfrm>
          <a:prstGeom prst="rect">
            <a:avLst/>
          </a:prstGeom>
        </p:spPr>
      </p:pic>
      <p:pic>
        <p:nvPicPr>
          <p:cNvPr id="5" name="Picture 4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FBC63093-3526-73E7-F157-1BE7DEFA2F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78" y="1594067"/>
            <a:ext cx="2515660" cy="4145600"/>
          </a:xfrm>
          <a:prstGeom prst="rect">
            <a:avLst/>
          </a:prstGeom>
        </p:spPr>
      </p:pic>
      <p:pic>
        <p:nvPicPr>
          <p:cNvPr id="6" name="Picture 5" descr="A green and blue cone&#10;&#10;AI-generated content may be incorrect.">
            <a:extLst>
              <a:ext uri="{FF2B5EF4-FFF2-40B4-BE49-F238E27FC236}">
                <a16:creationId xmlns:a16="http://schemas.microsoft.com/office/drawing/2014/main" id="{96BAD6CA-A4C6-A42A-62FB-C97F4666C8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20" r="29043" b="3587"/>
          <a:stretch>
            <a:fillRect/>
          </a:stretch>
        </p:blipFill>
        <p:spPr>
          <a:xfrm>
            <a:off x="3016113" y="1107182"/>
            <a:ext cx="3111774" cy="5620190"/>
          </a:xfrm>
          <a:prstGeom prst="rect">
            <a:avLst/>
          </a:prstGeom>
        </p:spPr>
      </p:pic>
      <p:pic>
        <p:nvPicPr>
          <p:cNvPr id="7" name="Picture 6" descr="A blue and yellow object with a triangle&#10;&#10;AI-generated content may be incorrect.">
            <a:extLst>
              <a:ext uri="{FF2B5EF4-FFF2-40B4-BE49-F238E27FC236}">
                <a16:creationId xmlns:a16="http://schemas.microsoft.com/office/drawing/2014/main" id="{BF36CA61-A3A9-89E2-B128-330D8608B4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" t="9722" r="8615" b="64740"/>
          <a:stretch>
            <a:fillRect/>
          </a:stretch>
        </p:blipFill>
        <p:spPr>
          <a:xfrm>
            <a:off x="1426731" y="1118333"/>
            <a:ext cx="6531748" cy="1488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B3CAE8-2D81-4BF6-C8C0-7CE07FC45A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240" y="3894975"/>
            <a:ext cx="2427412" cy="18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1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1823 0.1291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645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1823 -0.112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-56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01823 -0.112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-560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01823 0.12917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645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01823 0.1291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5F576-A2D1-6C3E-E46C-8FAF827BB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D8DFBC02-3980-9E73-2A61-599A8599B5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665FB7A0-3C4E-D355-3CBC-80E4073D29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62" y="1469106"/>
            <a:ext cx="2515660" cy="4145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A0D797-4B0F-89FF-85D6-8BE32C8C7F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862" b="-1470"/>
          <a:stretch>
            <a:fillRect/>
          </a:stretch>
        </p:blipFill>
        <p:spPr>
          <a:xfrm>
            <a:off x="6655486" y="3642999"/>
            <a:ext cx="1882729" cy="1320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43C06C-5FCD-BD83-22F4-AAEE289612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8458" y="3721056"/>
            <a:ext cx="2599748" cy="1815593"/>
          </a:xfrm>
          <a:prstGeom prst="rect">
            <a:avLst/>
          </a:prstGeom>
        </p:spPr>
      </p:pic>
      <p:pic>
        <p:nvPicPr>
          <p:cNvPr id="20" name="Picture 19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5698977B-BA35-E2CC-73DE-30413C59A0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78" y="1594067"/>
            <a:ext cx="2515660" cy="4145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707533-1798-FE36-30A3-5275C6ED80F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240" y="3894975"/>
            <a:ext cx="2427412" cy="1822193"/>
          </a:xfrm>
          <a:prstGeom prst="rect">
            <a:avLst/>
          </a:prstGeom>
        </p:spPr>
      </p:pic>
      <p:pic>
        <p:nvPicPr>
          <p:cNvPr id="23" name="Picture 22" descr="A green and blue cone&#10;&#10;AI-generated content may be incorrect.">
            <a:extLst>
              <a:ext uri="{FF2B5EF4-FFF2-40B4-BE49-F238E27FC236}">
                <a16:creationId xmlns:a16="http://schemas.microsoft.com/office/drawing/2014/main" id="{51E4DD9B-00B9-BADD-2FBA-2256F656BD2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20" r="29043" b="3587"/>
          <a:stretch>
            <a:fillRect/>
          </a:stretch>
        </p:blipFill>
        <p:spPr>
          <a:xfrm>
            <a:off x="3016113" y="1107182"/>
            <a:ext cx="3111774" cy="5620190"/>
          </a:xfrm>
          <a:prstGeom prst="rect">
            <a:avLst/>
          </a:prstGeom>
        </p:spPr>
      </p:pic>
      <p:pic>
        <p:nvPicPr>
          <p:cNvPr id="21" name="Picture 20" descr="A blue and yellow object with a triangle&#10;&#10;AI-generated content may be incorrect.">
            <a:extLst>
              <a:ext uri="{FF2B5EF4-FFF2-40B4-BE49-F238E27FC236}">
                <a16:creationId xmlns:a16="http://schemas.microsoft.com/office/drawing/2014/main" id="{3FDA1D03-C6E2-DC5C-ECAF-A1D3F150FD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" t="9722" r="8615" b="64740"/>
          <a:stretch>
            <a:fillRect/>
          </a:stretch>
        </p:blipFill>
        <p:spPr>
          <a:xfrm>
            <a:off x="1426731" y="1118333"/>
            <a:ext cx="6531748" cy="148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1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1823 0.1291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645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01823 -0.112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-56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01823 -0.112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-560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01823 0.12917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645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01823 0.1291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45C43-2DCA-E72A-D1E4-ADB11097B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blue and green scale with yellow baskets&#10;&#10;AI-generated content may be incorrect.">
            <a:extLst>
              <a:ext uri="{FF2B5EF4-FFF2-40B4-BE49-F238E27FC236}">
                <a16:creationId xmlns:a16="http://schemas.microsoft.com/office/drawing/2014/main" id="{168ED0BE-45BA-895B-7F10-8B60C90585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4" y="2304911"/>
            <a:ext cx="5685238" cy="3520396"/>
          </a:xfrm>
          <a:prstGeom prst="rect">
            <a:avLst/>
          </a:prstGeom>
        </p:spPr>
      </p:pic>
      <p:pic>
        <p:nvPicPr>
          <p:cNvPr id="7" name="Picture 6" descr="A pink eraser on a black background&#10;&#10;AI-generated content may be incorrect.">
            <a:extLst>
              <a:ext uri="{FF2B5EF4-FFF2-40B4-BE49-F238E27FC236}">
                <a16:creationId xmlns:a16="http://schemas.microsoft.com/office/drawing/2014/main" id="{B909B795-92BD-950D-0543-6A57BD8750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71566">
            <a:off x="6954123" y="4369163"/>
            <a:ext cx="1167155" cy="595327"/>
          </a:xfrm>
          <a:prstGeom prst="ellipse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FC4B6-B7E5-D37A-A5D3-D97EA20DA1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4222"/>
            <a:ext cx="8237538" cy="664797"/>
          </a:xfrm>
        </p:spPr>
        <p:txBody>
          <a:bodyPr/>
          <a:lstStyle/>
          <a:p>
            <a:r>
              <a:rPr lang="en-AU" noProof="0"/>
              <a:t>Thumbs up if this shows that the eraser has more mass than the pencil.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EFD98-B396-9ABC-269D-F91C6AF2F0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/>
              <a:t>Evidence of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7F4D1-A0C3-FE17-AAB6-8D1B2C497AED}"/>
              </a:ext>
            </a:extLst>
          </p:cNvPr>
          <p:cNvSpPr txBox="1"/>
          <p:nvPr/>
        </p:nvSpPr>
        <p:spPr>
          <a:xfrm>
            <a:off x="1112804" y="3076521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i="0" noProof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7DC9D-AA85-B6AA-DC4D-D0E5B55FCFD5}"/>
              </a:ext>
            </a:extLst>
          </p:cNvPr>
          <p:cNvSpPr txBox="1"/>
          <p:nvPr/>
        </p:nvSpPr>
        <p:spPr>
          <a:xfrm>
            <a:off x="1112804" y="2304911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i="0" noProof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Yes</a:t>
            </a:r>
            <a:endParaRPr lang="en-AU" sz="2400" i="0" noProof="0">
              <a:solidFill>
                <a:schemeClr val="tx1"/>
              </a:solidFill>
              <a:latin typeface="Calibr"/>
            </a:endParaRPr>
          </a:p>
        </p:txBody>
      </p:sp>
      <p:pic>
        <p:nvPicPr>
          <p:cNvPr id="10" name="Graphic 10" descr="Thumbs up sign with solid fill">
            <a:extLst>
              <a:ext uri="{FF2B5EF4-FFF2-40B4-BE49-F238E27FC236}">
                <a16:creationId xmlns:a16="http://schemas.microsoft.com/office/drawing/2014/main" id="{B3B5DFA5-A71B-0BD4-21C5-52872A3258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1800" y="2129793"/>
            <a:ext cx="659267" cy="659267"/>
          </a:xfrm>
          <a:prstGeom prst="rect">
            <a:avLst/>
          </a:prstGeom>
        </p:spPr>
      </p:pic>
      <p:pic>
        <p:nvPicPr>
          <p:cNvPr id="11" name="Graphic 13" descr="Thumbs Down with solid fill">
            <a:extLst>
              <a:ext uri="{FF2B5EF4-FFF2-40B4-BE49-F238E27FC236}">
                <a16:creationId xmlns:a16="http://schemas.microsoft.com/office/drawing/2014/main" id="{0CA7ECE6-636A-CF46-DE5D-B4CA6EC83B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1325" y="3066054"/>
            <a:ext cx="628650" cy="62865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77E09448-906B-3C55-CF98-4F2ACD2A80B8}"/>
              </a:ext>
            </a:extLst>
          </p:cNvPr>
          <p:cNvSpPr/>
          <p:nvPr/>
        </p:nvSpPr>
        <p:spPr>
          <a:xfrm rot="2294561">
            <a:off x="2792320" y="3886300"/>
            <a:ext cx="1227007" cy="327545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6377" t="40650" b="16940"/>
            </a:stretch>
          </a:blipFill>
        </p:spPr>
        <p:txBody>
          <a:bodyPr/>
          <a:lstStyle/>
          <a:p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8366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7D839-F02A-833F-DBC0-66753E579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board with drawings and text&#10;&#10;AI-generated content may be incorrect.">
            <a:extLst>
              <a:ext uri="{FF2B5EF4-FFF2-40B4-BE49-F238E27FC236}">
                <a16:creationId xmlns:a16="http://schemas.microsoft.com/office/drawing/2014/main" id="{20C4313C-4025-300E-C43A-D778233D36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720" y="655204"/>
            <a:ext cx="1671319" cy="1356476"/>
          </a:xfrm>
          <a:prstGeom prst="rect">
            <a:avLst/>
          </a:prstGeom>
        </p:spPr>
      </p:pic>
      <p:pic>
        <p:nvPicPr>
          <p:cNvPr id="4" name="Picture 3" descr="A book with different objects on it&#10;&#10;AI-generated content may be incorrect.">
            <a:extLst>
              <a:ext uri="{FF2B5EF4-FFF2-40B4-BE49-F238E27FC236}">
                <a16:creationId xmlns:a16="http://schemas.microsoft.com/office/drawing/2014/main" id="{E4C945CC-B5DC-1D19-042E-9122D875F4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60" y="3276600"/>
            <a:ext cx="1833880" cy="1833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30" name="Ink 1029">
                <a:extLst>
                  <a:ext uri="{FF2B5EF4-FFF2-40B4-BE49-F238E27FC236}">
                    <a16:creationId xmlns:a16="http://schemas.microsoft.com/office/drawing/2014/main" id="{8BFC7834-B33A-4646-78ED-10E5235C1706}"/>
                  </a:ext>
                </a:extLst>
              </p14:cNvPr>
              <p14:cNvContentPartPr/>
              <p14:nvPr/>
            </p14:nvContentPartPr>
            <p14:xfrm rot="4500000">
              <a:off x="5135926" y="4195738"/>
              <a:ext cx="1366027" cy="347022"/>
            </p14:xfrm>
          </p:contentPart>
        </mc:Choice>
        <mc:Fallback xmlns="">
          <p:pic>
            <p:nvPicPr>
              <p:cNvPr id="1030" name="Ink 1029">
                <a:extLst>
                  <a:ext uri="{FF2B5EF4-FFF2-40B4-BE49-F238E27FC236}">
                    <a16:creationId xmlns:a16="http://schemas.microsoft.com/office/drawing/2014/main" id="{8BFC7834-B33A-4646-78ED-10E5235C17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4500000">
                <a:off x="5126567" y="4186388"/>
                <a:ext cx="1384745" cy="365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31" name="Ink 1030">
                <a:extLst>
                  <a:ext uri="{FF2B5EF4-FFF2-40B4-BE49-F238E27FC236}">
                    <a16:creationId xmlns:a16="http://schemas.microsoft.com/office/drawing/2014/main" id="{D637C795-0EE4-C088-CDD2-B5193E30D4DA}"/>
                  </a:ext>
                </a:extLst>
              </p14:cNvPr>
              <p14:cNvContentPartPr/>
              <p14:nvPr/>
            </p14:nvContentPartPr>
            <p14:xfrm>
              <a:off x="5687767" y="5567895"/>
              <a:ext cx="180360" cy="265680"/>
            </p14:xfrm>
          </p:contentPart>
        </mc:Choice>
        <mc:Fallback xmlns="">
          <p:pic>
            <p:nvPicPr>
              <p:cNvPr id="1031" name="Ink 1030">
                <a:extLst>
                  <a:ext uri="{FF2B5EF4-FFF2-40B4-BE49-F238E27FC236}">
                    <a16:creationId xmlns:a16="http://schemas.microsoft.com/office/drawing/2014/main" id="{D637C795-0EE4-C088-CDD2-B5193E30D4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9767" y="5549895"/>
                <a:ext cx="216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32" name="Ink 1031">
                <a:extLst>
                  <a:ext uri="{FF2B5EF4-FFF2-40B4-BE49-F238E27FC236}">
                    <a16:creationId xmlns:a16="http://schemas.microsoft.com/office/drawing/2014/main" id="{E3A19D63-292A-F83C-9B32-A28D102FC3E5}"/>
                  </a:ext>
                </a:extLst>
              </p14:cNvPr>
              <p14:cNvContentPartPr/>
              <p14:nvPr/>
            </p14:nvContentPartPr>
            <p14:xfrm>
              <a:off x="6756607" y="5733855"/>
              <a:ext cx="181440" cy="340560"/>
            </p14:xfrm>
          </p:contentPart>
        </mc:Choice>
        <mc:Fallback xmlns="">
          <p:pic>
            <p:nvPicPr>
              <p:cNvPr id="1032" name="Ink 1031">
                <a:extLst>
                  <a:ext uri="{FF2B5EF4-FFF2-40B4-BE49-F238E27FC236}">
                    <a16:creationId xmlns:a16="http://schemas.microsoft.com/office/drawing/2014/main" id="{E3A19D63-292A-F83C-9B32-A28D102FC3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38607" y="5715855"/>
                <a:ext cx="2170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33" name="Ink 1032">
                <a:extLst>
                  <a:ext uri="{FF2B5EF4-FFF2-40B4-BE49-F238E27FC236}">
                    <a16:creationId xmlns:a16="http://schemas.microsoft.com/office/drawing/2014/main" id="{CAB9B577-7ECE-AB3D-735F-C68BA3766BC2}"/>
                  </a:ext>
                </a:extLst>
              </p14:cNvPr>
              <p14:cNvContentPartPr/>
              <p14:nvPr/>
            </p14:nvContentPartPr>
            <p14:xfrm>
              <a:off x="7445662" y="4913823"/>
              <a:ext cx="328320" cy="192748"/>
            </p14:xfrm>
          </p:contentPart>
        </mc:Choice>
        <mc:Fallback xmlns="">
          <p:pic>
            <p:nvPicPr>
              <p:cNvPr id="1033" name="Ink 1032">
                <a:extLst>
                  <a:ext uri="{FF2B5EF4-FFF2-40B4-BE49-F238E27FC236}">
                    <a16:creationId xmlns:a16="http://schemas.microsoft.com/office/drawing/2014/main" id="{CAB9B577-7ECE-AB3D-735F-C68BA3766B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27662" y="4895809"/>
                <a:ext cx="363960" cy="228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34" name="Ink 1033">
                <a:extLst>
                  <a:ext uri="{FF2B5EF4-FFF2-40B4-BE49-F238E27FC236}">
                    <a16:creationId xmlns:a16="http://schemas.microsoft.com/office/drawing/2014/main" id="{3BF054D0-F16D-8970-AC59-C6A34596A43F}"/>
                  </a:ext>
                </a:extLst>
              </p14:cNvPr>
              <p14:cNvContentPartPr/>
              <p14:nvPr/>
            </p14:nvContentPartPr>
            <p14:xfrm>
              <a:off x="5790052" y="605057"/>
              <a:ext cx="183960" cy="420840"/>
            </p14:xfrm>
          </p:contentPart>
        </mc:Choice>
        <mc:Fallback xmlns="">
          <p:pic>
            <p:nvPicPr>
              <p:cNvPr id="1034" name="Ink 1033">
                <a:extLst>
                  <a:ext uri="{FF2B5EF4-FFF2-40B4-BE49-F238E27FC236}">
                    <a16:creationId xmlns:a16="http://schemas.microsoft.com/office/drawing/2014/main" id="{3BF054D0-F16D-8970-AC59-C6A34596A4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72052" y="587072"/>
                <a:ext cx="219600" cy="456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35" name="Ink 1034">
                <a:extLst>
                  <a:ext uri="{FF2B5EF4-FFF2-40B4-BE49-F238E27FC236}">
                    <a16:creationId xmlns:a16="http://schemas.microsoft.com/office/drawing/2014/main" id="{4AF983C3-99C9-B428-892C-0974BC8D063E}"/>
                  </a:ext>
                </a:extLst>
              </p14:cNvPr>
              <p14:cNvContentPartPr/>
              <p14:nvPr/>
            </p14:nvContentPartPr>
            <p14:xfrm>
              <a:off x="6905572" y="1932617"/>
              <a:ext cx="286200" cy="346680"/>
            </p14:xfrm>
          </p:contentPart>
        </mc:Choice>
        <mc:Fallback xmlns="">
          <p:pic>
            <p:nvPicPr>
              <p:cNvPr id="1035" name="Ink 1034">
                <a:extLst>
                  <a:ext uri="{FF2B5EF4-FFF2-40B4-BE49-F238E27FC236}">
                    <a16:creationId xmlns:a16="http://schemas.microsoft.com/office/drawing/2014/main" id="{4AF983C3-99C9-B428-892C-0974BC8D063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87572" y="1914617"/>
                <a:ext cx="321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36" name="Ink 1035">
                <a:extLst>
                  <a:ext uri="{FF2B5EF4-FFF2-40B4-BE49-F238E27FC236}">
                    <a16:creationId xmlns:a16="http://schemas.microsoft.com/office/drawing/2014/main" id="{4391B277-5BDE-C3EB-1AAC-56B793185CA2}"/>
                  </a:ext>
                </a:extLst>
              </p14:cNvPr>
              <p14:cNvContentPartPr/>
              <p14:nvPr/>
            </p14:nvContentPartPr>
            <p14:xfrm>
              <a:off x="1117723" y="5582787"/>
              <a:ext cx="199080" cy="268560"/>
            </p14:xfrm>
          </p:contentPart>
        </mc:Choice>
        <mc:Fallback xmlns="">
          <p:pic>
            <p:nvPicPr>
              <p:cNvPr id="1036" name="Ink 1035">
                <a:extLst>
                  <a:ext uri="{FF2B5EF4-FFF2-40B4-BE49-F238E27FC236}">
                    <a16:creationId xmlns:a16="http://schemas.microsoft.com/office/drawing/2014/main" id="{4391B277-5BDE-C3EB-1AAC-56B793185CA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99723" y="5564787"/>
                <a:ext cx="2347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37" name="Ink 1036">
                <a:extLst>
                  <a:ext uri="{FF2B5EF4-FFF2-40B4-BE49-F238E27FC236}">
                    <a16:creationId xmlns:a16="http://schemas.microsoft.com/office/drawing/2014/main" id="{5F0EDEC0-3AEA-0CD9-7494-B39E150CA3D0}"/>
                  </a:ext>
                </a:extLst>
              </p14:cNvPr>
              <p14:cNvContentPartPr/>
              <p14:nvPr/>
            </p14:nvContentPartPr>
            <p14:xfrm>
              <a:off x="1843483" y="5655867"/>
              <a:ext cx="155880" cy="420840"/>
            </p14:xfrm>
          </p:contentPart>
        </mc:Choice>
        <mc:Fallback xmlns="">
          <p:pic>
            <p:nvPicPr>
              <p:cNvPr id="1037" name="Ink 1036">
                <a:extLst>
                  <a:ext uri="{FF2B5EF4-FFF2-40B4-BE49-F238E27FC236}">
                    <a16:creationId xmlns:a16="http://schemas.microsoft.com/office/drawing/2014/main" id="{5F0EDEC0-3AEA-0CD9-7494-B39E150CA3D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25483" y="5637867"/>
                <a:ext cx="1915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40" name="Ink 1039">
                <a:extLst>
                  <a:ext uri="{FF2B5EF4-FFF2-40B4-BE49-F238E27FC236}">
                    <a16:creationId xmlns:a16="http://schemas.microsoft.com/office/drawing/2014/main" id="{38BB00CA-5D97-31AB-EDA9-5C2306A6B914}"/>
                  </a:ext>
                </a:extLst>
              </p14:cNvPr>
              <p14:cNvContentPartPr/>
              <p14:nvPr/>
            </p14:nvContentPartPr>
            <p14:xfrm rot="9122515">
              <a:off x="2646938" y="4237138"/>
              <a:ext cx="1470208" cy="531073"/>
            </p14:xfrm>
          </p:contentPart>
        </mc:Choice>
        <mc:Fallback xmlns="">
          <p:pic>
            <p:nvPicPr>
              <p:cNvPr id="1040" name="Ink 1039">
                <a:extLst>
                  <a:ext uri="{FF2B5EF4-FFF2-40B4-BE49-F238E27FC236}">
                    <a16:creationId xmlns:a16="http://schemas.microsoft.com/office/drawing/2014/main" id="{38BB00CA-5D97-31AB-EDA9-5C2306A6B91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 rot="9122515">
                <a:off x="2637578" y="4227783"/>
                <a:ext cx="1488928" cy="54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41" name="Ink 1040">
                <a:extLst>
                  <a:ext uri="{FF2B5EF4-FFF2-40B4-BE49-F238E27FC236}">
                    <a16:creationId xmlns:a16="http://schemas.microsoft.com/office/drawing/2014/main" id="{23A63922-67E5-FC76-6FAD-DDF9D81A9F11}"/>
                  </a:ext>
                </a:extLst>
              </p14:cNvPr>
              <p14:cNvContentPartPr/>
              <p14:nvPr/>
            </p14:nvContentPartPr>
            <p14:xfrm rot="13661198">
              <a:off x="2617535" y="1951777"/>
              <a:ext cx="743692" cy="268639"/>
            </p14:xfrm>
          </p:contentPart>
        </mc:Choice>
        <mc:Fallback xmlns="">
          <p:pic>
            <p:nvPicPr>
              <p:cNvPr id="1041" name="Ink 1040">
                <a:extLst>
                  <a:ext uri="{FF2B5EF4-FFF2-40B4-BE49-F238E27FC236}">
                    <a16:creationId xmlns:a16="http://schemas.microsoft.com/office/drawing/2014/main" id="{23A63922-67E5-FC76-6FAD-DDF9D81A9F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3661198">
                <a:off x="2608180" y="1942427"/>
                <a:ext cx="762401" cy="287339"/>
              </a:xfrm>
              <a:prstGeom prst="rect">
                <a:avLst/>
              </a:prstGeom>
            </p:spPr>
          </p:pic>
        </mc:Fallback>
      </mc:AlternateContent>
      <p:sp>
        <p:nvSpPr>
          <p:cNvPr id="1042" name="TextBox 1041">
            <a:extLst>
              <a:ext uri="{FF2B5EF4-FFF2-40B4-BE49-F238E27FC236}">
                <a16:creationId xmlns:a16="http://schemas.microsoft.com/office/drawing/2014/main" id="{5CE43829-4A48-8C1C-986A-264CDFAF5298}"/>
              </a:ext>
            </a:extLst>
          </p:cNvPr>
          <p:cNvSpPr txBox="1"/>
          <p:nvPr/>
        </p:nvSpPr>
        <p:spPr>
          <a:xfrm>
            <a:off x="6772028" y="6039373"/>
            <a:ext cx="1675588" cy="412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Next level: main concepts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C6C17BF7-C3F1-0D21-CEEC-4B0F4B35BAA1}"/>
              </a:ext>
            </a:extLst>
          </p:cNvPr>
          <p:cNvSpPr txBox="1"/>
          <p:nvPr/>
        </p:nvSpPr>
        <p:spPr>
          <a:xfrm>
            <a:off x="4682883" y="5774854"/>
            <a:ext cx="1369944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Centre circle: </a:t>
            </a:r>
            <a:r>
              <a:rPr kumimoji="0" lang="en-AU" sz="1800" b="0" i="0" u="none" strike="noStrike" kern="1200" cap="none" spc="0" normalizeH="0" baseline="0" noProof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ke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 idea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039D81BE-E66B-5D60-0AA8-93A328334B89}"/>
              </a:ext>
            </a:extLst>
          </p:cNvPr>
          <p:cNvSpPr txBox="1"/>
          <p:nvPr/>
        </p:nvSpPr>
        <p:spPr>
          <a:xfrm>
            <a:off x="7588627" y="4778729"/>
            <a:ext cx="1555373" cy="919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Last levels: details or </a:t>
            </a:r>
            <a:r>
              <a:rPr kumimoji="0" lang="en-AU" sz="1800" b="0" i="0" u="none" strike="noStrike" kern="1200" cap="none" spc="0" normalizeH="0" baseline="0" noProof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subconcepts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7AF39057-787A-DD58-EBE3-0CF79A11E75A}"/>
              </a:ext>
            </a:extLst>
          </p:cNvPr>
          <p:cNvSpPr txBox="1"/>
          <p:nvPr/>
        </p:nvSpPr>
        <p:spPr>
          <a:xfrm>
            <a:off x="0" y="183552"/>
            <a:ext cx="261308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Remember what we’ve learned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BFA11085-4CA0-8CFC-7B9E-A0F1DC705488}"/>
              </a:ext>
            </a:extLst>
          </p:cNvPr>
          <p:cNvSpPr txBox="1"/>
          <p:nvPr/>
        </p:nvSpPr>
        <p:spPr>
          <a:xfrm>
            <a:off x="2799416" y="302609"/>
            <a:ext cx="1199011" cy="640679"/>
          </a:xfrm>
          <a:custGeom>
            <a:avLst/>
            <a:gdLst>
              <a:gd name="csX0" fmla="*/ 0 w 1199011"/>
              <a:gd name="csY0" fmla="*/ 320340 h 640679"/>
              <a:gd name="csX1" fmla="*/ 599506 w 1199011"/>
              <a:gd name="csY1" fmla="*/ 0 h 640679"/>
              <a:gd name="csX2" fmla="*/ 1199012 w 1199011"/>
              <a:gd name="csY2" fmla="*/ 320340 h 640679"/>
              <a:gd name="csX3" fmla="*/ 599506 w 1199011"/>
              <a:gd name="csY3" fmla="*/ 640680 h 640679"/>
              <a:gd name="csX4" fmla="*/ 0 w 1199011"/>
              <a:gd name="csY4" fmla="*/ 320340 h 6406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99011" h="640679" extrusionOk="0">
                <a:moveTo>
                  <a:pt x="0" y="320340"/>
                </a:moveTo>
                <a:cubicBezTo>
                  <a:pt x="50041" y="120728"/>
                  <a:pt x="228353" y="-4825"/>
                  <a:pt x="599506" y="0"/>
                </a:cubicBezTo>
                <a:cubicBezTo>
                  <a:pt x="948057" y="-3818"/>
                  <a:pt x="1170211" y="134437"/>
                  <a:pt x="1199012" y="320340"/>
                </a:cubicBezTo>
                <a:cubicBezTo>
                  <a:pt x="1208566" y="482982"/>
                  <a:pt x="942725" y="693289"/>
                  <a:pt x="599506" y="640680"/>
                </a:cubicBezTo>
                <a:cubicBezTo>
                  <a:pt x="261294" y="617389"/>
                  <a:pt x="-10145" y="506581"/>
                  <a:pt x="0" y="32034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Organise ideas</a:t>
            </a:r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5C0A573E-8707-5B59-2488-0902B41065C8}"/>
              </a:ext>
            </a:extLst>
          </p:cNvPr>
          <p:cNvSpPr/>
          <p:nvPr/>
        </p:nvSpPr>
        <p:spPr>
          <a:xfrm>
            <a:off x="1506888" y="937681"/>
            <a:ext cx="1582461" cy="933774"/>
          </a:xfrm>
          <a:custGeom>
            <a:avLst/>
            <a:gdLst>
              <a:gd name="csX0" fmla="*/ 0 w 1582461"/>
              <a:gd name="csY0" fmla="*/ 466887 h 933774"/>
              <a:gd name="csX1" fmla="*/ 791231 w 1582461"/>
              <a:gd name="csY1" fmla="*/ 0 h 933774"/>
              <a:gd name="csX2" fmla="*/ 1582462 w 1582461"/>
              <a:gd name="csY2" fmla="*/ 466887 h 933774"/>
              <a:gd name="csX3" fmla="*/ 791231 w 1582461"/>
              <a:gd name="csY3" fmla="*/ 933774 h 933774"/>
              <a:gd name="csX4" fmla="*/ 0 w 1582461"/>
              <a:gd name="csY4" fmla="*/ 466887 h 9337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82461" h="933774" fill="none" extrusionOk="0">
                <a:moveTo>
                  <a:pt x="0" y="466887"/>
                </a:moveTo>
                <a:cubicBezTo>
                  <a:pt x="9686" y="231259"/>
                  <a:pt x="411266" y="7483"/>
                  <a:pt x="791231" y="0"/>
                </a:cubicBezTo>
                <a:cubicBezTo>
                  <a:pt x="1234915" y="28236"/>
                  <a:pt x="1530245" y="218100"/>
                  <a:pt x="1582462" y="466887"/>
                </a:cubicBezTo>
                <a:cubicBezTo>
                  <a:pt x="1529393" y="722055"/>
                  <a:pt x="1169054" y="882567"/>
                  <a:pt x="791231" y="933774"/>
                </a:cubicBezTo>
                <a:cubicBezTo>
                  <a:pt x="411025" y="919891"/>
                  <a:pt x="-39452" y="676202"/>
                  <a:pt x="0" y="466887"/>
                </a:cubicBezTo>
                <a:close/>
              </a:path>
              <a:path w="1582461" h="933774" stroke="0" extrusionOk="0">
                <a:moveTo>
                  <a:pt x="0" y="466887"/>
                </a:moveTo>
                <a:cubicBezTo>
                  <a:pt x="7787" y="234323"/>
                  <a:pt x="359934" y="-14008"/>
                  <a:pt x="791231" y="0"/>
                </a:cubicBezTo>
                <a:cubicBezTo>
                  <a:pt x="1208630" y="-43634"/>
                  <a:pt x="1636500" y="198282"/>
                  <a:pt x="1582462" y="466887"/>
                </a:cubicBezTo>
                <a:cubicBezTo>
                  <a:pt x="1627850" y="731820"/>
                  <a:pt x="1242148" y="914072"/>
                  <a:pt x="791231" y="933774"/>
                </a:cubicBezTo>
                <a:cubicBezTo>
                  <a:pt x="375329" y="990042"/>
                  <a:pt x="-3777" y="708087"/>
                  <a:pt x="0" y="46688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Purpose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48" name="Oval 1047">
            <a:extLst>
              <a:ext uri="{FF2B5EF4-FFF2-40B4-BE49-F238E27FC236}">
                <a16:creationId xmlns:a16="http://schemas.microsoft.com/office/drawing/2014/main" id="{D1B7FCA2-707C-8E69-D321-0ED1B4412E37}"/>
              </a:ext>
            </a:extLst>
          </p:cNvPr>
          <p:cNvSpPr/>
          <p:nvPr/>
        </p:nvSpPr>
        <p:spPr>
          <a:xfrm>
            <a:off x="5767027" y="4947545"/>
            <a:ext cx="1821600" cy="752588"/>
          </a:xfrm>
          <a:custGeom>
            <a:avLst/>
            <a:gdLst>
              <a:gd name="csX0" fmla="*/ 0 w 1821600"/>
              <a:gd name="csY0" fmla="*/ 376294 h 752588"/>
              <a:gd name="csX1" fmla="*/ 910800 w 1821600"/>
              <a:gd name="csY1" fmla="*/ 0 h 752588"/>
              <a:gd name="csX2" fmla="*/ 1821600 w 1821600"/>
              <a:gd name="csY2" fmla="*/ 376294 h 752588"/>
              <a:gd name="csX3" fmla="*/ 910800 w 1821600"/>
              <a:gd name="csY3" fmla="*/ 752588 h 752588"/>
              <a:gd name="csX4" fmla="*/ 0 w 1821600"/>
              <a:gd name="csY4" fmla="*/ 376294 h 7525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21600" h="752588" fill="none" extrusionOk="0">
                <a:moveTo>
                  <a:pt x="0" y="376294"/>
                </a:moveTo>
                <a:cubicBezTo>
                  <a:pt x="33681" y="245760"/>
                  <a:pt x="422946" y="1991"/>
                  <a:pt x="910800" y="0"/>
                </a:cubicBezTo>
                <a:cubicBezTo>
                  <a:pt x="1417903" y="17208"/>
                  <a:pt x="1801305" y="171997"/>
                  <a:pt x="1821600" y="376294"/>
                </a:cubicBezTo>
                <a:cubicBezTo>
                  <a:pt x="1792013" y="582617"/>
                  <a:pt x="1389569" y="731596"/>
                  <a:pt x="910800" y="752588"/>
                </a:cubicBezTo>
                <a:cubicBezTo>
                  <a:pt x="447041" y="742988"/>
                  <a:pt x="-15353" y="565226"/>
                  <a:pt x="0" y="376294"/>
                </a:cubicBezTo>
                <a:close/>
              </a:path>
              <a:path w="1821600" h="752588" stroke="0" extrusionOk="0">
                <a:moveTo>
                  <a:pt x="0" y="376294"/>
                </a:moveTo>
                <a:cubicBezTo>
                  <a:pt x="9236" y="198471"/>
                  <a:pt x="421317" y="-33339"/>
                  <a:pt x="910800" y="0"/>
                </a:cubicBezTo>
                <a:cubicBezTo>
                  <a:pt x="1404650" y="-20431"/>
                  <a:pt x="1850097" y="162804"/>
                  <a:pt x="1821600" y="376294"/>
                </a:cubicBezTo>
                <a:cubicBezTo>
                  <a:pt x="1835943" y="586352"/>
                  <a:pt x="1448924" y="702948"/>
                  <a:pt x="910800" y="752588"/>
                </a:cubicBezTo>
                <a:cubicBezTo>
                  <a:pt x="417873" y="779528"/>
                  <a:pt x="-7375" y="551597"/>
                  <a:pt x="0" y="376294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Read information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49" name="Freeform 16">
            <a:extLst>
              <a:ext uri="{FF2B5EF4-FFF2-40B4-BE49-F238E27FC236}">
                <a16:creationId xmlns:a16="http://schemas.microsoft.com/office/drawing/2014/main" id="{7D276447-9FD3-0D4B-10F7-6711F2C5822B}"/>
              </a:ext>
            </a:extLst>
          </p:cNvPr>
          <p:cNvSpPr/>
          <p:nvPr/>
        </p:nvSpPr>
        <p:spPr>
          <a:xfrm rot="20196609">
            <a:off x="2938731" y="850415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0" name="Freeform 16">
            <a:extLst>
              <a:ext uri="{FF2B5EF4-FFF2-40B4-BE49-F238E27FC236}">
                <a16:creationId xmlns:a16="http://schemas.microsoft.com/office/drawing/2014/main" id="{65451E72-3D21-E94C-040E-F71C72CE8907}"/>
              </a:ext>
            </a:extLst>
          </p:cNvPr>
          <p:cNvSpPr/>
          <p:nvPr/>
        </p:nvSpPr>
        <p:spPr>
          <a:xfrm rot="1403391" flipH="1">
            <a:off x="1256486" y="952841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1" name="Freeform 16">
            <a:extLst>
              <a:ext uri="{FF2B5EF4-FFF2-40B4-BE49-F238E27FC236}">
                <a16:creationId xmlns:a16="http://schemas.microsoft.com/office/drawing/2014/main" id="{C5FF93C0-F8FC-3CDE-1D4C-4BB799F644E4}"/>
              </a:ext>
            </a:extLst>
          </p:cNvPr>
          <p:cNvSpPr/>
          <p:nvPr/>
        </p:nvSpPr>
        <p:spPr>
          <a:xfrm rot="350685">
            <a:off x="7383202" y="489181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2" name="Freeform 16">
            <a:extLst>
              <a:ext uri="{FF2B5EF4-FFF2-40B4-BE49-F238E27FC236}">
                <a16:creationId xmlns:a16="http://schemas.microsoft.com/office/drawing/2014/main" id="{4E7FBA06-7B29-E59F-F899-8992BB3FAF0B}"/>
              </a:ext>
            </a:extLst>
          </p:cNvPr>
          <p:cNvSpPr/>
          <p:nvPr/>
        </p:nvSpPr>
        <p:spPr>
          <a:xfrm rot="5853435">
            <a:off x="6647585" y="5752461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3" name="Freeform 16">
            <a:extLst>
              <a:ext uri="{FF2B5EF4-FFF2-40B4-BE49-F238E27FC236}">
                <a16:creationId xmlns:a16="http://schemas.microsoft.com/office/drawing/2014/main" id="{6A4EAEA8-EAE4-F2B6-15FD-9074F77F0CA0}"/>
              </a:ext>
            </a:extLst>
          </p:cNvPr>
          <p:cNvSpPr/>
          <p:nvPr/>
        </p:nvSpPr>
        <p:spPr>
          <a:xfrm rot="9706144">
            <a:off x="5613546" y="5570623"/>
            <a:ext cx="339617" cy="21489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24EF3ED0-6FDD-020C-AF1C-08E1E76A0192}"/>
              </a:ext>
            </a:extLst>
          </p:cNvPr>
          <p:cNvSpPr txBox="1"/>
          <p:nvPr/>
        </p:nvSpPr>
        <p:spPr>
          <a:xfrm>
            <a:off x="5536937" y="292235"/>
            <a:ext cx="3110697" cy="551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put information IN</a:t>
            </a:r>
          </a:p>
        </p:txBody>
      </p:sp>
      <p:sp>
        <p:nvSpPr>
          <p:cNvPr id="1055" name="Cloud Callout 1054">
            <a:extLst>
              <a:ext uri="{FF2B5EF4-FFF2-40B4-BE49-F238E27FC236}">
                <a16:creationId xmlns:a16="http://schemas.microsoft.com/office/drawing/2014/main" id="{FC565C5E-90D8-B3AB-6AC6-90BA268E0EFB}"/>
              </a:ext>
            </a:extLst>
          </p:cNvPr>
          <p:cNvSpPr/>
          <p:nvPr/>
        </p:nvSpPr>
        <p:spPr>
          <a:xfrm>
            <a:off x="5636135" y="785330"/>
            <a:ext cx="1821599" cy="1158250"/>
          </a:xfrm>
          <a:custGeom>
            <a:avLst/>
            <a:gdLst>
              <a:gd name="csX0" fmla="*/ 164449 w 1821599"/>
              <a:gd name="csY0" fmla="*/ 385278 h 1158250"/>
              <a:gd name="csX1" fmla="*/ 237103 w 1821599"/>
              <a:gd name="csY1" fmla="*/ 185185 h 1158250"/>
              <a:gd name="csX2" fmla="*/ 590543 w 1821599"/>
              <a:gd name="csY2" fmla="*/ 139472 h 1158250"/>
              <a:gd name="csX3" fmla="*/ 946894 w 1821599"/>
              <a:gd name="csY3" fmla="*/ 92016 h 1158250"/>
              <a:gd name="csX4" fmla="*/ 1085748 w 1821599"/>
              <a:gd name="csY4" fmla="*/ 5362 h 1158250"/>
              <a:gd name="csX5" fmla="*/ 1257957 w 1821599"/>
              <a:gd name="csY5" fmla="*/ 66518 h 1158250"/>
              <a:gd name="csX6" fmla="*/ 1495355 w 1821599"/>
              <a:gd name="csY6" fmla="*/ 18499 h 1158250"/>
              <a:gd name="csX7" fmla="*/ 1615741 w 1821599"/>
              <a:gd name="csY7" fmla="*/ 149500 h 1158250"/>
              <a:gd name="csX8" fmla="*/ 1770240 w 1821599"/>
              <a:gd name="csY8" fmla="*/ 276639 h 1158250"/>
              <a:gd name="csX9" fmla="*/ 1763324 w 1821599"/>
              <a:gd name="csY9" fmla="*/ 414503 h 1158250"/>
              <a:gd name="csX10" fmla="*/ 1813840 w 1821599"/>
              <a:gd name="csY10" fmla="*/ 625294 h 1158250"/>
              <a:gd name="csX11" fmla="*/ 1577201 w 1821599"/>
              <a:gd name="csY11" fmla="*/ 809809 h 1158250"/>
              <a:gd name="csX12" fmla="*/ 1492488 w 1821599"/>
              <a:gd name="csY12" fmla="*/ 967916 h 1158250"/>
              <a:gd name="csX13" fmla="*/ 1204068 w 1821599"/>
              <a:gd name="csY13" fmla="*/ 987059 h 1158250"/>
              <a:gd name="csX14" fmla="*/ 997957 w 1821599"/>
              <a:gd name="csY14" fmla="*/ 1155729 h 1158250"/>
              <a:gd name="csX15" fmla="*/ 694906 w 1821599"/>
              <a:gd name="csY15" fmla="*/ 1052774 h 1158250"/>
              <a:gd name="csX16" fmla="*/ 244735 w 1821599"/>
              <a:gd name="csY16" fmla="*/ 951051 h 1158250"/>
              <a:gd name="csX17" fmla="*/ 46804 w 1821599"/>
              <a:gd name="csY17" fmla="*/ 837854 h 1158250"/>
              <a:gd name="csX18" fmla="*/ 89098 w 1821599"/>
              <a:gd name="csY18" fmla="*/ 685056 h 1158250"/>
              <a:gd name="csX19" fmla="*/ -211 w 1821599"/>
              <a:gd name="csY19" fmla="*/ 528290 h 1158250"/>
              <a:gd name="csX20" fmla="*/ 162889 w 1821599"/>
              <a:gd name="csY20" fmla="*/ 388952 h 1158250"/>
              <a:gd name="csX21" fmla="*/ 164449 w 1821599"/>
              <a:gd name="csY21" fmla="*/ 385278 h 1158250"/>
              <a:gd name="csX0" fmla="*/ -71712 w 1821599"/>
              <a:gd name="csY0" fmla="*/ 1318390 h 1158250"/>
              <a:gd name="csX1" fmla="*/ -103886 w 1821599"/>
              <a:gd name="csY1" fmla="*/ 1350564 h 1158250"/>
              <a:gd name="csX2" fmla="*/ -136060 w 1821599"/>
              <a:gd name="csY2" fmla="*/ 1318390 h 1158250"/>
              <a:gd name="csX3" fmla="*/ -103886 w 1821599"/>
              <a:gd name="csY3" fmla="*/ 1286216 h 1158250"/>
              <a:gd name="csX4" fmla="*/ -71712 w 1821599"/>
              <a:gd name="csY4" fmla="*/ 1318390 h 1158250"/>
              <a:gd name="csX0" fmla="*/ 81726 w 1821599"/>
              <a:gd name="csY0" fmla="*/ 1230040 h 1158250"/>
              <a:gd name="csX1" fmla="*/ 17379 w 1821599"/>
              <a:gd name="csY1" fmla="*/ 1294387 h 1158250"/>
              <a:gd name="csX2" fmla="*/ -46968 w 1821599"/>
              <a:gd name="csY2" fmla="*/ 1230040 h 1158250"/>
              <a:gd name="csX3" fmla="*/ 17379 w 1821599"/>
              <a:gd name="csY3" fmla="*/ 1165693 h 1158250"/>
              <a:gd name="csX4" fmla="*/ 81726 w 1821599"/>
              <a:gd name="csY4" fmla="*/ 1230040 h 1158250"/>
              <a:gd name="csX0" fmla="*/ 287172 w 1821599"/>
              <a:gd name="csY0" fmla="*/ 1103800 h 1158250"/>
              <a:gd name="csX1" fmla="*/ 190651 w 1821599"/>
              <a:gd name="csY1" fmla="*/ 1200321 h 1158250"/>
              <a:gd name="csX2" fmla="*/ 94130 w 1821599"/>
              <a:gd name="csY2" fmla="*/ 1103800 h 1158250"/>
              <a:gd name="csX3" fmla="*/ 190651 w 1821599"/>
              <a:gd name="csY3" fmla="*/ 1007279 h 1158250"/>
              <a:gd name="csX4" fmla="*/ 287172 w 1821599"/>
              <a:gd name="csY4" fmla="*/ 1103800 h 1158250"/>
              <a:gd name="csX0" fmla="*/ 197888 w 1821599"/>
              <a:gd name="csY0" fmla="*/ 701840 h 1158250"/>
              <a:gd name="csX1" fmla="*/ 91079 w 1821599"/>
              <a:gd name="csY1" fmla="*/ 680471 h 1158250"/>
              <a:gd name="csX2" fmla="*/ 292130 w 1821599"/>
              <a:gd name="csY2" fmla="*/ 935689 h 1158250"/>
              <a:gd name="csX3" fmla="*/ 245409 w 1821599"/>
              <a:gd name="csY3" fmla="*/ 945904 h 1158250"/>
              <a:gd name="csX4" fmla="*/ 694821 w 1821599"/>
              <a:gd name="csY4" fmla="*/ 1048055 h 1158250"/>
              <a:gd name="csX5" fmla="*/ 666654 w 1821599"/>
              <a:gd name="csY5" fmla="*/ 1001403 h 1158250"/>
              <a:gd name="csX6" fmla="*/ 1215537 w 1821599"/>
              <a:gd name="csY6" fmla="*/ 931720 h 1158250"/>
              <a:gd name="csX7" fmla="*/ 1204279 w 1821599"/>
              <a:gd name="csY7" fmla="*/ 982903 h 1158250"/>
              <a:gd name="csX8" fmla="*/ 1439105 w 1821599"/>
              <a:gd name="csY8" fmla="*/ 615427 h 1158250"/>
              <a:gd name="csX9" fmla="*/ 1576189 w 1821599"/>
              <a:gd name="csY9" fmla="*/ 806753 h 1158250"/>
              <a:gd name="csX10" fmla="*/ 1762481 w 1821599"/>
              <a:gd name="csY10" fmla="*/ 411661 h 1158250"/>
              <a:gd name="csX11" fmla="*/ 1701424 w 1821599"/>
              <a:gd name="csY11" fmla="*/ 483408 h 1158250"/>
              <a:gd name="csX12" fmla="*/ 1615994 w 1821599"/>
              <a:gd name="csY12" fmla="*/ 145478 h 1158250"/>
              <a:gd name="csX13" fmla="*/ 1619199 w 1821599"/>
              <a:gd name="csY13" fmla="*/ 179367 h 1158250"/>
              <a:gd name="csX14" fmla="*/ 1226121 w 1821599"/>
              <a:gd name="csY14" fmla="*/ 105958 h 1158250"/>
              <a:gd name="csX15" fmla="*/ 1257409 w 1821599"/>
              <a:gd name="csY15" fmla="*/ 62738 h 1158250"/>
              <a:gd name="csX16" fmla="*/ 933611 w 1821599"/>
              <a:gd name="csY16" fmla="*/ 126549 h 1158250"/>
              <a:gd name="csX17" fmla="*/ 948749 w 1821599"/>
              <a:gd name="csY17" fmla="*/ 89281 h 1158250"/>
              <a:gd name="csX18" fmla="*/ 590333 w 1821599"/>
              <a:gd name="csY18" fmla="*/ 139204 h 1158250"/>
              <a:gd name="csX19" fmla="*/ 645149 w 1821599"/>
              <a:gd name="csY19" fmla="*/ 175346 h 1158250"/>
              <a:gd name="csX20" fmla="*/ 174021 w 1821599"/>
              <a:gd name="csY20" fmla="*/ 423324 h 1158250"/>
              <a:gd name="csX21" fmla="*/ 164449 w 1821599"/>
              <a:gd name="csY21" fmla="*/ 385278 h 1158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821599" h="1158250" fill="none" extrusionOk="0">
                <a:moveTo>
                  <a:pt x="164449" y="385278"/>
                </a:moveTo>
                <a:cubicBezTo>
                  <a:pt x="148474" y="317886"/>
                  <a:pt x="187395" y="229244"/>
                  <a:pt x="237103" y="185185"/>
                </a:cubicBezTo>
                <a:cubicBezTo>
                  <a:pt x="342163" y="89635"/>
                  <a:pt x="471111" y="84701"/>
                  <a:pt x="590543" y="139472"/>
                </a:cubicBezTo>
                <a:cubicBezTo>
                  <a:pt x="657380" y="346"/>
                  <a:pt x="841827" y="3148"/>
                  <a:pt x="946894" y="92016"/>
                </a:cubicBezTo>
                <a:cubicBezTo>
                  <a:pt x="974078" y="42778"/>
                  <a:pt x="1028061" y="11542"/>
                  <a:pt x="1085748" y="5362"/>
                </a:cubicBezTo>
                <a:cubicBezTo>
                  <a:pt x="1155402" y="1290"/>
                  <a:pt x="1220388" y="27296"/>
                  <a:pt x="1257957" y="66518"/>
                </a:cubicBezTo>
                <a:cubicBezTo>
                  <a:pt x="1318895" y="4569"/>
                  <a:pt x="1416508" y="-12398"/>
                  <a:pt x="1495355" y="18499"/>
                </a:cubicBezTo>
                <a:cubicBezTo>
                  <a:pt x="1554009" y="45114"/>
                  <a:pt x="1607669" y="88569"/>
                  <a:pt x="1615741" y="149500"/>
                </a:cubicBezTo>
                <a:cubicBezTo>
                  <a:pt x="1694864" y="158252"/>
                  <a:pt x="1741387" y="221072"/>
                  <a:pt x="1770240" y="276639"/>
                </a:cubicBezTo>
                <a:cubicBezTo>
                  <a:pt x="1788100" y="322287"/>
                  <a:pt x="1791716" y="375366"/>
                  <a:pt x="1763324" y="414503"/>
                </a:cubicBezTo>
                <a:cubicBezTo>
                  <a:pt x="1807109" y="481847"/>
                  <a:pt x="1834168" y="546249"/>
                  <a:pt x="1813840" y="625294"/>
                </a:cubicBezTo>
                <a:cubicBezTo>
                  <a:pt x="1774362" y="740172"/>
                  <a:pt x="1697465" y="802992"/>
                  <a:pt x="1577201" y="809809"/>
                </a:cubicBezTo>
                <a:cubicBezTo>
                  <a:pt x="1586614" y="878279"/>
                  <a:pt x="1549946" y="932616"/>
                  <a:pt x="1492488" y="967916"/>
                </a:cubicBezTo>
                <a:cubicBezTo>
                  <a:pt x="1419731" y="1023581"/>
                  <a:pt x="1294352" y="1039899"/>
                  <a:pt x="1204068" y="987059"/>
                </a:cubicBezTo>
                <a:cubicBezTo>
                  <a:pt x="1174962" y="1072889"/>
                  <a:pt x="1107693" y="1139197"/>
                  <a:pt x="997957" y="1155729"/>
                </a:cubicBezTo>
                <a:cubicBezTo>
                  <a:pt x="876763" y="1169625"/>
                  <a:pt x="740245" y="1134701"/>
                  <a:pt x="694906" y="1052774"/>
                </a:cubicBezTo>
                <a:cubicBezTo>
                  <a:pt x="537796" y="1144086"/>
                  <a:pt x="332525" y="1103907"/>
                  <a:pt x="244735" y="951051"/>
                </a:cubicBezTo>
                <a:cubicBezTo>
                  <a:pt x="160003" y="957453"/>
                  <a:pt x="78238" y="910359"/>
                  <a:pt x="46804" y="837854"/>
                </a:cubicBezTo>
                <a:cubicBezTo>
                  <a:pt x="21140" y="792141"/>
                  <a:pt x="37442" y="720725"/>
                  <a:pt x="89098" y="685056"/>
                </a:cubicBezTo>
                <a:cubicBezTo>
                  <a:pt x="28341" y="657429"/>
                  <a:pt x="-10694" y="594565"/>
                  <a:pt x="-211" y="528290"/>
                </a:cubicBezTo>
                <a:cubicBezTo>
                  <a:pt x="14229" y="466651"/>
                  <a:pt x="82759" y="386061"/>
                  <a:pt x="162889" y="388952"/>
                </a:cubicBezTo>
                <a:cubicBezTo>
                  <a:pt x="163579" y="387656"/>
                  <a:pt x="164160" y="386476"/>
                  <a:pt x="164449" y="385278"/>
                </a:cubicBezTo>
                <a:close/>
              </a:path>
              <a:path w="1821599" h="1158250" fill="none" extrusionOk="0">
                <a:moveTo>
                  <a:pt x="-71712" y="1318390"/>
                </a:moveTo>
                <a:cubicBezTo>
                  <a:pt x="-71331" y="1333728"/>
                  <a:pt x="-88778" y="1350975"/>
                  <a:pt x="-103886" y="1350564"/>
                </a:cubicBezTo>
                <a:cubicBezTo>
                  <a:pt x="-122794" y="1351218"/>
                  <a:pt x="-137637" y="1334124"/>
                  <a:pt x="-136060" y="1318390"/>
                </a:cubicBezTo>
                <a:cubicBezTo>
                  <a:pt x="-136317" y="1301810"/>
                  <a:pt x="-120218" y="1285944"/>
                  <a:pt x="-103886" y="1286216"/>
                </a:cubicBezTo>
                <a:cubicBezTo>
                  <a:pt x="-84392" y="1289145"/>
                  <a:pt x="-74561" y="1299514"/>
                  <a:pt x="-71712" y="1318390"/>
                </a:cubicBezTo>
                <a:close/>
              </a:path>
              <a:path w="1821599" h="1158250" fill="none" extrusionOk="0">
                <a:moveTo>
                  <a:pt x="81726" y="1230040"/>
                </a:moveTo>
                <a:cubicBezTo>
                  <a:pt x="80398" y="1271137"/>
                  <a:pt x="57699" y="1293794"/>
                  <a:pt x="17379" y="1294387"/>
                </a:cubicBezTo>
                <a:cubicBezTo>
                  <a:pt x="-18014" y="1291426"/>
                  <a:pt x="-47450" y="1260412"/>
                  <a:pt x="-46968" y="1230040"/>
                </a:cubicBezTo>
                <a:cubicBezTo>
                  <a:pt x="-42771" y="1193708"/>
                  <a:pt x="-16929" y="1166283"/>
                  <a:pt x="17379" y="1165693"/>
                </a:cubicBezTo>
                <a:cubicBezTo>
                  <a:pt x="53329" y="1165209"/>
                  <a:pt x="84029" y="1196272"/>
                  <a:pt x="81726" y="1230040"/>
                </a:cubicBezTo>
                <a:close/>
              </a:path>
              <a:path w="1821599" h="1158250" fill="none" extrusionOk="0">
                <a:moveTo>
                  <a:pt x="287172" y="1103800"/>
                </a:moveTo>
                <a:cubicBezTo>
                  <a:pt x="288926" y="1156450"/>
                  <a:pt x="240430" y="1203536"/>
                  <a:pt x="190651" y="1200321"/>
                </a:cubicBezTo>
                <a:cubicBezTo>
                  <a:pt x="133551" y="1204062"/>
                  <a:pt x="93907" y="1158078"/>
                  <a:pt x="94130" y="1103800"/>
                </a:cubicBezTo>
                <a:cubicBezTo>
                  <a:pt x="100085" y="1050975"/>
                  <a:pt x="143254" y="1005807"/>
                  <a:pt x="190651" y="1007279"/>
                </a:cubicBezTo>
                <a:cubicBezTo>
                  <a:pt x="242187" y="1011931"/>
                  <a:pt x="291060" y="1056778"/>
                  <a:pt x="287172" y="1103800"/>
                </a:cubicBezTo>
                <a:close/>
              </a:path>
              <a:path w="1821599" h="1158250" fill="none" extrusionOk="0">
                <a:moveTo>
                  <a:pt x="197888" y="701840"/>
                </a:moveTo>
                <a:cubicBezTo>
                  <a:pt x="159052" y="699430"/>
                  <a:pt x="122318" y="694663"/>
                  <a:pt x="91079" y="680471"/>
                </a:cubicBezTo>
                <a:moveTo>
                  <a:pt x="292130" y="935689"/>
                </a:moveTo>
                <a:cubicBezTo>
                  <a:pt x="274566" y="942750"/>
                  <a:pt x="259593" y="944446"/>
                  <a:pt x="245409" y="945904"/>
                </a:cubicBezTo>
                <a:moveTo>
                  <a:pt x="694821" y="1048055"/>
                </a:moveTo>
                <a:cubicBezTo>
                  <a:pt x="685733" y="1034182"/>
                  <a:pt x="672714" y="1016473"/>
                  <a:pt x="666654" y="1001403"/>
                </a:cubicBezTo>
                <a:moveTo>
                  <a:pt x="1215537" y="931720"/>
                </a:moveTo>
                <a:cubicBezTo>
                  <a:pt x="1213963" y="950892"/>
                  <a:pt x="1207876" y="968020"/>
                  <a:pt x="1204279" y="982903"/>
                </a:cubicBezTo>
                <a:moveTo>
                  <a:pt x="1439105" y="615427"/>
                </a:moveTo>
                <a:cubicBezTo>
                  <a:pt x="1520251" y="646770"/>
                  <a:pt x="1581874" y="719872"/>
                  <a:pt x="1576189" y="806753"/>
                </a:cubicBezTo>
                <a:moveTo>
                  <a:pt x="1762481" y="411661"/>
                </a:moveTo>
                <a:cubicBezTo>
                  <a:pt x="1748276" y="438526"/>
                  <a:pt x="1725888" y="457833"/>
                  <a:pt x="1701424" y="483408"/>
                </a:cubicBezTo>
                <a:moveTo>
                  <a:pt x="1615994" y="145478"/>
                </a:moveTo>
                <a:cubicBezTo>
                  <a:pt x="1617561" y="157520"/>
                  <a:pt x="1618118" y="168952"/>
                  <a:pt x="1619199" y="179367"/>
                </a:cubicBezTo>
                <a:moveTo>
                  <a:pt x="1226121" y="105958"/>
                </a:moveTo>
                <a:cubicBezTo>
                  <a:pt x="1236248" y="92672"/>
                  <a:pt x="1244891" y="75550"/>
                  <a:pt x="1257409" y="62738"/>
                </a:cubicBezTo>
                <a:moveTo>
                  <a:pt x="933611" y="126549"/>
                </a:moveTo>
                <a:cubicBezTo>
                  <a:pt x="935361" y="112430"/>
                  <a:pt x="942991" y="100622"/>
                  <a:pt x="948749" y="89281"/>
                </a:cubicBezTo>
                <a:moveTo>
                  <a:pt x="590333" y="139204"/>
                </a:moveTo>
                <a:cubicBezTo>
                  <a:pt x="608030" y="148619"/>
                  <a:pt x="627123" y="163481"/>
                  <a:pt x="645149" y="175346"/>
                </a:cubicBezTo>
                <a:moveTo>
                  <a:pt x="174021" y="423324"/>
                </a:moveTo>
                <a:cubicBezTo>
                  <a:pt x="167851" y="409435"/>
                  <a:pt x="166007" y="398080"/>
                  <a:pt x="164449" y="385278"/>
                </a:cubicBezTo>
              </a:path>
              <a:path w="1821599" h="1158250" stroke="0" extrusionOk="0">
                <a:moveTo>
                  <a:pt x="164449" y="385278"/>
                </a:moveTo>
                <a:cubicBezTo>
                  <a:pt x="156577" y="324085"/>
                  <a:pt x="183201" y="230492"/>
                  <a:pt x="237103" y="185185"/>
                </a:cubicBezTo>
                <a:cubicBezTo>
                  <a:pt x="326221" y="96280"/>
                  <a:pt x="484460" y="79000"/>
                  <a:pt x="590543" y="139472"/>
                </a:cubicBezTo>
                <a:cubicBezTo>
                  <a:pt x="669259" y="25645"/>
                  <a:pt x="854981" y="-21012"/>
                  <a:pt x="946894" y="92016"/>
                </a:cubicBezTo>
                <a:cubicBezTo>
                  <a:pt x="977519" y="54724"/>
                  <a:pt x="1025274" y="10257"/>
                  <a:pt x="1085748" y="5362"/>
                </a:cubicBezTo>
                <a:cubicBezTo>
                  <a:pt x="1156567" y="8440"/>
                  <a:pt x="1219090" y="20845"/>
                  <a:pt x="1257957" y="66518"/>
                </a:cubicBezTo>
                <a:cubicBezTo>
                  <a:pt x="1316644" y="8901"/>
                  <a:pt x="1397786" y="-9757"/>
                  <a:pt x="1495355" y="18499"/>
                </a:cubicBezTo>
                <a:cubicBezTo>
                  <a:pt x="1555281" y="41828"/>
                  <a:pt x="1599600" y="87698"/>
                  <a:pt x="1615741" y="149500"/>
                </a:cubicBezTo>
                <a:cubicBezTo>
                  <a:pt x="1695602" y="165001"/>
                  <a:pt x="1745611" y="213189"/>
                  <a:pt x="1770240" y="276639"/>
                </a:cubicBezTo>
                <a:cubicBezTo>
                  <a:pt x="1790525" y="319871"/>
                  <a:pt x="1777557" y="368442"/>
                  <a:pt x="1763324" y="414503"/>
                </a:cubicBezTo>
                <a:cubicBezTo>
                  <a:pt x="1809740" y="477110"/>
                  <a:pt x="1843864" y="560633"/>
                  <a:pt x="1813840" y="625294"/>
                </a:cubicBezTo>
                <a:cubicBezTo>
                  <a:pt x="1788295" y="726047"/>
                  <a:pt x="1696697" y="791625"/>
                  <a:pt x="1577201" y="809809"/>
                </a:cubicBezTo>
                <a:cubicBezTo>
                  <a:pt x="1576132" y="871869"/>
                  <a:pt x="1544723" y="929692"/>
                  <a:pt x="1492488" y="967916"/>
                </a:cubicBezTo>
                <a:cubicBezTo>
                  <a:pt x="1404035" y="1023082"/>
                  <a:pt x="1276228" y="1030742"/>
                  <a:pt x="1204068" y="987059"/>
                </a:cubicBezTo>
                <a:cubicBezTo>
                  <a:pt x="1172787" y="1063002"/>
                  <a:pt x="1093881" y="1116236"/>
                  <a:pt x="997957" y="1155729"/>
                </a:cubicBezTo>
                <a:cubicBezTo>
                  <a:pt x="872398" y="1175072"/>
                  <a:pt x="770556" y="1129520"/>
                  <a:pt x="694906" y="1052774"/>
                </a:cubicBezTo>
                <a:cubicBezTo>
                  <a:pt x="566638" y="1136435"/>
                  <a:pt x="318353" y="1098288"/>
                  <a:pt x="244735" y="951051"/>
                </a:cubicBezTo>
                <a:cubicBezTo>
                  <a:pt x="153568" y="958170"/>
                  <a:pt x="71099" y="926973"/>
                  <a:pt x="46804" y="837854"/>
                </a:cubicBezTo>
                <a:cubicBezTo>
                  <a:pt x="32020" y="782786"/>
                  <a:pt x="41148" y="726104"/>
                  <a:pt x="89098" y="685056"/>
                </a:cubicBezTo>
                <a:cubicBezTo>
                  <a:pt x="25764" y="653833"/>
                  <a:pt x="-4905" y="601574"/>
                  <a:pt x="-211" y="528290"/>
                </a:cubicBezTo>
                <a:cubicBezTo>
                  <a:pt x="11795" y="444892"/>
                  <a:pt x="73815" y="403220"/>
                  <a:pt x="162889" y="388952"/>
                </a:cubicBezTo>
                <a:cubicBezTo>
                  <a:pt x="163471" y="387803"/>
                  <a:pt x="163980" y="386586"/>
                  <a:pt x="164449" y="385278"/>
                </a:cubicBezTo>
                <a:close/>
              </a:path>
              <a:path w="1821599" h="1158250" stroke="0" extrusionOk="0">
                <a:moveTo>
                  <a:pt x="-71712" y="1318390"/>
                </a:moveTo>
                <a:cubicBezTo>
                  <a:pt x="-71497" y="1335265"/>
                  <a:pt x="-88394" y="1347958"/>
                  <a:pt x="-103886" y="1350564"/>
                </a:cubicBezTo>
                <a:cubicBezTo>
                  <a:pt x="-122989" y="1352555"/>
                  <a:pt x="-137089" y="1339359"/>
                  <a:pt x="-136060" y="1318390"/>
                </a:cubicBezTo>
                <a:cubicBezTo>
                  <a:pt x="-136771" y="1298472"/>
                  <a:pt x="-120325" y="1284436"/>
                  <a:pt x="-103886" y="1286216"/>
                </a:cubicBezTo>
                <a:cubicBezTo>
                  <a:pt x="-85887" y="1286360"/>
                  <a:pt x="-69790" y="1297706"/>
                  <a:pt x="-71712" y="1318390"/>
                </a:cubicBezTo>
                <a:close/>
              </a:path>
              <a:path w="1821599" h="1158250" stroke="0" extrusionOk="0">
                <a:moveTo>
                  <a:pt x="81726" y="1230040"/>
                </a:moveTo>
                <a:cubicBezTo>
                  <a:pt x="87780" y="1262030"/>
                  <a:pt x="48293" y="1298505"/>
                  <a:pt x="17379" y="1294387"/>
                </a:cubicBezTo>
                <a:cubicBezTo>
                  <a:pt x="-19512" y="1297406"/>
                  <a:pt x="-50975" y="1259960"/>
                  <a:pt x="-46968" y="1230040"/>
                </a:cubicBezTo>
                <a:cubicBezTo>
                  <a:pt x="-45465" y="1200076"/>
                  <a:pt x="-22272" y="1166467"/>
                  <a:pt x="17379" y="1165693"/>
                </a:cubicBezTo>
                <a:cubicBezTo>
                  <a:pt x="48292" y="1162684"/>
                  <a:pt x="84150" y="1195697"/>
                  <a:pt x="81726" y="1230040"/>
                </a:cubicBezTo>
                <a:close/>
              </a:path>
              <a:path w="1821599" h="1158250" stroke="0" extrusionOk="0">
                <a:moveTo>
                  <a:pt x="287172" y="1103800"/>
                </a:moveTo>
                <a:cubicBezTo>
                  <a:pt x="281152" y="1151995"/>
                  <a:pt x="237736" y="1193759"/>
                  <a:pt x="190651" y="1200321"/>
                </a:cubicBezTo>
                <a:cubicBezTo>
                  <a:pt x="139428" y="1210036"/>
                  <a:pt x="94803" y="1147709"/>
                  <a:pt x="94130" y="1103800"/>
                </a:cubicBezTo>
                <a:cubicBezTo>
                  <a:pt x="86997" y="1045126"/>
                  <a:pt x="138886" y="1004032"/>
                  <a:pt x="190651" y="1007279"/>
                </a:cubicBezTo>
                <a:cubicBezTo>
                  <a:pt x="245295" y="1006728"/>
                  <a:pt x="289962" y="1046509"/>
                  <a:pt x="287172" y="1103800"/>
                </a:cubicBezTo>
                <a:close/>
              </a:path>
              <a:path w="1821599" h="1158250" fill="none" stroke="0" extrusionOk="0">
                <a:moveTo>
                  <a:pt x="197888" y="701840"/>
                </a:moveTo>
                <a:cubicBezTo>
                  <a:pt x="162034" y="704670"/>
                  <a:pt x="121527" y="694270"/>
                  <a:pt x="91079" y="680471"/>
                </a:cubicBezTo>
                <a:moveTo>
                  <a:pt x="292130" y="935689"/>
                </a:moveTo>
                <a:cubicBezTo>
                  <a:pt x="278835" y="939566"/>
                  <a:pt x="262257" y="942855"/>
                  <a:pt x="245409" y="945904"/>
                </a:cubicBezTo>
                <a:moveTo>
                  <a:pt x="694821" y="1048055"/>
                </a:moveTo>
                <a:cubicBezTo>
                  <a:pt x="681805" y="1032691"/>
                  <a:pt x="674783" y="1014306"/>
                  <a:pt x="666654" y="1001403"/>
                </a:cubicBezTo>
                <a:moveTo>
                  <a:pt x="1215537" y="931720"/>
                </a:moveTo>
                <a:cubicBezTo>
                  <a:pt x="1214135" y="949057"/>
                  <a:pt x="1210627" y="967686"/>
                  <a:pt x="1204279" y="982903"/>
                </a:cubicBezTo>
                <a:moveTo>
                  <a:pt x="1439105" y="615427"/>
                </a:moveTo>
                <a:cubicBezTo>
                  <a:pt x="1510191" y="656103"/>
                  <a:pt x="1591441" y="724533"/>
                  <a:pt x="1576189" y="806753"/>
                </a:cubicBezTo>
                <a:moveTo>
                  <a:pt x="1762481" y="411661"/>
                </a:moveTo>
                <a:cubicBezTo>
                  <a:pt x="1749416" y="445403"/>
                  <a:pt x="1724484" y="460762"/>
                  <a:pt x="1701424" y="483408"/>
                </a:cubicBezTo>
                <a:moveTo>
                  <a:pt x="1615994" y="145478"/>
                </a:moveTo>
                <a:cubicBezTo>
                  <a:pt x="1618282" y="156459"/>
                  <a:pt x="1618441" y="166602"/>
                  <a:pt x="1619199" y="179367"/>
                </a:cubicBezTo>
                <a:moveTo>
                  <a:pt x="1226121" y="105958"/>
                </a:moveTo>
                <a:cubicBezTo>
                  <a:pt x="1230887" y="89245"/>
                  <a:pt x="1242719" y="74304"/>
                  <a:pt x="1257409" y="62738"/>
                </a:cubicBezTo>
                <a:moveTo>
                  <a:pt x="933611" y="126549"/>
                </a:moveTo>
                <a:cubicBezTo>
                  <a:pt x="936816" y="114417"/>
                  <a:pt x="940425" y="101610"/>
                  <a:pt x="948749" y="89281"/>
                </a:cubicBezTo>
                <a:moveTo>
                  <a:pt x="590333" y="139204"/>
                </a:moveTo>
                <a:cubicBezTo>
                  <a:pt x="613063" y="147921"/>
                  <a:pt x="625627" y="163612"/>
                  <a:pt x="645149" y="175346"/>
                </a:cubicBezTo>
                <a:moveTo>
                  <a:pt x="174021" y="423324"/>
                </a:moveTo>
                <a:cubicBezTo>
                  <a:pt x="170441" y="410095"/>
                  <a:pt x="165761" y="398236"/>
                  <a:pt x="164449" y="385278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cloudCallout">
                    <a:avLst>
                      <a:gd name="adj1" fmla="val -55703"/>
                      <a:gd name="adj2" fmla="val 63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Show thinking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56" name="Freeform 16">
            <a:extLst>
              <a:ext uri="{FF2B5EF4-FFF2-40B4-BE49-F238E27FC236}">
                <a16:creationId xmlns:a16="http://schemas.microsoft.com/office/drawing/2014/main" id="{56DEA302-89F8-54D1-727F-2F427508CBC6}"/>
              </a:ext>
            </a:extLst>
          </p:cNvPr>
          <p:cNvSpPr/>
          <p:nvPr/>
        </p:nvSpPr>
        <p:spPr>
          <a:xfrm rot="5400000" flipH="1">
            <a:off x="5658057" y="730875"/>
            <a:ext cx="433471" cy="182875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7" name="Freeform 16">
            <a:extLst>
              <a:ext uri="{FF2B5EF4-FFF2-40B4-BE49-F238E27FC236}">
                <a16:creationId xmlns:a16="http://schemas.microsoft.com/office/drawing/2014/main" id="{60A2DDBE-A19D-6565-454A-A81C0809EF49}"/>
              </a:ext>
            </a:extLst>
          </p:cNvPr>
          <p:cNvSpPr/>
          <p:nvPr/>
        </p:nvSpPr>
        <p:spPr>
          <a:xfrm rot="16614103" flipH="1">
            <a:off x="1559988" y="189414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32A0743C-D2A9-E52A-D63A-C81F591C3FA6}"/>
              </a:ext>
            </a:extLst>
          </p:cNvPr>
          <p:cNvSpPr txBox="1"/>
          <p:nvPr/>
        </p:nvSpPr>
        <p:spPr>
          <a:xfrm>
            <a:off x="675656" y="2024470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V</a:t>
            </a:r>
            <a:r>
              <a:rPr kumimoji="0" lang="en-AU" sz="1800" b="0" i="0" u="none" strike="noStrike" kern="1200" cap="none" spc="0" normalizeH="0" baseline="0" noProof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isualise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thoughts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456CF6DD-3131-ACFC-2448-4816C7FB9032}"/>
              </a:ext>
            </a:extLst>
          </p:cNvPr>
          <p:cNvSpPr/>
          <p:nvPr/>
        </p:nvSpPr>
        <p:spPr>
          <a:xfrm>
            <a:off x="888566" y="4656366"/>
            <a:ext cx="1856046" cy="877717"/>
          </a:xfrm>
          <a:custGeom>
            <a:avLst/>
            <a:gdLst>
              <a:gd name="csX0" fmla="*/ 0 w 1856046"/>
              <a:gd name="csY0" fmla="*/ 438859 h 877717"/>
              <a:gd name="csX1" fmla="*/ 928023 w 1856046"/>
              <a:gd name="csY1" fmla="*/ 0 h 877717"/>
              <a:gd name="csX2" fmla="*/ 1856046 w 1856046"/>
              <a:gd name="csY2" fmla="*/ 438859 h 877717"/>
              <a:gd name="csX3" fmla="*/ 928023 w 1856046"/>
              <a:gd name="csY3" fmla="*/ 877718 h 877717"/>
              <a:gd name="csX4" fmla="*/ 0 w 1856046"/>
              <a:gd name="csY4" fmla="*/ 438859 h 8777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56046" h="877717" fill="none" extrusionOk="0">
                <a:moveTo>
                  <a:pt x="0" y="438859"/>
                </a:moveTo>
                <a:cubicBezTo>
                  <a:pt x="24986" y="253820"/>
                  <a:pt x="460799" y="5946"/>
                  <a:pt x="928023" y="0"/>
                </a:cubicBezTo>
                <a:cubicBezTo>
                  <a:pt x="1447961" y="31215"/>
                  <a:pt x="1841021" y="199093"/>
                  <a:pt x="1856046" y="438859"/>
                </a:cubicBezTo>
                <a:cubicBezTo>
                  <a:pt x="1793762" y="678080"/>
                  <a:pt x="1426329" y="865404"/>
                  <a:pt x="928023" y="877718"/>
                </a:cubicBezTo>
                <a:cubicBezTo>
                  <a:pt x="453144" y="868512"/>
                  <a:pt x="-14739" y="663099"/>
                  <a:pt x="0" y="438859"/>
                </a:cubicBezTo>
                <a:close/>
              </a:path>
              <a:path w="1856046" h="877717" stroke="0" extrusionOk="0">
                <a:moveTo>
                  <a:pt x="0" y="438859"/>
                </a:moveTo>
                <a:cubicBezTo>
                  <a:pt x="7941" y="222275"/>
                  <a:pt x="418435" y="-7252"/>
                  <a:pt x="928023" y="0"/>
                </a:cubicBezTo>
                <a:cubicBezTo>
                  <a:pt x="1438595" y="-4369"/>
                  <a:pt x="1875233" y="192667"/>
                  <a:pt x="1856046" y="438859"/>
                </a:cubicBezTo>
                <a:cubicBezTo>
                  <a:pt x="1872278" y="683765"/>
                  <a:pt x="1490833" y="806620"/>
                  <a:pt x="928023" y="877718"/>
                </a:cubicBezTo>
                <a:cubicBezTo>
                  <a:pt x="429143" y="914157"/>
                  <a:pt x="-6539" y="652403"/>
                  <a:pt x="0" y="438859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You can see: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ED4AE01B-5260-99BB-93C6-770E559D90A7}"/>
              </a:ext>
            </a:extLst>
          </p:cNvPr>
          <p:cNvSpPr txBox="1"/>
          <p:nvPr/>
        </p:nvSpPr>
        <p:spPr>
          <a:xfrm>
            <a:off x="957995" y="5940725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</a:t>
            </a:r>
            <a:r>
              <a:rPr kumimoji="0" lang="en-AU" sz="1800" b="0" i="0" u="none" strike="noStrike" kern="1200" cap="none" spc="0" normalizeH="0" baseline="0" noProof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ords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61" name="Freeform 16">
            <a:extLst>
              <a:ext uri="{FF2B5EF4-FFF2-40B4-BE49-F238E27FC236}">
                <a16:creationId xmlns:a16="http://schemas.microsoft.com/office/drawing/2014/main" id="{4F1C95CC-DB1D-5714-0847-95F4CD193403}"/>
              </a:ext>
            </a:extLst>
          </p:cNvPr>
          <p:cNvSpPr/>
          <p:nvPr/>
        </p:nvSpPr>
        <p:spPr>
          <a:xfrm rot="14710834" flipH="1">
            <a:off x="1703740" y="576308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62" name="Freeform 16">
            <a:extLst>
              <a:ext uri="{FF2B5EF4-FFF2-40B4-BE49-F238E27FC236}">
                <a16:creationId xmlns:a16="http://schemas.microsoft.com/office/drawing/2014/main" id="{F822D754-AD78-1241-98F7-6290C564DC89}"/>
              </a:ext>
            </a:extLst>
          </p:cNvPr>
          <p:cNvSpPr/>
          <p:nvPr/>
        </p:nvSpPr>
        <p:spPr>
          <a:xfrm rot="12530643" flipH="1">
            <a:off x="2555413" y="5471793"/>
            <a:ext cx="350105" cy="1820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8E1720DD-C21A-6D3A-7E9B-6B1829C3CF8F}"/>
              </a:ext>
            </a:extLst>
          </p:cNvPr>
          <p:cNvSpPr txBox="1"/>
          <p:nvPr/>
        </p:nvSpPr>
        <p:spPr>
          <a:xfrm>
            <a:off x="1980300" y="570013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</a:t>
            </a:r>
            <a:r>
              <a:rPr kumimoji="0" lang="en-AU" sz="1800" b="0" i="0" u="none" strike="noStrike" kern="1200" cap="none" spc="0" normalizeH="0" baseline="0" noProof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ictures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2F1E0C9E-6334-9C8F-4618-BFD9A97012D7}"/>
              </a:ext>
            </a:extLst>
          </p:cNvPr>
          <p:cNvSpPr txBox="1"/>
          <p:nvPr/>
        </p:nvSpPr>
        <p:spPr>
          <a:xfrm>
            <a:off x="-214911" y="555778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Radiate outwards</a:t>
            </a:r>
          </a:p>
        </p:txBody>
      </p:sp>
      <p:sp>
        <p:nvSpPr>
          <p:cNvPr id="1065" name="Freeform 16">
            <a:extLst>
              <a:ext uri="{FF2B5EF4-FFF2-40B4-BE49-F238E27FC236}">
                <a16:creationId xmlns:a16="http://schemas.microsoft.com/office/drawing/2014/main" id="{9CE998D1-6D6D-DFDC-07A0-BFBD4B577C0A}"/>
              </a:ext>
            </a:extLst>
          </p:cNvPr>
          <p:cNvSpPr/>
          <p:nvPr/>
        </p:nvSpPr>
        <p:spPr>
          <a:xfrm rot="17190595" flipH="1">
            <a:off x="1045482" y="5630632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01B7B493-8218-726A-6CBA-42D40677EF80}"/>
              </a:ext>
            </a:extLst>
          </p:cNvPr>
          <p:cNvSpPr txBox="1"/>
          <p:nvPr/>
        </p:nvSpPr>
        <p:spPr>
          <a:xfrm>
            <a:off x="6312519" y="2322730"/>
            <a:ext cx="1911091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take information OUT</a:t>
            </a:r>
          </a:p>
        </p:txBody>
      </p:sp>
      <p:sp>
        <p:nvSpPr>
          <p:cNvPr id="1067" name="Freeform 16">
            <a:extLst>
              <a:ext uri="{FF2B5EF4-FFF2-40B4-BE49-F238E27FC236}">
                <a16:creationId xmlns:a16="http://schemas.microsoft.com/office/drawing/2014/main" id="{44C9B782-748A-AE10-6A58-199D67C94A2F}"/>
              </a:ext>
            </a:extLst>
          </p:cNvPr>
          <p:cNvSpPr/>
          <p:nvPr/>
        </p:nvSpPr>
        <p:spPr>
          <a:xfrm rot="1767790" flipV="1">
            <a:off x="6841168" y="1965254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69" name="Picture 1068" descr="A number in a circle&#10;&#10;Description automatically generated">
            <a:extLst>
              <a:ext uri="{FF2B5EF4-FFF2-40B4-BE49-F238E27FC236}">
                <a16:creationId xmlns:a16="http://schemas.microsoft.com/office/drawing/2014/main" id="{026647CA-2C85-825E-A55F-AC8A3C38DD02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548" y="5296989"/>
            <a:ext cx="494613" cy="505226"/>
          </a:xfrm>
          <a:prstGeom prst="rect">
            <a:avLst/>
          </a:prstGeom>
        </p:spPr>
      </p:pic>
      <p:pic>
        <p:nvPicPr>
          <p:cNvPr id="1070" name="Picture 1069" descr="A number in a circle&#10;&#10;Description automatically generated">
            <a:extLst>
              <a:ext uri="{FF2B5EF4-FFF2-40B4-BE49-F238E27FC236}">
                <a16:creationId xmlns:a16="http://schemas.microsoft.com/office/drawing/2014/main" id="{658BFF49-645E-1B4B-48FB-F87C3C8B257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333" y="6039373"/>
            <a:ext cx="512310" cy="505226"/>
          </a:xfrm>
          <a:prstGeom prst="rect">
            <a:avLst/>
          </a:prstGeom>
        </p:spPr>
      </p:pic>
      <p:pic>
        <p:nvPicPr>
          <p:cNvPr id="1071" name="Picture 1070" descr="A number in a circle&#10;&#10;Description automatically generated">
            <a:extLst>
              <a:ext uri="{FF2B5EF4-FFF2-40B4-BE49-F238E27FC236}">
                <a16:creationId xmlns:a16="http://schemas.microsoft.com/office/drawing/2014/main" id="{FD739B4D-FFEC-CC13-9629-D045EBC1235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866" y="4297525"/>
            <a:ext cx="528584" cy="505226"/>
          </a:xfrm>
          <a:prstGeom prst="rect">
            <a:avLst/>
          </a:prstGeom>
        </p:spPr>
      </p:pic>
      <p:sp>
        <p:nvSpPr>
          <p:cNvPr id="1073" name="Oval 1072">
            <a:extLst>
              <a:ext uri="{FF2B5EF4-FFF2-40B4-BE49-F238E27FC236}">
                <a16:creationId xmlns:a16="http://schemas.microsoft.com/office/drawing/2014/main" id="{7D7EAD0C-7C2B-3DD8-B85F-5CB6F49816B9}"/>
              </a:ext>
            </a:extLst>
          </p:cNvPr>
          <p:cNvSpPr/>
          <p:nvPr/>
        </p:nvSpPr>
        <p:spPr>
          <a:xfrm>
            <a:off x="3453108" y="5013451"/>
            <a:ext cx="288382" cy="268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74" name="Ink 1073">
                <a:extLst>
                  <a:ext uri="{FF2B5EF4-FFF2-40B4-BE49-F238E27FC236}">
                    <a16:creationId xmlns:a16="http://schemas.microsoft.com/office/drawing/2014/main" id="{0B7CCA11-AC0C-5A71-6A4B-9A12C02DBBE5}"/>
                  </a:ext>
                </a:extLst>
              </p14:cNvPr>
              <p14:cNvContentPartPr/>
              <p14:nvPr/>
            </p14:nvContentPartPr>
            <p14:xfrm rot="260440">
              <a:off x="5683977" y="4924623"/>
              <a:ext cx="1939648" cy="777944"/>
            </p14:xfrm>
          </p:contentPart>
        </mc:Choice>
        <mc:Fallback xmlns="">
          <p:pic>
            <p:nvPicPr>
              <p:cNvPr id="1074" name="Ink 1073">
                <a:extLst>
                  <a:ext uri="{FF2B5EF4-FFF2-40B4-BE49-F238E27FC236}">
                    <a16:creationId xmlns:a16="http://schemas.microsoft.com/office/drawing/2014/main" id="{0B7CCA11-AC0C-5A71-6A4B-9A12C02DBBE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260440">
                <a:off x="5669577" y="4910230"/>
                <a:ext cx="1967728" cy="8060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75" name="Ink 1074">
                <a:extLst>
                  <a:ext uri="{FF2B5EF4-FFF2-40B4-BE49-F238E27FC236}">
                    <a16:creationId xmlns:a16="http://schemas.microsoft.com/office/drawing/2014/main" id="{0ABFE21E-7A31-DB03-C1A0-3A68059EFEC3}"/>
                  </a:ext>
                </a:extLst>
              </p14:cNvPr>
              <p14:cNvContentPartPr/>
              <p14:nvPr/>
            </p14:nvContentPartPr>
            <p14:xfrm rot="642369">
              <a:off x="1548912" y="888670"/>
              <a:ext cx="1521926" cy="982743"/>
            </p14:xfrm>
          </p:contentPart>
        </mc:Choice>
        <mc:Fallback xmlns="">
          <p:pic>
            <p:nvPicPr>
              <p:cNvPr id="1075" name="Ink 1074">
                <a:extLst>
                  <a:ext uri="{FF2B5EF4-FFF2-40B4-BE49-F238E27FC236}">
                    <a16:creationId xmlns:a16="http://schemas.microsoft.com/office/drawing/2014/main" id="{0ABFE21E-7A31-DB03-C1A0-3A68059EFEC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 rot="642369">
                <a:off x="1534510" y="874266"/>
                <a:ext cx="155001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76" name="Ink 1075">
                <a:extLst>
                  <a:ext uri="{FF2B5EF4-FFF2-40B4-BE49-F238E27FC236}">
                    <a16:creationId xmlns:a16="http://schemas.microsoft.com/office/drawing/2014/main" id="{4C1248AC-915F-1E87-C630-A3DDEE0C3F48}"/>
                  </a:ext>
                </a:extLst>
              </p14:cNvPr>
              <p14:cNvContentPartPr/>
              <p14:nvPr/>
            </p14:nvContentPartPr>
            <p14:xfrm rot="642369">
              <a:off x="886053" y="4575484"/>
              <a:ext cx="1860697" cy="982743"/>
            </p14:xfrm>
          </p:contentPart>
        </mc:Choice>
        <mc:Fallback xmlns="">
          <p:pic>
            <p:nvPicPr>
              <p:cNvPr id="1076" name="Ink 1075">
                <a:extLst>
                  <a:ext uri="{FF2B5EF4-FFF2-40B4-BE49-F238E27FC236}">
                    <a16:creationId xmlns:a16="http://schemas.microsoft.com/office/drawing/2014/main" id="{4C1248AC-915F-1E87-C630-A3DDEE0C3F4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 rot="642369">
                <a:off x="871651" y="4561080"/>
                <a:ext cx="188878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78" name="Ink 1077">
                <a:extLst>
                  <a:ext uri="{FF2B5EF4-FFF2-40B4-BE49-F238E27FC236}">
                    <a16:creationId xmlns:a16="http://schemas.microsoft.com/office/drawing/2014/main" id="{6EF2F474-17C4-ED41-C6A0-29E5FB45DAA5}"/>
                  </a:ext>
                </a:extLst>
              </p14:cNvPr>
              <p14:cNvContentPartPr/>
              <p14:nvPr/>
            </p14:nvContentPartPr>
            <p14:xfrm>
              <a:off x="3017802" y="807008"/>
              <a:ext cx="266040" cy="313560"/>
            </p14:xfrm>
          </p:contentPart>
        </mc:Choice>
        <mc:Fallback xmlns="">
          <p:pic>
            <p:nvPicPr>
              <p:cNvPr id="1078" name="Ink 1077">
                <a:extLst>
                  <a:ext uri="{FF2B5EF4-FFF2-40B4-BE49-F238E27FC236}">
                    <a16:creationId xmlns:a16="http://schemas.microsoft.com/office/drawing/2014/main" id="{6EF2F474-17C4-ED41-C6A0-29E5FB45DAA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99802" y="788987"/>
                <a:ext cx="301680" cy="349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79" name="Ink 1078">
                <a:extLst>
                  <a:ext uri="{FF2B5EF4-FFF2-40B4-BE49-F238E27FC236}">
                    <a16:creationId xmlns:a16="http://schemas.microsoft.com/office/drawing/2014/main" id="{58958A06-614E-4274-B1BF-8D8266F551B6}"/>
                  </a:ext>
                </a:extLst>
              </p14:cNvPr>
              <p14:cNvContentPartPr/>
              <p14:nvPr/>
            </p14:nvContentPartPr>
            <p14:xfrm>
              <a:off x="1625682" y="1827968"/>
              <a:ext cx="191880" cy="322200"/>
            </p14:xfrm>
          </p:contentPart>
        </mc:Choice>
        <mc:Fallback xmlns="">
          <p:pic>
            <p:nvPicPr>
              <p:cNvPr id="1079" name="Ink 1078">
                <a:extLst>
                  <a:ext uri="{FF2B5EF4-FFF2-40B4-BE49-F238E27FC236}">
                    <a16:creationId xmlns:a16="http://schemas.microsoft.com/office/drawing/2014/main" id="{58958A06-614E-4274-B1BF-8D8266F551B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07682" y="1809988"/>
                <a:ext cx="227520" cy="35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80" name="Ink 1079">
                <a:extLst>
                  <a:ext uri="{FF2B5EF4-FFF2-40B4-BE49-F238E27FC236}">
                    <a16:creationId xmlns:a16="http://schemas.microsoft.com/office/drawing/2014/main" id="{583A0BCD-0B5A-C1FF-D8B5-68F60FBBB8C7}"/>
                  </a:ext>
                </a:extLst>
              </p14:cNvPr>
              <p14:cNvContentPartPr/>
              <p14:nvPr/>
            </p14:nvContentPartPr>
            <p14:xfrm>
              <a:off x="1283682" y="907808"/>
              <a:ext cx="248040" cy="260640"/>
            </p14:xfrm>
          </p:contentPart>
        </mc:Choice>
        <mc:Fallback xmlns="">
          <p:pic>
            <p:nvPicPr>
              <p:cNvPr id="1080" name="Ink 1079">
                <a:extLst>
                  <a:ext uri="{FF2B5EF4-FFF2-40B4-BE49-F238E27FC236}">
                    <a16:creationId xmlns:a16="http://schemas.microsoft.com/office/drawing/2014/main" id="{583A0BCD-0B5A-C1FF-D8B5-68F60FBBB8C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65708" y="889808"/>
                <a:ext cx="283628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82" name="Ink 1081">
                <a:extLst>
                  <a:ext uri="{FF2B5EF4-FFF2-40B4-BE49-F238E27FC236}">
                    <a16:creationId xmlns:a16="http://schemas.microsoft.com/office/drawing/2014/main" id="{AB0A0AF8-91A5-4297-209F-2AE4C71F47B0}"/>
                  </a:ext>
                </a:extLst>
              </p14:cNvPr>
              <p14:cNvContentPartPr/>
              <p14:nvPr/>
            </p14:nvContentPartPr>
            <p14:xfrm rot="642369">
              <a:off x="2647473" y="1885986"/>
              <a:ext cx="3338511" cy="2155754"/>
            </p14:xfrm>
          </p:contentPart>
        </mc:Choice>
        <mc:Fallback xmlns="">
          <p:pic>
            <p:nvPicPr>
              <p:cNvPr id="1082" name="Ink 1081">
                <a:extLst>
                  <a:ext uri="{FF2B5EF4-FFF2-40B4-BE49-F238E27FC236}">
                    <a16:creationId xmlns:a16="http://schemas.microsoft.com/office/drawing/2014/main" id="{AB0A0AF8-91A5-4297-209F-2AE4C71F47B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 rot="642369">
                <a:off x="2633069" y="1871578"/>
                <a:ext cx="3366599" cy="2183849"/>
              </a:xfrm>
              <a:prstGeom prst="rect">
                <a:avLst/>
              </a:prstGeom>
            </p:spPr>
          </p:pic>
        </mc:Fallback>
      </mc:AlternateContent>
      <p:sp>
        <p:nvSpPr>
          <p:cNvPr id="1083" name="TextBox 1082">
            <a:extLst>
              <a:ext uri="{FF2B5EF4-FFF2-40B4-BE49-F238E27FC236}">
                <a16:creationId xmlns:a16="http://schemas.microsoft.com/office/drawing/2014/main" id="{6A9D91BE-B343-A388-8300-53502B7EF100}"/>
              </a:ext>
            </a:extLst>
          </p:cNvPr>
          <p:cNvSpPr txBox="1"/>
          <p:nvPr/>
        </p:nvSpPr>
        <p:spPr>
          <a:xfrm>
            <a:off x="4386452" y="359453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DE97EF4A-BE00-B038-BA88-28C1F615ACB6}"/>
              </a:ext>
            </a:extLst>
          </p:cNvPr>
          <p:cNvSpPr txBox="1"/>
          <p:nvPr/>
        </p:nvSpPr>
        <p:spPr>
          <a:xfrm>
            <a:off x="4395338" y="373241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9C33D121-4439-906C-E942-ACEDDE2AA543}"/>
              </a:ext>
            </a:extLst>
          </p:cNvPr>
          <p:cNvSpPr txBox="1"/>
          <p:nvPr/>
        </p:nvSpPr>
        <p:spPr>
          <a:xfrm>
            <a:off x="4544967" y="38820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0A0E5F13-FDD2-B07C-1478-9EC5FF59E66A}"/>
              </a:ext>
            </a:extLst>
          </p:cNvPr>
          <p:cNvSpPr txBox="1"/>
          <p:nvPr/>
        </p:nvSpPr>
        <p:spPr>
          <a:xfrm>
            <a:off x="4653033" y="349965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635AAA32-9A03-D887-27DA-516155B6AD09}"/>
              </a:ext>
            </a:extLst>
          </p:cNvPr>
          <p:cNvSpPr txBox="1"/>
          <p:nvPr/>
        </p:nvSpPr>
        <p:spPr>
          <a:xfrm>
            <a:off x="4320524" y="351628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88" name="TextBox 1087">
            <a:extLst>
              <a:ext uri="{FF2B5EF4-FFF2-40B4-BE49-F238E27FC236}">
                <a16:creationId xmlns:a16="http://schemas.microsoft.com/office/drawing/2014/main" id="{A385636D-DB0F-203A-688B-F6D9BCD788D3}"/>
              </a:ext>
            </a:extLst>
          </p:cNvPr>
          <p:cNvSpPr txBox="1"/>
          <p:nvPr/>
        </p:nvSpPr>
        <p:spPr>
          <a:xfrm>
            <a:off x="4478466" y="354122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789083E3-F4F4-A36F-32FC-2CEB64EF79A9}"/>
              </a:ext>
            </a:extLst>
          </p:cNvPr>
          <p:cNvSpPr txBox="1"/>
          <p:nvPr/>
        </p:nvSpPr>
        <p:spPr>
          <a:xfrm>
            <a:off x="4328837" y="335834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C3A89EAD-0DF0-2615-E26B-740612DB1FA7}"/>
              </a:ext>
            </a:extLst>
          </p:cNvPr>
          <p:cNvSpPr/>
          <p:nvPr/>
        </p:nvSpPr>
        <p:spPr>
          <a:xfrm>
            <a:off x="2136844" y="2575949"/>
            <a:ext cx="4202489" cy="933774"/>
          </a:xfrm>
          <a:custGeom>
            <a:avLst/>
            <a:gdLst>
              <a:gd name="csX0" fmla="*/ 0 w 4202489"/>
              <a:gd name="csY0" fmla="*/ 466887 h 933774"/>
              <a:gd name="csX1" fmla="*/ 2101245 w 4202489"/>
              <a:gd name="csY1" fmla="*/ 0 h 933774"/>
              <a:gd name="csX2" fmla="*/ 4202490 w 4202489"/>
              <a:gd name="csY2" fmla="*/ 466887 h 933774"/>
              <a:gd name="csX3" fmla="*/ 2101245 w 4202489"/>
              <a:gd name="csY3" fmla="*/ 933774 h 933774"/>
              <a:gd name="csX4" fmla="*/ 0 w 4202489"/>
              <a:gd name="csY4" fmla="*/ 466887 h 9337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02489" h="933774" extrusionOk="0">
                <a:moveTo>
                  <a:pt x="0" y="466887"/>
                </a:moveTo>
                <a:cubicBezTo>
                  <a:pt x="60343" y="405026"/>
                  <a:pt x="1020010" y="-195165"/>
                  <a:pt x="2101245" y="0"/>
                </a:cubicBezTo>
                <a:cubicBezTo>
                  <a:pt x="3242145" y="-43634"/>
                  <a:pt x="4256528" y="198282"/>
                  <a:pt x="4202490" y="466887"/>
                </a:cubicBezTo>
                <a:cubicBezTo>
                  <a:pt x="4253471" y="732692"/>
                  <a:pt x="3379686" y="766970"/>
                  <a:pt x="2101245" y="933774"/>
                </a:cubicBezTo>
                <a:cubicBezTo>
                  <a:pt x="961842" y="990042"/>
                  <a:pt x="-3777" y="708087"/>
                  <a:pt x="0" y="466887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Concept maps help us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organise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information and show how different concepts fit together.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0B3AE82-B87A-A877-52F0-34FD1773575D}"/>
              </a:ext>
            </a:extLst>
          </p:cNvPr>
          <p:cNvSpPr/>
          <p:nvPr/>
        </p:nvSpPr>
        <p:spPr>
          <a:xfrm>
            <a:off x="1008005" y="4038600"/>
            <a:ext cx="1567842" cy="948544"/>
          </a:xfrm>
          <a:custGeom>
            <a:avLst/>
            <a:gdLst/>
            <a:ahLst/>
            <a:cxnLst/>
            <a:rect l="l" t="t" r="r" b="b"/>
            <a:pathLst>
              <a:path w="3901440" h="2360371">
                <a:moveTo>
                  <a:pt x="0" y="0"/>
                </a:moveTo>
                <a:lnTo>
                  <a:pt x="3901440" y="0"/>
                </a:lnTo>
                <a:lnTo>
                  <a:pt x="3901440" y="2360372"/>
                </a:lnTo>
                <a:lnTo>
                  <a:pt x="0" y="23603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D92C1B6-258E-889B-4FA0-FFA4704AACF4}"/>
              </a:ext>
            </a:extLst>
          </p:cNvPr>
          <p:cNvSpPr/>
          <p:nvPr/>
        </p:nvSpPr>
        <p:spPr>
          <a:xfrm rot="20664324">
            <a:off x="18553" y="708735"/>
            <a:ext cx="1649288" cy="1649288"/>
          </a:xfrm>
          <a:custGeom>
            <a:avLst/>
            <a:gdLst/>
            <a:ahLst/>
            <a:cxnLst/>
            <a:rect l="l" t="t" r="r" b="b"/>
            <a:pathLst>
              <a:path w="4520504" h="4520504">
                <a:moveTo>
                  <a:pt x="0" y="0"/>
                </a:moveTo>
                <a:lnTo>
                  <a:pt x="4520504" y="0"/>
                </a:lnTo>
                <a:lnTo>
                  <a:pt x="4520504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20AF23-B6F4-D721-7923-0D7F0393E998}"/>
                  </a:ext>
                </a:extLst>
              </p14:cNvPr>
              <p14:cNvContentPartPr/>
              <p14:nvPr/>
            </p14:nvContentPartPr>
            <p14:xfrm>
              <a:off x="2672974" y="1856500"/>
              <a:ext cx="158191" cy="13941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20AF23-B6F4-D721-7923-0D7F0393E9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957" y="1838534"/>
                <a:ext cx="193865" cy="174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A774992-7839-280C-DE48-A268EE07599B}"/>
                  </a:ext>
                </a:extLst>
              </p14:cNvPr>
              <p14:cNvContentPartPr/>
              <p14:nvPr/>
            </p14:nvContentPartPr>
            <p14:xfrm>
              <a:off x="2728800" y="1907796"/>
              <a:ext cx="635040" cy="379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A774992-7839-280C-DE48-A268EE07599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710800" y="1889796"/>
                <a:ext cx="67068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8C10CFC-19DD-8CD0-6D1F-3A3688A7464A}"/>
                  </a:ext>
                </a:extLst>
              </p14:cNvPr>
              <p14:cNvContentPartPr/>
              <p14:nvPr/>
            </p14:nvContentPartPr>
            <p14:xfrm>
              <a:off x="2807079" y="4712529"/>
              <a:ext cx="220320" cy="30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8C10CFC-19DD-8CD0-6D1F-3A3688A7464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771079" y="4676529"/>
                <a:ext cx="29196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38" name="Ink 1037">
                <a:extLst>
                  <a:ext uri="{FF2B5EF4-FFF2-40B4-BE49-F238E27FC236}">
                    <a16:creationId xmlns:a16="http://schemas.microsoft.com/office/drawing/2014/main" id="{EA634044-FBC6-1A3F-AC2B-846B03C00AF2}"/>
                  </a:ext>
                </a:extLst>
              </p14:cNvPr>
              <p14:cNvContentPartPr/>
              <p14:nvPr/>
            </p14:nvContentPartPr>
            <p14:xfrm>
              <a:off x="2614550" y="5431275"/>
              <a:ext cx="233640" cy="273240"/>
            </p14:xfrm>
          </p:contentPart>
        </mc:Choice>
        <mc:Fallback xmlns="">
          <p:pic>
            <p:nvPicPr>
              <p:cNvPr id="1038" name="Ink 1037">
                <a:extLst>
                  <a:ext uri="{FF2B5EF4-FFF2-40B4-BE49-F238E27FC236}">
                    <a16:creationId xmlns:a16="http://schemas.microsoft.com/office/drawing/2014/main" id="{EA634044-FBC6-1A3F-AC2B-846B03C00AF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96578" y="5413275"/>
                <a:ext cx="269225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64ADCF3-B166-0156-3EDD-E3352956CEE4}"/>
                  </a:ext>
                </a:extLst>
              </p14:cNvPr>
              <p14:cNvContentPartPr/>
              <p14:nvPr/>
            </p14:nvContentPartPr>
            <p14:xfrm>
              <a:off x="5943089" y="4821450"/>
              <a:ext cx="183960" cy="177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64ADCF3-B166-0156-3EDD-E3352956CEE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907089" y="4785450"/>
                <a:ext cx="2556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D875C0-343B-AACE-EC41-24B7F5C6CD94}"/>
                  </a:ext>
                </a:extLst>
              </p14:cNvPr>
              <p14:cNvContentPartPr/>
              <p14:nvPr/>
            </p14:nvContentPartPr>
            <p14:xfrm>
              <a:off x="5497769" y="3785370"/>
              <a:ext cx="546120" cy="1102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D875C0-343B-AACE-EC41-24B7F5C6CD9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61745" y="3749370"/>
                <a:ext cx="617807" cy="11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88C42D4-91E8-C583-D80A-47D257E213A9}"/>
                  </a:ext>
                </a:extLst>
              </p14:cNvPr>
              <p14:cNvContentPartPr/>
              <p14:nvPr/>
            </p14:nvContentPartPr>
            <p14:xfrm>
              <a:off x="2906187" y="4011720"/>
              <a:ext cx="990720" cy="8881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88C42D4-91E8-C583-D80A-47D257E213A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70174" y="3975705"/>
                <a:ext cx="1062386" cy="9597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215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5FF"/>
                                      </p:to>
                                    </p:animClr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A234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D852"/>
                                      </p:to>
                                    </p:animClr>
                                    <p:set>
                                      <p:cBhvr>
                                        <p:cTn id="172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100"/>
                                      </p:to>
                                    </p:animClr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" grpId="0"/>
      <p:bldP spid="1043" grpId="0"/>
      <p:bldP spid="1044" grpId="0"/>
      <p:bldP spid="1045" grpId="0"/>
      <p:bldP spid="1046" grpId="0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/>
      <p:bldP spid="1055" grpId="0" animBg="1"/>
      <p:bldP spid="1056" grpId="0" animBg="1"/>
      <p:bldP spid="1057" grpId="0" animBg="1"/>
      <p:bldP spid="1058" grpId="0"/>
      <p:bldP spid="1059" grpId="0" animBg="1"/>
      <p:bldP spid="1060" grpId="0"/>
      <p:bldP spid="1061" grpId="0" animBg="1"/>
      <p:bldP spid="1062" grpId="0" animBg="1"/>
      <p:bldP spid="1063" grpId="0"/>
      <p:bldP spid="1064" grpId="0"/>
      <p:bldP spid="1065" grpId="0" animBg="1"/>
      <p:bldP spid="1066" grpId="0"/>
      <p:bldP spid="1067" grpId="0" animBg="1"/>
      <p:bldP spid="1090" grpId="0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E9B59-6374-5FB8-94CF-E381624E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white surface with a small spot&#10;&#10;AI-generated content may be incorrect.">
            <a:extLst>
              <a:ext uri="{FF2B5EF4-FFF2-40B4-BE49-F238E27FC236}">
                <a16:creationId xmlns:a16="http://schemas.microsoft.com/office/drawing/2014/main" id="{0F877865-2D2D-F823-1B4E-F17651885F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Google Shape;64;p3" descr="Imagen que contiene pared&#10;&#10;Descripción generada automáticamente">
            <a:extLst>
              <a:ext uri="{FF2B5EF4-FFF2-40B4-BE49-F238E27FC236}">
                <a16:creationId xmlns:a16="http://schemas.microsoft.com/office/drawing/2014/main" id="{45EF94CE-6502-2C44-94B4-19E37E8EA3F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355" y="94279"/>
            <a:ext cx="4394447" cy="6683246"/>
          </a:xfrm>
          <a:prstGeom prst="rect">
            <a:avLst/>
          </a:prstGeom>
          <a:noFill/>
          <a:ln>
            <a:noFill/>
          </a:ln>
          <a:effectLst>
            <a:outerShdw blurRad="63500" sx="49000" sy="49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D4D5C2-0F1E-7CEE-7DA7-29EF3CEF2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88718" y="94279"/>
            <a:ext cx="4398264" cy="6684264"/>
          </a:xfrm>
          <a:prstGeom prst="rect">
            <a:avLst/>
          </a:prstGeom>
          <a:solidFill>
            <a:srgbClr val="FFD505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7716B8A-6451-37A4-ABD3-6916147D1C29}"/>
              </a:ext>
            </a:extLst>
          </p:cNvPr>
          <p:cNvSpPr/>
          <p:nvPr/>
        </p:nvSpPr>
        <p:spPr>
          <a:xfrm>
            <a:off x="4282839" y="224630"/>
            <a:ext cx="582104" cy="5512027"/>
          </a:xfrm>
          <a:custGeom>
            <a:avLst/>
            <a:gdLst/>
            <a:ahLst/>
            <a:cxnLst/>
            <a:rect l="l" t="t" r="r" b="b"/>
            <a:pathLst>
              <a:path w="687629" h="5852160">
                <a:moveTo>
                  <a:pt x="0" y="0"/>
                </a:moveTo>
                <a:lnTo>
                  <a:pt x="687629" y="0"/>
                </a:lnTo>
                <a:lnTo>
                  <a:pt x="687629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491F9E1-A33C-2E2E-A358-14CC0891CBB8}"/>
              </a:ext>
            </a:extLst>
          </p:cNvPr>
          <p:cNvSpPr/>
          <p:nvPr/>
        </p:nvSpPr>
        <p:spPr>
          <a:xfrm>
            <a:off x="4282839" y="5940947"/>
            <a:ext cx="582104" cy="692422"/>
          </a:xfrm>
          <a:custGeom>
            <a:avLst/>
            <a:gdLst/>
            <a:ahLst/>
            <a:cxnLst/>
            <a:rect l="l" t="t" r="r" b="b"/>
            <a:pathLst>
              <a:path w="687629" h="5852160">
                <a:moveTo>
                  <a:pt x="0" y="0"/>
                </a:moveTo>
                <a:lnTo>
                  <a:pt x="687629" y="0"/>
                </a:lnTo>
                <a:lnTo>
                  <a:pt x="687629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33BE2B44-A120-B4FC-4976-610E2AC7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560" y="1968127"/>
            <a:ext cx="4025440" cy="26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360D1-C930-7E07-B768-24DD60C954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73401">
            <a:off x="5237293" y="342900"/>
            <a:ext cx="1306637" cy="1518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F4839-853C-786F-F5A2-D43BB3E792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9439" y="4359408"/>
            <a:ext cx="1173927" cy="1435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B114EF-DC62-F163-B425-E18F7A935A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077" y="4481895"/>
            <a:ext cx="942002" cy="8992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1AE148-A989-CAD3-A0F7-79A1487033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752" y="5556802"/>
            <a:ext cx="1644626" cy="1191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FB5C81-5F95-6C19-1C6E-6F774795E49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973" y="1137619"/>
            <a:ext cx="1306285" cy="1068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534A4E-1CBE-9893-10E6-BA024A298BF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822" y="1803358"/>
            <a:ext cx="928930" cy="1068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76D79-32FA-95BE-513E-E47DF5A3FA9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134" y="4727935"/>
            <a:ext cx="907663" cy="1053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5379FA4E-9C77-7D24-81EE-C8B620CEE556}"/>
              </a:ext>
            </a:extLst>
          </p:cNvPr>
          <p:cNvSpPr/>
          <p:nvPr/>
        </p:nvSpPr>
        <p:spPr>
          <a:xfrm rot="483699">
            <a:off x="898028" y="709230"/>
            <a:ext cx="3272581" cy="331349"/>
          </a:xfrm>
          <a:custGeom>
            <a:avLst/>
            <a:gdLst/>
            <a:ahLst/>
            <a:cxnLst/>
            <a:rect l="l" t="t" r="r" b="b"/>
            <a:pathLst>
              <a:path w="8290560" h="839419">
                <a:moveTo>
                  <a:pt x="0" y="0"/>
                </a:moveTo>
                <a:lnTo>
                  <a:pt x="8290560" y="0"/>
                </a:lnTo>
                <a:lnTo>
                  <a:pt x="8290560" y="839420"/>
                </a:lnTo>
                <a:lnTo>
                  <a:pt x="0" y="83942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3E90F88-35D5-785A-7489-18993A6DA7E6}"/>
              </a:ext>
            </a:extLst>
          </p:cNvPr>
          <p:cNvSpPr/>
          <p:nvPr/>
        </p:nvSpPr>
        <p:spPr>
          <a:xfrm rot="10592119">
            <a:off x="1822081" y="3872718"/>
            <a:ext cx="1839018" cy="1218350"/>
          </a:xfrm>
          <a:custGeom>
            <a:avLst/>
            <a:gdLst/>
            <a:ahLst/>
            <a:cxnLst/>
            <a:rect l="l" t="t" r="r" b="b"/>
            <a:pathLst>
              <a:path w="8290560" h="5492496">
                <a:moveTo>
                  <a:pt x="0" y="0"/>
                </a:moveTo>
                <a:lnTo>
                  <a:pt x="8290560" y="0"/>
                </a:lnTo>
                <a:lnTo>
                  <a:pt x="8290560" y="5492496"/>
                </a:lnTo>
                <a:lnTo>
                  <a:pt x="0" y="549249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250" noProof="0"/>
          </a:p>
        </p:txBody>
      </p:sp>
      <p:pic>
        <p:nvPicPr>
          <p:cNvPr id="12" name="Picture 11" descr="A close-up of a wood block&#10;&#10;AI-generated content may be incorrect.">
            <a:extLst>
              <a:ext uri="{FF2B5EF4-FFF2-40B4-BE49-F238E27FC236}">
                <a16:creationId xmlns:a16="http://schemas.microsoft.com/office/drawing/2014/main" id="{2805A6A3-20DB-687F-59BB-CE1B28C4902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181" y="1656726"/>
            <a:ext cx="1786137" cy="165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56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BFFE449F-E31D-5F5A-17E7-FB4A0D245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BE002B-FCED-20DD-1D2E-5F6CD21CB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750454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EA8517E-AE6F-A502-316D-A1A8708DBE63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85655-C4B3-0EDC-533E-863E901E2C83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I Do: Wooden Block Mass 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4874F-D72A-337F-0A95-20BE219E1D83}"/>
              </a:ext>
            </a:extLst>
          </p:cNvPr>
          <p:cNvSpPr txBox="1"/>
          <p:nvPr/>
        </p:nvSpPr>
        <p:spPr>
          <a:xfrm>
            <a:off x="2084400" y="20628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Wooden Block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D5082-9FC3-5081-64CF-62CE61D227E1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Block side went down.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760B0F9-73CF-F2BC-04E8-6965EE0117CF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791510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Wooden Block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DE8EBE-ACE0-6ED0-26A4-7393C493962F}"/>
              </a:ext>
            </a:extLst>
          </p:cNvPr>
          <p:cNvGrpSpPr/>
          <p:nvPr/>
        </p:nvGrpSpPr>
        <p:grpSpPr>
          <a:xfrm>
            <a:off x="5058888" y="2293632"/>
            <a:ext cx="3724507" cy="2504659"/>
            <a:chOff x="631148" y="1107182"/>
            <a:chExt cx="8357400" cy="5620190"/>
          </a:xfrm>
        </p:grpSpPr>
        <p:pic>
          <p:nvPicPr>
            <p:cNvPr id="29" name="Picture 28" descr="A pair of yellow buckets from a rope&#10;&#10;AI-generated content may be incorrect.">
              <a:extLst>
                <a:ext uri="{FF2B5EF4-FFF2-40B4-BE49-F238E27FC236}">
                  <a16:creationId xmlns:a16="http://schemas.microsoft.com/office/drawing/2014/main" id="{FB14F49B-FABD-7604-E953-05869E971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25004" y="1860992"/>
              <a:ext cx="2515660" cy="41456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6213DFE-0CF8-C52B-F76D-1359B0BE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2960" y="3614588"/>
              <a:ext cx="2599748" cy="21347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58D5E2-EB1F-09AF-59BA-1D4528FC9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88800" y="4112942"/>
              <a:ext cx="2599748" cy="1815593"/>
            </a:xfrm>
            <a:prstGeom prst="rect">
              <a:avLst/>
            </a:prstGeom>
          </p:spPr>
        </p:pic>
        <p:pic>
          <p:nvPicPr>
            <p:cNvPr id="32" name="Picture 31" descr="A pair of yellow buckets from a rope&#10;&#10;AI-generated content may be incorrect.">
              <a:extLst>
                <a:ext uri="{FF2B5EF4-FFF2-40B4-BE49-F238E27FC236}">
                  <a16:creationId xmlns:a16="http://schemas.microsoft.com/office/drawing/2014/main" id="{B1D10AF0-61E5-E671-51B4-AC066F993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8686" y="1197988"/>
              <a:ext cx="2515660" cy="4145600"/>
            </a:xfrm>
            <a:prstGeom prst="rect">
              <a:avLst/>
            </a:prstGeom>
          </p:spPr>
        </p:pic>
        <p:pic>
          <p:nvPicPr>
            <p:cNvPr id="33" name="Picture 32" descr="A green and blue cone&#10;&#10;AI-generated content may be incorrect.">
              <a:extLst>
                <a:ext uri="{FF2B5EF4-FFF2-40B4-BE49-F238E27FC236}">
                  <a16:creationId xmlns:a16="http://schemas.microsoft.com/office/drawing/2014/main" id="{D7DCBE6E-864A-B5B8-2E61-1A0970C4C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016113" y="1107182"/>
              <a:ext cx="3111774" cy="5620190"/>
            </a:xfrm>
            <a:prstGeom prst="rect">
              <a:avLst/>
            </a:prstGeom>
          </p:spPr>
        </p:pic>
        <p:pic>
          <p:nvPicPr>
            <p:cNvPr id="34" name="Picture 33" descr="A blue and yellow object with a triangle&#10;&#10;AI-generated content may be incorrect.">
              <a:extLst>
                <a:ext uri="{FF2B5EF4-FFF2-40B4-BE49-F238E27FC236}">
                  <a16:creationId xmlns:a16="http://schemas.microsoft.com/office/drawing/2014/main" id="{E25459CE-956C-AE57-B888-37CE69B5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487854">
              <a:off x="1426731" y="1118333"/>
              <a:ext cx="6531748" cy="148870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5E1B6B1-2384-14FF-EA95-E0CF66A26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1148" y="3498896"/>
              <a:ext cx="2427412" cy="1822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78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C48A94F4-6052-BB09-9D12-D1351EC2D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DF5A167-0B6E-0873-839E-8F4F15346DA6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365298-60ED-09DC-9CF8-EA05E2173B13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We Do: Rock Mass Text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505508-791F-B597-3F6C-BB138C556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970832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DE76C3-4839-5DD1-F498-F594F7DE5076}"/>
              </a:ext>
            </a:extLst>
          </p:cNvPr>
          <p:cNvSpPr txBox="1"/>
          <p:nvPr/>
        </p:nvSpPr>
        <p:spPr>
          <a:xfrm>
            <a:off x="2084400" y="20628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E5C4B-D226-2EE1-5023-134166A603E6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Rock side went down.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E8183F1-A875-740A-5A62-9292D560C92E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Rock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19D730-0FEC-CE8B-50BA-F013F111E56B}"/>
              </a:ext>
            </a:extLst>
          </p:cNvPr>
          <p:cNvGrpSpPr/>
          <p:nvPr/>
        </p:nvGrpSpPr>
        <p:grpSpPr>
          <a:xfrm>
            <a:off x="5058888" y="2293632"/>
            <a:ext cx="3724507" cy="2504659"/>
            <a:chOff x="631148" y="1107182"/>
            <a:chExt cx="8357400" cy="5620190"/>
          </a:xfrm>
        </p:grpSpPr>
        <p:pic>
          <p:nvPicPr>
            <p:cNvPr id="3" name="Picture 2" descr="A pair of yellow buckets from a rope&#10;&#10;AI-generated content may be incorrect.">
              <a:extLst>
                <a:ext uri="{FF2B5EF4-FFF2-40B4-BE49-F238E27FC236}">
                  <a16:creationId xmlns:a16="http://schemas.microsoft.com/office/drawing/2014/main" id="{799C7A3D-B35B-9ECE-A912-5D13CE49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25004" y="1860992"/>
              <a:ext cx="2515660" cy="4145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128F3C-B833-F30E-0289-BC0711FA3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72489" y="3933791"/>
              <a:ext cx="1963632" cy="14097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F8EC7B-1987-E6BC-0B07-8BA76656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88800" y="4112942"/>
              <a:ext cx="2599748" cy="1815593"/>
            </a:xfrm>
            <a:prstGeom prst="rect">
              <a:avLst/>
            </a:prstGeom>
          </p:spPr>
        </p:pic>
        <p:pic>
          <p:nvPicPr>
            <p:cNvPr id="11" name="Picture 10" descr="A pair of yellow buckets from a rope&#10;&#10;AI-generated content may be incorrect.">
              <a:extLst>
                <a:ext uri="{FF2B5EF4-FFF2-40B4-BE49-F238E27FC236}">
                  <a16:creationId xmlns:a16="http://schemas.microsoft.com/office/drawing/2014/main" id="{D31566AC-D63D-F58C-3A42-BAD86278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8686" y="1197988"/>
              <a:ext cx="2515660" cy="4145600"/>
            </a:xfrm>
            <a:prstGeom prst="rect">
              <a:avLst/>
            </a:prstGeom>
          </p:spPr>
        </p:pic>
        <p:pic>
          <p:nvPicPr>
            <p:cNvPr id="12" name="Picture 11" descr="A green and blue cone&#10;&#10;AI-generated content may be incorrect.">
              <a:extLst>
                <a:ext uri="{FF2B5EF4-FFF2-40B4-BE49-F238E27FC236}">
                  <a16:creationId xmlns:a16="http://schemas.microsoft.com/office/drawing/2014/main" id="{FC0A0C7E-8013-F347-2420-E77BBE5A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016113" y="1107182"/>
              <a:ext cx="3111774" cy="5620190"/>
            </a:xfrm>
            <a:prstGeom prst="rect">
              <a:avLst/>
            </a:prstGeom>
          </p:spPr>
        </p:pic>
        <p:pic>
          <p:nvPicPr>
            <p:cNvPr id="15" name="Picture 14" descr="A blue and yellow object with a triangle&#10;&#10;AI-generated content may be incorrect.">
              <a:extLst>
                <a:ext uri="{FF2B5EF4-FFF2-40B4-BE49-F238E27FC236}">
                  <a16:creationId xmlns:a16="http://schemas.microsoft.com/office/drawing/2014/main" id="{9BB93896-E257-E72F-AC64-63F41132F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487854">
              <a:off x="1426731" y="1118333"/>
              <a:ext cx="6531748" cy="14887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9665F1-021D-B921-8334-19FF43DF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1148" y="3498896"/>
              <a:ext cx="2427412" cy="1822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080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colorful toy on a black background&#10;&#10;AI-generated content may be incorrect.">
            <a:extLst>
              <a:ext uri="{FF2B5EF4-FFF2-40B4-BE49-F238E27FC236}">
                <a16:creationId xmlns:a16="http://schemas.microsoft.com/office/drawing/2014/main" id="{09A4DE19-2EA1-7AC9-6D86-9EFBEC17D7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572" y="2293205"/>
            <a:ext cx="5954748" cy="3349546"/>
          </a:xfrm>
          <a:prstGeom prst="rect">
            <a:avLst/>
          </a:prstGeom>
        </p:spPr>
      </p:pic>
      <p:pic>
        <p:nvPicPr>
          <p:cNvPr id="42" name="Picture 41" descr="A blue and yellow balance scale&#10;&#10;AI-generated content may be incorrect.">
            <a:extLst>
              <a:ext uri="{FF2B5EF4-FFF2-40B4-BE49-F238E27FC236}">
                <a16:creationId xmlns:a16="http://schemas.microsoft.com/office/drawing/2014/main" id="{CC485756-3E5B-9CF6-8EC5-F9295C83D0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3041974" y="2285679"/>
            <a:ext cx="6007941" cy="33794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531C04-11FF-5E00-C6AA-A658010052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8150" y="1268413"/>
            <a:ext cx="8237538" cy="664797"/>
          </a:xfrm>
        </p:spPr>
        <p:txBody>
          <a:bodyPr/>
          <a:lstStyle/>
          <a:p>
            <a:r>
              <a:rPr lang="en-AU" noProof="0"/>
              <a:t>We tested a sponge, and the balance only went down a little</a:t>
            </a:r>
            <a:r>
              <a:rPr lang="en-AU"/>
              <a:t>. W</a:t>
            </a:r>
            <a:r>
              <a:rPr lang="en-AU" noProof="0"/>
              <a:t>hat could you write about the mass of the sponge in the table?</a:t>
            </a:r>
          </a:p>
        </p:txBody>
      </p:sp>
      <p:pic>
        <p:nvPicPr>
          <p:cNvPr id="8" name="Picture 2" descr="Generated image">
            <a:extLst>
              <a:ext uri="{FF2B5EF4-FFF2-40B4-BE49-F238E27FC236}">
                <a16:creationId xmlns:a16="http://schemas.microsoft.com/office/drawing/2014/main" id="{427C33DB-AB56-A993-8D4F-9D9F726FB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994" r="-6612"/>
          <a:stretch>
            <a:fillRect/>
          </a:stretch>
        </p:blipFill>
        <p:spPr bwMode="auto">
          <a:xfrm rot="598463">
            <a:off x="6788297" y="3847500"/>
            <a:ext cx="2082012" cy="5950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552B92-5D9D-1900-195A-2A4BADF4E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08886"/>
              </p:ext>
            </p:extLst>
          </p:nvPr>
        </p:nvGraphicFramePr>
        <p:xfrm>
          <a:off x="438150" y="2454046"/>
          <a:ext cx="3226865" cy="107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5787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1881078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527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A8686F7-EB10-EB4F-C066-FD64E6EF8407}"/>
              </a:ext>
            </a:extLst>
          </p:cNvPr>
          <p:cNvSpPr txBox="1"/>
          <p:nvPr/>
        </p:nvSpPr>
        <p:spPr>
          <a:xfrm>
            <a:off x="1805578" y="2435069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Sponge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656BDB2-5721-9867-6C0D-284CA73476D5}"/>
              </a:ext>
            </a:extLst>
          </p:cNvPr>
          <p:cNvSpPr txBox="1">
            <a:spLocks/>
          </p:cNvSpPr>
          <p:nvPr/>
        </p:nvSpPr>
        <p:spPr>
          <a:xfrm>
            <a:off x="362158" y="2126266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Sponge Mass Observation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094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4D055-7856-46F7-FF8C-F83DE82C9F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8413"/>
            <a:ext cx="8237538" cy="332399"/>
          </a:xfrm>
        </p:spPr>
        <p:txBody>
          <a:bodyPr/>
          <a:lstStyle/>
          <a:p>
            <a:r>
              <a:rPr lang="en-AU" noProof="0"/>
              <a:t>All matter has mass and takes up space.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DB6BC-37D2-2E61-F860-E917E2C91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/>
              <a:t>All Matter Takes Up Space</a:t>
            </a:r>
          </a:p>
        </p:txBody>
      </p:sp>
      <p:pic>
        <p:nvPicPr>
          <p:cNvPr id="6" name="Picture 5" descr="A table with a black frame&#10;&#10;AI-generated content may be incorrect.">
            <a:extLst>
              <a:ext uri="{FF2B5EF4-FFF2-40B4-BE49-F238E27FC236}">
                <a16:creationId xmlns:a16="http://schemas.microsoft.com/office/drawing/2014/main" id="{DB0FF23F-4FCF-7B4A-86C8-5FC33C97B2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385" y="1745673"/>
            <a:ext cx="4563052" cy="456305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DE8502E2-D1C3-4EB4-FBCC-08097EBFBB1B}"/>
              </a:ext>
            </a:extLst>
          </p:cNvPr>
          <p:cNvSpPr/>
          <p:nvPr/>
        </p:nvSpPr>
        <p:spPr>
          <a:xfrm rot="4113607">
            <a:off x="2512862" y="3475653"/>
            <a:ext cx="2524662" cy="284024"/>
          </a:xfrm>
          <a:custGeom>
            <a:avLst/>
            <a:gdLst/>
            <a:ahLst/>
            <a:cxnLst/>
            <a:rect l="l" t="t" r="r" b="b"/>
            <a:pathLst>
              <a:path w="8290560" h="932688">
                <a:moveTo>
                  <a:pt x="0" y="0"/>
                </a:moveTo>
                <a:lnTo>
                  <a:pt x="8290560" y="0"/>
                </a:lnTo>
                <a:lnTo>
                  <a:pt x="8290560" y="932688"/>
                </a:lnTo>
                <a:lnTo>
                  <a:pt x="0" y="93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3ED922B-90B6-1099-90BE-7053CEA70806}"/>
              </a:ext>
            </a:extLst>
          </p:cNvPr>
          <p:cNvSpPr/>
          <p:nvPr/>
        </p:nvSpPr>
        <p:spPr>
          <a:xfrm rot="4113607">
            <a:off x="3778774" y="3346170"/>
            <a:ext cx="2524662" cy="284024"/>
          </a:xfrm>
          <a:custGeom>
            <a:avLst/>
            <a:gdLst/>
            <a:ahLst/>
            <a:cxnLst/>
            <a:rect l="l" t="t" r="r" b="b"/>
            <a:pathLst>
              <a:path w="8290560" h="932688">
                <a:moveTo>
                  <a:pt x="0" y="0"/>
                </a:moveTo>
                <a:lnTo>
                  <a:pt x="8290560" y="0"/>
                </a:lnTo>
                <a:lnTo>
                  <a:pt x="8290560" y="932688"/>
                </a:lnTo>
                <a:lnTo>
                  <a:pt x="0" y="93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9F031-F282-C6E9-0374-AB9BD5DC2F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52034" y="2510852"/>
            <a:ext cx="5971965" cy="33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15764 -0.04167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20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17118 -0.0273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-136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2222E-6 -4.81481E-6 L 0.06527 -0.0085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31165-0DBF-9DFE-9804-B084F917F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1EBAD1CF-6379-009E-CC2B-85193066EA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8" descr="Generated image">
            <a:extLst>
              <a:ext uri="{FF2B5EF4-FFF2-40B4-BE49-F238E27FC236}">
                <a16:creationId xmlns:a16="http://schemas.microsoft.com/office/drawing/2014/main" id="{3E8F142B-CC9F-79C3-15FF-3E6BACBE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60297" y="4199665"/>
            <a:ext cx="1934519" cy="19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908EB-1950-0EB5-782A-FB71FE6FB7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78936" y="3831915"/>
            <a:ext cx="5971965" cy="33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22083 0.000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23142 -0.00139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9A8FEEEF-39EA-3621-DA22-54771C3A5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87ED4B-2846-3DB9-1D9B-1676A98C2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09196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B9831D7-F971-F37D-FD28-506FB34A3E1D}"/>
              </a:ext>
            </a:extLst>
          </p:cNvPr>
          <p:cNvGrpSpPr/>
          <p:nvPr/>
        </p:nvGrpSpPr>
        <p:grpSpPr>
          <a:xfrm>
            <a:off x="5174287" y="2646000"/>
            <a:ext cx="3518067" cy="2193046"/>
            <a:chOff x="5174285" y="2509213"/>
            <a:chExt cx="4201611" cy="2619145"/>
          </a:xfrm>
        </p:grpSpPr>
        <p:pic>
          <p:nvPicPr>
            <p:cNvPr id="42" name="Picture 8" descr="Generated image">
              <a:extLst>
                <a:ext uri="{FF2B5EF4-FFF2-40B4-BE49-F238E27FC236}">
                  <a16:creationId xmlns:a16="http://schemas.microsoft.com/office/drawing/2014/main" id="{4F54364E-4D5F-DCCB-DB39-AB97A02B1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74285" y="2659835"/>
              <a:ext cx="1849704" cy="184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033484-9690-9536-C3F5-E0C336E10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6416691" y="2509213"/>
              <a:ext cx="2959205" cy="2619145"/>
            </a:xfrm>
            <a:prstGeom prst="rect">
              <a:avLst/>
            </a:prstGeom>
          </p:spPr>
        </p:pic>
      </p:grp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1C8501-348F-4BCA-75F2-FB207534C1F6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B9DD04-E034-3650-61D0-6930134B0FC5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I Do: Wooden Block Space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02807-5154-6012-C50D-760567A3B888}"/>
              </a:ext>
            </a:extLst>
          </p:cNvPr>
          <p:cNvSpPr txBox="1"/>
          <p:nvPr/>
        </p:nvSpPr>
        <p:spPr>
          <a:xfrm>
            <a:off x="2084400" y="4021200"/>
            <a:ext cx="214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cannot fit where the block 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34ED5-BECE-E545-019B-DE62FE4F9F35}"/>
              </a:ext>
            </a:extLst>
          </p:cNvPr>
          <p:cNvSpPr txBox="1"/>
          <p:nvPr/>
        </p:nvSpPr>
        <p:spPr>
          <a:xfrm>
            <a:off x="2084400" y="20628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Wooden Block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C4D21-D68D-4B5E-E8BA-384770705105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Block side went down.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21F0B6B-2F4D-ED4C-5682-F2EE0E15CF29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791510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Wooden Block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32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B900D-7AD3-AB97-E1C6-368DFD63E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D9CDC046-ED27-26B1-E63F-730E9A5209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75B53D43-B5FB-8E90-488E-F9333E944F88}"/>
              </a:ext>
            </a:extLst>
          </p:cNvPr>
          <p:cNvSpPr/>
          <p:nvPr/>
        </p:nvSpPr>
        <p:spPr>
          <a:xfrm rot="10592119">
            <a:off x="4458476" y="4657409"/>
            <a:ext cx="1538160" cy="1019031"/>
          </a:xfrm>
          <a:custGeom>
            <a:avLst/>
            <a:gdLst/>
            <a:ahLst/>
            <a:cxnLst/>
            <a:rect l="l" t="t" r="r" b="b"/>
            <a:pathLst>
              <a:path w="8290560" h="5492496">
                <a:moveTo>
                  <a:pt x="0" y="0"/>
                </a:moveTo>
                <a:lnTo>
                  <a:pt x="8290560" y="0"/>
                </a:lnTo>
                <a:lnTo>
                  <a:pt x="8290560" y="5492496"/>
                </a:lnTo>
                <a:lnTo>
                  <a:pt x="0" y="54924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250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2B68D-FE07-73EA-15F3-021B05AF9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78936" y="3831915"/>
            <a:ext cx="5971965" cy="33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22083 0.000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-0.22465 -0.004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9C3F0027-7F5A-A175-6806-E41F5C02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C913C6-BEBA-CBC5-115D-2705A281F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09196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673C73A-3227-CA5C-8247-7F2A607F0492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AB5A9-BE92-DE97-D9D9-5727D9F06012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We Do: Rock Space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32096-8CC1-7885-6513-45800788586F}"/>
              </a:ext>
            </a:extLst>
          </p:cNvPr>
          <p:cNvSpPr txBox="1"/>
          <p:nvPr/>
        </p:nvSpPr>
        <p:spPr>
          <a:xfrm>
            <a:off x="2084400" y="4021200"/>
            <a:ext cx="214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cannot fit where the rock is.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A4CEE-482C-53AB-8D6E-B9774FE1A5E4}"/>
              </a:ext>
            </a:extLst>
          </p:cNvPr>
          <p:cNvGrpSpPr/>
          <p:nvPr/>
        </p:nvGrpSpPr>
        <p:grpSpPr>
          <a:xfrm>
            <a:off x="5280201" y="2646000"/>
            <a:ext cx="3395487" cy="2193046"/>
            <a:chOff x="5296865" y="2935313"/>
            <a:chExt cx="3395487" cy="219304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CDA9876-4622-0D6B-B0F4-D40A817C6861}"/>
                </a:ext>
              </a:extLst>
            </p:cNvPr>
            <p:cNvSpPr/>
            <p:nvPr/>
          </p:nvSpPr>
          <p:spPr>
            <a:xfrm rot="10592119">
              <a:off x="5296865" y="3339836"/>
              <a:ext cx="1273637" cy="843784"/>
            </a:xfrm>
            <a:custGeom>
              <a:avLst/>
              <a:gdLst/>
              <a:ahLst/>
              <a:cxnLst/>
              <a:rect l="l" t="t" r="r" b="b"/>
              <a:pathLst>
                <a:path w="8290560" h="5492496">
                  <a:moveTo>
                    <a:pt x="0" y="0"/>
                  </a:moveTo>
                  <a:lnTo>
                    <a:pt x="8290560" y="0"/>
                  </a:lnTo>
                  <a:lnTo>
                    <a:pt x="8290560" y="5492496"/>
                  </a:lnTo>
                  <a:lnTo>
                    <a:pt x="0" y="5492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250" noProof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BE3279-7F61-BD1A-951A-DB7D941B9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6214569" y="2935313"/>
              <a:ext cx="2477783" cy="219304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A08C007-7455-5EE0-E0E1-10FE70BEFC68}"/>
              </a:ext>
            </a:extLst>
          </p:cNvPr>
          <p:cNvSpPr txBox="1"/>
          <p:nvPr/>
        </p:nvSpPr>
        <p:spPr>
          <a:xfrm>
            <a:off x="2084400" y="20628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95DE6-4176-AE3C-CFEA-784A1BC31A16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Rock side went down.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6C303E-E159-5610-0BCD-82DBA4BA24C0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Rock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2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23D7A-4FCD-3FB2-CABC-E8CB19F6E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6D6F-67D3-1FF8-9881-E3BA7D1C94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9752"/>
            <a:ext cx="8237538" cy="332399"/>
          </a:xfrm>
        </p:spPr>
        <p:txBody>
          <a:bodyPr/>
          <a:lstStyle/>
          <a:p>
            <a:r>
              <a:rPr lang="en-AU" noProof="0"/>
              <a:t>Thumbs up if this picture shows that the sponge takes up space.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2AA0A-36CA-FDB0-B8C1-576C5D6346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/>
              <a:t>Evidence of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B4CE4-8E8F-A7FC-3CDC-F925F85C4FD8}"/>
              </a:ext>
            </a:extLst>
          </p:cNvPr>
          <p:cNvSpPr txBox="1"/>
          <p:nvPr/>
        </p:nvSpPr>
        <p:spPr>
          <a:xfrm>
            <a:off x="1112804" y="2777715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i="0" noProof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19AFD-1B11-A88B-2874-7F1DA7A9DA6A}"/>
              </a:ext>
            </a:extLst>
          </p:cNvPr>
          <p:cNvSpPr txBox="1"/>
          <p:nvPr/>
        </p:nvSpPr>
        <p:spPr>
          <a:xfrm>
            <a:off x="1112804" y="2100935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i="0" noProof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Yes</a:t>
            </a:r>
            <a:endParaRPr lang="en-AU" sz="2400" i="0" noProof="0">
              <a:solidFill>
                <a:schemeClr val="tx1"/>
              </a:solidFill>
              <a:latin typeface="Calibr"/>
            </a:endParaRPr>
          </a:p>
        </p:txBody>
      </p:sp>
      <p:pic>
        <p:nvPicPr>
          <p:cNvPr id="10" name="Graphic 10" descr="Thumbs up sign with solid fill">
            <a:extLst>
              <a:ext uri="{FF2B5EF4-FFF2-40B4-BE49-F238E27FC236}">
                <a16:creationId xmlns:a16="http://schemas.microsoft.com/office/drawing/2014/main" id="{7B3137EF-D115-78AB-F38E-79F32D3003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1800" y="1925817"/>
            <a:ext cx="659267" cy="659267"/>
          </a:xfrm>
          <a:prstGeom prst="rect">
            <a:avLst/>
          </a:prstGeom>
        </p:spPr>
      </p:pic>
      <p:pic>
        <p:nvPicPr>
          <p:cNvPr id="11" name="Graphic 13" descr="Thumbs Down with solid fill">
            <a:extLst>
              <a:ext uri="{FF2B5EF4-FFF2-40B4-BE49-F238E27FC236}">
                <a16:creationId xmlns:a16="http://schemas.microsoft.com/office/drawing/2014/main" id="{3BA71577-4215-F08C-6781-B140B5F1B5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325" y="2767248"/>
            <a:ext cx="628650" cy="628650"/>
          </a:xfrm>
          <a:prstGeom prst="rect">
            <a:avLst/>
          </a:prstGeom>
        </p:spPr>
      </p:pic>
      <p:pic>
        <p:nvPicPr>
          <p:cNvPr id="7" name="Picture 2" descr="Generated image">
            <a:extLst>
              <a:ext uri="{FF2B5EF4-FFF2-40B4-BE49-F238E27FC236}">
                <a16:creationId xmlns:a16="http://schemas.microsoft.com/office/drawing/2014/main" id="{277FE7EA-445D-B7D0-9D94-813DD2180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325" y="3672780"/>
            <a:ext cx="3386598" cy="17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FE28E6-5352-673E-66DC-6DF65AB425F4}"/>
              </a:ext>
            </a:extLst>
          </p:cNvPr>
          <p:cNvGrpSpPr/>
          <p:nvPr/>
        </p:nvGrpSpPr>
        <p:grpSpPr>
          <a:xfrm>
            <a:off x="4037514" y="4262617"/>
            <a:ext cx="1278565" cy="310098"/>
            <a:chOff x="4303059" y="1279151"/>
            <a:chExt cx="1575854" cy="3822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651FA6D-4B8B-F6D3-D3D1-BAB430AECE6F}"/>
                    </a:ext>
                  </a:extLst>
                </p14:cNvPr>
                <p14:cNvContentPartPr/>
                <p14:nvPr/>
              </p14:nvContentPartPr>
              <p14:xfrm>
                <a:off x="4303059" y="1471777"/>
                <a:ext cx="1575854" cy="17532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651FA6D-4B8B-F6D3-D3D1-BAB430AECE6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85313" y="1454245"/>
                  <a:ext cx="1610459" cy="517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58EF583-EE71-F279-16B7-3BEFC448F63B}"/>
                    </a:ext>
                  </a:extLst>
                </p14:cNvPr>
                <p14:cNvContentPartPr/>
                <p14:nvPr/>
              </p14:nvContentPartPr>
              <p14:xfrm rot="20822931">
                <a:off x="5671735" y="1279151"/>
                <a:ext cx="182880" cy="204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58EF583-EE71-F279-16B7-3BEFC448F6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822931">
                  <a:off x="5654023" y="1261468"/>
                  <a:ext cx="217419" cy="239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3844699-DA97-608D-7EA8-5C3A52567E19}"/>
                    </a:ext>
                  </a:extLst>
                </p14:cNvPr>
                <p14:cNvContentPartPr/>
                <p14:nvPr/>
              </p14:nvContentPartPr>
              <p14:xfrm rot="777069" flipH="1">
                <a:off x="5658336" y="1456672"/>
                <a:ext cx="182880" cy="204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3844699-DA97-608D-7EA8-5C3A52567E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777069" flipH="1">
                  <a:off x="5640624" y="1438989"/>
                  <a:ext cx="217419" cy="23916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7" name="Picture 16" descr="A hand holding a sponge&#10;&#10;AI-generated content may be incorrect.">
            <a:extLst>
              <a:ext uri="{FF2B5EF4-FFF2-40B4-BE49-F238E27FC236}">
                <a16:creationId xmlns:a16="http://schemas.microsoft.com/office/drawing/2014/main" id="{B562CF0C-7A93-C98D-3E36-535CD0D563A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2069" y="2059685"/>
            <a:ext cx="3613795" cy="39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F9FC1-5EB5-79B6-65BE-047578E88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965BB6A-DD33-8FAF-52B9-986C6386F81B}"/>
              </a:ext>
            </a:extLst>
          </p:cNvPr>
          <p:cNvSpPr/>
          <p:nvPr/>
        </p:nvSpPr>
        <p:spPr>
          <a:xfrm>
            <a:off x="1124705" y="4023773"/>
            <a:ext cx="1452929" cy="6918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AA8596A-6C19-6205-4BAC-2C44FC6EA5F6}"/>
                  </a:ext>
                </a:extLst>
              </p14:cNvPr>
              <p14:cNvContentPartPr/>
              <p14:nvPr/>
            </p14:nvContentPartPr>
            <p14:xfrm rot="4237284" flipH="1">
              <a:off x="4659904" y="5913728"/>
              <a:ext cx="560687" cy="269578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AA8596A-6C19-6205-4BAC-2C44FC6EA5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4237284" flipH="1">
                <a:off x="4650553" y="5904370"/>
                <a:ext cx="579389" cy="28829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05971D2E-A81E-7A4F-EBED-E98C205FDFBA}"/>
              </a:ext>
            </a:extLst>
          </p:cNvPr>
          <p:cNvSpPr/>
          <p:nvPr/>
        </p:nvSpPr>
        <p:spPr>
          <a:xfrm>
            <a:off x="2782113" y="2589263"/>
            <a:ext cx="3579774" cy="1313205"/>
          </a:xfrm>
          <a:custGeom>
            <a:avLst/>
            <a:gdLst>
              <a:gd name="csX0" fmla="*/ 0 w 3579774"/>
              <a:gd name="csY0" fmla="*/ 656603 h 1313205"/>
              <a:gd name="csX1" fmla="*/ 1789887 w 3579774"/>
              <a:gd name="csY1" fmla="*/ 0 h 1313205"/>
              <a:gd name="csX2" fmla="*/ 3579774 w 3579774"/>
              <a:gd name="csY2" fmla="*/ 656603 h 1313205"/>
              <a:gd name="csX3" fmla="*/ 1789887 w 3579774"/>
              <a:gd name="csY3" fmla="*/ 1313206 h 1313205"/>
              <a:gd name="csX4" fmla="*/ 0 w 3579774"/>
              <a:gd name="csY4" fmla="*/ 656603 h 13132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579774" h="1313205" fill="none" extrusionOk="0">
                <a:moveTo>
                  <a:pt x="0" y="656603"/>
                </a:moveTo>
                <a:cubicBezTo>
                  <a:pt x="16495" y="278293"/>
                  <a:pt x="897593" y="6350"/>
                  <a:pt x="1789887" y="0"/>
                </a:cubicBezTo>
                <a:cubicBezTo>
                  <a:pt x="2809181" y="52591"/>
                  <a:pt x="3565201" y="293658"/>
                  <a:pt x="3579774" y="656603"/>
                </a:cubicBezTo>
                <a:cubicBezTo>
                  <a:pt x="3657162" y="1030457"/>
                  <a:pt x="2676273" y="1266592"/>
                  <a:pt x="1789887" y="1313206"/>
                </a:cubicBezTo>
                <a:cubicBezTo>
                  <a:pt x="770509" y="1322412"/>
                  <a:pt x="10016" y="1005658"/>
                  <a:pt x="0" y="656603"/>
                </a:cubicBezTo>
                <a:close/>
              </a:path>
              <a:path w="3579774" h="1313205" stroke="0" extrusionOk="0">
                <a:moveTo>
                  <a:pt x="0" y="656603"/>
                </a:moveTo>
                <a:cubicBezTo>
                  <a:pt x="-62622" y="403837"/>
                  <a:pt x="751749" y="-20487"/>
                  <a:pt x="1789887" y="0"/>
                </a:cubicBezTo>
                <a:cubicBezTo>
                  <a:pt x="2788620" y="-1507"/>
                  <a:pt x="3547308" y="353102"/>
                  <a:pt x="3579774" y="656603"/>
                </a:cubicBezTo>
                <a:cubicBezTo>
                  <a:pt x="3550243" y="1029105"/>
                  <a:pt x="2751524" y="1345003"/>
                  <a:pt x="1789887" y="1313206"/>
                </a:cubicBezTo>
                <a:cubicBezTo>
                  <a:pt x="859360" y="1275672"/>
                  <a:pt x="-34755" y="1027207"/>
                  <a:pt x="0" y="6566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i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Matter is made of tiny particles.</a:t>
            </a:r>
            <a:endParaRPr lang="en-US" sz="2600" b="1">
              <a:solidFill>
                <a:schemeClr val="tx1"/>
              </a:solidFill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EBC36AA-9A92-E8E0-F293-4832AEF9C5E6}"/>
              </a:ext>
            </a:extLst>
          </p:cNvPr>
          <p:cNvSpPr/>
          <p:nvPr/>
        </p:nvSpPr>
        <p:spPr>
          <a:xfrm flipH="1">
            <a:off x="6309453" y="922590"/>
            <a:ext cx="3246753" cy="4288501"/>
          </a:xfrm>
          <a:custGeom>
            <a:avLst/>
            <a:gdLst/>
            <a:ahLst/>
            <a:cxnLst/>
            <a:rect l="l" t="t" r="r" b="b"/>
            <a:pathLst>
              <a:path w="5907430" h="7802880">
                <a:moveTo>
                  <a:pt x="0" y="0"/>
                </a:moveTo>
                <a:lnTo>
                  <a:pt x="5907430" y="0"/>
                </a:lnTo>
                <a:lnTo>
                  <a:pt x="5907430" y="7802880"/>
                </a:lnTo>
                <a:lnTo>
                  <a:pt x="0" y="780288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7452086-E7DD-4507-7C34-5E91D558DD94}"/>
              </a:ext>
            </a:extLst>
          </p:cNvPr>
          <p:cNvSpPr/>
          <p:nvPr/>
        </p:nvSpPr>
        <p:spPr>
          <a:xfrm flipH="1">
            <a:off x="7065667" y="0"/>
            <a:ext cx="1784817" cy="2340743"/>
          </a:xfrm>
          <a:custGeom>
            <a:avLst/>
            <a:gdLst/>
            <a:ahLst/>
            <a:cxnLst/>
            <a:rect l="l" t="t" r="r" b="b"/>
            <a:pathLst>
              <a:path w="3247454" h="4258956">
                <a:moveTo>
                  <a:pt x="0" y="0"/>
                </a:moveTo>
                <a:lnTo>
                  <a:pt x="3247454" y="0"/>
                </a:lnTo>
                <a:lnTo>
                  <a:pt x="3247454" y="4258956"/>
                </a:lnTo>
                <a:lnTo>
                  <a:pt x="0" y="42589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7BB89-15F7-F4E4-F39D-4A9E65EEECB2}"/>
              </a:ext>
            </a:extLst>
          </p:cNvPr>
          <p:cNvSpPr txBox="1"/>
          <p:nvPr/>
        </p:nvSpPr>
        <p:spPr>
          <a:xfrm flipH="1">
            <a:off x="5294605" y="1087836"/>
            <a:ext cx="125912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i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Takes up no space</a:t>
            </a:r>
            <a:endParaRPr lang="en-US" sz="2200">
              <a:solidFill>
                <a:schemeClr val="tx1"/>
              </a:solidFill>
            </a:endParaRPr>
          </a:p>
        </p:txBody>
      </p:sp>
      <p:pic>
        <p:nvPicPr>
          <p:cNvPr id="16" name="Picture 8" descr="Generated image">
            <a:extLst>
              <a:ext uri="{FF2B5EF4-FFF2-40B4-BE49-F238E27FC236}">
                <a16:creationId xmlns:a16="http://schemas.microsoft.com/office/drawing/2014/main" id="{8161DDD2-B74D-47B3-A6F6-213BF249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68475" y="83961"/>
            <a:ext cx="1501060" cy="225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468F89-BB50-45A2-367E-8BE35AF4DF22}"/>
              </a:ext>
            </a:extLst>
          </p:cNvPr>
          <p:cNvSpPr txBox="1"/>
          <p:nvPr/>
        </p:nvSpPr>
        <p:spPr>
          <a:xfrm>
            <a:off x="343190" y="5071863"/>
            <a:ext cx="11726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fontAlgn="base">
              <a:spcAft>
                <a:spcPct val="0"/>
              </a:spcAft>
              <a:defRPr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defRPr>
            </a:lvl1pPr>
          </a:lstStyle>
          <a:p>
            <a:r>
              <a:rPr lang="en-US"/>
              <a:t>Takes up 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505B077-FDE3-A76D-0605-D2DA9BBBD30A}"/>
                  </a:ext>
                </a:extLst>
              </p14:cNvPr>
              <p14:cNvContentPartPr/>
              <p14:nvPr/>
            </p14:nvContentPartPr>
            <p14:xfrm rot="1130894" flipV="1">
              <a:off x="1068143" y="5958724"/>
              <a:ext cx="707339" cy="255507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505B077-FDE3-A76D-0605-D2DA9BBBD3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130894" flipV="1">
                <a:off x="1058789" y="5949381"/>
                <a:ext cx="726048" cy="274194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850990D-C00D-46E9-57B0-215101037796}"/>
              </a:ext>
            </a:extLst>
          </p:cNvPr>
          <p:cNvSpPr txBox="1"/>
          <p:nvPr/>
        </p:nvSpPr>
        <p:spPr>
          <a:xfrm flipH="1">
            <a:off x="685309" y="3033534"/>
            <a:ext cx="119455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i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Particles</a:t>
            </a:r>
            <a:endParaRPr lang="en-US" sz="2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1FBF70-C08E-640B-F2A8-2F4B3278E2B9}"/>
              </a:ext>
            </a:extLst>
          </p:cNvPr>
          <p:cNvSpPr txBox="1"/>
          <p:nvPr/>
        </p:nvSpPr>
        <p:spPr>
          <a:xfrm flipH="1">
            <a:off x="173641" y="1970096"/>
            <a:ext cx="1057540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914400" fontAlgn="base">
              <a:spcAft>
                <a:spcPct val="0"/>
              </a:spcAft>
              <a:defRPr sz="20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defRPr>
            </a:lvl1pPr>
          </a:lstStyle>
          <a:p>
            <a:r>
              <a:rPr lang="en-US"/>
              <a:t>Too small to see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A6F77-20CB-13F1-3FED-904E21B44B9E}"/>
              </a:ext>
            </a:extLst>
          </p:cNvPr>
          <p:cNvSpPr txBox="1"/>
          <p:nvPr/>
        </p:nvSpPr>
        <p:spPr>
          <a:xfrm flipH="1">
            <a:off x="1356775" y="1662319"/>
            <a:ext cx="1194554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defTabSz="914400" fontAlgn="base">
              <a:spcAft>
                <a:spcPct val="0"/>
              </a:spcAft>
              <a:defRPr sz="20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defRPr>
            </a:lvl1pPr>
          </a:lstStyle>
          <a:p>
            <a:r>
              <a:rPr lang="en-US"/>
              <a:t>Building blocks of matter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AADE622-6AED-3AB7-0A0E-D9270B1888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67955" y="4622647"/>
            <a:ext cx="1543559" cy="2315339"/>
          </a:xfrm>
          <a:prstGeom prst="rect">
            <a:avLst/>
          </a:prstGeom>
        </p:spPr>
      </p:pic>
      <p:pic>
        <p:nvPicPr>
          <p:cNvPr id="32" name="Picture 31" descr="A blue and green scale with yellow baskets&#10;&#10;AI-generated content may be incorrect.">
            <a:extLst>
              <a:ext uri="{FF2B5EF4-FFF2-40B4-BE49-F238E27FC236}">
                <a16:creationId xmlns:a16="http://schemas.microsoft.com/office/drawing/2014/main" id="{DA75BB57-43FC-3E18-341F-8F2D9418078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3064" y="4287223"/>
            <a:ext cx="3313215" cy="195917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6268A9E0-0542-E886-0997-A3080F0ED39F}"/>
              </a:ext>
            </a:extLst>
          </p:cNvPr>
          <p:cNvGrpSpPr/>
          <p:nvPr/>
        </p:nvGrpSpPr>
        <p:grpSpPr>
          <a:xfrm>
            <a:off x="92840" y="0"/>
            <a:ext cx="2782556" cy="1762648"/>
            <a:chOff x="836691" y="464520"/>
            <a:chExt cx="2180519" cy="138128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16BB0F9-D913-177F-82B5-F128FDE72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36691" y="536889"/>
              <a:ext cx="902998" cy="97970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B23C40F-752D-A1A9-3A7B-759A0610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930" y="464520"/>
              <a:ext cx="1381280" cy="1381280"/>
            </a:xfrm>
            <a:prstGeom prst="rect">
              <a:avLst/>
            </a:prstGeom>
          </p:spPr>
        </p:pic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812EC5C3-1002-E0B2-BCDB-2514A0234E0C}"/>
                </a:ext>
              </a:extLst>
            </p:cNvPr>
            <p:cNvSpPr/>
            <p:nvPr/>
          </p:nvSpPr>
          <p:spPr>
            <a:xfrm rot="14596398">
              <a:off x="873150" y="592552"/>
              <a:ext cx="996245" cy="993455"/>
            </a:xfrm>
            <a:custGeom>
              <a:avLst/>
              <a:gdLst/>
              <a:ahLst/>
              <a:cxnLst/>
              <a:rect l="l" t="t" r="r" b="b"/>
              <a:pathLst>
                <a:path w="2602658" h="2595368">
                  <a:moveTo>
                    <a:pt x="0" y="0"/>
                  </a:moveTo>
                  <a:lnTo>
                    <a:pt x="2602658" y="0"/>
                  </a:lnTo>
                  <a:lnTo>
                    <a:pt x="2602658" y="2595368"/>
                  </a:lnTo>
                  <a:lnTo>
                    <a:pt x="0" y="2595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280FD63-A385-6B4E-2FD8-D67601198A56}"/>
                  </a:ext>
                </a:extLst>
              </p14:cNvPr>
              <p14:cNvContentPartPr/>
              <p14:nvPr/>
            </p14:nvContentPartPr>
            <p14:xfrm flipH="1" flipV="1">
              <a:off x="6180949" y="2557692"/>
              <a:ext cx="830767" cy="399432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280FD63-A385-6B4E-2FD8-D67601198A5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flipH="1" flipV="1">
                <a:off x="6171594" y="2548319"/>
                <a:ext cx="849476" cy="418178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BCD9F40E-FCB9-678A-C7E0-2C80CBCA5023}"/>
              </a:ext>
            </a:extLst>
          </p:cNvPr>
          <p:cNvSpPr txBox="1"/>
          <p:nvPr/>
        </p:nvSpPr>
        <p:spPr>
          <a:xfrm flipH="1">
            <a:off x="6969279" y="3197577"/>
            <a:ext cx="85772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AU"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 mass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2D9C65-F3BA-51BE-C628-764B455AAD38}"/>
              </a:ext>
            </a:extLst>
          </p:cNvPr>
          <p:cNvSpPr txBox="1"/>
          <p:nvPr/>
        </p:nvSpPr>
        <p:spPr>
          <a:xfrm flipH="1">
            <a:off x="7908534" y="3197577"/>
            <a:ext cx="119073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AU"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 particles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DCE114B-B51A-0087-12A5-0AB94CCEBF36}"/>
                  </a:ext>
                </a:extLst>
              </p14:cNvPr>
              <p14:cNvContentPartPr/>
              <p14:nvPr/>
            </p14:nvContentPartPr>
            <p14:xfrm rot="17448383">
              <a:off x="8266449" y="2803981"/>
              <a:ext cx="374892" cy="268372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DCE114B-B51A-0087-12A5-0AB94CCEBF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17448383">
                <a:off x="8257095" y="2794628"/>
                <a:ext cx="393601" cy="28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CD2A55A-22FC-482D-C0E9-7431CEF252D8}"/>
                  </a:ext>
                </a:extLst>
              </p14:cNvPr>
              <p14:cNvContentPartPr/>
              <p14:nvPr/>
            </p14:nvContentPartPr>
            <p14:xfrm rot="4151617" flipH="1">
              <a:off x="7279428" y="2778670"/>
              <a:ext cx="374892" cy="268372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CD2A55A-22FC-482D-C0E9-7431CEF252D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4151617" flipH="1">
                <a:off x="7270074" y="2769317"/>
                <a:ext cx="393601" cy="28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A32DBDC-6CD8-30F3-B999-4D2B1A282F13}"/>
                  </a:ext>
                </a:extLst>
              </p14:cNvPr>
              <p14:cNvContentPartPr/>
              <p14:nvPr/>
            </p14:nvContentPartPr>
            <p14:xfrm rot="1046844" flipV="1">
              <a:off x="6530516" y="1880899"/>
              <a:ext cx="644940" cy="310086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A32DBDC-6CD8-30F3-B999-4D2B1A282F1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 rot="1046844" flipV="1">
                <a:off x="6521164" y="1871535"/>
                <a:ext cx="663644" cy="3288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A3E902C-5771-742A-A89B-9C2071910972}"/>
                  </a:ext>
                </a:extLst>
              </p14:cNvPr>
              <p14:cNvContentPartPr/>
              <p14:nvPr/>
            </p14:nvContentPartPr>
            <p14:xfrm rot="17586096" flipV="1">
              <a:off x="2364052" y="3610804"/>
              <a:ext cx="624177" cy="300103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A3E902C-5771-742A-A89B-9C207191097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7586096" flipV="1">
                <a:off x="2354698" y="3601437"/>
                <a:ext cx="642884" cy="318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093757D-1962-F61E-B895-83923109A467}"/>
                  </a:ext>
                </a:extLst>
              </p14:cNvPr>
              <p14:cNvContentPartPr/>
              <p14:nvPr/>
            </p14:nvContentPartPr>
            <p14:xfrm rot="16200000" flipH="1" flipV="1">
              <a:off x="1251036" y="3660493"/>
              <a:ext cx="488340" cy="234793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093757D-1962-F61E-B895-83923109A46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16200000" flipH="1" flipV="1">
                <a:off x="1241686" y="3651130"/>
                <a:ext cx="507039" cy="253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5694F2F-D5D3-1409-3C0E-D07B4928E0E7}"/>
                  </a:ext>
                </a:extLst>
              </p14:cNvPr>
              <p14:cNvContentPartPr/>
              <p14:nvPr/>
            </p14:nvContentPartPr>
            <p14:xfrm rot="15958403" flipH="1">
              <a:off x="1535179" y="2766882"/>
              <a:ext cx="355184" cy="170772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5694F2F-D5D3-1409-3C0E-D07B4928E0E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 rot="15958403" flipH="1">
                <a:off x="1525832" y="2757534"/>
                <a:ext cx="373878" cy="189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ED79EDC-62DF-0541-893E-8C666B7EDE9D}"/>
                  </a:ext>
                </a:extLst>
              </p14:cNvPr>
              <p14:cNvContentPartPr/>
              <p14:nvPr/>
            </p14:nvContentPartPr>
            <p14:xfrm rot="5236220">
              <a:off x="725872" y="2768576"/>
              <a:ext cx="355184" cy="170772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ED79EDC-62DF-0541-893E-8C666B7EDE9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 rot="5236220">
                <a:off x="716525" y="2759228"/>
                <a:ext cx="373878" cy="189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2E863DB-1F58-3B71-CEA8-F8716565E044}"/>
                  </a:ext>
                </a:extLst>
              </p14:cNvPr>
              <p14:cNvContentPartPr/>
              <p14:nvPr/>
            </p14:nvContentPartPr>
            <p14:xfrm rot="5116822" flipH="1">
              <a:off x="780005" y="4604071"/>
              <a:ext cx="520989" cy="250491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2E863DB-1F58-3B71-CEA8-F8716565E04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 rot="5116822" flipH="1">
                <a:off x="770657" y="4594714"/>
                <a:ext cx="539686" cy="269206"/>
              </a:xfrm>
              <a:prstGeom prst="rect">
                <a:avLst/>
              </a:prstGeom>
            </p:spPr>
          </p:pic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88A6D0FC-CBBB-EE6E-1702-44C7017BFF69}"/>
              </a:ext>
            </a:extLst>
          </p:cNvPr>
          <p:cNvSpPr txBox="1"/>
          <p:nvPr/>
        </p:nvSpPr>
        <p:spPr>
          <a:xfrm flipH="1">
            <a:off x="4461163" y="6364876"/>
            <a:ext cx="38563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US" sz="2200">
                <a:solidFill>
                  <a:srgbClr val="18181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How much stuff something has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936D9AF-2C72-C189-E3E8-9EC5B477B50C}"/>
                  </a:ext>
                </a:extLst>
              </p14:cNvPr>
              <p14:cNvContentPartPr/>
              <p14:nvPr/>
            </p14:nvContentPartPr>
            <p14:xfrm rot="11506007" flipV="1">
              <a:off x="5161411" y="733158"/>
              <a:ext cx="707339" cy="255507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936D9AF-2C72-C189-E3E8-9EC5B477B5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1506007" flipV="1">
                <a:off x="5152057" y="723815"/>
                <a:ext cx="726048" cy="27419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4DE7C2D5-B506-0278-C3ED-524734545515}"/>
              </a:ext>
            </a:extLst>
          </p:cNvPr>
          <p:cNvSpPr/>
          <p:nvPr/>
        </p:nvSpPr>
        <p:spPr>
          <a:xfrm>
            <a:off x="1124705" y="4002049"/>
            <a:ext cx="1452929" cy="683551"/>
          </a:xfrm>
          <a:custGeom>
            <a:avLst/>
            <a:gdLst>
              <a:gd name="csX0" fmla="*/ 0 w 1452929"/>
              <a:gd name="csY0" fmla="*/ 341776 h 683551"/>
              <a:gd name="csX1" fmla="*/ 726465 w 1452929"/>
              <a:gd name="csY1" fmla="*/ 0 h 683551"/>
              <a:gd name="csX2" fmla="*/ 1452930 w 1452929"/>
              <a:gd name="csY2" fmla="*/ 341776 h 683551"/>
              <a:gd name="csX3" fmla="*/ 726465 w 1452929"/>
              <a:gd name="csY3" fmla="*/ 683552 h 683551"/>
              <a:gd name="csX4" fmla="*/ 0 w 1452929"/>
              <a:gd name="csY4" fmla="*/ 341776 h 683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52929" h="683551" extrusionOk="0">
                <a:moveTo>
                  <a:pt x="0" y="341776"/>
                </a:moveTo>
                <a:cubicBezTo>
                  <a:pt x="-46512" y="155008"/>
                  <a:pt x="342166" y="16632"/>
                  <a:pt x="726465" y="0"/>
                </a:cubicBezTo>
                <a:cubicBezTo>
                  <a:pt x="1133814" y="12588"/>
                  <a:pt x="1453225" y="162027"/>
                  <a:pt x="1452930" y="341776"/>
                </a:cubicBezTo>
                <a:cubicBezTo>
                  <a:pt x="1447021" y="521619"/>
                  <a:pt x="1184265" y="751966"/>
                  <a:pt x="726465" y="683552"/>
                </a:cubicBezTo>
                <a:cubicBezTo>
                  <a:pt x="330098" y="665516"/>
                  <a:pt x="20191" y="568178"/>
                  <a:pt x="0" y="341776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Matter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9132AD-9AFA-DB48-7136-923B52E9C4A2}"/>
                  </a:ext>
                </a:extLst>
              </p14:cNvPr>
              <p14:cNvContentPartPr/>
              <p14:nvPr/>
            </p14:nvContentPartPr>
            <p14:xfrm rot="10399190" flipH="1">
              <a:off x="2576332" y="4303887"/>
              <a:ext cx="2226767" cy="461194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9132AD-9AFA-DB48-7136-923B52E9C4A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 rot="10399190" flipH="1">
                <a:off x="2566971" y="4294534"/>
                <a:ext cx="2245488" cy="47990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DD677B0-2307-4D84-F00A-E0B30C9A97DE}"/>
              </a:ext>
            </a:extLst>
          </p:cNvPr>
          <p:cNvSpPr txBox="1"/>
          <p:nvPr/>
        </p:nvSpPr>
        <p:spPr>
          <a:xfrm flipH="1">
            <a:off x="2952169" y="4194008"/>
            <a:ext cx="119455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i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Mass</a:t>
            </a:r>
            <a:endParaRPr lang="en-US" sz="2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1B2999-C5EB-C4DF-CE83-A9ADD200EECE}"/>
              </a:ext>
            </a:extLst>
          </p:cNvPr>
          <p:cNvSpPr/>
          <p:nvPr/>
        </p:nvSpPr>
        <p:spPr>
          <a:xfrm>
            <a:off x="7011716" y="2043793"/>
            <a:ext cx="1838768" cy="7066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53BFABC-B832-026A-CC1B-69A08D7983D9}"/>
              </a:ext>
            </a:extLst>
          </p:cNvPr>
          <p:cNvSpPr/>
          <p:nvPr/>
        </p:nvSpPr>
        <p:spPr>
          <a:xfrm>
            <a:off x="7065667" y="2044135"/>
            <a:ext cx="1784817" cy="683551"/>
          </a:xfrm>
          <a:custGeom>
            <a:avLst/>
            <a:gdLst>
              <a:gd name="csX0" fmla="*/ 0 w 1784817"/>
              <a:gd name="csY0" fmla="*/ 341776 h 683551"/>
              <a:gd name="csX1" fmla="*/ 892409 w 1784817"/>
              <a:gd name="csY1" fmla="*/ 0 h 683551"/>
              <a:gd name="csX2" fmla="*/ 1784818 w 1784817"/>
              <a:gd name="csY2" fmla="*/ 341776 h 683551"/>
              <a:gd name="csX3" fmla="*/ 892409 w 1784817"/>
              <a:gd name="csY3" fmla="*/ 683552 h 683551"/>
              <a:gd name="csX4" fmla="*/ 0 w 1784817"/>
              <a:gd name="csY4" fmla="*/ 341776 h 6835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84817" h="683551" extrusionOk="0">
                <a:moveTo>
                  <a:pt x="0" y="341776"/>
                </a:moveTo>
                <a:cubicBezTo>
                  <a:pt x="-39492" y="154707"/>
                  <a:pt x="445069" y="44758"/>
                  <a:pt x="892409" y="0"/>
                </a:cubicBezTo>
                <a:cubicBezTo>
                  <a:pt x="1391406" y="12588"/>
                  <a:pt x="1785113" y="162027"/>
                  <a:pt x="1784818" y="341776"/>
                </a:cubicBezTo>
                <a:cubicBezTo>
                  <a:pt x="1742588" y="466822"/>
                  <a:pt x="1428119" y="735356"/>
                  <a:pt x="892409" y="683552"/>
                </a:cubicBezTo>
                <a:cubicBezTo>
                  <a:pt x="404394" y="665516"/>
                  <a:pt x="20191" y="568178"/>
                  <a:pt x="0" y="341776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Nonmatter</a:t>
            </a:r>
          </a:p>
        </p:txBody>
      </p:sp>
    </p:spTree>
    <p:extLst>
      <p:ext uri="{BB962C8B-B14F-4D97-AF65-F5344CB8AC3E}">
        <p14:creationId xmlns:p14="http://schemas.microsoft.com/office/powerpoint/2010/main" val="16230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0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05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722F3-2C0A-3E7B-8D5C-57D8C3205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C7DD20-ED5D-C1FA-1B07-D72690C3ED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2877"/>
            <a:ext cx="8237538" cy="332399"/>
          </a:xfrm>
        </p:spPr>
        <p:txBody>
          <a:bodyPr/>
          <a:lstStyle/>
          <a:p>
            <a:r>
              <a:rPr lang="en-AU" noProof="0"/>
              <a:t>All matter has mass and takes up space.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07E10-4211-3431-C5F6-4493768423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/>
              <a:t>All Matter Takes Up Space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9D154E-9324-833E-637B-95270B872C74}"/>
              </a:ext>
            </a:extLst>
          </p:cNvPr>
          <p:cNvGrpSpPr/>
          <p:nvPr/>
        </p:nvGrpSpPr>
        <p:grpSpPr>
          <a:xfrm>
            <a:off x="6493507" y="4008329"/>
            <a:ext cx="6255271" cy="2849671"/>
            <a:chOff x="4852749" y="3831915"/>
            <a:chExt cx="7373795" cy="3359230"/>
          </a:xfrm>
        </p:grpSpPr>
        <p:pic>
          <p:nvPicPr>
            <p:cNvPr id="7" name="Picture 8" descr="Generated image">
              <a:extLst>
                <a:ext uri="{FF2B5EF4-FFF2-40B4-BE49-F238E27FC236}">
                  <a16:creationId xmlns:a16="http://schemas.microsoft.com/office/drawing/2014/main" id="{59BA1B2B-4E96-F2CE-C3B4-0748E06C5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52749" y="3921882"/>
              <a:ext cx="2212303" cy="2212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F1C7AE-7391-AFBA-74F0-00E52334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254579" y="3831915"/>
              <a:ext cx="5971965" cy="335923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4213ED-8087-27AB-499B-45E8CE87A027}"/>
              </a:ext>
            </a:extLst>
          </p:cNvPr>
          <p:cNvGrpSpPr/>
          <p:nvPr/>
        </p:nvGrpSpPr>
        <p:grpSpPr>
          <a:xfrm>
            <a:off x="223602" y="1852733"/>
            <a:ext cx="6635211" cy="4108636"/>
            <a:chOff x="997539" y="2550848"/>
            <a:chExt cx="3685608" cy="2282191"/>
          </a:xfrm>
        </p:grpSpPr>
        <p:pic>
          <p:nvPicPr>
            <p:cNvPr id="4" name="Picture 3" descr="A blue and green scale with yellow baskets&#10;&#10;AI-generated content may be incorrect.">
              <a:extLst>
                <a:ext uri="{FF2B5EF4-FFF2-40B4-BE49-F238E27FC236}">
                  <a16:creationId xmlns:a16="http://schemas.microsoft.com/office/drawing/2014/main" id="{26F50DEB-B6AD-A504-7EB4-3147F3FC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539" y="2550848"/>
              <a:ext cx="3685608" cy="2282191"/>
            </a:xfrm>
            <a:prstGeom prst="rect">
              <a:avLst/>
            </a:prstGeom>
          </p:spPr>
        </p:pic>
        <p:pic>
          <p:nvPicPr>
            <p:cNvPr id="5" name="Picture 8" descr="Generated image">
              <a:extLst>
                <a:ext uri="{FF2B5EF4-FFF2-40B4-BE49-F238E27FC236}">
                  <a16:creationId xmlns:a16="http://schemas.microsoft.com/office/drawing/2014/main" id="{A3B229F3-D95D-0413-E8BE-800E65B901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19"/>
            <a:stretch>
              <a:fillRect/>
            </a:stretch>
          </p:blipFill>
          <p:spPr bwMode="auto">
            <a:xfrm rot="243854" flipH="1">
              <a:off x="3546041" y="3473677"/>
              <a:ext cx="1119164" cy="79769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9479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3504901E-39CB-E4C0-E17E-74B26548D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0F5168D-C026-2489-3691-E83010674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070592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pic>
        <p:nvPicPr>
          <p:cNvPr id="42" name="Picture 8" descr="Generated image">
            <a:extLst>
              <a:ext uri="{FF2B5EF4-FFF2-40B4-BE49-F238E27FC236}">
                <a16:creationId xmlns:a16="http://schemas.microsoft.com/office/drawing/2014/main" id="{DB5E41F3-3385-9D98-8EB9-8E5EEAA7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44324" y="1563318"/>
            <a:ext cx="3731364" cy="37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F1EB832-A1F2-FE04-870D-92C22CA79373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A4FC2-9032-83C9-2090-907AD7121A9A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I Do: Wooden Block Mass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B88B4-7B5D-6D4E-B8FB-4BECC34B6922}"/>
              </a:ext>
            </a:extLst>
          </p:cNvPr>
          <p:cNvSpPr txBox="1"/>
          <p:nvPr/>
        </p:nvSpPr>
        <p:spPr>
          <a:xfrm>
            <a:off x="2084400" y="55260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450C0-26DE-8B25-FE36-00EDA11E18D8}"/>
              </a:ext>
            </a:extLst>
          </p:cNvPr>
          <p:cNvSpPr txBox="1"/>
          <p:nvPr/>
        </p:nvSpPr>
        <p:spPr>
          <a:xfrm>
            <a:off x="4944324" y="950639"/>
            <a:ext cx="37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 wooden block is matter.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2A4D2-171F-6B0B-9CE8-EAB04C9656AF}"/>
              </a:ext>
            </a:extLst>
          </p:cNvPr>
          <p:cNvSpPr txBox="1"/>
          <p:nvPr/>
        </p:nvSpPr>
        <p:spPr>
          <a:xfrm>
            <a:off x="2084400" y="4021200"/>
            <a:ext cx="214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cannot fit where the block 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314A27-0E6E-700C-6ED1-71DA1F91BD77}"/>
              </a:ext>
            </a:extLst>
          </p:cNvPr>
          <p:cNvSpPr txBox="1"/>
          <p:nvPr/>
        </p:nvSpPr>
        <p:spPr>
          <a:xfrm>
            <a:off x="2084400" y="20628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Wooden Block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67400-26FC-B772-4B26-BA53DFCED1EC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Block side went down.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DABE017-3C16-B6B8-D57B-C7F5E9583E59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880676" cy="36440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Wooden Block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0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0ABEF50A-0C3B-AB80-39CF-506C10D9C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E8BA43D-9B43-0B93-E4AC-107AE7E16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070592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942AABE4-6FE5-BF2E-BBEB-85936C00D9ED}"/>
              </a:ext>
            </a:extLst>
          </p:cNvPr>
          <p:cNvSpPr/>
          <p:nvPr/>
        </p:nvSpPr>
        <p:spPr>
          <a:xfrm rot="10592119">
            <a:off x="5240374" y="2389119"/>
            <a:ext cx="3139262" cy="2079761"/>
          </a:xfrm>
          <a:custGeom>
            <a:avLst/>
            <a:gdLst/>
            <a:ahLst/>
            <a:cxnLst/>
            <a:rect l="l" t="t" r="r" b="b"/>
            <a:pathLst>
              <a:path w="8290560" h="5492496">
                <a:moveTo>
                  <a:pt x="0" y="0"/>
                </a:moveTo>
                <a:lnTo>
                  <a:pt x="8290560" y="0"/>
                </a:lnTo>
                <a:lnTo>
                  <a:pt x="8290560" y="5492496"/>
                </a:lnTo>
                <a:lnTo>
                  <a:pt x="0" y="549249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250" noProof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4E7C8FB-6A00-5E9C-4EDA-6333A9602B60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EAED7-57A6-F526-93D8-8CA5FF5D8682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We Do: Rock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2B52A-62DA-FD2B-B57B-556834F58B3F}"/>
              </a:ext>
            </a:extLst>
          </p:cNvPr>
          <p:cNvSpPr txBox="1"/>
          <p:nvPr/>
        </p:nvSpPr>
        <p:spPr>
          <a:xfrm>
            <a:off x="2084400" y="55260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ABD9A-6CC5-3CB5-055A-2A8AF3FF23DF}"/>
              </a:ext>
            </a:extLst>
          </p:cNvPr>
          <p:cNvSpPr txBox="1"/>
          <p:nvPr/>
        </p:nvSpPr>
        <p:spPr>
          <a:xfrm>
            <a:off x="4944324" y="950639"/>
            <a:ext cx="37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 </a:t>
            </a:r>
            <a:r>
              <a:rPr lang="en-AU" sz="240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rock 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is matter.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9AC3B-3366-67D3-9CAD-2651538407B6}"/>
              </a:ext>
            </a:extLst>
          </p:cNvPr>
          <p:cNvSpPr txBox="1"/>
          <p:nvPr/>
        </p:nvSpPr>
        <p:spPr>
          <a:xfrm>
            <a:off x="2084400" y="4021200"/>
            <a:ext cx="214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cannot fit where the rock 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90E52-8D18-F3AB-ACAB-D1B523682DA3}"/>
              </a:ext>
            </a:extLst>
          </p:cNvPr>
          <p:cNvSpPr txBox="1"/>
          <p:nvPr/>
        </p:nvSpPr>
        <p:spPr>
          <a:xfrm>
            <a:off x="2084400" y="20844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DDFA1-012E-F2E6-3565-4247C0473B2E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Rock side went down.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A8DFBB0-410C-F953-56A1-B26C2161D7C2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Rock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8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D3EB6-DABA-0AB3-EB7E-EA7373246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13" descr="Badge with solid fill">
            <a:extLst>
              <a:ext uri="{FF2B5EF4-FFF2-40B4-BE49-F238E27FC236}">
                <a16:creationId xmlns:a16="http://schemas.microsoft.com/office/drawing/2014/main" id="{7E77E61F-AE27-9048-7DA8-E1192B0DF3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864" y="4214592"/>
            <a:ext cx="659266" cy="628650"/>
          </a:xfrm>
          <a:prstGeom prst="rect">
            <a:avLst/>
          </a:prstGeom>
        </p:spPr>
      </p:pic>
      <p:pic>
        <p:nvPicPr>
          <p:cNvPr id="2" name="Graphic 10" descr="Badge 1 with solid fill">
            <a:extLst>
              <a:ext uri="{FF2B5EF4-FFF2-40B4-BE49-F238E27FC236}">
                <a16:creationId xmlns:a16="http://schemas.microsoft.com/office/drawing/2014/main" id="{EAF9FB6F-5D04-18F1-3C8C-DF9B72AFAB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863" y="3141792"/>
            <a:ext cx="659267" cy="6592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89C2D2-3508-A22B-8B58-C2BF85A038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3" y="1272046"/>
            <a:ext cx="8237538" cy="1586075"/>
          </a:xfrm>
        </p:spPr>
        <p:txBody>
          <a:bodyPr/>
          <a:lstStyle/>
          <a:p>
            <a:r>
              <a:rPr lang="en-AU" b="1" noProof="0"/>
              <a:t>Mass Test: </a:t>
            </a:r>
            <a:r>
              <a:rPr lang="en-AU" noProof="0"/>
              <a:t>The balance scale went down when the sponge was put on it.</a:t>
            </a:r>
          </a:p>
          <a:p>
            <a:r>
              <a:rPr lang="en-AU" b="1" noProof="0"/>
              <a:t>Space Test: </a:t>
            </a:r>
            <a:r>
              <a:rPr lang="en-AU" noProof="0"/>
              <a:t>My finger could not fit in the same spot as the sponge.</a:t>
            </a:r>
          </a:p>
          <a:p>
            <a:r>
              <a:rPr lang="en-AU" noProof="0"/>
              <a:t>Is the sponge matter?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0254E-17F3-6364-417B-5D81D2D6B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noProof="0"/>
              <a:t>Mass and Matter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76E2E-058D-A08F-485A-D8BB1031F510}"/>
              </a:ext>
            </a:extLst>
          </p:cNvPr>
          <p:cNvSpPr txBox="1"/>
          <p:nvPr/>
        </p:nvSpPr>
        <p:spPr>
          <a:xfrm>
            <a:off x="1140959" y="3243434"/>
            <a:ext cx="75379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2400" noProof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Yes, the sponge is matter.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4AF74A-5786-8F1A-1950-CA587C4E31F4}"/>
              </a:ext>
            </a:extLst>
          </p:cNvPr>
          <p:cNvSpPr txBox="1"/>
          <p:nvPr/>
        </p:nvSpPr>
        <p:spPr>
          <a:xfrm>
            <a:off x="1140958" y="4317044"/>
            <a:ext cx="753790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2400" noProof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No, the sponge is not matter.</a:t>
            </a:r>
          </a:p>
        </p:txBody>
      </p:sp>
      <p:pic>
        <p:nvPicPr>
          <p:cNvPr id="5" name="Picture 2" descr="Generated image">
            <a:extLst>
              <a:ext uri="{FF2B5EF4-FFF2-40B4-BE49-F238E27FC236}">
                <a16:creationId xmlns:a16="http://schemas.microsoft.com/office/drawing/2014/main" id="{BE8B6DBF-3D3F-9306-FC2A-2650B5575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7139" y="3524097"/>
            <a:ext cx="3386598" cy="17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EA900-25D0-E370-EAB0-7D6B261D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C760812E-3FDC-3388-2056-D164051821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3747DBEA-A83B-35AB-B704-AC765D8531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62" y="1469106"/>
            <a:ext cx="2515660" cy="414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9447A2-3474-6436-706B-4FB683379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8458" y="3721056"/>
            <a:ext cx="2599748" cy="18155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138ABB-98CF-277D-63A0-C7C32170B0E0}"/>
              </a:ext>
            </a:extLst>
          </p:cNvPr>
          <p:cNvSpPr/>
          <p:nvPr/>
        </p:nvSpPr>
        <p:spPr>
          <a:xfrm>
            <a:off x="0" y="6739467"/>
            <a:ext cx="9144000" cy="1185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air of yellow buckets from a rope&#10;&#10;AI-generated content may be incorrect.">
            <a:extLst>
              <a:ext uri="{FF2B5EF4-FFF2-40B4-BE49-F238E27FC236}">
                <a16:creationId xmlns:a16="http://schemas.microsoft.com/office/drawing/2014/main" id="{52F4434A-6DE5-BB2F-CE08-50A086B860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778" y="1594067"/>
            <a:ext cx="2515660" cy="4145600"/>
          </a:xfrm>
          <a:prstGeom prst="rect">
            <a:avLst/>
          </a:prstGeom>
        </p:spPr>
      </p:pic>
      <p:pic>
        <p:nvPicPr>
          <p:cNvPr id="13" name="Picture 12" descr="A green and blue cone&#10;&#10;AI-generated content may be incorrect.">
            <a:extLst>
              <a:ext uri="{FF2B5EF4-FFF2-40B4-BE49-F238E27FC236}">
                <a16:creationId xmlns:a16="http://schemas.microsoft.com/office/drawing/2014/main" id="{B33BD4F0-FF24-330D-8F69-99C419C9C7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20" r="29043" b="3587"/>
          <a:stretch>
            <a:fillRect/>
          </a:stretch>
        </p:blipFill>
        <p:spPr>
          <a:xfrm>
            <a:off x="3016113" y="1107182"/>
            <a:ext cx="3111774" cy="5620190"/>
          </a:xfrm>
          <a:prstGeom prst="rect">
            <a:avLst/>
          </a:prstGeom>
        </p:spPr>
      </p:pic>
      <p:pic>
        <p:nvPicPr>
          <p:cNvPr id="14" name="Picture 13" descr="A blue and yellow object with a triangle&#10;&#10;AI-generated content may be incorrect.">
            <a:extLst>
              <a:ext uri="{FF2B5EF4-FFF2-40B4-BE49-F238E27FC236}">
                <a16:creationId xmlns:a16="http://schemas.microsoft.com/office/drawing/2014/main" id="{E7D87018-DB23-328B-08DC-27D669A403E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" t="9722" r="8615" b="64740"/>
          <a:stretch>
            <a:fillRect/>
          </a:stretch>
        </p:blipFill>
        <p:spPr>
          <a:xfrm>
            <a:off x="1426731" y="1118333"/>
            <a:ext cx="6531748" cy="1488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2C5AD9-7874-9A79-9AEC-FCBA9BAE27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240" y="3894975"/>
            <a:ext cx="2427412" cy="1822193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BAB75A3B-E501-2BD6-5DF9-1642F6BAF7F4}"/>
              </a:ext>
            </a:extLst>
          </p:cNvPr>
          <p:cNvSpPr/>
          <p:nvPr/>
        </p:nvSpPr>
        <p:spPr>
          <a:xfrm>
            <a:off x="6645481" y="2415706"/>
            <a:ext cx="1862279" cy="3807046"/>
          </a:xfrm>
          <a:custGeom>
            <a:avLst/>
            <a:gdLst/>
            <a:ahLst/>
            <a:cxnLst/>
            <a:rect l="l" t="t" r="r" b="b"/>
            <a:pathLst>
              <a:path w="2703950" h="5527667">
                <a:moveTo>
                  <a:pt x="0" y="0"/>
                </a:moveTo>
                <a:lnTo>
                  <a:pt x="2703950" y="0"/>
                </a:lnTo>
                <a:lnTo>
                  <a:pt x="2703950" y="5527666"/>
                </a:lnTo>
                <a:lnTo>
                  <a:pt x="0" y="5527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8805EF7B-3E1A-8146-D9DD-864A4FF9F398}"/>
              </a:ext>
            </a:extLst>
          </p:cNvPr>
          <p:cNvSpPr/>
          <p:nvPr/>
        </p:nvSpPr>
        <p:spPr>
          <a:xfrm rot="16200000">
            <a:off x="6539638" y="1292411"/>
            <a:ext cx="1985878" cy="534761"/>
          </a:xfrm>
          <a:custGeom>
            <a:avLst/>
            <a:gdLst/>
            <a:ahLst/>
            <a:cxnLst/>
            <a:rect l="l" t="t" r="r" b="b"/>
            <a:pathLst>
              <a:path w="2914005" h="723037">
                <a:moveTo>
                  <a:pt x="0" y="0"/>
                </a:moveTo>
                <a:lnTo>
                  <a:pt x="2914005" y="0"/>
                </a:lnTo>
                <a:lnTo>
                  <a:pt x="2914005" y="723038"/>
                </a:lnTo>
                <a:lnTo>
                  <a:pt x="0" y="723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053ED0D-EF90-5EE8-E749-025BE120655F}"/>
              </a:ext>
            </a:extLst>
          </p:cNvPr>
          <p:cNvSpPr/>
          <p:nvPr/>
        </p:nvSpPr>
        <p:spPr>
          <a:xfrm rot="20932388" flipH="1">
            <a:off x="4726293" y="297660"/>
            <a:ext cx="6021328" cy="3921786"/>
          </a:xfrm>
          <a:custGeom>
            <a:avLst/>
            <a:gdLst/>
            <a:ahLst/>
            <a:cxnLst/>
            <a:rect l="l" t="t" r="r" b="b"/>
            <a:pathLst>
              <a:path w="11613399" h="7456120">
                <a:moveTo>
                  <a:pt x="0" y="0"/>
                </a:moveTo>
                <a:lnTo>
                  <a:pt x="11613399" y="0"/>
                </a:lnTo>
                <a:lnTo>
                  <a:pt x="11613399" y="7456120"/>
                </a:lnTo>
                <a:lnTo>
                  <a:pt x="0" y="7456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A303EED6-72C0-FAC7-7E8E-8DF6CFC6E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B03B36-21FB-F6C0-F3FB-7F657AC63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372055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05E1B9-16DC-C9D6-ABF4-F9ADEF40725C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 side did not go 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88AB4-7BA4-54BD-5573-23C79A8A85D6}"/>
              </a:ext>
            </a:extLst>
          </p:cNvPr>
          <p:cNvSpPr txBox="1"/>
          <p:nvPr/>
        </p:nvSpPr>
        <p:spPr>
          <a:xfrm>
            <a:off x="2084400" y="2062800"/>
            <a:ext cx="214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</a:t>
            </a:r>
            <a:endParaRPr kumimoji="0" lang="en-AU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pic>
        <p:nvPicPr>
          <p:cNvPr id="37" name="Picture 36" descr="A blue and green scale with yellow baskets&#10;&#10;AI-generated content may be incorrect.">
            <a:extLst>
              <a:ext uri="{FF2B5EF4-FFF2-40B4-BE49-F238E27FC236}">
                <a16:creationId xmlns:a16="http://schemas.microsoft.com/office/drawing/2014/main" id="{59A38E6B-A43F-C9B8-8C7F-78DB4E32F9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516" y="2551258"/>
            <a:ext cx="3707838" cy="2192519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9BD0663-BC3E-7D43-A6EE-F135C2AAFCD2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DB76F9-DD4E-A74B-D681-18D0B1DEC0F0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b="1" u="sng" noProof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We Do</a:t>
            </a: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: Light Mass Test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7C969BF-F7A2-E750-6BF5-80E5BBDAAC45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Light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AC36E2-45D8-4AA0-D5A2-4B62D21CE638}"/>
              </a:ext>
            </a:extLst>
          </p:cNvPr>
          <p:cNvGrpSpPr/>
          <p:nvPr/>
        </p:nvGrpSpPr>
        <p:grpSpPr>
          <a:xfrm rot="16200000">
            <a:off x="6448318" y="2692398"/>
            <a:ext cx="3446463" cy="1473203"/>
            <a:chOff x="1031182" y="6044020"/>
            <a:chExt cx="8112818" cy="270395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6521F04-3571-BC34-47E7-14278AD032DB}"/>
                </a:ext>
              </a:extLst>
            </p:cNvPr>
            <p:cNvSpPr/>
            <p:nvPr/>
          </p:nvSpPr>
          <p:spPr>
            <a:xfrm>
              <a:off x="6229995" y="6967939"/>
              <a:ext cx="2914005" cy="723037"/>
            </a:xfrm>
            <a:custGeom>
              <a:avLst/>
              <a:gdLst/>
              <a:ahLst/>
              <a:cxnLst/>
              <a:rect l="l" t="t" r="r" b="b"/>
              <a:pathLst>
                <a:path w="2914005" h="723037">
                  <a:moveTo>
                    <a:pt x="0" y="0"/>
                  </a:moveTo>
                  <a:lnTo>
                    <a:pt x="2914005" y="0"/>
                  </a:lnTo>
                  <a:lnTo>
                    <a:pt x="2914005" y="723038"/>
                  </a:lnTo>
                  <a:lnTo>
                    <a:pt x="0" y="72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E4E2B79-B4A4-F895-1107-50416D67F97C}"/>
                </a:ext>
              </a:extLst>
            </p:cNvPr>
            <p:cNvSpPr/>
            <p:nvPr/>
          </p:nvSpPr>
          <p:spPr>
            <a:xfrm rot="5400000">
              <a:off x="2443041" y="4632161"/>
              <a:ext cx="2703950" cy="5527667"/>
            </a:xfrm>
            <a:custGeom>
              <a:avLst/>
              <a:gdLst/>
              <a:ahLst/>
              <a:cxnLst/>
              <a:rect l="l" t="t" r="r" b="b"/>
              <a:pathLst>
                <a:path w="2703950" h="5527667">
                  <a:moveTo>
                    <a:pt x="0" y="0"/>
                  </a:moveTo>
                  <a:lnTo>
                    <a:pt x="2703950" y="0"/>
                  </a:lnTo>
                  <a:lnTo>
                    <a:pt x="2703950" y="5527666"/>
                  </a:lnTo>
                  <a:lnTo>
                    <a:pt x="0" y="552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238824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AE667-52C0-D012-D2DC-6E33DC0FD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able in a laboratory&#10;&#10;AI-generated content may be incorrect.">
            <a:extLst>
              <a:ext uri="{FF2B5EF4-FFF2-40B4-BE49-F238E27FC236}">
                <a16:creationId xmlns:a16="http://schemas.microsoft.com/office/drawing/2014/main" id="{1A8BE3FE-95E8-920F-342A-B748EB2C3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FF84BF57-BAD2-AEA8-4562-98EEEA43DA4A}"/>
              </a:ext>
            </a:extLst>
          </p:cNvPr>
          <p:cNvSpPr/>
          <p:nvPr/>
        </p:nvSpPr>
        <p:spPr>
          <a:xfrm flipH="1">
            <a:off x="481346" y="4817619"/>
            <a:ext cx="2914005" cy="723037"/>
          </a:xfrm>
          <a:custGeom>
            <a:avLst/>
            <a:gdLst/>
            <a:ahLst/>
            <a:cxnLst/>
            <a:rect l="l" t="t" r="r" b="b"/>
            <a:pathLst>
              <a:path w="2914005" h="723037">
                <a:moveTo>
                  <a:pt x="0" y="0"/>
                </a:moveTo>
                <a:lnTo>
                  <a:pt x="2914005" y="0"/>
                </a:lnTo>
                <a:lnTo>
                  <a:pt x="2914005" y="723038"/>
                </a:lnTo>
                <a:lnTo>
                  <a:pt x="0" y="723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260CA9F-22F6-84CD-0D2D-BE9D66B433A5}"/>
              </a:ext>
            </a:extLst>
          </p:cNvPr>
          <p:cNvSpPr/>
          <p:nvPr/>
        </p:nvSpPr>
        <p:spPr>
          <a:xfrm rot="16200000" flipH="1">
            <a:off x="4469939" y="2481842"/>
            <a:ext cx="2703950" cy="5527667"/>
          </a:xfrm>
          <a:custGeom>
            <a:avLst/>
            <a:gdLst/>
            <a:ahLst/>
            <a:cxnLst/>
            <a:rect l="l" t="t" r="r" b="b"/>
            <a:pathLst>
              <a:path w="2703950" h="5527667">
                <a:moveTo>
                  <a:pt x="0" y="0"/>
                </a:moveTo>
                <a:lnTo>
                  <a:pt x="2703950" y="0"/>
                </a:lnTo>
                <a:lnTo>
                  <a:pt x="2703950" y="5527666"/>
                </a:lnTo>
                <a:lnTo>
                  <a:pt x="0" y="552766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25C32-AF2F-F03C-A967-823FA000F7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78936" y="3831915"/>
            <a:ext cx="5971965" cy="33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22083 0.000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FDC2F67F-53C3-AE14-32D8-324D617B9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8E33E4-24D7-458B-36E3-56A4685C9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099689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6A31C9D-7D29-101B-A1DA-CE668BACCDAB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7B5D69-ADB4-A931-704C-51BB7916C296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b="1" u="sng" noProof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We Do</a:t>
            </a: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: Light Space Test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BA48F0-AB89-2788-17ED-22D5CFFA6103}"/>
              </a:ext>
            </a:extLst>
          </p:cNvPr>
          <p:cNvGrpSpPr/>
          <p:nvPr/>
        </p:nvGrpSpPr>
        <p:grpSpPr>
          <a:xfrm rot="3958995">
            <a:off x="3992786" y="2791602"/>
            <a:ext cx="5210603" cy="2227290"/>
            <a:chOff x="1031182" y="6044020"/>
            <a:chExt cx="8112818" cy="270395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68E43D5B-4419-FB7B-A7C0-86C88144C539}"/>
                </a:ext>
              </a:extLst>
            </p:cNvPr>
            <p:cNvSpPr/>
            <p:nvPr/>
          </p:nvSpPr>
          <p:spPr>
            <a:xfrm>
              <a:off x="6229995" y="6967939"/>
              <a:ext cx="2914005" cy="723037"/>
            </a:xfrm>
            <a:custGeom>
              <a:avLst/>
              <a:gdLst/>
              <a:ahLst/>
              <a:cxnLst/>
              <a:rect l="l" t="t" r="r" b="b"/>
              <a:pathLst>
                <a:path w="2914005" h="723037">
                  <a:moveTo>
                    <a:pt x="0" y="0"/>
                  </a:moveTo>
                  <a:lnTo>
                    <a:pt x="2914005" y="0"/>
                  </a:lnTo>
                  <a:lnTo>
                    <a:pt x="2914005" y="723038"/>
                  </a:lnTo>
                  <a:lnTo>
                    <a:pt x="0" y="72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EA1AF4-19ED-D29F-9A28-2D196C9D6EA9}"/>
                </a:ext>
              </a:extLst>
            </p:cNvPr>
            <p:cNvSpPr/>
            <p:nvPr/>
          </p:nvSpPr>
          <p:spPr>
            <a:xfrm rot="5400000">
              <a:off x="2443041" y="4632161"/>
              <a:ext cx="2703950" cy="5527667"/>
            </a:xfrm>
            <a:custGeom>
              <a:avLst/>
              <a:gdLst/>
              <a:ahLst/>
              <a:cxnLst/>
              <a:rect l="l" t="t" r="r" b="b"/>
              <a:pathLst>
                <a:path w="2703950" h="5527667">
                  <a:moveTo>
                    <a:pt x="0" y="0"/>
                  </a:moveTo>
                  <a:lnTo>
                    <a:pt x="2703950" y="0"/>
                  </a:lnTo>
                  <a:lnTo>
                    <a:pt x="2703950" y="5527666"/>
                  </a:lnTo>
                  <a:lnTo>
                    <a:pt x="0" y="552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18E0C22-7446-B1AA-7F94-24A8538B5C7F}"/>
              </a:ext>
            </a:extLst>
          </p:cNvPr>
          <p:cNvSpPr txBox="1"/>
          <p:nvPr/>
        </p:nvSpPr>
        <p:spPr>
          <a:xfrm>
            <a:off x="2084400" y="40212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 go in the light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271E1-FFE6-32F7-4A67-F9E9B2D696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214571" y="2644413"/>
            <a:ext cx="2477783" cy="2193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431712-A0A2-EFB1-E278-833EB2A378B8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 side did not go 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0E6D0-E427-480B-0F74-2776015D1C9E}"/>
              </a:ext>
            </a:extLst>
          </p:cNvPr>
          <p:cNvSpPr txBox="1"/>
          <p:nvPr/>
        </p:nvSpPr>
        <p:spPr>
          <a:xfrm>
            <a:off x="2084400" y="2079578"/>
            <a:ext cx="214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</a:t>
            </a:r>
            <a:endParaRPr kumimoji="0" lang="en-AU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2A695C4-8E20-D4A8-402B-9344F464596C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Light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FD68D398-D48B-FA6B-B0F6-03ADB496D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975A70-6EA0-9860-2476-A0D32D9E7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657824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FD03629-1DB7-88BC-C68C-06A564956B14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457F84-350A-FA2F-95B8-E6E9B63585DF}"/>
              </a:ext>
            </a:extLst>
          </p:cNvPr>
          <p:cNvSpPr txBox="1"/>
          <p:nvPr/>
        </p:nvSpPr>
        <p:spPr>
          <a:xfrm>
            <a:off x="2084400" y="55260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noProof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99C1E3-86F6-EF1D-6A1F-4B0ECE628C05}"/>
              </a:ext>
            </a:extLst>
          </p:cNvPr>
          <p:cNvSpPr txBox="1"/>
          <p:nvPr/>
        </p:nvSpPr>
        <p:spPr>
          <a:xfrm>
            <a:off x="5034793" y="904473"/>
            <a:ext cx="37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 is not matter.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ACBBE-221D-2A53-7987-946D26E3A0B6}"/>
              </a:ext>
            </a:extLst>
          </p:cNvPr>
          <p:cNvSpPr txBox="1"/>
          <p:nvPr/>
        </p:nvSpPr>
        <p:spPr>
          <a:xfrm>
            <a:off x="2084400" y="40212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 go in the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D2993-1E87-D7E3-CB27-206EF94ACC87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 side did not go 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4C72B6-1298-4B66-4A5C-48CAAC8756DD}"/>
              </a:ext>
            </a:extLst>
          </p:cNvPr>
          <p:cNvSpPr txBox="1"/>
          <p:nvPr/>
        </p:nvSpPr>
        <p:spPr>
          <a:xfrm>
            <a:off x="2084400" y="2084400"/>
            <a:ext cx="214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Light</a:t>
            </a:r>
            <a:endParaRPr kumimoji="0" lang="en-AU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DF507F2-9422-CEA4-F1B4-C7FFC4F01028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Light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77F1F1-C533-C914-E5F4-1DF99B442C89}"/>
              </a:ext>
            </a:extLst>
          </p:cNvPr>
          <p:cNvGrpSpPr/>
          <p:nvPr/>
        </p:nvGrpSpPr>
        <p:grpSpPr>
          <a:xfrm rot="3958995">
            <a:off x="4337397" y="2735364"/>
            <a:ext cx="5210603" cy="2227290"/>
            <a:chOff x="1031182" y="6044020"/>
            <a:chExt cx="8112818" cy="270395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7341CDDE-5D3E-DD81-1D52-DBE48EC94B4A}"/>
                </a:ext>
              </a:extLst>
            </p:cNvPr>
            <p:cNvSpPr/>
            <p:nvPr/>
          </p:nvSpPr>
          <p:spPr>
            <a:xfrm>
              <a:off x="6229995" y="6967939"/>
              <a:ext cx="2914005" cy="723037"/>
            </a:xfrm>
            <a:custGeom>
              <a:avLst/>
              <a:gdLst/>
              <a:ahLst/>
              <a:cxnLst/>
              <a:rect l="l" t="t" r="r" b="b"/>
              <a:pathLst>
                <a:path w="2914005" h="723037">
                  <a:moveTo>
                    <a:pt x="0" y="0"/>
                  </a:moveTo>
                  <a:lnTo>
                    <a:pt x="2914005" y="0"/>
                  </a:lnTo>
                  <a:lnTo>
                    <a:pt x="2914005" y="723038"/>
                  </a:lnTo>
                  <a:lnTo>
                    <a:pt x="0" y="72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B356952-1851-BE71-05A2-344F4A98967F}"/>
                </a:ext>
              </a:extLst>
            </p:cNvPr>
            <p:cNvSpPr/>
            <p:nvPr/>
          </p:nvSpPr>
          <p:spPr>
            <a:xfrm rot="5400000">
              <a:off x="2443041" y="4632161"/>
              <a:ext cx="2703950" cy="5527667"/>
            </a:xfrm>
            <a:custGeom>
              <a:avLst/>
              <a:gdLst/>
              <a:ahLst/>
              <a:cxnLst/>
              <a:rect l="l" t="t" r="r" b="b"/>
              <a:pathLst>
                <a:path w="2703950" h="5527667">
                  <a:moveTo>
                    <a:pt x="0" y="0"/>
                  </a:moveTo>
                  <a:lnTo>
                    <a:pt x="2703950" y="0"/>
                  </a:lnTo>
                  <a:lnTo>
                    <a:pt x="2703950" y="5527666"/>
                  </a:lnTo>
                  <a:lnTo>
                    <a:pt x="0" y="552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F485B35-6293-CF87-E454-8896E779EE4D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b="1" u="sng" noProof="0">
                <a:solidFill>
                  <a:schemeClr val="accent2">
                    <a:lumMod val="50000"/>
                  </a:schemeClr>
                </a:solidFill>
                <a:latin typeface="Calibri"/>
                <a:cs typeface="Dreaming Outloud Pro" panose="03050502040302030504" pitchFamily="66" charset="77"/>
              </a:rPr>
              <a:t>We Do</a:t>
            </a: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: Light Space Test</a:t>
            </a:r>
          </a:p>
        </p:txBody>
      </p:sp>
    </p:spTree>
    <p:extLst>
      <p:ext uri="{BB962C8B-B14F-4D97-AF65-F5344CB8AC3E}">
        <p14:creationId xmlns:p14="http://schemas.microsoft.com/office/powerpoint/2010/main" val="31437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4CCF1-ABFC-53F6-A5B0-E65677B67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D651F4-05EB-0E55-E789-7394BF25A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8150" y="1268413"/>
            <a:ext cx="8237538" cy="33239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noProof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evidence would you need if you wanted to call light matter?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ECBD6E-E29E-40DA-7657-4CE880408319}"/>
              </a:ext>
            </a:extLst>
          </p:cNvPr>
          <p:cNvGrpSpPr/>
          <p:nvPr/>
        </p:nvGrpSpPr>
        <p:grpSpPr>
          <a:xfrm>
            <a:off x="1597125" y="1867301"/>
            <a:ext cx="5949749" cy="4441424"/>
            <a:chOff x="0" y="0"/>
            <a:chExt cx="9144000" cy="6858000"/>
          </a:xfrm>
        </p:grpSpPr>
        <p:pic>
          <p:nvPicPr>
            <p:cNvPr id="3" name="Picture 2" descr="A white table in a laboratory&#10;&#10;AI-generated content may be incorrect.">
              <a:extLst>
                <a:ext uri="{FF2B5EF4-FFF2-40B4-BE49-F238E27FC236}">
                  <a16:creationId xmlns:a16="http://schemas.microsoft.com/office/drawing/2014/main" id="{2481E195-6CB4-62A2-B3E7-48CEF2844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389065A-D3C4-A3C8-8FF9-5F48A4127DC8}"/>
                </a:ext>
              </a:extLst>
            </p:cNvPr>
            <p:cNvSpPr/>
            <p:nvPr/>
          </p:nvSpPr>
          <p:spPr>
            <a:xfrm>
              <a:off x="5761683" y="4817619"/>
              <a:ext cx="2914005" cy="723037"/>
            </a:xfrm>
            <a:custGeom>
              <a:avLst/>
              <a:gdLst/>
              <a:ahLst/>
              <a:cxnLst/>
              <a:rect l="l" t="t" r="r" b="b"/>
              <a:pathLst>
                <a:path w="2914005" h="723037">
                  <a:moveTo>
                    <a:pt x="0" y="0"/>
                  </a:moveTo>
                  <a:lnTo>
                    <a:pt x="2914005" y="0"/>
                  </a:lnTo>
                  <a:lnTo>
                    <a:pt x="2914005" y="723038"/>
                  </a:lnTo>
                  <a:lnTo>
                    <a:pt x="0" y="72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E803BF9-A494-6EE7-D572-649CD20514F1}"/>
                </a:ext>
              </a:extLst>
            </p:cNvPr>
            <p:cNvSpPr/>
            <p:nvPr/>
          </p:nvSpPr>
          <p:spPr>
            <a:xfrm rot="5400000">
              <a:off x="1974729" y="2481841"/>
              <a:ext cx="2703950" cy="5527667"/>
            </a:xfrm>
            <a:custGeom>
              <a:avLst/>
              <a:gdLst/>
              <a:ahLst/>
              <a:cxnLst/>
              <a:rect l="l" t="t" r="r" b="b"/>
              <a:pathLst>
                <a:path w="2703950" h="5527667">
                  <a:moveTo>
                    <a:pt x="0" y="0"/>
                  </a:moveTo>
                  <a:lnTo>
                    <a:pt x="2703950" y="0"/>
                  </a:lnTo>
                  <a:lnTo>
                    <a:pt x="2703950" y="5527666"/>
                  </a:lnTo>
                  <a:lnTo>
                    <a:pt x="0" y="552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461309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486A4-7A90-F19F-007D-CEA6164A06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8150" y="1268413"/>
            <a:ext cx="8237538" cy="332399"/>
          </a:xfrm>
        </p:spPr>
        <p:txBody>
          <a:bodyPr/>
          <a:lstStyle/>
          <a:p>
            <a:r>
              <a:rPr lang="en-AU" noProof="0"/>
              <a:t>In this lesson, we will learn about matter.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E3832A-C0A5-0E43-E160-48E5610E8514}"/>
              </a:ext>
            </a:extLst>
          </p:cNvPr>
          <p:cNvGrpSpPr/>
          <p:nvPr/>
        </p:nvGrpSpPr>
        <p:grpSpPr>
          <a:xfrm>
            <a:off x="1198789" y="1793965"/>
            <a:ext cx="6746421" cy="4514760"/>
            <a:chOff x="-587828" y="0"/>
            <a:chExt cx="10287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4C94782-D6D4-5DCE-EEDA-62888896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87828" y="0"/>
              <a:ext cx="10287000" cy="68580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C5BE66-C542-CE21-E6D8-B5AA9BA6908F}"/>
                </a:ext>
              </a:extLst>
            </p:cNvPr>
            <p:cNvGrpSpPr/>
            <p:nvPr/>
          </p:nvGrpSpPr>
          <p:grpSpPr>
            <a:xfrm>
              <a:off x="2096932" y="2505311"/>
              <a:ext cx="2371472" cy="3680564"/>
              <a:chOff x="1182531" y="2717583"/>
              <a:chExt cx="2371472" cy="3680564"/>
            </a:xfrm>
          </p:grpSpPr>
          <p:sp>
            <p:nvSpPr>
              <p:cNvPr id="5" name="Triangle 3">
                <a:extLst>
                  <a:ext uri="{FF2B5EF4-FFF2-40B4-BE49-F238E27FC236}">
                    <a16:creationId xmlns:a16="http://schemas.microsoft.com/office/drawing/2014/main" id="{99779763-3E15-A856-B59B-B85CE362C9C8}"/>
                  </a:ext>
                </a:extLst>
              </p:cNvPr>
              <p:cNvSpPr/>
              <p:nvPr/>
            </p:nvSpPr>
            <p:spPr>
              <a:xfrm rot="9117517">
                <a:off x="2000773" y="3544983"/>
                <a:ext cx="1553230" cy="2853164"/>
              </a:xfrm>
              <a:prstGeom prst="triangle">
                <a:avLst/>
              </a:prstGeom>
              <a:solidFill>
                <a:srgbClr val="FFFFFF">
                  <a:alpha val="25098"/>
                </a:srgbClr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>
                  <a:solidFill>
                    <a:schemeClr val="tx2"/>
                  </a:solidFill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65D502E-A824-B039-9B34-028147596911}"/>
                  </a:ext>
                </a:extLst>
              </p:cNvPr>
              <p:cNvSpPr/>
              <p:nvPr/>
            </p:nvSpPr>
            <p:spPr>
              <a:xfrm>
                <a:off x="1182531" y="2717583"/>
                <a:ext cx="1658640" cy="1665327"/>
              </a:xfrm>
              <a:prstGeom prst="ellipse">
                <a:avLst/>
              </a:pr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0887" t="-22490" r="-19635" b="-8032"/>
                </a:stretch>
              </a:blip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8" name="Donut 6">
              <a:extLst>
                <a:ext uri="{FF2B5EF4-FFF2-40B4-BE49-F238E27FC236}">
                  <a16:creationId xmlns:a16="http://schemas.microsoft.com/office/drawing/2014/main" id="{92C9516D-DFAE-4B2D-7940-6D05DBF0D6C3}"/>
                </a:ext>
              </a:extLst>
            </p:cNvPr>
            <p:cNvSpPr/>
            <p:nvPr/>
          </p:nvSpPr>
          <p:spPr>
            <a:xfrm>
              <a:off x="2107580" y="2475570"/>
              <a:ext cx="1717287" cy="1717287"/>
            </a:xfrm>
            <a:prstGeom prst="donut">
              <a:avLst>
                <a:gd name="adj" fmla="val 518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8000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330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EA22F801-4055-09CD-3AB2-5775B58F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C1A013-F96C-0BC2-75EC-5F3ED96FE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564766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6B5C8B-5425-7F0E-0E07-93B446245096}"/>
              </a:ext>
            </a:extLst>
          </p:cNvPr>
          <p:cNvSpPr txBox="1"/>
          <p:nvPr/>
        </p:nvSpPr>
        <p:spPr>
          <a:xfrm>
            <a:off x="2084012" y="2063357"/>
            <a:ext cx="214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Pencil</a:t>
            </a:r>
            <a:endParaRPr kumimoji="0" lang="en-AU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FCECE-EF26-99BE-2386-A89789CDC0E8}"/>
              </a:ext>
            </a:extLst>
          </p:cNvPr>
          <p:cNvSpPr txBox="1"/>
          <p:nvPr/>
        </p:nvSpPr>
        <p:spPr>
          <a:xfrm>
            <a:off x="2084012" y="3061464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Pencil side went 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95CF0-C26F-574E-CE9D-2C560EDD7F28}"/>
              </a:ext>
            </a:extLst>
          </p:cNvPr>
          <p:cNvSpPr txBox="1"/>
          <p:nvPr/>
        </p:nvSpPr>
        <p:spPr>
          <a:xfrm>
            <a:off x="2084011" y="4021515"/>
            <a:ext cx="214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cannot</a:t>
            </a:r>
            <a:r>
              <a:rPr kumimoji="0" lang="en-AU" sz="24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fit where the pencil is 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26F42A-D331-A00B-8CA5-6C2132C17D44}"/>
              </a:ext>
            </a:extLst>
          </p:cNvPr>
          <p:cNvSpPr txBox="1"/>
          <p:nvPr/>
        </p:nvSpPr>
        <p:spPr>
          <a:xfrm>
            <a:off x="2084011" y="5524287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noProof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Yes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BD68658-673C-AA97-AC86-E36E2202B54B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Pencil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6A2FDB5-15B8-D3D2-D4F7-B73493BE5DFF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E7EF2-733F-35D0-1BC7-951C2E50F701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You Do: Pencil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4EF2936-2AEF-37FF-573F-682A64A06B93}"/>
              </a:ext>
            </a:extLst>
          </p:cNvPr>
          <p:cNvSpPr/>
          <p:nvPr/>
        </p:nvSpPr>
        <p:spPr>
          <a:xfrm rot="5400000">
            <a:off x="4220140" y="3643368"/>
            <a:ext cx="4920363" cy="498187"/>
          </a:xfrm>
          <a:custGeom>
            <a:avLst/>
            <a:gdLst/>
            <a:ahLst/>
            <a:cxnLst/>
            <a:rect l="l" t="t" r="r" b="b"/>
            <a:pathLst>
              <a:path w="8290560" h="839419">
                <a:moveTo>
                  <a:pt x="0" y="0"/>
                </a:moveTo>
                <a:lnTo>
                  <a:pt x="8290560" y="0"/>
                </a:lnTo>
                <a:lnTo>
                  <a:pt x="8290560" y="839420"/>
                </a:lnTo>
                <a:lnTo>
                  <a:pt x="0" y="83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AE44-A978-1C7D-0F5E-1270316B9682}"/>
              </a:ext>
            </a:extLst>
          </p:cNvPr>
          <p:cNvSpPr txBox="1"/>
          <p:nvPr/>
        </p:nvSpPr>
        <p:spPr>
          <a:xfrm>
            <a:off x="5034793" y="904473"/>
            <a:ext cx="37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 </a:t>
            </a:r>
            <a:r>
              <a:rPr lang="en-AU" sz="240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pencil is 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matter.</a:t>
            </a:r>
          </a:p>
        </p:txBody>
      </p:sp>
    </p:spTree>
    <p:extLst>
      <p:ext uri="{BB962C8B-B14F-4D97-AF65-F5344CB8AC3E}">
        <p14:creationId xmlns:p14="http://schemas.microsoft.com/office/powerpoint/2010/main" val="16244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A2DA3FE6-60DD-DF45-F44C-74B3DACD8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E554E3E-0C74-CBAC-BC54-A0DE9178E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985611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A0096A9-EE34-6175-9DF3-757DCD0FCB37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9C990F-B8A5-E0D5-7C3B-4E673AEFC7BE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You Do: Paper Cup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30A66-49C5-65E9-28AB-06B508D9A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9370" y="1975025"/>
            <a:ext cx="3164237" cy="3860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64034-087E-2745-C81E-912FCFABF956}"/>
              </a:ext>
            </a:extLst>
          </p:cNvPr>
          <p:cNvSpPr txBox="1"/>
          <p:nvPr/>
        </p:nvSpPr>
        <p:spPr>
          <a:xfrm>
            <a:off x="2084400" y="2062800"/>
            <a:ext cx="214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Paper Cup</a:t>
            </a:r>
            <a:endParaRPr kumimoji="0" lang="en-AU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45C4A-3A60-4763-9A98-EB1C7B6B3539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Paper cup side went 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9098A-50B8-EA86-A6C0-5A2EA2BFCBE9}"/>
              </a:ext>
            </a:extLst>
          </p:cNvPr>
          <p:cNvSpPr txBox="1"/>
          <p:nvPr/>
        </p:nvSpPr>
        <p:spPr>
          <a:xfrm>
            <a:off x="2084400" y="4021200"/>
            <a:ext cx="214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cannot</a:t>
            </a:r>
            <a:r>
              <a:rPr kumimoji="0" lang="en-AU" sz="24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fit where the paper cup is 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F46EE-88FA-95B8-21DF-9251B18B4EEC}"/>
              </a:ext>
            </a:extLst>
          </p:cNvPr>
          <p:cNvSpPr txBox="1"/>
          <p:nvPr/>
        </p:nvSpPr>
        <p:spPr>
          <a:xfrm>
            <a:off x="2084400" y="55260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noProof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Yes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49065A-2C3C-E35C-51B6-2819B752C94C}"/>
              </a:ext>
            </a:extLst>
          </p:cNvPr>
          <p:cNvSpPr txBox="1"/>
          <p:nvPr/>
        </p:nvSpPr>
        <p:spPr>
          <a:xfrm>
            <a:off x="5034793" y="904473"/>
            <a:ext cx="37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 paper cup is matter.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14D9BC3-7C1B-7972-20E8-549DFFB1ACAC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Paper Cup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1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>
          <a:extLst>
            <a:ext uri="{FF2B5EF4-FFF2-40B4-BE49-F238E27FC236}">
              <a16:creationId xmlns:a16="http://schemas.microsoft.com/office/drawing/2014/main" id="{BB942607-A7E9-7B4E-37DB-EA68AEED6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2A0045-6A51-E350-DC4D-DA40BC51F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985611"/>
              </p:ext>
            </p:extLst>
          </p:nvPr>
        </p:nvGraphicFramePr>
        <p:xfrm>
          <a:off x="448212" y="1760914"/>
          <a:ext cx="3724506" cy="454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332">
                  <a:extLst>
                    <a:ext uri="{9D8B030D-6E8A-4147-A177-3AD203B41FA5}">
                      <a16:colId xmlns:a16="http://schemas.microsoft.com/office/drawing/2014/main" val="2434369754"/>
                    </a:ext>
                  </a:extLst>
                </a:gridCol>
                <a:gridCol w="2171174">
                  <a:extLst>
                    <a:ext uri="{9D8B030D-6E8A-4147-A177-3AD203B41FA5}">
                      <a16:colId xmlns:a16="http://schemas.microsoft.com/office/drawing/2014/main" val="1558171375"/>
                    </a:ext>
                  </a:extLst>
                </a:gridCol>
              </a:tblGrid>
              <a:tr h="113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Example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AU" sz="1200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55883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Mass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584884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Space Observation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727"/>
                  </a:ext>
                </a:extLst>
              </a:tr>
              <a:tr h="1136953">
                <a:tc>
                  <a:txBody>
                    <a:bodyPr/>
                    <a:lstStyle/>
                    <a:p>
                      <a:pPr algn="l"/>
                      <a:r>
                        <a:rPr lang="en-AU" sz="1800" b="1" noProof="0">
                          <a:solidFill>
                            <a:schemeClr val="tx1"/>
                          </a:solidFill>
                          <a:latin typeface="+mj-lt"/>
                        </a:rPr>
                        <a:t>Is it Matter?</a:t>
                      </a:r>
                    </a:p>
                  </a:txBody>
                  <a:tcPr anchor="ctr">
                    <a:solidFill>
                      <a:srgbClr val="98C4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noProof="0" dirty="0">
                        <a:latin typeface="Dreaming Outloud Pro" panose="03050502040302030504" pitchFamily="66" charset="77"/>
                        <a:cs typeface="Dreaming Outloud Pro" panose="03050502040302030504" pitchFamily="66" charset="77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597494"/>
                  </a:ext>
                </a:extLst>
              </a:tr>
            </a:tbl>
          </a:graphicData>
        </a:graphic>
      </p:graphicFrame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1030FBA-F4DC-16DD-2C25-CD6C725E81D2}"/>
              </a:ext>
            </a:extLst>
          </p:cNvPr>
          <p:cNvSpPr txBox="1">
            <a:spLocks/>
          </p:cNvSpPr>
          <p:nvPr/>
        </p:nvSpPr>
        <p:spPr>
          <a:xfrm>
            <a:off x="120316" y="205619"/>
            <a:ext cx="4114800" cy="791187"/>
          </a:xfrm>
          <a:prstGeom prst="rect">
            <a:avLst/>
          </a:prstGeom>
        </p:spPr>
        <p:txBody>
          <a:bodyPr/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2ABBE-16EE-CF03-C9A6-16AB462B49BD}"/>
              </a:ext>
            </a:extLst>
          </p:cNvPr>
          <p:cNvSpPr txBox="1"/>
          <p:nvPr/>
        </p:nvSpPr>
        <p:spPr>
          <a:xfrm>
            <a:off x="315814" y="996806"/>
            <a:ext cx="3679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Dreaming Outloud Pro" panose="03050502040302030504" pitchFamily="66" charset="77"/>
              </a:rPr>
              <a:t>You Do: Water</a:t>
            </a:r>
          </a:p>
        </p:txBody>
      </p:sp>
      <p:pic>
        <p:nvPicPr>
          <p:cNvPr id="8" name="Picture 7" descr="A cup with water pouring into it&#10;&#10;AI-generated content may be incorrect.">
            <a:extLst>
              <a:ext uri="{FF2B5EF4-FFF2-40B4-BE49-F238E27FC236}">
                <a16:creationId xmlns:a16="http://schemas.microsoft.com/office/drawing/2014/main" id="{F1476CA2-54E1-A967-3449-2BE04106DA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70612" y="1884211"/>
            <a:ext cx="3321754" cy="371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EB907-4167-D64A-E4DF-DA0E9BFE4BC3}"/>
              </a:ext>
            </a:extLst>
          </p:cNvPr>
          <p:cNvSpPr txBox="1"/>
          <p:nvPr/>
        </p:nvSpPr>
        <p:spPr>
          <a:xfrm>
            <a:off x="2084400" y="2062800"/>
            <a:ext cx="214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Water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7EDD8-04A1-3372-CE41-569AEBE4AE84}"/>
              </a:ext>
            </a:extLst>
          </p:cNvPr>
          <p:cNvSpPr txBox="1"/>
          <p:nvPr/>
        </p:nvSpPr>
        <p:spPr>
          <a:xfrm>
            <a:off x="2084400" y="3060000"/>
            <a:ext cx="214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Water side went 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95841-D186-C121-23C4-8D00B75D28CB}"/>
              </a:ext>
            </a:extLst>
          </p:cNvPr>
          <p:cNvSpPr txBox="1"/>
          <p:nvPr/>
        </p:nvSpPr>
        <p:spPr>
          <a:xfrm>
            <a:off x="2084400" y="4021200"/>
            <a:ext cx="214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Finger cannot</a:t>
            </a:r>
            <a:r>
              <a:rPr kumimoji="0" lang="en-AU" sz="24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fit where the water is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96240-D867-240E-BAE3-0940132869E0}"/>
              </a:ext>
            </a:extLst>
          </p:cNvPr>
          <p:cNvSpPr txBox="1"/>
          <p:nvPr/>
        </p:nvSpPr>
        <p:spPr>
          <a:xfrm>
            <a:off x="2084400" y="5526000"/>
            <a:ext cx="19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noProof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Yes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5B7B2-6FFB-5FFE-C4D2-9A1C362C746F}"/>
              </a:ext>
            </a:extLst>
          </p:cNvPr>
          <p:cNvSpPr txBox="1"/>
          <p:nvPr/>
        </p:nvSpPr>
        <p:spPr>
          <a:xfrm>
            <a:off x="5034793" y="904473"/>
            <a:ext cx="379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Water is matter.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1FDB127-1F5C-5714-DA25-8AAED2413022}"/>
              </a:ext>
            </a:extLst>
          </p:cNvPr>
          <p:cNvSpPr txBox="1">
            <a:spLocks/>
          </p:cNvSpPr>
          <p:nvPr/>
        </p:nvSpPr>
        <p:spPr>
          <a:xfrm>
            <a:off x="381208" y="1396505"/>
            <a:ext cx="3614431" cy="3644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Matter Observations: Water</a:t>
            </a:r>
          </a:p>
          <a:p>
            <a:pPr marL="321469" marR="0" lvl="0" indent="-321469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6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288BF-DA78-CBA1-4814-215943756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0AFBE0-B354-083E-D3E2-8C8E49F25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90" y="845519"/>
            <a:ext cx="5368818" cy="64451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987844-A9FB-BDE1-9C9D-A8E196AB8D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7918" y="2183133"/>
            <a:ext cx="4241220" cy="3068329"/>
          </a:xfrm>
          <a:prstGeom prst="rect">
            <a:avLst/>
          </a:prstGeom>
        </p:spPr>
      </p:pic>
      <p:pic>
        <p:nvPicPr>
          <p:cNvPr id="47" name="Picture 46" descr="A white square notebook with a spiral bound&#10;&#10;AI-generated content may be incorrect.">
            <a:extLst>
              <a:ext uri="{FF2B5EF4-FFF2-40B4-BE49-F238E27FC236}">
                <a16:creationId xmlns:a16="http://schemas.microsoft.com/office/drawing/2014/main" id="{D15FD474-0E01-097C-2D7E-F4DAE7188C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5829581">
            <a:off x="5517947" y="2173657"/>
            <a:ext cx="3050313" cy="27742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C5257DA-3C70-410E-089E-9BD4F7B91A91}"/>
                  </a:ext>
                </a:extLst>
              </p14:cNvPr>
              <p14:cNvContentPartPr/>
              <p14:nvPr/>
            </p14:nvContentPartPr>
            <p14:xfrm>
              <a:off x="5970063" y="2337671"/>
              <a:ext cx="62280" cy="2678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C5257DA-3C70-410E-089E-9BD4F7B91A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52063" y="2301623"/>
                <a:ext cx="97920" cy="339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CF3025B2-6EBA-0996-BEAF-05D9B96DCA76}"/>
                  </a:ext>
                </a:extLst>
              </p14:cNvPr>
              <p14:cNvContentPartPr/>
              <p14:nvPr/>
            </p14:nvContentPartPr>
            <p14:xfrm>
              <a:off x="6032343" y="2773929"/>
              <a:ext cx="24840" cy="18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CF3025B2-6EBA-0996-BEAF-05D9B96DCA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14343" y="2737929"/>
                <a:ext cx="60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060E023-17BF-963F-72B6-3EC376C1616C}"/>
                  </a:ext>
                </a:extLst>
              </p14:cNvPr>
              <p14:cNvContentPartPr/>
              <p14:nvPr/>
            </p14:nvContentPartPr>
            <p14:xfrm>
              <a:off x="5903171" y="3096752"/>
              <a:ext cx="349200" cy="320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060E023-17BF-963F-72B6-3EC376C1616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85171" y="3060752"/>
                <a:ext cx="38484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58027B9-8ED6-9587-A376-2DD8DAEEFA22}"/>
                  </a:ext>
                </a:extLst>
              </p14:cNvPr>
              <p14:cNvContentPartPr/>
              <p14:nvPr/>
            </p14:nvContentPartPr>
            <p14:xfrm>
              <a:off x="6095677" y="3717298"/>
              <a:ext cx="247410" cy="359619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58027B9-8ED6-9587-A376-2DD8DAEEFA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7268" y="3660119"/>
                <a:ext cx="304228" cy="473618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F4BD487B-A88F-2C7F-1A98-670A224F103A}"/>
              </a:ext>
            </a:extLst>
          </p:cNvPr>
          <p:cNvSpPr txBox="1"/>
          <p:nvPr/>
        </p:nvSpPr>
        <p:spPr>
          <a:xfrm rot="21150331">
            <a:off x="6143396" y="2240759"/>
            <a:ext cx="1718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Learn more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ACC83F-EAD1-5B55-0FBB-FF1A1D9AFC15}"/>
              </a:ext>
            </a:extLst>
          </p:cNvPr>
          <p:cNvSpPr txBox="1"/>
          <p:nvPr/>
        </p:nvSpPr>
        <p:spPr>
          <a:xfrm rot="21150331">
            <a:off x="6261470" y="2831626"/>
            <a:ext cx="23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Teach someone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87FC5E-F9A5-FDD9-BE22-BAC882E5A16E}"/>
              </a:ext>
            </a:extLst>
          </p:cNvPr>
          <p:cNvSpPr txBox="1"/>
          <p:nvPr/>
        </p:nvSpPr>
        <p:spPr>
          <a:xfrm rot="21040590">
            <a:off x="6436021" y="3486465"/>
            <a:ext cx="23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 understand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E1E760-1ECC-5295-3737-E67FF8865FBF}"/>
              </a:ext>
            </a:extLst>
          </p:cNvPr>
          <p:cNvSpPr txBox="1"/>
          <p:nvPr/>
        </p:nvSpPr>
        <p:spPr>
          <a:xfrm rot="21150331">
            <a:off x="6611411" y="4190859"/>
            <a:ext cx="178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52525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Challenging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C800B3B-87B0-0628-81FE-D4EC3F2D767C}"/>
                  </a:ext>
                </a:extLst>
              </p14:cNvPr>
              <p14:cNvContentPartPr/>
              <p14:nvPr/>
            </p14:nvContentPartPr>
            <p14:xfrm>
              <a:off x="6094717" y="4540834"/>
              <a:ext cx="523800" cy="156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C800B3B-87B0-0628-81FE-D4EC3F2D767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76717" y="4504834"/>
                <a:ext cx="55944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EC6FC10-0CC2-12E3-8953-6322366EA1A5}"/>
                  </a:ext>
                </a:extLst>
              </p14:cNvPr>
              <p14:cNvContentPartPr/>
              <p14:nvPr/>
            </p14:nvContentPartPr>
            <p14:xfrm>
              <a:off x="1869086" y="3597878"/>
              <a:ext cx="62280" cy="267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EC6FC10-0CC2-12E3-8953-6322366EA1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1086" y="3561830"/>
                <a:ext cx="97920" cy="339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7B6AD88-2E7D-47E9-EBF2-C1192E8602AD}"/>
                  </a:ext>
                </a:extLst>
              </p14:cNvPr>
              <p14:cNvContentPartPr/>
              <p14:nvPr/>
            </p14:nvContentPartPr>
            <p14:xfrm>
              <a:off x="1931366" y="4016889"/>
              <a:ext cx="24840" cy="180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7B6AD88-2E7D-47E9-EBF2-C1192E8602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3366" y="3980889"/>
                <a:ext cx="60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5546D8B-1C24-C7BF-2E14-42D4CC56C8E7}"/>
                  </a:ext>
                </a:extLst>
              </p14:cNvPr>
              <p14:cNvContentPartPr/>
              <p14:nvPr/>
            </p14:nvContentPartPr>
            <p14:xfrm>
              <a:off x="2327512" y="4694822"/>
              <a:ext cx="247410" cy="359619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5546D8B-1C24-C7BF-2E14-42D4CC56C8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99103" y="4637643"/>
                <a:ext cx="304228" cy="4736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91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C05292-C6C8-130E-598E-CD7791F1E78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91C6B-0C7B-ECD6-89D6-09DFF22E2BE5}"/>
              </a:ext>
            </a:extLst>
          </p:cNvPr>
          <p:cNvSpPr/>
          <p:nvPr/>
        </p:nvSpPr>
        <p:spPr>
          <a:xfrm>
            <a:off x="816428" y="2113524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D5B27E7-125B-96FF-8972-940F2345FB8F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B53810-1155-64C9-DAD5-25089CCD09DB}"/>
              </a:ext>
            </a:extLst>
          </p:cNvPr>
          <p:cNvSpPr/>
          <p:nvPr/>
        </p:nvSpPr>
        <p:spPr>
          <a:xfrm>
            <a:off x="768096" y="1645920"/>
            <a:ext cx="1255776" cy="46329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820E25-CF5E-D278-C51B-2F7BAF23B654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8D9536-5342-321A-0A8D-9DAEC55AE12B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59DB49F1-F4C3-C092-0857-2BE9988AD872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1E6A07-2661-8007-0DE1-4412D702035D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74EA7B-1E49-1C04-EABD-6CCB219304A4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5DBC16-A66E-769C-235C-BDD00AD6681F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B0DEF1-F562-7AE3-6002-FFAA57A7A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6BB2A2C2-6F00-D2B7-BC47-AD7BDCADE7B9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6BB2A2C2-6F00-D2B7-BC47-AD7BDCADE7B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6ACE45C-FCA6-C6FF-BCB1-398A75A4ACAC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66ACE45C-FCA6-C6FF-BCB1-398A75A4ACA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8E4E54-7948-8C0C-0B84-2101B0D00D5C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8E4E54-7948-8C0C-0B84-2101B0D00D5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12A86A-AF88-2DAC-4E79-874012F7A103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12A86A-AF88-2DAC-4E79-874012F7A10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5770E3-A8E3-2A34-C583-61556B5C4A1D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32A20F-428F-BB35-945A-49E9C4E94681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B2B7FA9D-2DA8-0FF2-9D23-81C00480B770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D694813A-620B-D40A-69BD-16EAC7AEA192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ACD577-E6EE-16BA-DFEA-F1C4C225A265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28" name="Picture 27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6C31BE25-A450-1795-18FB-9BC4F88F4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29" name="Picture 28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337E747B-5869-D2D7-0106-17E3FAD7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416CF8C-8754-94A6-BB02-ACEF778413A5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0F5A7B-D260-E5E7-43FF-EF502D623020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77F43F-CE9A-D741-1486-D071123281C5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558CA8-516A-642B-DF1C-7FCB2F58C639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B37A72-9851-BA61-9710-DFE0325B0D66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E0A989-7896-A88D-D900-6589828F1251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169BE2-2B98-32AC-A42F-496B65E704B5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ADC8057-D80D-72D7-FFA5-A521EC2E6E1A}"/>
              </a:ext>
            </a:extLst>
          </p:cNvPr>
          <p:cNvSpPr txBox="1"/>
          <p:nvPr/>
        </p:nvSpPr>
        <p:spPr>
          <a:xfrm>
            <a:off x="2534653" y="1331495"/>
            <a:ext cx="437949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 is anything that has _____ and takes up space.</a:t>
            </a: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>
                <a:solidFill>
                  <a:srgbClr val="181818"/>
                </a:solidFill>
                <a:latin typeface="Calibri" panose="020F0502020204030204"/>
              </a:rPr>
              <a:t>A student tries to put a finger where a rock is on the desk, but the rock pushes it away. What does this show?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rock </a:t>
            </a:r>
            <a:r>
              <a:rPr lang="en-US" sz="2000">
                <a:solidFill>
                  <a:srgbClr val="181818"/>
                </a:solidFill>
                <a:latin typeface="Calibri" panose="020F0502020204030204"/>
              </a:rPr>
              <a:t>takes up space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>
                <a:solidFill>
                  <a:srgbClr val="181818"/>
                </a:solidFill>
                <a:latin typeface="Calibri" panose="020F0502020204030204"/>
              </a:rPr>
              <a:t>The rock has mass.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rock is heavy.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sponge is m______</a:t>
            </a:r>
            <a:r>
              <a:rPr lang="en-US" sz="2000">
                <a:solidFill>
                  <a:srgbClr val="181818"/>
                </a:solidFill>
                <a:latin typeface="Calibri" panose="020F0502020204030204"/>
              </a:rPr>
              <a:t>, because the balance scale went down and my finger could not fit in the same space.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5380BB-5715-AAE6-8A0E-83387F8472C8}"/>
              </a:ext>
            </a:extLst>
          </p:cNvPr>
          <p:cNvSpPr/>
          <p:nvPr/>
        </p:nvSpPr>
        <p:spPr>
          <a:xfrm>
            <a:off x="2679032" y="209080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31B43E-36D3-76CE-3F58-D78CF8D1E97A}"/>
              </a:ext>
            </a:extLst>
          </p:cNvPr>
          <p:cNvSpPr/>
          <p:nvPr/>
        </p:nvSpPr>
        <p:spPr>
          <a:xfrm>
            <a:off x="4162926" y="209080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7C13E5-5952-BAED-4A3C-7EA4EEA20452}"/>
              </a:ext>
            </a:extLst>
          </p:cNvPr>
          <p:cNvSpPr/>
          <p:nvPr/>
        </p:nvSpPr>
        <p:spPr>
          <a:xfrm>
            <a:off x="5646821" y="2090809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C3851726-3B79-0A09-E3A5-49941A7F44B6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61A69136-DF9F-25E0-2AB1-00311AAE57D7}"/>
              </a:ext>
            </a:extLst>
          </p:cNvPr>
          <p:cNvSpPr txBox="1"/>
          <p:nvPr/>
        </p:nvSpPr>
        <p:spPr>
          <a:xfrm>
            <a:off x="5736025" y="1343070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mass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9E1116-67E5-B648-793A-843CB063055B}"/>
              </a:ext>
            </a:extLst>
          </p:cNvPr>
          <p:cNvSpPr txBox="1"/>
          <p:nvPr/>
        </p:nvSpPr>
        <p:spPr>
          <a:xfrm>
            <a:off x="4355437" y="4598598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atter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F587FB-7840-C93D-33A2-7065B0679F2F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84E1D9A-4674-BE0D-1AE9-B76C5BA56E0C}"/>
                  </a:ext>
                </a:extLst>
              </p14:cNvPr>
              <p14:cNvContentPartPr/>
              <p14:nvPr/>
            </p14:nvContentPartPr>
            <p14:xfrm rot="21314158">
              <a:off x="5656944" y="2010722"/>
              <a:ext cx="1319793" cy="54190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84E1D9A-4674-BE0D-1AE9-B76C5BA56E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21314158">
                <a:off x="5647584" y="2001360"/>
                <a:ext cx="1338513" cy="56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AC50F27-C4D3-F5DC-12EC-A19367F4B512}"/>
                  </a:ext>
                </a:extLst>
              </p14:cNvPr>
              <p14:cNvContentPartPr/>
              <p14:nvPr/>
            </p14:nvContentPartPr>
            <p14:xfrm rot="21314158">
              <a:off x="2886924" y="3632726"/>
              <a:ext cx="561899" cy="41198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AC50F27-C4D3-F5DC-12EC-A19367F4B51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21314158">
                <a:off x="2877565" y="3623371"/>
                <a:ext cx="580617" cy="430695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15F18FF-2596-9E89-5D41-1E1703C120D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878" y="91440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1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21788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01 0.16436 L -0.15399 0.13588 L -0.10625 0.13982 L -0.0816 0.16852 L -0.08785 0.19098 L -0.13698 0.2176 L -0.19236 0.2301 L -0.23073 0.21158 L -0.21233 0.17061 L -0.17708 0.16042 " pathEditMode="relative" rAng="0" ptsTypes="AAAAAAAA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18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08 0.16042 L 5E-6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2033 0.0928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7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29 0.09283 L -0.13889 0.0928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9 0.09283 L 5E-6 -2.22222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52188 0.4113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9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187 0.41135 L -0.50729 0.39051 L -0.47708 0.38079 L -0.45416 0.3919 L -0.45312 0.42107 L -0.48541 0.44051 L -0.51666 0.44329 L -0.52708 0.42662 L -0.50833 0.40301 L -0.49583 0.3919 " pathEditMode="relative" rAng="0" ptsTypes="A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3 0.3919 L -2.77778E-7 1.48148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9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35139 0.5622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9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39 0.56227 L -0.28125 0.5608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-6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25 0.56088 L 5E-6 1.48148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-2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37917 0.7444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17 0.74445 L -0.34948 0.74352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-4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6428A-F60E-9BEB-6129-4C0A67E5E2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7002"/>
            <a:ext cx="8237538" cy="332399"/>
          </a:xfrm>
        </p:spPr>
        <p:txBody>
          <a:bodyPr/>
          <a:lstStyle/>
          <a:p>
            <a:r>
              <a:rPr lang="en-AU" noProof="0"/>
              <a:t>In the next lesson, we will learn about the particles in matter.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309716-098D-7728-2F23-7E618D6439E5}"/>
              </a:ext>
            </a:extLst>
          </p:cNvPr>
          <p:cNvGrpSpPr/>
          <p:nvPr/>
        </p:nvGrpSpPr>
        <p:grpSpPr>
          <a:xfrm>
            <a:off x="819301" y="1731592"/>
            <a:ext cx="6861659" cy="5049405"/>
            <a:chOff x="-376843" y="1673801"/>
            <a:chExt cx="6905409" cy="5461290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BB99A733-8AB1-D676-DC3C-420303078FE0}"/>
                </a:ext>
              </a:extLst>
            </p:cNvPr>
            <p:cNvSpPr/>
            <p:nvPr/>
          </p:nvSpPr>
          <p:spPr>
            <a:xfrm rot="5400000">
              <a:off x="-376843" y="1964575"/>
              <a:ext cx="5170516" cy="5170516"/>
            </a:xfrm>
            <a:custGeom>
              <a:avLst/>
              <a:gdLst/>
              <a:ahLst/>
              <a:cxnLst/>
              <a:rect l="l" t="t" r="r" b="b"/>
              <a:pathLst>
                <a:path w="5852160" h="5852160">
                  <a:moveTo>
                    <a:pt x="0" y="0"/>
                  </a:moveTo>
                  <a:lnTo>
                    <a:pt x="5852160" y="0"/>
                  </a:lnTo>
                  <a:lnTo>
                    <a:pt x="585216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1FFCD2-85C4-101A-F3F7-BA87924DF4E4}"/>
                </a:ext>
              </a:extLst>
            </p:cNvPr>
            <p:cNvGrpSpPr/>
            <p:nvPr/>
          </p:nvGrpSpPr>
          <p:grpSpPr>
            <a:xfrm>
              <a:off x="1926935" y="1673801"/>
              <a:ext cx="4601631" cy="3570399"/>
              <a:chOff x="1926935" y="1673801"/>
              <a:chExt cx="4601631" cy="3570399"/>
            </a:xfrm>
          </p:grpSpPr>
          <p:sp>
            <p:nvSpPr>
              <p:cNvPr id="5" name="Triangle 23">
                <a:extLst>
                  <a:ext uri="{FF2B5EF4-FFF2-40B4-BE49-F238E27FC236}">
                    <a16:creationId xmlns:a16="http://schemas.microsoft.com/office/drawing/2014/main" id="{8ED37CD2-E204-2654-0B47-ED3FE418096A}"/>
                  </a:ext>
                </a:extLst>
              </p:cNvPr>
              <p:cNvSpPr/>
              <p:nvPr/>
            </p:nvSpPr>
            <p:spPr>
              <a:xfrm rot="14066474">
                <a:off x="2485561" y="2442817"/>
                <a:ext cx="2242757" cy="3360009"/>
              </a:xfrm>
              <a:prstGeom prst="triangle">
                <a:avLst/>
              </a:prstGeom>
              <a:solidFill>
                <a:srgbClr val="FFFFFF">
                  <a:alpha val="25098"/>
                </a:srgbClr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>
                  <a:solidFill>
                    <a:schemeClr val="tx2"/>
                  </a:solidFill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EFDF3BB-A87E-40F6-2B75-1BE54BA2F9B3}"/>
                  </a:ext>
                </a:extLst>
              </p:cNvPr>
              <p:cNvSpPr/>
              <p:nvPr/>
            </p:nvSpPr>
            <p:spPr>
              <a:xfrm rot="4948957">
                <a:off x="4095465" y="1752214"/>
                <a:ext cx="2378213" cy="2387801"/>
              </a:xfrm>
              <a:prstGeom prst="ellipse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>
                  <a:solidFill>
                    <a:schemeClr val="tx2"/>
                  </a:solidFill>
                </a:endParaRPr>
              </a:p>
            </p:txBody>
          </p:sp>
          <p:sp>
            <p:nvSpPr>
              <p:cNvPr id="7" name="Donut 22">
                <a:extLst>
                  <a:ext uri="{FF2B5EF4-FFF2-40B4-BE49-F238E27FC236}">
                    <a16:creationId xmlns:a16="http://schemas.microsoft.com/office/drawing/2014/main" id="{D69FE34E-446F-9096-5C26-EDCFD5D01468}"/>
                  </a:ext>
                </a:extLst>
              </p:cNvPr>
              <p:cNvSpPr/>
              <p:nvPr/>
            </p:nvSpPr>
            <p:spPr>
              <a:xfrm rot="4948957">
                <a:off x="4066263" y="1673801"/>
                <a:ext cx="2462303" cy="2462303"/>
              </a:xfrm>
              <a:prstGeom prst="donut">
                <a:avLst>
                  <a:gd name="adj" fmla="val 518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8000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590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95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26AF9F7-2DA0-0D01-3EB2-FF2AAEF690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6602"/>
            <a:ext cx="8237538" cy="2174954"/>
          </a:xfrm>
        </p:spPr>
        <p:txBody>
          <a:bodyPr/>
          <a:lstStyle/>
          <a:p>
            <a:r>
              <a:rPr lang="en-AU" noProof="0"/>
              <a:t>You will be able to: 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noProof="0"/>
              <a:t> </a:t>
            </a:r>
            <a:r>
              <a:rPr lang="en-AU" b="1" noProof="0">
                <a:solidFill>
                  <a:schemeClr val="accent1"/>
                </a:solidFill>
              </a:rPr>
              <a:t>test </a:t>
            </a:r>
            <a:r>
              <a:rPr lang="en-AU" noProof="0"/>
              <a:t>for mass and taking up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noProof="0"/>
              <a:t> </a:t>
            </a:r>
            <a:r>
              <a:rPr lang="en-AU" b="1" noProof="0">
                <a:solidFill>
                  <a:schemeClr val="accent1"/>
                </a:solidFill>
              </a:rPr>
              <a:t>record </a:t>
            </a:r>
            <a:r>
              <a:rPr lang="en-AU" noProof="0"/>
              <a:t>observations in a 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noProof="0"/>
              <a:t> </a:t>
            </a:r>
            <a:r>
              <a:rPr lang="en-AU" b="1" noProof="0">
                <a:solidFill>
                  <a:schemeClr val="accent1"/>
                </a:solidFill>
              </a:rPr>
              <a:t>classify </a:t>
            </a:r>
            <a:r>
              <a:rPr lang="en-AU" noProof="0"/>
              <a:t>an example as matter or nonmatter. </a:t>
            </a:r>
          </a:p>
          <a:p>
            <a:endParaRPr lang="en-AU" noProof="0"/>
          </a:p>
        </p:txBody>
      </p:sp>
      <p:pic>
        <p:nvPicPr>
          <p:cNvPr id="3" name="Picture 2" descr="A blue and green scale with yellow baskets&#10;&#10;AI-generated content may be incorrect.">
            <a:extLst>
              <a:ext uri="{FF2B5EF4-FFF2-40B4-BE49-F238E27FC236}">
                <a16:creationId xmlns:a16="http://schemas.microsoft.com/office/drawing/2014/main" id="{0552175B-FA5E-1299-A994-548C92115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25" y="3943576"/>
            <a:ext cx="4102869" cy="242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75A85-9735-AA39-69E1-ABA8160F0D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86399" y="3871010"/>
            <a:ext cx="2090652" cy="25712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B827E5-8A98-D25C-4E9B-F6A52E968A0D}"/>
              </a:ext>
            </a:extLst>
          </p:cNvPr>
          <p:cNvSpPr/>
          <p:nvPr/>
        </p:nvSpPr>
        <p:spPr>
          <a:xfrm>
            <a:off x="727651" y="1674574"/>
            <a:ext cx="1206631" cy="339365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6F94A-3D11-55AB-8B17-A2DB7CFCF8C6}"/>
              </a:ext>
            </a:extLst>
          </p:cNvPr>
          <p:cNvSpPr/>
          <p:nvPr/>
        </p:nvSpPr>
        <p:spPr>
          <a:xfrm>
            <a:off x="727651" y="2128057"/>
            <a:ext cx="1134279" cy="339365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94C246-F385-E11A-A896-B068368B620B}"/>
              </a:ext>
            </a:extLst>
          </p:cNvPr>
          <p:cNvSpPr/>
          <p:nvPr/>
        </p:nvSpPr>
        <p:spPr>
          <a:xfrm>
            <a:off x="727651" y="2594177"/>
            <a:ext cx="1016838" cy="339365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EA133-CCEA-B04D-2D05-E77C91D2083D}"/>
              </a:ext>
            </a:extLst>
          </p:cNvPr>
          <p:cNvSpPr txBox="1"/>
          <p:nvPr/>
        </p:nvSpPr>
        <p:spPr>
          <a:xfrm>
            <a:off x="1241158" y="2050330"/>
            <a:ext cx="4967267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Test: </a:t>
            </a:r>
            <a:r>
              <a:rPr kumimoji="0" lang="en-AU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find out how something works, behaves or how well it works.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E012E-8F6B-38C7-5604-FEB403FD54BC}"/>
              </a:ext>
            </a:extLst>
          </p:cNvPr>
          <p:cNvSpPr txBox="1"/>
          <p:nvPr/>
        </p:nvSpPr>
        <p:spPr>
          <a:xfrm>
            <a:off x="1241158" y="2516737"/>
            <a:ext cx="4967267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Record: </a:t>
            </a:r>
            <a:r>
              <a:rPr lang="en-AU" sz="2400">
                <a:solidFill>
                  <a:srgbClr val="181818"/>
                </a:solidFill>
                <a:latin typeface="Calibri" panose="020F0502020204030204"/>
                <a:cs typeface="Arial" charset="0"/>
              </a:rPr>
              <a:t>To w</a:t>
            </a:r>
            <a:r>
              <a:rPr kumimoji="0" lang="en-AU" sz="240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rite, draw or mark what you observe or measure.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0EDBF-58E1-A116-5EE6-A92B38173059}"/>
              </a:ext>
            </a:extLst>
          </p:cNvPr>
          <p:cNvSpPr txBox="1"/>
          <p:nvPr/>
        </p:nvSpPr>
        <p:spPr>
          <a:xfrm>
            <a:off x="1241158" y="2946546"/>
            <a:ext cx="4967267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Classify: </a:t>
            </a:r>
            <a:r>
              <a:rPr kumimoji="0" lang="en-AU" sz="240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 sort</a:t>
            </a:r>
            <a:r>
              <a:rPr lang="en-AU" sz="2400" noProof="0">
                <a:solidFill>
                  <a:srgbClr val="181818"/>
                </a:solidFill>
                <a:latin typeface="Calibri" panose="020F0502020204030204"/>
                <a:cs typeface="Arial" charset="0"/>
              </a:rPr>
              <a:t> </a:t>
            </a:r>
            <a:r>
              <a:rPr kumimoji="0" lang="en-AU" sz="2400" i="0" u="none" strike="noStrike" kern="1200" cap="none" spc="0" normalizeH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things into groups based </a:t>
            </a:r>
            <a:r>
              <a:rPr lang="en-AU" sz="2400">
                <a:solidFill>
                  <a:srgbClr val="181818"/>
                </a:solidFill>
                <a:latin typeface="Calibri" panose="020F0502020204030204"/>
                <a:cs typeface="Arial" charset="0"/>
              </a:rPr>
              <a:t>on their properties.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itting on small chairs&#10;&#10;AI-generated content may be incorrect.">
            <a:extLst>
              <a:ext uri="{FF2B5EF4-FFF2-40B4-BE49-F238E27FC236}">
                <a16:creationId xmlns:a16="http://schemas.microsoft.com/office/drawing/2014/main" id="{52D0D93F-5534-3CB7-BC96-3C7226CB34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1268413"/>
            <a:ext cx="8243888" cy="5040312"/>
          </a:xfrm>
          <a:prstGeom prst="rect">
            <a:avLst/>
          </a:prstGeom>
        </p:spPr>
      </p:pic>
      <p:pic>
        <p:nvPicPr>
          <p:cNvPr id="6" name="Picture 5" descr="A close up of a water pouring into a blue cup&#10;&#10;AI-generated content may be incorrect.">
            <a:extLst>
              <a:ext uri="{FF2B5EF4-FFF2-40B4-BE49-F238E27FC236}">
                <a16:creationId xmlns:a16="http://schemas.microsoft.com/office/drawing/2014/main" id="{773639B7-601D-9A9F-EC85-E0F278E08C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1268413"/>
            <a:ext cx="8243888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57E4E-8E62-CFE7-B70B-BBDF2282D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looking through a magnifying glass&#10;&#10;AI-generated content may be incorrect.">
            <a:extLst>
              <a:ext uri="{FF2B5EF4-FFF2-40B4-BE49-F238E27FC236}">
                <a16:creationId xmlns:a16="http://schemas.microsoft.com/office/drawing/2014/main" id="{619D3113-AC03-A8F0-2267-A26C71C729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0919" y="138836"/>
            <a:ext cx="4262972" cy="6290501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393BAE5-9117-4B48-7B25-4AB822E38710}"/>
              </a:ext>
            </a:extLst>
          </p:cNvPr>
          <p:cNvSpPr/>
          <p:nvPr/>
        </p:nvSpPr>
        <p:spPr>
          <a:xfrm rot="-10800000">
            <a:off x="4710919" y="382372"/>
            <a:ext cx="4262971" cy="4467396"/>
          </a:xfrm>
          <a:custGeom>
            <a:avLst/>
            <a:gdLst/>
            <a:ahLst/>
            <a:cxnLst/>
            <a:rect l="l" t="t" r="r" b="b"/>
            <a:pathLst>
              <a:path w="4595043" h="3989832">
                <a:moveTo>
                  <a:pt x="0" y="0"/>
                </a:moveTo>
                <a:lnTo>
                  <a:pt x="4595044" y="0"/>
                </a:lnTo>
                <a:lnTo>
                  <a:pt x="4595044" y="3989832"/>
                </a:lnTo>
                <a:lnTo>
                  <a:pt x="0" y="39898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48562BF-BD91-D482-ABFB-1CB8418E34F6}"/>
              </a:ext>
            </a:extLst>
          </p:cNvPr>
          <p:cNvSpPr/>
          <p:nvPr/>
        </p:nvSpPr>
        <p:spPr>
          <a:xfrm>
            <a:off x="4478388" y="0"/>
            <a:ext cx="4665612" cy="6858000"/>
          </a:xfrm>
          <a:custGeom>
            <a:avLst/>
            <a:gdLst>
              <a:gd name="connsiteX0" fmla="*/ 387131 w 5074456"/>
              <a:gd name="connsiteY0" fmla="*/ 457200 h 7315200"/>
              <a:gd name="connsiteX1" fmla="*/ 387131 w 5074456"/>
              <a:gd name="connsiteY1" fmla="*/ 6858000 h 7315200"/>
              <a:gd name="connsiteX2" fmla="*/ 4730531 w 5074456"/>
              <a:gd name="connsiteY2" fmla="*/ 6858000 h 7315200"/>
              <a:gd name="connsiteX3" fmla="*/ 4730531 w 5074456"/>
              <a:gd name="connsiteY3" fmla="*/ 457200 h 7315200"/>
              <a:gd name="connsiteX4" fmla="*/ 0 w 5074456"/>
              <a:gd name="connsiteY4" fmla="*/ 0 h 7315200"/>
              <a:gd name="connsiteX5" fmla="*/ 5074456 w 5074456"/>
              <a:gd name="connsiteY5" fmla="*/ 0 h 7315200"/>
              <a:gd name="connsiteX6" fmla="*/ 5074456 w 5074456"/>
              <a:gd name="connsiteY6" fmla="*/ 7315200 h 7315200"/>
              <a:gd name="connsiteX7" fmla="*/ 0 w 5074456"/>
              <a:gd name="connsiteY7" fmla="*/ 73152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4456" h="7315200">
                <a:moveTo>
                  <a:pt x="387131" y="457200"/>
                </a:moveTo>
                <a:lnTo>
                  <a:pt x="387131" y="6858000"/>
                </a:lnTo>
                <a:lnTo>
                  <a:pt x="4730531" y="6858000"/>
                </a:lnTo>
                <a:lnTo>
                  <a:pt x="4730531" y="457200"/>
                </a:lnTo>
                <a:close/>
                <a:moveTo>
                  <a:pt x="0" y="0"/>
                </a:moveTo>
                <a:lnTo>
                  <a:pt x="5074456" y="0"/>
                </a:lnTo>
                <a:lnTo>
                  <a:pt x="5074456" y="7315200"/>
                </a:lnTo>
                <a:lnTo>
                  <a:pt x="0" y="7315200"/>
                </a:lnTo>
                <a:close/>
              </a:path>
            </a:pathLst>
          </a:custGeom>
          <a:solidFill>
            <a:srgbClr val="FDD4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2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5CB7A-29F5-9AD0-6DD0-21A6C6555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680" y="0"/>
            <a:ext cx="1168400" cy="6858000"/>
          </a:xfrm>
          <a:prstGeom prst="rect">
            <a:avLst/>
          </a:prstGeom>
        </p:spPr>
      </p:pic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9ADF2B2-0DB1-5C7D-062A-ECFC8B0A79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80521">
            <a:off x="5275728" y="1132541"/>
            <a:ext cx="3067135" cy="1118937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EA2B148-8577-521B-E6A5-65BFB2E43C31}"/>
              </a:ext>
            </a:extLst>
          </p:cNvPr>
          <p:cNvSpPr/>
          <p:nvPr/>
        </p:nvSpPr>
        <p:spPr>
          <a:xfrm rot="21161239">
            <a:off x="5664908" y="792973"/>
            <a:ext cx="1605177" cy="387280"/>
          </a:xfrm>
          <a:prstGeom prst="parallelogram">
            <a:avLst/>
          </a:prstGeom>
          <a:solidFill>
            <a:srgbClr val="FDD402"/>
          </a:solidFill>
          <a:ln>
            <a:solidFill>
              <a:srgbClr val="FDD4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17" name="Picture 1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6CF63C8-F054-252C-1066-B69FDDD524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80000">
            <a:off x="5770950" y="662000"/>
            <a:ext cx="1335846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4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640D9-9D73-2906-7856-AF7E87988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D59FD-C4C0-4564-E9FD-0762639D33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411481"/>
            <a:ext cx="8293167" cy="61861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B8098E-B397-A6B6-60D2-080AE2B1CE4C}"/>
              </a:ext>
            </a:extLst>
          </p:cNvPr>
          <p:cNvSpPr/>
          <p:nvPr/>
        </p:nvSpPr>
        <p:spPr>
          <a:xfrm>
            <a:off x="4575066" y="4552950"/>
            <a:ext cx="4155295" cy="2044700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t"/>
          <a:lstStyle/>
          <a:p>
            <a:pPr defTabSz="914428">
              <a:lnSpc>
                <a:spcPts val="2888"/>
              </a:lnSpc>
            </a:pPr>
            <a:r>
              <a:rPr lang="en-AU" b="1" noProof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en-AU" noProof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anything that has mass and takes up space. If an object fills space so that nothing else can fit there, and if it has mass, it is matter.</a:t>
            </a:r>
            <a:endParaRPr lang="en-AU" b="1" noProof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  <a:p>
            <a:pPr defTabSz="914428"/>
            <a:endParaRPr lang="en-AU" i="0" noProof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51D2F-1C6E-06DE-2B71-AF6D79923FE3}"/>
              </a:ext>
            </a:extLst>
          </p:cNvPr>
          <p:cNvSpPr/>
          <p:nvPr/>
        </p:nvSpPr>
        <p:spPr>
          <a:xfrm>
            <a:off x="408245" y="4552950"/>
            <a:ext cx="4175298" cy="2044700"/>
          </a:xfrm>
          <a:prstGeom prst="rect">
            <a:avLst/>
          </a:prstGeom>
          <a:solidFill>
            <a:srgbClr val="FDD3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bIns="91440" rtlCol="0" anchor="t"/>
          <a:lstStyle/>
          <a:p>
            <a:pPr defTabSz="914428">
              <a:lnSpc>
                <a:spcPts val="2888"/>
              </a:lnSpc>
            </a:pPr>
            <a:r>
              <a:rPr lang="en-AU" noProof="0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Look around. Everything takes up space – the pencil on your desk, the book in your bag, the water in your cup. Scientists have a word for this </a:t>
            </a:r>
            <a:r>
              <a:rPr lang="en-AU">
                <a:solidFill>
                  <a:srgbClr val="181818"/>
                </a:solidFill>
                <a:latin typeface="Times New Roman" panose="02020603050405020304" pitchFamily="18" charset="0"/>
                <a:ea typeface="Dreaming Outloud Sans"/>
                <a:cs typeface="Times New Roman" panose="02020603050405020304" pitchFamily="18" charset="0"/>
                <a:sym typeface="Dreaming Outloud Sans"/>
              </a:rPr>
              <a:t>stuff. They call it matter. </a:t>
            </a:r>
            <a:endParaRPr lang="en-AU" i="0" noProof="0">
              <a:solidFill>
                <a:srgbClr val="181818"/>
              </a:solidFill>
              <a:latin typeface="Times New Roman" panose="02020603050405020304" pitchFamily="18" charset="0"/>
              <a:ea typeface="Dreaming Outloud Sans"/>
              <a:cs typeface="Times New Roman" panose="02020603050405020304" pitchFamily="18" charset="0"/>
              <a:sym typeface="Dreaming Outloud San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117222-3C96-BF86-1EF5-60D520BF7FFB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455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39289-55DB-F0DB-D744-EDDED454B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holding a rock and a pile of books&#10;&#10;AI-generated content may be incorrect.">
            <a:extLst>
              <a:ext uri="{FF2B5EF4-FFF2-40B4-BE49-F238E27FC236}">
                <a16:creationId xmlns:a16="http://schemas.microsoft.com/office/drawing/2014/main" id="{A9ED6BAF-BF59-A1B9-047F-37FAFAFA8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1173147"/>
            <a:ext cx="8293167" cy="5143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7F9F99-E3A6-1699-7A85-AC29E24B714B}"/>
              </a:ext>
            </a:extLst>
          </p:cNvPr>
          <p:cNvGrpSpPr>
            <a:grpSpLocks noChangeAspect="1"/>
          </p:cNvGrpSpPr>
          <p:nvPr/>
        </p:nvGrpSpPr>
        <p:grpSpPr>
          <a:xfrm>
            <a:off x="829744" y="1195027"/>
            <a:ext cx="1770470" cy="980561"/>
            <a:chOff x="-289148" y="-1666169"/>
            <a:chExt cx="1845393" cy="15420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86E1DF-3BCA-624A-2DA8-D7BBD48E2788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r>
                <a:rPr lang="en-AU" i="0" noProof="0" dirty="0">
                  <a:solidFill>
                    <a:srgbClr val="1818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mass</a:t>
              </a:r>
              <a:endParaRPr lang="en-AU" i="0" noProof="0" dirty="0">
                <a:solidFill>
                  <a:srgbClr val="18181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E9DF5CA6-1707-0D9C-340D-534D8B6F8F0F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sz="225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B16A72-9A0F-0BE0-241B-78C6B8A6D964}"/>
              </a:ext>
            </a:extLst>
          </p:cNvPr>
          <p:cNvGrpSpPr>
            <a:grpSpLocks noChangeAspect="1"/>
          </p:cNvGrpSpPr>
          <p:nvPr/>
        </p:nvGrpSpPr>
        <p:grpSpPr>
          <a:xfrm>
            <a:off x="6664962" y="1251306"/>
            <a:ext cx="1770470" cy="980561"/>
            <a:chOff x="-289148" y="-1666169"/>
            <a:chExt cx="1845393" cy="15420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5918D6-B779-8BFD-7FF4-EF27B649A682}"/>
                </a:ext>
              </a:extLst>
            </p:cNvPr>
            <p:cNvSpPr/>
            <p:nvPr/>
          </p:nvSpPr>
          <p:spPr>
            <a:xfrm>
              <a:off x="-289148" y="-1505451"/>
              <a:ext cx="1845393" cy="138135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r>
                <a:rPr lang="en-AU" i="0" noProof="0" dirty="0">
                  <a:solidFill>
                    <a:srgbClr val="1818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Less mass</a:t>
              </a:r>
              <a:endParaRPr lang="en-AU" i="0" noProof="0" dirty="0">
                <a:solidFill>
                  <a:srgbClr val="18181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anva Sans Bold"/>
              </a:endParaRPr>
            </a:p>
          </p:txBody>
        </p:sp>
        <p:sp>
          <p:nvSpPr>
            <p:cNvPr id="28" name="Round Same Side Corner Rectangle 3">
              <a:extLst>
                <a:ext uri="{FF2B5EF4-FFF2-40B4-BE49-F238E27FC236}">
                  <a16:creationId xmlns:a16="http://schemas.microsoft.com/office/drawing/2014/main" id="{6DA28A5E-E98F-1787-E507-82DF6875981D}"/>
                </a:ext>
              </a:extLst>
            </p:cNvPr>
            <p:cNvSpPr/>
            <p:nvPr/>
          </p:nvSpPr>
          <p:spPr>
            <a:xfrm>
              <a:off x="-289148" y="-1666169"/>
              <a:ext cx="1845393" cy="1647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D302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28">
                <a:defRPr/>
              </a:pPr>
              <a:endParaRPr lang="en-AU" sz="225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FB280F-60A2-FAEE-3A3C-0B793D801904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20033307">
              <a:off x="-2152178" y="881135"/>
              <a:ext cx="886176" cy="561024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FB280F-60A2-FAEE-3A3C-0B793D801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033307">
                <a:off x="-2166570" y="866759"/>
                <a:ext cx="914240" cy="589057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E6EB9413-CE6B-C2C8-B167-5C0DC859816D}"/>
              </a:ext>
            </a:extLst>
          </p:cNvPr>
          <p:cNvSpPr/>
          <p:nvPr/>
        </p:nvSpPr>
        <p:spPr>
          <a:xfrm>
            <a:off x="3409996" y="1"/>
            <a:ext cx="1162005" cy="689029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8">
              <a:defRPr/>
            </a:pPr>
            <a:endParaRPr lang="en-AU" sz="2250" noProof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02894E1-F395-23D2-9075-1D8F1CACD01E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12144249" flipV="1">
              <a:off x="2351347" y="1980929"/>
              <a:ext cx="700013" cy="443167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02894E1-F395-23D2-9075-1D8F1CACD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2144249" flipV="1">
                <a:off x="2336958" y="1966552"/>
                <a:ext cx="728071" cy="471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8F94C7E-3630-786C-283D-E3D085D5D063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 rot="8640918" flipH="1" flipV="1">
              <a:off x="6859837" y="2126553"/>
              <a:ext cx="700013" cy="443167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8F94C7E-3630-786C-283D-E3D085D5D0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640918" flipH="1" flipV="1">
                <a:off x="6845441" y="2112176"/>
                <a:ext cx="728086" cy="471202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BE9A688-5EBA-BF59-203D-1E0636C37B3E}"/>
              </a:ext>
            </a:extLst>
          </p:cNvPr>
          <p:cNvGrpSpPr/>
          <p:nvPr/>
        </p:nvGrpSpPr>
        <p:grpSpPr>
          <a:xfrm flipH="1">
            <a:off x="2475413" y="2326904"/>
            <a:ext cx="1023720" cy="1840229"/>
            <a:chOff x="787223" y="1788212"/>
            <a:chExt cx="1421932" cy="2556051"/>
          </a:xfrm>
        </p:grpSpPr>
        <p:sp>
          <p:nvSpPr>
            <p:cNvPr id="3" name="Triangle 3">
              <a:extLst>
                <a:ext uri="{FF2B5EF4-FFF2-40B4-BE49-F238E27FC236}">
                  <a16:creationId xmlns:a16="http://schemas.microsoft.com/office/drawing/2014/main" id="{0273C197-FAE9-F3B9-715C-8BCB79295009}"/>
                </a:ext>
              </a:extLst>
            </p:cNvPr>
            <p:cNvSpPr/>
            <p:nvPr/>
          </p:nvSpPr>
          <p:spPr>
            <a:xfrm rot="11829543">
              <a:off x="787223" y="2465967"/>
              <a:ext cx="1018639" cy="1878296"/>
            </a:xfrm>
            <a:prstGeom prst="triangle">
              <a:avLst/>
            </a:prstGeom>
            <a:solidFill>
              <a:srgbClr val="FFFFFF">
                <a:alpha val="25098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>
                <a:solidFill>
                  <a:schemeClr val="tx2"/>
                </a:solidFill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873EC99-8641-C791-E9F1-9A3002FB4606}"/>
                </a:ext>
              </a:extLst>
            </p:cNvPr>
            <p:cNvSpPr/>
            <p:nvPr/>
          </p:nvSpPr>
          <p:spPr>
            <a:xfrm>
              <a:off x="1048584" y="1795568"/>
              <a:ext cx="1144496" cy="1123877"/>
            </a:xfrm>
            <a:prstGeom prst="ellipse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noProof="0"/>
            </a:p>
          </p:txBody>
        </p:sp>
        <p:sp>
          <p:nvSpPr>
            <p:cNvPr id="4" name="Donut 6">
              <a:extLst>
                <a:ext uri="{FF2B5EF4-FFF2-40B4-BE49-F238E27FC236}">
                  <a16:creationId xmlns:a16="http://schemas.microsoft.com/office/drawing/2014/main" id="{609A0D0E-0E69-C390-8C73-E926FA324898}"/>
                </a:ext>
              </a:extLst>
            </p:cNvPr>
            <p:cNvSpPr/>
            <p:nvPr/>
          </p:nvSpPr>
          <p:spPr>
            <a:xfrm rot="2712026">
              <a:off x="1008750" y="1785928"/>
              <a:ext cx="1198121" cy="1202689"/>
            </a:xfrm>
            <a:prstGeom prst="donut">
              <a:avLst>
                <a:gd name="adj" fmla="val 518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8000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3347D-25CB-E20D-C3AD-1361F924DD07}"/>
              </a:ext>
            </a:extLst>
          </p:cNvPr>
          <p:cNvGrpSpPr/>
          <p:nvPr/>
        </p:nvGrpSpPr>
        <p:grpSpPr>
          <a:xfrm flipH="1">
            <a:off x="6563938" y="2501312"/>
            <a:ext cx="986259" cy="1855376"/>
            <a:chOff x="7182351" y="1691049"/>
            <a:chExt cx="986259" cy="18553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020E51-FEC8-026F-F21B-C6030111B343}"/>
                </a:ext>
              </a:extLst>
            </p:cNvPr>
            <p:cNvGrpSpPr/>
            <p:nvPr/>
          </p:nvGrpSpPr>
          <p:grpSpPr>
            <a:xfrm>
              <a:off x="7182351" y="1698758"/>
              <a:ext cx="986259" cy="1847667"/>
              <a:chOff x="7195210" y="1694986"/>
              <a:chExt cx="986259" cy="1847667"/>
            </a:xfrm>
          </p:grpSpPr>
          <p:sp>
            <p:nvSpPr>
              <p:cNvPr id="16" name="Triangle 3">
                <a:extLst>
                  <a:ext uri="{FF2B5EF4-FFF2-40B4-BE49-F238E27FC236}">
                    <a16:creationId xmlns:a16="http://schemas.microsoft.com/office/drawing/2014/main" id="{EB982A56-569E-6788-3FCF-993F69A55851}"/>
                  </a:ext>
                </a:extLst>
              </p:cNvPr>
              <p:cNvSpPr/>
              <p:nvPr/>
            </p:nvSpPr>
            <p:spPr>
              <a:xfrm rot="9950838">
                <a:off x="7448100" y="2190374"/>
                <a:ext cx="733369" cy="1352279"/>
              </a:xfrm>
              <a:prstGeom prst="triangle">
                <a:avLst/>
              </a:prstGeom>
              <a:solidFill>
                <a:srgbClr val="FFFFFF">
                  <a:alpha val="25098"/>
                </a:srgbClr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noProof="0">
                  <a:solidFill>
                    <a:schemeClr val="tx2"/>
                  </a:solidFill>
                </a:endParaRPr>
              </a:p>
            </p:txBody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DD7EBCA6-BEC9-B40D-569F-D3E11C8B2CF7}"/>
                  </a:ext>
                </a:extLst>
              </p:cNvPr>
              <p:cNvSpPr/>
              <p:nvPr/>
            </p:nvSpPr>
            <p:spPr>
              <a:xfrm>
                <a:off x="7195210" y="1694986"/>
                <a:ext cx="869793" cy="869794"/>
              </a:xfrm>
              <a:prstGeom prst="ellipse">
                <a:avLst/>
              </a:prstGeom>
              <a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AU" noProof="0"/>
              </a:p>
            </p:txBody>
          </p:sp>
        </p:grpSp>
        <p:sp>
          <p:nvSpPr>
            <p:cNvPr id="17" name="Donut 6">
              <a:extLst>
                <a:ext uri="{FF2B5EF4-FFF2-40B4-BE49-F238E27FC236}">
                  <a16:creationId xmlns:a16="http://schemas.microsoft.com/office/drawing/2014/main" id="{02F30947-4199-7A47-6714-80BECE4950D2}"/>
                </a:ext>
              </a:extLst>
            </p:cNvPr>
            <p:cNvSpPr/>
            <p:nvPr/>
          </p:nvSpPr>
          <p:spPr>
            <a:xfrm rot="833321">
              <a:off x="7194119" y="1691049"/>
              <a:ext cx="862587" cy="865876"/>
            </a:xfrm>
            <a:prstGeom prst="donut">
              <a:avLst>
                <a:gd name="adj" fmla="val 518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8000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noProof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76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D9D9D9"/>
      </a:accent2>
      <a:accent3>
        <a:srgbClr val="F99B27"/>
      </a:accent3>
      <a:accent4>
        <a:srgbClr val="FCB326"/>
      </a:accent4>
      <a:accent5>
        <a:srgbClr val="FAA23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 xsi:nil="true"/>
    <_Revision xmlns="http://schemas.microsoft.com/sharepoint/v3/fields" xsi:nil="true"/>
    <TaxCatchAll xmlns="f315eb64-a02b-4bd5-a84c-38ab918c4ccd" xsi:nil="true"/>
    <Review_x0020_History xmlns="d63ea73a-d7e6-4e3a-bf41-d78273581467" xsi:nil="true"/>
    <SharedWithUsers xmlns="f315eb64-a02b-4bd5-a84c-38ab918c4ccd">
      <UserInfo>
        <DisplayName/>
        <AccountId xsi:nil="true"/>
        <AccountType/>
      </UserInfo>
    </SharedWithUsers>
    <_dlc_DocId xmlns="f315eb64-a02b-4bd5-a84c-38ab918c4ccd">3KN27SNVY5CS-90160594-431408</_dlc_DocId>
    <_dlc_DocIdUrl xmlns="f315eb64-a02b-4bd5-a84c-38ab918c4ccd">
      <Url>https://ggsaus.sharepoint.com/sites/Curriculum/_layouts/15/DocIdRedir.aspx?ID=3KN27SNVY5CS-90160594-431408</Url>
      <Description>3KN27SNVY5CS-90160594-431408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9FF758-1108-4171-8A52-7E236646B551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/fields"/>
    <ds:schemaRef ds:uri="http://www.w3.org/XML/1998/namespace"/>
    <ds:schemaRef ds:uri="f315eb64-a02b-4bd5-a84c-38ab918c4ccd"/>
    <ds:schemaRef ds:uri="d63ea73a-d7e6-4e3a-bf41-d7827358146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82218A5-D18D-41D4-96BE-A1E24266B2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879368-AB85-41DF-B1AF-3011E722481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FC68FEA-AFEC-4D81-8993-D2743A55136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1188</Words>
  <Application>Microsoft Office PowerPoint</Application>
  <PresentationFormat>On-screen Show (4:3)</PresentationFormat>
  <Paragraphs>288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QLD Beginner GT Yr 1-3</vt:lpstr>
      <vt:lpstr>Arial</vt:lpstr>
      <vt:lpstr>Dreaming Outloud Pro</vt:lpstr>
      <vt:lpstr>Calibr</vt:lpstr>
      <vt:lpstr>Times New Roman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Alyssa Gallagher</dc:creator>
  <cp:lastModifiedBy>Ricky  Orcine</cp:lastModifiedBy>
  <cp:revision>2</cp:revision>
  <dcterms:created xsi:type="dcterms:W3CDTF">2025-09-27T06:41:47Z</dcterms:created>
  <dcterms:modified xsi:type="dcterms:W3CDTF">2026-05-24T04:46:56Z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145000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dlc_DocIdItemGuid">
    <vt:lpwstr>6e1925c4-6e85-43ad-9300-500a4620a64a</vt:lpwstr>
  </property>
  <property fmtid="{D5CDD505-2E9C-101B-9397-08002B2CF9AE}" pid="8" name="MediaServiceImageTags">
    <vt:lpwstr/>
  </property>
</Properties>
</file>