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3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4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44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45.xml" ContentType="application/inkml+xml"/>
  <Override PartName="/ppt/notesSlides/notesSlide20.xml" ContentType="application/vnd.openxmlformats-officedocument.presentationml.notesSlide+xml"/>
  <Override PartName="/ppt/ink/ink46.xml" ContentType="application/inkml+xml"/>
  <Override PartName="/ppt/notesSlides/notesSlide21.xml" ContentType="application/vnd.openxmlformats-officedocument.presentationml.notesSlide+xml"/>
  <Override PartName="/ppt/ink/ink47.xml" ContentType="application/inkml+xml"/>
  <Override PartName="/ppt/notesSlides/notesSlide22.xml" ContentType="application/vnd.openxmlformats-officedocument.presentationml.notesSlide+xml"/>
  <Override PartName="/ppt/ink/ink48.xml" ContentType="application/inkml+xml"/>
  <Override PartName="/ppt/notesSlides/notesSlide23.xml" ContentType="application/vnd.openxmlformats-officedocument.presentationml.notesSlide+xml"/>
  <Override PartName="/ppt/ink/ink49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03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notesSlides/notesSlide30.xml" ContentType="application/vnd.openxmlformats-officedocument.presentationml.notesSlide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5"/>
  </p:sldMasterIdLst>
  <p:notesMasterIdLst>
    <p:notesMasterId r:id="rId38"/>
  </p:notesMasterIdLst>
  <p:sldIdLst>
    <p:sldId id="305" r:id="rId6"/>
    <p:sldId id="1837" r:id="rId7"/>
    <p:sldId id="2137" r:id="rId8"/>
    <p:sldId id="2136" r:id="rId9"/>
    <p:sldId id="266" r:id="rId10"/>
    <p:sldId id="270" r:id="rId11"/>
    <p:sldId id="272" r:id="rId12"/>
    <p:sldId id="268" r:id="rId13"/>
    <p:sldId id="273" r:id="rId14"/>
    <p:sldId id="2005" r:id="rId15"/>
    <p:sldId id="1992" r:id="rId16"/>
    <p:sldId id="2006" r:id="rId17"/>
    <p:sldId id="2007" r:id="rId18"/>
    <p:sldId id="2008" r:id="rId19"/>
    <p:sldId id="1996" r:id="rId20"/>
    <p:sldId id="2009" r:id="rId21"/>
    <p:sldId id="2114" r:id="rId22"/>
    <p:sldId id="2094" r:id="rId23"/>
    <p:sldId id="2113" r:id="rId24"/>
    <p:sldId id="2115" r:id="rId25"/>
    <p:sldId id="2116" r:id="rId26"/>
    <p:sldId id="2117" r:id="rId27"/>
    <p:sldId id="2123" r:id="rId28"/>
    <p:sldId id="2138" r:id="rId29"/>
    <p:sldId id="1964" r:id="rId30"/>
    <p:sldId id="2119" r:id="rId31"/>
    <p:sldId id="2125" r:id="rId32"/>
    <p:sldId id="2126" r:id="rId33"/>
    <p:sldId id="2142" r:id="rId34"/>
    <p:sldId id="2140" r:id="rId35"/>
    <p:sldId id="280" r:id="rId36"/>
    <p:sldId id="298" r:id="rId37"/>
  </p:sldIdLst>
  <p:sldSz cx="9144000" cy="6858000" type="screen4x3"/>
  <p:notesSz cx="6858000" cy="9144000"/>
  <p:embeddedFontLst>
    <p:embeddedFont>
      <p:font typeface="Dreaming Outloud Pro" panose="03050502040302030504" pitchFamily="66" charset="0"/>
      <p:regular r:id="rId39"/>
      <p:italic r:id="rId40"/>
    </p:embeddedFont>
    <p:embeddedFont>
      <p:font typeface="QLD Beginner GT Yr 1-3" panose="03050602040605060104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58C27E-DE66-476E-F0D9-1C44EA3E7CC1}" name="Chantal Rae" initials="CR" userId="S::crae@goodtogreatschools.org.au::a1db561e-73a2-489d-a119-0f73c1c2f06f" providerId="AD"/>
  <p188:author id="{F62DA0A0-4A23-8059-B2D2-04E36FB47E32}" name="Karin Van Voorhees" initials="KVV" userId="S::kvanvoorhees@goodtogreatschools.org.au::1fce0afa-58cd-40cc-855e-63163bf988bf" providerId="AD"/>
  <p188:author id="{B6C7E1B5-BFDD-009F-C76D-98FDD96A3D6C}" name="Victoria Moyer" initials="VM" userId="S::vmoyer@goodtogreatschools.org.au::688bfd62-e6df-4f6d-be41-a627dca0d781" providerId="AD"/>
  <p188:author id="{E9F564E3-A298-DAFA-4561-9B724E90AB4E}" name="Alyssa Gallagher" initials="AG" userId="S::agallagher@goodtogreatschools.org.au::428144a5-9d34-4637-960c-8e8dface71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05"/>
    <a:srgbClr val="FFE669"/>
    <a:srgbClr val="525252"/>
    <a:srgbClr val="00B050"/>
    <a:srgbClr val="FF3FFF"/>
    <a:srgbClr val="FFDE37"/>
    <a:srgbClr val="C16504"/>
    <a:srgbClr val="EAC300"/>
    <a:srgbClr val="FFD501"/>
    <a:srgbClr val="FFE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371C9-C7D7-409B-8767-A4C6B63D034C}" v="10" dt="2026-02-25T21:17:09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67473" autoAdjust="0"/>
  </p:normalViewPr>
  <p:slideViewPr>
    <p:cSldViewPr snapToGrid="0">
      <p:cViewPr varScale="1">
        <p:scale>
          <a:sx n="71" d="100"/>
          <a:sy n="71" d="100"/>
        </p:scale>
        <p:origin x="2274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0 964 24575,'16'-18'0,"18"-8"0,-3 6 0,5 0 0,-3 2 0,4 0 0,1-1 0,8-3 0,2 1 0,2-2-756,-2 3 0,1-1 0,2-1 0,2 1 756,-6 2 0,0 0 0,1 2 0,2-2 0,0 1-411,4-1 0,1 0 1,2-1-1,0 2 1,0 0 410,-6 2 0,0 1 0,1 0 0,1 0 0,-1 0 0,1 1 0,-1 2 0,0-1 0,1 1 0,0 1 0,-1 0 0,1 1 0,12-3 0,-1 2 0,1 1 0,0-1 0,-1 2 0,-1 1 0,-1 0 0,2 1 0,-2 1 0,-1 0-348,-1 1 0,-1 2 0,0-1 0,0 2 0,-1-1 348,9 1 0,-2-1 0,1 2 0,-2 0-190,-8 0 0,0 0 0,-2 1 1,-1 0 189,8 0 0,-2 1 0,-2 1 547,-10-2 1,-1 2-1,-3 0-547,9 2 0,-4 1 1305,-9-1 1,-5 1-1306,10 2 2184,-20-1-2184,-11-2 1139,-8-1-1139,-5-1 0,-6-2 0,-2 3 0,-6-1 0,-6 4 0,-6 4 0,-11 3 0,-13 8 0,21-7 0,-1 1 0,-3 0 0,0 2 0,1 0 0,2-1 0,2-1 0,3-1 0,-14 8 0,12-6 0,17-9 0,9-5 0,13-8 0,7-6 0,6-4 0,20-7 0,-17 9 0,2-1 0,3-1 0,2 0 0,3-2 0,0 1 0,-4 1 0,-3 2 0,24-9 0,-17 7 0,-13 6 0,-9 3 0,-7 1 0,1-1 0,-4 2 0,2-2 0,-1 2 0,-1 0 0,0 1 0,0 0 0,-2 1 0,1 2 0,-4 0 0,-8-2 0,-3-2 0,-11-2 0,-3-5 0,-6-2 0,-7-1 0,-7-3 0,-5-3 0,0 0 0,1 0 0,10 2 0,9 5 0,11 3 0,6 3 0,7 2 0,2 3 0,3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0 746 24575,'9'-14'0,"9"-6"0,-1 5 0,2-1 0,0 3 0,1-2 0,1 1 0,4-3 0,0 0 0,3 0-756,-2 1 0,1 0 0,1-1 0,1 0 756,-4 3 0,0-1 0,2 2 0,0-2 0,0 1-411,2-1 0,2 1 1,-1-1-1,1 1 1,1-1 410,-5 3 0,1 1 0,0-1 0,1 0 0,-1 1 0,1 0 0,0 1 0,-1 1 0,1-1 0,0 2 0,-1-1 0,1 1 0,6-1 0,0 0 0,1 1 0,-1 0 0,0 1 0,-1 0 0,0 1 0,0 1 0,0 0 0,0 1-348,-2 0 0,0 1 0,0 0 0,1 1 0,-2 0 348,5 1 0,0-1 0,0 1 0,-1 0-190,-5 0 0,1 1 0,-2 0 1,0 0 189,4 0 0,-1 0 0,-1 1 547,-5 0 1,-1 0-1,-2 1-547,6 1 0,-3 1 1305,-5-1 1,-2 0-1306,5 3 2184,-11-2-2184,-6 0 1139,-5-2-1139,-2 0 0,-3-2 0,-1 2 0,-4 0 0,-3 2 0,-3 4 0,-6 2 0,-7 7 0,11-7 0,0 2 0,-2 0 0,0 1 0,0-1 0,2 1 0,1-1 0,1-1 0,-7 6 0,6-5 0,10-7 0,4-3 0,8-7 0,3-4 0,4-3 0,10-6 0,-9 7 0,2 0 0,1-2 0,1 0 0,2 0 0,-1-1 0,-1 2 0,-2 2 0,13-9 0,-10 7 0,-6 4 0,-6 3 0,-3 0 0,1 0 0,-3 1 0,2-1 0,-2 0 0,1 2 0,-1 0 0,0 0 0,-1 1 0,1 0 0,-2 2 0,-5-2 0,-2-2 0,-5-2 0,-2-3 0,-4-2 0,-3-1 0,-4-2 0,-2-2 0,-1 0 0,1-1 0,5 3 0,6 3 0,5 2 0,3 3 0,4 2 0,2 1 0,1 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53:13.623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-4 0 24575,'4'8'0,"3"4"0,0-4 0,2 0 0,-2 1 0,1-1 0,1 0 0,2 1 0,-1 1 0,1 0-756,0-2 0,0 3 0,1-2 0,-1 1 756,0-3 0,-1 1 0,1 0 0,0 0 0,0 0-411,1 1 0,1-1 1,0 1-1,0-2 1,-1 2 410,-1-2 0,2 0 0,-2-1 0,1 1 0,-1-2 0,2 2 0,-2-2 0,1 1 0,0 0 0,0-2 0,-1 1 0,2 0 0,1-1 0,1 2 0,-1-1 0,1 0 0,-1-2 0,0 1 0,0-1 0,0 1 0,0-2 0,0 0-348,-1 1 0,0-2 0,1 1 0,-1 0 0,-1-1 348,3 0 0,1-1 0,-1 0 0,-1 1-190,-1-1 0,-1 1 0,0-1 1,0 0 189,2 0 0,-2-1 0,2 1 547,-4-1 1,1 1-1,-2-1-547,3 0 0,-1-2 1305,-2 1 1,-2 1-1306,4-3 2184,-7 2-2184,-1-1 1139,-2 2-1139,-1 0 0,-1 1 0,-1-1 0,-1 0 0,-1-1 0,-2-2 0,-3-2 0,-2-5 0,5 6 0,-1-1 0,0-1 0,-1 0 0,1 0 0,0-2 0,1 4 0,1-2 0,-5-3 0,5 3 0,2 5 0,3 1 0,3 3 0,1 4 0,1 1 0,6 2 0,-5-3 0,1 1 0,0 0 0,2 0 0,-2 1 0,2-1 0,-2 0 0,1-1 0,4 5 0,-4-4 0,-2-2 0,-2-2 0,-2-1 0,0 1 0,-1-1 0,1 2 0,0-2 0,-1 0 0,0 0 0,1 0 0,-1-1 0,0-1 0,-1 1 0,-1 0 0,-2 0 0,-1 3 0,-1 2 0,-3 0 0,0 0 0,-2 3 0,-1-1 0,0 2 0,1-1 0,1-1 0,2-2 0,3-1 0,2-1 0,1-1 0,0-2 0,1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54:34.74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-2 0 24575,'4'8'0,"3"4"0,0-4 0,2 0 0,-2 1 0,1-1 0,1 0 0,2 1 0,-1 1 0,1 0-756,0-2 0,0 3 0,1-2 0,-1 1 756,0-3 0,-1 1 0,1 0 0,0 0 0,0 0-411,1 1 0,1-1 1,0 1-1,0-2 1,-1 2 410,-1-2 0,2 0 0,-2-1 0,1 1 0,-1-2 0,2 2 0,-2-2 0,1 1 0,0 0 0,0-2 0,-1 1 0,2 0 0,1-1 0,1 2 0,-1-1 0,1 0 0,-1-2 0,0 1 0,0-1 0,0 1 0,0-2 0,0 0-348,-1 1 0,0-2 0,1 1 0,-1 0 0,-1-1 348,3 0 0,1-1 0,-1 0 0,-1 1-190,-1-1 0,-1 1 0,0-1 1,0 0 189,2 0 0,-2-1 0,2 1 547,-4-1 1,1 1-1,-2-1-547,3 0 0,-1-2 1305,-2 1 1,-2 1-1306,4-3 2184,-7 2-2184,-1-1 1139,-2 2-1139,-1 0 0,-1 1 0,-1-1 0,-1 0 0,-1-1 0,-2-2 0,-3-2 0,-2-5 0,5 6 0,-1-1 0,0-1 0,-1 0 0,1 0 0,0-2 0,1 4 0,1-2 0,-5-3 0,5 3 0,2 5 0,3 1 0,3 3 0,1 4 0,1 1 0,6 2 0,-5-3 0,1 1 0,0 0 0,2 0 0,-2 1 0,2-1 0,-2 0 0,1-1 0,4 5 0,-4-4 0,-2-2 0,-2-2 0,-2-1 0,0 1 0,-1-1 0,1 2 0,0-2 0,-1 0 0,0 0 0,1 0 0,-1-1 0,0-1 0,-1 1 0,-1 0 0,-2 0 0,-1 3 0,-1 2 0,-3 0 0,0 0 0,-2 3 0,-1-1 0,0 2 0,1-1 0,1-1 0,2-2 0,3-1 0,2-1 0,1-1 0,0-2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55:05.402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849 0 24575,'-3'8'0,"-5"4"0,2-4 0,-3 0 0,2 1 0,-1-1 0,-1 0 0,-2 1 0,1 1 0,-1 0-756,0-2 0,0 3 0,-1-2 0,1 1 756,0-3 0,1 1 0,-1 0 0,0 0 0,-1 0-411,1 1 0,-2-1 1,0 1-1,0-2 1,0 2 410,2-2 0,-1 0 0,1-1 0,-1 1 0,1-2 0,-2 2 0,2-2 0,-1 1 0,0 0 0,0-2 0,1 1 0,-2 0 0,-1-1 0,-1 2 0,1-1 0,-1 0 0,1-2 0,0 1 0,0-1 0,0 1 0,0-2 0,0 0-348,1 1 0,0-2 0,-1 1 0,1 0 0,1-1 348,-4 0 0,1-1 0,0 0 0,1 1-190,1-1 0,1 1 0,-1-1 1,2 0 189,-3 0 0,1-1 0,0 1 547,2-1 1,1 1-1,1-1-547,-3 0 0,1-2 1305,2 1 1,2 1-1306,-4-3 2184,6 2-2184,3-1 1139,1 2-1139,1 0 0,1 1 0,0-1 0,3 0 0,0-1 0,2-2 0,3-2 0,2-5 0,-5 6 0,0-1 0,2-1 0,0 0 0,-1 0 0,-1-2 0,1 4 0,-2-2 0,5-3 0,-5 3 0,-2 5 0,-3 1 0,-3 3 0,-1 4 0,-2 1 0,-4 2 0,4-3 0,-1 1 0,0 0 0,-2 0 0,2 1 0,-2-1 0,1 0 0,1-1 0,-5 5 0,3-4 0,4-2 0,1-2 0,2-1 0,0 1 0,1-1 0,-2 2 0,2-2 0,0 0 0,0 0 0,-1 0 0,1-1 0,-1-1 0,2 1 0,2 0 0,1 0 0,1 3 0,1 2 0,3 0 0,0 0 0,2 3 0,1-1 0,0 2 0,-1-1 0,-1-1 0,-3-2 0,-1-1 0,-3-1 0,-1-1 0,0-2 0,-1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8:08:53.596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-1 1189 24575,'11'-23'0,"13"-10"0,-3 10 0,6 0 0,-5 0 0,4 0 0,2 0 0,7-4 0,-3 1 0,3-4-756,1 8 0,-2-7 0,5 2 0,-5 0 756,1 7 0,-2-3 0,2 1 0,1-1 0,-1 0-411,2 0 0,5 0 1,-3-4-1,2 8 1,0-5 410,-6 4 0,3 1 0,0 2 0,-1-3 0,-2 4 0,6-4 0,-6 7 0,4-3 0,-2 0 0,0 3 0,-1 0 0,5 0 0,4 0 0,1-5 0,0 5 0,1 0 0,-2 3 0,-1 0 0,1 1 0,-1-1 0,2 3 0,-3 1-348,0-1 0,-3 4 0,4-4 0,-3 4 0,-1 0 348,8-1 0,1 4 0,-2 0 0,-2-3-190,-5 3 0,-1-3 0,1 3 1,-2 0 189,5 0 0,-3 3 0,2-3 547,-8 3 1,-1-3-1,-3 4-547,7-1 0,0 4 1305,-11-1 1,-2-3-1306,9 7 2184,-18-3-2184,-6-1 1139,-7-2-1139,-2-1 0,-2-3 0,-3 3 0,-6 0 0,-2 4 0,-7 2 0,-7 8 0,-8 14 0,15-15 0,0 1 0,-5 2 0,1 0 0,0 1 0,4 3 0,-1-7 0,5 4 0,-14 6 0,14-6 0,7-13 0,7-4 0,13-10 0,0-9 0,7-4 0,15-6 0,-14 9 0,3-2 0,2-1 0,3 1 0,-3-4 0,3 3 0,-3 1 0,1 1 0,13-12 0,-12 11 0,-9 6 0,-4 3 0,-7 4 0,1-1 0,-3 1 0,3-4 0,-1 3 0,-4 1 0,1 2 0,4-2 0,-5 2 0,4 4 0,-6-3 0,-6 0 0,-3 0 0,-4-7 0,-3-7 0,-9 1 0,-1-1 0,-4-9 0,-5 3 0,0-4 0,2 1 0,6 3 0,6 6 0,6 5 0,8-1 0,5 6 0,-2 4 0,4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08:36.55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 8,'1'17,"1"1,2-11,-2 2,1-3,-3 1,3-1,-3 1,3-1,-3 3,3-1,-1 3,2-1,2 17,-2-11,2 10,-2-14,-2-2,0-1,-1-2,0-1,2 3,-3-1,4 3,-4-1,4 0,-2 1,2-1,0 3,-2-1,3 10,-3-10,1 7,-1-13,-1 0,0 1,1-1,1 4,-2-3,3 2,-4-4,1 1,1-2,-2 2,2-1,-1 0,-1 10,3-8,-2 7,0-8,1-1,-2 1,3 1,-3-1,2 1,-1-2,-1 1,2 0,-1 0,1 1,0-3,2 9,-4-7,4 7,-3-9,0 1,1 1,-2-2,3 2,-3-2,3 1,-3 2,3-2,-1 1,0-1,1 1,-3 4,1-5,1 3,-2-2,3-2,-1 5,0-6,-1 4,1-3,-2 1,3 2,-3-2,2-1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08:36.555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49 36,'-10'9,"0"-3,7-5,0-1,-5-2,5-1,-4-1,7-1,-2 0,2-2,2 2,-2-1,6 2,-2 1,2 2,0-1,-2 2,2-2,-1 2,0 0,1 0,-1 0,0 2,-2 4,-1-2,-1 4,1-5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09:01.438"/>
    </inkml:context>
    <inkml:brush xml:id="br0">
      <inkml:brushProperty name="width" value="0.15875" units="cm"/>
      <inkml:brushProperty name="height" value="0.3175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3 695,'5'14,"0"0,0-3,0 0,1 2,1 0,2 1,-1 0,-1-2,0-1,0 0,0 1,-1-1,1 0,0 1,-1-2,2 3,0 0,-1-1,2 2,-1 0,-1-3,-1-2,3 3,-4-5,-1-4,-1-1,0-2,0-6,-1-7,-1 2,0-3,2 0,0-3,2 0,-1 4,0 0,1-1,1-1,-1-1,1 1,-1 2,1 0,-1-1,2 0,-1-1,0 1,1-1,0 0,0 1,-1-1,1 1,1-1,-1-1,1 1,0 0,-1-1,1 2,0-2,0 1,-1 1,1-1,0 1,0-1,0 1,0-1,0 1,-1 0,1 0,0 0,0 0,0 0,0 0,0 1,0-1,-1 0,1 0,-1 1,1 0,0 1,-1-1,1-1,0 1,0 0,-1 0,1 0,0 1,-1 0,0 0,1-2,0 1,0 1,0-1,-1 2,0 0,2-5,0 2,-1 2,0-1,0 2,0 3,-4 6,-2 3,-1 2,-1 0,0 1,0-2,-2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8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1,'1'17,"1"1,2-11,-2 2,1-3,-3 1,3-1,-3 1,3-1,-3 3,3-1,-1 3,2-1,2 17,-2-11,2 10,-2-14,-2-2,0-1,-1-2,0-1,2 3,-3-1,4 3,-4-1,4 0,-2 1,2-1,0 3,-2-1,3 10,-3-10,1 7,-1-13,-1 0,0 1,1-1,1 4,-2-3,3 2,-4-4,1 1,1-2,-2 2,2-1,-1 0,-1 10,3-8,-2 7,0-8,1-1,-2 1,3 1,-3-1,2 1,-1-2,-1 1,2 0,-1 0,1 1,0-3,2 9,-4-7,4 7,-3-9,0 1,1 1,-2-2,3 2,-3-2,3 1,-3 2,3-2,-1 1,0-1,1 1,-3 4,1-5,1 3,-2-2,3-2,-1 5,0-6,-1 4,1-3,-2 1,3 2,-3-2,2-1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8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46 33,'-10'9,"0"-3,7-5,0-1,-5-2,5-1,-4-1,7-1,-2 0,2-2,2 2,-2-1,6 2,-2 1,2 2,0-1,-2 2,2-2,-1 2,0 0,1 0,-1 0,0 2,-2 4,-1-2,-1 4,1-5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88"/>
    </inkml:context>
    <inkml:brush xml:id="br0">
      <inkml:brushProperty name="width" value="0.1" units="cm"/>
      <inkml:brushProperty name="height" value="0.2" units="cm"/>
      <inkml:brushProperty name="color" value="#FFFF33"/>
      <inkml:brushProperty name="tip" value="rectangle"/>
      <inkml:brushProperty name="rasterOp" value="maskPen"/>
    </inkml:brush>
  </inkml:definitions>
  <inkml:trace contextRef="#ctx0" brushRef="#br0">305 826,'1'-16,"-1"0,2 9,0-10,-1 1,4-7,-4 3,1-2,0 9,-1-4,2 4,0 1,-1-5,2 3,-4-3,4 5,-2-1,2 1,-2-1,2 1,-2-1,2 1,-1 0,0 2,-3-2,3 2,-2 0,3-1,-3 3,3-3,-2-4,2 2,-4-9,5 3,-3 1,1 1,1 7,-2-2,0 2,-1 1,1-3,1 2,-1 0,0-2,-1 3,0-4,1 3,0-1,-2 3,4-3,-4 3,2-1,-2 3,0-1,2-2,-2 2,2-5,-2 5,2-5,-2 6,2-2,-2 3,2-1,-2 0,1 1,-1 0,2-1,-2-1,2 2,-1-3,-1 5,2-3,-1 0,0 1,7 15,-4 7,10 16,-4-4,1 4,0-9,-4-1,7 1,-4 0,6 2,-1-1,-3-3,1-6,-4 1,0-5,-1 1,4 1,-5-5,5 5,-6-6,2 4,0-2,-1-1,-2-2,-1-1,0 1,0-1,0 1,1-2,-1 1,2 1,7 10,1-1,0 3,-2-7,0 2,-5-6,9 8,-8-8,2 3,-4-5,4 6,0-4,2 4,0-4,-5-2,2 0,-2 0,-1-2,1 1,-1-2,3 2,-2-1,5 2,-5-3,5 1,-6-1,1 0,-4-1,-31-18,12 10,-22-13,16 10,8 6,-3-4,4 5,4-2,-3 0,5 1,-10-2,1-2,-7 0,0-4,0 5,5-4,-4 4,8 0,-8 0,9 0,-5 1,1-2,4 1,-9 0,3-4,-4 4,5-2,1 3,4 1,4 2,-1 0,-4-1,8 1,-11-1,12 2,-7-1,2 2,0-2,1 0,0 2,2-1,-2-1,-1 2,1-4,-1 3,-7-4,6 3,-11-6,4 4,0-2,1 2,4 3,1-2,2 1,-2 0,5 0,-5 0,2 2,1-4,1 4,2-1,2-1,-2 2,-1-3,2 3,-4-3,5 2,-2-2,1 3,0-3,0 3,-1-3,0 2,0-1,1 1,0 0,22-5,-4 2,28-6,-11 4,28-6,-24 4,18-3,-28 5,-1 1,-1-1,-9 2,9-2,-3 1,4-1,0 0,0 1,0-1,-5 1,-3 0,-4 1,-4 1,5-1,-2 2,2-2,1 2,-1-2,0-2,1 1,-1-3,-2 2,2 0,-3-1,4 1,-1-3,0 1,25-8,-14 7,19-5,-24 9,-1 0,-4 1,-4 0,3-2,-5 2,2-3,0 3,-1-2,3 2,-4-1,2 0,-2 1,-2-1,0 4,-1-2,-12 14,1 2,-18 18,6-8,1-2,6-7,5-7,-1 5,1-2,-5 4,2-1,-6 4,3-2,-5 2,6-4,0-2,1 0,1-2,-2 2,2-3,1-1,2-2,-5 3,7-3,-4 2,4 0,-2-1,1 1,-1-1,2-1,0 0,2 0,0-2,-2 2,1-2,-2 2,1-2,0 6,-2-3,2 3,-2 0,-1 1,0-1,2 3,-3-4,4 4,-4-4,4 1,-2-3,2 1,1-1,-2 4,1-3,-1 2,1 0,0-2,1 5,-4-3,2 4,0-1,-2 1,3-1,-2 5,0 1,3 1,-3-2,4-5,0-2,1-1,-1-3,1 1,0-2,-1 1,3-1,-3 2,2 2,-7 12,6-11,-5 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5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947 723 8027,'-39'-35'0,"7"3"0,40 12 0,6-3 0,8-2 0,10-6 0,4-5 0,-7 15 1,4-1 354,5-2 0,4 1 0,10-3 0,5 0-91,8-1 0,5 0 1,-21 10-1,2 1 1,1-1-246,8-1 1,3 0 0,0 1 0,2 0 0,-1 1-1,2 0 172,3 1 0,0 0 0,2 2 0,1-1 0,1 1 1,2 1-140,1 0 0,2 1 0,0 1 0,0 1 0,2 1 0,0 0 1392,2 1 0,0 1 1,0 0-1405,0 2 1,-1 0 0,1 1 0,-2 1-1,0 1 1,0 2 0,-2 0 0,0 2-1,-1 0 1,-4 2 0,0 0 0,-2 2-1,-3 1 1,-1 1 0,-2 1 0,-4 1-1,-1 1 1,-1 2 0,-1 0 0,0 2-1,-1 1 1,-1 0 0,-1 2 0,-1 0-1,-2 2 1,-1 0 0,-1 2 0,-4 0-1,-2 1 1,-2 1 0,-3 1 0,-2 0 0,-1 2-7,-2 0 0,-2 1 0,-3 0 0,-2 2 0,-2 0 0,-2 1 0,-3 0 0,-2 1 0,-2 1 50,-1-1 0,-2 1 0,-2 0 0,-2 0 0,-2 1 0,-2 0 0,-4-1 0,-1 1 0,-3-1 0,-2 0 0,-2 1 0,-3-1 0,-3 0 0,-2-1 0,-2 0 1,-4 0-1,-2 0 0,-3-1-6,-3 0 1,-2-1-1,-3 0 1,-3 2-1,-3 0 1,-1-1-100,1-2 0,-2-2 0,-2 1 1,-3 2-1,-1 0 0,0-2 89,3-5 0,1-2 0,-3 1 0,-7 3 0,-4 0 0,-1 0-7,-3-1 0,-1 0 0,-2-1 0,-2 0 1,-1-2-1,0-1 0,0-3 0,0-1 0,0-1 1,-3-1-1,0 0 0,-1 0-7,-2-1 1,0-1 0,-2-1 0,-1 0 0,-2-2 0,0-1-4,-3-1 0,0-1 0,-1 0 1,0-2-1,0 0 0,-1-2-4,0 0 1,-1-2 0,2 0-1,11-1 1,1 1 0,1-2 5,3 1 0,1-2 0,2 0 1,-15-2-1,2-1 9,-5-3 0,1-1 0,8-1 0,-1-1 70,-3-1 1,-1-2 0,3 0-1,2-1-80,-2-1 1,2-1 0,4 1 0,0-2 0,-5-2 0,1-1-5,2 0 0,1-1 0,0-4 1,2-1-19,21 7 0,0-1 0,2-1 0,1 0 0,2-2 0,2-2 3,2 0 0,1-2 1,3-1-1,-12-14 1,7-3 5,8-1 0,7-1 0,6 1 0,6 0-5,7 0 0,9 1 1,10-2-1,10 1-82,-3 12 1,4 1-1,4 1 1,3 1-1,4 0 1,3 1-63,8-3 1,3 0 0,3 0 0,0 2 0,3 0 0,0 2-37,4-1 1,2 1 0,1 0 0,1 1-1,2 0 1,1 1-1,1 0 1,2 0 0,0 2 0,0 0-1,1 1 1,0 1-13,2 1 1,1 0 0,-2 2 0,-7 2-1,-2 2 1,0 1-21,2 0 0,-1 0 0,-1 2 1,-5 2-1,-1 0 0,0 1-64,0 0 0,0 1 0,-1-1 0,25-2 0,-3 0-17,-20 5 0,-3 1 0,-2 0 0,-3 2 68,29-2 1,-8 2-260,6-1 1,-18 3-9002,-17 3 9451,-12 2 0,-7 5 0,-6 4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89"/>
    </inkml:context>
    <inkml:brush xml:id="br0">
      <inkml:brushProperty name="width" value="0.15875" units="cm"/>
      <inkml:brushProperty name="height" value="0.3175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3 695,'5'14,"0"0,0-3,0 0,1 2,1 0,2 1,-1 0,-1-2,0-1,0 0,0 1,-1-1,1 0,0 1,-1-2,2 3,0 0,-1-1,2 2,-1 0,-1-3,-1-2,3 3,-4-5,-1-4,-1-1,0-2,0-6,-1-7,-1 2,0-3,2 0,0-3,2 0,-1 4,0 0,1-1,1-1,-1-1,1 1,-1 2,1 0,-1-1,2 0,-1-1,0 1,1-1,0 0,0 1,-1-1,1 1,1-1,-1-1,1 1,0 0,-1-1,1 2,0-2,0 1,-1 1,1-1,0 1,0-1,0 1,0-1,0 1,-1 0,1 0,0 0,0 0,0 0,0 0,0 1,0-1,-1 0,1 0,-1 1,1 0,0 1,-1-1,1-1,0 1,0 0,-1 0,1 0,0 1,-1 0,0 0,1-2,0 1,0 1,0-1,-1 2,0 0,2-5,0 2,-1 2,0-1,0 2,0 3,-4 6,-2 3,-1 2,-1 0,0 1,0-2,-2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9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1 433,'8'-15,"-3"1,0 7,-2-1,1 3,-2-1,2 2,-2-2,0 1,4-1,-5 0,6 1,-4-3,3 4,-2-4,2 3,-3-3,3 3,-4-3,2 3,0-1,-1 2,0 0,0-1,1 1,2 2,-1 0,1 2,0 0,0 0,1 2,-1 0,-2 2,0 2,-2-1,4 3,-3-1,3 1,-2-3,0 2,0-4,-1 3,0 0,-2-1,3 1,-2-2,0 2,0-2,0 3,0-1,1-2,-2 2,1-2,-1 2,2-1,0 1,1-2,0-1,0 0,0 0,2-1,1 0,1-2,1 0,-3 0,0 0,-1 0,1 0,-2-2,4-1,-3-1,3 0,-4 0,4-2,-3 1,3-1,-2 3,1 0,1 0,-3-1,1-2,-2 1,0-3,2 2,-1-1,1-1,-2 3,0-1,-2 0,2 1,0-1,1 0,-1 1,2-3,-5 4,12-11,-6 9,5-8,-6 9,-1-1,-1 0,0 1,0-1,0 2,2-2,-1 1,1-1,-2 0,2 3,-1-5,1 7,-2-4,0 4,0-2,2 2,-1-1,1 2,0 0,-1 2,1-2,-2 4,0-2,0 3,0-1,1 2,-1-1,0 2,0 0,0 1,0-1,1-1,-1-2,0 0,0 2,-2-1,2 1,-1 0,1-1,0 1,0-2,2 4,-1-3,1 1,-2-2,0-2,2 0,-1 2,1-3,2 2,-1-2,3 2,-2-2,-1 3,1-4,-2 2,3-2,-3 2,0-2,-2 2,2-2,1-2,-1 2,1-2,-3 0,2 0,-2-1,2-1,-1 2,1-2,-2 1,2 0,4-3,-5 3,7-5,-8 5,2-3,0 2,-1-1,1 1,0-2,-1 1,1 1,0-2,0 4,1-6,-1 3,-2-1,-2 0,4-1,-5 0,5 1,-4 2,0 0,2 0,-2-1,2-1,-1 1,0-1,0 2,-1 0,2-2,-2 1,2-1,-1 2,0-3,1 1,1-1,-1 1,0 2,-2 0,2-1,1-1,-1 2,3-8,-2 7,4-5,-6 6,4 2,-4-2,3 1,-2-1,2 0,-1 2,-1-2,2 3,-2-2,3 2,-1-1,-2 2,2 2,-2 2,3 1,-3 3,0-4,-2 4,2-3,-2 3,2-3,2 4,-1-4,1 3,-2-3,0 1,1-2,-1 2,-2-2,5 2,-3-1,4-1,-4 0,0-4,2 4,-1-2,1 1,-2-1,2 0,-2-2,3 2,-3 0,2-2,-2 2,2-2,0 0,-1 0,1 0,0 0,-1 0,1 0,2 0,-3-2,3 2,-2-4,-2 3,4-2,-3 0,1-1,0 2,-1-2,1 2,0-3,0 1,1 0,-1 0,-2-1,0-1,0 1,1-1,-1 2,0 0,-2 0,2-2,-2 1,2-1,-1 0,1 1,-4-1,2 1,0-1,0 2,0-3,0 3,0 0,-2-2,4 1,-1-1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91"/>
    </inkml:context>
    <inkml:brush xml:id="br0">
      <inkml:brushProperty name="width" value="0.1" units="cm"/>
      <inkml:brushProperty name="height" value="0.2" units="cm"/>
      <inkml:brushProperty name="color" value="#FFFF33"/>
      <inkml:brushProperty name="tip" value="rectangle"/>
      <inkml:brushProperty name="rasterOp" value="maskPen"/>
    </inkml:brush>
  </inkml:definitions>
  <inkml:trace contextRef="#ctx0" brushRef="#br0">305 826,'1'-16,"-1"0,2 9,0-10,-1 1,4-7,-4 3,1-2,0 9,-1-4,2 4,0 1,-1-5,2 3,-4-3,4 5,-2-1,2 1,-2-1,2 1,-2-1,2 1,-1 0,0 2,-3-2,3 2,-2 0,3-1,-3 3,3-3,-2-4,2 2,-4-9,5 3,-3 1,1 1,1 7,-2-2,0 2,-1 1,1-3,1 2,-1 0,0-2,-1 3,0-4,1 3,0-1,-2 3,4-3,-4 3,2-1,-2 3,0-1,2-2,-2 2,2-5,-2 5,2-5,-2 6,2-2,-2 3,2-1,-2 0,1 1,-1 0,2-1,-2-1,2 2,-1-3,-1 5,2-3,-1 0,0 1,7 15,-4 7,10 16,-4-4,1 4,0-9,-4-1,7 1,-4 0,6 2,-1-1,-3-3,1-6,-4 1,0-5,-1 1,4 1,-5-5,5 5,-6-6,2 4,0-2,-1-1,-2-2,-1-1,0 1,0-1,0 1,1-2,-1 1,2 1,7 10,1-1,0 3,-2-7,0 2,-5-6,9 8,-8-8,2 3,-4-5,4 6,0-4,2 4,0-4,-5-2,2 0,-2 0,-1-2,1 1,-1-2,3 2,-2-1,5 2,-5-3,5 1,-6-1,1 0,-4-1,-31-18,12 10,-22-13,16 10,8 6,-3-4,4 5,4-2,-3 0,5 1,-10-2,1-2,-7 0,0-4,0 5,5-4,-4 4,8 0,-8 0,9 0,-5 1,1-2,4 1,-9 0,3-4,-4 4,5-2,1 3,4 1,4 2,-1 0,-4-1,8 1,-11-1,12 2,-7-1,2 2,0-2,1 0,0 2,2-1,-2-1,-1 2,1-4,-1 3,-7-4,6 3,-11-6,4 4,0-2,1 2,4 3,1-2,2 1,-2 0,5 0,-5 0,2 2,1-4,1 4,2-1,2-1,-2 2,-1-3,2 3,-4-3,5 2,-2-2,1 3,0-3,0 3,-1-3,0 2,0-1,1 1,0 0,22-5,-4 2,28-6,-11 4,28-6,-24 4,18-3,-28 5,-1 1,-1-1,-9 2,9-2,-3 1,4-1,0 0,0 1,0-1,-5 1,-3 0,-4 1,-4 1,5-1,-2 2,2-2,1 2,-1-2,0-2,1 1,-1-3,-2 2,2 0,-3-1,4 1,-1-3,0 1,25-8,-14 7,19-5,-24 9,-1 0,-4 1,-4 0,3-2,-5 2,2-3,0 3,-1-2,3 2,-4-1,2 0,-2 1,-2-1,0 4,-1-2,-12 14,1 2,-18 18,6-8,1-2,6-7,5-7,-1 5,1-2,-5 4,2-1,-6 4,3-2,-5 2,6-4,0-2,1 0,1-2,-2 2,2-3,1-1,2-2,-5 3,7-3,-4 2,4 0,-2-1,1 1,-1-1,2-1,0 0,2 0,0-2,-2 2,1-2,-2 2,1-2,0 6,-2-3,2 3,-2 0,-1 1,0-1,2 3,-3-4,4 4,-4-4,4 1,-2-3,2 1,1-1,-2 4,1-3,-1 2,1 0,0-2,1 5,-4-3,2 4,0-1,-2 1,3-1,-2 5,0 1,3 1,-3-2,4-5,0-2,1-1,-1-3,1 1,0-2,-1 1,3-1,-3 2,2 2,-7 12,6-11,-5 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0T22:29:05.39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1 433,'8'-15,"-3"1,0 7,-2-1,1 3,-2-1,2 2,-2-2,0 1,4-1,-5 0,6 1,-4-3,3 4,-2-4,2 3,-3-3,3 3,-4-3,2 3,0-1,-1 2,0 0,0-1,1 1,2 2,-1 0,1 2,0 0,0 0,1 2,-1 0,-2 2,0 2,-2-1,4 3,-3-1,3 1,-2-3,0 2,0-4,-1 3,0 0,-2-1,3 1,-2-2,0 2,0-2,0 3,0-1,1-2,-2 2,1-2,-1 2,2-1,0 1,1-2,0-1,0 0,0 0,2-1,1 0,1-2,1 0,-3 0,0 0,-1 0,1 0,-2-2,4-1,-3-1,3 0,-4 0,4-2,-3 1,3-1,-2 3,1 0,1 0,-3-1,1-2,-2 1,0-3,2 2,-1-1,1-1,-2 3,0-1,-2 0,2 1,0-1,1 0,-1 1,2-3,-5 4,12-11,-6 9,5-8,-6 9,-1-1,-1 0,0 1,0-1,0 2,2-2,-1 1,1-1,-2 0,2 3,-1-5,1 7,-2-4,0 4,0-2,2 2,-1-1,1 2,0 0,-1 2,1-2,-2 4,0-2,0 3,0-1,1 2,-1-1,0 2,0 0,0 1,0-1,1-1,-1-2,0 0,0 2,-2-1,2 1,-1 0,1-1,0 1,0-2,2 4,-1-3,1 1,-2-2,0-2,2 0,-1 2,1-3,2 2,-1-2,3 2,-2-2,-1 3,1-4,-2 2,3-2,-3 2,0-2,-2 2,2-2,1-2,-1 2,1-2,-3 0,2 0,-2-1,2-1,-1 2,1-2,-2 1,2 0,4-3,-5 3,7-5,-8 5,2-3,0 2,-1-1,1 1,0-2,-1 1,1 1,0-2,0 4,1-6,-1 3,-2-1,-2 0,4-1,-5 0,5 1,-4 2,0 0,2 0,-2-1,2-1,-1 1,0-1,0 2,-1 0,2-2,-2 1,2-1,-1 2,0-3,1 1,1-1,-1 1,0 2,-2 0,2-1,1-1,-1 2,3-8,-2 7,4-5,-6 6,4 2,-4-2,3 1,-2-1,2 0,-1 2,-1-2,2 3,-2-2,3 2,-1-1,-2 2,2 2,-2 2,3 1,-3 3,0-4,-2 4,2-3,-2 3,2-3,2 4,-1-4,1 3,-2-3,0 1,1-2,-1 2,-2-2,5 2,-3-1,4-1,-4 0,0-4,2 4,-1-2,1 1,-2-1,2 0,-2-2,3 2,-3 0,2-2,-2 2,2-2,0 0,-1 0,1 0,0 0,-1 0,1 0,2 0,-3-2,3 2,-2-4,-2 3,4-2,-3 0,1-1,0 2,-1-2,1 2,0-3,0 1,1 0,-1 0,-2-1,0-1,0 1,1-1,-1 2,0 0,-2 0,2-2,-2 1,2-1,-1 0,1 1,-4-1,2 1,0-1,0 2,0-3,0 3,0 0,-2-2,4 1,-1-1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1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19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54:46.995"/>
    </inkml:context>
    <inkml:brush xml:id="br0">
      <inkml:brushProperty name="width" value="0.05292" units="cm"/>
      <inkml:brushProperty name="height" value="0.05292" units="cm"/>
      <inkml:brushProperty name="color" value="#525252"/>
    </inkml:brush>
  </inkml:definitions>
  <inkml:trace contextRef="#ctx0" brushRef="#br0">207 541 14956,'50'-27'314,"-1"0"1,-1 2 0,-5 4 124,-1 7 0,6-4-167,13-5 1,-23 9 0,2-1-80,3-2 1,2 0-14,4 0 1,1-1 0,1-1-1,2 2 1,2-2 0,2 1-16,2 0 0,0-1 0,1 1 0,2 1-14,2-1 0,-1 2 0,-6 2 0,-1 2 1,3 0-1,2 1-13,6 0 0,-1 0 0,-9 4 0,-2 0-126,8 0 1,0 2-1,1 1 1,1 2 106,5 0 1,0 1 0,0 2 0,-1 0-9,-3 3 1,-3 0 0,-7 3-1,-2 0-7,1 4 0,-1 0 0,-3 2 0,1 0-8,2 3 1,2 0 0,-5 1 0,-2 1-7,-1 1 0,-2 1 0,-4 0 0,-1 1-6,-1 0 0,-3 1 0,-2 2 0,-1-1 14,-2 1 1,-3-1 0,-1 1 0,-2 1-27,-2-1 1,-1 0 0,-3 1 0,-3-1-6,0 0 1,-3 0 0,-2 1 0,-2-1 25,-3 1 0,-1-1 0,2 18 0,-6 0-18,-2 0 1,-5-18 0,-3 0-23,-1-1 1,-2 1-3,-5-1 0,-1-1 0,-2-2 1,-2-1 52,-2 0 1,-3-2 0,-1 0 0,-1 0 0,-3-1 0,-2-1-63,-1 1 1,-1-1 0,-5 1 0,-1-1-4,-6 2 1,-2-1 0,2 0 0,-4-1-5,-4 2 1,-2 1 0,0-2 0,1 0-1,-1 0 1,-1-1 0,1 0 0,1 0-4,4-2 0,-3 0 0,-9 2 0,-2-1-4,4-1 1,2-1 0,1 1 0,1-2 0,0-1 0,1-1-1,-2 0 1,-1 0 54,1-1 0,0 0 0,-8-1 1,1 0-81,11-2 0,2-1 1,-6 0-1,0-1 1,-1 0-1,0-1 1,1 0-1,0-1 0,2 0 1,-1-1-1,3 0 1,0 0 23,2-2 1,1 0 0,2-1 0,2-1-10,0-2 0,2-2 0,5 1 0,2 0 2,-2-3 0,1 0 0,-28-11 0,29 8 0,0-1-5,4 1 0,2-2 0,3-1 1,1 0-2,2-1 0,1-2-1,2 1 1,2-2 0,3 1 0,2-1-2,1-1 1,2-1-1,2 0 1,1-1-1,3 0 1,2 0-8,1-1 1,2 0 0,1-2 0,1 1 5,1 0 0,2-1 0,4-1 0,3-2-1,3-1 0,4-1 1,3 2-1,4-1-82,6-3 1,4 1-1,2 1 1,2 1 79,5 1 1,3 2 0,2 0 0,2 1-1,5 0 0,1 3 1,-1 1-1,2 1-1,-2 3 1,0 0 0,2 1 0,-2 2-1,-10 3 0,-1 2 0,5-2 1,1 1 1,-6 2 0,-3 2 0,32-6 3,-7 3 0,-13 3 0,3 1 0,-11 2 3,-8 2 1,-9 1-1064,-9 1-1142,-3 0-7641,-8-1 8089,-6 1 0,-6-3 1,-8 2-1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54:47.005"/>
    </inkml:context>
    <inkml:brush xml:id="br0">
      <inkml:brushProperty name="width" value="0.05292" units="cm"/>
      <inkml:brushProperty name="height" value="0.05292" units="cm"/>
      <inkml:brushProperty name="color" value="#525252"/>
    </inkml:brush>
  </inkml:definitions>
  <inkml:trace contextRef="#ctx0" brushRef="#br0">89 412 14956,'22'-20'314,"-1"-1"1,-1 2 0,-2 3 124,0 5 0,2-2-167,7-5 1,-11 7 0,0 0-80,3-1 1,0-1-14,2-1 1,0 0 0,1 0-1,1 1 1,0-1 0,1 0-16,1 0 0,0 0 0,1 0 0,0 1-14,2 0 0,-1 0 0,-3 3 0,0 1 1,1 0-1,1 1-13,2-1 0,0 1 0,-4 2 0,0 1-126,3 0 1,0 1-1,0 1 1,1 1 106,1 0 1,1 2 0,0 0 0,0 2-9,-2 0 1,-2 2 0,-2 1-1,-1 0-7,1 3 0,-1 1 0,-2 1 0,1 0-8,1 2 1,1 0 0,-2 1 0,-1 1-7,-1 0 0,0 1 0,-2 0 0,-1 1-6,0 1 0,-1 0 0,-1 0 0,-1 1 14,0 0 1,-2 0 0,0 0 0,-1 1-27,0-1 1,-2 1 0,0-1 0,-2 1-6,0-1 1,-1 0 0,-1 1 0,0 0 25,-2-1 0,-1 1 0,2 13 0,-4-1-18,0 2 1,-2-15 0,-1 0-23,-1 0 1,-1 0-3,-1-1 0,-2 0 0,0-2 1,-1-1 52,-1 1 1,0-2 0,-2 0 0,0 0 0,-1-1 0,-1 0-63,-1-1 1,0 1 0,-2 0 0,0-1-4,-3 2 1,-1 0 0,1-2 0,-2 1-5,-1 1 1,-2 1 0,1-2 0,0 0-1,0 0 1,0 0 0,-1-1 0,1 0-4,2-1 0,-1 0 0,-4 1 0,-2 0-4,3-1 1,0 0 0,1-1 0,1-1 0,-1 0 0,1-1-1,-1 0 1,-1 0 54,1-1 0,0-1 0,-4 1 1,1 0-81,5-3 0,0 0 1,-2 0-1,0 0 1,-1-1-1,1 0 1,0-1-1,0 0 0,0 0 1,1-1-1,0 0 1,1-1 23,1 0 1,-1-1 0,2 0 0,0-1-10,1-2 0,0-1 0,3 1 0,0-1 2,0-1 0,0-1 0,-12-8 0,12 7 0,1-2-5,1 1 0,1-1 0,1-1 1,1-1-2,0 0 0,1-1-1,1 0 1,1-1 0,1 1 0,0-2-2,1 0 1,1 0-1,1-1 1,1 0-1,0-1 1,2 0-8,0 0 1,0 0 0,1-1 0,1-1 5,0 1 0,1 0 0,1-2 0,2-1-1,2-1 0,0 0 1,2 0-1,2 1-82,2-3 1,3 0-1,-1 2 1,2 0 79,2 1 1,1 1 0,1 1 0,1 0-1,2 1 0,0 1 1,0 1-1,1 1-1,-1 3 1,0-1 0,1 1 0,-1 1-1,-4 4 0,-1 0 0,3-1 1,-1 1 1,-2 1 0,0 1 0,12-4 3,-2 2 0,-6 3 0,2 1 0,-6 1 3,-2 1 1,-5 2-1064,-3 0-1142,-2 0-7641,-3-1 8089,-2 0 0,-3-1 1,-4 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5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236 976 14956,'58'-48'314,"-1"-1"1,-2 3 0,-5 8 124,-2 13 0,7-7-167,16-10 1,-27 16 0,1-1-80,5-3 1,2-1-14,4-1 1,2-1 0,1 0-1,2 1 1,3-2 0,1 1-16,3 0 0,0-1 0,2 2 0,1 1-14,3-1 0,-1 2 0,-8 5 0,0 3 1,3 1-1,2 1-13,7-1 0,0 2 0,-12 5 0,-1 2-126,8 0 1,1 2-1,1 3 1,1 3 106,5 0 1,1 3 0,0 2 0,-1 2-9,-4 3 1,-4 3 0,-7 2-1,-3 3-7,2 5 0,-2 2 0,-3 2 0,0 1-8,4 4 1,1 1 0,-5 2 0,-2 2-7,-2 1 0,-2 2 0,-4 1 0,-2 1-6,-1 1 0,-3 1 0,-3 2 0,-1 0 14,-2 1 1,-3 0 0,-2 1 0,-2 1-27,-2-2 1,-2 1 0,-3 0 0,-3 1-6,-1-2 1,-3 1 0,-2 1 0,-2-1 25,-4 0 0,-1 0 0,2 33 0,-7-2-18,-2 2 1,-6-34 0,-3 0-23,-1 0 1,-3 0-3,-5-1 0,-2-2 0,-2-4 1,-2-2 52,-3 0 1,-2-2 0,-2-1 0,-2-1 0,-3-1 0,-2-1-63,-1 0 1,-1 0 0,-6 0 0,-2 0-4,-6 2 1,-2 0 0,1-2 0,-3 0-5,-6 3 1,-2 1 0,1-2 0,0-1-1,-1 0 1,0-2 0,0 0 0,1 0-4,5-3 0,-3-1 0,-11 4 0,-2-2-4,5-1 1,1-1 0,2-1 0,1-2 0,1-2 0,0 0-1,-2-2 1,-1 0 54,1-2 0,-1 0 0,-8 0 1,1-1-81,13-5 0,1-1 1,-6 0-1,0-1 1,-1-1-1,0 0 1,1-2-1,0-1 0,2 0 1,0-2-1,2 0 1,1-1 23,2-2 1,0-1 0,4-1 0,1-3-10,1-3 0,2-3 0,6 1 0,2 0 2,-3-4 0,2-2 0,-32-19 0,33 15 0,0-2-5,5 0 0,2-2 0,3-1 1,2-2-2,1-1 0,2-2-1,3-1 1,2-1 0,3 0 0,2-2-2,1-1 1,3-1-1,2-1 1,2-1-1,3-1 1,2-1-8,1 0 1,3-1 0,0-2 0,2 0 5,1 0 0,2 0 0,5-4 0,4-1-1,3-5 0,4 1 1,4 1-1,4 0-82,8-5 1,4 0-1,2 3 1,3 2 79,5 2 1,4 2 0,2 1 0,3 2-1,5 1 0,1 3 1,0 3-1,1 3-1,-1 4 1,-1 1 0,2 1 0,-1 3-1,-13 7 0,0 2 0,6-2 1,0 1 1,-7 4 0,-2 2 0,36-9 3,-8 4 0,-15 7 0,3 2 0,-12 2 3,-10 5 1,-10 1-1064,-10 2-1142,-4 0-7641,-8-2 8089,-8 1 0,-7-4 1,-9 3-1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289 976 14956,'70'-48'314,"1"-1"1,-5 3 0,-5 8 124,-2 13 0,9-7-167,19-10 1,-34 16 0,2-1-80,6-3 1,3-1-14,4-1 1,3-1 0,1 0-1,2 1 1,5-2 0,1 1-16,2 0 0,2-1 0,2 2 0,1 1-14,2-1 0,0 2 0,-9 5 0,0 3 1,3 1-1,2 1-13,10-1 0,-1 2 0,-15 5 0,0 2-126,8 0 1,3 2-1,0 3 1,1 3 106,8 0 1,0 3 0,0 2 0,-1 2-9,-6 3 1,-3 3 0,-10 2-1,-3 3-7,2 5 0,-3 2 0,-2 2 0,-1 1-8,6 4 1,-1 1 0,-5 2 0,-2 2-7,-3 1 0,-2 2 0,-5 1 0,-2 1-6,-2 1 0,-3 1 0,-4 2 0,-2 0 14,-2 1 1,-3 0 0,-3 1 0,-3 1-27,-1-2 1,-4 1 0,-3 0 0,-2 1-6,-4-2 1,-2 1 0,-3 1 0,-3-1 25,-3 0 0,-3 0 0,3 33 0,-9-2-18,-1 2 1,-8-34 0,-5 0-23,0 0 1,-4 0-3,-5-1 0,-5-2 0,0-4 1,-3-2 52,-4 0 1,-3-2 0,-2-1 0,-2-1 0,-4-1 0,-2-1-63,-2 0 1,-2 0 0,-5 0 0,-4 0-4,-7 2 1,-2 0 0,0-2 0,-2 0-5,-10 3 1,0 1 0,1-2 0,-1-1-1,-1 0 1,1-2 0,0 0 0,0 0-4,6-3 0,-2-1 0,-16 4 0,-1-2-4,7-1 1,1-1 0,2-1 0,1-2 0,1-2 0,0 0-1,-2-2 1,-2 0 54,3-2 0,-3 0 0,-9 0 1,1-1-81,16-5 0,1-1 1,-6 0-1,-2-1 1,0-1-1,0 0 1,0-2-1,1-1 0,2 0 1,1-2-1,2 0 1,1-1 23,1-2 1,3-1 0,2-1 0,3-3-10,1-3 0,2-3 0,8 1 0,2 0 2,-4-4 0,2-2 0,-37-19 0,38 15 0,2-2-5,5 0 0,2-2 0,4-1 1,3-2-2,1-1 0,3-2-1,2-1 1,3-1 0,4 0 0,2-2-2,3-1 1,2-1-1,3-1 1,3-1-1,2-1 1,3-1-8,3 0 1,1-1 0,3-2 0,0 0 5,2 0 0,3 0 0,5-4 0,5-1-1,5-5 0,4 1 1,5 1-1,5 0-82,9-5 1,5 0-1,3 3 1,4 2 79,6 2 1,4 2 0,3 1 0,4 2-1,5 1 0,3 3 1,-1 3-1,1 3-1,-2 4 1,1 1 0,1 1 0,-1 3-1,-16 7 0,0 2 0,8-2 1,-1 1 1,-8 4 0,-2 2 0,42-9 3,-8 4 0,-18 7 0,4 2 0,-16 2 3,-13 5 1,-11 1-1064,-12 2-1142,-5 0-7641,-10-2 8089,-10 1 0,-9-4 1,-10 3-1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1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7"/>
    </inkml:brush>
  </inkml:definitions>
  <inkml:trace contextRef="#ctx0" brushRef="#br0">0 870 24575,'13'-17'0,"0"-1"0,2 0 0,2 0 0,-2 1 0,0 0 0,-1 0 0,-1 0 0,0 1 0,-1 0 0,0 1 0,-1 1 0,1-1 0,0 1 0,-1-1 0,1 0 0,0 1 0,0 0 0,0-1 0,0 0 0,7-6 0,26-36 0,-21 26 0,18-26 0,-33 41 0,1-1 0,-1-2 0,1-1 0,1-2 0,1-2 0,1 1 0,1 2 0,-1 0 0,1 2 0,1-1 0,-1 0 0,0 0 0,-1 1 0,-1 1 0,-1 1 0,0 2 0,0-1 0,-1 3 0,2 0 0,-6 6 0,0 1 0,-6 6 0,-6 6 0,-2 1 0,-7 6 0,0-3 0,-7 3 0,1 0 0,-5 2 0,-1 0 0,2-1 0,2-1 0,4-2 0,3-1 0,0-1 0,1 0 0,-2 0 0,1-2 0,2-2 0,1-2 0,3-1 0,-1-1 0,5 0 0,1-1 0,15-1 0,0-2 0,9-2 0,-4-3 0,2-1 0,3 0 0,3-2 0,2 1 0,-1 0 0,-1-1 0,-1 1 0,-2 0 0,0 0 0,-2 1 0,-2 0 0,-4 3 0,-3 1 0,-2 1 0,-3 2 0,-1 1 0,-1-1 0,0 1 0,1 0 0,-1 1 0,2 0 0,0 0 0,0 0 0,0 1 0,1 3 0,-1 3 0,2 4 0,1 3 0,0 3 0,2 0 0,-1 2 0,1-1 0,-1 0 0,0-1 0,-2 0 0,0 0 0,-1 1 0,-1 0 0,0 0 0,-1 2 0,0-1 0,-2-2 0,0-2 0,-1-2 0,0 0 0,0-1 0,0-1 0,0 0 0,0 0 0,0-3 0,0-3 0,-1-3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2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532 0 24575,'0'12'0,"-2"3"0,-5 4 0,-3 6 0,-10 11 0,-3 2 0,1 0 0,2-4 0,5-10 0,1 1 0,1-1 0,-1 2 0,1 1 0,-2 1 0,-1 0 0,-2 1 0,1 0 0,0-1 0,1-2 0,2-1 0,1-4 0,2 0 0,0-1 0,0 0 0,-1 1 0,1 0 0,0 0 0,1-1 0,0-2 0,0-2 0,-1-1 0,0 0 0,-1 1 0,1 0 0,0-2 0,2 0 0,1-2 0,1-1 0,0-1 0,0-2 0,2-3 0,-1-2 0,3-3 0,0 0 0,0 0 0,0 0 0,1-3 0,0-4 0,0-7 0,0-6 0,0-5 0,-1-4 0,0-2 0,1-66 0,1 47 0,1-33 0,3 67 0,-1 15 0,1 0 0,-1 10 0,0 2 0,-1 10 0,1-2 0,0 1 0,-1 0 0,1 0 0,1-1 0,-1 2 0,1 1 0,-2 0 0,-1 3 0,0-2 0,0 0 0,0-2 0,0-4 0,0-2 0,0-4 0,0-1 0,0-4 0,0 1 0,0-5 0,0 1 0,0 0 0,0 1 0,0 2 0,0 0 0,0 0 0,0-2 0,1-2 0,3-4 0,5-5 0,4-3 0,5-2 0,0-2 0,3 1 0,1-1 0,2 1 0,3 2 0,0 1 0,1 1 0,1 1 0,-1 1 0,-3 0 0,-3 2 0,-6 2 0,-3 0 0,-2 0 0,-4 3 0,-2-2 0,-4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3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689 724 24575,'-20'-2'0,"-3"-5"0,-1-7 0,-18-21 0,18 13 0,-26-28 0,15 15 0,-6-6 0,3 3 0,13 14 0,5 1 0,2 1 0,0-1 0,1-3 0,0 0 0,0 1 0,2 1 0,0 2 0,1 3 0,1 1 0,0 1 0,1 1 0,0-1 0,1 0 0,0 0 0,1 0 0,2 1 0,0 0 0,2 2 0,3 5 0,-1-1 0,2 6 0,-1 0 0,0 0 0,0 1 0,1 1 0,-1 0 0,1-1 0,0-2 0,0-2 0,1 3 0,-1-2 0,1 3 0,0 1 0,-1-3 0,2 3 0,-2-1 0,0 1 0,0 8 0,0-1 0,0 12 0,1-8 0,0 8 0,1-1 0,-1 8 0,0 5 0,-3 3 0,0 2 0,-3-1 0,1-3 0,-1-3 0,1-1 0,1-2 0,2-4 0,1-1 0,-1-4 0,2-4 0,0-1 0,1-1 0,-1-3 0,0-1 0,-1-4 0,0 0 0,0-7 0,-1-1 0,2-8 0,0-3 0,1-3 0,0-3 0,0-4 0,0 1 0,0-1 0,0 0 0,0 2 0,1 1 0,1 0 0,1 2 0,0 2 0,1 0 0,0 5 0,-1 2 0,7-11 0,-1 17 0,7-10 0,-3 18 0,-2 0 0,3 0 0,4 0 0,6 0 0,8 1 0,4 2 0,4 4 0,0 3 0,0 2 0,-2 2 0,-1 0 0,-6 0 0,-5-3 0,-7 0 0,-5-2 0,-2-1 0,-3-1 0,-1-1 0,0 0 0,0 1 0,0 0 0,1 2 0,-2-2 0,-2-2 0,-3-3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518 2140 14956,'127'-106'314,"-2"-1"1,-4 6 0,-12 18 124,-3 28 0,14-15-167,36-22 1,-60 35 0,3-3-80,11-6 1,4-2-14,9-2 1,4-2 0,2 0-1,5 1 1,7-3 0,1 1-16,7 1 0,1-3 0,3 5 0,3 2-14,6-2 0,-2 4 0,-17 11 0,-1 7 1,8 2-1,3 2-13,16-2 0,0 4 0,-26 12 0,-3 3-126,18 1 1,2 4-1,2 7 1,3 6 106,10 0 1,3 7 0,0 4 0,-3 5-9,-8 6 1,-9 7 0,-15 4-1,-7 7-7,4 10 0,-4 5 0,-7 5 0,1 1-8,8 10 1,2 1 0,-10 5 0,-5 5-7,-5 1 0,-3 5 0,-10 3 0,-4 1-6,-2 2 0,-6 3 0,-8 4 0,-1 0 14,-5 3 1,-6-1 0,-5 3 0,-4 1-27,-5-3 1,-4 1 0,-7 1 0,-6 1-6,-2-3 1,-7 1 0,-4 3 0,-5-3 25,-8 1 0,-3-1 0,5 73 0,-16-4-18,-4 4 1,-13-75 0,-7 0-23,-2 1 1,-6-1-3,-12-2 0,-4-4 0,-4-9 1,-4-4 52,-8-1 1,-3-4 0,-5-2 0,-5-2 0,-6-2 0,-4-3-63,-3 1 1,-1-1 0,-14 0 0,-4 1-4,-14 4 1,-4-1 0,3-3 0,-8-1-5,-12 7 1,-5 3 0,3-6 0,-1-1-1,-2 0 1,0-5 0,1 0 0,1 0-4,11-6 0,-6-3 0,-24 10 0,-5-6-4,11-1 1,3-2 0,4-3 0,2-4 0,2-5 0,0 1-1,-4-5 1,-2 0 54,2-4 0,-3-1 0,-17 1 1,3-3-81,27-10 0,3-3 1,-13 1-1,0-3 1,-2-2-1,-1 0 1,3-5-1,0-1 0,4-1 1,0-4-1,5 0 1,2-2 23,4-5 1,0-1 0,9-3 0,2-7-10,3-6 0,3-7 0,14 3 0,5-1 2,-8-8 0,5-5 0,-70-41 0,73 32 0,-1-3-5,11-1 0,5-4 0,6-3 1,5-4-2,1-2 0,6-4-1,5-3 1,6-1 0,5-1 0,5-4-2,3-3 1,6-1-1,4-3 1,5-2-1,6-2 1,5-2-8,1-1 1,8-1 0,-1-5 0,5 0 5,2 0 0,4 0 0,12-9 0,8-1-1,7-12 0,8 2 1,9 3-1,9-1-82,18-10 1,8-1-1,5 7 1,6 5 79,12 4 1,8 4 0,4 3 0,7 4-1,11 2 0,2 6 1,1 8-1,1 6-1,-2 8 1,-2 3 0,5 2 0,-3 7-1,-29 14 0,1 6 0,13-5 1,0 2 1,-16 9 0,-4 4 0,80-19 3,-19 8 0,-32 16 0,6 4 0,-26 4 3,-22 12 1,-22 1-1064,-22 5-1142,-9 0-7641,-17-4 8089,-18 2 0,-15-9 1,-20 6-1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2:50:30.74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7"/>
    </inkml:brush>
  </inkml:definitions>
  <inkml:trace contextRef="#ctx0" brushRef="#br0">27 388 24575,'-3'-10'0,"1"2"0,2 3 0,-1-3 0,0 1 0,0-3 0,1 6 0,0-1 0,0 1 0,-1-2 0,1 1 0,-1 0 0,1 1 0,0 0 0,0 1 0,0-2 0,0 2 0,0-3 0,0 3 0,0-8 0,0 6 0,0-4 0,-2 6 0,2 0 0,-1 0 0,1-2 0,0 0 0,0 1 0,0-1 0,0 1 0,0-1 0,0 0 0,-1 2 0,1-1 0,-2 0 0,2 0 0,0-1 0,0 2 0,0-1 0,0-1 0,0 2 0,0-2 0,0 1 0,-1 1 0,1-2 0,-1 1 0,1-1 0,0 0 0,0 1 0,0-1 0,0 1 0,0-1 0,0 2 0,0-1 0,0 0 0,-1 1 0,0 0 0,0-1 0,1 1 0,0-1 0,-1 0 0,1 0 0,-2 0 0,2 0 0,0 1 0,0-2 0,0 2 0,0-2 0,-1 1 0,1 1 0,-1 0 0,1-1 0,0 1 0,0-1 0,0 0 0,0 1 0,0-1 0,0 1 0,0 0 0,0-1 0,0 0 0,0 1 0,0-1 0,0 0 0,0 1 0,0 0 0,0-1 0,0 1 0,8 3 0,-2-1 0,4 4 0,-3-2 0,-2 0 0,0 1 0,-1 0 0,0-1 0,-2 1 0,2-2 0,0 2 0,0 0 0,3-1 0,-3 2 0,3-3 0,-4 1 0,0-1 0,1 0 0,-1 1 0,1 0 0,0 1 0,0-2 0,1 2 0,0-1 0,0 1 0,1-2 0,-1 3 0,-1-3 0,1 1 0,-3 0 0,4 0 0,-3 1 0,5-2 0,-2 3 0,11-1 0,-3 2 0,9-1 0,-11 0 0,-1-1 0,-5-1 0,-2 1 0,1-1 0,-1 1 0,1-2 0,0 1 0,1 1 0,1-1 0,1 1 0,2 1 0,-2-3 0,-1 2 0,-2-2 0,-2 1 0,1-1 0,2 1 0,-1-1 0,5 2 0,-5-2 0,4 2 0,-5-2 0,1 0 0,-2 0 0,3 0 0,1 0 0,-1 0 0,4 0 0,-7 0 0,3 0 0,-4 0 0,1 0 0,1 0 0,-1 0 0,1 0 0,-1 0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2:50:38.684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7"/>
    </inkml:brush>
  </inkml:definitions>
  <inkml:trace contextRef="#ctx0" brushRef="#br0">1 0 24575,'6'6'0,"1"-1"0,-5-3 0,5 5 0,-4-4 0,7 7 0,-6-7 0,3 4 0,-4-5 0,1 1 0,-1-1 0,-2 0 0,0 0 0,1 1 0,0-1 0,-1 1 0,1-1 0,-1 0 0,2 1 0,-1-1 0,0 1 0,0-1 0,0 0 0,0 0 0,0 0 0,0 0 0,0 1 0,0-1 0,0 1 0,0-1 0,-1 0 0,1 1 0,-1-1 0,1 2 0,1-2 0,-1 2 0,1-2 0,-1 1 0,-1-1 0,1 0 0,-1 1 0,1-1 0,0 1 0,0 0 0,-1-1 0,1 1 0,-1 0 0,1 0 0,0 0 0,0 0 0,0 0 0,0-1 0,0 2 0,0-2 0,0 2 0,-1-2 0,1 2 0,-1-2 0,1 1 0,-1-1 0,1 0 0,-1 1 0,1-1 0,0 1 0,0-1 0,-1 0 0,1 1 0,-2-1 0,2 1 0,-1 0 0,0-1 0,1 1 0,0 0 0,0-1 0,0 0 0,-2 1 0,2-2 0,0 3 0,0-2 0,1 1 0,-2-1 0,1 0 0,-1 0 0,1 0 0,0 0 0,1 0 0,-1 1 0,1 0 0,-1 0 0,0 0 0,0-1 0,-1 0 0,2 0 0,-2 1 0,3 0 0,-1 1 0,-1-1 0,0 0 0,0-1 0,0 0 0,0 0 0,0 1 0,0-1 0,0 2 0,1-2 0,0 1 0,-1-1 0,0 0 0,-1 0 0,0 1 0,2-1 0,0 2 0,0-2 0,0 1 0,-1-1 0,0 0 0,0 0 0,0 0 0,0 0 0,0 0 0,0 0 0,0 0 0,0 0 0,1 0 0,0 0 0,-1 0 0,0 0 0,0-1 0,1 2 0,0-2 0,-1 2 0,1-1 0,1 1 0,0-1 0,-1 1 0,0-2 0,-2 1 0,1-1 0,0 1 0,1 0 0,1 1 0,0 0 0,0-1 0,-1 0 0,0 0 0,-2-1 0,2 1 0,0 1 0,2-1 0,0 2 0,-1-2 0,1 1 0,-3-2 0,0 0 0,0 2 0,1 0 0,2 1 0,-1-1 0,-1-1 0,0 0 0,-1-1 0,0 0 0,0 1 0,1 1 0,0 0 0,-1-2 0,0 0 0,0 1 0,2 2 0,0-1 0,-1 0 0,0-2 0,-1 0 0,0 1 0,0 0 0,1 0 0,0 0 0,-1-1 0,0 0 0,0 1 0,1 0 0,-1 0 0,-1 0 0,1 0 0,1 0 0,0 0 0,0 0 0,-2 0 0,2-1 0,-2 1 0,2 0 0,-1 1 0,1-1 0,-1-1 0,0 1 0,0 0 0,0 1 0,1-1 0,-1 0 0,2 0 0,-2 0 0,1 0 0,-2 0 0,1 0 0,0 0 0,2 0 0,-1 1 0,1 0 0,-1-1 0,0 0 0,-1-1 0,0 0 0,0 1 0,0 1 0,0 0 0,0-2 0,0 0 0,1 1 0,0 1 0,1 0 0,0 1 0,0-1 0,-1 0 0,0-1 0,-1 0 0,0-1 0,0 1 0,1 0 0,-1 1 0,1-1 0,-1-1 0,0 1 0,1 0 0,0 0 0,0 2 0,1-2 0,-1 1 0,0-1 0,0 0 0,-1 0 0,0-1 0,1 1 0,0 0 0,1 0 0,-1 1 0,0-1 0,-1 0 0,1 0 0,-2 0 0,2-1 0,-1 1 0,0 0 0,2 0 0,-1-1 0,0 2 0,3-1 0,-4 1 0,3-1 0,-3-1 0,-1 1 0,2 0 0,-1 0 0,2 2 0,0-1 0,0 1 0,0-1 0,0 0 0,-1-2 0,-1 1 0,1-1 0,-2 0 0,2 2 0,0-2 0,0 3 0,1-2 0,0 2 0,2-1 0,-2 0 0,1-1 0,-2 0 0,-1-1 0,0 1 0,1 0 0,0 0 0,1 1 0,0-1 0,0 0 0,-1 0 0,0-1 0,-2 1 0,2-1 0,-1 1 0,2 0 0,2 0 0,-2 1 0,3 0 0,-2 0 0,0-2 0,-3 1 0,0-2 0,0 2 0,1-1 0,0 1 0,0 0 0,0-1 0,-1 1 0,2 0 0,0 0 0,1 1 0,-2-2 0,0 1 0,-1-2 0,0 2 0,1 0 0,0 0 0,1 1 0,-1-2 0,0 0 0,-1 1 0,1-2 0,0 3 0,-1-2 0,1 1 0,0-1 0,-1 1 0,1-2 0,-1 2 0,2-1 0,-2 1 0,1-1 0,0 1 0,-1-1 0,1 0 0,-1 1 0,1-1 0,-1 1 0,2-1 0,-2 1 0,1-1 0,-1 0 0,0 1 0,1-1 0,-1 1 0,2 0 0,-2 0 0,1-1 0,-1 1 0,1-2 0,0 2 0,0-1 0,0 1 0,-1 0 0,1-1 0,-2 1 0,3-2 0,-3 2 0,2-1 0,1 1 0,0 1 0,1 0 0,1 0 0,0-1 0,0 0 0,0 1 0,-3-1 0,0 0 0,0-1 0,-1 1 0,2-1 0,-1 1 0,3 0 0,-3-1 0,3 1 0,-4-2 0,0 2 0,1-1 0,2 1 0,0 0 0,0 1 0,0-1 0,-2-1 0,0 1 0,-1-2 0,0 2 0,0-2 0,2 2 0,1 0 0,0 0 0,2 2 0,-3-3 0,1 1 0,-2-2 0,-2 2 0,3 0 0,0 1 0,1 1 0,1-2 0,-2 1 0,1-1 0,2 1 0,-2-1 0,-2 0 0,-1-1 0,-1 1 0,2-1 0,-1 0 0,2 1 0,-1-1 0,0 1 0,0-1 0,-2 1 0,4-1 0,-4 1 0,6 1 0,2 1 0,-3-1 0,5 2 0,-8-4 0,2 0 0,-1 1 0,1 0 0,1 1 0,-1-1 0,-2-1 0,-2-1 0,4 2 0,0 0 0,2 0 0,-2 0 0,1 0 0,-1-2 0,0 1 0,-2 0 0,1 0 0,-1 0 0,0 1 0,1-1 0,-1 1 0,1-1 0,2 1 0,-2-1 0,2 1 0,-2-1 0,0 0 0,-1-1 0,0 2 0,0-1 0,0 0 0,1 1 0,2-1 0,0 1 0,2 1 0,-2-1 0,-1 0 0,-2-1 0,0 0 0,-1-1 0,1 1 0,0 0 0,3 0 0,0 2 0,2-2 0,-1 0 0,0 1 0,0 0 0,-3-1 0,2 0 0,-2 0 0,0-1 0,0 2 0,-1-2 0,1 1 0,-2-1 0,2 1 0,-2-1 0,2 1 0,-1-1 0,1 1 0,-1-1 0,1 1 0,-2-1 0,1 0 0,0 0 0,0 0 0,3 0 0,0 1 0,2 1 0,2-1 0,-1 1 0,4 0 0,-4 1 0,4-1 0,-6 0 0,1-2 0,-5 1 0,-1-1 0,1 1 0,-1-1 0,1 1 0,0-1 0,0 1 0,1 0 0,1 0 0,0 1 0,0-2 0,1 2 0,-1-1 0,0 0 0,-2 0 0,1 0 0,-2-1 0,1 2 0,0-2 0,-1 1 0,1-1 0,3 1 0,-1 1 0,7 1 0,-1 0 0,0 0 0,0-1 0,-5 0 0,0-2 0,-1 2 0,-1-1 0,0 0 0,-2-1 0,0 0 0,1 1 0,0-1 0,1 2 0,0-2 0,-1 1 0,1-1 0,-1 1 0,1-1 0,-2 1 0,3 0 0,-2-1 0,1 2 0,-2-1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28"/>
    </inkml:context>
    <inkml:brush xml:id="br0">
      <inkml:brushProperty name="width" value="0.1" units="cm"/>
      <inkml:brushProperty name="height" value="0.1" units="cm"/>
      <inkml:brushProperty name="color" value="#FFF300"/>
      <inkml:brushProperty name="transparency" value="125"/>
    </inkml:brush>
  </inkml:definitions>
  <inkml:trace contextRef="#ctx0" brushRef="#br0">500 1 24575,'-16'6'0,"0"5"0,-4 6 0,-2 5 0,-1 1 0,-1 2 0,0 1 0,0 0 0,0 0 0,3 0 0,0 0 0,3 1 0,0 0 0,-1 3 0,0 0 0,-1 1 0,1 0 0,1-2 0,2-3 0,2-3 0,4-2 0,1-1 0,1-2 0,1-1 0,0-1 0,1-1 0,0-2 0,0-2 0,2-1 0,-2 0 0,2-4 0,0 0 0,2-5 0,1 0 0,-1 3 0,0-2 0,0 2 0,0-2 0,-1-1 0,0 0 0,0-2 0,0-3 0,1-4 0,1-6 0,0-6 0,1-4 0,0-5 0,0-7 0,0-5 0,0-2 0,0 2 0,0 4 0,0 7 0,0 7 0,0 6 0,0 6 0,0 6 0,0 19 0,0 7 0,0 17 0,0 9 0,0-14 0,0 15 0,0-14 0,0 7 0,0-3 0,0-6 0,0-8 0,0-8 0,0-4 0,0-8 0,0-2 0,2 1 0,-2 2 0,2 8 0,-2 0 0,0-3 0,1-4 0,2-6 0,5-4 0,6-4 0,4-3 0,6-1 0,2-1 0,2 0 0,0 0 0,-1-1 0,2 1 0,-1 0 0,-1 2 0,-4 3 0,-5 3 0,-4 3 0,-4 1 0,-6 1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2:55:17.404"/>
    </inkml:context>
    <inkml:brush xml:id="br0">
      <inkml:brushProperty name="width" value="0.2" units="cm"/>
      <inkml:brushProperty name="height" value="0.2" units="cm"/>
      <inkml:brushProperty name="color" value="#FAA234"/>
      <inkml:brushProperty name="transparency" value="127"/>
    </inkml:brush>
  </inkml:definitions>
  <inkml:trace contextRef="#ctx0" brushRef="#br0">331 1 24575,'-3'13'0,"1"-2"0,0-4 0,2-1 0,-5 3 0,5-4 0,-4 3 0,0 1 0,1-2 0,-3 4 0,0-2 0,3-3 0,-3 5 0,4-5 0,-2 1 0,-1 4 0,2-4 0,-2 3 0,2 2 0,-2-2 0,1 1 0,-1 4 0,0-5 0,1 0 0,-2 1 0,1-2 0,1-2 0,-3 8 0,5-8 0,-5 8 0,3-2 0,-1-1 0,-1 3 0,-2 1 0,2-3 0,-5 9 0,3-6 0,1-1 0,-1 0 0,3-6 0,2-2 0,-2 4 0,3-7 0,-1 1 0,1 1 0,0-2 0,-1 2 0,1-1 0,-2 1 0,2-2 0,-3 3 0,-1 4 0,0-2 0,-4 7 0,6-8 0,-3 6 0,2-8 0,1 2 0,1-4 0,2-1 0,-3 2 0,2 0 0,-1 0 0,0 1 0,1-2 0,-2 4 0,1-4 0,-1 7 0,-4 0 0,5 0 0,-5 0 0,7-8 0,-1 0 0,0 3 0,1-2 0,-3 3 0,2-3 0,0 3 0,-1-2 0,1 1 0,6-2 0,10 0 0,6-1 0,9 1 0,-13-3 0,1 2 0,-12-2 0,2 0 0,-1-1 0,-1 0 0,3 1 0,2-1 0,-3 2 0,11 0 0,-12-2 0,7 3 0,-4-1 0,-1 1 0,7 2 0,-8-3 0,14 6 0,-13-5 0,16 5 0,-16-6 0,14 7 0,-14-8 0,13 5 0,-13-6 0,14 6 0,-12-5 0,5 5 0,6-1 0,-9-2 0,26 8 0,-26-8 0,23 7 0,-26-7 0,12 3 0,-17-6 0,4 2 0,-3-2 0,3 2 0,-2-1 0,8 1 0,-7 0 0,2-1 0,-3 0 0,-4-1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5"/>
    </inkml:context>
    <inkml:brush xml:id="br0">
      <inkml:brushProperty name="width" value="0.1" units="cm"/>
      <inkml:brushProperty name="height" value="0.1" units="cm"/>
      <inkml:brushProperty name="color" value="#FAA234"/>
      <inkml:brushProperty name="transparency" value="127"/>
    </inkml:brush>
  </inkml:definitions>
  <inkml:trace contextRef="#ctx0" brushRef="#br0">0 0 24575,'21'3'0,"-2"5"0,11 11 0,2 9 0,1 3 0,-3-1 0,-7-6 0,-3-1 0,0-1 0,-2-1 0,1-1 0,-2 1 0,-1 1 0,-1 1 0,0 1 0,-1 0 0,-1 1 0,0-3 0,-2 0 0,0-4 0,-1 1 0,0-3 0,-1 0 0,1 1 0,1-1 0,0 2 0,1 0 0,1 1 0,-1 1 0,0 0 0,-1-1 0,0 0 0,-1-1 0,-1-3 0,-2-1 0,-2-2 0,-2-2 0,0-1 0,-2 0 0,0-2 0,0-2 0,0 0 0,0-2 0,-1 0 0,-5-2 0,-4-4 0,-7-4 0,-5-3 0,-3-2 0,-2 1 0,0 0 0,0 1 0,-1 0 0,2 0 0,2 0 0,2 0 0,3 1 0,3 1 0,3 2 0,2 0 0,6 2 0,0 0 0,4 2 0,0 0 0,6 0 0,1 1 0,8 1 0,2 0 0,4 2 0,2 2 0,-1 2 0,-2 2 0,-2 1 0,-2-1 0,-3 0 0,-1 0 0,-1-1 0,-1 0 0,0 0 0,0-1 0,-3-1 0,1-1 0,-6-2 0,0 1 0,0 0 0,-1-2 0,0 2 0,2-2 0,0-8 0,-1 2 0,2-11 0,0 3 0,1-3 0,1-1 0,1-3 0,1-2 0,13-34 0,-9 23 0,10-23 0,-14 40 0,0 1 0,-3 6 0,0-2 0,0-1 0,0 0 0,-1 4 0,-1 1 0,-1 3 0,-1 0 0,-1 1 0,0 0 0,0-2 0,0-5 0,0 2 0,0-1 0,0 5 0,0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3:00:14.591"/>
    </inkml:context>
    <inkml:brush xml:id="br0">
      <inkml:brushProperty name="width" value="0.2" units="cm"/>
      <inkml:brushProperty name="height" value="0.2" units="cm"/>
      <inkml:brushProperty name="color" value="#FFF300"/>
      <inkml:brushProperty name="transparency" value="126"/>
    </inkml:brush>
  </inkml:definitions>
  <inkml:trace contextRef="#ctx0" brushRef="#br0">0 1 24575,'15'15'0,"4"4"0,-5-3 0,3 2 0,-8-6 0,1-1 0,-5-4 0,3 1 0,-4-2 0,0-2 0,-1 0 0,1 0 0,-2 0 0,1 1 0,1 0 0,-1-1 0,1 4 0,-2-3 0,2 2 0,-2-1 0,2-1 0,-1 0 0,-1 0 0,3 3 0,-2-3 0,2 4 0,3 2 0,-3-3 0,3 4 0,-5-7 0,1 2 0,-2-3 0,0-1 0,3 5 0,-3-4 0,4 5 0,-3-6 0,2 5 0,-2-5 0,0 3 0,1-3 0,-2 2 0,1 0 0,-1-1 0,4 7 0,-2-6 0,2 5 0,-3-5 0,-1-1 0,1 1 0,0 1 0,-1-2 0,1 2 0,0-3 0,0 3 0,-1-1 0,1 0 0,0-1 0,0 1 0,-1-1 0,1 1 0,1 0 0,-1 0 0,0 0 0,1-1 0,-2 1 0,0-2 0,1 4 0,0-4 0,0 3 0,0-1 0,0 1 0,1 1 0,0-2 0,-1-1 0,0 1 0,-1-2 0,1 3 0,2-3 0,0-4 0,2-4 0,0-2 0,1-8 0,3 2 0,-4-7 0,1 3 0,-3 5 0,-1 0 0,0 0 0,0 0 0,-1-1 0,0 1 0,0 4 0,0-1 0,-1 1 0,0 1 0,-2 1 0,1 2 0,0-2 0,-1 1 0,2 0 0,-2-2 0,2 3 0,-1-2 0,1 2 0,-2-2 0,2 0 0,-2 1 0,1 0 0,0-3 0,0 1 0,1-2 0,-1 1 0,0 4 0,-1-2 0,2 1 0,-2 1 0,3-4 0,-2 4 0,2-3 0,-2 1 0,0 1 0,1-2 0,-1 3 0,1-1 0,1 0 0,-2 0 0,1 0 0,0 0 0,-1-1 0,1 2 0,0-2 0,-1 1 0,1 2 0,0-6 0,-1 6 0,0-3 0,1 1 0,-1 2 0,2-4 0,-2 3 0,1-1 0,1-2 0,-1 4 0,1-4 0,-1 2 0,-1 2 0,3-4 0,-3 4 0,2-3 0,-2 1 0,1-1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3:00:33.177"/>
    </inkml:context>
    <inkml:brush xml:id="br0">
      <inkml:brushProperty name="width" value="0.2" units="cm"/>
      <inkml:brushProperty name="height" value="0.2" units="cm"/>
      <inkml:brushProperty name="color" value="#FFF300"/>
      <inkml:brushProperty name="transparency" value="126"/>
    </inkml:brush>
  </inkml:definitions>
  <inkml:trace contextRef="#ctx0" brushRef="#br0">1516 3063 24575,'-4'-26'0,"1"5"0,-2-2 0,0 3 0,3 0 0,-2-2 0,1 2 0,-1 0 0,-1-2 0,1 2 0,-1 0 0,-1 1 0,4 6 0,-3 3 0,4 4 0,0 0 0,-1 1 0,0-3 0,1 3 0,-2-3 0,2 3 0,-1-1 0,-1 0 0,1 1 0,0-3 0,0 3 0,1-2 0,-1 3 0,1 0 0,-2-3 0,2 2 0,-1-1 0,0 0 0,0 1 0,2-6 0,-2 5 0,2-5 0,-1 4 0,0-2 0,0 1 0,-2-4 0,2 3 0,-2-6 0,0-1 0,1 3 0,0-2 0,0 8 0,1-1 0,1 1 0,0-1 0,0-1 0,-2 1 0,2-1 0,-3 1 0,3 1 0,-1-1 0,1 2 0,-1-1 0,1 1 0,-2 1 0,0-1 0,1 1 0,-1-2 0,2 1 0,-2 1 0,2-1 0,-1 0 0,0 2 0,0-4 0,-1 5 0,2-4 0,-2 3 0,1-1 0,-1-2 0,0 3 0,0-2 0,1 0 0,0-1 0,-1 1 0,2-1 0,-2 1 0,0 1 0,1-1 0,-1 1 0,0-1 0,1 1 0,-1-1 0,1 0 0,-1 1 0,1-3 0,0 1 0,-2 0 0,2-1 0,-1 3 0,0-1 0,0 2 0,2-1 0,-2 0 0,1 0 0,-1 0 0,0-2 0,1 2 0,-1-3 0,0 4 0,2-2 0,-2 0 0,1 2 0,-1-1 0,-1-2 0,1 3 0,1-2 0,-1 2 0,1-2 0,-1 1 0,1 0 0,-1 0 0,1 0 0,-2 0 0,1 0 0,0 0 0,1-1 0,-1 1 0,1-2 0,-1 2 0,1 1 0,-1-2 0,0 1 0,1 1 0,-2-3 0,3 4 0,-2-3 0,0 1 0,0 1 0,0-2 0,1 2 0,-1-1 0,0-1 0,0 2 0,0-2 0,1 3 0,-1-3 0,0 1 0,0 0 0,0-1 0,0 2 0,0-1 0,0-1 0,-1 0 0,2-3 0,-3 1 0,1-1 0,-1-3 0,0 3 0,-2-6 0,2 3 0,-2-1 0,1 1 0,1 4 0,0 1 0,1 1 0,1 2 0,0-1 0,-1 0 0,1 0 0,-1 0 0,2 0 0,-2 1 0,0-1 0,0 0 0,1 1 0,0-2 0,-2 2 0,2-2 0,-1 3 0,-1-2 0,2 1 0,-1-1 0,0 0 0,0 1 0,1-1 0,-4 0 0,3 0 0,-2-1 0,2 3 0,1-1 0,-1-1 0,0 0 0,0 0 0,0-1 0,0 1 0,0-1 0,0 1 0,0 1 0,0-1 0,0 0 0,1 1 0,0-2 0,-2 2 0,2 0 0,-2-3 0,1 4 0,0-3 0,1 2 0,0 0 0,-2-1 0,2 0 0,-1 1 0,-1-3 0,2 3 0,-1-2 0,0 2 0,1-1 0,0 1 0,-4-4 0,2 1 0,-4-1 0,6 1 0,-2 3 0,2-2 0,0 2 0,-1-2 0,0 2 0,0-2 0,1 3 0,0-3 0,-2 2 0,2-2 0,0 1 0,-3-3 0,3 4 0,-3-2 0,3 2 0,0 0 0,0-1 0,-2-3 0,3 2 0,-4-1 0,5 1 0,-3 1 0,2-1 0,-2 1 0,1 1 0,-1-3 0,-3-6 0,2 4 0,-1-2 0,4 6 0,-1 3 0,0-4 0,-1 2 0,0-2 0,1 1 0,-1 2 0,0-3 0,0 1 0,-1 0 0,1 0 0,0 1 0,0 1 0,0-2 0,0 1 0,0-2 0,0 2 0,0-1 0,-1 2 0,1-1 0,0-1 0,0 1 0,0 0 0,-1 0 0,0 0 0,1 1 0,0-3 0,0 3 0,0-3 0,0 1 0,-2 1 0,2-1 0,-1 1 0,1 0 0,-1 0 0,-1-2 0,2 3 0,-2-3 0,2 2 0,0-1 0,-1 0 0,1 1 0,1 1 0,-1-2 0,0 1 0,0-1 0,1 1 0,-1-1 0,1 0 0,-1-1 0,0 0 0,0 2 0,2-2 0,-1 2 0,0-4 0,0 1 0,0 1 0,0-1 0,1 1 0,-3-1 0,1-1 0,-4-4 0,2 0 0,-3-4 0,-1-3 0,1 2 0,0-2 0,0 3 0,2 4 0,0 0 0,2 4 0,1 1 0,0 1 0,2 1 0,0 1 0,0-2 0,1 2 0,-1-2 0,0 1 0,-1 0 0,0-2 0,0 4 0,0-2 0,-2 0 0,2 0 0,-1 0 0,1 0 0,-3 0 0,3 0 0,-3 0 0,2 0 0,1 1 0,-3-1 0,3 1 0,-2-2 0,1 3 0,-1-3 0,2 3 0,-3-1 0,3-1 0,-3 2 0,3-2 0,-3 0 0,3 2 0,-2-3 0,1 3 0,-1-1 0,0 0 0,1 0 0,-1-1 0,0 1 0,1-1 0,0 1 0,-1-1 0,2 1 0,-2-1 0,1 1 0,-1-1 0,1 1 0,-1-1 0,2 1 0,-2-1 0,1-1 0,-5-2 0,4 1 0,-3-3 0,2 4 0,0-3 0,0 1 0,-1-1 0,-3-6 0,-2-1 0,0-7 0,-6-5 0,1 0 0,-6-4 0,4 3 0,0-1 0,2 8 0,-12-21 0,6 17 0,-6-13 0,8 14 0,4 6 0,-1-3 0,1 4 0,2-1 0,-9-9 0,10 12 0,-5-6 0,13 16 0,1 2 0,1 0 0,0 0 0,-1 1 0,1-2 0,-2 2 0,1-2 0,-1 3 0,0-1 0,2-1 0,-2 1 0,1-3 0,0 2 0,-4-5 0,4 6 0,-2-4 0,4 5 0,-2 0 0,0-3 0,-1 2 0,1-2 0,0 3 0,0-2 0,0 2 0,-1-2 0,1 1 0,-2-1 0,2 1 0,-1-1 0,2 2 0,-1-2 0,-1 1 0,2-1 0,-2 0 0,2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3:10:37.895"/>
    </inkml:context>
    <inkml:brush xml:id="br0">
      <inkml:brushProperty name="width" value="0.2" units="cm"/>
      <inkml:brushProperty name="height" value="0.2" units="cm"/>
      <inkml:brushProperty name="color" value="#FAA234"/>
      <inkml:brushProperty name="transparency" value="128"/>
    </inkml:brush>
  </inkml:definitions>
  <inkml:trace contextRef="#ctx0" brushRef="#br0">1 2466 24575,'16'-5'0,"2"-3"0,-7 2 0,3-2 0,-4 0 0,5 2 0,-3-2 0,8-2 0,-4 3 0,4-6 0,-4 6 0,4-6 0,-8 7 0,3-3 0,-5 3 0,1 1 0,0-1 0,4-3 0,1 2 0,5-6 0,-1 5 0,-4-3 0,-1 7 0,-6-4 0,1 5 0,-4-2 0,8-1 0,-7 0 0,8 0 0,-7 3 0,0-2 0,0 5 0,0-5 0,-2 2 0,4-3 0,-2 3 0,1-1 0,5 0 0,-4 1 0,5-3 0,-5 3 0,1-2 0,-3 2 0,3-2 0,-5 2 0,4-2 0,-2-1 0,3 1 0,0-1 0,-1 1 0,-1 0 0,1 1 0,-2 0 0,0 1 0,3-3 0,-5 1 0,4-1 0,-2 1 0,3 0 0,0-1 0,-1-2 0,1 2 0,0-2 0,0 1 0,-1 1 0,1-5 0,-3 5 0,3-1 0,-3 1 0,0-2 0,2 2 0,-1-2 0,-1 3 0,2-3 0,-2 2 0,1-2 0,1 3 0,-4-1 0,4 1 0,-4 0 0,4-1 0,-4 1 0,4-1 0,19-12 0,-14 10 0,16-10 0,-20 12 0,0 1 0,-3 0 0,2-1 0,-4 1 0,2 2 0,0-2 0,0 2 0,3-2 0,-1-3 0,6 1 0,0-5 0,0 5 0,-1-4 0,-4 5 0,-1-2 0,1 0 0,0 4 0,-3-3 0,0 4 0,0-2 0,-2-1 0,1 1 0,1 0 0,-4-3 0,5 2 0,-5-2 0,4 2 0,-1 1 0,-1 0 0,2-3 0,-3 2 0,1 0 0,-1 2 0,0 1 0,1-3 0,-1-2 0,3 2 0,0-2 0,0 1 0,3 1 0,-6-5 0,6 5 0,-3-4 0,3 4 0,-3-4 0,2 4 0,-1-4 0,-1 4 0,2-5 0,-2 5 0,3-4 0,-3 4 0,3-4 0,-3 4 0,0-4 0,2 3 0,3-4 0,-1 5 0,1-6 0,-3 6 0,-4-2 0,4 0 0,-2 2 0,3-1 0,0-1 0,-3-1 0,0 1 0,-1 0 0,-1 3 0,2-1 0,-3 1 0,1-1 0,1 1 0,-1-3 0,5 2 0,-5-2 0,1 3 0,-1-1 0,1 1 0,-1 0 0,4-3 0,-4 2 0,2-2 0,-3 2 0,3 1 0,-2-3 0,4 2 0,-4-4 0,2 4 0,-3-2 0,3 0 0,-2 2 0,2-2 0,-3 3 0,3-3 0,-2 2 0,1-2 0,1 3 0,-2-1 0,2-1 0,-3 1 0,3-5 0,-2 5 0,1-1 0,1 1 0,-2 1 0,2-1 0,-3-2 0,1 5 0,-4-4 0,3 4 0,-2-3 0,3 1 0,-1-3 0,0 2 0,1-2 0,-1 3 0,0-1 0,0 1 0,1-1 0,-1-1 0,0 3 0,1-6 0,-1 9 0,0-6 0,-2 4 0,2-3 0,-2 1 0,2 0 0,1-3 0,-1 2 0,0-2 0,1 2 0,-1-1 0,0 1 0,1-5 0,1 5 0,-1-1 0,2-1 0,-3 2 0,3-2 0,-2 0 0,2 2 0,-3-4 0,3 1 0,-2 1 0,2-2 0,-1 4 0,-1-5 0,2 5 0,0-4 0,-2 4 0,1-2 0,-1 0 0,-1 2 0,3-4 0,-2 4 0,1-2 0,-1 1 0,-1 0 0,0 0 0,1 1 0,-1 1 0,0-1 0,1 3 0,-3-1 0,1 1 0,-1-3 0,3 1 0,-1-1 0,0 1 0,1-1 0,-1 1 0,0 0 0,1-1 0,-1 1 0,0-1 0,1 1 0,-3 0 0,1-1 0,-1 1 0,3-1 0,-3 1 0,1-1 0,-1 3 0,0-1 0,2 1 0,-2-3 0,2 1 0,1-1 0,-1-2 0,0 2 0,1-1 0,-1-1 0,0 2 0,1-2 0,-1 3 0,0-3 0,1 2 0,-1-2 0,0 5 0,-2-2 0,2 2 0,-4-2 0,3-1 0,-1 1 0,3 2 0,-3-2 0,1 2 0,-1-3 0,0 1 0,2 2 0,-2-4 0,2 3 0,-2-4 0,2 3 0,-4 0 0,3 2 0,-1-2 0,0 2 0,0-3 0,-1 1 0,1 2 0,2-4 0,-2 3 0,2-4 0,-2 0 0,2 2 0,1-1 0,-3 1 0,-1 1 0,0-1 0,1 1 0,3-1 0,-4 1 0,3 2 0,-4-4 0,4 6 0,-5-7 0,5 5 0,-5-2 0,3-1 0,-1 1 0,-1 0 0,4-1 0,-5 1 0,5 2 0,-5-4 0,5 3 0,-4-4 0,4 3 0,-5-1 0,5 1 0,-5-1 0,5 1 0,-4 0 0,4-1 0,-5 1 0,5 2 0,-2-5 0,0 5 0,1-3 0,-3-1 0,4 6 0,-5-6 0,5 4 0,-4-3 0,3 1 0,-1 0 0,0-1 0,2 3 0,-2-4 0,2 3 0,-2-4 0,2 5 0,-4-1 0,3 1 0,-1-3 0,0 1 0,2 2 0,-2-4 0,0 3 0,2-2 0,-2 2 0,0 1 0,1-3 0,-1 3 0,0-2 0,2 2 0,-4-2 0,6 0 0,-6-1 0,6 3 0,-4-2 0,0 2 0,-1-2 0,1-1 0,0 1 0,2 0 0,-2-1 0,2 3 0,-2-4 0,0 3 0,-1-3 0,0 1 0,1 1 0,0-1 0,2 1 0,-4-1 0,3 3 0,-3-4 0,4 6 0,-5-6 0,5 4 0,-4-3 0,1 1 0,-2-1 0,2 1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55:03.2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19498,'12'10'0,"20"12"0,-2-2 0,2 2 0,0-3 0,-2 1 0,10 6 0,-1-3 0,2 0 0,-4 0 0,6-1 0,-5-1 0,1 1 0,3-3 0,-1 3 0,-2-3-348,2-1 0,-2-1 0,0 0 0,1-1 0,-1 0 348,7 3 0,-2-1 0,3-2 0,-3 1-190,-6-1 0,3-1 0,-4-3 1,0 3 189,7-1 0,-4 2 0,2-4 547,-10-1 1,4-1-1,-6 0-547,8 1 0,-3-4 1305,-4 2 1,-4-6-1306,8 5 2184,-16-6-2184,-8-2 1139,-6 0-1139,-2-2 0,-8-1 0,0 1 0,-4-3 0,-2-5 0,-2-2 0,-6-8 0,-3-6 0,9 10 0,-1-1 0,-1-3 0,2 2 0,-2-2 0,3 2 0,1 1 0,-1 1 0,-3-9 0,3 8 0,10 9 0,3 7 0,4 10 0,1 2 0,5 7 0,7 9 0,-6-12 0,3 2 0,-2 3 0,3-1 0,0 3 0,3-1 0,-3-3 0,-2-1 0,12 14 0,-7-10 0,-7-9 0,-5-4 0,-3-2 0,0 2 0,-3-3 0,0 1 0,0-1 0,2 1 0,-1-3 0,1 1 0,-2 0 0,2-2 0,-3-1 0,-7-1 0,-4 0 0,-6 0 0,-6 2 0,-6 0 0,-5-1 0,-7-1 0,-4 4 0,-1-3 0,2 0 0,8 3 0,8-2 0,8 2 0,8-3 0,6 2 0,1-1 0,5-2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1:55:01.4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24575,'9'14'0,"8"4"0,-1-3 0,2 0 0,0-3 0,1 3 0,0-2 0,5 3 0,1 0 0,2 1-756,-3-2 0,2 0 0,0 1 0,1 0 756,-3-3 0,1 1 0,1-1 0,-2 1 0,3-1-411,0 2 0,1-1 1,3 0-1,-2-1 1,1 1 410,-4-3 0,0 1 0,1-1 0,1-1 0,-1 2 0,1-2 0,-2-1 0,1 0 0,1 0 0,-1-1 0,0 0 0,0 0 0,7 1 0,-1-1 0,2 0 0,-3 0 0,1-2 0,0 1 0,0-2 0,-2-1 0,2 2 0,-1-2-348,-1-1 0,0 0 0,-1 0 0,1-1 0,-1 0 348,5-1 0,-2 1 0,1-1 0,0-1-190,-5 1 0,-1 1 0,0-2 1,-1 0 189,5 0 0,0-2 0,-3 1 547,-5 1 1,0-2-1,-2 1-547,5-2 0,-2 0 1305,-5 0 1,-2-1-1306,4-1 2184,-8 1-2184,-8 0 1139,-5 2-1139,-1 0 0,-3 2 0,0-1 0,-4-1 0,-4-3 0,-2-2 0,-7-3 0,-5-5 0,10 4 0,0 1 0,-3-1 0,1-2 0,1 1 0,0 0 0,2 1 0,0 1 0,-6-6 0,7 4 0,7 6 0,6 5 0,6 5 0,4 5 0,3 3 0,10 6 0,-9-8 0,3 0 0,-1 2 0,2 0 0,2 1 0,-1 0 0,-1-2 0,-3 0 0,14 6 0,-8-5 0,-9-5 0,-4-1 0,-2-3 0,-1 3 0,-3-3 0,3 2 0,-2-1 0,0 0 0,0-1 0,1-1 0,-2 1 0,1-2 0,-3-1 0,-3 3 0,-3 0 0,-6 2 0,1 4 0,-6 2 0,-1-1 0,-6 4 0,0 2 0,-1-1 0,0 1 0,5-3 0,5-3 0,6-1 0,3-4 0,3 0 0,1-3 0,2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2:38.9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1489 19498,'19'-13'0,"27"-20"0,-2 2 0,3-1 0,1 5 0,-2-4 0,12-7 0,1 3 0,-1 2 0,-1-2 0,5 3 0,-5 1 0,1-2 0,5 5 0,-4-4 0,0 3-348,2 4 0,-3-1 0,0 0 0,0 3 0,1-1 348,9-3 0,-3-1 0,4 3 0,-4 1-190,-6 0 0,-1 3 0,-2 2 1,-3-2 189,14-1 0,-8-1 0,3 6 547,-13-1 1,2 5-1,-6-1-547,10-2 0,-1 4 1305,-9 0 1,-5 5-1306,12-3 2184,-23 5-2184,-11 5 1139,-13 0-1139,-2 5 0,-10-2 0,0 1 0,-5 3 0,-4 8 0,-4 4 0,-9 8 0,-3 13 0,13-17 0,-2 3 0,0 2 0,0 1 0,-1-1 0,3-1 0,3-1 0,0-2 0,-7 14 0,6-14 0,12-14 0,8-8 0,4-14 0,2-4 0,7-11 0,10-14 0,-7 18 0,2-2 0,1-4 0,1 1 0,0-4 0,5 2 0,-5 0 0,-1 6 0,17-21 0,-13 14 0,-7 12 0,-7 8 0,-8 2 0,1-3 0,-2 5 0,-2-2 0,2 2 0,0-3 0,1 5 0,-2 1 0,1-3 0,1 5 0,-4-1 0,-9 3 0,-7 0 0,-10 0 0,-9-3 0,-7 2 0,-11-2 0,-5 3 0,-9-4 0,-1 1 0,2 1 0,13-4 0,10 2 0,16 0 0,8 1 0,10 1 0,2-2 0,7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3:53.5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1311 381 19498,'-9'9'0,"-11"13"0,0-1 0,-2 0 0,2-1 0,-1 0 0,-6 4 0,1 0 0,0-1 0,-1 1 0,0-3 0,0 1 0,1-1 0,-2-1 0,1 0 0,1-1-348,-1-1 0,1-1 0,-1 0 0,1 0 0,0-1 348,-5 2 0,1 0 0,-1-1 0,2 0-190,3-2 0,0-1 0,0-1 1,1 0 189,-3 3 0,0-2 0,1-1 547,4-2 1,1 0-1,1-3-547,-4 3 0,0-2 1305,6-1 1,0-3-1306,-4 0 2184,10-2-2184,5-3 1139,5 0-1139,2-3 0,4 2 0,0-3 0,2-1 0,2-4 0,3-4 0,2-5 0,4-8 0,-8 10 0,1-2 0,1-1 0,0 0 0,-1 0 0,0 1 0,-1 0 0,-2 3 0,5-10 0,-4 8 0,-4 10 0,-4 5 0,-3 10 0,0 4 0,-3 5 0,-5 10 0,4-11 0,-2 2 0,1 1 0,-2 0 0,0 3 0,-2-2 0,3-1 0,1-2 0,-9 13 0,6-10 0,4-7 0,3-4 0,2-4 0,1 3 0,1-3 0,0 1 0,0 0 0,0-1 0,-1-2 0,1 1 0,-1 0 0,1-2 0,1-1 0,4-1 0,3 0 0,5 0 0,4 2 0,3 0 0,3-1 0,5-1 0,4 3 0,0-1 0,-2 0 0,-4 1 0,-7-1 0,-5 1 0,-5-1 0,-3 0 0,-2 1 0,-3-3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3:53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19498,'9'9'0,"11"13"0,1-1 0,0 0 0,0-1 0,0 0 0,5 4 0,0 0 0,1-1 0,-1 1 0,2-3 0,-2 1 0,0-1 0,2-1 0,-1 0 0,-1-1-348,1-1 0,0-1 0,-1 0 0,0 0 0,1-1 348,3 2 0,0 0 0,1-1 0,-2 0-190,-3-2 0,1-1 0,-2-1 1,0 0 189,4 3 0,-2-2 0,1-1 547,-6-2 1,1 0-1,-3-3-547,6 3 0,-1-2 1305,-6-1 1,-1-3-1306,5 0 2184,-10-2-2184,-4-3 1139,-7 0-1139,-1-3 0,-4 2 0,0-3 0,-2-1 0,-2-4 0,-3-4 0,-2-5 0,-3-8 0,6 10 0,0-2 0,-1-1 0,0 0 0,1 0 0,1 1 0,0 0 0,1 3 0,-4-10 0,5 8 0,3 10 0,4 5 0,2 10 0,2 4 0,1 5 0,7 10 0,-5-11 0,1 2 0,1 1 0,1 0 0,-1 3 0,3-2 0,-3-1 0,0-2 0,7 13 0,-4-10 0,-5-7 0,-3-4 0,-3-4 0,0 3 0,-1-3 0,0 1 0,1 0 0,-1-1 0,0-2 0,0 1 0,1 0 0,-1-2 0,-1-1 0,-4-1 0,-3 0 0,-4 0 0,-5 2 0,-3 0 0,-4-1 0,-4-1 0,-4 3 0,1-1 0,0 0 0,6 1 0,5-1 0,6 1 0,5-1 0,4 0 0,1 1 0,3-3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29"/>
    </inkml:context>
    <inkml:brush xml:id="br0">
      <inkml:brushProperty name="width" value="0.1" units="cm"/>
      <inkml:brushProperty name="height" value="0.1" units="cm"/>
      <inkml:brushProperty name="color" value="#FFF300"/>
      <inkml:brushProperty name="transparency" value="127"/>
    </inkml:brush>
  </inkml:definitions>
  <inkml:trace contextRef="#ctx0" brushRef="#br0">59 0 24575,'0'21'0,"0"1"0,2 3 0,4 2 0,1 2 0,2 1 0,0-3 0,-1-1 0,1-3 0,0 1 0,0-1 0,-1 0 0,0 1 0,1-1 0,1 1 0,0 1 0,0 0 0,-1 0 0,1 0 0,0-2 0,-2 0 0,1 0 0,-1 0 0,1 2 0,2-1 0,0 1 0,1-1 0,2 1 0,-1 0 0,0 0 0,1-1 0,-2 0 0,6 12 0,-9-13 0,3 7 0,-9-17 0,-1-2 0,0-1 0,-1-4 0,0 1 0,-1-5 0,-2 0 0,-5-3 0,-7-6 0,-11-5 0,-9-7 0,-7-5 0,-3-4 0,0-1 0,4 2 0,4 2 0,6 3 0,6 3 0,5 2 0,5 4 0,5 3 0,3 4 0,3 1 0,3 3 0,6 1 0,9 4 0,6 5 0,5 4 0,2 6 0,0 3 0,-1 0 0,-1 0 0,-6-4 0,-1-3 0,-4-3 0,-2-1 0,0-1 0,-2 0 0,0-2 0,-1 0 0,-2-1 0,0-2 0,1 2 0,-1-1 0,4 2 0,-5-1 0,2 1 0,-4-2 0,0 1 0,0-2 0,1 1 0,-1 0 0,2 1 0,0 1 0,8 3 0,-5-5 0,1 1 0,-8-6 0,-3-5 0,0-8 0,0-7 0,0-8 0,2-6 0,2-4 0,2-7 0,3-1 0,1-1 0,1 6 0,-2 9 0,-1 8 0,-3 11 0,-1 3 0,-2 8 0,0 0 0,-1-1 0,0 0 0,-1-1 0,-2-1 0,2 1 0,-2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5:23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2060 1242 19498,'-15'-11'0,"-21"-14"0,2 1 0,-3-1 0,1 3 0,0-1 0,-10-6 0,1 1 0,-1 3 0,3-2 0,-6 1 0,5 3 0,-1-3 0,-4 4 0,3-3 0,1 3-348,-2 2 0,1 0 0,1 0 0,0 2 0,-1 0 348,-6-4 0,1 0 0,-2 4 0,2-2-190,6 2 0,-1 2 0,3 1 1,1-1 189,-9 0 0,4-3 0,0 5 547,9 1 1,-2 2-1,5 0-547,-8-1 0,1 3 1305,7 0 1,5 3-1306,-10-1 2184,16 3-2184,11 4 1139,8 0-1139,3 4 0,7-2 0,1 1 0,3 3 0,4 5 0,3 3 0,6 8 0,3 9 0,-10-13 0,1 2 0,0 2 0,1-1 0,-1 1 0,-1 0 0,-3-2 0,1-2 0,5 11 0,-5-9 0,-9-13 0,-6-5 0,-4-11 0,-1-3 0,-6-10 0,-7-9 0,6 13 0,-2-2 0,-1-2 0,-1 0 0,0-3 0,-4 1 0,4 2 0,2 2 0,-15-14 0,11 10 0,5 10 0,6 5 0,5 1 0,1-1 0,1 4 0,0-2 0,0 1 0,1-1 0,-3 3 0,2 1 0,0-3 0,-1 4 0,3 1 0,7 1 0,6 0 0,7 0 0,7-2 0,6 0 0,7 0 0,5 2 0,8-4 0,-1 3 0,-1-1 0,-9-2 0,-9 1 0,-12-1 0,-6 2 0,-8 0 0,-1-1 0,-6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6:59.4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2002 1214 19498,'-14'-10'0,"-21"-15"0,2 2 0,-3-1 0,1 3 0,0-2 0,-9-5 0,0 2 0,1 0 0,0 0 0,-4 2 0,4 1 0,0-2 0,-5 4 0,4-3 0,0 2-348,-2 4 0,2-2 0,1 0 0,-1 3 0,0-1 348,-7-2 0,2-1 0,-3 2 0,3 1-190,5 0 0,1 2 0,0 2 1,3-2 189,-10 0 0,6-2 0,-2 5 547,8 0 1,0 3-1,4-1-547,-7-1 0,0 4 1305,7-1 1,5 3-1306,-10-1 2184,16 3-2184,11 4 1139,6 0-1139,5 4 0,6-2 0,0 1 0,4 3 0,4 5 0,2 3 0,6 7 0,4 8 0,-11-11 0,1 1 0,2 2 0,-2 1 0,2-1 0,-3-1 0,-2 0 0,0-2 0,5 10 0,-5-9 0,-7-12 0,-7-6 0,-4-9 0,-1-4 0,-6-9 0,-5-10 0,4 14 0,-3-2 0,2-3 0,-3 2 0,1-5 0,-4 3 0,3 0 0,2 3 0,-13-15 0,9 11 0,6 9 0,5 5 0,6 3 0,-1-3 0,2 4 0,0-2 0,1 1 0,-1-1 0,-1 4 0,0-1 0,2-1 0,-2 4 0,3-1 0,7 2 0,5 0 0,7 0 0,8-3 0,4 2 0,7-1 0,7 2 0,6-3 0,0 1 0,-2 0 0,-8-2 0,-10 1 0,-10 0 0,-7 0 0,-7 2 0,-2-2 0,-5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7:23.2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267 1033 19498,'11'-8'0,"17"-11"0,-2 1 0,2-1 0,-1 2 0,1-1 0,6-4 0,0 2 0,1 0 0,-2 0 0,4 0 0,-4 3 0,1-3 0,3 4 0,-2-3 0,-1 2-348,2 2 0,-2 0 0,1 0 0,-1 1 0,0 0 348,6-2 0,-1-1 0,1 3 0,-2-1-190,-4 2 0,1 0 0,-2 2 1,-2-1 189,8-1 0,-3 0 0,-1 2 547,-6 1 1,1 2-1,-3 0-547,6-2 0,-2 3 1305,-5 0 1,-2 3-1306,6-1 2184,-12 2-2184,-9 3 1139,-4 0-1139,-4 3 0,-5-2 0,0 2 0,-3 1 0,-3 4 0,-2 3 0,-5 6 0,-2 6 0,8-9 0,-1 1 0,-1 1 0,1 1 0,0-1 0,1 1 0,1-2 0,0-1 0,-3 8 0,3-7 0,7-10 0,5-3 0,2-9 0,1-3 0,5-6 0,5-8 0,-4 11 0,1-3 0,1 0 0,0-1 0,1-2 0,3 1 0,-4 2 0,0 1 0,10-11 0,-8 8 0,-4 7 0,-4 4 0,-4 1 0,0-1 0,-2 3 0,0-1 0,1 1 0,-1-2 0,2 4 0,-2-1 0,1-1 0,0 2 0,-2 1 0,-5 1 0,-5 0 0,-5 0 0,-5-1 0,-5-1 0,-5 1 0,-5 1 0,-5-3 0,0 2 0,2-1 0,6 0 0,8-1 0,7 0 0,6 2 0,6-1 0,0 0 0,5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9:08.0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19498,'8'6'0,"12"8"0,-1-1 0,1 1 0,0-2 0,0 1 0,5 3 0,0-1 0,0-1 0,-1 1 0,3-1 0,-3-1 0,1 1 0,2-2 0,-2 2 0,0-2-348,1-1 0,-1 0 0,0 0 0,0-1 0,0 0 348,4 2 0,-1 0 0,1-2 0,-1 1-190,-3-1 0,0-1 0,-1-1 1,-1 1 189,5 0 0,-2 1 0,0-2 547,-5-1 1,1-1-1,-3 0-547,5 1 0,-1-2 1305,-4 0 1,-2-2-1306,5 1 2184,-9-2-2184,-6-2 1139,-4 0-1139,-2-2 0,-4 1 0,0-1 0,-2-1 0,-2-3 0,-2-2 0,-3-4 0,-2-5 0,6 7 0,-1-1 0,0-1 0,0 0 0,0 0 0,1 0 0,1 1 0,0 1 0,-3-6 0,3 5 0,5 7 0,3 3 0,2 6 0,1 2 0,3 5 0,4 5 0,-3-7 0,1 1 0,0 1 0,1 0 0,0 2 0,2-1 0,-2-1 0,-1-1 0,8 8 0,-6-6 0,-3-5 0,-3-3 0,-3-1 0,0 1 0,-1-2 0,0 1 0,0-1 0,0 1 0,1-2 0,-1 0 0,0 1 0,1-2 0,-2 0 0,-4-1 0,-3 0 0,-4 0 0,-4 1 0,-3 0 0,-4 0 0,-3-1 0,-4 2 0,0-1 0,1 0 0,5 1 0,5 0 0,6 0 0,4-1 0,4 0 0,1 1 0,3-2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9:08.0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1257 381 19498,'-8'6'0,"-12"8"0,1-1 0,-1 1 0,0-2 0,0 1 0,-5 3 0,0-1 0,0-1 0,1 1 0,-3-1 0,3-1 0,-1 1 0,-2-2 0,2 2 0,0-2-348,-1-1 0,1 0 0,0 0 0,0-1 0,0 0 348,-4 2 0,1 0 0,-1-2 0,1 1-190,3-1 0,0-1 0,1-1 1,1 1 189,-5 0 0,2 1 0,0-2 547,5-1 1,-1-1-1,3 0-547,-5 1 0,1-2 1305,4 0 1,2-2-1306,-5 1 2184,9-2-2184,6-2 1139,4 0-1139,2-2 0,4 1 0,0-1 0,2-1 0,2-3 0,2-2 0,3-4 0,2-5 0,-6 7 0,1-1 0,0-1 0,0 0 0,0 0 0,-1 0 0,-1 1 0,0 1 0,3-6 0,-3 5 0,-5 7 0,-3 3 0,-2 6 0,-1 2 0,-3 5 0,-4 5 0,3-7 0,-1 1 0,0 1 0,-1 0 0,0 2 0,-2-1 0,2-1 0,1-1 0,-8 8 0,6-6 0,3-5 0,3-3 0,3-1 0,0 1 0,1-2 0,0 1 0,0-1 0,0 1 0,-1-2 0,1 0 0,0 1 0,-1-2 0,2 0 0,4-1 0,3 0 0,4 0 0,4 1 0,3 0 0,4 0 0,3-1 0,4 2 0,0-1 0,-1 0 0,-5 1 0,-5 0 0,-6 0 0,-4-1 0,-4 0 0,-1 1 0,-3-2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50:14.7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19498,'12'9'0,"17"11"0,-1-1 0,1 2 0,1-3 0,-1 1 0,8 4 0,-1-1 0,1-1 0,-2 1 0,5-2 0,-5-1 0,2 2 0,2-4 0,-2 4 0,-1-4-348,3 0 0,-3-1 0,1 0 0,0-1 0,-1-1 348,7 4 0,-2-1 0,1-2 0,0 1-190,-6-1 0,1-2 0,-2-1 1,-1 1 189,7 0 0,-3 2 0,0-3 547,-7-2 1,1-1-1,-4 0-547,7 1 0,-1-3 1305,-6 0 1,-3-2-1306,7 1 2184,-13-3-2184,-9-3 1139,-5 0-1139,-4-3 0,-5 1 0,0-1 0,-4-1 0,-2-5 0,-3-3 0,-5-5 0,-2-8 0,8 10 0,-1-1 0,-1-2 0,1 1 0,0-1 0,1 1 0,2 1 0,0 1 0,-5-9 0,5 8 0,7 10 0,4 5 0,4 8 0,1 4 0,4 6 0,6 8 0,-4-10 0,1 1 0,0 1 0,2 1 0,0 3 0,2-2 0,-2-2 0,-2-1 0,12 12 0,-9-9 0,-4-7 0,-5-5 0,-4-1 0,0 2 0,-2-4 0,1 2 0,-1-2 0,1 2 0,1-3 0,-2 0 0,1 1 0,1-2 0,-3-1 0,-6-1 0,-4 0 0,-7 0 0,-5 2 0,-4-1 0,-6 1 0,-5-2 0,-5 3 0,-1-2 0,2 1 0,7 1 0,8-1 0,8 1 0,6-1 0,7-1 0,0 2 0,5-3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57:36.6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24575,'9'14'0,"8"4"0,-1-3 0,2 0 0,0-3 0,1 3 0,0-2 0,5 3 0,1 0 0,2 1-756,-3-2 0,2 0 0,0 1 0,1 0 756,-3-3 0,1 1 0,1-1 0,-2 1 0,3-1-411,0 2 0,1-1 1,3 0-1,-2-1 1,1 1 410,-4-3 0,0 1 0,1-1 0,1-1 0,-1 2 0,1-2 0,-2-1 0,1 0 0,1 0 0,-1-1 0,0 0 0,0 0 0,7 1 0,-1-1 0,2 0 0,-3 0 0,1-2 0,0 1 0,0-2 0,-2-1 0,2 2 0,-1-2-348,-1-1 0,0 0 0,-1 0 0,1-1 0,-1 0 348,5-1 0,-2 1 0,1-1 0,0-1-190,-5 1 0,-1 1 0,0-2 1,-1 0 189,5 0 0,0-2 0,-3 1 547,-5 1 1,0-2-1,-2 1-547,5-2 0,-2 0 1305,-5 0 1,-2-1-1306,4-1 2184,-8 1-2184,-8 0 1139,-5 2-1139,-1 0 0,-3 2 0,0-1 0,-4-1 0,-4-3 0,-2-2 0,-7-3 0,-5-5 0,10 4 0,0 1 0,-3-1 0,1-2 0,1 1 0,0 0 0,2 1 0,0 1 0,-6-6 0,7 4 0,7 6 0,6 5 0,6 5 0,4 5 0,3 3 0,10 6 0,-9-8 0,3 0 0,-1 2 0,2 0 0,2 1 0,-1 0 0,-1-2 0,-3 0 0,14 6 0,-8-5 0,-9-5 0,-4-1 0,-2-3 0,-1 3 0,-3-3 0,3 2 0,-2-1 0,0 0 0,0-1 0,1-1 0,-2 1 0,1-2 0,-3-1 0,-3 3 0,-3 0 0,-6 2 0,1 4 0,-6 2 0,-1-1 0,-6 4 0,0 2 0,-1-1 0,0 1 0,5-3 0,5-3 0,6-1 0,3-4 0,3 0 0,1-3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22:57.1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6185 1281 24575,'-26'-24'0,"-28"-10"0,3 8 0,-8-1 0,5 3 0,-6-1 0,-3 1 0,-12-6 0,-2 2 0,-6-2-756,6 3 0,-4-1 0,-2-1 0,-3 1 756,10 3 0,-1 0 0,-2 2 0,-2-2 0,0 1-411,-7-2 0,-2 1 1,-3-1-1,1 3 1,-2-2 410,11 4 0,0 1 0,-1-1 0,-3 2 0,2-1 0,-1 2 0,1 1 0,0 1 0,-1-1 0,-1 2 0,3 1 0,-3 0 0,-18-2 0,-1 1 0,1 1 0,-1 0 0,1 2 0,3 1 0,1 0 0,-3 3 0,3-1 0,1 2-348,2 0 0,2 3 0,0-2 0,0 3 0,2 0 348,-15 0 0,2 0 0,-1 1 0,5 0-190,10 1 0,3 0 0,2 1 1,1 0 189,-13 0 0,4 1 0,4 1 547,15-1 1,2 2-1,5 0-547,-15 1 0,6 3 1305,17-2 1,6 2-1306,-16 2 2184,33-1-2184,18-2 1139,13-3-1139,8 1 0,10-4 0,3 3 0,10 0 0,9 5 0,11 5 0,17 5 0,21 10 0,-34-10 0,2 2 0,6 0 0,-3 3 0,1-1 0,-4-1 0,-4 0 0,-3-3 0,22 11 0,-21-7 0,-26-14 0,-15-4 0,-23-13 0,-9-7 0,-12-5 0,-31-10 0,28 13 0,-4-2 0,-6-1 0,-1-1 0,-6-2 0,0 2 0,7 1 0,4 3 0,-39-13 0,28 9 0,22 9 0,14 3 0,11 3 0,-2-3 0,8 4 0,-5-3 0,3 1 0,2 2 0,-1 1 0,1 0 0,1 1 0,1 2 0,5 1 0,13-3 0,6-2 0,17-4 0,6-6 0,8-2 0,13-3 0,10-3 0,8-4 0,2 0 0,-4 0 0,-15 3 0,-14 7 0,-18 3 0,-12 4 0,-8 4 0,-6 2 0,-4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1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0"/>
    </inkml:context>
    <inkml:brush xml:id="br0">
      <inkml:brushProperty name="width" value="0.1" units="cm"/>
      <inkml:brushProperty name="height" value="0.1" units="cm"/>
      <inkml:brushProperty name="color" value="#FFF300"/>
      <inkml:brushProperty name="transparency" value="127"/>
    </inkml:brush>
  </inkml:definitions>
  <inkml:trace contextRef="#ctx0" brushRef="#br0">1 453 24575,'32'0'0,"-3"-1"0,16-6 0,-6-3 0,1-4 0,0-2 0,0 1 0,-2 1 0,0 1 0,-4 3 0,-2-1 0,-3 0 0,-4-1 0,-3 1 0,-1-2 0,0 1 0,2-1 0,1 0 0,2 1 0,0-1 0,-2 1 0,1-2 0,-2 0 0,0 0 0,-2 1 0,0 0 0,-4-1 0,25-17 0,-22 15 0,17-9 0,-28 19 0,0 3 0,-2 0 0,-2 0 0,-1 2 0,-8 9 0,1-2 0,-5 7 0,2-1 0,0-1 0,-1 2 0,-1 3 0,0 2 0,-1 2 0,-2 5 0,1 2 0,-1 2 0,0 4 0,1-4 0,1-2 0,1-2 0,2-5 0,0 0 0,1-1 0,0-2 0,1 2 0,0-1 0,0-1 0,0-3 0,0-1 0,3-6 0,-1 0 0,1-6 0,0-11 0,2-7 0,2-11 0,2-3 0,4-8 0,1-1 0,-1 2 0,0 2 0,-4 7 0,-2 4 0,0-1 0,-2 1 0,1 4 0,-1 0 0,0 4 0,0-3 0,1-18 0,-2 19 0,0-9 0,-2 28 0,-6 0 0,-5 0 0,-9 0 0,-13 0 0,-9 0 0,-9 0 0,-1-2 0,5-1 0,9-1 0,9-1 0,9 2 0,5 0 0,6 1 0,1-1 0,2 2 0,2 1 0,1 0 0,3 0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19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51:29.34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207 541 14956,'50'-27'314,"-1"0"1,-1 2 0,-5 4 124,-1 7 0,6-4-167,13-5 1,-23 9 0,2-1-80,3-2 1,2 0-14,4 0 1,1-1 0,1-1-1,2 2 1,2-2 0,2 1-16,2 0 0,0-1 0,1 1 0,2 1-14,2-1 0,-1 2 0,-6 2 0,-1 2 1,3 0-1,2 1-13,6 0 0,-1 0 0,-9 4 0,-2 0-126,8 0 1,0 2-1,1 1 1,1 2 106,5 0 1,0 1 0,0 2 0,-1 0-9,-3 3 1,-3 0 0,-7 3-1,-2 0-7,1 4 0,-1 0 0,-3 2 0,1 0-8,2 3 1,2 0 0,-5 1 0,-2 1-7,-1 1 0,-2 1 0,-4 0 0,-1 1-6,-1 0 0,-3 1 0,-2 2 0,-1-1 14,-2 1 1,-3-1 0,-1 1 0,-2 1-27,-2-1 1,-1 0 0,-3 1 0,-3-1-6,0 0 1,-3 0 0,-2 1 0,-2-1 25,-3 1 0,-1-1 0,2 18 0,-6 0-18,-2 0 1,-5-18 0,-3 0-23,-1-1 1,-2 1-3,-5-1 0,-1-1 0,-2-2 1,-2-1 52,-2 0 1,-3-2 0,-1 0 0,-1 0 0,-3-1 0,-2-1-63,-1 1 1,-1-1 0,-5 1 0,-1-1-4,-6 2 1,-2-1 0,2 0 0,-4-1-5,-4 2 1,-2 1 0,0-2 0,1 0-1,-1 0 1,-1-1 0,1 0 0,1 0-4,4-2 0,-3 0 0,-9 2 0,-2-1-4,4-1 1,2-1 0,1 1 0,1-2 0,0-1 0,1-1-1,-2 0 1,-1 0 54,1-1 0,0 0 0,-8-1 1,1 0-81,11-2 0,2-1 1,-6 0-1,0-1 1,-1 0-1,0-1 1,1 0-1,0-1 0,2 0 1,-1-1-1,3 0 1,0 0 23,2-2 1,1 0 0,2-1 0,2-1-10,0-2 0,2-2 0,5 1 0,2 0 2,-2-3 0,1 0 0,-28-11 0,29 8 0,0-1-5,4 1 0,2-2 0,3-1 1,1 0-2,2-1 0,1-2-1,2 1 1,2-2 0,3 1 0,2-1-2,1-1 1,2-1-1,2 0 1,1-1-1,3 0 1,2 0-8,1-1 1,2 0 0,1-2 0,1 1 5,1 0 0,2-1 0,4-1 0,3-2-1,3-1 0,4-1 1,3 2-1,4-1-82,6-3 1,4 1-1,2 1 1,2 1 79,5 1 1,3 2 0,2 0 0,2 1-1,5 0 0,1 3 1,-1 1-1,2 1-1,-2 3 1,0 0 0,2 1 0,-2 2-1,-10 3 0,-1 2 0,5-2 1,1 1 1,-6 2 0,-3 2 0,32-6 3,-7 3 0,-13 3 0,3 1 0,-11 2 3,-8 2 1,-9 1-1064,-9 1-1142,-3 0-7641,-8-1 8089,-6 1 0,-6-3 1,-8 2-1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53:08.68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89 412 14956,'22'-20'314,"-1"-1"1,-1 2 0,-2 3 124,0 5 0,2-2-167,7-5 1,-11 7 0,0 0-80,3-1 1,0-1-14,2-1 1,0 0 0,1 0-1,1 1 1,0-1 0,1 0-16,1 0 0,0 0 0,1 0 0,0 1-14,2 0 0,-1 0 0,-3 3 0,0 1 1,1 0-1,1 1-13,2-1 0,0 1 0,-4 2 0,0 1-126,3 0 1,0 1-1,0 1 1,1 1 106,1 0 1,1 2 0,0 0 0,0 2-9,-2 0 1,-2 2 0,-2 1-1,-1 0-7,1 3 0,-1 1 0,-2 1 0,1 0-8,1 2 1,1 0 0,-2 1 0,-1 1-7,-1 0 0,0 1 0,-2 0 0,-1 1-6,0 1 0,-1 0 0,-1 0 0,-1 1 14,0 0 1,-2 0 0,0 0 0,-1 1-27,0-1 1,-2 1 0,0-1 0,-2 1-6,0-1 1,-1 0 0,-1 1 0,0 0 25,-2-1 0,-1 1 0,2 13 0,-4-1-18,0 2 1,-2-15 0,-1 0-23,-1 0 1,-1 0-3,-1-1 0,-2 0 0,0-2 1,-1-1 52,-1 1 1,0-2 0,-2 0 0,0 0 0,-1-1 0,-1 0-63,-1-1 1,0 1 0,-2 0 0,0-1-4,-3 2 1,-1 0 0,1-2 0,-2 1-5,-1 1 1,-2 1 0,1-2 0,0 0-1,0 0 1,0 0 0,-1-1 0,1 0-4,2-1 0,-1 0 0,-4 1 0,-2 0-4,3-1 1,0 0 0,1-1 0,1-1 0,-1 0 0,1-1-1,-1 0 1,-1 0 54,1-1 0,0-1 0,-4 1 1,1 0-81,5-3 0,0 0 1,-2 0-1,0 0 1,-1-1-1,1 0 1,0-1-1,0 0 0,0 0 1,1-1-1,0 0 1,1-1 23,1 0 1,-1-1 0,2 0 0,0-1-10,1-2 0,0-1 0,3 1 0,0-1 2,0-1 0,0-1 0,-12-8 0,12 7 0,1-2-5,1 1 0,1-1 0,1-1 1,1-1-2,0 0 0,1-1-1,1 0 1,1-1 0,1 1 0,0-2-2,1 0 1,1 0-1,1-1 1,1 0-1,0-1 1,2 0-8,0 0 1,0 0 0,1-1 0,1-1 5,0 1 0,1 0 0,1-2 0,2-1-1,2-1 0,0 0 1,2 0-1,2 1-82,2-3 1,3 0-1,-1 2 1,2 0 79,2 1 1,1 1 0,1 1 0,1 0-1,2 1 0,0 1 1,0 1-1,1 1-1,-1 3 1,0-1 0,1 1 0,-1 1-1,-4 4 0,-1 0 0,3-1 1,-1 1 1,-2 1 0,0 1 0,12-4 3,-2 2 0,-6 3 0,2 1 0,-6 1 3,-2 1 1,-5 2-1064,-3 0-1142,-2 0-7641,-3-1 8089,-2 0 0,-3-1 1,-4 1-1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6:36:21.386"/>
    </inkml:context>
    <inkml:brush xml:id="br0">
      <inkml:brushProperty name="width" value="0.07938" units="cm"/>
      <inkml:brushProperty name="height" value="0.07938" units="cm"/>
      <inkml:brushProperty name="color" value="#181818"/>
    </inkml:brush>
  </inkml:definitions>
  <inkml:trace contextRef="#ctx0" brushRef="#br0">1018 0 24575,'-4'10'0,"-5"4"0,1-5 0,-2 1 0,1 0 0,-1 0 0,0 0 0,-3 1 0,1 0 0,-1 2-756,-1-3 0,1 2 0,-1-1 0,1 1 756,0-4 0,0 2 0,0 0 0,0 0 0,-1-1-411,0 1 0,-1 0 1,0 1-1,-1-3 1,1 3 410,2-3 0,-2 0 0,1-1 0,0 2 0,1-2 0,-2 1 0,1-2 0,0 1 0,0 0 0,0-2 0,0 1 0,-1-1 0,-2 1 0,-1 1 0,1-1 0,0 0 0,0-2 0,0 0 0,0 0 0,1 0 0,-2-1 0,2 0-348,0 0 0,1-2 0,-2 2 0,2-2 0,0 0 348,-3 1 0,-1-2 0,2 0 0,0 1-190,1-1 0,2 2 0,-2-2 1,2 0 189,-2 0 0,1-2 0,-1 2 547,3-1 1,1 1-1,1-2-547,-3 1 0,0-2 1305,4 1 1,1 0-1306,-3-2 2184,6 1-2184,2 0 1139,4 2-1139,0 0 0,0 1 0,3-2 0,1 1 0,1-2 0,2-1 0,3-3 0,3-6 0,-5 6 0,0 0 0,1-1 0,0-1 0,0 1 0,-2-2 0,1 3 0,-2-1 0,6-3 0,-6 2 0,-3 6 0,-2 2 0,-5 4 0,0 4 0,-3 1 0,-6 3 0,6-4 0,-1 2 0,-1-1 0,-1 0 0,1 2 0,-2-1 0,2-1 0,0-1 0,-5 6 0,4-5 0,4-2 0,1-2 0,3-1 0,-1 0 0,1-1 0,0 2 0,-1-1 0,3 0 0,-2-1 0,0 0 0,1 0 0,-1-2 0,2 1 0,2 0 0,1 1 0,2 2 0,2 3 0,2 0 0,1 0 0,1 5 0,2-3 0,0 3 0,0-1 0,-3-2 0,-2-1 0,-3-3 0,-2 1 0,-2-4 0,0 0 0,-1-1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7:12:50.016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2681 0 24575,'-11'26'0,"-13"10"0,3-10 0,-6 0 0,5 0 0,-4 0 0,-1 0 0,-8 4 0,3-1 0,-3 4-756,-1-7 0,3 6 0,-6-2 0,6 0 756,-2-8 0,2 4 0,-2 0 0,0-1 0,1 1-411,-3 0 0,-5-1 1,3 5-1,-1-8 1,-1 5 410,7-5 0,-5 0 0,2-4 0,0 5 0,3-5 0,-7 4 0,6-8 0,-3 4 0,1 1 0,0-4 0,2-1 0,-6 1 0,-4-1 0,0 6 0,0-5 0,-2 0 0,2-5 0,2 1 0,-2 1 0,2-1 0,-3-4 0,3 0-348,1 1 0,2-5 0,-4 5 0,4-5 0,1 1 348,-9 0 0,-1-4 0,3 0 0,1 4-190,5-4 0,2 3 0,-3-3 1,4 0 189,-5 0 0,2-3 0,-2 3 547,9-4 1,0 4-1,3-4-547,-7 0 0,1-3 1305,10 0 1,2 4-1306,-8-9 2184,16 5-2184,8-1 1139,6 5-1139,2-1 0,2 4 0,3-3 0,6-2 0,2-1 0,7-6 0,6-6 0,9-17 0,-16 17 0,2 0 0,3-4 0,0 0 0,0 0 0,-4-4 0,0 8 0,-3-4 0,12-7 0,-13 7 0,-7 14 0,-7 4 0,-13 12 0,0 10 0,-7 4 0,-15 7 0,15-10 0,-4 3 0,-2 0 0,-2 0 0,2 4 0,-3-4 0,3-1 0,0-1 0,-14 13 0,11-10 0,11-9 0,3-3 0,8-4 0,-3 1 0,5-1 0,-5 4 0,3-3 0,2-2 0,0-1 0,-3 2 0,3-3 0,-2-4 0,5 3 0,5 1 0,4-1 0,4 8 0,4 8 0,7-1 0,2 1 0,3 11 0,6-5 0,0 5 0,-3-1 0,-4-3 0,-8-7 0,-5-4 0,-8-1 0,-5-7 0,2-3 0,-4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7:45:05.351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2681 0 24575,'-11'26'0,"-13"10"0,3-10 0,-6 0 0,5 0 0,-4 0 0,-1 0 0,-8 4 0,3-1 0,-3 4-756,-1-7 0,3 6 0,-6-2 0,6 0 756,-2-8 0,2 4 0,-2 0 0,0-1 0,1 1-411,-3 0 0,-5-1 1,3 5-1,-1-8 1,-1 5 410,7-5 0,-5 0 0,2-4 0,0 5 0,3-5 0,-7 4 0,6-8 0,-3 4 0,1 1 0,0-4 0,2-1 0,-6 1 0,-4-1 0,0 6 0,0-5 0,-2 0 0,2-5 0,2 1 0,-2 1 0,2-1 0,-3-4 0,3 0-348,1 1 0,2-5 0,-4 5 0,4-5 0,1 1 348,-9 0 0,-1-4 0,3 0 0,1 4-190,5-4 0,2 3 0,-3-3 1,4 0 189,-5 0 0,2-3 0,-2 3 547,9-4 1,0 4-1,3-4-547,-7 0 0,1-3 1305,10 0 1,2 4-1306,-8-9 2184,16 5-2184,8-1 1139,6 5-1139,2-1 0,2 4 0,3-3 0,6-2 0,2-1 0,7-6 0,6-6 0,9-17 0,-16 17 0,2 0 0,3-4 0,0 0 0,0 0 0,-4-4 0,0 8 0,-3-4 0,12-7 0,-13 7 0,-7 14 0,-7 4 0,-13 12 0,0 10 0,-7 4 0,-15 7 0,15-10 0,-4 3 0,-2 0 0,-2 0 0,2 4 0,-3-4 0,3-1 0,0-1 0,-14 13 0,11-10 0,11-9 0,3-3 0,8-4 0,-3 1 0,5-1 0,-5 4 0,3-3 0,2-2 0,0-1 0,-3 2 0,3-3 0,-2-4 0,5 3 0,5 1 0,4-1 0,4 8 0,4 8 0,7-1 0,2 1 0,3 11 0,6-5 0,0 5 0,-3-1 0,-4-3 0,-8-7 0,-5-4 0,-8-1 0,-5-7 0,2-3 0,-4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8:20:26.046"/>
    </inkml:context>
    <inkml:brush xml:id="br0">
      <inkml:brushProperty name="width" value="0.07938" units="cm"/>
      <inkml:brushProperty name="height" value="0.07938" units="cm"/>
      <inkml:brushProperty name="color" value="#181818"/>
    </inkml:brush>
  </inkml:definitions>
  <inkml:trace contextRef="#ctx0" brushRef="#br0">717 0 24575,'-3'7'0,"-3"3"0,0-3 0,-1-1 0,1 2 0,-1-2 0,0 1 0,-2 1 0,0 0 0,0 1-756,-1-2 0,1 2 0,-1-1 0,1 0 756,-1-2 0,2 1 0,-2-1 0,1 1 0,0 0-411,-1 0 0,-1 0 1,0 1-1,0-2 1,1 1 410,0-1 0,0 0 0,0-1 0,0 1 0,1-2 0,-2 2 0,2-2 0,-1 1 0,0 0 0,0-1 0,0 0 0,-1 0 0,-1 0 0,0 1 0,0-1 0,0 0 0,0-1 0,0 0 0,0 0 0,0 0 0,0-1 0,1 0-348,-1 0 0,2-1 0,-2 1 0,1-1 0,1-1 348,-3 2 0,0-2 0,0 0 0,1 1-190,2-1 0,-1 0 0,1 0 1,0 0 189,-2 0 0,2 0 0,-2 0 547,3-1 1,1 1-1,0-2-547,-2 2 0,0-3 1305,3 2 1,1 0-1306,-3-2 2184,5 1-2184,2 0 1139,1 1-1139,1 0 0,1 1 0,0-1 0,2 0 0,1-1 0,1-1 0,2-2 0,2-4 0,-4 4 0,1 0 0,0-1 0,1 0 0,-1 0 0,-1-1 0,1 3 0,-2-2 0,4-2 0,-3 2 0,-3 4 0,-1 1 0,-4 3 0,0 3 0,-2 1 0,-4 1 0,4-1 0,-1-1 0,0 1 0,-1 0 0,0 1 0,0-1 0,1 0 0,-1-1 0,-3 4 0,3-3 0,3-2 0,0-1 0,3-1 0,-1 0 0,1-1 0,-1 2 0,0 0 0,2-2 0,-1 1 0,-1-1 0,1 0 0,0-1 0,1 1 0,1 0 0,2 0 0,0 2 0,2 2 0,1 0 0,1 0 0,1 3 0,1-1 0,1 1 0,-2 0 0,0-1 0,-3-2 0,-1-1 0,-2 0 0,-1-3 0,0 1 0,-1-2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8:29:09.724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2681 0 24575,'-11'26'0,"-13"10"0,3-10 0,-6 0 0,5 0 0,-4 0 0,-1 0 0,-8 4 0,3-1 0,-3 4-756,-1-7 0,3 6 0,-6-2 0,6 0 756,-2-8 0,2 4 0,-2 0 0,0-1 0,1 1-411,-3 0 0,-5-1 1,3 5-1,-1-8 1,-1 5 410,7-5 0,-5 0 0,2-4 0,0 5 0,3-5 0,-7 4 0,6-8 0,-3 4 0,1 1 0,0-4 0,2-1 0,-6 1 0,-4-1 0,0 6 0,0-5 0,-2 0 0,2-5 0,2 1 0,-2 1 0,2-1 0,-3-4 0,3 0-348,1 1 0,2-5 0,-4 5 0,4-5 0,1 1 348,-9 0 0,-1-4 0,3 0 0,1 4-190,5-4 0,2 3 0,-3-3 1,4 0 189,-5 0 0,2-3 0,-2 3 547,9-4 1,0 4-1,3-4-547,-7 0 0,1-3 1305,10 0 1,2 4-1306,-8-9 2184,16 5-2184,8-1 1139,6 5-1139,2-1 0,2 4 0,3-3 0,6-2 0,2-1 0,7-6 0,6-6 0,9-17 0,-16 17 0,2 0 0,3-4 0,0 0 0,0 0 0,-4-4 0,0 8 0,-3-4 0,12-7 0,-13 7 0,-7 14 0,-7 4 0,-13 12 0,0 10 0,-7 4 0,-15 7 0,15-10 0,-4 3 0,-2 0 0,-2 0 0,2 4 0,-3-4 0,3-1 0,0-1 0,-14 13 0,11-10 0,11-9 0,3-3 0,8-4 0,-3 1 0,5-1 0,-5 4 0,3-3 0,2-2 0,0-1 0,-3 2 0,3-3 0,-2-4 0,5 3 0,5 1 0,4-1 0,4 8 0,4 8 0,7-1 0,2 1 0,3 11 0,6-5 0,0 5 0,-3-1 0,-4-3 0,-8-7 0,-5-4 0,-8-1 0,-5-7 0,2-3 0,-4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21:06:32.625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-1 1189 24575,'11'-23'0,"13"-10"0,-3 10 0,6 0 0,-5 0 0,4 0 0,2 0 0,7-4 0,-3 1 0,3-4-756,1 8 0,-2-7 0,5 2 0,-5 0 756,1 7 0,-2-3 0,2 1 0,1-1 0,-1 0-411,2 0 0,5 0 1,-3-4-1,2 8 1,0-5 410,-6 4 0,3 1 0,0 2 0,-1-3 0,-2 4 0,6-4 0,-6 7 0,4-3 0,-2 0 0,0 3 0,-1 0 0,5 0 0,4 0 0,1-5 0,0 5 0,1 0 0,-2 3 0,-1 0 0,1 1 0,-1-1 0,2 3 0,-3 1-348,0-1 0,-3 4 0,4-4 0,-3 4 0,-1 0 348,8-1 0,1 4 0,-2 0 0,-2-3-190,-5 3 0,-1-3 0,1 3 1,-2 0 189,5 0 0,-3 3 0,2-3 547,-8 3 1,-1-3-1,-3 4-547,7-1 0,0 4 1305,-11-1 1,-2-3-1306,9 7 2184,-18-3-2184,-6-1 1139,-7-2-1139,-2-1 0,-2-3 0,-3 3 0,-6 0 0,-2 4 0,-7 2 0,-7 8 0,-8 14 0,15-15 0,0 1 0,-5 2 0,1 0 0,0 1 0,4 3 0,-1-7 0,5 4 0,-14 6 0,14-6 0,7-13 0,7-4 0,13-10 0,0-9 0,7-4 0,15-6 0,-14 9 0,3-2 0,2-1 0,3 1 0,-3-4 0,3 3 0,-3 1 0,1 1 0,13-12 0,-12 11 0,-9 6 0,-4 3 0,-7 4 0,1-1 0,-3 1 0,3-4 0,-1 3 0,-4 1 0,1 2 0,4-2 0,-5 2 0,4 4 0,-6-3 0,-6 0 0,-3 0 0,-4-7 0,-3-7 0,-9 1 0,-1-1 0,-4-9 0,-5 3 0,0-4 0,2 1 0,6 3 0,6 6 0,6 5 0,8-1 0,5 6 0,-2 4 0,4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1"/>
    </inkml:context>
    <inkml:brush xml:id="br0">
      <inkml:brushProperty name="width" value="0.1" units="cm"/>
      <inkml:brushProperty name="height" value="0.1" units="cm"/>
      <inkml:brushProperty name="color" value="#99D852"/>
      <inkml:brushProperty name="transparency" value="127"/>
    </inkml:brush>
  </inkml:definitions>
  <inkml:trace contextRef="#ctx0" brushRef="#br0">25 1169 24575,'0'-18'0,"0"0"0,0 1 0,1-2 0,3-1 0,-1-3 0,2-1 0,-2 1 0,1-1 0,3 0 0,0-3 0,2-2 0,0-2 0,-1 1 0,0-1 0,0 1 0,0 0 0,0 2 0,0-1 0,1-1 0,2-3 0,0-3 0,3-1 0,-1-1 0,2 3 0,-2 1 0,-1 2 0,0 2 0,0 3 0,1-1 0,1 2 0,0-2 0,1-1 0,0 0 0,-2 2 0,-2 3 0,-1 4 0,0 1 0,1-1 0,0 1 0,-1 0 0,-1 3 0,0 3 0,-2 3 0,0 1 0,-2 1 0,-1 4 0,-2 1 0,-9 8 0,-1 1 0,-12 9 0,-2 2 0,-4 2 0,-4 3 0,0 0 0,-3 2 0,-2 0 0,0 0 0,3-1 0,1-2 0,6-1 0,3-2 0,0 2 0,9-9 0,-1 3 0,6-7 0,-2 5 0,3-5 0,2-3 0,4-5 0,10-8 0,2 0 0,8-6 0,0 1 0,1-1 0,5-1 0,4-2 0,4-3 0,2-2 0,-1 1 0,-4 1 0,-5 4 0,-4 3 0,-5 3 0,-4 2 0,-2 4 0,-2 0 0,1 0 0,1-2 0,-2 1 0,1-1 0,-5 4 0,1 0 0,-3 2 0,1-1 0,0-3 0,1-1 0,1-2 0,2-1 0,1 0 0,0 0 0,1 2 0,-1 2 0,0 2 0,-2 0 0,0 1 0,-4 1 0,1 2 0,-3 5 0,0 4 0,0 5 0,0 8 0,0 4 0,0 4 0,0 2 0,1-2 0,1-2 0,0-2 0,1-3 0,0-1 0,-1-2 0,0-2 0,1 0 0,0-1 0,0 0 0,-1 1 0,-1 0 0,-1-2 0,0-3 0,0-1 0,0-7 0,0-1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59:31.885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1485 329 24575,'-70'-6'0,"23"1"0,35 3 0,0 0 0,0-1 0,1-1 0,-1 0 0,-18-9 0,-10-4 0,19 9 0,16 6 0,1 0 0,-1 0 0,0 0 0,0 1 0,0 0 0,-9-1 0,-212-8 0,217 9 0,-1 0 0,1 0 0,0-1 0,0 0 0,1-1 0,-1 0 0,0 0 0,1-1 0,0 0 0,-11-7 0,-65-29 0,77 37 0,0 0 0,1 1 0,-2 0 0,1 0 0,-13-1 0,-13-3 0,-185-42 0,87 19 0,-38-17 0,150 41 55,-6-1-410,-1 2 0,0 0 0,-30-1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4:50:05.771"/>
    </inkml:context>
    <inkml:brush xml:id="br0">
      <inkml:brushProperty name="width" value="0.035" units="cm"/>
      <inkml:brushProperty name="height" value="0.035" units="cm"/>
      <inkml:brushProperty name="color" value="#525252"/>
    </inkml:brush>
  </inkml:definitions>
  <inkml:trace contextRef="#ctx0" brushRef="#br0">0 0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4:50:39.776"/>
    </inkml:context>
    <inkml:brush xml:id="br0">
      <inkml:brushProperty name="width" value="0.035" units="cm"/>
      <inkml:brushProperty name="height" value="0.035" units="cm"/>
      <inkml:brushProperty name="color" value="#525252"/>
    </inkml:brush>
  </inkml:definitions>
  <inkml:trace contextRef="#ctx0" brushRef="#br0">0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4:50:40.322"/>
    </inkml:context>
    <inkml:brush xml:id="br0">
      <inkml:brushProperty name="width" value="0.035" units="cm"/>
      <inkml:brushProperty name="height" value="0.035" units="cm"/>
      <inkml:brushProperty name="color" value="#525252"/>
    </inkml:brush>
  </inkml:definitions>
  <inkml:trace contextRef="#ctx0" brushRef="#br0">1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05:09:53.497"/>
    </inkml:context>
    <inkml:brush xml:id="br0">
      <inkml:brushProperty name="width" value="0.1" units="cm"/>
      <inkml:brushProperty name="height" value="0.1" units="cm"/>
      <inkml:brushProperty name="color" value="#525252"/>
    </inkml:brush>
  </inkml:definitions>
  <inkml:trace contextRef="#ctx0" brushRef="#br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01.74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1254 1 24575,'-14'-1'0,"-1"2"0,1 0 0,-1 0 0,1 1 0,0 1 0,-17 5 0,11 0 0,-1-2 0,0-1 0,-27 4 0,2-2 0,1 2 0,-47 15 0,4-4 0,60-9 0,24-10 0,1 1 0,-1 0 0,1-1 0,-1 0 0,0 1 0,0-1 0,1-1 0,-5 1 0,-13 0 0,16-1 0,0-1 0,0 1 0,0 1 0,0-1 0,0 1 0,0 0 0,0 0 0,1 0 0,-1 0 0,0 1 0,1 0 0,-1 0 0,1 0 0,-1 1 0,1 0 0,-6 5 0,-4 3 0,0-1 0,-28 18 0,27-19 0,-4 1 0,-12 10 0,22-14 0,0 0 0,0 0 0,-17 7 0,-10 6 0,21-12 0,13-6 0,0-1 0,0 1 0,1 0 0,-1 0 0,0 0 0,1 0 0,-1 0 0,1 0 0,-1 0 0,1 0 0,0 1 0,0-1 0,-2 2 0,-12 11 0,13-12 0,1-1 0,-1 1 0,0-1 0,0 1 0,1 0 0,-1 0 0,1 0 0,-1 0 0,0 3 0,0-2 0,-1 1 0,1-1 0,0 0 0,-1 0 0,-5 5 0,5-5 0,1 0 0,-1 0 0,1 0 0,-1 0 0,1 0 0,0 0 0,-2 5 0,-1 1 0,0-1 0,0 1 0,-1-1 0,-1 0 0,1 0 0,-1 0 0,0-1 0,-1-1 0,-9 8 0,16-13 0,-14 12 0,0 1 0,2 1 0,-1 0 0,2 0 0,-12 19 0,-11 31 0,25-40 0,2 1 0,1-1 0,1 1 0,1 0 0,-1 34 0,5-55 0,-2 46 0,4 68 0,0-40 0,0-70 0,0 0 0,1-1 0,0 1 0,0-1 0,1 1 0,0-1 0,0 0 0,1 0 0,8 12 0,-6-9 0,0 0 0,-1 1 0,8 23 0,17 80 0,-26-105 0,0 0 0,1-1 0,0 1 0,10 13 0,2 5 0,-10-18 0,0 0 0,0-1 0,1 1 0,1-2 0,12 11 0,13 15 0,-23-23 0,1-1 0,0 0 0,0-1 0,24 13 0,-11-10 0,-16-8 0,-1 0 0,0 0 0,9 7 0,58 35 0,-57-36 0,48 30 0,-38-22 0,1-1 0,33 14 0,-7-4 0,120 26 0,-107-33 0,-41-11 0,0-1 0,0-2 0,36 4 0,13 0 0,-54-6 0,29 1 0,-18-3 0,22-1 0,-51-2 0,0 1 0,0 0 0,1-1 0,-1 0 0,0 0 0,0 0 0,0-1 0,0 1 0,6-4 0,-8 2 0,1 1 0,-1 0 0,0 0 0,0-1 0,0 0 0,3-4 0,12-14 0,7 0 0,-1-1 0,31-39 0,-49 54 0,0 0 0,0-1 0,-1 0 0,0 0 0,-1 0 0,0 0 0,0 0 0,-1-1 0,0 1 0,2-16 0,-1 7 0,4-13 0,-4 22 0,-1 0 0,0 0 0,-1 0 0,1-17 0,-4 2 0,1 16 0,1 0 0,-1 0 0,1-1 0,0 1 0,1 0 0,0 0 0,3-14 0,-2 17 0,1 1 0,-1-1 0,1 1 0,0 0 0,0 0 0,0 0 0,0 0 0,4-2 0,-3 2 0,0 0 0,0-1 0,-1 1 0,1-1 0,5-7 0,1-6 0,-1 1 0,0-2 0,-1 1 0,-1-1 0,-1-1 0,5-19 0,-8 19 0,-1 0 0,-1 0 0,-1-23 0,0-19 0,2 53 0,-1 0 0,1 0 0,0 1 0,6-15 0,-5 15 0,0 0 0,-1 0 0,0 0 0,0 0 0,-1-1 0,1-10 0,0-53 0,-1 33 0,-1 1 0,-7-62 0,-18-28 0,1 25 0,13 65 0,4 13 0,4 17 0,1-1 0,0 0 0,0 0 0,1 0 0,-1-13 0,0-13 0,-12-68 0,-2 34 0,13 62 0,1 0 0,-1 0 0,-1 1 0,1-1 0,-1 1 0,1 0 0,-2 0 0,1 0 0,0 0 0,-1 1 0,0-1 0,0 1 0,0 1 0,-7-5 0,-88-71 0,42 43 0,56 35 0,-16-9 0,0 2 0,-23-8 0,8 0-1365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06.078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468 0 24575,'0'0'0,"-19"0"0,-34 4 0,46-2 0,1-1 0,0 1 0,-1 0 0,1 0 0,0 1 0,0 0 0,1 0 0,-12 7 0,-15 12 0,24-17 0,0 0 0,0 0 0,1 1 0,0 0 0,0 0 0,0 1 0,1 0 0,0 0 0,0 0 0,-6 11 0,-46 97 0,39-85 0,-4 10 0,-3 38 0,4 6 0,0-23 0,15-44 0,1 1 0,-6 20 0,4 6 0,2 0 0,2 0 0,2 1 0,4 65 0,12-24 0,-9-64 0,-1 1 0,2 43 0,-5-41 0,6 32 0,-4-32 0,1 34 0,1 54 0,-4-83 0,6 31 0,-2-14 0,-3-26 0,0-1 0,2 0 0,0 0 0,1 0 0,15 36 0,10-4 0,-20-38 0,-1 1 0,-1 0 0,6 17 0,9 8 0,-9-16 0,-7-8 143,-6-14-215,0 1 0,0-1 0,0 1 1,0 0-1,0-1 0,0 0 0,1 1 0,0-1 1,-1 0-1,1 0 0,0 1 0,0-1 0,0-1 1,0 1-1,0 0 0,0 0 0,1-1 0,-1 1 1,0-1-1,4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10.559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1971 1 24575,'-84'-1'0,"-88"2"0,-489 6 0,394-9 0,176 1 0,26-1 0,-74 7 0,24 3 0,2-7 0,-108-2 0,179-7-1365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15.560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162 0 24575,'-2'1'0,"1"-1"0,-1 1 0,0-1 0,0 1 0,0 0 0,1 0 0,-1 0 0,0 0 0,1 0 0,-1 0 0,1 0 0,0 1 0,-1-1 0,1 1 0,0-1 0,0 1 0,-1-1 0,1 1 0,-1 2 0,-18 35 0,18-35 0,-55 99 0,51-90 0,1 1 0,1-1 0,0 1 0,0-1 0,1 1 0,1 0 0,-1 16 0,-6 30 0,6-46 0,0 0 0,-1 27 0,3-23 0,1-1 0,1 1 0,0-1 0,1 0 0,1 0 0,0 1 0,2-2 0,10 29 0,-8-30 0,1-1 0,1 0 0,0 0 0,0-1 0,22 23 0,-18-18 301,-12-16-439,1 1-1,-1-1 0,0 0 0,1 0 0,-1 0 0,1 0 0,0-1 0,0 1 1,0 0-1,-1-1 0,5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19.847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 30 24575,'32'0'0,"-4"1"0,0-2 0,-1 0 0,42-9 0,-8 3 0,-17 2 0,-16 2 0,30 1 0,-33 1 0,196 0 0,-112 2 0,-96 0 0,-1 0 0,19 4 0,-19-2 0,0-1 0,23 1 0,79 4 0,-2 0 0,-89-6 0,40 8 0,-50-7 0,22 5 0,-20-3 0,31 3 0,-43-7 0,62 4 0,-1-2 0,99-11 0,-123 2 0,-20 3 0,1 1 0,24 0 0,-9 3 0,-14 1 0,-1-1 0,1-1 0,42-8 0,-50 5 0,25-3 0,58-3-1365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2"/>
    </inkml:context>
    <inkml:brush xml:id="br0">
      <inkml:brushProperty name="width" value="0.1" units="cm"/>
      <inkml:brushProperty name="height" value="0.1" units="cm"/>
      <inkml:brushProperty name="color" value="#99D852"/>
      <inkml:brushProperty name="transparency" value="127"/>
    </inkml:brush>
  </inkml:definitions>
  <inkml:trace contextRef="#ctx0" brushRef="#br0">1 0 24575,'13'3'0,"3"3"0,3 6 0,3 4 0,6 8 0,2 3 0,-3-1 0,-1 0 0,-7-5 0,-2-1 0,1 0 0,0 0 0,1 2 0,-1 0 0,1-1 0,-3 1 0,0-1 0,-2 0 0,0-1 0,-1 0 0,-1-1 0,0-2 0,-1 0 0,1-1 0,0 2 0,0-1 0,0 1 0,-2 1 0,2 1 0,0 1 0,0 0 0,1 1 0,-1 0 0,0 2 0,1 1 0,-1 0 0,0-1 0,-1-2 0,-1-2 0,-1-1 0,0 0 0,0 0 0,-2 0 0,-2-2 0,-2-1 0,0-1 0,0-2 0,-1 0 0,-1-1 0,-2-6 0,-1-1 0,-2-6 0,-3 0 0,-4-2 0,-5-3 0,-6-3 0,-7-6 0,-6-2 0,-3-4 0,0 0 0,4 2 0,4 1 0,4 2 0,5 2 0,4 3 0,5 2 0,5 2 0,3 3 0,3 1 0,2 1 0,5 1 0,4 1 0,6 0 0,3 2 0,4 3 0,3 3 0,1 5 0,0 3 0,-3 0 0,-3-1 0,-5-1 0,-2-2 0,-3-2 0,-2 0 0,0-2 0,-2 1 0,1-1 0,-2 0 0,-1 1 0,1-1 0,-1 1 0,0-1 0,0 0 0,-2-2 0,0-1 0,0-3 0,-1-1 0,1-1 0,0 0 0,-1 0 0,2-1 0,-2-4 0,0-6 0,0-8 0,2-11 0,4-17 0,2-15 0,6-13 0,3-5 0,2 6 0,2 9 0,-5 16 0,-3 17 0,-3 11 0,-6 10 0,-1 4 0,-6 3 0,-2-1 0,2 2 0,-2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27.01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316 0 24575,'-9'14'0,"1"-1"0,-2 0 0,1-1 0,-23 22 0,-13 16 0,28-33 0,2 0 0,0 1 0,2 1 0,-19 32 0,25-39 0,1 0 0,0 1 0,1 0 0,1 0 0,0 1 0,0-1 0,-2 22 0,2 7 0,3 50 0,1-69 0,-11 28 0,10-40 0,-1-1 0,0 1 0,-7 17 0,5-18 0,1 0 0,0 1 0,-2 16 0,2 12 0,-3 48 0,-4-11 0,7 21 0,2 27 0,1-119 0,1 0 0,0 0 0,1 0 0,-1-1 0,1 1 0,0 0 0,0-1 0,0 1 0,1-1 0,-1 0 0,1 0 0,0 0 0,0 0 0,5 3 0,13 21 0,-17-21 0,0 1 0,0 0 0,-1-1 0,0 2 0,3 15 0,-4-18 0,8 24 0,26 56 0,-27-65 0,45 75 0,-33-62 0,-17-29 0,0 0 0,0 0 0,-1 1 0,0-1 0,0 1 0,-1 0 0,1 0 0,1 8 0,-3-11 0,0 1 0,1-1 0,-1 1 0,1-1 0,0 1 0,0-1 0,5 6 0,9 19 0,-15-25 19,0-1-118,-1 1 0,1-1 0,0 0 0,0 0 1,0 1-1,0-1 0,1 0 0,-1 0 0,0 0 0,1 0 0,-1 0 1,1-1-1,2 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32.209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7 0 24575,'1'4'0,"0"0"0,0 0 0,0 0 0,0 0 0,1 0 0,0-1 0,0 1 0,0-1 0,0 1 0,5 4 0,8 16 0,-7-5 0,-1 0 0,6 25 0,-8-29 0,1 0 0,0-1 0,1 1 0,13 20 0,-11-21 0,-1 0 0,-1 0 0,0 1 0,5 17 0,33 111 0,-23-64 0,-20-71 0,0-1 0,0 1 0,-1 0 0,1 11 0,1 7 0,1 12 0,-2 0 0,-2 46 0,1 21 0,3 131 0,-4-231 0,11 57 0,-12-54 0,2 2 0,-1 1 0,0-1 0,-1 1 0,0-1 0,-1 0 0,0 1 0,0-1 0,-1 0 0,-1 0 0,-8 18 0,-31 52 0,40-74 0,1 0 0,0 0 0,0 1 0,-2 11 0,-6 19 0,-2-6 0,9-22 0,0 0 0,-1 0 0,0 0 0,0 0 0,-1-1 0,0 0 0,-1 0 0,-11 13 0,-55 43 0,47-25 0,18-30-1365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36.457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0 24575,'1'1'0,"-1"1"0,1-1 0,-1 0 0,1 0 0,-1 0 0,1 0 0,0 0 0,-1 0 0,1 0 0,0 0 0,0 0 0,0 0 0,0 0 0,0 0 0,0 0 0,0-1 0,0 1 0,0 0 0,0-1 0,0 1 0,1-1 0,1 1 0,-1 0 0,0 0 0,-1 0 0,1 0 0,0 0 0,-1 0 0,1 0 0,0 0 0,-1 1 0,0-1 0,1 0 0,-1 1 0,2 1 0,9 21 0,-8-18 0,0 1 0,-1 0 0,0 0 0,0 0 0,2 8 0,-3-8 0,0-1 0,1 1 0,0-1 0,0 0 0,1 0 0,5 8 0,-4-7 0,-1 0 0,0 0 0,0 0 0,5 13 0,15 43 0,-21-51 0,0 0 0,-1 0 0,0 0 0,-1 1 0,0-1 0,-2 13 0,1-24 0,2 47 0,-1-30 0,0 0 0,-1-1 0,-1 1 0,-5 26 0,-11 26 0,15-61 0,0 1 0,-1-1 0,0 1 0,0-1 0,-1 0 0,0-1 0,0 1 0,-1-1 0,0 1 0,-9 9 0,5-6 0,1 0 0,1 0 0,-8 19 0,-10 15 0,-1-21-1365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40.47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171 1 24575,'-23'18'0,"1"1"0,1 1 0,1 0 0,-26 34 0,42-47 0,-1-1 0,1 1 0,1 0 0,-1 0 0,1 0 0,0 0 0,1 0 0,0 1 0,0-1 0,-2 16 0,2 6 0,2 47 0,1-36 0,-1-29 0,1-1 0,0 1 0,0-1 0,1 1 0,1-1 0,6 17 0,2-2 0,18 31 0,-27-53 0,37 55 0,-22-36 0,-6-6 219,-5-9-615,-1 0 0,0 0 0,5 10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43.869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2 24575,'78'-1'0,"85"2"0,-57 9 0,-76-6 0,27 1 0,170 0 0,-111-15 0,5 0 0,8 6 0,128 4-1365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46.99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 1 24575,'543'0'0,"-338"5"0,346-5-1365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51.39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6 24575,'122'10'0,"522"-11"0,-561-9 0,232 5-17,-213 6-1331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1:54.579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10 24302,'1275'-10'0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2:29.538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844 25 24575,'-17'-1'0,"-1"1"0,0 0 0,0 1 0,0 1 0,-22 5 0,27-4 0,0 1 0,0 0 0,0 1 0,1 0 0,-1 1 0,-21 15 0,-19 5 0,-38 20 0,60-32 0,24-11 0,0 0 0,0 0 0,1 1 0,-1 0 0,1 0 0,0 0 0,0 1 0,-8 8 0,-32 39 0,35-40 0,-24 20 0,5-6 0,6-5 0,16-15 0,1 1 0,0-1 0,0 2 0,-10 12 0,-14 22 0,22-31 0,-1 1 0,2 0 0,0 1 0,0 0 0,1 0 0,1 0 0,-8 22 0,-2 22 0,9-36 0,1 0 0,-3 26 0,-8 124 0,7-82 0,6 109 0,5-177 0,1-1 0,2 1 0,6 24 0,-6-29 0,22 76 0,-16-64 0,1 0 0,1 0 0,1-2 0,19 29 0,-10-18 0,-16-27 0,0 0 0,0 0 0,1-1 0,13 15 0,-11-15 0,1 1 0,0-1 0,0 0 0,1-1 0,0 0 0,1-1 0,16 8 0,-3-6 0,2-1 0,-1-1 0,47 7 0,-16-4 0,101 18 0,-142-25 0,26 6 0,1-2 0,77 2 0,-36-8 0,52-2 0,-121-1 0,-1 0 0,24-8 0,18-3 0,-43 11 0,1-2 0,-1 1 0,16-8 0,-18 7 0,1-1 0,0 2 0,0 0 0,17-3 0,-21 5 0,0 0 0,-1-1 0,1-1 0,-1 1 0,0-1 0,0 0 0,0-1 0,0 1 0,0-2 0,7-5 0,9-8 0,27-28 0,-45 41 0,13-14 0,-1-1 0,19-27 0,26-48 0,-12-1 0,-45 86 0,-1 0 0,1 0 0,-2-1 0,0 0 0,3-12 0,-5 15 0,17-79 0,-15 67 0,-1 1 0,-1-32 0,-2 30 0,2 0 0,3-22 0,5-72 0,4 54 0,-9 42 0,0 1 0,-1-1 0,1-31 0,-4-3 0,0 17 0,0-1 0,-3 0 0,-11-56 0,9 68 0,-12-37 0,15 56 0,0 1 0,-1-1 0,1 1 0,-1 0 0,-1 0 0,1 0 0,-1 0 0,-6-6 0,-42-51 0,-40-16 0,16 30 0,70 45 0,0 1 0,0-1 0,-1 1 0,-11-3 0,-15-5 0,-23-12 0,-24-11 0,64 26 0,0 1 0,0 1 0,-1 1 0,-28-5 0,0 1 0,-27-5 0,41 8 0,-46-13 0,64 15-227,0 0-1,0 1 1,0 0-1,-1 1 1,-16 1-1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2:35.191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 0 24575,'10'1'0,"0"0"0,0 1 0,0 0 0,-1 1 0,17 5 0,-14-3 0,0-1 0,25 4 0,87-1 0,-30-3 0,-6 7 0,-56-6 0,65 3 0,-35-9 0,66 8 0,81 16 0,-74-6 0,25 4 0,-81-12 0,-51-7 0,-1 2 0,45 10 0,2 3 0,-48-11 0,1-1 0,53 1 0,31-6-1365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3"/>
    </inkml:context>
    <inkml:brush xml:id="br0">
      <inkml:brushProperty name="width" value="0.1" units="cm"/>
      <inkml:brushProperty name="height" value="0.1" units="cm"/>
      <inkml:brushProperty name="color" value="#FAA234"/>
      <inkml:brushProperty name="transparency" value="127"/>
    </inkml:brush>
  </inkml:definitions>
  <inkml:trace contextRef="#ctx0" brushRef="#br0">552 0 24575,'0'15'0,"-3"2"0,-3 1 0,-4 4 0,-2-1 0,-2 2 0,-1 1 0,-1-1 0,-1 1 0,1-1 0,1-1 0,0 0 0,-1 1 0,-3 2 0,-1 2 0,-1 1 0,0 0 0,0 0 0,0-3 0,2-1 0,-1-1 0,1 2 0,0 0 0,-3 1 0,1 0 0,0-1 0,0-2 0,3-1 0,1-4 0,1-1 0,2-2 0,0-3 0,4-3 0,2 0 0,3-4 0,1-2 0,2-3 0,-1-4 0,3-2 0,-1-8 0,1-2 0,0-6 0,0 0 0,0-2 0,0-2 0,0 0 0,0 0 0,0-2 0,0 2 0,0 0 0,0 2 0,0 6 0,0 4 0,0 5 0,0 4 0,0 2 0,2 16 0,-1-2 0,2 15 0,-1-4 0,-1 0 0,0 1 0,-1-2 0,0 0 0,0 0 0,0-1 0,0-2 0,0-2 0,0-3 0,0 0 0,0-6 0,0 0 0,0-5 0,0 3 0,0 1 0,0 2 0,0 1 0,0-1 0,0 2 0,0-6 0,3 0 0,1-7 0,5-1 0,3-2 0,3-3 0,3-3 0,4 1 0,2 1 0,3 1 0,2 3 0,1 2 0,0 1 0,-4 1 0,-3 1 0,-3 1 0,-3 0 0,-3 0 0,-1 0 0,-6 0 0,-2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2:44.22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1096 1193 24575,'-2'-3'0,"1"1"0,-1 0 0,0 0 0,1 0 0,-1 0 0,0 1 0,0-1 0,0 0 0,-1 1 0,1-1 0,0 1 0,-4-2 0,-3-2 0,-13-10 0,16 11 0,0 0 0,0 0 0,1 0 0,-1-1 0,1 0 0,0 0 0,-7-8 0,7 6 0,-1 1 0,1-1 0,-1 1 0,-1 1 0,-11-9 0,9 8 0,1-1 0,1 1 0,-13-15 0,5 4 0,-1 1 0,-26-22 0,24 23 0,-31-35 0,-8-27 0,45 61 0,-1 1 0,-18-17 0,-11-14 0,-21-33 0,38 38 0,19 29 0,-1 1 0,0 0 0,-10-12 0,-14-16 0,20 25 0,0 1 0,-22-22 0,-6-14 0,-3 15 0,-74-68 0,100 87 0,1-1 0,1 0 0,-20-31 0,18 24 0,-25-28 0,-14-15-1365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2:51.291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175 5 24575,'-5'0'0,"1"0"0,-1 0 0,1 0 0,0 1 0,-1-1 0,1 1 0,0 0 0,-1 0 0,1 1 0,0-1 0,0 1 0,0 0 0,0 0 0,0 0 0,1 1 0,-1-1 0,1 1 0,-6 5 0,6-5 0,-1 0 0,0 0 0,0-1 0,-1 1 0,-4 2 0,7-5 0,-1 1 0,1 0 0,0 0 0,0 0 0,0 1 0,0-1 0,0 0 0,0 1 0,0-1 0,0 1 0,1-1 0,-1 1 0,1 0 0,-1 0 0,1 0 0,0 0 0,-1 0 0,1 0 0,0 0 0,0 0 0,1 1 0,-1-1 0,0 0 0,0 5 0,-1 18 0,1-14 0,0 1 0,0 0 0,-1 0 0,-7 20 0,7-28 0,1-1 0,0 0 0,0 1 0,0-1 0,1 1 0,-1-1 0,1 1 0,0 3 0,0-5 0,0-1 0,0 1 0,1-1 0,-1 1 0,1-1 0,-1 1 0,1-1 0,0 1 0,0-1 0,-1 0 0,1 1 0,0-1 0,0 0 0,0 1 0,0-1 0,1 0 0,-1 0 0,0 0 0,3 1 0,2 2 0,-2-1 0,-1 0 0,1-1 0,0 1 0,0-1 0,1 0 0,-1 0 0,0-1 0,1 1 0,-1-1 0,7 1 0,20 3 0,1-1 0,0-2 0,49-2 0,-76-3 0,1 0 0,-1 0 0,-1 0 0,1 0 0,0-1 0,-1 0 0,0 0 0,0 0 0,0-1 0,0 1 0,3-7 0,1-3 0,-2-1 0,10-30 0,-14 40 0,-1 0 0,-1 0 0,1 0 0,-1 0 0,1 1 0,-2-1 0,1 0 0,0 0 0,-1 0 0,0 0 0,0 0 0,0 0 0,-1 1 0,0-1 0,0 1 0,0-1 0,0 1 0,-1 0 0,1-1 0,-1 1 0,0 1 0,-4-5 0,-1 0 0,-1 0 0,1 1 0,-1-1 0,-1 2 0,0-1 0,0 1 0,0 1 0,-16-6 0,23 10-195,0 0 0,-1 0 0,1 0 0,0 1 0,-1-1 0,-5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2:54.668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289 83 24575,'0'-2'0,"0"0"0,0 0 0,0 0 0,0 0 0,0 0 0,-1 0 0,1 0 0,-1 0 0,1 0 0,-1 0 0,0 0 0,0 0 0,-2-3 0,1 3 0,0 0 0,-1 0 0,1 0 0,-1 1 0,1-1 0,-1 1 0,-5-3 0,4 2 0,-4-2 0,-1 0 0,1 1 0,-1 0 0,1 0 0,-1 1 0,0 0 0,0 1 0,1 0 0,-1 0 0,-10 1 0,-26-5 0,36 4 0,-1-1 0,1 1 0,0 1 0,-13 0 0,21 1 0,0-1 0,1 0 0,-1 0 0,0 1 0,1-1 0,-1 0 0,1 1 0,-1-1 0,1 1 0,-1-1 0,1 1 0,-1-1 0,1 1 0,0-1 0,-1 1 0,1-1 0,0 1 0,-1 0 0,1-1 0,0 1 0,0-1 0,-1 1 0,1 0 0,0-1 0,0 1 0,0 0 0,0 0 0,-2 25 0,2-10 0,-20 72 0,18-79 0,0-1 0,1-1 0,-1 0 0,1 0 0,0 1 0,1-1 0,0 1 0,0-1 0,1 1 0,0-1 0,3 14 0,-3-20 0,-1 0 0,1 0 0,0 1 0,0-1 0,1 0 0,-1 0 0,0 0 0,0-1 0,0 1 0,1 0 0,-1 0 0,0-1 0,1 1 0,-1 0 0,3 0 0,27 7 0,-13-4 0,40 9 0,-37-11 0,0 0 0,0-2 0,0-1 0,31-4 0,-51 5 0,1 0 0,-1 0 0,1 0 0,0-1 0,-1 1 0,1-1 0,0 1 0,-1-1 0,1 1 0,-1-1 0,1 0 0,-1 0 0,0 0 0,1 1 0,-1-1 0,0-1 0,0 1 0,1 0 0,-1 0 0,0 0 0,0-1 0,0 1 0,0-1 0,0-1 0,1-2 0,-1 1 0,-1-1 0,1 1 0,-1-1 0,1 0 0,-1 1 0,-1-6 0,0-7 0,1 6 0,1 2 0,-1-1 0,-1 0 0,1 1 0,-2-1 0,1 1 0,-1-1 0,-1 1 0,-4-13 0,0 0-1365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2:59.206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280 130 24575,'-10'-20'0,"9"17"0,1 1 0,-1 0 0,0-1 0,0 1 0,0 0 0,0 0 0,-1 0 0,-2-3 0,2 2 0,-6-5 0,0 0 0,1 0 0,-1-1 0,-10-19 0,17 26 0,-1 0 0,1 1 0,-1-1 0,1 1 0,-1-1 0,0 1 0,0 0 0,1-1 0,-1 1 0,0 0 0,0 0 0,0 0 0,0 0 0,0 1 0,0-1 0,0 1 0,-1-1 0,1 1 0,-4-1 0,-7 1 0,-1 0 0,-15 1 0,4 1 0,22-2 0,1 0 0,-1 0 0,0 1 0,1 0 0,-1-1 0,1 1 0,0 0 0,-1 0 0,1 0 0,0 0 0,0 1 0,-1-1 0,1 1 0,0-1 0,0 1 0,1 0 0,-1 0 0,0 0 0,0 0 0,1 0 0,-1 0 0,1 0 0,0 0 0,0 0 0,-2 5 0,-2 6 0,1 1 0,0-1 0,-3 23 0,3-16 0,2-9 0,0 0 0,1 1 0,0-1 0,1 0 0,0 0 0,1 1 0,1 11 0,-1-21 0,0 0 0,0-1 0,0 1 0,0 0 0,0 0 0,0-1 0,0 1 0,0 0 0,1-1 0,-1 1 0,0-1 0,1 0 0,0 1 0,-1-1 0,1 0 0,0 0 0,-1 0 0,1 0 0,0 0 0,2 0 0,6 2 0,0 0 0,19 3 0,-5-2 0,-10-2 0,0 0 0,0-1 0,0-1 0,21-2 0,3 1 0,-36 1 13,1 0 1,-1 0-1,0-1 0,0 1 0,0 0 0,0-1 0,0 0 0,0 1 0,0-1 1,0 0-1,0 0 0,0 0 0,0 0 0,0 0 0,-1-1 0,1 1 0,0 0 1,-1-1-1,1 1 0,-1-1 0,1 0 0,-1 0 0,0 1 0,0-1 0,1-3 1,1 0-204,-2 0 0,1-1 1,-1 1-1,1-1 0,-1 1 1,-1-1-1,1 1 1,-1-10-1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02.36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236 14 24575,'-4'-2'0,"-1"0"0,1 1 0,-1-1 0,1 1 0,-1 0 0,0 1 0,0-1 0,0 1 0,-8 0 0,7 0 0,-19-2 0,12 1 0,0 0 0,0 1 0,0 1 0,-22 3 0,32-3 0,0 0 0,1 1 0,-1-1 0,1 1 0,-1 0 0,1 0 0,-1 0 0,1 0 0,0 0 0,0 0 0,0 0 0,0 1 0,1-1 0,-3 5 0,-1 0 0,1 1 0,1 0 0,-6 15 0,7-8 0,0 0 0,1 0 0,0 0 0,1 0 0,3 19 0,-2-23 0,-1-8 0,1-1 0,0 0 0,0 0 0,0 0 0,0 1 0,0-1 0,0 0 0,1 0 0,-1-1 0,1 1 0,-1 0 0,4 3 0,26 20 0,-27-21 0,5 1 0,-1-1 0,1 1 0,-1-1 0,1-1 0,0 0 0,1 0 0,-1-1 0,0 0 0,1 0 0,0-1 0,-1-1 0,1 1 0,-1-2 0,1 1 0,11-3 0,-16 2 0,0-1 0,-1 1 0,0-1 0,1 0 0,-1 0 0,0 0 0,0-1 0,0 1 0,0-1 0,0 0 0,-1 0 0,1-1 0,-1 1 0,0-1 0,0 1 0,3-6 0,2-3 0,-1 0 0,0 0 0,0-1 0,4-15 0,-9 19 0,0-1 0,-1 0 0,0 0 0,-1 0 0,0 0 0,-2-18 0,1 23 0,0 2-3,0 0 0,0 0 0,-1 1 0,1-1 0,-1 0 0,1 0 0,-1 1 0,0-1 0,0 1 0,-1 0 0,1 0 0,0 0 0,-1 0 0,1 0 0,-1 0 0,1 0 0,-5-1 0,-6-7-1308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05.569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126 6 24575,'-8'0'0,"-1"0"0,0 1 0,1 0 0,-1 1 0,1 0 0,-17 5 0,23-6 0,-1 0 0,0 1 0,0-1 0,1 1 0,-1-1 0,1 1 0,-1 0 0,1 0 0,0 0 0,0 0 0,0 1 0,0-1 0,0 0 0,0 1 0,0-1 0,1 1 0,-1 0 0,1 0 0,0-1 0,0 1 0,0 0 0,-1 5 0,1 2 0,0 1 0,0-1 0,1 1 0,0-1 0,0 1 0,2-1 0,-1 1 0,5 16 0,-4-22 0,1 1 0,-1-1 0,1 1 0,0-1 0,0 0 0,0-1 0,1 1 0,0 0 0,0-1 0,0 0 0,0 0 0,1 0 0,-1 0 0,1-1 0,0 0 0,10 5 0,-5-5 0,0 0 0,-1-1 0,1-1 0,0 1 0,0-2 0,0 1 0,-1-1 0,18-3 0,9 2 0,-33 1 0,0 0 0,-1 0 0,1 0 0,0 0 0,0-1 0,0 1 0,0-1 0,-1 1 0,1-1 0,0 0 0,-1 0 0,1 0 0,-1-1 0,1 1 0,-1-1 0,1 1 0,-1-1 0,0 0 0,0 0 0,0 0 0,0 0 0,0 0 0,0 0 0,0 0 0,-1-1 0,1 1 0,-1-1 0,0 1 0,0-1 0,0 0 0,0 1 0,1-4 0,3-10 0,-1 0 0,-1 0 0,0-1 0,-1 0 0,0 1 0,-2-19 0,0 34 0,0-1 0,0 1 0,-1-1 0,1 1 0,-1 0 0,1-1 0,-1 1 0,1 0 0,-1-1 0,0 1 0,0 0 0,0 0 0,1 0 0,-1 0 0,0 0 0,0 0 0,-1 0 0,-1-2 0,-25-10 0,4 2 0,17 6 0,-1 0 0,0 0 0,-1 0 0,-12-5 0,-4 2-1365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09.902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100 11 24575,'-4'-1'0,"-1"1"0,0 1 0,1-1 0,-1 0 0,1 1 0,-1 0 0,1 0 0,-1 1 0,1-1 0,-6 3 0,8-2 0,0-1 0,1 1 0,-1-1 0,0 1 0,1 0 0,-1 0 0,1 0 0,-1 0 0,1 0 0,0 0 0,0 0 0,0 0 0,0 0 0,0 1 0,1-1 0,-1 0 0,1 0 0,-1 1 0,1-1 0,0 0 0,0 1 0,0 2 0,0 3 0,0 1 0,0-1 0,-1 0 0,-1 0 0,1 0 0,-1 0 0,-1 0 0,-3 9 0,4-11 0,1 0 0,-1 0 0,1 0 0,1 1 0,-1-1 0,1 0 0,0 1 0,1-1 0,-1 0 0,1 0 0,1 1 0,-1-1 0,1 0 0,0 0 0,0 0 0,1 0 0,3 5 0,-3-6 0,1 0 0,0-1 0,0 1 0,0-1 0,0 0 0,1 0 0,0-1 0,0 1 0,0-1 0,0 0 0,0-1 0,1 1 0,10 3 0,-6-4 0,0 1 0,0-2 0,0 0 0,1 0 0,-1-1 0,0 0 0,14-2 0,-22 2 0,1-1 0,-1 0 0,1 0 0,0 0 0,-1 0 0,0 0 0,1 0 0,-1-1 0,0 1 0,1-1 0,-1 0 0,0 0 0,0 1 0,2-5 0,25-35 0,-14 19 0,-13 17 0,1-1 0,-1 0 0,0 1 0,0-1 0,-1 0 0,1 0 0,0-12 0,-1 4 0,0 12 0,1-11 0,0-1 0,-1-19 0,-1 29 0,0 1 0,0-1 0,-1 0 0,1 0 0,-1 1 0,0-1 0,-1 0 0,1 1 0,0-1 0,-1 1 0,0-1 0,0 1 0,-3-4 0,0 1-80,0 1 0,-1 0-1,1 1 1,-1 0 0,0-1-1,0 2 1,0-1 0,-1 1-1,0 0 1,1 0 0,-1 1 0,0 0-1,0 0 1,0 0 0,0 1-1,-11 0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15.557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162 1 24575,'-7'0'0,"-2"0"0,0 0 0,-1 1 0,-13 2 0,19-2 0,0 0 0,0 1 0,0-1 0,1 1 0,-1 0 0,1 0 0,-1 1 0,1-1 0,0 1 0,-6 5 0,-2 2 0,9-9 0,1 0 0,-1 1 0,0-1 0,1 1 0,-1 0 0,1-1 0,0 1 0,-1 0 0,1 0 0,0 0 0,0 0 0,0 0 0,0 0 0,1 0 0,-1 0 0,1 0 0,-1 0 0,1 1 0,-1 2 0,0 4 0,-1 0 0,0 0 0,-5 12 0,4-14 0,1 0 0,0 0 0,0 0 0,1 1 0,-1-1 0,1 10 0,1 3 0,-1-13 0,1 1 0,0-1 0,1 0 0,0 1 0,0-1 0,2 7 0,-2-12 0,0 0 0,-1 0 0,1 0 0,1 0 0,-1 0 0,0 0 0,0-1 0,1 1 0,-1-1 0,1 1 0,-1-1 0,1 1 0,0-1 0,0 0 0,-1 0 0,1 1 0,0-1 0,0-1 0,0 1 0,0 0 0,0 0 0,0-1 0,1 1 0,-1-1 0,2 0 0,72 19 0,-66-17 0,-1-1 0,0 0 0,0-1 0,1 0 0,-1 0 0,0-1 0,1-1 0,-1 1 0,0-1 0,0-1 0,17-6 0,-20 4 0,1-1 0,-2 1 0,1-1 0,-1 0 0,1-1 0,-2 1 0,1-1 0,-1 0 0,4-8 0,-5 6 0,0 0 0,-1-1 0,0 1 0,0-1 0,0-18 0,-5-50 0,3 75 15,-1-1 0,0 1 0,-1-1 0,1 1-1,0 0 1,-1-1 0,0 1 0,0 0 0,0 0 0,0 0-1,0 1 1,-1-1 0,1 0 0,-1 1 0,0 0 0,1-1 0,-1 1-1,0 0 1,0 0 0,-1 1 0,1-1 0,-6-2 0,-1 1-229,1-1 1,-1 1 0,1 1-1,-1 0 1,0 0 0,0 1-1,-11 0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18.78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105 1 24575,'92'0'0,"-90"1"0,0 0 0,1 0 0,-1 0 0,0 0 0,0 1 0,0-1 0,0 1 0,0 0 0,0-1 0,0 1 0,0 0 0,-1 0 0,2 3 0,9 8 0,-7-9 0,-1 1 0,1 0 0,-1 0 0,0 0 0,-1 0 0,1 1 0,-1-1 0,0 1 0,-1 0 0,1 0 0,-1 0 0,2 10 0,-1-2 0,-1-1 0,-1 0 0,0 1 0,-3 26 0,1-38 0,0 0 0,0 1 0,0-1 0,0 0 0,-1 0 0,1 0 0,-1-1 0,1 1 0,-1 0 0,0 0 0,1-1 0,-1 1 0,-3 1 0,-28 18 0,-10-5 0,32-12 0,0 0 0,-16 8 0,23-11 0,1 1 0,-1-1 0,0 0 0,1 0 0,-1-1 0,0 1 0,0-1 0,1 0 0,-1 0 0,0 0 0,0 0 0,0-1 0,1 0 0,-1 0 0,0 0 0,1 0 0,-1 0 0,1 0 0,-1-1 0,1 0 0,0 0 0,-1 0 0,-4-4 0,-36-46 0,39 45-1365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21.885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224 3 24575,'-28'-1'0,"17"0"0,1 1 0,-1 0 0,0 0 0,0 1 0,0 1 0,0 0 0,1 0 0,-1 1 0,-11 5 0,17-6 0,1-1 0,0 1 0,0 1 0,0-1 0,0 1 0,1-1 0,-1 1 0,0 0 0,1 0 0,0 1 0,0-1 0,0 1 0,0-1 0,1 1 0,-1 0 0,1 0 0,0 0 0,0 0 0,1 1 0,-1-1 0,1 0 0,0 1 0,-1 4 0,1-6 0,-1 7 0,0 1 0,1-1 0,-1 18 0,3-25 0,-1 0 0,0 0 0,0-1 0,1 1 0,0 0 0,0-1 0,-1 1 0,2 0 0,-1-1 0,0 1 0,0-1 0,1 1 0,-1-1 0,1 0 0,0 0 0,0 0 0,0 0 0,3 3 0,12 8 0,24 26 0,-38-38 0,-1 1 0,1 0 0,0-1 0,-1 0 0,1 0 0,0 1 0,0-2 0,0 1 0,0 0 0,0 0 0,5-1 0,35 3 0,-42-3 0,13 0 0,-3 1 0,0-1 0,1-1 0,10-1 0,-18 1 0,0 0 0,-1 0 0,1 0 0,-1 0 0,1-1 0,-1 1 0,0-1 0,0 0 0,0 0 0,0 0 0,0-1 0,0 1 0,3-4 0,-3 2 0,-1 0 0,1 1 0,-1-1 0,0-1 0,0 1 0,0 0 0,0 0 0,-1-1 0,0 1 0,0-1 0,0 1 0,0-8 0,0-8 0,-2-32 0,-1 15 0,3 31 43,-1 1 0,-1-1-1,1 1 1,-1 0 0,0-1-1,0 1 1,-3-7 0,4 10-115,-1 1 1,0-1 0,0 0 0,-1 1 0,1-1 0,0 1 0,0-1 0,-1 1 0,1 0-1,-1-1 1,0 1 0,1 0 0,-1 0 0,0 0 0,1 0 0,-1 0 0,0 1 0,0-1 0,0 0-1,0 1 1,0-1 0,0 1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4"/>
    </inkml:context>
    <inkml:brush xml:id="br0">
      <inkml:brushProperty name="width" value="0.1" units="cm"/>
      <inkml:brushProperty name="height" value="0.1" units="cm"/>
      <inkml:brushProperty name="color" value="#FAA234"/>
      <inkml:brushProperty name="transparency" value="127"/>
    </inkml:brush>
  </inkml:definitions>
  <inkml:trace contextRef="#ctx0" brushRef="#br0">109 0 24575,'0'14'0,"0"1"0,2 4 0,2 1 0,2 2 0,1-1 0,0 1 0,0-1 0,-1 1 0,0 0 0,0 0 0,-1 1 0,0 0 0,0 2 0,-1 1 0,-1 0 0,-2 4 0,0-12 0,0 9 0,0-6 0,0 7 0,-1 5 0,0-2 0,0-3 0,0 0 0,0-2 0,0 1 0,0-1 0,0 2 0,0 0 0,0 2 0,0-1 0,0-1 0,0 1 0,0 0 0,0 0 0,0 2 0,0-3 0,0 1 0,0-4 0,0-2 0,0-1 0,-1-3 0,-1-2 0,-1-3 0,1-2 0,0-2 0,1 1 0,-2-6 0,1 0 0,-1-5 0,0 0 0,0 0 0,-2-1 0,-3-4 0,-1-4 0,-3-6 0,-3-6 0,-2-6 0,-2-5 0,1-4 0,1-1 0,4 3 0,3 5 0,3 7 0,2 3 0,2 4 0,1 6 0,1 1 0,1 6 0,3 15 0,1 1 0,4 13 0,2-1 0,3 3 0,0 1 0,-1-2 0,-1-5 0,-4-7 0,-2-2 0,-1-3 0,-1-3 0,-1-4 0,0-1 0,0-3 0,2 2 0,-2-1 0,4 2 0,-4-1 0,2 1 0,-2 0 0,0 1 0,0 0 0,0 0 0,1 1 0,-1 0 0,2 0 0,0 2 0,0 0 0,0 0 0,1 0 0,-2 0 0,0-3 0,0 1 0,-2-3 0,1 1 0,-1-1 0,1 0 0,1-1 0,-1 0 0,2-2 0,0-5 0,1-3 0,0-4 0,2-1 0,2-2 0,1-1 0,2-2 0,1-1 0,3-1 0,1 0 0,-1-2 0,2 0 0,0-2 0,0-2 0,1-1 0,-2 2 0,-3 4 0,-2 5 0,-3 6 0,0 2 0,-4 4 0,-1 0 0,-4 4 0,-1-1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28.40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138 40 24575,'-12'0'0,"2"0"0,1 0 0,0 0 0,-1 1 0,-14 3 0,21-3 0,1 0 0,-1 0 0,1 0 0,-1 0 0,1 0 0,-1 1 0,1-1 0,0 1 0,0 0 0,-1-1 0,1 1 0,1 0 0,-1 0 0,0 1 0,0-1 0,1 0 0,-1 1 0,1-1 0,0 0 0,-1 4 0,-3 5 0,2 0 0,-1 0 0,2 1 0,0-1 0,0 1 0,1 0 0,0 0 0,1-1 0,0 1 0,3 14 0,-2-21 0,1 0 0,0-1 0,1 1 0,-1-1 0,1 0 0,0 0 0,0 1 0,0-2 0,1 1 0,-1 0 0,1-1 0,6 5 0,10 11 0,-16-16 0,-1 1 0,1-1 0,1 0 0,-1-1 0,0 1 0,1-1 0,-1 1 0,1-1 0,0-1 0,0 1 0,-1-1 0,1 1 0,0-1 0,7 0 0,6 0 0,1 0 0,27-3 0,-44 1 0,0 1 0,1-1 0,-1 0 0,0 0 0,0 1 0,0-1 0,0 0 0,0-1 0,-1 1 0,1 0 0,0-1 0,0 1 0,-1 0 0,1-1 0,-1 0 0,1 1 0,-1-1 0,0 0 0,0 0 0,0 0 0,0 0 0,1-3 0,3-6 0,-1-1 0,5-22 0,-6 22 0,1-7 0,-2 0 0,-1-1 0,0 1 0,-4-35 0,2 45 0,1 7 0,-1 0 0,1 0 0,-1-1 0,0 1 0,0 0 0,0 0 0,0 0 0,0 1 0,0-1 0,-1 0 0,1 0 0,-1 1 0,1-1 0,-1 1 0,-2-2 0,-31-23 0,27 20 0,3 3 0,-1-1 0,1 1 0,0 0 0,-1 0 0,1 1 0,-1 0 0,0 0 0,0 0 0,0 0 0,0 1 0,0 0 0,0 0 0,0 1 0,-9 0 0,-13 0-1365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32.360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2 135 24575,'-1'28'0,"0"-10"0,3 31 0,-1-44 0,-1-1 0,1 1 0,1 0 0,-1-1 0,0 1 0,1-1 0,0 1 0,0-1 0,0 0 0,1 0 0,3 6 0,-3-8 0,0 0 0,0 0 0,0 0 0,0 0 0,1-1 0,-1 1 0,0-1 0,1 0 0,-1 0 0,1 0 0,6 1 0,43 4 0,-50-6 0,9 1 0,50 1 0,-57-2 0,0 0 0,0 0 0,0-1 0,-1 0 0,1 0 0,0-1 0,0 1 0,0-1 0,6-3 0,-7 2 0,-1 0 0,0 0 0,1-1 0,-1 1 0,0-1 0,-1 0 0,1 0 0,0 0 0,1-5 0,16-41 0,-16 30 0,0-1 0,-2 1 0,-1-1 0,0 0 0,-4-32 0,2 44 0,1 7 18,-1 0 0,1 0 0,-1 0 0,0 0 0,0 1 0,0-1 0,0 0 0,0 1 0,0-1 0,-1 0 0,1 1 0,0 0 0,-1-1 0,1 1 0,-1 0 0,0 0 0,1-1 0,-3 0 0,-2-1-360,1 0 1,-1 1 0,1-1-1,-12-3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35.81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123 5 24575,'-6'4'0,"-1"1"0,1-1 0,0 1 0,0 0 0,-7 8 0,-16 13 0,25-23 0,0 0 0,1 1 0,-1 0 0,1 0 0,-1 0 0,1 0 0,1 0 0,-1 1 0,0-1 0,1 1 0,0 0 0,0 0 0,1-1 0,-2 7 0,1 0 0,0-1 0,1 1 0,0 0 0,1 0 0,1 18 0,0-25 0,0-1 0,0 1 0,1-1 0,-1 1 0,1-1 0,0 1 0,0-1 0,0 0 0,0 0 0,1 0 0,-1 0 0,1 0 0,3 2 0,8 11 0,-11-12 0,1-1 0,-1 0 0,1 0 0,0 0 0,0 0 0,0 0 0,0-1 0,1 0 0,-1 0 0,0 0 0,1 0 0,0-1 0,7 2 0,2-1 0,0 0 0,0 0 0,18-2 0,-28 0 0,0 0 0,0-1 0,-1 0 0,1 0 0,0 0 0,-1-1 0,1 1 0,-1-1 0,0 0 0,1 0 0,-1 0 0,0 0 0,4-4 0,-1 1 0,-1 0 0,0-1 0,0 1 0,-1-1 0,1 0 0,3-8 0,-2 1 0,-1 0 0,-1 0 0,0-1 0,-1 1 0,-1-1 0,0 0 0,-1 0 0,0 1 0,-2-29 0,1 41 0,-1-1 0,1 1 0,0-1 0,-1 0 0,1 1 0,-1-1 0,0 1 0,1-1 0,-1 1 0,0-1 0,0 1 0,0 0 0,0-1 0,0 1 0,0 0 0,0 0 0,-2-2 0,-27-14 0,1 0 0,24 13-91,-1 0 0,1 1 0,-1 0 0,0 0 0,0 0 0,0 1 0,0 0 0,0 0 0,-1 0 0,1 1 0,-1 0 0,1 1 0,-1-1 0,-7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38.920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151 1 24575,'-10'-1'0,"0"2"0,0-1 0,0 1 0,0 1 0,0-1 0,-13 6 0,20-6 0,-1 1 0,1-1 0,0 1 0,0 0 0,0 0 0,0 0 0,0 1 0,0-1 0,1 1 0,-1-1 0,1 1 0,-1 0 0,1 0 0,0 0 0,0 0 0,1 1 0,-1-1 0,1 0 0,-1 1 0,0 5 0,-2 5 0,1-1 0,0 0 0,1 1 0,-1 25 0,3-35 0,0 0 0,1 0 0,-1 0 0,1 1 0,0-1 0,0 0 0,1 0 0,-1 0 0,1 0 0,0-1 0,0 1 0,0 0 0,0-1 0,1 1 0,0-1 0,-1 0 0,1 0 0,0 0 0,7 4 0,-5-3 0,1-1 0,0 0 0,-1 0 0,1-1 0,1 1 0,-1-1 0,0-1 0,0 1 0,1-1 0,6 0 0,13 1 0,32-3 0,-18-1 0,-36 2 0,-1-1 0,1 0 0,0 0 0,0 0 0,-1 0 0,1 0 0,-1-1 0,1 0 0,-1 0 0,0 0 0,1 0 0,-1 0 0,0-1 0,-1 1 0,1-1 0,3-4 0,4-4 0,-2 0 0,0-1 0,8-14 0,-13 20 0,-1 1 0,0-1 0,0 0 0,0 0 0,-1 0 0,1 0 0,-2 0 0,1 0 0,-1 0 0,0 0 0,0 0 0,-2-10 0,2 14 14,-1 1-1,1-1 0,-1 1 0,0-1 1,0 1-1,0 0 0,0-1 1,0 1-1,0 0 0,0 0 1,0 0-1,0-1 0,-1 1 1,1 0-1,0 1 0,-1-1 1,1 0-1,-1 0 0,1 1 0,-1-1 1,1 0-1,-1 1 0,-1-1 1,-45-8-708,35 8-297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42.25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147 7 24575,'-34'-4'0,"29"3"0,0 0 0,0 1 0,0-1 0,0 1 0,0 0 0,-7 1 0,10 0 0,0-1 0,0 1 0,-1 0 0,1 0 0,1 0 0,-1 0 0,0 0 0,0 1 0,0-1 0,1 0 0,-1 1 0,0-1 0,1 1 0,0 0 0,-1 0 0,1-1 0,0 1 0,0 0 0,-1 3 0,-4 3 0,2 1 0,-1 0 0,1 1 0,1-1 0,-1 1 0,2 0 0,-1 0 0,2 0 0,-2 17 0,2-9 0,0-10 0,1 0 0,0 1 0,1-1 0,2 13 0,-3-19 0,1 0 0,-1 0 0,1 0 0,0 0 0,0 0 0,0 0 0,0 0 0,0 0 0,1-1 0,-1 1 0,0 0 0,1-1 0,-1 1 0,1-1 0,0 1 0,-1-1 0,1 0 0,0 0 0,0 0 0,0 0 0,0 0 0,3 1 0,12 2 0,0 0 0,0 0 0,0-2 0,1 0 0,33-2 0,-48 0 0,0-1 0,-1 1 0,1-1 0,0 0 0,0 0 0,-1 0 0,1-1 0,0 1 0,-1 0 0,1-1 0,-1 0 0,0 0 0,4-3 0,28-30 0,-33 33 0,1-1 0,0 0 0,-1 0 0,1 1 0,-1-1 0,0 0 0,0-1 0,0 1 0,0 0 0,-1 0 0,1 0 0,-1-5 0,1-40 0,-1 32 0,0 14 0,0 0 0,0-1 0,1 1 0,-2 0 0,1 0 0,0-1 0,0 1 0,-1 0 0,1-1 0,-1 1 0,0 0 0,1 0 0,-1 0 0,0-1 0,0 1 0,-1 0 0,1 0 0,0 1 0,-1-1 0,1 0 0,-1 0 0,1 1 0,-1-1 0,0 1 0,0-1 0,0 1 0,0 0 0,0 0 0,0 0 0,0 0 0,0 0 0,-3-1 0,-43-26 0,25 19-1365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45.877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277 79 24575,'0'-1'0,"0"0"0,0 0 0,0 0 0,-1 0 0,1 0 0,0 0 0,-1 0 0,1 0 0,-1 0 0,1 0 0,-1 1 0,0-1 0,1 0 0,-1 0 0,0 0 0,1 1 0,-1-1 0,0 0 0,0 1 0,0-1 0,0 0 0,0 1 0,-1-1 0,-30-11 0,3 1 0,24 7 0,0 0 0,0 0 0,-1 1 0,0 0 0,1 0 0,-1 0 0,0 1 0,-1 0 0,1 0 0,0 1 0,0-1 0,-1 1 0,1 1 0,-1-1 0,-11 2 0,6-1 0,10-1 0,-1 1 0,1-1 0,-1 1 0,1 0 0,0 0 0,-1 0 0,1 1 0,0-1 0,-1 0 0,1 1 0,0 0 0,-1-1 0,1 1 0,0 0 0,0 0 0,0 0 0,0 1 0,0-1 0,0 0 0,0 1 0,0-1 0,0 1 0,1 0 0,-1-1 0,-1 4 0,0-1 0,0 0 0,0 0 0,1 0 0,0 1 0,0-1 0,0 1 0,0-1 0,1 1 0,0 0 0,0 0 0,0-1 0,0 1 0,1 0 0,0 7 0,1 10 0,7 35 0,-3-33 0,-5-19 0,1 0 0,0 0 0,0 0 0,0 0 0,1 0 0,3 9 0,-4-12 0,1 0 0,0 0 0,-1 0 0,1 0 0,0 0 0,0 0 0,0 0 0,1-1 0,-1 1 0,0-1 0,0 0 0,1 1 0,4 0 0,4 1 0,0 0 0,1-1 0,-1-1 0,1 0 0,-1 0 0,1-1 0,17-3 0,9 2 0,-34 0 0,0 1 0,0-1 0,0 0 0,0-1 0,0 1 0,-1-1 0,1 1 0,0-1 0,-1 0 0,1-1 0,-1 1 0,0-1 0,0 1 0,0-1 0,5-6 0,5-5 0,20-31 0,-32 43-37,1 0 0,-1-1 1,0 1-1,1 0 0,-1-1 0,0 1 0,0-1 0,-1 1 0,1-1 0,0 0 0,-1 1 0,0-1 1,0 0-1,0 1 0,0-1 0,0 0 0,0 1 0,0-1 0,-1 1 0,0-1 0,1 0 0,-1 1 1,0-1-1,0 1 0,0-1 0,-1 1 0,1 0 0,-1 0 0,1-1 0,-1 1 0,0 0 0,1 0 1,-1 1-1,0-1 0,0 0 0,-4-2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52.008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267 56 24575,'-1'-3'0,"0"0"0,-1 0 0,1 0 0,-1 0 0,0 0 0,0 0 0,0 1 0,-1-1 0,1 1 0,0-1 0,-1 1 0,0 0 0,1 0 0,-1 0 0,0 0 0,0 1 0,0-1 0,0 1 0,0 0 0,0 0 0,-1 0 0,-5-1 0,-7 0 0,0 0 0,0 1 0,-27 2 0,15 0 0,26-2 0,0 1 0,1 0 0,-1 0 0,1 1 0,-1-1 0,1 0 0,-1 0 0,1 1 0,-1-1 0,1 1 0,-1-1 0,1 1 0,0 0 0,-1 0 0,1 0 0,0-1 0,-1 1 0,1 0 0,0 0 0,0 1 0,0-1 0,-1 1 0,0 2 0,0 0 0,0 0 0,1 0 0,0 0 0,-1 0 0,0 7 0,0 1 0,-14 39 0,12-38 0,-1 0 0,2 0 0,-1 0 0,2 0 0,0 1 0,1-1 0,0 16 0,1-27 0,1 0 0,0 0 0,0-1 0,0 1 0,0 0 0,0-1 0,1 1 0,-1 0 0,0-1 0,1 0 0,-1 1 0,1-1 0,-1 0 0,1 0 0,0 0 0,0 0 0,-1 0 0,3 1 0,37 15 0,-30-13 0,-2-1 0,1 1 0,0-1 0,1-1 0,-1 0 0,0 0 0,19 0 0,-22-2 0,1 1 0,-1-1 0,1 0 0,-1-1 0,1 0 0,-1 0 0,0 0 0,1-1 0,-1 0 0,0-1 0,0 1 0,11-7 0,-3 1 0,-12 6 0,0 1 0,0-1 0,0 0 0,0 0 0,0 0 0,0 0 0,-1-1 0,1 1 0,-1-1 0,5-5 0,-2-1 0,0 0 0,0 0 0,-1 0 0,7-20 0,-10 23 0,1 1 0,-1 0 0,0-1 0,-1 1 0,1 0 0,-1-1 0,0 1 0,0-1 0,-1 1 0,1-1 0,-3-5 0,1 7 9,0 0-1,-1 1 0,1-1 1,-1 1-1,0-1 0,0 1 0,-1 0 1,1 0-1,-1 0 0,1 1 1,-1-1-1,-4-1 0,-12-10-1481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54.702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 65 24575,'3'0'0,"1"-1"0,-1 0 0,0 0 0,1 0 0,-1 0 0,0 0 0,0-1 0,0 1 0,0-1 0,0 0 0,0 0 0,0 0 0,2-3 0,-1 2 0,0 0 0,0 0 0,0 1 0,1-1 0,8-3 0,9-2 0,-15 5 0,0 1 0,0-1 0,0 1 0,0 1 0,11-2 0,-16 3 0,0 0 0,0 0 0,0 0 0,0 0 0,0 1 0,-1-1 0,1 1 0,0-1 0,0 1 0,0 0 0,0 0 0,0 0 0,-1 0 0,1 0 0,0 0 0,-1 0 0,1 0 0,-1 1 0,1-1 0,-1 1 0,0-1 0,1 1 0,-1-1 0,0 1 0,1 2 0,35 40 0,-34-40 0,0 1 0,0 0 0,-1 0 0,0 0 0,0 0 0,0 1 0,-1-1 0,1 0 0,-1 1 0,0 8 0,0 6 0,-3 31 0,1-40 0,1-9-54,0 0-1,0 1 0,0-1 1,0 0-1,-1 0 1,1 0-1,-1 0 0,0 0 1,1 0-1,-1 0 1,0-1-1,0 1 0,0 0 1,-1 0-1,1-1 0,0 1 1,0 0-1,-1-1 1,1 1-1,-1-1 0,0 0 1,1 0-1,-1 1 1,-3 0-1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3:57.80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118 19 24575,'-7'0'0,"1"0"0,-1 0 0,1 1 0,-1 0 0,-10 3 0,14-3 0,0 0 0,0 1 0,1-1 0,-1 1 0,1-1 0,-1 1 0,1 0 0,-1 0 0,1 0 0,0 0 0,0 0 0,0 1 0,0-1 0,-2 5 0,-3 4 0,4-8 0,1 1 0,0 0 0,0-1 0,0 1 0,0 0 0,1 0 0,0 0 0,-1 0 0,1 0 0,0 5 0,-2 52 0,3-56 0,0 0 0,1 0 0,0-1 0,0 1 0,0 0 0,1 0 0,-1 0 0,1-1 0,5 9 0,2 2 0,-6-10 0,0 0 0,0 0 0,0 0 0,1-1 0,5 6 0,-7-9 0,0 1 0,0 0 0,1-1 0,-1 0 0,1 0 0,-1 1 0,1-1 0,0-1 0,-1 1 0,1 0 0,0-1 0,-1 1 0,1-1 0,4 0 0,9 1 0,144-2 0,-158 1 0,-1-1 0,1 1 0,-1 0 0,1-1 0,0 1 0,-1-1 0,1 0 0,-1 1 0,1-1 0,-1 0 0,0 0 0,1 0 0,-1 0 0,0 0 0,0 0 0,0 0 0,1 0 0,-1-1 0,0 1 0,-1 0 0,1-1 0,0 1 0,0-1 0,0 1 0,-1-1 0,1 1 0,-1-1 0,1 1 0,-1-1 0,0-2 0,2-6 0,-2 0 0,1 0 0,-2 0 0,0-11 0,-1-3 0,2 19 0,0 0 0,-1-1 0,1 1 0,-1 0 0,0 0 0,-1 0 0,1 0 0,-1 0 0,0 1 0,-1-1 0,1 0 0,-1 1 0,0 0 0,0-1 0,0 1 0,0 0 0,-1 1 0,0-1 0,1 1 0,-10-7 0,-6-8 0,-8-4 0,10 10 246,13 9-476,0 0 0,-1 0 0,1 0 0,-1 1-1,1-1 1,-8-1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00.607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230 25 24575,'-9'-3'0,"0"0"0,-1 0 0,0 1 0,1 1 0,-17-1 0,18 1 0,2 1 0,-2-1 0,-1 0 0,1 1 0,-1 0 0,-8 2 0,15-2 0,1 0 0,-1 1 0,0-1 0,1 1 0,-1-1 0,0 1 0,1-1 0,-1 1 0,1 0 0,-1 0 0,1 0 0,0 0 0,-1 0 0,1 0 0,0 0 0,0 0 0,0 1 0,0-1 0,0 0 0,0 1 0,0-1 0,0 1 0,0-1 0,1 1 0,-1-1 0,0 3 0,-2 3 0,0 1 0,0-1 0,-1 0 0,0 0 0,-7 9 0,-2 4 0,11-15 0,-1 0 0,1 0 0,0 0 0,1 0 0,-1 0 0,1 1 0,0-1 0,0 0 0,0 1 0,1-1 0,0 1 0,0-1 0,0 0 0,1 1 0,0-1 0,1 6 0,-1-7 0,1 0 0,-1 0 0,1 0 0,0 0 0,0 0 0,0-1 0,0 1 0,1-1 0,-1 1 0,1-1 0,0 0 0,0 0 0,0 0 0,0-1 0,1 1 0,-1-1 0,1 1 0,-1-1 0,1 0 0,7 2 0,14 5 0,-17-5 0,0-1 0,1 0 0,0-1 0,-1 0 0,1 0 0,0-1 0,11 0 0,9 0 0,-21 0 0,0 0 0,0-1 0,0 0 0,0 0 0,0-1 0,0 0 0,0 0 0,10-4 0,-16 4 0,-1 0 0,1-1 0,0 1 0,-1-1 0,1 1 0,-1-1 0,1 1 0,-1-1 0,0 0 0,0 0 0,0 0 0,0 0 0,2-3 0,9-34 0,-7 21 0,-2 5 0,-1 1 0,0-1 0,-1 0 0,-1 1 0,0-1 0,-3-17 0,2 26 0,0 0 0,0 1 0,-1-1 0,1 1 0,-1-1 0,0 1 0,0 0 0,0 0 0,-4-4 0,-10-17 0,14 21-54,1 0-1,-1 0 0,0 0 1,0 1-1,0-1 1,0 1-1,0-1 0,0 1 1,-1 0-1,1 0 1,-1 0-1,0 0 0,0 0 1,0 0-1,0 1 0,0-1 1,0 1-1,0 0 1,0 0-1,0 0 0,0 1 1,-1-1-1,1 1 1,-5-1-1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1475 24575,'17'-27'0,"19"-13"0,-2 10 0,5-1 0,-3 4 0,3-2 0,2 1 0,9-6 0,1 2 0,4-3-756,-4 4 0,2-2 0,2 0 0,2 1 756,-7 3 0,1 0 0,1 2 0,1-1 0,1 0-411,4-2 0,2 2 1,1-2-1,-1 3 1,3-2 410,-9 5 0,1 1 0,1-1 0,1 2 0,-1 0 0,1 0 0,-1 2 0,0 2 0,1-1 0,0 2 0,-1 1 0,1 0 0,13-3 0,-1 1 0,1 2 0,0 0 0,-1 2 0,-2 2 0,0 0 0,2 2 0,-2 0 0,-1 1-348,-2 2 0,0 2 0,-1-2 0,0 4 0,0-1 348,9 0 0,-1 1 0,-1 1 0,-1 0-190,-8 1 0,-2-1 0,0 2 1,-2 0 189,9 0 0,-3 2 0,-2 0 547,-10-1 1,-1 2-1,-4 0-547,9 2 0,-2 3 1305,-12-2 1,-4 2-1306,10 3 2184,-21-3-2184,-12 0 1139,-9-4-1139,-5-1 0,-6-3 0,-3 4 0,-6 0 0,-6 5 0,-8 5 0,-10 8 0,-15 10 0,23-11 0,-1 1 0,-4 2 0,1 2 0,0-1 0,3 0 0,2-2 0,3-1 0,-16 11 0,15-8 0,17-15 0,9-6 0,16-14 0,6-9 0,7-5 0,22-12 0,-19 15 0,2-1 0,4-3 0,1 0 0,4-2 0,0 1 0,-5 2 0,-2 3 0,25-15 0,-18 11 0,-14 10 0,-10 4 0,-7 2 0,1-2 0,-5 4 0,3-3 0,-2 1 0,0 2 0,-1 0 0,0 2 0,-1 0 0,0 3 0,-4 1 0,-8-3 0,-4-3 0,-12-5 0,-3-6 0,-6-3 0,-8-3 0,-7-3 0,-5-6 0,-2 1 0,3 0 0,10 3 0,10 8 0,11 4 0,8 4 0,6 4 0,3 4 0,3 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04.09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304 49 24575,'-1'-1'0,"0"0"0,0-1 0,0 1 0,0-1 0,0 1 0,0 0 0,-1 0 0,1 0 0,0 0 0,-1 0 0,1 0 0,-1 0 0,-2-1 0,-26-12 0,20 10 0,-3 0 0,-1 1 0,1 0 0,-1 1 0,1 1 0,-1 0 0,-22 2 0,31-1 0,0 0 0,1 1 0,0 0 0,0 0 0,1 1 0,-1-1 0,0 1 0,0 0 0,1 0 0,-1 0 0,1 0 0,-1 1 0,-3 3 0,-20 12 0,24-16 0,0 0 0,1 0 0,-1 0 0,0 0 0,1 1 0,-1-1 0,1 1 0,0-1 0,0 1 0,0 0 0,0 0 0,0 0 0,1 0 0,-1 0 0,1 0 0,0 1 0,0-1 0,0 0 0,0 1 0,0 4 0,0 8 0,0 1 0,1-1 0,2 19 0,0-16 0,-2-16 0,1 0 0,-1-1 0,1 1 0,0 0 0,0 0 0,0-1 0,1 1 0,-1 0 0,0-1 0,1 1 0,0-1 0,0 0 0,0 0 0,0 1 0,0-1 0,0 0 0,0-1 0,0 1 0,1 0 0,-1-1 0,1 1 0,0-1 0,-1 0 0,1 0 0,0 0 0,-1 0 0,1 0 0,0-1 0,0 1 0,0-1 0,0 0 0,0 0 0,4 0 0,56 3 0,-35-1 0,52-3 0,-78 1 0,0-1 0,0 0 0,1 0 0,-1 0 0,0 0 0,0 0 0,0 0 0,0 0 0,0-1 0,0 1 0,-1-1 0,1 1 0,0-1 0,-1 0 0,1 1 0,-1-1 0,0 0 0,2-2 0,18-40 0,-19 41 0,-2 2 0,8-19 0,8-27 0,-15 42 0,0 0 0,0 0 0,0 0 0,0 0 0,-1 0 0,0 0 0,0 0 0,0 0 0,-1 0 0,0 0 0,-2-9 0,3 13 9,-1 1-1,1-1 1,-1 1-1,1-1 1,0 1-1,-1-1 1,1 1-1,-1-1 0,1 1 1,-1-1-1,0 1 1,1 0-1,-1-1 1,1 1-1,-1 0 1,-1-1-1,-3-2-1517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06.296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157 37 24575,'0'-2'0,"0"1"0,0 0 0,0 0 0,0-1 0,0 1 0,-1 0 0,1-1 0,-1 1 0,1 0 0,-1 0 0,1 0 0,-1-1 0,1 1 0,-1 0 0,0 0 0,0 0 0,0 0 0,0 0 0,0 0 0,-1-1 0,-1 1 0,1-1 0,-1 1 0,1 0 0,-1 0 0,1 0 0,-1 0 0,0 0 0,1 1 0,-5-1 0,-3 0 0,1 1 0,0 0 0,-1 1 0,-17 3 0,25-4 0,1 1 0,-1 0 0,0-1 0,1 1 0,-1 0 0,0 0 0,1 0 0,-1 0 0,1 0 0,0 0 0,-1 0 0,1 0 0,0 1 0,0-1 0,-1 1 0,1-1 0,0 1 0,1-1 0,-1 1 0,0-1 0,0 1 0,0 3 0,-2 4 0,1 0 0,0 0 0,0 13 0,-3 14 0,3-33 0,2 0 0,-1 0 0,0 0 0,1 0 0,-1 0 0,1 0 0,0 0 0,0 0 0,0 0 0,0 0 0,2 6 0,-2-8 0,1 0 0,0 1 0,0-1 0,-1 0 0,1 0 0,0 0 0,0 1 0,0-1 0,0 0 0,0 0 0,0 0 0,0-1 0,1 1 0,-1 0 0,0 0 0,0-1 0,1 1 0,-1 0 0,0-1 0,1 0 0,-1 1 0,1-1 0,-1 0 0,1 0 0,1 1 0,11 2-1365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10.28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240 228 24575,'1'-35'0,"0"-28"0,-2 57 0,1 0 0,-1 0 0,0 0 0,0 0 0,-1 1 0,0-1 0,-4-9 0,-30-38 0,34 51 0,0 1 0,0-1 0,0 0 0,0 1 0,0-1 0,0 1 0,0-1 0,0 1 0,-1 0 0,1 0 0,0 0 0,-1 0 0,1 1 0,-1-1 0,1 1 0,-1-1 0,1 1 0,-1 0 0,1 0 0,-1 0 0,1 0 0,-1 1 0,0-1 0,-2 1 0,-5 1 0,0 1 0,1 0 0,-1 0 0,-16 9 0,23-11 0,-1 1 0,1-1 0,0 1 0,0 0 0,-1 0 0,2 1 0,-1-1 0,0 1 0,0-1 0,1 1 0,-1 0 0,1 0 0,0 0 0,0 0 0,0 1 0,0-1 0,1 0 0,-1 1 0,1-1 0,0 1 0,0 0 0,0-1 0,1 1 0,-1 6 0,-1 7 0,-2 7 0,1 0 0,1 0 0,1 0 0,4 42 0,-2-64 0,-1 0 0,1 0 0,-1 0 0,1-1 0,0 1 0,0 0 0,-1 0 0,1 0 0,1-1 0,-1 1 0,0 0 0,0-1 0,1 1 0,-1-1 0,1 1 0,-1-1 0,1 0 0,-1 0 0,1 0 0,0 0 0,0 0 0,0 0 0,-1 0 0,1 0 0,0-1 0,0 1 0,4 0 0,5 0 0,-1 0 0,1 0 0,0-1 0,14-2 0,4 0 0,-25 2-42,0 0-1,1 0 0,-1 0 1,0 0-1,1-1 0,-1 0 1,0 0-1,0 0 0,0-1 1,0 1-1,0-1 0,0 0 1,0 0-1,0 0 0,-1-1 1,1 1-1,-1-1 0,0 0 1,1 0-1,-1 0 0,-1 0 1,1-1-1,0 1 0,-1-1 1,0 0-1,0 1 0,0-1 1,0 0-1,0 0 0,-1 0 1,2-7-1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13.102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260 31 24575,'-3'-1'0,"1"1"0,0-1 0,0 1 0,-1-1 0,1 0 0,0 0 0,0 0 0,0 0 0,0 0 0,-3-3 0,3 2 0,-1 1 0,1-1 0,-1 1 0,1-1 0,-1 1 0,1 0 0,-1 0 0,-4-1 0,-29-1 0,0 1 0,-43 3 0,77-1 0,0 1 0,0 0 0,0-1 0,0 1 0,0 0 0,0 0 0,0 0 0,0 0 0,1 0 0,-1 0 0,0 1 0,1-1 0,-1 1 0,1-1 0,-1 1 0,1-1 0,0 1 0,-1 0 0,1 0 0,0 0 0,0 0 0,1-1 0,-1 1 0,0 1 0,0-1 0,0 2 0,-1 6 0,0-1 0,1 1 0,0-1 0,0 14 0,-3 11 0,3-28 0,0 0 0,0 1 0,1-1 0,0 0 0,0 1 0,0-1 0,3 11 0,-2-15 0,0-1 0,0 1 0,0-1 0,0 0 0,1 0 0,-1 1 0,1-1 0,-1 0 0,0 0 0,1 0 0,0 0 0,-1-1 0,1 1 0,2 1 0,28 8 0,-30-9 0,15 1 0,-1 0 0,1 0 0,0-2 0,0 0 0,21-3 0,-34 2 0,-1-1 0,1 1 0,0 0 0,0-1 0,-1 0 0,1 0 0,-1 0 0,0 0 0,0 0 0,1-1 0,-1 0 0,-1 1 0,1-1 0,0 0 0,4-7 0,-2 4 0,-1-1 0,1 0 0,-1 0 0,-1 0 0,1-1 0,3-14 0,-5 16-105,-2 1 0,1 0 0,-1-1 0,0 1 0,0 0 0,0-1 0,-1 1 0,0 0 0,0 0 0,0-1 0,-1 1 0,-3-8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5:33.570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0 672 24575,'323'-109'0,"-110"18"0,-180 69 0,-27 17 0,0 1 0,1 0 0,12-6 0,-7 4 0,0-1 0,15-10 0,-15 9 0,0 0 0,16-6 0,61-28 0,7-4 0,-87 42 0,-2 0 0,1 0 0,0-1 0,-1 1 0,0-2 0,0 1 0,-1-1 0,1 0 0,-1 0 0,-1-1 0,1 0 0,5-8 0,-6 9 0,0 0 0,0 1 0,1 0 0,0 0 0,0 1 0,1-1 0,-1 1 0,14-6 0,4-3 0,74-48 0,-66 43 0,-24 14 0,0 0 0,0-1 0,10-8 0,-11 8-227,-1 0-1,1 1 1,1 0-1,-1 0 1,13-5-1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25.572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882 24 24575,'0'-1'0,"-1"0"0,0 1 0,0-1 0,0 0 0,0 1 0,0-1 0,0 0 0,0 1 0,0-1 0,0 1 0,0-1 0,0 1 0,0 0 0,0 0 0,0-1 0,-1 1 0,1 0 0,-1 0 0,-27-1 0,22 1 0,-24-1 0,-75 3 0,101-1 0,1 0 0,-1 1 0,0 0 0,0 0 0,1 0 0,-1 0 0,1 1 0,0 0 0,0 0 0,0 0 0,-7 7 0,6-5 0,-1 0 0,0-1 0,0 1 0,-11 4 0,-25 14 0,30-16 0,-1 0 0,-23 8 0,28-12 0,-7 1 0,0 1 0,1 1 0,0 0 0,1 0 0,-21 14 0,6-2 0,23-15 0,-1 0 0,1 0 0,0 0 0,1 1 0,-1 0 0,1 0 0,-1 0 0,1 0 0,0 1 0,-5 7 0,-28 40 0,28-41 0,0 1 0,1 0 0,-13 24 0,-4 9 0,18-36 0,2 0 0,-1 1 0,1-1 0,-3 12 0,4-9 0,-12 31 0,15-40 0,-1 0 0,1 0 0,-1 0 0,0 0 0,0-1 0,0 1 0,0 0 0,0-1 0,-1 0 0,-3 4 0,1-2 0,1 0 0,0 1 0,0-1 0,1 1 0,0 0 0,-1 0 0,1 0 0,-4 11 0,-6 8 0,-18 33 0,26-44 0,1 0 0,0 0 0,1 0 0,1 0 0,0 1 0,1-1 0,0 21 0,0-23 0,1-2 0,1-1 0,-1 1 0,1 0 0,0-1 0,1 1 0,0-1 0,4 11 0,-4-11 0,0 0 0,0 0 0,-1 1 0,0 11 0,-1-11 0,0 0 0,1-1 0,4 17 0,-1-7 0,-1 0 0,-1 0 0,0 1 0,-1-1 0,-3 29 0,1-28 0,1 0 0,0 0 0,1 0 0,8 36 0,-8-51 0,1 0 0,0 0 0,1 0 0,-1-1 0,0 1 0,6 5 0,5 9 0,1 7 0,-2 1 0,17 48 0,-17-42 0,21 39 0,-28-60 0,1-1 0,1 0 0,0 0 0,0 0 0,1-1 0,0 0 0,12 10 0,-4-7 0,-8-7 0,-1 1 0,0-1 0,9 12 0,-3-4 0,0-1 0,1 0 0,0-1 0,17 10 0,25 20 0,-45-33 0,0-1 0,1 0 0,0-1 0,0 0 0,24 7 0,2 1 0,-21-8 0,0 0 0,0-1 0,0-1 0,25 2 0,73 1 0,-96-6 0,227-1 0,-157-5 0,-81 3 0,0 0 0,0 0 0,0-1 0,0 0 0,0 0 0,0-1 0,-1 0 0,1 0 0,-1-1 0,0 0 0,-1 0 0,1-1 0,-1 1 0,9-12 0,4-9 0,-6 7 0,1 2 0,16-17 0,-23 27 0,1 1 0,0 0 0,0 0 0,1 0 0,11-5 0,14-5 0,-26 14 0,-1-1 0,0-1 0,0 1 0,0-1 0,0-1 0,-1 1 0,1-1 0,10-11 0,4 0 0,-17 14 0,-1 0 0,-1 0 0,1 0 0,0 0 0,0 0 0,3-5 0,45-39 0,-23 0 0,-16 24 0,67-100 0,-74 113 0,0-1 0,-1 1 0,5-18 0,7-16 0,-6 22 0,-1 2 0,0-1 0,10-32 0,-18 45 0,0 0 0,0-1 0,-1 1 0,0 0 0,-1 0 0,-1-11 0,1 12 0,0 0 0,0 0 0,1 0 0,0 0 0,0 0 0,0 0 0,1 0 0,0 0 0,3-9 0,5-1 0,-8 14 0,0 1 0,0-1 0,0 1 0,0-1 0,0 0 0,0 0 0,0 1 0,-1-1 0,1 0 0,-1 0 0,0 0 0,1 0 0,-1 0 0,0-2 0,13-188 0,-10 161 0,-2 20 0,1-5 0,0 0 0,-2 0 0,0 0 0,-3-24 0,-14-17 0,10 40 0,0 1 0,-1 0 0,-1 1 0,-18-26 0,2 10 0,-29-30 0,34 43 0,0 0 0,-46-28 0,16 12 0,-6 0 0,21 15 0,18 11 0,1 0 0,-1 1 0,-1 1 0,1 1 0,-20-3 0,16 3 0,0-1 0,0 0 0,-21-11 0,-42-17 0,61 26 0,-1-1 0,1-2 0,-32-19 0,45 24 0,-1 1 0,0 0 0,0 1 0,-21-6 0,9 3 0,16 5-1365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32.67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1029 0 24575,'-20'13'0,"-39"28"0,37-24 0,-25 14 0,39-26 0,-1 1 0,2 1 0,-1-1 0,1 1 0,0 1 0,0-1 0,-10 16 0,-4 4 0,-44 40 0,36-35 0,22-26 0,1 0 0,0 0 0,1 1 0,-10 14 0,-48 79 0,56-91 0,-71 99 0,-8-6 0,62-66 0,20-29 0,0 0 0,-1 0 0,-7 9 0,-2 1 0,-25 38 0,5-4 0,15-28 0,-33 33 0,29-31 0,18-19 0,0 0 0,0-1 0,-1 1 0,0-1 0,0-1 0,0 1 0,-8 4 0,11-7 0,-1 0 0,1 1 0,0 0 0,0-1 0,0 1 0,0 0 0,0 1 0,1-1 0,-3 5 0,3-5 0,-1 0 0,1 1 0,0-1 0,-1 0 0,0-1 0,0 1 0,0 0 0,0-1 0,0 1 0,-4 1 0,3-2 0,1 0 0,0 1 0,0-1 0,0 1 0,0-1 0,-3 5 0,4-5 0,-1 1 0,0 0 0,0-1 0,0 1 0,0-1 0,0 0 0,-7 4 0,-8 1-1365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4:35.244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0 122 24575,'129'-10'0,"2"0"0,-74 13 0,-39-1 0,0-1 0,0 0 0,31-5 0,-37 2 0,9-2 0,1 1 0,27-1 0,-19 3 0,30-5 0,-55 5 0,128-13 0,-111 12 0,-5 1 0,0-1 0,0-1 0,0 0 0,0-1 0,18-8 0,-21 8 0,-1 0 0,0 1 0,1 1 0,27-1 0,9-2 0,-17 1 0,-1 2 0,49 4 0,-17 0 0,33 0 0,99-4 0,-194 1 8,0 0-1,0 1 0,0-1 0,0 0 1,-1 0-1,1 0 0,0 0 0,0-1 1,-1 1-1,3-3 0,3-1-1452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5:45.047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0 1 24575,'7'2'0,"0"1"0,0 0 0,0 1 0,-1-1 0,0 1 0,1 1 0,-2-1 0,1 1 0,0 0 0,-1 0 0,0 1 0,8 10 0,-7-6 0,-1-1 0,1 1 0,-1 1 0,-1-1 0,0 1 0,-1 0 0,4 18 0,18 116 0,-18-112 0,-3-19 0,-1 0 0,0 0 0,-1 0 0,0 17 0,4 25 0,0-13 0,-1 144 0,-4-169 0,1 0 0,8 34 0,3 19 0,-8 119 0,2 214 0,-8-286 0,0-91 0,-2 0 0,-6 29 0,-1 7 0,7-50 0,0 1 0,-1-1 0,0 0 0,-7 13 0,-9 29 0,10-18 0,-1 0 0,-19 37 0,24-61 0,-1 2 0,2-1 0,0 1 0,-6 27 0,11-40-85,0 1 0,-1-1-1,1 0 1,-1 0 0,0 0-1,0 0 1,0 0 0,0 0-1,0 0 1,0 0 0,-1 0-1,1 0 1,-1 0 0,1-1-1,-3 3 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9:49:38.025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-2 0 24575,'4'8'0,"3"4"0,0-4 0,2 0 0,-2 1 0,1-1 0,1 0 0,2 1 0,-1 1 0,1 0-756,0-2 0,0 3 0,1-2 0,-1 1 756,0-3 0,-1 1 0,1 0 0,0 0 0,0 0-411,1 1 0,1-1 1,0 1-1,0-2 1,-1 2 410,-1-2 0,2 0 0,-2-1 0,1 1 0,-1-2 0,2 2 0,-2-2 0,1 1 0,0 0 0,0-2 0,-1 1 0,2 0 0,1-1 0,1 2 0,-1-1 0,1 0 0,-1-2 0,0 1 0,0-1 0,0 1 0,0-2 0,0 0-348,-1 1 0,0-2 0,1 1 0,-1 0 0,-1-1 348,3 0 0,1-1 0,-1 0 0,-1 1-190,-1-1 0,-1 1 0,0-1 1,0 0 189,2 0 0,-2-1 0,2 1 547,-4-1 1,1 1-1,-2-1-547,3 0 0,-1-2 1305,-2 1 1,-2 1-1306,4-3 2184,-7 2-2184,-1-1 1139,-2 2-1139,-1 0 0,-1 1 0,-1-1 0,-1 0 0,-1-1 0,-2-2 0,-3-2 0,-2-5 0,5 6 0,-1-1 0,0-1 0,-1 0 0,1 0 0,0-2 0,1 4 0,1-2 0,-5-3 0,5 3 0,2 5 0,3 1 0,3 3 0,1 4 0,1 1 0,6 2 0,-5-3 0,1 1 0,0 0 0,2 0 0,-2 1 0,2-1 0,-2 0 0,1-1 0,4 5 0,-4-4 0,-2-2 0,-2-2 0,-2-1 0,0 1 0,-1-1 0,1 2 0,0-2 0,-1 0 0,0 0 0,1 0 0,-1-1 0,0-1 0,-1 1 0,-1 0 0,-2 0 0,-1 3 0,-1 2 0,-3 0 0,0 0 0,-2 3 0,-1-1 0,0 2 0,1-1 0,1-1 0,2-2 0,3-1 0,2-1 0,1-1 0,0-2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8776A-B9A7-4E43-A0EC-938272801ABD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01511-476E-4E44-926C-D789CFC5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0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8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0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3D4D6-4D80-B1AA-DFB1-64865DCE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601CC-35FA-F2EB-56CB-DC9E253D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9B1B5F-4F1C-AC21-89BF-5F6339551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E165E-4E43-3B3B-7777-C2FF6EB77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2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7C5FF-FA68-CEBD-EAA6-DBB5A832C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C10C7-24E9-5ABD-BCAD-8788EB49F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595B7-CD5B-50C6-0267-8890A5C85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2845D-D1E0-C81A-FECD-7B4A6F07D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87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BBF79-1DB7-2637-725F-2A0B5D43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595AB-D48C-D76F-0439-E70D53634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4D8AA2-BB11-B8C8-B9C5-1D7F7491F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7CEAA-3F0E-1716-0B29-7257907D8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08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700C-0357-720D-9E79-D0B13D952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7EEA5-1E73-922E-5FEE-FE9DCF3D4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6331C-797E-4FD9-0D01-5918060D7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655DD-C38C-0F51-9EA8-28B71905C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4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6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91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4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87AF3-B119-9BA5-ACB0-14CE97A90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6C4C2-CFD8-50FA-98FA-B871E61A1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28197-61D7-E97D-9E8F-2B307AEB9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77E3A-79A8-C35F-673B-CFED51D27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5BB90-3033-254E-BCE1-7E7F8F5DAE8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50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C4961C74-8603-F91B-1216-758FF138C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697D39F0-488D-DDEB-1986-DE08CC02D1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FAEEC73C-8D4F-F7A2-3DF9-AB8196A435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537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685E9-8B25-68C3-B493-2E158EF6B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35147-BCFD-91C8-1D99-F7A3D303E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19B11-D16E-C5F6-54F9-3D8EEA833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9396-CA1C-FB8F-244A-E5E6C3613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B6900-9E30-7B46-93EE-6F7597C4302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3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69DE6F26-698E-2CD4-314B-14F037068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56E34500-8B23-41F7-A353-573A47E8F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F36933C6-1F24-CC76-E5F1-EB2AD99D23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0007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3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92A2DB27-1023-701B-92BA-A00B88659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8DC9B8C8-EDE1-490B-DCC4-B50F0FC397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53072F18-0DBD-B4EF-2676-6D759A5AA7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0171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6EB948CA-1B10-94C8-DB71-B50511875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E66FF4DE-8181-63B3-9E0F-318A22629A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43954D9A-60F7-B932-F613-F4983E74B7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952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5CE1A828-41DA-9BC8-C339-D24A3DE6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0F3C6030-7327-00A3-E45A-64DB096DF6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C19F64BC-49C7-ADB7-25DA-CE3CCB79C7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663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4AF08AEA-01BE-6936-CF9C-27A5CEA0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6DF74513-EA57-B081-3E09-0B5D3DAD0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8697C1BD-5801-F59B-EB95-E97CE7E3F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420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32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8F8FF9A0-6359-CB68-BE3E-E7495E63D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21FE5A78-FDF5-C6A4-5524-4D7F383B2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00F4AD65-04B4-9531-393F-5D607C9903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3407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A90844ED-C22E-BF20-B9D8-75C6A9A3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47E761AE-9092-10F2-3BDF-E33DA08F5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AU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6C52481F-2EBF-2538-0B87-DAEACBBF6E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2821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92EEE-7331-4B3D-B79E-8D1A55C873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46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4FAE-39E6-1B6B-3AC7-410A981F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54580-FD29-53B5-8493-DB6FECC12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55B54-A6BD-8679-ECA3-00D79240B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0213D-3D56-7B0A-CBAA-3C8D20F9F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F61C-6BB4-7E4E-A843-95995ED09F3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758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2CD7B-AE79-435B-89F9-DDC61F10E0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6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2CD7B-AE79-435B-89F9-DDC61F10E0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2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68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1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2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1511-476E-4E44-926C-D789CFC5F7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0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Ye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3EF9D0-7A1B-49B9-EC2F-84A280032167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FFE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BA43C96-B958-D274-404C-DE91ACDECBA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251368E-3EBF-AF3A-53E7-D5576317FA5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415F21-FAAF-D026-889D-91D9A34F3CF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DC6E72DE-38D0-E0E7-AA0E-51876B2B6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6D0B242F-AF78-2D80-6F9B-F3220AF3A4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40072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978B9F91-142E-C93A-AEEF-C69725302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6913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pic>
        <p:nvPicPr>
          <p:cNvPr id="3" name="Picture Placeholder 18">
            <a:extLst>
              <a:ext uri="{FF2B5EF4-FFF2-40B4-BE49-F238E27FC236}">
                <a16:creationId xmlns:a16="http://schemas.microsoft.com/office/drawing/2014/main" id="{68B4594D-3863-F924-AA08-553C13E8B7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55" y="292011"/>
            <a:ext cx="2011680" cy="1051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47E1BC-9AA7-6FB6-54D9-5B504FD6E4B6}"/>
              </a:ext>
            </a:extLst>
          </p:cNvPr>
          <p:cNvSpPr txBox="1"/>
          <p:nvPr userDrawn="1"/>
        </p:nvSpPr>
        <p:spPr>
          <a:xfrm>
            <a:off x="5983803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</a:t>
            </a:r>
            <a:r>
              <a:rPr lang="en-US" sz="11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AU" sz="11000" b="1" i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B761E356-BD2D-94D3-E911-D5088703BB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4369459"/>
            <a:ext cx="464522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0ECBD38B-EE21-FED9-79F2-28CA36692D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645225" cy="76059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Chemistry 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02B7BE1F-E605-3FDB-326A-36ADBC872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3804570"/>
            <a:ext cx="4645225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</p:spTree>
    <p:extLst>
      <p:ext uri="{BB962C8B-B14F-4D97-AF65-F5344CB8AC3E}">
        <p14:creationId xmlns:p14="http://schemas.microsoft.com/office/powerpoint/2010/main" val="254121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43494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2760694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Know</a:t>
            </a:r>
          </a:p>
        </p:txBody>
      </p:sp>
    </p:spTree>
    <p:extLst>
      <p:ext uri="{BB962C8B-B14F-4D97-AF65-F5344CB8AC3E}">
        <p14:creationId xmlns:p14="http://schemas.microsoft.com/office/powerpoint/2010/main" val="384787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454461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3350" y="465561"/>
            <a:ext cx="7275513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963612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I Do:</a:t>
            </a:r>
          </a:p>
        </p:txBody>
      </p:sp>
    </p:spTree>
    <p:extLst>
      <p:ext uri="{BB962C8B-B14F-4D97-AF65-F5344CB8AC3E}">
        <p14:creationId xmlns:p14="http://schemas.microsoft.com/office/powerpoint/2010/main" val="420707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1164" y="465561"/>
            <a:ext cx="6757699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963612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We Do:</a:t>
            </a:r>
          </a:p>
        </p:txBody>
      </p:sp>
    </p:spTree>
    <p:extLst>
      <p:ext uri="{BB962C8B-B14F-4D97-AF65-F5344CB8AC3E}">
        <p14:creationId xmlns:p14="http://schemas.microsoft.com/office/powerpoint/2010/main" val="1699802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5818" y="465561"/>
            <a:ext cx="6693045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1546080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You Do:</a:t>
            </a:r>
          </a:p>
        </p:txBody>
      </p:sp>
    </p:spTree>
    <p:extLst>
      <p:ext uri="{BB962C8B-B14F-4D97-AF65-F5344CB8AC3E}">
        <p14:creationId xmlns:p14="http://schemas.microsoft.com/office/powerpoint/2010/main" val="2472203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1290386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Revise</a:t>
            </a:r>
          </a:p>
        </p:txBody>
      </p:sp>
    </p:spTree>
    <p:extLst>
      <p:ext uri="{BB962C8B-B14F-4D97-AF65-F5344CB8AC3E}">
        <p14:creationId xmlns:p14="http://schemas.microsoft.com/office/powerpoint/2010/main" val="192048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Exit Ticket</a:t>
            </a:r>
          </a:p>
        </p:txBody>
      </p:sp>
    </p:spTree>
    <p:extLst>
      <p:ext uri="{BB962C8B-B14F-4D97-AF65-F5344CB8AC3E}">
        <p14:creationId xmlns:p14="http://schemas.microsoft.com/office/powerpoint/2010/main" val="40675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436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A3CD9-C864-AA3D-5112-9A91DDB7131D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Know</a:t>
            </a:r>
          </a:p>
        </p:txBody>
      </p:sp>
    </p:spTree>
    <p:extLst>
      <p:ext uri="{BB962C8B-B14F-4D97-AF65-F5344CB8AC3E}">
        <p14:creationId xmlns:p14="http://schemas.microsoft.com/office/powerpoint/2010/main" val="289854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Are Learning Next</a:t>
            </a:r>
          </a:p>
        </p:txBody>
      </p:sp>
    </p:spTree>
    <p:extLst>
      <p:ext uri="{BB962C8B-B14F-4D97-AF65-F5344CB8AC3E}">
        <p14:creationId xmlns:p14="http://schemas.microsoft.com/office/powerpoint/2010/main" val="287048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336954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3350" y="465561"/>
            <a:ext cx="7275513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963612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213500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APPLE Question</a:t>
            </a:r>
          </a:p>
        </p:txBody>
      </p:sp>
    </p:spTree>
    <p:extLst>
      <p:ext uri="{BB962C8B-B14F-4D97-AF65-F5344CB8AC3E}">
        <p14:creationId xmlns:p14="http://schemas.microsoft.com/office/powerpoint/2010/main" val="1798637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Vocabulary Words</a:t>
            </a:r>
          </a:p>
        </p:txBody>
      </p:sp>
    </p:spTree>
    <p:extLst>
      <p:ext uri="{BB962C8B-B14F-4D97-AF65-F5344CB8AC3E}">
        <p14:creationId xmlns:p14="http://schemas.microsoft.com/office/powerpoint/2010/main" val="1139851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 Concep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Concept Map</a:t>
            </a:r>
          </a:p>
        </p:txBody>
      </p:sp>
    </p:spTree>
    <p:extLst>
      <p:ext uri="{BB962C8B-B14F-4D97-AF65-F5344CB8AC3E}">
        <p14:creationId xmlns:p14="http://schemas.microsoft.com/office/powerpoint/2010/main" val="370683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Key Idea</a:t>
            </a:r>
          </a:p>
        </p:txBody>
      </p:sp>
    </p:spTree>
    <p:extLst>
      <p:ext uri="{BB962C8B-B14F-4D97-AF65-F5344CB8AC3E}">
        <p14:creationId xmlns:p14="http://schemas.microsoft.com/office/powerpoint/2010/main" val="3023626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65561"/>
            <a:ext cx="8240400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95708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77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- Ye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50100D1B-90F3-A901-B741-0A6A2B6A6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E73FE4-9812-28CA-5532-09A076C84D07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669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5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61E56-8CE0-CF81-E3F8-C7D872D0C1F3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Recite</a:t>
            </a:r>
          </a:p>
        </p:txBody>
      </p:sp>
    </p:spTree>
    <p:extLst>
      <p:ext uri="{BB962C8B-B14F-4D97-AF65-F5344CB8AC3E}">
        <p14:creationId xmlns:p14="http://schemas.microsoft.com/office/powerpoint/2010/main" val="1901806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47441A8-ED4B-AD3D-04E3-75BC4F4DFE28}"/>
              </a:ext>
            </a:extLst>
          </p:cNvPr>
          <p:cNvSpPr>
            <a:spLocks noChangeAspect="1"/>
          </p:cNvSpPr>
          <p:nvPr userDrawn="1"/>
        </p:nvSpPr>
        <p:spPr>
          <a:xfrm>
            <a:off x="106273" y="6143627"/>
            <a:ext cx="1322480" cy="600075"/>
          </a:xfrm>
          <a:custGeom>
            <a:avLst/>
            <a:gdLst/>
            <a:ahLst/>
            <a:cxnLst/>
            <a:rect l="l" t="t" r="r" b="b"/>
            <a:pathLst>
              <a:path w="1945558" h="882797">
                <a:moveTo>
                  <a:pt x="0" y="0"/>
                </a:moveTo>
                <a:lnTo>
                  <a:pt x="1945558" y="0"/>
                </a:lnTo>
                <a:lnTo>
                  <a:pt x="1945558" y="882797"/>
                </a:lnTo>
                <a:lnTo>
                  <a:pt x="0" y="88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3213138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2">
  <p:cSld name="0071_Scrapbook_Template_SlidesMania_2">
    <p:bg>
      <p:bgPr>
        <a:solidFill>
          <a:srgbClr val="FFD50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 descr="Imagen que contiene pared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355" y="94279"/>
            <a:ext cx="4394447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5" name="Google Shape;65;p3" descr="Imagen que contiene pared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10" y="93168"/>
            <a:ext cx="4394447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5" name="Freeform 8">
            <a:extLst>
              <a:ext uri="{FF2B5EF4-FFF2-40B4-BE49-F238E27FC236}">
                <a16:creationId xmlns:a16="http://schemas.microsoft.com/office/drawing/2014/main" id="{C6136F01-1475-1ED4-0E49-58784ED2D6F6}"/>
              </a:ext>
            </a:extLst>
          </p:cNvPr>
          <p:cNvSpPr/>
          <p:nvPr userDrawn="1"/>
        </p:nvSpPr>
        <p:spPr>
          <a:xfrm>
            <a:off x="4280949" y="224630"/>
            <a:ext cx="582103" cy="6408739"/>
          </a:xfrm>
          <a:custGeom>
            <a:avLst/>
            <a:gdLst/>
            <a:ahLst/>
            <a:cxnLst/>
            <a:rect l="l" t="t" r="r" b="b"/>
            <a:pathLst>
              <a:path w="663245" h="5852160">
                <a:moveTo>
                  <a:pt x="0" y="0"/>
                </a:moveTo>
                <a:lnTo>
                  <a:pt x="663244" y="0"/>
                </a:lnTo>
                <a:lnTo>
                  <a:pt x="66324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55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7382512-25F1-C806-A581-D22A148BF9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085" y="548482"/>
            <a:ext cx="8321675" cy="576103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6703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452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34846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Use What You Know</a:t>
            </a:r>
          </a:p>
        </p:txBody>
      </p:sp>
    </p:spTree>
    <p:extLst>
      <p:ext uri="{BB962C8B-B14F-4D97-AF65-F5344CB8AC3E}">
        <p14:creationId xmlns:p14="http://schemas.microsoft.com/office/powerpoint/2010/main" val="301516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829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Are Learning</a:t>
            </a:r>
          </a:p>
        </p:txBody>
      </p:sp>
    </p:spTree>
    <p:extLst>
      <p:ext uri="{BB962C8B-B14F-4D97-AF65-F5344CB8AC3E}">
        <p14:creationId xmlns:p14="http://schemas.microsoft.com/office/powerpoint/2010/main" val="246933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99819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CFBBD5-E5F3-08A2-6645-79B4C77D1F4B}"/>
              </a:ext>
            </a:extLst>
          </p:cNvPr>
          <p:cNvSpPr/>
          <p:nvPr userDrawn="1"/>
        </p:nvSpPr>
        <p:spPr>
          <a:xfrm>
            <a:off x="8108229" y="6333044"/>
            <a:ext cx="576262" cy="323165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7E63F93-6DB8-4183-A660-14D35A78079A}" type="slidenum">
              <a:rPr lang="en-AU" sz="1800" smtClean="0">
                <a:solidFill>
                  <a:schemeClr val="accent1"/>
                </a:solidFill>
                <a:latin typeface="Calibri" panose="020F0502020204030204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sz="1800">
              <a:solidFill>
                <a:schemeClr val="accent1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B9E22-6C5D-0DAE-3F4A-E27F2868A026}"/>
              </a:ext>
            </a:extLst>
          </p:cNvPr>
          <p:cNvSpPr/>
          <p:nvPr userDrawn="1"/>
        </p:nvSpPr>
        <p:spPr>
          <a:xfrm>
            <a:off x="419616" y="6333594"/>
            <a:ext cx="960220" cy="323165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>
                <a:solidFill>
                  <a:schemeClr val="accent1"/>
                </a:solidFill>
                <a:latin typeface="Calibri" panose="020F0502020204030204"/>
                <a:cs typeface="Arial" charset="0"/>
              </a:rPr>
              <a:t>Lesson 1B</a:t>
            </a:r>
          </a:p>
        </p:txBody>
      </p:sp>
    </p:spTree>
    <p:extLst>
      <p:ext uri="{BB962C8B-B14F-4D97-AF65-F5344CB8AC3E}">
        <p14:creationId xmlns:p14="http://schemas.microsoft.com/office/powerpoint/2010/main" val="296057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85" r:id="rId2"/>
    <p:sldLayoutId id="2147483686" r:id="rId3"/>
    <p:sldLayoutId id="2147483687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688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9" r:id="rId27"/>
    <p:sldLayoutId id="2147483718" r:id="rId28"/>
    <p:sldLayoutId id="2147483729" r:id="rId29"/>
    <p:sldLayoutId id="2147483730" r:id="rId30"/>
    <p:sldLayoutId id="2147483731" r:id="rId31"/>
    <p:sldLayoutId id="214748373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orient="horz" pos="799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pos="54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2.png"/><Relationship Id="rId5" Type="http://schemas.openxmlformats.org/officeDocument/2006/relationships/image" Target="../media/image99.png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114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svg"/><Relationship Id="rId5" Type="http://schemas.openxmlformats.org/officeDocument/2006/relationships/image" Target="../media/image115.png"/><Relationship Id="rId4" Type="http://schemas.openxmlformats.org/officeDocument/2006/relationships/image" Target="../media/image94.svg"/><Relationship Id="rId9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7.jpeg"/><Relationship Id="rId7" Type="http://schemas.openxmlformats.org/officeDocument/2006/relationships/customXml" Target="../ink/ink4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4.png"/><Relationship Id="rId11" Type="http://schemas.openxmlformats.org/officeDocument/2006/relationships/image" Target="../media/image130.png"/><Relationship Id="rId5" Type="http://schemas.openxmlformats.org/officeDocument/2006/relationships/image" Target="../media/image123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6.jpe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6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9.png"/><Relationship Id="rId26" Type="http://schemas.openxmlformats.org/officeDocument/2006/relationships/image" Target="../media/image12.svg"/><Relationship Id="rId39" Type="http://schemas.openxmlformats.org/officeDocument/2006/relationships/image" Target="../media/image32.png"/><Relationship Id="rId21" Type="http://schemas.openxmlformats.org/officeDocument/2006/relationships/customXml" Target="../ink/ink9.xml"/><Relationship Id="rId34" Type="http://schemas.openxmlformats.org/officeDocument/2006/relationships/customXml" Target="../ink/ink13.xml"/><Relationship Id="rId42" Type="http://schemas.openxmlformats.org/officeDocument/2006/relationships/customXml" Target="../ink/ink17.xml"/><Relationship Id="rId50" Type="http://schemas.openxmlformats.org/officeDocument/2006/relationships/image" Target="../media/image39.png"/><Relationship Id="rId55" Type="http://schemas.openxmlformats.org/officeDocument/2006/relationships/customXml" Target="../ink/ink22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9" Type="http://schemas.openxmlformats.org/officeDocument/2006/relationships/image" Target="../media/image25.png"/><Relationship Id="rId11" Type="http://schemas.openxmlformats.org/officeDocument/2006/relationships/customXml" Target="../ink/ink4.xml"/><Relationship Id="rId24" Type="http://schemas.openxmlformats.org/officeDocument/2006/relationships/image" Target="../media/image22.png"/><Relationship Id="rId32" Type="http://schemas.openxmlformats.org/officeDocument/2006/relationships/customXml" Target="../ink/ink12.xml"/><Relationship Id="rId37" Type="http://schemas.openxmlformats.org/officeDocument/2006/relationships/image" Target="../media/image31.png"/><Relationship Id="rId40" Type="http://schemas.openxmlformats.org/officeDocument/2006/relationships/customXml" Target="../ink/ink16.xml"/><Relationship Id="rId45" Type="http://schemas.openxmlformats.org/officeDocument/2006/relationships/image" Target="../media/image27.png"/><Relationship Id="rId53" Type="http://schemas.openxmlformats.org/officeDocument/2006/relationships/customXml" Target="../ink/ink21.xml"/><Relationship Id="rId58" Type="http://schemas.openxmlformats.org/officeDocument/2006/relationships/image" Target="../media/image43.png"/><Relationship Id="rId5" Type="http://schemas.openxmlformats.org/officeDocument/2006/relationships/customXml" Target="../ink/ink1.xml"/><Relationship Id="rId19" Type="http://schemas.openxmlformats.org/officeDocument/2006/relationships/customXml" Target="../ink/ink8.xml"/><Relationship Id="rId4" Type="http://schemas.openxmlformats.org/officeDocument/2006/relationships/image" Target="../media/image10.png"/><Relationship Id="rId9" Type="http://schemas.openxmlformats.org/officeDocument/2006/relationships/customXml" Target="../ink/ink3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3.png"/><Relationship Id="rId30" Type="http://schemas.openxmlformats.org/officeDocument/2006/relationships/customXml" Target="../ink/ink11.xml"/><Relationship Id="rId35" Type="http://schemas.openxmlformats.org/officeDocument/2006/relationships/image" Target="../media/image30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56" Type="http://schemas.openxmlformats.org/officeDocument/2006/relationships/image" Target="../media/image42.png"/><Relationship Id="rId8" Type="http://schemas.openxmlformats.org/officeDocument/2006/relationships/image" Target="../media/image14.png"/><Relationship Id="rId51" Type="http://schemas.openxmlformats.org/officeDocument/2006/relationships/customXml" Target="../ink/ink20.xml"/><Relationship Id="rId3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customXml" Target="../ink/ink7.xml"/><Relationship Id="rId25" Type="http://schemas.openxmlformats.org/officeDocument/2006/relationships/image" Target="../media/image11.svg"/><Relationship Id="rId33" Type="http://schemas.openxmlformats.org/officeDocument/2006/relationships/image" Target="../media/image29.png"/><Relationship Id="rId38" Type="http://schemas.openxmlformats.org/officeDocument/2006/relationships/customXml" Target="../ink/ink15.xml"/><Relationship Id="rId46" Type="http://schemas.openxmlformats.org/officeDocument/2006/relationships/customXml" Target="../ink/ink18.xml"/><Relationship Id="rId59" Type="http://schemas.openxmlformats.org/officeDocument/2006/relationships/customXml" Target="../ink/ink24.xml"/><Relationship Id="rId20" Type="http://schemas.openxmlformats.org/officeDocument/2006/relationships/image" Target="../media/image20.png"/><Relationship Id="rId41" Type="http://schemas.openxmlformats.org/officeDocument/2006/relationships/image" Target="../media/image33.png"/><Relationship Id="rId54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4.png"/><Relationship Id="rId36" Type="http://schemas.openxmlformats.org/officeDocument/2006/relationships/customXml" Target="../ink/ink14.xml"/><Relationship Id="rId49" Type="http://schemas.openxmlformats.org/officeDocument/2006/relationships/customXml" Target="../ink/ink19.xml"/><Relationship Id="rId57" Type="http://schemas.openxmlformats.org/officeDocument/2006/relationships/customXml" Target="../ink/ink23.xml"/><Relationship Id="rId10" Type="http://schemas.openxmlformats.org/officeDocument/2006/relationships/image" Target="../media/image15.png"/><Relationship Id="rId31" Type="http://schemas.openxmlformats.org/officeDocument/2006/relationships/image" Target="../media/image28.png"/><Relationship Id="rId44" Type="http://schemas.openxmlformats.org/officeDocument/2006/relationships/image" Target="../media/image26.svg"/><Relationship Id="rId52" Type="http://schemas.openxmlformats.org/officeDocument/2006/relationships/image" Target="../media/image40.png"/><Relationship Id="rId60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3" Type="http://schemas.openxmlformats.org/officeDocument/2006/relationships/image" Target="../media/image138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3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0.png"/><Relationship Id="rId3" Type="http://schemas.openxmlformats.org/officeDocument/2006/relationships/image" Target="../media/image142.png"/><Relationship Id="rId7" Type="http://schemas.openxmlformats.org/officeDocument/2006/relationships/customXml" Target="../ink/ink4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4.png"/><Relationship Id="rId5" Type="http://schemas.openxmlformats.org/officeDocument/2006/relationships/image" Target="../media/image142.png"/><Relationship Id="rId4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10.png"/><Relationship Id="rId21" Type="http://schemas.openxmlformats.org/officeDocument/2006/relationships/customXml" Target="../ink/ink56.xml"/><Relationship Id="rId42" Type="http://schemas.openxmlformats.org/officeDocument/2006/relationships/image" Target="../media/image159.png"/><Relationship Id="rId47" Type="http://schemas.openxmlformats.org/officeDocument/2006/relationships/customXml" Target="../ink/ink69.xml"/><Relationship Id="rId63" Type="http://schemas.openxmlformats.org/officeDocument/2006/relationships/customXml" Target="../ink/ink77.xml"/><Relationship Id="rId68" Type="http://schemas.openxmlformats.org/officeDocument/2006/relationships/image" Target="../media/image172.png"/><Relationship Id="rId84" Type="http://schemas.openxmlformats.org/officeDocument/2006/relationships/image" Target="../media/image180.png"/><Relationship Id="rId89" Type="http://schemas.openxmlformats.org/officeDocument/2006/relationships/customXml" Target="../ink/ink90.xml"/><Relationship Id="rId16" Type="http://schemas.openxmlformats.org/officeDocument/2006/relationships/image" Target="../media/image1460.png"/><Relationship Id="rId107" Type="http://schemas.openxmlformats.org/officeDocument/2006/relationships/customXml" Target="../ink/ink99.xml"/><Relationship Id="rId11" Type="http://schemas.openxmlformats.org/officeDocument/2006/relationships/customXml" Target="../ink/ink51.xml"/><Relationship Id="rId32" Type="http://schemas.openxmlformats.org/officeDocument/2006/relationships/image" Target="../media/image154.png"/><Relationship Id="rId37" Type="http://schemas.openxmlformats.org/officeDocument/2006/relationships/customXml" Target="../ink/ink64.xml"/><Relationship Id="rId53" Type="http://schemas.openxmlformats.org/officeDocument/2006/relationships/customXml" Target="../ink/ink72.xml"/><Relationship Id="rId58" Type="http://schemas.openxmlformats.org/officeDocument/2006/relationships/image" Target="../media/image167.png"/><Relationship Id="rId74" Type="http://schemas.openxmlformats.org/officeDocument/2006/relationships/image" Target="../media/image175.png"/><Relationship Id="rId79" Type="http://schemas.openxmlformats.org/officeDocument/2006/relationships/customXml" Target="../ink/ink85.xml"/><Relationship Id="rId102" Type="http://schemas.openxmlformats.org/officeDocument/2006/relationships/image" Target="../media/image189.png"/><Relationship Id="rId5" Type="http://schemas.openxmlformats.org/officeDocument/2006/relationships/image" Target="../media/image148.png"/><Relationship Id="rId90" Type="http://schemas.openxmlformats.org/officeDocument/2006/relationships/image" Target="../media/image183.png"/><Relationship Id="rId95" Type="http://schemas.openxmlformats.org/officeDocument/2006/relationships/customXml" Target="../ink/ink93.xml"/><Relationship Id="rId22" Type="http://schemas.openxmlformats.org/officeDocument/2006/relationships/image" Target="../media/image1490.png"/><Relationship Id="rId27" Type="http://schemas.openxmlformats.org/officeDocument/2006/relationships/customXml" Target="../ink/ink59.xml"/><Relationship Id="rId43" Type="http://schemas.openxmlformats.org/officeDocument/2006/relationships/customXml" Target="../ink/ink67.xml"/><Relationship Id="rId48" Type="http://schemas.openxmlformats.org/officeDocument/2006/relationships/image" Target="../media/image162.png"/><Relationship Id="rId64" Type="http://schemas.openxmlformats.org/officeDocument/2006/relationships/image" Target="../media/image170.png"/><Relationship Id="rId69" Type="http://schemas.openxmlformats.org/officeDocument/2006/relationships/customXml" Target="../ink/ink80.xml"/><Relationship Id="rId80" Type="http://schemas.openxmlformats.org/officeDocument/2006/relationships/image" Target="../media/image178.png"/><Relationship Id="rId85" Type="http://schemas.openxmlformats.org/officeDocument/2006/relationships/customXml" Target="../ink/ink88.xml"/><Relationship Id="rId12" Type="http://schemas.openxmlformats.org/officeDocument/2006/relationships/image" Target="../media/image1450.png"/><Relationship Id="rId17" Type="http://schemas.openxmlformats.org/officeDocument/2006/relationships/image" Target="../media/image151.png"/><Relationship Id="rId33" Type="http://schemas.openxmlformats.org/officeDocument/2006/relationships/customXml" Target="../ink/ink62.xml"/><Relationship Id="rId38" Type="http://schemas.openxmlformats.org/officeDocument/2006/relationships/image" Target="../media/image157.png"/><Relationship Id="rId59" Type="http://schemas.openxmlformats.org/officeDocument/2006/relationships/customXml" Target="../ink/ink75.xml"/><Relationship Id="rId103" Type="http://schemas.openxmlformats.org/officeDocument/2006/relationships/customXml" Target="../ink/ink97.xml"/><Relationship Id="rId108" Type="http://schemas.openxmlformats.org/officeDocument/2006/relationships/image" Target="../media/image192.png"/><Relationship Id="rId54" Type="http://schemas.openxmlformats.org/officeDocument/2006/relationships/image" Target="../media/image165.png"/><Relationship Id="rId70" Type="http://schemas.openxmlformats.org/officeDocument/2006/relationships/image" Target="../media/image173.png"/><Relationship Id="rId75" Type="http://schemas.openxmlformats.org/officeDocument/2006/relationships/customXml" Target="../ink/ink83.xml"/><Relationship Id="rId91" Type="http://schemas.openxmlformats.org/officeDocument/2006/relationships/customXml" Target="../ink/ink91.xml"/><Relationship Id="rId96" Type="http://schemas.openxmlformats.org/officeDocument/2006/relationships/image" Target="../media/image18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9.png"/><Relationship Id="rId15" Type="http://schemas.openxmlformats.org/officeDocument/2006/relationships/customXml" Target="../ink/ink54.xml"/><Relationship Id="rId23" Type="http://schemas.openxmlformats.org/officeDocument/2006/relationships/customXml" Target="../ink/ink57.xml"/><Relationship Id="rId28" Type="http://schemas.openxmlformats.org/officeDocument/2006/relationships/image" Target="../media/image1520.png"/><Relationship Id="rId36" Type="http://schemas.openxmlformats.org/officeDocument/2006/relationships/image" Target="../media/image156.png"/><Relationship Id="rId49" Type="http://schemas.openxmlformats.org/officeDocument/2006/relationships/customXml" Target="../ink/ink70.xml"/><Relationship Id="rId57" Type="http://schemas.openxmlformats.org/officeDocument/2006/relationships/customXml" Target="../ink/ink74.xml"/><Relationship Id="rId106" Type="http://schemas.openxmlformats.org/officeDocument/2006/relationships/image" Target="../media/image191.png"/><Relationship Id="rId10" Type="http://schemas.openxmlformats.org/officeDocument/2006/relationships/image" Target="../media/image1440.png"/><Relationship Id="rId31" Type="http://schemas.openxmlformats.org/officeDocument/2006/relationships/customXml" Target="../ink/ink61.xml"/><Relationship Id="rId44" Type="http://schemas.openxmlformats.org/officeDocument/2006/relationships/image" Target="../media/image160.png"/><Relationship Id="rId52" Type="http://schemas.openxmlformats.org/officeDocument/2006/relationships/image" Target="../media/image164.png"/><Relationship Id="rId60" Type="http://schemas.openxmlformats.org/officeDocument/2006/relationships/image" Target="../media/image168.png"/><Relationship Id="rId65" Type="http://schemas.openxmlformats.org/officeDocument/2006/relationships/customXml" Target="../ink/ink78.xml"/><Relationship Id="rId73" Type="http://schemas.openxmlformats.org/officeDocument/2006/relationships/customXml" Target="../ink/ink82.xml"/><Relationship Id="rId78" Type="http://schemas.openxmlformats.org/officeDocument/2006/relationships/image" Target="../media/image177.png"/><Relationship Id="rId81" Type="http://schemas.openxmlformats.org/officeDocument/2006/relationships/customXml" Target="../ink/ink86.xml"/><Relationship Id="rId86" Type="http://schemas.openxmlformats.org/officeDocument/2006/relationships/image" Target="../media/image181.png"/><Relationship Id="rId94" Type="http://schemas.openxmlformats.org/officeDocument/2006/relationships/image" Target="../media/image185.png"/><Relationship Id="rId99" Type="http://schemas.openxmlformats.org/officeDocument/2006/relationships/customXml" Target="../ink/ink95.xml"/><Relationship Id="rId101" Type="http://schemas.openxmlformats.org/officeDocument/2006/relationships/customXml" Target="../ink/ink96.xml"/><Relationship Id="rId4" Type="http://schemas.microsoft.com/office/2007/relationships/hdphoto" Target="../media/hdphoto1.wdp"/><Relationship Id="rId9" Type="http://schemas.openxmlformats.org/officeDocument/2006/relationships/customXml" Target="../ink/ink50.xml"/><Relationship Id="rId13" Type="http://schemas.openxmlformats.org/officeDocument/2006/relationships/customXml" Target="../ink/ink52.xml"/><Relationship Id="rId18" Type="http://schemas.openxmlformats.org/officeDocument/2006/relationships/image" Target="../media/image152.png"/><Relationship Id="rId39" Type="http://schemas.openxmlformats.org/officeDocument/2006/relationships/customXml" Target="../ink/ink65.xml"/><Relationship Id="rId109" Type="http://schemas.openxmlformats.org/officeDocument/2006/relationships/customXml" Target="../ink/ink100.xml"/><Relationship Id="rId34" Type="http://schemas.openxmlformats.org/officeDocument/2006/relationships/image" Target="../media/image155.png"/><Relationship Id="rId50" Type="http://schemas.openxmlformats.org/officeDocument/2006/relationships/image" Target="../media/image163.png"/><Relationship Id="rId55" Type="http://schemas.openxmlformats.org/officeDocument/2006/relationships/customXml" Target="../ink/ink73.xml"/><Relationship Id="rId76" Type="http://schemas.openxmlformats.org/officeDocument/2006/relationships/image" Target="../media/image176.png"/><Relationship Id="rId97" Type="http://schemas.openxmlformats.org/officeDocument/2006/relationships/customXml" Target="../ink/ink94.xml"/><Relationship Id="rId104" Type="http://schemas.openxmlformats.org/officeDocument/2006/relationships/image" Target="../media/image190.png"/><Relationship Id="rId7" Type="http://schemas.microsoft.com/office/2007/relationships/hdphoto" Target="../media/hdphoto2.wdp"/><Relationship Id="rId71" Type="http://schemas.openxmlformats.org/officeDocument/2006/relationships/customXml" Target="../ink/ink81.xml"/><Relationship Id="rId92" Type="http://schemas.openxmlformats.org/officeDocument/2006/relationships/image" Target="../media/image184.png"/><Relationship Id="rId2" Type="http://schemas.openxmlformats.org/officeDocument/2006/relationships/notesSlide" Target="../notesSlides/notesSlide25.xml"/><Relationship Id="rId29" Type="http://schemas.openxmlformats.org/officeDocument/2006/relationships/customXml" Target="../ink/ink60.xml"/><Relationship Id="rId24" Type="http://schemas.openxmlformats.org/officeDocument/2006/relationships/image" Target="../media/image1500.png"/><Relationship Id="rId40" Type="http://schemas.openxmlformats.org/officeDocument/2006/relationships/image" Target="../media/image158.png"/><Relationship Id="rId45" Type="http://schemas.openxmlformats.org/officeDocument/2006/relationships/customXml" Target="../ink/ink68.xml"/><Relationship Id="rId66" Type="http://schemas.openxmlformats.org/officeDocument/2006/relationships/image" Target="../media/image171.png"/><Relationship Id="rId87" Type="http://schemas.openxmlformats.org/officeDocument/2006/relationships/customXml" Target="../ink/ink89.xml"/><Relationship Id="rId110" Type="http://schemas.openxmlformats.org/officeDocument/2006/relationships/customXml" Target="../ink/ink101.xml"/><Relationship Id="rId61" Type="http://schemas.openxmlformats.org/officeDocument/2006/relationships/customXml" Target="../ink/ink76.xml"/><Relationship Id="rId82" Type="http://schemas.openxmlformats.org/officeDocument/2006/relationships/image" Target="../media/image179.png"/><Relationship Id="rId19" Type="http://schemas.openxmlformats.org/officeDocument/2006/relationships/customXml" Target="../ink/ink55.xml"/><Relationship Id="rId14" Type="http://schemas.openxmlformats.org/officeDocument/2006/relationships/customXml" Target="../ink/ink53.xml"/><Relationship Id="rId30" Type="http://schemas.openxmlformats.org/officeDocument/2006/relationships/image" Target="../media/image153.png"/><Relationship Id="rId35" Type="http://schemas.openxmlformats.org/officeDocument/2006/relationships/customXml" Target="../ink/ink63.xml"/><Relationship Id="rId56" Type="http://schemas.openxmlformats.org/officeDocument/2006/relationships/image" Target="../media/image166.png"/><Relationship Id="rId77" Type="http://schemas.openxmlformats.org/officeDocument/2006/relationships/customXml" Target="../ink/ink84.xml"/><Relationship Id="rId100" Type="http://schemas.openxmlformats.org/officeDocument/2006/relationships/image" Target="../media/image188.png"/><Relationship Id="rId105" Type="http://schemas.openxmlformats.org/officeDocument/2006/relationships/customXml" Target="../ink/ink98.xml"/><Relationship Id="rId8" Type="http://schemas.openxmlformats.org/officeDocument/2006/relationships/image" Target="../media/image150.png"/><Relationship Id="rId51" Type="http://schemas.openxmlformats.org/officeDocument/2006/relationships/customXml" Target="../ink/ink71.xml"/><Relationship Id="rId72" Type="http://schemas.openxmlformats.org/officeDocument/2006/relationships/image" Target="../media/image174.png"/><Relationship Id="rId93" Type="http://schemas.openxmlformats.org/officeDocument/2006/relationships/customXml" Target="../ink/ink92.xml"/><Relationship Id="rId98" Type="http://schemas.openxmlformats.org/officeDocument/2006/relationships/image" Target="../media/image187.png"/><Relationship Id="rId3" Type="http://schemas.openxmlformats.org/officeDocument/2006/relationships/image" Target="../media/image147.png"/><Relationship Id="rId25" Type="http://schemas.openxmlformats.org/officeDocument/2006/relationships/customXml" Target="../ink/ink58.xml"/><Relationship Id="rId46" Type="http://schemas.openxmlformats.org/officeDocument/2006/relationships/image" Target="../media/image161.png"/><Relationship Id="rId67" Type="http://schemas.openxmlformats.org/officeDocument/2006/relationships/customXml" Target="../ink/ink79.xml"/><Relationship Id="rId20" Type="http://schemas.openxmlformats.org/officeDocument/2006/relationships/image" Target="../media/image1480.png"/><Relationship Id="rId41" Type="http://schemas.openxmlformats.org/officeDocument/2006/relationships/customXml" Target="../ink/ink66.xml"/><Relationship Id="rId62" Type="http://schemas.openxmlformats.org/officeDocument/2006/relationships/image" Target="../media/image169.png"/><Relationship Id="rId83" Type="http://schemas.openxmlformats.org/officeDocument/2006/relationships/customXml" Target="../ink/ink87.xml"/><Relationship Id="rId88" Type="http://schemas.openxmlformats.org/officeDocument/2006/relationships/image" Target="../media/image182.png"/><Relationship Id="rId111" Type="http://schemas.openxmlformats.org/officeDocument/2006/relationships/customXml" Target="../ink/ink10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3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svg"/><Relationship Id="rId5" Type="http://schemas.openxmlformats.org/officeDocument/2006/relationships/image" Target="../media/image70.svg"/><Relationship Id="rId4" Type="http://schemas.openxmlformats.org/officeDocument/2006/relationships/image" Target="../media/image6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0.png"/><Relationship Id="rId3" Type="http://schemas.openxmlformats.org/officeDocument/2006/relationships/image" Target="../media/image196.png"/><Relationship Id="rId7" Type="http://schemas.openxmlformats.org/officeDocument/2006/relationships/customXml" Target="../ink/ink10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97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3.png"/><Relationship Id="rId26" Type="http://schemas.openxmlformats.org/officeDocument/2006/relationships/customXml" Target="../ink/ink108.xml"/><Relationship Id="rId3" Type="http://schemas.openxmlformats.org/officeDocument/2006/relationships/image" Target="../media/image201.png"/><Relationship Id="rId21" Type="http://schemas.openxmlformats.org/officeDocument/2006/relationships/customXml" Target="../ink/ink106.xml"/><Relationship Id="rId34" Type="http://schemas.openxmlformats.org/officeDocument/2006/relationships/customXml" Target="../ink/ink112.xml"/><Relationship Id="rId25" Type="http://schemas.openxmlformats.org/officeDocument/2006/relationships/image" Target="../media/image1990.png"/><Relationship Id="rId33" Type="http://schemas.openxmlformats.org/officeDocument/2006/relationships/image" Target="../media/image2060.png"/><Relationship Id="rId2" Type="http://schemas.openxmlformats.org/officeDocument/2006/relationships/notesSlide" Target="../notesSlides/notesSlide29.xml"/><Relationship Id="rId20" Type="http://schemas.openxmlformats.org/officeDocument/2006/relationships/image" Target="../media/image204.png"/><Relationship Id="rId29" Type="http://schemas.openxmlformats.org/officeDocument/2006/relationships/image" Target="../media/image2010.png"/><Relationship Id="rId1" Type="http://schemas.openxmlformats.org/officeDocument/2006/relationships/slideLayout" Target="../slideLayouts/slideLayout18.xml"/><Relationship Id="rId24" Type="http://schemas.openxmlformats.org/officeDocument/2006/relationships/customXml" Target="../ink/ink107.xml"/><Relationship Id="rId32" Type="http://schemas.openxmlformats.org/officeDocument/2006/relationships/customXml" Target="../ink/ink111.xml"/><Relationship Id="rId5" Type="http://schemas.openxmlformats.org/officeDocument/2006/relationships/customXml" Target="../ink/ink104.xml"/><Relationship Id="rId23" Type="http://schemas.openxmlformats.org/officeDocument/2006/relationships/image" Target="../media/image206.png"/><Relationship Id="rId28" Type="http://schemas.openxmlformats.org/officeDocument/2006/relationships/customXml" Target="../ink/ink109.xml"/><Relationship Id="rId19" Type="http://schemas.openxmlformats.org/officeDocument/2006/relationships/customXml" Target="../ink/ink105.xml"/><Relationship Id="rId31" Type="http://schemas.openxmlformats.org/officeDocument/2006/relationships/image" Target="../media/image2020.png"/><Relationship Id="rId4" Type="http://schemas.openxmlformats.org/officeDocument/2006/relationships/image" Target="../media/image202.png"/><Relationship Id="rId22" Type="http://schemas.openxmlformats.org/officeDocument/2006/relationships/image" Target="../media/image205.png"/><Relationship Id="rId27" Type="http://schemas.openxmlformats.org/officeDocument/2006/relationships/image" Target="../media/image2000.png"/><Relationship Id="rId30" Type="http://schemas.openxmlformats.org/officeDocument/2006/relationships/customXml" Target="../ink/ink110.xml"/><Relationship Id="rId35" Type="http://schemas.openxmlformats.org/officeDocument/2006/relationships/customXml" Target="../ink/ink11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" Type="http://schemas.openxmlformats.org/officeDocument/2006/relationships/customXml" Target="../ink/ink25.xml"/><Relationship Id="rId21" Type="http://schemas.openxmlformats.org/officeDocument/2006/relationships/customXml" Target="../ink/ink30.xml"/><Relationship Id="rId34" Type="http://schemas.openxmlformats.org/officeDocument/2006/relationships/customXml" Target="../ink/ink37.xml"/><Relationship Id="rId7" Type="http://schemas.openxmlformats.org/officeDocument/2006/relationships/image" Target="../media/image37.png"/><Relationship Id="rId12" Type="http://schemas.openxmlformats.org/officeDocument/2006/relationships/image" Target="../media/image48.png"/><Relationship Id="rId17" Type="http://schemas.openxmlformats.org/officeDocument/2006/relationships/customXml" Target="../ink/ink28.xml"/><Relationship Id="rId25" Type="http://schemas.openxmlformats.org/officeDocument/2006/relationships/customXml" Target="../ink/ink32.xml"/><Relationship Id="rId33" Type="http://schemas.openxmlformats.org/officeDocument/2006/relationships/customXml" Target="../ink/ink3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customXml" Target="../ink/ink3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32" Type="http://schemas.openxmlformats.org/officeDocument/2006/relationships/image" Target="../media/image63.png"/><Relationship Id="rId5" Type="http://schemas.openxmlformats.org/officeDocument/2006/relationships/image" Target="../media/image35.png"/><Relationship Id="rId15" Type="http://schemas.openxmlformats.org/officeDocument/2006/relationships/customXml" Target="../ink/ink27.xml"/><Relationship Id="rId23" Type="http://schemas.openxmlformats.org/officeDocument/2006/relationships/customXml" Target="../ink/ink31.xml"/><Relationship Id="rId28" Type="http://schemas.openxmlformats.org/officeDocument/2006/relationships/image" Target="../media/image61.png"/><Relationship Id="rId10" Type="http://schemas.openxmlformats.org/officeDocument/2006/relationships/image" Target="../media/image46.png"/><Relationship Id="rId19" Type="http://schemas.openxmlformats.org/officeDocument/2006/relationships/customXml" Target="../ink/ink29.xml"/><Relationship Id="rId31" Type="http://schemas.openxmlformats.org/officeDocument/2006/relationships/customXml" Target="../ink/ink35.xml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Relationship Id="rId27" Type="http://schemas.openxmlformats.org/officeDocument/2006/relationships/customXml" Target="../ink/ink33.xml"/><Relationship Id="rId30" Type="http://schemas.openxmlformats.org/officeDocument/2006/relationships/image" Target="../media/image62.png"/><Relationship Id="rId35" Type="http://schemas.openxmlformats.org/officeDocument/2006/relationships/image" Target="../media/image64.png"/><Relationship Id="rId8" Type="http://schemas.openxmlformats.org/officeDocument/2006/relationships/customXml" Target="../ink/ink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4.png"/><Relationship Id="rId18" Type="http://schemas.openxmlformats.org/officeDocument/2006/relationships/image" Target="../media/image212.png"/><Relationship Id="rId3" Type="http://schemas.openxmlformats.org/officeDocument/2006/relationships/image" Target="../media/image52.png"/><Relationship Id="rId21" Type="http://schemas.openxmlformats.org/officeDocument/2006/relationships/image" Target="../media/image68.png"/><Relationship Id="rId7" Type="http://schemas.openxmlformats.org/officeDocument/2006/relationships/customXml" Target="../ink/ink115.xml"/><Relationship Id="rId12" Type="http://schemas.openxmlformats.org/officeDocument/2006/relationships/image" Target="../media/image72.png"/><Relationship Id="rId17" Type="http://schemas.openxmlformats.org/officeDocument/2006/relationships/customXml" Target="../ink/ink118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7.png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11" Type="http://schemas.openxmlformats.org/officeDocument/2006/relationships/customXml" Target="../ink/ink117.xml"/><Relationship Id="rId5" Type="http://schemas.openxmlformats.org/officeDocument/2006/relationships/customXml" Target="../ink/ink114.xml"/><Relationship Id="rId15" Type="http://schemas.openxmlformats.org/officeDocument/2006/relationships/image" Target="../media/image66.jpeg"/><Relationship Id="rId10" Type="http://schemas.openxmlformats.org/officeDocument/2006/relationships/image" Target="../media/image71.png"/><Relationship Id="rId19" Type="http://schemas.openxmlformats.org/officeDocument/2006/relationships/customXml" Target="../ink/ink119.xml"/><Relationship Id="rId4" Type="http://schemas.openxmlformats.org/officeDocument/2006/relationships/image" Target="../media/image53.png"/><Relationship Id="rId9" Type="http://schemas.openxmlformats.org/officeDocument/2006/relationships/customXml" Target="../ink/ink116.xml"/><Relationship Id="rId1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4.png"/><Relationship Id="rId18" Type="http://schemas.openxmlformats.org/officeDocument/2006/relationships/customXml" Target="../ink/ink42.xml"/><Relationship Id="rId3" Type="http://schemas.openxmlformats.org/officeDocument/2006/relationships/image" Target="../media/image52.png"/><Relationship Id="rId21" Type="http://schemas.openxmlformats.org/officeDocument/2006/relationships/image" Target="../media/image78.png"/><Relationship Id="rId7" Type="http://schemas.openxmlformats.org/officeDocument/2006/relationships/customXml" Target="../ink/ink39.xml"/><Relationship Id="rId12" Type="http://schemas.openxmlformats.org/officeDocument/2006/relationships/image" Target="../media/image72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7.png"/><Relationship Id="rId20" Type="http://schemas.openxmlformats.org/officeDocument/2006/relationships/customXml" Target="../ink/ink4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11" Type="http://schemas.openxmlformats.org/officeDocument/2006/relationships/customXml" Target="../ink/ink41.xml"/><Relationship Id="rId5" Type="http://schemas.openxmlformats.org/officeDocument/2006/relationships/customXml" Target="../ink/ink38.xml"/><Relationship Id="rId15" Type="http://schemas.openxmlformats.org/officeDocument/2006/relationships/image" Target="../media/image66.jpeg"/><Relationship Id="rId10" Type="http://schemas.openxmlformats.org/officeDocument/2006/relationships/image" Target="../media/image71.png"/><Relationship Id="rId19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customXml" Target="../ink/ink40.xml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svg"/><Relationship Id="rId4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using a microscope&#10;&#10;AI-generated content may be incorrect.">
            <a:extLst>
              <a:ext uri="{FF2B5EF4-FFF2-40B4-BE49-F238E27FC236}">
                <a16:creationId xmlns:a16="http://schemas.microsoft.com/office/drawing/2014/main" id="{6CEE5456-AF8A-96CF-AC2D-50E6A5F77C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E2843-A67A-25A9-7AB3-A529DA7BC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 dirty="0"/>
              <a:t>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F0BBE-E865-62DD-5871-713D8D8B0B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noProof="0" dirty="0"/>
              <a:t>Version 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24EAFF-EA00-8470-2765-8A109E4C27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noProof="0" dirty="0"/>
              <a:t>Particles of Matter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75832A-F180-4244-A5E1-F086D3AD1D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noProof="0" dirty="0"/>
              <a:t>Chemistry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7E7EA-E006-617B-C7A5-6A730F04AD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noProof="0" dirty="0"/>
              <a:t>Lesson 1 Part B</a:t>
            </a:r>
          </a:p>
        </p:txBody>
      </p:sp>
    </p:spTree>
    <p:extLst>
      <p:ext uri="{BB962C8B-B14F-4D97-AF65-F5344CB8AC3E}">
        <p14:creationId xmlns:p14="http://schemas.microsoft.com/office/powerpoint/2010/main" val="248745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57E4E-8E62-CFE7-B70B-BBDF2282D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94593-8147-24D5-ACAA-1214FC72A2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2613" y="189652"/>
            <a:ext cx="4079300" cy="65667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5E0DF6-310E-1F70-B68F-BEF8EDCB5842}"/>
              </a:ext>
            </a:extLst>
          </p:cNvPr>
          <p:cNvGrpSpPr/>
          <p:nvPr/>
        </p:nvGrpSpPr>
        <p:grpSpPr>
          <a:xfrm>
            <a:off x="6544965" y="3227986"/>
            <a:ext cx="1746364" cy="2742619"/>
            <a:chOff x="1182531" y="2717583"/>
            <a:chExt cx="2269440" cy="3564093"/>
          </a:xfrm>
        </p:grpSpPr>
        <p:sp>
          <p:nvSpPr>
            <p:cNvPr id="6" name="Triangle 3">
              <a:extLst>
                <a:ext uri="{FF2B5EF4-FFF2-40B4-BE49-F238E27FC236}">
                  <a16:creationId xmlns:a16="http://schemas.microsoft.com/office/drawing/2014/main" id="{231660B8-D169-259E-5148-C239B9CF92C4}"/>
                </a:ext>
              </a:extLst>
            </p:cNvPr>
            <p:cNvSpPr/>
            <p:nvPr/>
          </p:nvSpPr>
          <p:spPr>
            <a:xfrm rot="9117517">
              <a:off x="2113182" y="3822423"/>
              <a:ext cx="1338789" cy="2459253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0A61FFF-0FC1-7323-733E-8272D5359BE7}"/>
                </a:ext>
              </a:extLst>
            </p:cNvPr>
            <p:cNvSpPr/>
            <p:nvPr/>
          </p:nvSpPr>
          <p:spPr>
            <a:xfrm>
              <a:off x="1182531" y="2717583"/>
              <a:ext cx="1658640" cy="1665327"/>
            </a:xfrm>
            <a:prstGeom prst="ellipse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0887" t="-22490" r="-19635" b="-8032"/>
              </a:stretch>
            </a:blip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Donut 6">
            <a:extLst>
              <a:ext uri="{FF2B5EF4-FFF2-40B4-BE49-F238E27FC236}">
                <a16:creationId xmlns:a16="http://schemas.microsoft.com/office/drawing/2014/main" id="{C7C66787-8462-BB0E-4A41-17845A2EF08A}"/>
              </a:ext>
            </a:extLst>
          </p:cNvPr>
          <p:cNvSpPr/>
          <p:nvPr/>
        </p:nvSpPr>
        <p:spPr>
          <a:xfrm>
            <a:off x="6512139" y="3176693"/>
            <a:ext cx="1321476" cy="1321476"/>
          </a:xfrm>
          <a:prstGeom prst="donut">
            <a:avLst>
              <a:gd name="adj" fmla="val 518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noProof="0" dirty="0">
              <a:solidFill>
                <a:schemeClr val="tx2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393BAE5-9117-4B48-7B25-4AB822E38710}"/>
              </a:ext>
            </a:extLst>
          </p:cNvPr>
          <p:cNvSpPr/>
          <p:nvPr/>
        </p:nvSpPr>
        <p:spPr>
          <a:xfrm rot="-10800000">
            <a:off x="4730777" y="382662"/>
            <a:ext cx="4262971" cy="4467396"/>
          </a:xfrm>
          <a:custGeom>
            <a:avLst/>
            <a:gdLst/>
            <a:ahLst/>
            <a:cxnLst/>
            <a:rect l="l" t="t" r="r" b="b"/>
            <a:pathLst>
              <a:path w="4595043" h="3989832">
                <a:moveTo>
                  <a:pt x="0" y="0"/>
                </a:moveTo>
                <a:lnTo>
                  <a:pt x="4595044" y="0"/>
                </a:lnTo>
                <a:lnTo>
                  <a:pt x="4595044" y="3989832"/>
                </a:lnTo>
                <a:lnTo>
                  <a:pt x="0" y="39898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8562BF-BD91-D482-ABFB-1CB8418E34F6}"/>
              </a:ext>
            </a:extLst>
          </p:cNvPr>
          <p:cNvSpPr/>
          <p:nvPr/>
        </p:nvSpPr>
        <p:spPr>
          <a:xfrm>
            <a:off x="4478388" y="0"/>
            <a:ext cx="4665612" cy="6858000"/>
          </a:xfrm>
          <a:custGeom>
            <a:avLst/>
            <a:gdLst>
              <a:gd name="connsiteX0" fmla="*/ 387131 w 5074456"/>
              <a:gd name="connsiteY0" fmla="*/ 457200 h 7315200"/>
              <a:gd name="connsiteX1" fmla="*/ 387131 w 5074456"/>
              <a:gd name="connsiteY1" fmla="*/ 6858000 h 7315200"/>
              <a:gd name="connsiteX2" fmla="*/ 4730531 w 5074456"/>
              <a:gd name="connsiteY2" fmla="*/ 6858000 h 7315200"/>
              <a:gd name="connsiteX3" fmla="*/ 4730531 w 5074456"/>
              <a:gd name="connsiteY3" fmla="*/ 457200 h 7315200"/>
              <a:gd name="connsiteX4" fmla="*/ 0 w 5074456"/>
              <a:gd name="connsiteY4" fmla="*/ 0 h 7315200"/>
              <a:gd name="connsiteX5" fmla="*/ 5074456 w 5074456"/>
              <a:gd name="connsiteY5" fmla="*/ 0 h 7315200"/>
              <a:gd name="connsiteX6" fmla="*/ 5074456 w 5074456"/>
              <a:gd name="connsiteY6" fmla="*/ 7315200 h 7315200"/>
              <a:gd name="connsiteX7" fmla="*/ 0 w 5074456"/>
              <a:gd name="connsiteY7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4456" h="7315200">
                <a:moveTo>
                  <a:pt x="387131" y="457200"/>
                </a:moveTo>
                <a:lnTo>
                  <a:pt x="387131" y="6858000"/>
                </a:lnTo>
                <a:lnTo>
                  <a:pt x="4730531" y="6858000"/>
                </a:lnTo>
                <a:lnTo>
                  <a:pt x="4730531" y="457200"/>
                </a:lnTo>
                <a:close/>
                <a:moveTo>
                  <a:pt x="0" y="0"/>
                </a:moveTo>
                <a:lnTo>
                  <a:pt x="5074456" y="0"/>
                </a:lnTo>
                <a:lnTo>
                  <a:pt x="5074456" y="7315200"/>
                </a:lnTo>
                <a:lnTo>
                  <a:pt x="0" y="7315200"/>
                </a:lnTo>
                <a:close/>
              </a:path>
            </a:pathLst>
          </a:custGeom>
          <a:solidFill>
            <a:srgbClr val="FDD4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5CB7A-29F5-9AD0-6DD0-21A6C6555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680" y="0"/>
            <a:ext cx="1168400" cy="6858000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EA2B148-8577-521B-E6A5-65BFB2E43C31}"/>
              </a:ext>
            </a:extLst>
          </p:cNvPr>
          <p:cNvSpPr/>
          <p:nvPr/>
        </p:nvSpPr>
        <p:spPr>
          <a:xfrm rot="21161239">
            <a:off x="5664908" y="792973"/>
            <a:ext cx="1605177" cy="387280"/>
          </a:xfrm>
          <a:prstGeom prst="parallelogram">
            <a:avLst/>
          </a:prstGeom>
          <a:solidFill>
            <a:srgbClr val="FDD402"/>
          </a:solidFill>
          <a:ln>
            <a:solidFill>
              <a:srgbClr val="FDD4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743D59B-CB72-952D-9E34-8778B54BED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0000">
            <a:off x="5840874" y="628589"/>
            <a:ext cx="1253246" cy="7049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A03DFB-BE04-9A16-EA1D-40BCF4DF52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80000">
            <a:off x="5126562" y="905763"/>
            <a:ext cx="3369262" cy="18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4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640D9-9D73-2906-7856-AF7E87988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575AC7DE-26AF-C362-1F0F-548C2260EA06}"/>
              </a:ext>
            </a:extLst>
          </p:cNvPr>
          <p:cNvSpPr/>
          <p:nvPr/>
        </p:nvSpPr>
        <p:spPr>
          <a:xfrm>
            <a:off x="431800" y="411480"/>
            <a:ext cx="8273687" cy="5586694"/>
          </a:xfrm>
          <a:custGeom>
            <a:avLst/>
            <a:gdLst/>
            <a:ahLst/>
            <a:cxnLst/>
            <a:rect l="l" t="t" r="r" b="b"/>
            <a:pathLst>
              <a:path w="7158606" h="5852160">
                <a:moveTo>
                  <a:pt x="0" y="0"/>
                </a:moveTo>
                <a:lnTo>
                  <a:pt x="7158606" y="0"/>
                </a:lnTo>
                <a:lnTo>
                  <a:pt x="715860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B8098E-B397-A6B6-60D2-080AE2B1CE4C}"/>
              </a:ext>
            </a:extLst>
          </p:cNvPr>
          <p:cNvSpPr/>
          <p:nvPr/>
        </p:nvSpPr>
        <p:spPr>
          <a:xfrm>
            <a:off x="4575066" y="4856698"/>
            <a:ext cx="4155295" cy="1740952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t"/>
          <a:lstStyle/>
          <a:p>
            <a:pPr defTabSz="914428">
              <a:lnSpc>
                <a:spcPts val="2888"/>
              </a:lnSpc>
            </a:pPr>
            <a:r>
              <a:rPr lang="en-AU" dirty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If it could be broken even smaller, it would reach pieces too </a:t>
            </a:r>
            <a:r>
              <a:rPr lang="en-AU" noProof="0" dirty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tiny to see. Those smallest invisible pieces are what scientists call </a:t>
            </a:r>
            <a:r>
              <a:rPr lang="en-AU" b="1" noProof="0" dirty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particles</a:t>
            </a:r>
            <a:r>
              <a:rPr lang="en-AU" noProof="0" dirty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.</a:t>
            </a:r>
            <a:endParaRPr lang="en-AU" i="0" noProof="0" dirty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51D2F-1C6E-06DE-2B71-AF6D79923FE3}"/>
              </a:ext>
            </a:extLst>
          </p:cNvPr>
          <p:cNvSpPr/>
          <p:nvPr/>
        </p:nvSpPr>
        <p:spPr>
          <a:xfrm>
            <a:off x="408245" y="4856698"/>
            <a:ext cx="4175298" cy="1740952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 defTabSz="914428">
              <a:lnSpc>
                <a:spcPts val="2888"/>
              </a:lnSpc>
            </a:pPr>
            <a:r>
              <a:rPr lang="en-AU" noProof="0" dirty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A biscuit is matter because it has mass and takes up space. When broken into smaller and smaller pieces, each piece is still a biscuit. </a:t>
            </a:r>
            <a:endParaRPr lang="en-AU" i="0" noProof="0" dirty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pic>
        <p:nvPicPr>
          <p:cNvPr id="11" name="Picture 10" descr="A close up of a cookie&#10;&#10;AI-generated content may be incorrect.">
            <a:extLst>
              <a:ext uri="{FF2B5EF4-FFF2-40B4-BE49-F238E27FC236}">
                <a16:creationId xmlns:a16="http://schemas.microsoft.com/office/drawing/2014/main" id="{DC10C8C5-66A5-5EEF-C7CF-80F7934904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6282" y="1584958"/>
            <a:ext cx="2118479" cy="227541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1117222-3C96-BF86-1EF5-60D520BF7FFB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close up of a cookie&#10;&#10;AI-generated content may be incorrect.">
            <a:extLst>
              <a:ext uri="{FF2B5EF4-FFF2-40B4-BE49-F238E27FC236}">
                <a16:creationId xmlns:a16="http://schemas.microsoft.com/office/drawing/2014/main" id="{ABF3FC2A-DEF8-B945-CF13-65AB46698C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80686">
            <a:off x="4717706" y="2652056"/>
            <a:ext cx="1516052" cy="1418179"/>
          </a:xfrm>
          <a:prstGeom prst="rect">
            <a:avLst/>
          </a:prstGeom>
        </p:spPr>
      </p:pic>
      <p:pic>
        <p:nvPicPr>
          <p:cNvPr id="15" name="Picture 14" descr="A cookie with crumbs on it&#10;&#10;AI-generated content may be incorrect.">
            <a:extLst>
              <a:ext uri="{FF2B5EF4-FFF2-40B4-BE49-F238E27FC236}">
                <a16:creationId xmlns:a16="http://schemas.microsoft.com/office/drawing/2014/main" id="{52A645D8-FCF6-DD69-FE15-131689A9FC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97781">
            <a:off x="5484589" y="2128269"/>
            <a:ext cx="2336249" cy="14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C3A17-2118-FD05-0053-54BF5CB08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65F8053A-9732-47F3-8B9A-0F6D98622678}"/>
              </a:ext>
            </a:extLst>
          </p:cNvPr>
          <p:cNvSpPr/>
          <p:nvPr/>
        </p:nvSpPr>
        <p:spPr>
          <a:xfrm>
            <a:off x="431801" y="411479"/>
            <a:ext cx="8243888" cy="5897246"/>
          </a:xfrm>
          <a:custGeom>
            <a:avLst/>
            <a:gdLst/>
            <a:ahLst/>
            <a:cxnLst/>
            <a:rect l="l" t="t" r="r" b="b"/>
            <a:pathLst>
              <a:path w="7158606" h="5852160">
                <a:moveTo>
                  <a:pt x="0" y="0"/>
                </a:moveTo>
                <a:lnTo>
                  <a:pt x="7158606" y="0"/>
                </a:lnTo>
                <a:lnTo>
                  <a:pt x="715860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  <p:pic>
        <p:nvPicPr>
          <p:cNvPr id="9" name="Picture 8" descr="A close up of a cookie&#10;&#10;AI-generated content may be incorrect.">
            <a:extLst>
              <a:ext uri="{FF2B5EF4-FFF2-40B4-BE49-F238E27FC236}">
                <a16:creationId xmlns:a16="http://schemas.microsoft.com/office/drawing/2014/main" id="{AD506FF3-C590-C38E-455E-F9B37ADD22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80686">
            <a:off x="4717706" y="2652056"/>
            <a:ext cx="1516052" cy="1418179"/>
          </a:xfrm>
          <a:prstGeom prst="rect">
            <a:avLst/>
          </a:prstGeom>
        </p:spPr>
      </p:pic>
      <p:pic>
        <p:nvPicPr>
          <p:cNvPr id="10" name="Picture 9" descr="A cookie with crumbs on it&#10;&#10;AI-generated content may be incorrect.">
            <a:extLst>
              <a:ext uri="{FF2B5EF4-FFF2-40B4-BE49-F238E27FC236}">
                <a16:creationId xmlns:a16="http://schemas.microsoft.com/office/drawing/2014/main" id="{10FB0C6A-101B-B7AE-DF53-473F96F96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97781">
            <a:off x="5484589" y="2128269"/>
            <a:ext cx="2336249" cy="1454253"/>
          </a:xfrm>
          <a:prstGeom prst="rect">
            <a:avLst/>
          </a:prstGeom>
        </p:spPr>
      </p:pic>
      <p:pic>
        <p:nvPicPr>
          <p:cNvPr id="16" name="Picture 15" descr="A close up of a cookie&#10;&#10;AI-generated content may be incorrect.">
            <a:extLst>
              <a:ext uri="{FF2B5EF4-FFF2-40B4-BE49-F238E27FC236}">
                <a16:creationId xmlns:a16="http://schemas.microsoft.com/office/drawing/2014/main" id="{87AAAD29-8023-09C5-C2F9-6A094B57CC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7254" y="2540832"/>
            <a:ext cx="2118479" cy="2275417"/>
          </a:xfrm>
          <a:prstGeom prst="rect">
            <a:avLst/>
          </a:prstGeom>
        </p:spPr>
      </p:pic>
      <p:sp>
        <p:nvSpPr>
          <p:cNvPr id="12" name="Triangle 28">
            <a:extLst>
              <a:ext uri="{FF2B5EF4-FFF2-40B4-BE49-F238E27FC236}">
                <a16:creationId xmlns:a16="http://schemas.microsoft.com/office/drawing/2014/main" id="{8180AFAA-0A4E-E6CC-4D77-C9CCEAD8FE41}"/>
              </a:ext>
            </a:extLst>
          </p:cNvPr>
          <p:cNvSpPr/>
          <p:nvPr/>
        </p:nvSpPr>
        <p:spPr>
          <a:xfrm rot="7102557">
            <a:off x="4602279" y="1504259"/>
            <a:ext cx="1177459" cy="2259654"/>
          </a:xfrm>
          <a:prstGeom prst="triangle">
            <a:avLst>
              <a:gd name="adj" fmla="val 42177"/>
            </a:avLst>
          </a:prstGeom>
          <a:solidFill>
            <a:srgbClr val="FFFFFF">
              <a:alpha val="25098"/>
            </a:srgbClr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0" cap="none" spc="0" normalizeH="0" baseline="0" noProof="0" dirty="0">
              <a:ln>
                <a:noFill/>
              </a:ln>
              <a:solidFill>
                <a:srgbClr val="F99B27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40F933-D8FF-2A20-5D3F-5AE7A4A51536}"/>
              </a:ext>
            </a:extLst>
          </p:cNvPr>
          <p:cNvSpPr/>
          <p:nvPr/>
        </p:nvSpPr>
        <p:spPr>
          <a:xfrm>
            <a:off x="2996510" y="1019537"/>
            <a:ext cx="1679570" cy="16697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5" name="Donut 123">
            <a:extLst>
              <a:ext uri="{FF2B5EF4-FFF2-40B4-BE49-F238E27FC236}">
                <a16:creationId xmlns:a16="http://schemas.microsoft.com/office/drawing/2014/main" id="{23AC5B1B-5C10-1D7C-8D49-F5646414983F}"/>
              </a:ext>
            </a:extLst>
          </p:cNvPr>
          <p:cNvSpPr/>
          <p:nvPr/>
        </p:nvSpPr>
        <p:spPr>
          <a:xfrm>
            <a:off x="2911254" y="900760"/>
            <a:ext cx="1849489" cy="1897979"/>
          </a:xfrm>
          <a:prstGeom prst="donut">
            <a:avLst>
              <a:gd name="adj" fmla="val 5184"/>
            </a:avLst>
          </a:prstGeom>
          <a:gradFill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80000">
                <a:sysClr val="window" lastClr="FFFFFF">
                  <a:lumMod val="75000"/>
                </a:sysClr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0" cap="none" spc="0" normalizeH="0" baseline="0" noProof="0" dirty="0">
              <a:ln>
                <a:noFill/>
              </a:ln>
              <a:solidFill>
                <a:srgbClr val="F99B27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5BB691-65E9-1203-8F74-E5EFDF96E908}"/>
              </a:ext>
            </a:extLst>
          </p:cNvPr>
          <p:cNvGrpSpPr/>
          <p:nvPr/>
        </p:nvGrpSpPr>
        <p:grpSpPr>
          <a:xfrm>
            <a:off x="3131005" y="1096363"/>
            <a:ext cx="1440995" cy="1516056"/>
            <a:chOff x="681048" y="2117590"/>
            <a:chExt cx="2016109" cy="2121128"/>
          </a:xfrm>
          <a:solidFill>
            <a:srgbClr val="C16504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021E168-A7B2-1384-6B0D-ABA14454AB0B}"/>
                </a:ext>
              </a:extLst>
            </p:cNvPr>
            <p:cNvSpPr/>
            <p:nvPr/>
          </p:nvSpPr>
          <p:spPr>
            <a:xfrm>
              <a:off x="962889" y="24412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5C86F2-CA97-5A67-E43B-883A06CD5574}"/>
                </a:ext>
              </a:extLst>
            </p:cNvPr>
            <p:cNvSpPr/>
            <p:nvPr/>
          </p:nvSpPr>
          <p:spPr>
            <a:xfrm>
              <a:off x="1115289" y="25936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04CA8E-4070-F2CC-45AB-2D64BBD3F5B7}"/>
                </a:ext>
              </a:extLst>
            </p:cNvPr>
            <p:cNvSpPr/>
            <p:nvPr/>
          </p:nvSpPr>
          <p:spPr>
            <a:xfrm>
              <a:off x="1267689" y="27460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B1B27A-A3CC-54C9-11F0-699EC546E364}"/>
                </a:ext>
              </a:extLst>
            </p:cNvPr>
            <p:cNvSpPr/>
            <p:nvPr/>
          </p:nvSpPr>
          <p:spPr>
            <a:xfrm>
              <a:off x="1420089" y="28984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0B35659-3E0D-62B2-BC8C-28980BA96793}"/>
                </a:ext>
              </a:extLst>
            </p:cNvPr>
            <p:cNvSpPr/>
            <p:nvPr/>
          </p:nvSpPr>
          <p:spPr>
            <a:xfrm>
              <a:off x="1572489" y="30508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138BD7E-435E-C770-3285-07A65E92B7B7}"/>
                </a:ext>
              </a:extLst>
            </p:cNvPr>
            <p:cNvSpPr/>
            <p:nvPr/>
          </p:nvSpPr>
          <p:spPr>
            <a:xfrm>
              <a:off x="1724889" y="32032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C6BD13-DE90-D7DC-7C78-401E977B1830}"/>
                </a:ext>
              </a:extLst>
            </p:cNvPr>
            <p:cNvSpPr/>
            <p:nvPr/>
          </p:nvSpPr>
          <p:spPr>
            <a:xfrm>
              <a:off x="1877289" y="33556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177C51-14E1-B49B-1418-A1A3BA2B693E}"/>
                </a:ext>
              </a:extLst>
            </p:cNvPr>
            <p:cNvSpPr/>
            <p:nvPr/>
          </p:nvSpPr>
          <p:spPr>
            <a:xfrm>
              <a:off x="2029689" y="35080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888D834-69C4-211C-A280-00723503E5A5}"/>
                </a:ext>
              </a:extLst>
            </p:cNvPr>
            <p:cNvSpPr/>
            <p:nvPr/>
          </p:nvSpPr>
          <p:spPr>
            <a:xfrm>
              <a:off x="2182089" y="36604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9908653-B201-6C15-FB3D-AE84B735C9A4}"/>
                </a:ext>
              </a:extLst>
            </p:cNvPr>
            <p:cNvSpPr/>
            <p:nvPr/>
          </p:nvSpPr>
          <p:spPr>
            <a:xfrm>
              <a:off x="2334489" y="3812825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9B4DEC-BC54-8848-E3A9-09EE467BD1AE}"/>
                </a:ext>
              </a:extLst>
            </p:cNvPr>
            <p:cNvSpPr/>
            <p:nvPr/>
          </p:nvSpPr>
          <p:spPr>
            <a:xfrm>
              <a:off x="886106" y="27154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907CD23-3FE0-823F-BC21-015B8D7D4CBC}"/>
                </a:ext>
              </a:extLst>
            </p:cNvPr>
            <p:cNvSpPr/>
            <p:nvPr/>
          </p:nvSpPr>
          <p:spPr>
            <a:xfrm>
              <a:off x="1038506" y="28678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1D52DFB-3B63-2701-EB5F-AE8A4A1CE4A4}"/>
                </a:ext>
              </a:extLst>
            </p:cNvPr>
            <p:cNvSpPr/>
            <p:nvPr/>
          </p:nvSpPr>
          <p:spPr>
            <a:xfrm>
              <a:off x="1190906" y="30202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9FCCAFE-2061-C1D7-1FD3-78F4EC161AAD}"/>
                </a:ext>
              </a:extLst>
            </p:cNvPr>
            <p:cNvSpPr/>
            <p:nvPr/>
          </p:nvSpPr>
          <p:spPr>
            <a:xfrm>
              <a:off x="1343306" y="31726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F9EA09-905A-3614-97CB-2119D7AE5F2A}"/>
                </a:ext>
              </a:extLst>
            </p:cNvPr>
            <p:cNvSpPr/>
            <p:nvPr/>
          </p:nvSpPr>
          <p:spPr>
            <a:xfrm>
              <a:off x="1495706" y="33250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17540C0-2DE7-5FE8-3071-85DA382CAE10}"/>
                </a:ext>
              </a:extLst>
            </p:cNvPr>
            <p:cNvSpPr/>
            <p:nvPr/>
          </p:nvSpPr>
          <p:spPr>
            <a:xfrm>
              <a:off x="1648106" y="34774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697C58F-218F-E4E0-9F32-64D7E2E10295}"/>
                </a:ext>
              </a:extLst>
            </p:cNvPr>
            <p:cNvSpPr/>
            <p:nvPr/>
          </p:nvSpPr>
          <p:spPr>
            <a:xfrm>
              <a:off x="1800506" y="36298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10F42C6-9281-B5A8-9494-A727493188A4}"/>
                </a:ext>
              </a:extLst>
            </p:cNvPr>
            <p:cNvSpPr/>
            <p:nvPr/>
          </p:nvSpPr>
          <p:spPr>
            <a:xfrm>
              <a:off x="1952906" y="37822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A0B97B-103B-896B-374F-92DF1BF30EF0}"/>
                </a:ext>
              </a:extLst>
            </p:cNvPr>
            <p:cNvSpPr/>
            <p:nvPr/>
          </p:nvSpPr>
          <p:spPr>
            <a:xfrm>
              <a:off x="2105306" y="3934624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5B6D1D2-66FA-CF2A-38B7-BEE9BC842042}"/>
                </a:ext>
              </a:extLst>
            </p:cNvPr>
            <p:cNvSpPr/>
            <p:nvPr/>
          </p:nvSpPr>
          <p:spPr>
            <a:xfrm>
              <a:off x="707900" y="29198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7E07833-BFC2-385C-67ED-1187AE015D58}"/>
                </a:ext>
              </a:extLst>
            </p:cNvPr>
            <p:cNvSpPr/>
            <p:nvPr/>
          </p:nvSpPr>
          <p:spPr>
            <a:xfrm>
              <a:off x="860300" y="30722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F4F37D-1241-0C95-2BD8-93DDC9DCC451}"/>
                </a:ext>
              </a:extLst>
            </p:cNvPr>
            <p:cNvSpPr/>
            <p:nvPr/>
          </p:nvSpPr>
          <p:spPr>
            <a:xfrm>
              <a:off x="1012700" y="32246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628353-31E0-63C5-D81E-8AD2679C5E83}"/>
                </a:ext>
              </a:extLst>
            </p:cNvPr>
            <p:cNvSpPr/>
            <p:nvPr/>
          </p:nvSpPr>
          <p:spPr>
            <a:xfrm>
              <a:off x="1165100" y="33770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55F32F-0DBF-DE88-5A70-18286849A59D}"/>
                </a:ext>
              </a:extLst>
            </p:cNvPr>
            <p:cNvSpPr/>
            <p:nvPr/>
          </p:nvSpPr>
          <p:spPr>
            <a:xfrm>
              <a:off x="1317500" y="35294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52E38F5-A1E9-B2FE-0393-DD3559D90CA7}"/>
                </a:ext>
              </a:extLst>
            </p:cNvPr>
            <p:cNvSpPr/>
            <p:nvPr/>
          </p:nvSpPr>
          <p:spPr>
            <a:xfrm>
              <a:off x="1469900" y="36818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0570BAF-60A3-9FE3-8965-9D70659B6CA4}"/>
                </a:ext>
              </a:extLst>
            </p:cNvPr>
            <p:cNvSpPr/>
            <p:nvPr/>
          </p:nvSpPr>
          <p:spPr>
            <a:xfrm>
              <a:off x="1622300" y="38342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264D9D8-763D-6565-A58E-98C92E018876}"/>
                </a:ext>
              </a:extLst>
            </p:cNvPr>
            <p:cNvSpPr/>
            <p:nvPr/>
          </p:nvSpPr>
          <p:spPr>
            <a:xfrm>
              <a:off x="1774700" y="398661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9F14A0F-1702-C1DF-0BE0-D2D5EB850779}"/>
                </a:ext>
              </a:extLst>
            </p:cNvPr>
            <p:cNvSpPr/>
            <p:nvPr/>
          </p:nvSpPr>
          <p:spPr>
            <a:xfrm>
              <a:off x="681048" y="32203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AF6F039-D82C-8BA4-D21F-64E21BADDD50}"/>
                </a:ext>
              </a:extLst>
            </p:cNvPr>
            <p:cNvSpPr/>
            <p:nvPr/>
          </p:nvSpPr>
          <p:spPr>
            <a:xfrm>
              <a:off x="833448" y="33727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5B427A2-FD43-0551-FDD4-71A5F74343C9}"/>
                </a:ext>
              </a:extLst>
            </p:cNvPr>
            <p:cNvSpPr/>
            <p:nvPr/>
          </p:nvSpPr>
          <p:spPr>
            <a:xfrm>
              <a:off x="985848" y="35251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BE6148B-801E-3A85-DAF4-7CDE05A80780}"/>
                </a:ext>
              </a:extLst>
            </p:cNvPr>
            <p:cNvSpPr/>
            <p:nvPr/>
          </p:nvSpPr>
          <p:spPr>
            <a:xfrm>
              <a:off x="1138248" y="36775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CDAF4E9-025B-28B8-E320-CAD991B80E06}"/>
                </a:ext>
              </a:extLst>
            </p:cNvPr>
            <p:cNvSpPr/>
            <p:nvPr/>
          </p:nvSpPr>
          <p:spPr>
            <a:xfrm>
              <a:off x="1290648" y="38299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DB0B6F2-C0EC-05EA-AD26-740DF7095C7C}"/>
                </a:ext>
              </a:extLst>
            </p:cNvPr>
            <p:cNvSpPr/>
            <p:nvPr/>
          </p:nvSpPr>
          <p:spPr>
            <a:xfrm>
              <a:off x="1443048" y="39823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BF5450F-1946-9920-935B-F32B98C529C9}"/>
                </a:ext>
              </a:extLst>
            </p:cNvPr>
            <p:cNvSpPr/>
            <p:nvPr/>
          </p:nvSpPr>
          <p:spPr>
            <a:xfrm>
              <a:off x="1595448" y="413474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65E2F03-827B-E9EF-1BAE-DBF4C15AC93A}"/>
                </a:ext>
              </a:extLst>
            </p:cNvPr>
            <p:cNvSpPr/>
            <p:nvPr/>
          </p:nvSpPr>
          <p:spPr>
            <a:xfrm>
              <a:off x="730166" y="3587197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B5BD2E1-C78B-4747-8E18-15C95C6A2346}"/>
                </a:ext>
              </a:extLst>
            </p:cNvPr>
            <p:cNvSpPr/>
            <p:nvPr/>
          </p:nvSpPr>
          <p:spPr>
            <a:xfrm>
              <a:off x="882566" y="3739597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CA0AFD0-47A1-797B-E0D7-DE5EE002ED2F}"/>
                </a:ext>
              </a:extLst>
            </p:cNvPr>
            <p:cNvSpPr/>
            <p:nvPr/>
          </p:nvSpPr>
          <p:spPr>
            <a:xfrm>
              <a:off x="1034966" y="3891997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F42CE4F-9814-9658-584B-EB38B278EB48}"/>
                </a:ext>
              </a:extLst>
            </p:cNvPr>
            <p:cNvSpPr/>
            <p:nvPr/>
          </p:nvSpPr>
          <p:spPr>
            <a:xfrm>
              <a:off x="1187366" y="4044397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C9277F-1E48-6825-316B-FC270F75442D}"/>
                </a:ext>
              </a:extLst>
            </p:cNvPr>
            <p:cNvSpPr/>
            <p:nvPr/>
          </p:nvSpPr>
          <p:spPr>
            <a:xfrm>
              <a:off x="1250176" y="23547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7812B56-6AA6-30C8-F071-799A999E4553}"/>
                </a:ext>
              </a:extLst>
            </p:cNvPr>
            <p:cNvSpPr/>
            <p:nvPr/>
          </p:nvSpPr>
          <p:spPr>
            <a:xfrm>
              <a:off x="1402576" y="25071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94AB659-6A44-5704-F084-D3E0C001576C}"/>
                </a:ext>
              </a:extLst>
            </p:cNvPr>
            <p:cNvSpPr/>
            <p:nvPr/>
          </p:nvSpPr>
          <p:spPr>
            <a:xfrm>
              <a:off x="1554976" y="26595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73A3075-6FD2-9A8D-37BE-824CD635C49A}"/>
                </a:ext>
              </a:extLst>
            </p:cNvPr>
            <p:cNvSpPr/>
            <p:nvPr/>
          </p:nvSpPr>
          <p:spPr>
            <a:xfrm>
              <a:off x="1707376" y="28119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050A511-7021-E6BC-4562-3B14E4B67587}"/>
                </a:ext>
              </a:extLst>
            </p:cNvPr>
            <p:cNvSpPr/>
            <p:nvPr/>
          </p:nvSpPr>
          <p:spPr>
            <a:xfrm>
              <a:off x="1859776" y="29643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159F289-7BF7-0A54-C840-18393D952771}"/>
                </a:ext>
              </a:extLst>
            </p:cNvPr>
            <p:cNvSpPr/>
            <p:nvPr/>
          </p:nvSpPr>
          <p:spPr>
            <a:xfrm>
              <a:off x="2012176" y="31167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8251D87-3338-E54E-D3FC-D36C3BA2D76A}"/>
                </a:ext>
              </a:extLst>
            </p:cNvPr>
            <p:cNvSpPr/>
            <p:nvPr/>
          </p:nvSpPr>
          <p:spPr>
            <a:xfrm>
              <a:off x="2164576" y="32691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AA3C1F4-2C35-53EF-6694-6968070A9D13}"/>
                </a:ext>
              </a:extLst>
            </p:cNvPr>
            <p:cNvSpPr/>
            <p:nvPr/>
          </p:nvSpPr>
          <p:spPr>
            <a:xfrm>
              <a:off x="2316976" y="34215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D69E1E1-2587-F346-92B5-CA6B0A09DF34}"/>
                </a:ext>
              </a:extLst>
            </p:cNvPr>
            <p:cNvSpPr/>
            <p:nvPr/>
          </p:nvSpPr>
          <p:spPr>
            <a:xfrm>
              <a:off x="2469376" y="3573948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A2DFA52-3398-076E-782F-C7A8E899713B}"/>
                </a:ext>
              </a:extLst>
            </p:cNvPr>
            <p:cNvSpPr/>
            <p:nvPr/>
          </p:nvSpPr>
          <p:spPr>
            <a:xfrm>
              <a:off x="1416370" y="21620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B792AA7-B10D-0B45-A5BC-7D8FE7895BE2}"/>
                </a:ext>
              </a:extLst>
            </p:cNvPr>
            <p:cNvSpPr/>
            <p:nvPr/>
          </p:nvSpPr>
          <p:spPr>
            <a:xfrm>
              <a:off x="1568770" y="23144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6612F5-3E6E-EDC8-6BFD-28EF05EF7270}"/>
                </a:ext>
              </a:extLst>
            </p:cNvPr>
            <p:cNvSpPr/>
            <p:nvPr/>
          </p:nvSpPr>
          <p:spPr>
            <a:xfrm>
              <a:off x="1721170" y="24668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0F7A08-6453-6F2A-B68D-70F806C6FA81}"/>
                </a:ext>
              </a:extLst>
            </p:cNvPr>
            <p:cNvSpPr/>
            <p:nvPr/>
          </p:nvSpPr>
          <p:spPr>
            <a:xfrm>
              <a:off x="1873570" y="26192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FC2F0A8-E6FE-DE31-D6E8-D4EF9767DA5F}"/>
                </a:ext>
              </a:extLst>
            </p:cNvPr>
            <p:cNvSpPr/>
            <p:nvPr/>
          </p:nvSpPr>
          <p:spPr>
            <a:xfrm>
              <a:off x="2025970" y="27716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F5D0AFC-76CF-E259-02A5-A8DC8EB5A91A}"/>
                </a:ext>
              </a:extLst>
            </p:cNvPr>
            <p:cNvSpPr/>
            <p:nvPr/>
          </p:nvSpPr>
          <p:spPr>
            <a:xfrm>
              <a:off x="2178370" y="29240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727D44D-B66B-3D04-C69A-A0705EFD72E7}"/>
                </a:ext>
              </a:extLst>
            </p:cNvPr>
            <p:cNvSpPr/>
            <p:nvPr/>
          </p:nvSpPr>
          <p:spPr>
            <a:xfrm>
              <a:off x="2330770" y="30764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982B247-E6C1-4C45-9BBC-48033A77A930}"/>
                </a:ext>
              </a:extLst>
            </p:cNvPr>
            <p:cNvSpPr/>
            <p:nvPr/>
          </p:nvSpPr>
          <p:spPr>
            <a:xfrm>
              <a:off x="2483170" y="3228882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2BDF2B2-7F65-9AAD-4A6F-216F4F57B7F0}"/>
                </a:ext>
              </a:extLst>
            </p:cNvPr>
            <p:cNvSpPr/>
            <p:nvPr/>
          </p:nvSpPr>
          <p:spPr>
            <a:xfrm>
              <a:off x="1685550" y="21175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79ABF96-21A6-BF46-E428-895FB4CE8576}"/>
                </a:ext>
              </a:extLst>
            </p:cNvPr>
            <p:cNvSpPr/>
            <p:nvPr/>
          </p:nvSpPr>
          <p:spPr>
            <a:xfrm>
              <a:off x="1837950" y="22699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95868F2-8FDD-7EA3-FE3E-F09B45949DA7}"/>
                </a:ext>
              </a:extLst>
            </p:cNvPr>
            <p:cNvSpPr/>
            <p:nvPr/>
          </p:nvSpPr>
          <p:spPr>
            <a:xfrm>
              <a:off x="1990350" y="24223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C4CE89C-3F0E-F12B-5552-9171F4539EA4}"/>
                </a:ext>
              </a:extLst>
            </p:cNvPr>
            <p:cNvSpPr/>
            <p:nvPr/>
          </p:nvSpPr>
          <p:spPr>
            <a:xfrm>
              <a:off x="2142750" y="25747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62416DE-5A9F-C44E-CF40-B4B8D3E0492B}"/>
                </a:ext>
              </a:extLst>
            </p:cNvPr>
            <p:cNvSpPr/>
            <p:nvPr/>
          </p:nvSpPr>
          <p:spPr>
            <a:xfrm>
              <a:off x="2295150" y="27271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C1AC0CD-13E7-4ECE-50ED-21F2A3E0071E}"/>
                </a:ext>
              </a:extLst>
            </p:cNvPr>
            <p:cNvSpPr/>
            <p:nvPr/>
          </p:nvSpPr>
          <p:spPr>
            <a:xfrm>
              <a:off x="2447550" y="28795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3DAADCA-52E3-1AD1-EA39-4975AF900E41}"/>
                </a:ext>
              </a:extLst>
            </p:cNvPr>
            <p:cNvSpPr/>
            <p:nvPr/>
          </p:nvSpPr>
          <p:spPr>
            <a:xfrm>
              <a:off x="2599950" y="303199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A10A411-8075-6CEC-46CA-0F6A2E9618AB}"/>
                </a:ext>
              </a:extLst>
            </p:cNvPr>
            <p:cNvSpPr/>
            <p:nvPr/>
          </p:nvSpPr>
          <p:spPr>
            <a:xfrm>
              <a:off x="2050917" y="221524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6C1BD1E-324E-C186-A1A8-3C8CBF991F95}"/>
                </a:ext>
              </a:extLst>
            </p:cNvPr>
            <p:cNvSpPr/>
            <p:nvPr/>
          </p:nvSpPr>
          <p:spPr>
            <a:xfrm>
              <a:off x="2203317" y="236764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4BF594F-14A5-A632-6592-88D0FB35574C}"/>
                </a:ext>
              </a:extLst>
            </p:cNvPr>
            <p:cNvSpPr/>
            <p:nvPr/>
          </p:nvSpPr>
          <p:spPr>
            <a:xfrm>
              <a:off x="2355717" y="252004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16AF4D1-36B9-0D59-75E0-2C2B528CC5C7}"/>
                </a:ext>
              </a:extLst>
            </p:cNvPr>
            <p:cNvSpPr/>
            <p:nvPr/>
          </p:nvSpPr>
          <p:spPr>
            <a:xfrm>
              <a:off x="2508117" y="2672440"/>
              <a:ext cx="97207" cy="103976"/>
            </a:xfrm>
            <a:prstGeom prst="ellipse">
              <a:avLst/>
            </a:prstGeom>
            <a:grpFill/>
            <a:ln>
              <a:solidFill>
                <a:srgbClr val="C1650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104A8F-CCFA-7935-3597-D80A020878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04073" y="2907451"/>
            <a:ext cx="790459" cy="7035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D4A25F-916A-8E92-69FE-E2C033C1C67B}"/>
              </a:ext>
            </a:extLst>
          </p:cNvPr>
          <p:cNvGrpSpPr>
            <a:grpSpLocks noChangeAspect="1"/>
          </p:cNvGrpSpPr>
          <p:nvPr/>
        </p:nvGrpSpPr>
        <p:grpSpPr>
          <a:xfrm>
            <a:off x="2515768" y="3779996"/>
            <a:ext cx="2984922" cy="1711804"/>
            <a:chOff x="-289148" y="-1666169"/>
            <a:chExt cx="1845393" cy="15420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FAC955-469C-1E93-6B25-75D82CBC81F3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28">
                <a:defRPr/>
              </a:pPr>
              <a:r>
                <a:rPr lang="en-US" i="0" dirty="0">
                  <a:solidFill>
                    <a:srgbClr val="1818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Particles are the tiny building blocks of all matter.</a:t>
              </a:r>
              <a:endParaRPr lang="en-US" i="0" dirty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7" name="Round Same Side Corner Rectangle 3">
              <a:extLst>
                <a:ext uri="{FF2B5EF4-FFF2-40B4-BE49-F238E27FC236}">
                  <a16:creationId xmlns:a16="http://schemas.microsoft.com/office/drawing/2014/main" id="{C2661EB0-9E5E-A46A-9AD8-A88DE13C44D8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00837AF-BE9A-147F-8665-ED188FB9EBF6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965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E735-B52C-ACD5-2889-36EFC3147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BF8FA7-5DBF-D55B-E18C-DB109452A303}"/>
              </a:ext>
            </a:extLst>
          </p:cNvPr>
          <p:cNvSpPr/>
          <p:nvPr/>
        </p:nvSpPr>
        <p:spPr>
          <a:xfrm>
            <a:off x="411480" y="411480"/>
            <a:ext cx="8321040" cy="6035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4F370-9F7B-5BF4-76A4-1AC62367A2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3543" y="411480"/>
            <a:ext cx="4092145" cy="61861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477BC48-F5A1-871F-7CBE-705A13D12CD1}"/>
              </a:ext>
            </a:extLst>
          </p:cNvPr>
          <p:cNvSpPr txBox="1">
            <a:spLocks/>
          </p:cNvSpPr>
          <p:nvPr/>
        </p:nvSpPr>
        <p:spPr>
          <a:xfrm>
            <a:off x="571499" y="620415"/>
            <a:ext cx="3210456" cy="561702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88"/>
              </a:lnSpc>
              <a:buNone/>
            </a:pPr>
            <a:r>
              <a:rPr lang="en-AU" sz="2400" dirty="0"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Particles join together like LEGO pieces to make larger objects.</a:t>
            </a:r>
          </a:p>
          <a:p>
            <a:pPr marL="0" indent="0">
              <a:lnSpc>
                <a:spcPts val="2888"/>
              </a:lnSpc>
              <a:buNone/>
            </a:pPr>
            <a:endParaRPr lang="en-AU" sz="2400" dirty="0"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  <a:p>
            <a:pPr marL="0" indent="0">
              <a:lnSpc>
                <a:spcPts val="2888"/>
              </a:lnSpc>
              <a:buNone/>
            </a:pPr>
            <a:r>
              <a:rPr lang="en-AU" sz="2400" dirty="0"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When many particles connect, they form solids like wood and rock.</a:t>
            </a:r>
          </a:p>
          <a:p>
            <a:pPr marL="0" indent="0">
              <a:lnSpc>
                <a:spcPts val="2888"/>
              </a:lnSpc>
              <a:buNone/>
            </a:pPr>
            <a:endParaRPr lang="en-AU" sz="700" dirty="0"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  <a:p>
            <a:pPr marL="0" indent="0">
              <a:lnSpc>
                <a:spcPts val="2888"/>
              </a:lnSpc>
              <a:buNone/>
            </a:pPr>
            <a:r>
              <a:rPr lang="en-AU" sz="2400" dirty="0"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When particles move freely, they form liquids like water.</a:t>
            </a:r>
            <a:endParaRPr lang="en-US" sz="2400" dirty="0"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8643728-62AB-095F-74C1-CFD2ADD2028B}"/>
              </a:ext>
            </a:extLst>
          </p:cNvPr>
          <p:cNvSpPr/>
          <p:nvPr/>
        </p:nvSpPr>
        <p:spPr>
          <a:xfrm>
            <a:off x="3781956" y="853679"/>
            <a:ext cx="1328559" cy="1868991"/>
          </a:xfrm>
          <a:custGeom>
            <a:avLst/>
            <a:gdLst>
              <a:gd name="connsiteX0" fmla="*/ 191274 w 1685923"/>
              <a:gd name="connsiteY0" fmla="*/ 219075 h 2371725"/>
              <a:gd name="connsiteX1" fmla="*/ 191274 w 1685923"/>
              <a:gd name="connsiteY1" fmla="*/ 2152649 h 2371725"/>
              <a:gd name="connsiteX2" fmla="*/ 1494648 w 1685923"/>
              <a:gd name="connsiteY2" fmla="*/ 2152649 h 2371725"/>
              <a:gd name="connsiteX3" fmla="*/ 1494648 w 1685923"/>
              <a:gd name="connsiteY3" fmla="*/ 219075 h 2371725"/>
              <a:gd name="connsiteX4" fmla="*/ 0 w 1685923"/>
              <a:gd name="connsiteY4" fmla="*/ 0 h 2371725"/>
              <a:gd name="connsiteX5" fmla="*/ 1685923 w 1685923"/>
              <a:gd name="connsiteY5" fmla="*/ 0 h 2371725"/>
              <a:gd name="connsiteX6" fmla="*/ 1685923 w 1685923"/>
              <a:gd name="connsiteY6" fmla="*/ 2371725 h 2371725"/>
              <a:gd name="connsiteX7" fmla="*/ 0 w 1685923"/>
              <a:gd name="connsiteY7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5923" h="2371725">
                <a:moveTo>
                  <a:pt x="191274" y="219075"/>
                </a:moveTo>
                <a:lnTo>
                  <a:pt x="191274" y="2152649"/>
                </a:lnTo>
                <a:lnTo>
                  <a:pt x="1494648" y="2152649"/>
                </a:lnTo>
                <a:lnTo>
                  <a:pt x="1494648" y="219075"/>
                </a:lnTo>
                <a:close/>
                <a:moveTo>
                  <a:pt x="0" y="0"/>
                </a:moveTo>
                <a:lnTo>
                  <a:pt x="1685923" y="0"/>
                </a:lnTo>
                <a:lnTo>
                  <a:pt x="1685923" y="2371725"/>
                </a:lnTo>
                <a:lnTo>
                  <a:pt x="0" y="2371725"/>
                </a:lnTo>
                <a:close/>
              </a:path>
            </a:pathLst>
          </a:cu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28">
              <a:defRPr/>
            </a:pPr>
            <a:endParaRPr lang="en-US" sz="22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320340-6E33-25FD-5374-62DBAA78A8D9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28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3A454-79DF-B8E8-7B43-E79589B6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9CB88-89D5-9835-9D08-330277C63A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8" r="13818" b="4039"/>
          <a:stretch>
            <a:fillRect/>
          </a:stretch>
        </p:blipFill>
        <p:spPr>
          <a:xfrm>
            <a:off x="431800" y="411481"/>
            <a:ext cx="8293167" cy="61861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A9C4C-68D2-FBA4-DE17-6D8FFDA54696}"/>
              </a:ext>
            </a:extLst>
          </p:cNvPr>
          <p:cNvSpPr/>
          <p:nvPr/>
        </p:nvSpPr>
        <p:spPr>
          <a:xfrm>
            <a:off x="4575066" y="4856698"/>
            <a:ext cx="4155295" cy="1740952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t"/>
          <a:lstStyle/>
          <a:p>
            <a:pPr defTabSz="914428">
              <a:lnSpc>
                <a:spcPts val="2888"/>
              </a:lnSpc>
            </a:pPr>
            <a:r>
              <a:rPr lang="en-AU" noProof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all matter is made of particles, we can study how it behaves and changes.</a:t>
            </a:r>
            <a:endParaRPr lang="en-AU" i="0" noProof="0" dirty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8922D-72B6-1CDE-6249-4500CB0C8700}"/>
              </a:ext>
            </a:extLst>
          </p:cNvPr>
          <p:cNvSpPr/>
          <p:nvPr/>
        </p:nvSpPr>
        <p:spPr>
          <a:xfrm>
            <a:off x="408245" y="4856698"/>
            <a:ext cx="4175298" cy="1740952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t"/>
          <a:lstStyle/>
          <a:p>
            <a:pPr lvl="0" defTabSz="914400">
              <a:lnSpc>
                <a:spcPts val="2888"/>
              </a:lnSpc>
              <a:defRPr/>
            </a:pPr>
            <a:r>
              <a:rPr lang="en-AU" noProof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matter is made of particles.  Particles are tiny, invisible pieces that join together to make everything we see.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988660-2D6C-3382-8643-7978D90FFB58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541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2725-2EF6-B751-FA60-55DD339C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58FD43-5771-07B0-ACD1-8FC9F1EDE9E4}"/>
              </a:ext>
            </a:extLst>
          </p:cNvPr>
          <p:cNvSpPr/>
          <p:nvPr/>
        </p:nvSpPr>
        <p:spPr>
          <a:xfrm>
            <a:off x="411480" y="411480"/>
            <a:ext cx="8321040" cy="6035040"/>
          </a:xfrm>
          <a:prstGeom prst="rect">
            <a:avLst/>
          </a:prstGeom>
          <a:solidFill>
            <a:srgbClr val="FFD421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3A7FC-C8E7-2F67-44DC-3BB7E91A3D60}"/>
              </a:ext>
            </a:extLst>
          </p:cNvPr>
          <p:cNvSpPr txBox="1"/>
          <p:nvPr/>
        </p:nvSpPr>
        <p:spPr>
          <a:xfrm>
            <a:off x="744621" y="5446912"/>
            <a:ext cx="348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28"/>
            <a:r>
              <a:rPr lang="en-US" sz="2200" b="1" i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en-US" sz="2200" i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 part of matter too small to see.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B4CE6-2611-895C-3C32-D5E2CC4F28E0}"/>
              </a:ext>
            </a:extLst>
          </p:cNvPr>
          <p:cNvSpPr txBox="1"/>
          <p:nvPr/>
        </p:nvSpPr>
        <p:spPr>
          <a:xfrm>
            <a:off x="5105911" y="559496"/>
            <a:ext cx="348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28"/>
            <a:r>
              <a:rPr lang="en-US" sz="22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en-US" sz="2200" i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The measure of how much matter is in an object. All objects and materials that are matter have mass.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99DB28-ED3C-9887-B612-E1B03F68A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9907" y="239488"/>
            <a:ext cx="4953918" cy="1505931"/>
          </a:xfrm>
          <a:prstGeom prst="rect">
            <a:avLst/>
          </a:prstGeom>
        </p:spPr>
      </p:pic>
      <p:pic>
        <p:nvPicPr>
          <p:cNvPr id="32" name="Picture Placeholder 10">
            <a:extLst>
              <a:ext uri="{FF2B5EF4-FFF2-40B4-BE49-F238E27FC236}">
                <a16:creationId xmlns:a16="http://schemas.microsoft.com/office/drawing/2014/main" id="{8102D9E3-1B72-C30C-D916-06F238447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102" y="3384086"/>
            <a:ext cx="1940435" cy="1889903"/>
          </a:xfrm>
          <a:prstGeom prst="ellipse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CD14F-5A5B-D2D8-C8FB-9C583A63826D}"/>
              </a:ext>
            </a:extLst>
          </p:cNvPr>
          <p:cNvSpPr txBox="1"/>
          <p:nvPr/>
        </p:nvSpPr>
        <p:spPr>
          <a:xfrm>
            <a:off x="744621" y="2006047"/>
            <a:ext cx="348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28"/>
            <a:r>
              <a:rPr lang="en-US" sz="2200" b="1" i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 </a:t>
            </a:r>
            <a:r>
              <a:rPr lang="en-US" sz="2200" i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nything that has mass and takes up space. It is made up of tiny parts called particles.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45B8C-A0D1-79AB-11CD-CA463B073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37" y="17253"/>
            <a:ext cx="1168400" cy="6858000"/>
          </a:xfrm>
          <a:prstGeom prst="rect">
            <a:avLst/>
          </a:prstGeom>
        </p:spPr>
      </p:pic>
      <p:pic>
        <p:nvPicPr>
          <p:cNvPr id="5" name="Picture 4" descr="A scale with two baskets of cars&#10;&#10;AI-generated content may be incorrect.">
            <a:extLst>
              <a:ext uri="{FF2B5EF4-FFF2-40B4-BE49-F238E27FC236}">
                <a16:creationId xmlns:a16="http://schemas.microsoft.com/office/drawing/2014/main" id="{287BD7BD-4FA4-5FC0-D519-391E59BD5F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183" y="2312898"/>
            <a:ext cx="3271346" cy="24544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weights in a row&#10;&#10;AI-generated content may be incorrect.">
            <a:extLst>
              <a:ext uri="{FF2B5EF4-FFF2-40B4-BE49-F238E27FC236}">
                <a16:creationId xmlns:a16="http://schemas.microsoft.com/office/drawing/2014/main" id="{8653D777-C335-B1C5-3324-F808930ACD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378" y="4767394"/>
            <a:ext cx="3480955" cy="19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0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E58AC-EF1B-5123-B2A8-09C2D302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Generated image">
            <a:extLst>
              <a:ext uri="{FF2B5EF4-FFF2-40B4-BE49-F238E27FC236}">
                <a16:creationId xmlns:a16="http://schemas.microsoft.com/office/drawing/2014/main" id="{13A1EF47-F294-8663-F5F3-C1BB0A8C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74924" y="1704254"/>
            <a:ext cx="2715884" cy="27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B5244-F1FD-3D48-4969-1B0E8C8510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8413"/>
            <a:ext cx="8237538" cy="332399"/>
          </a:xfrm>
        </p:spPr>
        <p:txBody>
          <a:bodyPr/>
          <a:lstStyle/>
          <a:p>
            <a:r>
              <a:rPr lang="en-AU" noProof="0" dirty="0"/>
              <a:t>Which of these does not have particles?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18DB8-4FD8-B1BC-D886-E8EDD57E35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 dirty="0"/>
              <a:t>Particles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7B5530-C307-1452-DB0E-DFD62358CA49}"/>
              </a:ext>
            </a:extLst>
          </p:cNvPr>
          <p:cNvSpPr txBox="1">
            <a:spLocks/>
          </p:cNvSpPr>
          <p:nvPr/>
        </p:nvSpPr>
        <p:spPr>
          <a:xfrm>
            <a:off x="739500" y="4210971"/>
            <a:ext cx="1689285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noProof="0" dirty="0"/>
              <a:t>A rock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7F5B1E-55C4-7A99-1CC7-8A0DFE794FDD}"/>
              </a:ext>
            </a:extLst>
          </p:cNvPr>
          <p:cNvSpPr txBox="1">
            <a:spLocks/>
          </p:cNvSpPr>
          <p:nvPr/>
        </p:nvSpPr>
        <p:spPr>
          <a:xfrm>
            <a:off x="3975777" y="4210971"/>
            <a:ext cx="1192444" cy="793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noProof="0" dirty="0"/>
              <a:t>Light</a:t>
            </a:r>
          </a:p>
          <a:p>
            <a:endParaRPr lang="en-AU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22BB33-9086-A29A-1D37-9F7358C9AB9F}"/>
              </a:ext>
            </a:extLst>
          </p:cNvPr>
          <p:cNvSpPr txBox="1">
            <a:spLocks/>
          </p:cNvSpPr>
          <p:nvPr/>
        </p:nvSpPr>
        <p:spPr>
          <a:xfrm>
            <a:off x="6452331" y="4210971"/>
            <a:ext cx="2161069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noProof="0" dirty="0"/>
              <a:t>A wooden block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682F0-912B-58A1-B773-088F135FA3DC}"/>
              </a:ext>
            </a:extLst>
          </p:cNvPr>
          <p:cNvGrpSpPr/>
          <p:nvPr/>
        </p:nvGrpSpPr>
        <p:grpSpPr>
          <a:xfrm>
            <a:off x="4131661" y="1957868"/>
            <a:ext cx="853675" cy="2208654"/>
            <a:chOff x="5483423" y="1024467"/>
            <a:chExt cx="2231531" cy="669539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E540F378-B6A3-470B-24B2-1EE88C05E4AC}"/>
                </a:ext>
              </a:extLst>
            </p:cNvPr>
            <p:cNvSpPr/>
            <p:nvPr/>
          </p:nvSpPr>
          <p:spPr>
            <a:xfrm rot="16200000">
              <a:off x="5341833" y="1928554"/>
              <a:ext cx="2404886" cy="596712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EFF2F98-2316-8C5A-C4A5-BAD623AD2267}"/>
                </a:ext>
              </a:extLst>
            </p:cNvPr>
            <p:cNvSpPr/>
            <p:nvPr/>
          </p:nvSpPr>
          <p:spPr>
            <a:xfrm>
              <a:off x="5483423" y="3157954"/>
              <a:ext cx="2231531" cy="4561904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 dirty="0"/>
            </a:p>
          </p:txBody>
        </p:sp>
      </p:grpSp>
      <p:pic>
        <p:nvPicPr>
          <p:cNvPr id="14" name="Graphic 10" descr="Badge 1 with solid fill">
            <a:extLst>
              <a:ext uri="{FF2B5EF4-FFF2-40B4-BE49-F238E27FC236}">
                <a16:creationId xmlns:a16="http://schemas.microsoft.com/office/drawing/2014/main" id="{E0050C9E-AA33-B7B2-C236-B41814CC3E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4510" y="4666990"/>
            <a:ext cx="659267" cy="659267"/>
          </a:xfrm>
          <a:prstGeom prst="rect">
            <a:avLst/>
          </a:prstGeom>
        </p:spPr>
      </p:pic>
      <p:pic>
        <p:nvPicPr>
          <p:cNvPr id="15" name="Graphic 13" descr="Badge with solid fill">
            <a:extLst>
              <a:ext uri="{FF2B5EF4-FFF2-40B4-BE49-F238E27FC236}">
                <a16:creationId xmlns:a16="http://schemas.microsoft.com/office/drawing/2014/main" id="{86780F1F-0D72-75E3-02B1-46DB2CB5D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8872" y="4668171"/>
            <a:ext cx="659266" cy="628650"/>
          </a:xfrm>
          <a:prstGeom prst="rect">
            <a:avLst/>
          </a:prstGeom>
        </p:spPr>
      </p:pic>
      <p:pic>
        <p:nvPicPr>
          <p:cNvPr id="16" name="Graphic 14" descr="Badge 3 with solid fill">
            <a:extLst>
              <a:ext uri="{FF2B5EF4-FFF2-40B4-BE49-F238E27FC236}">
                <a16:creationId xmlns:a16="http://schemas.microsoft.com/office/drawing/2014/main" id="{1F3836DD-F846-9DC3-8459-C3DA81336C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3233" y="4668171"/>
            <a:ext cx="659267" cy="628650"/>
          </a:xfrm>
          <a:prstGeom prst="rect">
            <a:avLst/>
          </a:prstGeom>
        </p:spPr>
      </p:pic>
      <p:sp>
        <p:nvSpPr>
          <p:cNvPr id="17" name="Freeform 8">
            <a:extLst>
              <a:ext uri="{FF2B5EF4-FFF2-40B4-BE49-F238E27FC236}">
                <a16:creationId xmlns:a16="http://schemas.microsoft.com/office/drawing/2014/main" id="{F0718EE9-325B-D33E-920D-0C4CF22B1E88}"/>
              </a:ext>
            </a:extLst>
          </p:cNvPr>
          <p:cNvSpPr/>
          <p:nvPr/>
        </p:nvSpPr>
        <p:spPr>
          <a:xfrm rot="11007881" flipH="1">
            <a:off x="794257" y="2567458"/>
            <a:ext cx="1879253" cy="1245005"/>
          </a:xfrm>
          <a:custGeom>
            <a:avLst/>
            <a:gdLst/>
            <a:ahLst/>
            <a:cxnLst/>
            <a:rect l="l" t="t" r="r" b="b"/>
            <a:pathLst>
              <a:path w="8290560" h="5492496">
                <a:moveTo>
                  <a:pt x="0" y="0"/>
                </a:moveTo>
                <a:lnTo>
                  <a:pt x="8290560" y="0"/>
                </a:lnTo>
                <a:lnTo>
                  <a:pt x="8290560" y="5492496"/>
                </a:lnTo>
                <a:lnTo>
                  <a:pt x="0" y="549249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250" noProof="0" dirty="0"/>
          </a:p>
        </p:txBody>
      </p:sp>
    </p:spTree>
    <p:extLst>
      <p:ext uri="{BB962C8B-B14F-4D97-AF65-F5344CB8AC3E}">
        <p14:creationId xmlns:p14="http://schemas.microsoft.com/office/powerpoint/2010/main" val="10941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87606-CE0F-ADEF-622D-1F4C2AE9C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 dirty="0"/>
              <a:t>Interpreting a Particle Diagram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534D72-1942-E169-BBB1-B969B5B8B544}"/>
              </a:ext>
            </a:extLst>
          </p:cNvPr>
          <p:cNvGrpSpPr/>
          <p:nvPr/>
        </p:nvGrpSpPr>
        <p:grpSpPr>
          <a:xfrm>
            <a:off x="0" y="-347473"/>
            <a:ext cx="9144000" cy="8046720"/>
            <a:chOff x="0" y="-347473"/>
            <a:chExt cx="9144000" cy="80467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ACA70B-0736-8EDB-2FB3-5B06BEEF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9144000" cy="69924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0D0F79-4158-A1B3-8D1B-2D17D963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44" y="-347473"/>
              <a:ext cx="8046720" cy="80467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 descr="A yellow square with black border&#10;&#10;AI-generated content may be incorrect.">
            <a:extLst>
              <a:ext uri="{FF2B5EF4-FFF2-40B4-BE49-F238E27FC236}">
                <a16:creationId xmlns:a16="http://schemas.microsoft.com/office/drawing/2014/main" id="{F7F985C9-D445-F56D-3C31-0666BA3763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0995" y="1103863"/>
            <a:ext cx="2202007" cy="2569367"/>
          </a:xfrm>
          <a:prstGeom prst="rect">
            <a:avLst/>
          </a:prstGeom>
        </p:spPr>
      </p:pic>
      <p:pic>
        <p:nvPicPr>
          <p:cNvPr id="11" name="Picture 10" descr="A group of pink circles on a black background&#10;&#10;AI-generated content may be incorrect.">
            <a:extLst>
              <a:ext uri="{FF2B5EF4-FFF2-40B4-BE49-F238E27FC236}">
                <a16:creationId xmlns:a16="http://schemas.microsoft.com/office/drawing/2014/main" id="{D7E7A81C-2049-2C59-6B22-6E6FEB28C2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9904" y="1785484"/>
            <a:ext cx="1204190" cy="10882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8F50B8D-967F-3200-62B8-B7E8A6AA4E9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3270721" flipH="1" flipV="1">
              <a:off x="4083966" y="2927751"/>
              <a:ext cx="366808" cy="182402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8F50B8D-967F-3200-62B8-B7E8A6AA4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270721" flipH="1" flipV="1">
                <a:off x="4069581" y="2913389"/>
                <a:ext cx="394858" cy="21040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648FC83-D31C-C1B0-8793-626C8332E695}"/>
              </a:ext>
            </a:extLst>
          </p:cNvPr>
          <p:cNvSpPr txBox="1"/>
          <p:nvPr/>
        </p:nvSpPr>
        <p:spPr>
          <a:xfrm>
            <a:off x="4404179" y="2923742"/>
            <a:ext cx="93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noProof="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000" noProof="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8" name="Picture 7" descr="A whiteboard with a white board&#10;&#10;AI-generated content may be incorrect.">
            <a:extLst>
              <a:ext uri="{FF2B5EF4-FFF2-40B4-BE49-F238E27FC236}">
                <a16:creationId xmlns:a16="http://schemas.microsoft.com/office/drawing/2014/main" id="{918A09D4-B091-C9E6-38C9-71D4173056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1"/>
          <a:stretch/>
        </p:blipFill>
        <p:spPr>
          <a:xfrm>
            <a:off x="4308815" y="1023362"/>
            <a:ext cx="526368" cy="5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8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E9B59-6374-5FB8-94CF-E381624E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white surface with a small spot&#10;&#10;AI-generated content may be incorrect.">
            <a:extLst>
              <a:ext uri="{FF2B5EF4-FFF2-40B4-BE49-F238E27FC236}">
                <a16:creationId xmlns:a16="http://schemas.microsoft.com/office/drawing/2014/main" id="{0F877865-2D2D-F823-1B4E-F17651885F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Google Shape;64;p3" descr="Imagen que contiene pared&#10;&#10;Descripción generada automáticamente">
            <a:extLst>
              <a:ext uri="{FF2B5EF4-FFF2-40B4-BE49-F238E27FC236}">
                <a16:creationId xmlns:a16="http://schemas.microsoft.com/office/drawing/2014/main" id="{45EF94CE-6502-2C44-94B4-19E37E8EA3F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355" y="94279"/>
            <a:ext cx="4394447" cy="6683246"/>
          </a:xfrm>
          <a:prstGeom prst="rect">
            <a:avLst/>
          </a:prstGeom>
          <a:noFill/>
          <a:ln>
            <a:noFill/>
          </a:ln>
          <a:effectLst>
            <a:outerShdw blurRad="63500" sx="49000" sy="49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D4D5C2-0F1E-7CEE-7DA7-29EF3CEF2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8718" y="94279"/>
            <a:ext cx="4398264" cy="6684264"/>
          </a:xfrm>
          <a:prstGeom prst="rect">
            <a:avLst/>
          </a:prstGeom>
          <a:solidFill>
            <a:srgbClr val="FFD505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7716B8A-6451-37A4-ABD3-6916147D1C29}"/>
              </a:ext>
            </a:extLst>
          </p:cNvPr>
          <p:cNvSpPr/>
          <p:nvPr/>
        </p:nvSpPr>
        <p:spPr>
          <a:xfrm>
            <a:off x="4282839" y="224630"/>
            <a:ext cx="582104" cy="5512027"/>
          </a:xfrm>
          <a:custGeom>
            <a:avLst/>
            <a:gdLst/>
            <a:ahLst/>
            <a:cxnLst/>
            <a:rect l="l" t="t" r="r" b="b"/>
            <a:pathLst>
              <a:path w="687629" h="5852160">
                <a:moveTo>
                  <a:pt x="0" y="0"/>
                </a:moveTo>
                <a:lnTo>
                  <a:pt x="687629" y="0"/>
                </a:lnTo>
                <a:lnTo>
                  <a:pt x="687629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491F9E1-A33C-2E2E-A358-14CC0891CBB8}"/>
              </a:ext>
            </a:extLst>
          </p:cNvPr>
          <p:cNvSpPr/>
          <p:nvPr/>
        </p:nvSpPr>
        <p:spPr>
          <a:xfrm>
            <a:off x="4282839" y="5940947"/>
            <a:ext cx="582104" cy="692422"/>
          </a:xfrm>
          <a:custGeom>
            <a:avLst/>
            <a:gdLst/>
            <a:ahLst/>
            <a:cxnLst/>
            <a:rect l="l" t="t" r="r" b="b"/>
            <a:pathLst>
              <a:path w="687629" h="5852160">
                <a:moveTo>
                  <a:pt x="0" y="0"/>
                </a:moveTo>
                <a:lnTo>
                  <a:pt x="687629" y="0"/>
                </a:lnTo>
                <a:lnTo>
                  <a:pt x="687629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33BE2B44-A120-B4FC-4976-610E2AC7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560" y="1968127"/>
            <a:ext cx="4025440" cy="26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360D1-C930-7E07-B768-24DD60C954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73401">
            <a:off x="5237293" y="342900"/>
            <a:ext cx="1306637" cy="1518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F4839-853C-786F-F5A2-D43BB3E792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439" y="4359408"/>
            <a:ext cx="1173927" cy="1435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B114EF-DC62-F163-B425-E18F7A935A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077" y="4481895"/>
            <a:ext cx="942002" cy="899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1AE148-A989-CAD3-A0F7-79A1487033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752" y="5556802"/>
            <a:ext cx="1644626" cy="1191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FB5C81-5F95-6C19-1C6E-6F774795E49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973" y="1137619"/>
            <a:ext cx="1306285" cy="1068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534A4E-1CBE-9893-10E6-BA024A298BF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822" y="1803358"/>
            <a:ext cx="928930" cy="1068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76D79-32FA-95BE-513E-E47DF5A3FA9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134" y="4727935"/>
            <a:ext cx="907663" cy="1053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5379FA4E-9C77-7D24-81EE-C8B620CEE556}"/>
              </a:ext>
            </a:extLst>
          </p:cNvPr>
          <p:cNvSpPr/>
          <p:nvPr/>
        </p:nvSpPr>
        <p:spPr>
          <a:xfrm rot="1188713">
            <a:off x="119278" y="5364695"/>
            <a:ext cx="3272581" cy="331349"/>
          </a:xfrm>
          <a:custGeom>
            <a:avLst/>
            <a:gdLst/>
            <a:ahLst/>
            <a:cxnLst/>
            <a:rect l="l" t="t" r="r" b="b"/>
            <a:pathLst>
              <a:path w="8290560" h="839419">
                <a:moveTo>
                  <a:pt x="0" y="0"/>
                </a:moveTo>
                <a:lnTo>
                  <a:pt x="8290560" y="0"/>
                </a:lnTo>
                <a:lnTo>
                  <a:pt x="8290560" y="839420"/>
                </a:lnTo>
                <a:lnTo>
                  <a:pt x="0" y="83942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  <p:pic>
        <p:nvPicPr>
          <p:cNvPr id="26" name="Picture 25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E1C9FD17-8316-931A-0A52-DD43A009314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95609">
            <a:off x="1952751" y="3380204"/>
            <a:ext cx="1746367" cy="988024"/>
          </a:xfrm>
          <a:prstGeom prst="rect">
            <a:avLst/>
          </a:prstGeom>
        </p:spPr>
      </p:pic>
      <p:pic>
        <p:nvPicPr>
          <p:cNvPr id="27" name="Picture 26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87BF9036-51E6-6627-0843-B3F216BC0AC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74385">
            <a:off x="1940482" y="3424054"/>
            <a:ext cx="1746367" cy="988024"/>
          </a:xfrm>
          <a:prstGeom prst="rect">
            <a:avLst/>
          </a:prstGeom>
        </p:spPr>
      </p:pic>
      <p:pic>
        <p:nvPicPr>
          <p:cNvPr id="29" name="Picture 28" descr="A blue liquid in a container&#10;&#10;AI-generated content may be incorrect.">
            <a:extLst>
              <a:ext uri="{FF2B5EF4-FFF2-40B4-BE49-F238E27FC236}">
                <a16:creationId xmlns:a16="http://schemas.microsoft.com/office/drawing/2014/main" id="{58CF6665-BD1F-3FB6-5A03-50EBC889048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0853" y="1016000"/>
            <a:ext cx="747717" cy="1270499"/>
          </a:xfrm>
          <a:prstGeom prst="rect">
            <a:avLst/>
          </a:prstGeom>
        </p:spPr>
      </p:pic>
      <p:pic>
        <p:nvPicPr>
          <p:cNvPr id="31" name="Picture 30" descr="A green paint in a container&#10;&#10;AI-generated content may be incorrect.">
            <a:extLst>
              <a:ext uri="{FF2B5EF4-FFF2-40B4-BE49-F238E27FC236}">
                <a16:creationId xmlns:a16="http://schemas.microsoft.com/office/drawing/2014/main" id="{93950DA5-C109-259C-FE34-6BD68AE1F2E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6632" y="1033830"/>
            <a:ext cx="660485" cy="1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56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340A0D56-A83F-4B2D-1F35-FC4EA921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3C2FD0F-2B7C-6D28-DAF1-4AA300862D68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8875B-35B5-F11C-8E6F-2A303F22C839}"/>
              </a:ext>
            </a:extLst>
          </p:cNvPr>
          <p:cNvSpPr txBox="1"/>
          <p:nvPr/>
        </p:nvSpPr>
        <p:spPr>
          <a:xfrm>
            <a:off x="366529" y="895977"/>
            <a:ext cx="3803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I Do: Interpret Particle Diagram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D1CBFD-06FC-B3E0-A0F1-2EB849DFBA59}"/>
              </a:ext>
            </a:extLst>
          </p:cNvPr>
          <p:cNvGrpSpPr/>
          <p:nvPr/>
        </p:nvGrpSpPr>
        <p:grpSpPr>
          <a:xfrm>
            <a:off x="713054" y="1926216"/>
            <a:ext cx="2928780" cy="3005567"/>
            <a:chOff x="441325" y="1920749"/>
            <a:chExt cx="2425327" cy="24889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CE731F-889F-8575-EAA0-D60F0373DE4E}"/>
                </a:ext>
              </a:extLst>
            </p:cNvPr>
            <p:cNvSpPr/>
            <p:nvPr/>
          </p:nvSpPr>
          <p:spPr>
            <a:xfrm>
              <a:off x="519990" y="1920749"/>
              <a:ext cx="2267996" cy="2412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0" name="Donut 123">
              <a:extLst>
                <a:ext uri="{FF2B5EF4-FFF2-40B4-BE49-F238E27FC236}">
                  <a16:creationId xmlns:a16="http://schemas.microsoft.com/office/drawing/2014/main" id="{0BF0BA93-F73B-66DB-6BF3-5FB9108598B2}"/>
                </a:ext>
              </a:extLst>
            </p:cNvPr>
            <p:cNvSpPr/>
            <p:nvPr/>
          </p:nvSpPr>
          <p:spPr>
            <a:xfrm>
              <a:off x="441325" y="1920749"/>
              <a:ext cx="2425327" cy="2488914"/>
            </a:xfrm>
            <a:prstGeom prst="donut">
              <a:avLst>
                <a:gd name="adj" fmla="val 5184"/>
              </a:avLst>
            </a:prstGeom>
            <a:gradFill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80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1" u="none" strike="noStrike" kern="0" cap="none" spc="0" normalizeH="0" baseline="0" noProof="0" dirty="0">
                <a:ln>
                  <a:noFill/>
                </a:ln>
                <a:solidFill>
                  <a:srgbClr val="F99B27"/>
                </a:solidFill>
                <a:effectLst/>
                <a:uLnTx/>
                <a:uFillTx/>
                <a:latin typeface="QLD Beginner GT Yr 1-3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E32D1E1-1511-E878-0DF4-C5A1AF86AD00}"/>
              </a:ext>
            </a:extLst>
          </p:cNvPr>
          <p:cNvGrpSpPr/>
          <p:nvPr/>
        </p:nvGrpSpPr>
        <p:grpSpPr>
          <a:xfrm>
            <a:off x="930523" y="2176984"/>
            <a:ext cx="2483606" cy="2504029"/>
            <a:chOff x="962847" y="2260241"/>
            <a:chExt cx="2483606" cy="2504029"/>
          </a:xfrm>
          <a:solidFill>
            <a:schemeClr val="accent1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69DA7A-A02E-37F1-111E-B25C67DBECA9}"/>
                </a:ext>
              </a:extLst>
            </p:cNvPr>
            <p:cNvSpPr/>
            <p:nvPr/>
          </p:nvSpPr>
          <p:spPr>
            <a:xfrm>
              <a:off x="1715117" y="2260241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846A54-35B8-032F-2E7A-6604CE3293EC}"/>
                </a:ext>
              </a:extLst>
            </p:cNvPr>
            <p:cNvSpPr/>
            <p:nvPr/>
          </p:nvSpPr>
          <p:spPr>
            <a:xfrm>
              <a:off x="2089632" y="2260241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0491F1D-5047-7437-1105-14D373996A8A}"/>
                </a:ext>
              </a:extLst>
            </p:cNvPr>
            <p:cNvSpPr/>
            <p:nvPr/>
          </p:nvSpPr>
          <p:spPr>
            <a:xfrm>
              <a:off x="2466880" y="2260241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1261D0C-C000-4434-B172-A23CC9172F0A}"/>
                </a:ext>
              </a:extLst>
            </p:cNvPr>
            <p:cNvSpPr/>
            <p:nvPr/>
          </p:nvSpPr>
          <p:spPr>
            <a:xfrm>
              <a:off x="1340602" y="2713395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603166-356A-D265-8A76-AF44A094954B}"/>
                </a:ext>
              </a:extLst>
            </p:cNvPr>
            <p:cNvSpPr/>
            <p:nvPr/>
          </p:nvSpPr>
          <p:spPr>
            <a:xfrm>
              <a:off x="1715117" y="2713395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0053B5-31C3-8EF6-EF99-885F22E785A8}"/>
                </a:ext>
              </a:extLst>
            </p:cNvPr>
            <p:cNvSpPr/>
            <p:nvPr/>
          </p:nvSpPr>
          <p:spPr>
            <a:xfrm>
              <a:off x="2089632" y="2713395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92E1EA-2699-276A-AB2E-04B3FAD621C9}"/>
                </a:ext>
              </a:extLst>
            </p:cNvPr>
            <p:cNvSpPr/>
            <p:nvPr/>
          </p:nvSpPr>
          <p:spPr>
            <a:xfrm>
              <a:off x="2466880" y="2713395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BC0653-55DC-B77F-7981-D0B9AF06859F}"/>
                </a:ext>
              </a:extLst>
            </p:cNvPr>
            <p:cNvSpPr/>
            <p:nvPr/>
          </p:nvSpPr>
          <p:spPr>
            <a:xfrm>
              <a:off x="2844128" y="2713395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13D194-9445-C199-D094-A022506F15B5}"/>
                </a:ext>
              </a:extLst>
            </p:cNvPr>
            <p:cNvSpPr/>
            <p:nvPr/>
          </p:nvSpPr>
          <p:spPr>
            <a:xfrm>
              <a:off x="1330369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254F7F2-EF88-7B5D-9FFF-116A31015758}"/>
                </a:ext>
              </a:extLst>
            </p:cNvPr>
            <p:cNvSpPr/>
            <p:nvPr/>
          </p:nvSpPr>
          <p:spPr>
            <a:xfrm>
              <a:off x="1704884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EC99EA-9626-9777-4F25-D420DA95C583}"/>
                </a:ext>
              </a:extLst>
            </p:cNvPr>
            <p:cNvSpPr/>
            <p:nvPr/>
          </p:nvSpPr>
          <p:spPr>
            <a:xfrm>
              <a:off x="2079399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F07A7B-7A21-3796-20DF-8AC66AC306F1}"/>
                </a:ext>
              </a:extLst>
            </p:cNvPr>
            <p:cNvSpPr/>
            <p:nvPr/>
          </p:nvSpPr>
          <p:spPr>
            <a:xfrm>
              <a:off x="2456647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9C7451D-EC17-FE08-3C59-3AB31BCE0C84}"/>
                </a:ext>
              </a:extLst>
            </p:cNvPr>
            <p:cNvSpPr/>
            <p:nvPr/>
          </p:nvSpPr>
          <p:spPr>
            <a:xfrm>
              <a:off x="2833895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C99A5E8-12AD-CDCC-9736-D13D29A2B239}"/>
                </a:ext>
              </a:extLst>
            </p:cNvPr>
            <p:cNvSpPr/>
            <p:nvPr/>
          </p:nvSpPr>
          <p:spPr>
            <a:xfrm>
              <a:off x="3199684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9F98E95-9DBE-8189-B258-24342EB99A56}"/>
                </a:ext>
              </a:extLst>
            </p:cNvPr>
            <p:cNvSpPr/>
            <p:nvPr/>
          </p:nvSpPr>
          <p:spPr>
            <a:xfrm>
              <a:off x="988604" y="3166549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E8859F5-8B35-8F10-F283-2FC8212587EA}"/>
                </a:ext>
              </a:extLst>
            </p:cNvPr>
            <p:cNvSpPr/>
            <p:nvPr/>
          </p:nvSpPr>
          <p:spPr>
            <a:xfrm>
              <a:off x="1304612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D8B54DB-9AF5-E113-D443-379F541D3859}"/>
                </a:ext>
              </a:extLst>
            </p:cNvPr>
            <p:cNvSpPr/>
            <p:nvPr/>
          </p:nvSpPr>
          <p:spPr>
            <a:xfrm>
              <a:off x="1679127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6BFC407-2C88-BE72-2729-B828EB9B8EAF}"/>
                </a:ext>
              </a:extLst>
            </p:cNvPr>
            <p:cNvSpPr/>
            <p:nvPr/>
          </p:nvSpPr>
          <p:spPr>
            <a:xfrm>
              <a:off x="2053642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9E75A27-5BB4-6CFA-16D2-64D028551B4C}"/>
                </a:ext>
              </a:extLst>
            </p:cNvPr>
            <p:cNvSpPr/>
            <p:nvPr/>
          </p:nvSpPr>
          <p:spPr>
            <a:xfrm>
              <a:off x="2430890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92424D5-4E3F-83A8-030B-598C183D29A3}"/>
                </a:ext>
              </a:extLst>
            </p:cNvPr>
            <p:cNvSpPr/>
            <p:nvPr/>
          </p:nvSpPr>
          <p:spPr>
            <a:xfrm>
              <a:off x="2808138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258535-1168-9EAA-33A2-FA8BC4379345}"/>
                </a:ext>
              </a:extLst>
            </p:cNvPr>
            <p:cNvSpPr/>
            <p:nvPr/>
          </p:nvSpPr>
          <p:spPr>
            <a:xfrm>
              <a:off x="3173927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44B088E-F0B6-9BA9-97E0-D88DF9F85A38}"/>
                </a:ext>
              </a:extLst>
            </p:cNvPr>
            <p:cNvSpPr/>
            <p:nvPr/>
          </p:nvSpPr>
          <p:spPr>
            <a:xfrm>
              <a:off x="962847" y="3619703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9D9CE14-58FF-28D0-8DC0-F35829CB213B}"/>
                </a:ext>
              </a:extLst>
            </p:cNvPr>
            <p:cNvSpPr/>
            <p:nvPr/>
          </p:nvSpPr>
          <p:spPr>
            <a:xfrm>
              <a:off x="1304612" y="4072857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A02F621-3AC5-8BCB-2675-1A0C87F2C390}"/>
                </a:ext>
              </a:extLst>
            </p:cNvPr>
            <p:cNvSpPr/>
            <p:nvPr/>
          </p:nvSpPr>
          <p:spPr>
            <a:xfrm>
              <a:off x="1679127" y="4072857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55C270C-E086-91DB-11CA-D6BD15193952}"/>
                </a:ext>
              </a:extLst>
            </p:cNvPr>
            <p:cNvSpPr/>
            <p:nvPr/>
          </p:nvSpPr>
          <p:spPr>
            <a:xfrm>
              <a:off x="2053642" y="4072857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17A90E3-B0A8-9139-F6A3-7F38ECE7536C}"/>
                </a:ext>
              </a:extLst>
            </p:cNvPr>
            <p:cNvSpPr/>
            <p:nvPr/>
          </p:nvSpPr>
          <p:spPr>
            <a:xfrm>
              <a:off x="2430890" y="4072857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29C06B7-2867-16F3-89F1-C3D01C412ACE}"/>
                </a:ext>
              </a:extLst>
            </p:cNvPr>
            <p:cNvSpPr/>
            <p:nvPr/>
          </p:nvSpPr>
          <p:spPr>
            <a:xfrm>
              <a:off x="2808138" y="4072857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19A9517-88D2-8D9D-0448-55D04DE8B70A}"/>
                </a:ext>
              </a:extLst>
            </p:cNvPr>
            <p:cNvSpPr/>
            <p:nvPr/>
          </p:nvSpPr>
          <p:spPr>
            <a:xfrm>
              <a:off x="1715117" y="4526011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5C3D986-9728-3B83-220A-8DAE8C8D02FF}"/>
                </a:ext>
              </a:extLst>
            </p:cNvPr>
            <p:cNvSpPr/>
            <p:nvPr/>
          </p:nvSpPr>
          <p:spPr>
            <a:xfrm>
              <a:off x="2089632" y="4526011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D4E6274-E742-E701-1D50-F01F793D6335}"/>
                </a:ext>
              </a:extLst>
            </p:cNvPr>
            <p:cNvSpPr/>
            <p:nvPr/>
          </p:nvSpPr>
          <p:spPr>
            <a:xfrm>
              <a:off x="2466880" y="4526011"/>
              <a:ext cx="246769" cy="238259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98AB7DF-7951-5A11-EF04-1E7F28D6E46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4929458" flipH="1" flipV="1">
              <a:off x="1110935" y="4522989"/>
              <a:ext cx="965198" cy="479962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98AB7DF-7951-5A11-EF04-1E7F28D6E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929458" flipH="1" flipV="1">
                <a:off x="1096545" y="4508619"/>
                <a:ext cx="993258" cy="507984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A9C5457D-C9C6-BA16-1989-FC4F71FA9674}"/>
              </a:ext>
            </a:extLst>
          </p:cNvPr>
          <p:cNvSpPr txBox="1"/>
          <p:nvPr/>
        </p:nvSpPr>
        <p:spPr>
          <a:xfrm>
            <a:off x="1894250" y="5046398"/>
            <a:ext cx="118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rgbClr val="525252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rgbClr val="525252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101992B-B0EE-6C93-8DAE-5D8A520E6343}"/>
              </a:ext>
            </a:extLst>
          </p:cNvPr>
          <p:cNvSpPr txBox="1"/>
          <p:nvPr/>
        </p:nvSpPr>
        <p:spPr>
          <a:xfrm>
            <a:off x="4908886" y="238731"/>
            <a:ext cx="3949821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Each circle in the diagram represents a ________.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8E50FF-1BA2-BF78-49F4-7F87CFEF4C34}"/>
              </a:ext>
            </a:extLst>
          </p:cNvPr>
          <p:cNvSpPr txBox="1"/>
          <p:nvPr/>
        </p:nvSpPr>
        <p:spPr>
          <a:xfrm>
            <a:off x="4902773" y="2207856"/>
            <a:ext cx="3949821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There are ____ particles shown, but in real life there would be ___________.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8B2C70-1023-E85E-2096-939CD34A56C2}"/>
              </a:ext>
            </a:extLst>
          </p:cNvPr>
          <p:cNvSpPr txBox="1"/>
          <p:nvPr/>
        </p:nvSpPr>
        <p:spPr>
          <a:xfrm>
            <a:off x="4902773" y="4840014"/>
            <a:ext cx="3949821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This diagram shows that matter ______________.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4F3D51-A5F5-D00E-BA5A-A07D070FD4C8}"/>
              </a:ext>
            </a:extLst>
          </p:cNvPr>
          <p:cNvSpPr txBox="1"/>
          <p:nvPr/>
        </p:nvSpPr>
        <p:spPr>
          <a:xfrm>
            <a:off x="6137218" y="2694694"/>
            <a:ext cx="5233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30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7BCBE0-2769-F544-3C74-0B8171E8C308}"/>
              </a:ext>
            </a:extLst>
          </p:cNvPr>
          <p:cNvSpPr txBox="1"/>
          <p:nvPr/>
        </p:nvSpPr>
        <p:spPr>
          <a:xfrm>
            <a:off x="6398871" y="1202245"/>
            <a:ext cx="12455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29018AF-8E8F-0662-885D-6EA2C44DEC1E}"/>
              </a:ext>
            </a:extLst>
          </p:cNvPr>
          <p:cNvSpPr txBox="1"/>
          <p:nvPr/>
        </p:nvSpPr>
        <p:spPr>
          <a:xfrm>
            <a:off x="4896659" y="3705760"/>
            <a:ext cx="17516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many more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EEEA849-05C6-A0B8-AF29-2D5916961302}"/>
              </a:ext>
            </a:extLst>
          </p:cNvPr>
          <p:cNvSpPr txBox="1"/>
          <p:nvPr/>
        </p:nvSpPr>
        <p:spPr>
          <a:xfrm>
            <a:off x="4944493" y="5803227"/>
            <a:ext cx="21868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takes up space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9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8" grpId="0"/>
      <p:bldP spid="69" grpId="0"/>
      <p:bldP spid="70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7D839-F02A-833F-DBC0-66753E579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board with drawings and text&#10;&#10;AI-generated content may be incorrect.">
            <a:extLst>
              <a:ext uri="{FF2B5EF4-FFF2-40B4-BE49-F238E27FC236}">
                <a16:creationId xmlns:a16="http://schemas.microsoft.com/office/drawing/2014/main" id="{20C4313C-4025-300E-C43A-D778233D36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720" y="655204"/>
            <a:ext cx="1671319" cy="1356476"/>
          </a:xfrm>
          <a:prstGeom prst="rect">
            <a:avLst/>
          </a:prstGeom>
        </p:spPr>
      </p:pic>
      <p:pic>
        <p:nvPicPr>
          <p:cNvPr id="4" name="Picture 3" descr="A book with different objects on it&#10;&#10;AI-generated content may be incorrect.">
            <a:extLst>
              <a:ext uri="{FF2B5EF4-FFF2-40B4-BE49-F238E27FC236}">
                <a16:creationId xmlns:a16="http://schemas.microsoft.com/office/drawing/2014/main" id="{E4C945CC-B5DC-1D19-042E-9122D875F4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60" y="3276600"/>
            <a:ext cx="1833880" cy="1833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30" name="Ink 1029">
                <a:extLst>
                  <a:ext uri="{FF2B5EF4-FFF2-40B4-BE49-F238E27FC236}">
                    <a16:creationId xmlns:a16="http://schemas.microsoft.com/office/drawing/2014/main" id="{8BFC7834-B33A-4646-78ED-10E5235C1706}"/>
                  </a:ext>
                </a:extLst>
              </p14:cNvPr>
              <p14:cNvContentPartPr/>
              <p14:nvPr/>
            </p14:nvContentPartPr>
            <p14:xfrm rot="4500000">
              <a:off x="5135926" y="4195738"/>
              <a:ext cx="1366027" cy="347022"/>
            </p14:xfrm>
          </p:contentPart>
        </mc:Choice>
        <mc:Fallback xmlns="">
          <p:pic>
            <p:nvPicPr>
              <p:cNvPr id="1030" name="Ink 1029">
                <a:extLst>
                  <a:ext uri="{FF2B5EF4-FFF2-40B4-BE49-F238E27FC236}">
                    <a16:creationId xmlns:a16="http://schemas.microsoft.com/office/drawing/2014/main" id="{8BFC7834-B33A-4646-78ED-10E5235C17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500000">
                <a:off x="5126567" y="4186388"/>
                <a:ext cx="1384745" cy="365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31" name="Ink 1030">
                <a:extLst>
                  <a:ext uri="{FF2B5EF4-FFF2-40B4-BE49-F238E27FC236}">
                    <a16:creationId xmlns:a16="http://schemas.microsoft.com/office/drawing/2014/main" id="{D637C795-0EE4-C088-CDD2-B5193E30D4DA}"/>
                  </a:ext>
                </a:extLst>
              </p14:cNvPr>
              <p14:cNvContentPartPr/>
              <p14:nvPr/>
            </p14:nvContentPartPr>
            <p14:xfrm>
              <a:off x="5687767" y="5567895"/>
              <a:ext cx="180360" cy="265680"/>
            </p14:xfrm>
          </p:contentPart>
        </mc:Choice>
        <mc:Fallback xmlns="">
          <p:pic>
            <p:nvPicPr>
              <p:cNvPr id="1031" name="Ink 1030">
                <a:extLst>
                  <a:ext uri="{FF2B5EF4-FFF2-40B4-BE49-F238E27FC236}">
                    <a16:creationId xmlns:a16="http://schemas.microsoft.com/office/drawing/2014/main" id="{D637C795-0EE4-C088-CDD2-B5193E30D4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9767" y="5549895"/>
                <a:ext cx="216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2" name="Ink 1031">
                <a:extLst>
                  <a:ext uri="{FF2B5EF4-FFF2-40B4-BE49-F238E27FC236}">
                    <a16:creationId xmlns:a16="http://schemas.microsoft.com/office/drawing/2014/main" id="{E3A19D63-292A-F83C-9B32-A28D102FC3E5}"/>
                  </a:ext>
                </a:extLst>
              </p14:cNvPr>
              <p14:cNvContentPartPr/>
              <p14:nvPr/>
            </p14:nvContentPartPr>
            <p14:xfrm>
              <a:off x="6756607" y="5733855"/>
              <a:ext cx="181440" cy="340560"/>
            </p14:xfrm>
          </p:contentPart>
        </mc:Choice>
        <mc:Fallback xmlns="">
          <p:pic>
            <p:nvPicPr>
              <p:cNvPr id="1032" name="Ink 1031">
                <a:extLst>
                  <a:ext uri="{FF2B5EF4-FFF2-40B4-BE49-F238E27FC236}">
                    <a16:creationId xmlns:a16="http://schemas.microsoft.com/office/drawing/2014/main" id="{E3A19D63-292A-F83C-9B32-A28D102FC3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38607" y="5715855"/>
                <a:ext cx="2170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33" name="Ink 1032">
                <a:extLst>
                  <a:ext uri="{FF2B5EF4-FFF2-40B4-BE49-F238E27FC236}">
                    <a16:creationId xmlns:a16="http://schemas.microsoft.com/office/drawing/2014/main" id="{CAB9B577-7ECE-AB3D-735F-C68BA3766BC2}"/>
                  </a:ext>
                </a:extLst>
              </p14:cNvPr>
              <p14:cNvContentPartPr/>
              <p14:nvPr/>
            </p14:nvContentPartPr>
            <p14:xfrm>
              <a:off x="7445662" y="4913823"/>
              <a:ext cx="328320" cy="192748"/>
            </p14:xfrm>
          </p:contentPart>
        </mc:Choice>
        <mc:Fallback xmlns="">
          <p:pic>
            <p:nvPicPr>
              <p:cNvPr id="1033" name="Ink 1032">
                <a:extLst>
                  <a:ext uri="{FF2B5EF4-FFF2-40B4-BE49-F238E27FC236}">
                    <a16:creationId xmlns:a16="http://schemas.microsoft.com/office/drawing/2014/main" id="{CAB9B577-7ECE-AB3D-735F-C68BA3766B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27662" y="4895809"/>
                <a:ext cx="363960" cy="228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34" name="Ink 1033">
                <a:extLst>
                  <a:ext uri="{FF2B5EF4-FFF2-40B4-BE49-F238E27FC236}">
                    <a16:creationId xmlns:a16="http://schemas.microsoft.com/office/drawing/2014/main" id="{3BF054D0-F16D-8970-AC59-C6A34596A43F}"/>
                  </a:ext>
                </a:extLst>
              </p14:cNvPr>
              <p14:cNvContentPartPr/>
              <p14:nvPr/>
            </p14:nvContentPartPr>
            <p14:xfrm>
              <a:off x="5790052" y="605057"/>
              <a:ext cx="183960" cy="420840"/>
            </p14:xfrm>
          </p:contentPart>
        </mc:Choice>
        <mc:Fallback xmlns="">
          <p:pic>
            <p:nvPicPr>
              <p:cNvPr id="1034" name="Ink 1033">
                <a:extLst>
                  <a:ext uri="{FF2B5EF4-FFF2-40B4-BE49-F238E27FC236}">
                    <a16:creationId xmlns:a16="http://schemas.microsoft.com/office/drawing/2014/main" id="{3BF054D0-F16D-8970-AC59-C6A34596A4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72052" y="587072"/>
                <a:ext cx="219600" cy="456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35" name="Ink 1034">
                <a:extLst>
                  <a:ext uri="{FF2B5EF4-FFF2-40B4-BE49-F238E27FC236}">
                    <a16:creationId xmlns:a16="http://schemas.microsoft.com/office/drawing/2014/main" id="{4AF983C3-99C9-B428-892C-0974BC8D063E}"/>
                  </a:ext>
                </a:extLst>
              </p14:cNvPr>
              <p14:cNvContentPartPr/>
              <p14:nvPr/>
            </p14:nvContentPartPr>
            <p14:xfrm>
              <a:off x="6905572" y="1932617"/>
              <a:ext cx="286200" cy="346680"/>
            </p14:xfrm>
          </p:contentPart>
        </mc:Choice>
        <mc:Fallback xmlns="">
          <p:pic>
            <p:nvPicPr>
              <p:cNvPr id="1035" name="Ink 1034">
                <a:extLst>
                  <a:ext uri="{FF2B5EF4-FFF2-40B4-BE49-F238E27FC236}">
                    <a16:creationId xmlns:a16="http://schemas.microsoft.com/office/drawing/2014/main" id="{4AF983C3-99C9-B428-892C-0974BC8D06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7572" y="1914617"/>
                <a:ext cx="321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36" name="Ink 1035">
                <a:extLst>
                  <a:ext uri="{FF2B5EF4-FFF2-40B4-BE49-F238E27FC236}">
                    <a16:creationId xmlns:a16="http://schemas.microsoft.com/office/drawing/2014/main" id="{4391B277-5BDE-C3EB-1AAC-56B793185CA2}"/>
                  </a:ext>
                </a:extLst>
              </p14:cNvPr>
              <p14:cNvContentPartPr/>
              <p14:nvPr/>
            </p14:nvContentPartPr>
            <p14:xfrm>
              <a:off x="1117723" y="5582787"/>
              <a:ext cx="199080" cy="268560"/>
            </p14:xfrm>
          </p:contentPart>
        </mc:Choice>
        <mc:Fallback xmlns="">
          <p:pic>
            <p:nvPicPr>
              <p:cNvPr id="1036" name="Ink 1035">
                <a:extLst>
                  <a:ext uri="{FF2B5EF4-FFF2-40B4-BE49-F238E27FC236}">
                    <a16:creationId xmlns:a16="http://schemas.microsoft.com/office/drawing/2014/main" id="{4391B277-5BDE-C3EB-1AAC-56B793185CA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99723" y="5564787"/>
                <a:ext cx="234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5F0EDEC0-3AEA-0CD9-7494-B39E150CA3D0}"/>
                  </a:ext>
                </a:extLst>
              </p14:cNvPr>
              <p14:cNvContentPartPr/>
              <p14:nvPr/>
            </p14:nvContentPartPr>
            <p14:xfrm>
              <a:off x="1843483" y="5655867"/>
              <a:ext cx="155880" cy="420840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5F0EDEC0-3AEA-0CD9-7494-B39E150CA3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25483" y="5637867"/>
                <a:ext cx="1915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0" name="Ink 1039">
                <a:extLst>
                  <a:ext uri="{FF2B5EF4-FFF2-40B4-BE49-F238E27FC236}">
                    <a16:creationId xmlns:a16="http://schemas.microsoft.com/office/drawing/2014/main" id="{38BB00CA-5D97-31AB-EDA9-5C2306A6B914}"/>
                  </a:ext>
                </a:extLst>
              </p14:cNvPr>
              <p14:cNvContentPartPr/>
              <p14:nvPr/>
            </p14:nvContentPartPr>
            <p14:xfrm rot="9122515">
              <a:off x="2646938" y="4237138"/>
              <a:ext cx="1470208" cy="531073"/>
            </p14:xfrm>
          </p:contentPart>
        </mc:Choice>
        <mc:Fallback xmlns="">
          <p:pic>
            <p:nvPicPr>
              <p:cNvPr id="1040" name="Ink 1039">
                <a:extLst>
                  <a:ext uri="{FF2B5EF4-FFF2-40B4-BE49-F238E27FC236}">
                    <a16:creationId xmlns:a16="http://schemas.microsoft.com/office/drawing/2014/main" id="{38BB00CA-5D97-31AB-EDA9-5C2306A6B9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9122515">
                <a:off x="2637578" y="4227783"/>
                <a:ext cx="1488928" cy="54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1" name="Ink 1040">
                <a:extLst>
                  <a:ext uri="{FF2B5EF4-FFF2-40B4-BE49-F238E27FC236}">
                    <a16:creationId xmlns:a16="http://schemas.microsoft.com/office/drawing/2014/main" id="{23A63922-67E5-FC76-6FAD-DDF9D81A9F11}"/>
                  </a:ext>
                </a:extLst>
              </p14:cNvPr>
              <p14:cNvContentPartPr/>
              <p14:nvPr/>
            </p14:nvContentPartPr>
            <p14:xfrm rot="13661198">
              <a:off x="2617535" y="1951777"/>
              <a:ext cx="743692" cy="268639"/>
            </p14:xfrm>
          </p:contentPart>
        </mc:Choice>
        <mc:Fallback xmlns="">
          <p:pic>
            <p:nvPicPr>
              <p:cNvPr id="1041" name="Ink 1040">
                <a:extLst>
                  <a:ext uri="{FF2B5EF4-FFF2-40B4-BE49-F238E27FC236}">
                    <a16:creationId xmlns:a16="http://schemas.microsoft.com/office/drawing/2014/main" id="{23A63922-67E5-FC76-6FAD-DDF9D81A9F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3661198">
                <a:off x="2608180" y="1942427"/>
                <a:ext cx="762401" cy="287339"/>
              </a:xfrm>
              <a:prstGeom prst="rect">
                <a:avLst/>
              </a:prstGeom>
            </p:spPr>
          </p:pic>
        </mc:Fallback>
      </mc:AlternateContent>
      <p:sp>
        <p:nvSpPr>
          <p:cNvPr id="1042" name="TextBox 1041">
            <a:extLst>
              <a:ext uri="{FF2B5EF4-FFF2-40B4-BE49-F238E27FC236}">
                <a16:creationId xmlns:a16="http://schemas.microsoft.com/office/drawing/2014/main" id="{5CE43829-4A48-8C1C-986A-264CDFAF5298}"/>
              </a:ext>
            </a:extLst>
          </p:cNvPr>
          <p:cNvSpPr txBox="1"/>
          <p:nvPr/>
        </p:nvSpPr>
        <p:spPr>
          <a:xfrm>
            <a:off x="6772028" y="6039373"/>
            <a:ext cx="1675588" cy="41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Next level: main concepts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C6C17BF7-C3F1-0D21-CEEC-4B0F4B35BAA1}"/>
              </a:ext>
            </a:extLst>
          </p:cNvPr>
          <p:cNvSpPr txBox="1"/>
          <p:nvPr/>
        </p:nvSpPr>
        <p:spPr>
          <a:xfrm>
            <a:off x="4682883" y="5774854"/>
            <a:ext cx="1369944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Centre circle: key idea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039D81BE-E66B-5D60-0AA8-93A328334B89}"/>
              </a:ext>
            </a:extLst>
          </p:cNvPr>
          <p:cNvSpPr txBox="1"/>
          <p:nvPr/>
        </p:nvSpPr>
        <p:spPr>
          <a:xfrm>
            <a:off x="7588627" y="4778729"/>
            <a:ext cx="1555373" cy="919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Last levels: details or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subconcepts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7AF39057-787A-DD58-EBE3-0CF79A11E75A}"/>
              </a:ext>
            </a:extLst>
          </p:cNvPr>
          <p:cNvSpPr txBox="1"/>
          <p:nvPr/>
        </p:nvSpPr>
        <p:spPr>
          <a:xfrm>
            <a:off x="0" y="183552"/>
            <a:ext cx="261308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Remember what we’ve learned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FA11085-4CA0-8CFC-7B9E-A0F1DC705488}"/>
              </a:ext>
            </a:extLst>
          </p:cNvPr>
          <p:cNvSpPr txBox="1"/>
          <p:nvPr/>
        </p:nvSpPr>
        <p:spPr>
          <a:xfrm>
            <a:off x="2799416" y="302609"/>
            <a:ext cx="1199011" cy="640679"/>
          </a:xfrm>
          <a:custGeom>
            <a:avLst/>
            <a:gdLst>
              <a:gd name="csX0" fmla="*/ 0 w 1199011"/>
              <a:gd name="csY0" fmla="*/ 320340 h 640679"/>
              <a:gd name="csX1" fmla="*/ 599506 w 1199011"/>
              <a:gd name="csY1" fmla="*/ 0 h 640679"/>
              <a:gd name="csX2" fmla="*/ 1199012 w 1199011"/>
              <a:gd name="csY2" fmla="*/ 320340 h 640679"/>
              <a:gd name="csX3" fmla="*/ 599506 w 1199011"/>
              <a:gd name="csY3" fmla="*/ 640680 h 640679"/>
              <a:gd name="csX4" fmla="*/ 0 w 1199011"/>
              <a:gd name="csY4" fmla="*/ 320340 h 6406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99011" h="640679" extrusionOk="0">
                <a:moveTo>
                  <a:pt x="0" y="320340"/>
                </a:moveTo>
                <a:cubicBezTo>
                  <a:pt x="50041" y="120728"/>
                  <a:pt x="228353" y="-4825"/>
                  <a:pt x="599506" y="0"/>
                </a:cubicBezTo>
                <a:cubicBezTo>
                  <a:pt x="948057" y="-3818"/>
                  <a:pt x="1170211" y="134437"/>
                  <a:pt x="1199012" y="320340"/>
                </a:cubicBezTo>
                <a:cubicBezTo>
                  <a:pt x="1208566" y="482982"/>
                  <a:pt x="942725" y="693289"/>
                  <a:pt x="599506" y="640680"/>
                </a:cubicBezTo>
                <a:cubicBezTo>
                  <a:pt x="261294" y="617389"/>
                  <a:pt x="-10145" y="506581"/>
                  <a:pt x="0" y="32034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Organise ideas</a:t>
            </a: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5C0A573E-8707-5B59-2488-0902B41065C8}"/>
              </a:ext>
            </a:extLst>
          </p:cNvPr>
          <p:cNvSpPr/>
          <p:nvPr/>
        </p:nvSpPr>
        <p:spPr>
          <a:xfrm>
            <a:off x="1506888" y="937681"/>
            <a:ext cx="1582461" cy="933774"/>
          </a:xfrm>
          <a:custGeom>
            <a:avLst/>
            <a:gdLst>
              <a:gd name="csX0" fmla="*/ 0 w 1582461"/>
              <a:gd name="csY0" fmla="*/ 466887 h 933774"/>
              <a:gd name="csX1" fmla="*/ 791231 w 1582461"/>
              <a:gd name="csY1" fmla="*/ 0 h 933774"/>
              <a:gd name="csX2" fmla="*/ 1582462 w 1582461"/>
              <a:gd name="csY2" fmla="*/ 466887 h 933774"/>
              <a:gd name="csX3" fmla="*/ 791231 w 1582461"/>
              <a:gd name="csY3" fmla="*/ 933774 h 933774"/>
              <a:gd name="csX4" fmla="*/ 0 w 1582461"/>
              <a:gd name="csY4" fmla="*/ 466887 h 933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82461" h="933774" fill="none" extrusionOk="0">
                <a:moveTo>
                  <a:pt x="0" y="466887"/>
                </a:moveTo>
                <a:cubicBezTo>
                  <a:pt x="9686" y="231259"/>
                  <a:pt x="411266" y="7483"/>
                  <a:pt x="791231" y="0"/>
                </a:cubicBezTo>
                <a:cubicBezTo>
                  <a:pt x="1234915" y="28236"/>
                  <a:pt x="1530245" y="218100"/>
                  <a:pt x="1582462" y="466887"/>
                </a:cubicBezTo>
                <a:cubicBezTo>
                  <a:pt x="1529393" y="722055"/>
                  <a:pt x="1169054" y="882567"/>
                  <a:pt x="791231" y="933774"/>
                </a:cubicBezTo>
                <a:cubicBezTo>
                  <a:pt x="411025" y="919891"/>
                  <a:pt x="-39452" y="676202"/>
                  <a:pt x="0" y="466887"/>
                </a:cubicBezTo>
                <a:close/>
              </a:path>
              <a:path w="1582461" h="933774" stroke="0" extrusionOk="0">
                <a:moveTo>
                  <a:pt x="0" y="466887"/>
                </a:moveTo>
                <a:cubicBezTo>
                  <a:pt x="7787" y="234323"/>
                  <a:pt x="359934" y="-14008"/>
                  <a:pt x="791231" y="0"/>
                </a:cubicBezTo>
                <a:cubicBezTo>
                  <a:pt x="1208630" y="-43634"/>
                  <a:pt x="1636500" y="198282"/>
                  <a:pt x="1582462" y="466887"/>
                </a:cubicBezTo>
                <a:cubicBezTo>
                  <a:pt x="1627850" y="731820"/>
                  <a:pt x="1242148" y="914072"/>
                  <a:pt x="791231" y="933774"/>
                </a:cubicBezTo>
                <a:cubicBezTo>
                  <a:pt x="375329" y="990042"/>
                  <a:pt x="-3777" y="708087"/>
                  <a:pt x="0" y="46688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Purpose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48" name="Oval 1047">
            <a:extLst>
              <a:ext uri="{FF2B5EF4-FFF2-40B4-BE49-F238E27FC236}">
                <a16:creationId xmlns:a16="http://schemas.microsoft.com/office/drawing/2014/main" id="{D1B7FCA2-707C-8E69-D321-0ED1B4412E37}"/>
              </a:ext>
            </a:extLst>
          </p:cNvPr>
          <p:cNvSpPr/>
          <p:nvPr/>
        </p:nvSpPr>
        <p:spPr>
          <a:xfrm>
            <a:off x="5767027" y="4947545"/>
            <a:ext cx="1821600" cy="752588"/>
          </a:xfrm>
          <a:custGeom>
            <a:avLst/>
            <a:gdLst>
              <a:gd name="csX0" fmla="*/ 0 w 1821600"/>
              <a:gd name="csY0" fmla="*/ 376294 h 752588"/>
              <a:gd name="csX1" fmla="*/ 910800 w 1821600"/>
              <a:gd name="csY1" fmla="*/ 0 h 752588"/>
              <a:gd name="csX2" fmla="*/ 1821600 w 1821600"/>
              <a:gd name="csY2" fmla="*/ 376294 h 752588"/>
              <a:gd name="csX3" fmla="*/ 910800 w 1821600"/>
              <a:gd name="csY3" fmla="*/ 752588 h 752588"/>
              <a:gd name="csX4" fmla="*/ 0 w 1821600"/>
              <a:gd name="csY4" fmla="*/ 376294 h 7525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21600" h="752588" fill="none" extrusionOk="0">
                <a:moveTo>
                  <a:pt x="0" y="376294"/>
                </a:moveTo>
                <a:cubicBezTo>
                  <a:pt x="33681" y="245760"/>
                  <a:pt x="422946" y="1991"/>
                  <a:pt x="910800" y="0"/>
                </a:cubicBezTo>
                <a:cubicBezTo>
                  <a:pt x="1417903" y="17208"/>
                  <a:pt x="1801305" y="171997"/>
                  <a:pt x="1821600" y="376294"/>
                </a:cubicBezTo>
                <a:cubicBezTo>
                  <a:pt x="1792013" y="582617"/>
                  <a:pt x="1389569" y="731596"/>
                  <a:pt x="910800" y="752588"/>
                </a:cubicBezTo>
                <a:cubicBezTo>
                  <a:pt x="447041" y="742988"/>
                  <a:pt x="-15353" y="565226"/>
                  <a:pt x="0" y="376294"/>
                </a:cubicBezTo>
                <a:close/>
              </a:path>
              <a:path w="1821600" h="752588" stroke="0" extrusionOk="0">
                <a:moveTo>
                  <a:pt x="0" y="376294"/>
                </a:moveTo>
                <a:cubicBezTo>
                  <a:pt x="9236" y="198471"/>
                  <a:pt x="421317" y="-33339"/>
                  <a:pt x="910800" y="0"/>
                </a:cubicBezTo>
                <a:cubicBezTo>
                  <a:pt x="1404650" y="-20431"/>
                  <a:pt x="1850097" y="162804"/>
                  <a:pt x="1821600" y="376294"/>
                </a:cubicBezTo>
                <a:cubicBezTo>
                  <a:pt x="1835943" y="586352"/>
                  <a:pt x="1448924" y="702948"/>
                  <a:pt x="910800" y="752588"/>
                </a:cubicBezTo>
                <a:cubicBezTo>
                  <a:pt x="417873" y="779528"/>
                  <a:pt x="-7375" y="551597"/>
                  <a:pt x="0" y="376294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Read information</a:t>
            </a:r>
            <a:endParaRPr kumimoji="0" lang="en-AU" sz="18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49" name="Freeform 16">
            <a:extLst>
              <a:ext uri="{FF2B5EF4-FFF2-40B4-BE49-F238E27FC236}">
                <a16:creationId xmlns:a16="http://schemas.microsoft.com/office/drawing/2014/main" id="{7D276447-9FD3-0D4B-10F7-6711F2C5822B}"/>
              </a:ext>
            </a:extLst>
          </p:cNvPr>
          <p:cNvSpPr/>
          <p:nvPr/>
        </p:nvSpPr>
        <p:spPr>
          <a:xfrm rot="20196609">
            <a:off x="2938731" y="850415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0" name="Freeform 16">
            <a:extLst>
              <a:ext uri="{FF2B5EF4-FFF2-40B4-BE49-F238E27FC236}">
                <a16:creationId xmlns:a16="http://schemas.microsoft.com/office/drawing/2014/main" id="{65451E72-3D21-E94C-040E-F71C72CE8907}"/>
              </a:ext>
            </a:extLst>
          </p:cNvPr>
          <p:cNvSpPr/>
          <p:nvPr/>
        </p:nvSpPr>
        <p:spPr>
          <a:xfrm rot="1403391" flipH="1">
            <a:off x="1256486" y="952841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1" name="Freeform 16">
            <a:extLst>
              <a:ext uri="{FF2B5EF4-FFF2-40B4-BE49-F238E27FC236}">
                <a16:creationId xmlns:a16="http://schemas.microsoft.com/office/drawing/2014/main" id="{C5FF93C0-F8FC-3CDE-1D4C-4BB799F644E4}"/>
              </a:ext>
            </a:extLst>
          </p:cNvPr>
          <p:cNvSpPr/>
          <p:nvPr/>
        </p:nvSpPr>
        <p:spPr>
          <a:xfrm rot="350685">
            <a:off x="7383202" y="489181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2" name="Freeform 16">
            <a:extLst>
              <a:ext uri="{FF2B5EF4-FFF2-40B4-BE49-F238E27FC236}">
                <a16:creationId xmlns:a16="http://schemas.microsoft.com/office/drawing/2014/main" id="{4E7FBA06-7B29-E59F-F899-8992BB3FAF0B}"/>
              </a:ext>
            </a:extLst>
          </p:cNvPr>
          <p:cNvSpPr/>
          <p:nvPr/>
        </p:nvSpPr>
        <p:spPr>
          <a:xfrm rot="5853435">
            <a:off x="6647585" y="5752461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3" name="Freeform 16">
            <a:extLst>
              <a:ext uri="{FF2B5EF4-FFF2-40B4-BE49-F238E27FC236}">
                <a16:creationId xmlns:a16="http://schemas.microsoft.com/office/drawing/2014/main" id="{6A4EAEA8-EAE4-F2B6-15FD-9074F77F0CA0}"/>
              </a:ext>
            </a:extLst>
          </p:cNvPr>
          <p:cNvSpPr/>
          <p:nvPr/>
        </p:nvSpPr>
        <p:spPr>
          <a:xfrm rot="9706144">
            <a:off x="5613546" y="5570623"/>
            <a:ext cx="339617" cy="21489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24EF3ED0-6FDD-020C-AF1C-08E1E76A0192}"/>
              </a:ext>
            </a:extLst>
          </p:cNvPr>
          <p:cNvSpPr txBox="1"/>
          <p:nvPr/>
        </p:nvSpPr>
        <p:spPr>
          <a:xfrm>
            <a:off x="5536937" y="292235"/>
            <a:ext cx="3110697" cy="551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put information IN</a:t>
            </a:r>
          </a:p>
        </p:txBody>
      </p:sp>
      <p:sp>
        <p:nvSpPr>
          <p:cNvPr id="1055" name="Cloud Callout 1054">
            <a:extLst>
              <a:ext uri="{FF2B5EF4-FFF2-40B4-BE49-F238E27FC236}">
                <a16:creationId xmlns:a16="http://schemas.microsoft.com/office/drawing/2014/main" id="{FC565C5E-90D8-B3AB-6AC6-90BA268E0EFB}"/>
              </a:ext>
            </a:extLst>
          </p:cNvPr>
          <p:cNvSpPr/>
          <p:nvPr/>
        </p:nvSpPr>
        <p:spPr>
          <a:xfrm>
            <a:off x="5636135" y="785330"/>
            <a:ext cx="1821599" cy="1158250"/>
          </a:xfrm>
          <a:custGeom>
            <a:avLst/>
            <a:gdLst>
              <a:gd name="csX0" fmla="*/ 164449 w 1821599"/>
              <a:gd name="csY0" fmla="*/ 385278 h 1158250"/>
              <a:gd name="csX1" fmla="*/ 237103 w 1821599"/>
              <a:gd name="csY1" fmla="*/ 185185 h 1158250"/>
              <a:gd name="csX2" fmla="*/ 590543 w 1821599"/>
              <a:gd name="csY2" fmla="*/ 139472 h 1158250"/>
              <a:gd name="csX3" fmla="*/ 946894 w 1821599"/>
              <a:gd name="csY3" fmla="*/ 92016 h 1158250"/>
              <a:gd name="csX4" fmla="*/ 1085748 w 1821599"/>
              <a:gd name="csY4" fmla="*/ 5362 h 1158250"/>
              <a:gd name="csX5" fmla="*/ 1257957 w 1821599"/>
              <a:gd name="csY5" fmla="*/ 66518 h 1158250"/>
              <a:gd name="csX6" fmla="*/ 1495355 w 1821599"/>
              <a:gd name="csY6" fmla="*/ 18499 h 1158250"/>
              <a:gd name="csX7" fmla="*/ 1615741 w 1821599"/>
              <a:gd name="csY7" fmla="*/ 149500 h 1158250"/>
              <a:gd name="csX8" fmla="*/ 1770240 w 1821599"/>
              <a:gd name="csY8" fmla="*/ 276639 h 1158250"/>
              <a:gd name="csX9" fmla="*/ 1763324 w 1821599"/>
              <a:gd name="csY9" fmla="*/ 414503 h 1158250"/>
              <a:gd name="csX10" fmla="*/ 1813840 w 1821599"/>
              <a:gd name="csY10" fmla="*/ 625294 h 1158250"/>
              <a:gd name="csX11" fmla="*/ 1577201 w 1821599"/>
              <a:gd name="csY11" fmla="*/ 809809 h 1158250"/>
              <a:gd name="csX12" fmla="*/ 1492488 w 1821599"/>
              <a:gd name="csY12" fmla="*/ 967916 h 1158250"/>
              <a:gd name="csX13" fmla="*/ 1204068 w 1821599"/>
              <a:gd name="csY13" fmla="*/ 987059 h 1158250"/>
              <a:gd name="csX14" fmla="*/ 997957 w 1821599"/>
              <a:gd name="csY14" fmla="*/ 1155729 h 1158250"/>
              <a:gd name="csX15" fmla="*/ 694906 w 1821599"/>
              <a:gd name="csY15" fmla="*/ 1052774 h 1158250"/>
              <a:gd name="csX16" fmla="*/ 244735 w 1821599"/>
              <a:gd name="csY16" fmla="*/ 951051 h 1158250"/>
              <a:gd name="csX17" fmla="*/ 46804 w 1821599"/>
              <a:gd name="csY17" fmla="*/ 837854 h 1158250"/>
              <a:gd name="csX18" fmla="*/ 89098 w 1821599"/>
              <a:gd name="csY18" fmla="*/ 685056 h 1158250"/>
              <a:gd name="csX19" fmla="*/ -211 w 1821599"/>
              <a:gd name="csY19" fmla="*/ 528290 h 1158250"/>
              <a:gd name="csX20" fmla="*/ 162889 w 1821599"/>
              <a:gd name="csY20" fmla="*/ 388952 h 1158250"/>
              <a:gd name="csX21" fmla="*/ 164449 w 1821599"/>
              <a:gd name="csY21" fmla="*/ 385278 h 1158250"/>
              <a:gd name="csX0" fmla="*/ -71712 w 1821599"/>
              <a:gd name="csY0" fmla="*/ 1318390 h 1158250"/>
              <a:gd name="csX1" fmla="*/ -103886 w 1821599"/>
              <a:gd name="csY1" fmla="*/ 1350564 h 1158250"/>
              <a:gd name="csX2" fmla="*/ -136060 w 1821599"/>
              <a:gd name="csY2" fmla="*/ 1318390 h 1158250"/>
              <a:gd name="csX3" fmla="*/ -103886 w 1821599"/>
              <a:gd name="csY3" fmla="*/ 1286216 h 1158250"/>
              <a:gd name="csX4" fmla="*/ -71712 w 1821599"/>
              <a:gd name="csY4" fmla="*/ 1318390 h 1158250"/>
              <a:gd name="csX0" fmla="*/ 81726 w 1821599"/>
              <a:gd name="csY0" fmla="*/ 1230040 h 1158250"/>
              <a:gd name="csX1" fmla="*/ 17379 w 1821599"/>
              <a:gd name="csY1" fmla="*/ 1294387 h 1158250"/>
              <a:gd name="csX2" fmla="*/ -46968 w 1821599"/>
              <a:gd name="csY2" fmla="*/ 1230040 h 1158250"/>
              <a:gd name="csX3" fmla="*/ 17379 w 1821599"/>
              <a:gd name="csY3" fmla="*/ 1165693 h 1158250"/>
              <a:gd name="csX4" fmla="*/ 81726 w 1821599"/>
              <a:gd name="csY4" fmla="*/ 1230040 h 1158250"/>
              <a:gd name="csX0" fmla="*/ 287172 w 1821599"/>
              <a:gd name="csY0" fmla="*/ 1103800 h 1158250"/>
              <a:gd name="csX1" fmla="*/ 190651 w 1821599"/>
              <a:gd name="csY1" fmla="*/ 1200321 h 1158250"/>
              <a:gd name="csX2" fmla="*/ 94130 w 1821599"/>
              <a:gd name="csY2" fmla="*/ 1103800 h 1158250"/>
              <a:gd name="csX3" fmla="*/ 190651 w 1821599"/>
              <a:gd name="csY3" fmla="*/ 1007279 h 1158250"/>
              <a:gd name="csX4" fmla="*/ 287172 w 1821599"/>
              <a:gd name="csY4" fmla="*/ 1103800 h 1158250"/>
              <a:gd name="csX0" fmla="*/ 197888 w 1821599"/>
              <a:gd name="csY0" fmla="*/ 701840 h 1158250"/>
              <a:gd name="csX1" fmla="*/ 91079 w 1821599"/>
              <a:gd name="csY1" fmla="*/ 680471 h 1158250"/>
              <a:gd name="csX2" fmla="*/ 292130 w 1821599"/>
              <a:gd name="csY2" fmla="*/ 935689 h 1158250"/>
              <a:gd name="csX3" fmla="*/ 245409 w 1821599"/>
              <a:gd name="csY3" fmla="*/ 945904 h 1158250"/>
              <a:gd name="csX4" fmla="*/ 694821 w 1821599"/>
              <a:gd name="csY4" fmla="*/ 1048055 h 1158250"/>
              <a:gd name="csX5" fmla="*/ 666654 w 1821599"/>
              <a:gd name="csY5" fmla="*/ 1001403 h 1158250"/>
              <a:gd name="csX6" fmla="*/ 1215537 w 1821599"/>
              <a:gd name="csY6" fmla="*/ 931720 h 1158250"/>
              <a:gd name="csX7" fmla="*/ 1204279 w 1821599"/>
              <a:gd name="csY7" fmla="*/ 982903 h 1158250"/>
              <a:gd name="csX8" fmla="*/ 1439105 w 1821599"/>
              <a:gd name="csY8" fmla="*/ 615427 h 1158250"/>
              <a:gd name="csX9" fmla="*/ 1576189 w 1821599"/>
              <a:gd name="csY9" fmla="*/ 806753 h 1158250"/>
              <a:gd name="csX10" fmla="*/ 1762481 w 1821599"/>
              <a:gd name="csY10" fmla="*/ 411661 h 1158250"/>
              <a:gd name="csX11" fmla="*/ 1701424 w 1821599"/>
              <a:gd name="csY11" fmla="*/ 483408 h 1158250"/>
              <a:gd name="csX12" fmla="*/ 1615994 w 1821599"/>
              <a:gd name="csY12" fmla="*/ 145478 h 1158250"/>
              <a:gd name="csX13" fmla="*/ 1619199 w 1821599"/>
              <a:gd name="csY13" fmla="*/ 179367 h 1158250"/>
              <a:gd name="csX14" fmla="*/ 1226121 w 1821599"/>
              <a:gd name="csY14" fmla="*/ 105958 h 1158250"/>
              <a:gd name="csX15" fmla="*/ 1257409 w 1821599"/>
              <a:gd name="csY15" fmla="*/ 62738 h 1158250"/>
              <a:gd name="csX16" fmla="*/ 933611 w 1821599"/>
              <a:gd name="csY16" fmla="*/ 126549 h 1158250"/>
              <a:gd name="csX17" fmla="*/ 948749 w 1821599"/>
              <a:gd name="csY17" fmla="*/ 89281 h 1158250"/>
              <a:gd name="csX18" fmla="*/ 590333 w 1821599"/>
              <a:gd name="csY18" fmla="*/ 139204 h 1158250"/>
              <a:gd name="csX19" fmla="*/ 645149 w 1821599"/>
              <a:gd name="csY19" fmla="*/ 175346 h 1158250"/>
              <a:gd name="csX20" fmla="*/ 174021 w 1821599"/>
              <a:gd name="csY20" fmla="*/ 423324 h 1158250"/>
              <a:gd name="csX21" fmla="*/ 164449 w 1821599"/>
              <a:gd name="csY21" fmla="*/ 385278 h 1158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821599" h="1158250" fill="none" extrusionOk="0">
                <a:moveTo>
                  <a:pt x="164449" y="385278"/>
                </a:moveTo>
                <a:cubicBezTo>
                  <a:pt x="148474" y="317886"/>
                  <a:pt x="187395" y="229244"/>
                  <a:pt x="237103" y="185185"/>
                </a:cubicBezTo>
                <a:cubicBezTo>
                  <a:pt x="342163" y="89635"/>
                  <a:pt x="471111" y="84701"/>
                  <a:pt x="590543" y="139472"/>
                </a:cubicBezTo>
                <a:cubicBezTo>
                  <a:pt x="657380" y="346"/>
                  <a:pt x="841827" y="3148"/>
                  <a:pt x="946894" y="92016"/>
                </a:cubicBezTo>
                <a:cubicBezTo>
                  <a:pt x="974078" y="42778"/>
                  <a:pt x="1028061" y="11542"/>
                  <a:pt x="1085748" y="5362"/>
                </a:cubicBezTo>
                <a:cubicBezTo>
                  <a:pt x="1155402" y="1290"/>
                  <a:pt x="1220388" y="27296"/>
                  <a:pt x="1257957" y="66518"/>
                </a:cubicBezTo>
                <a:cubicBezTo>
                  <a:pt x="1318895" y="4569"/>
                  <a:pt x="1416508" y="-12398"/>
                  <a:pt x="1495355" y="18499"/>
                </a:cubicBezTo>
                <a:cubicBezTo>
                  <a:pt x="1554009" y="45114"/>
                  <a:pt x="1607669" y="88569"/>
                  <a:pt x="1615741" y="149500"/>
                </a:cubicBezTo>
                <a:cubicBezTo>
                  <a:pt x="1694864" y="158252"/>
                  <a:pt x="1741387" y="221072"/>
                  <a:pt x="1770240" y="276639"/>
                </a:cubicBezTo>
                <a:cubicBezTo>
                  <a:pt x="1788100" y="322287"/>
                  <a:pt x="1791716" y="375366"/>
                  <a:pt x="1763324" y="414503"/>
                </a:cubicBezTo>
                <a:cubicBezTo>
                  <a:pt x="1807109" y="481847"/>
                  <a:pt x="1834168" y="546249"/>
                  <a:pt x="1813840" y="625294"/>
                </a:cubicBezTo>
                <a:cubicBezTo>
                  <a:pt x="1774362" y="740172"/>
                  <a:pt x="1697465" y="802992"/>
                  <a:pt x="1577201" y="809809"/>
                </a:cubicBezTo>
                <a:cubicBezTo>
                  <a:pt x="1586614" y="878279"/>
                  <a:pt x="1549946" y="932616"/>
                  <a:pt x="1492488" y="967916"/>
                </a:cubicBezTo>
                <a:cubicBezTo>
                  <a:pt x="1419731" y="1023581"/>
                  <a:pt x="1294352" y="1039899"/>
                  <a:pt x="1204068" y="987059"/>
                </a:cubicBezTo>
                <a:cubicBezTo>
                  <a:pt x="1174962" y="1072889"/>
                  <a:pt x="1107693" y="1139197"/>
                  <a:pt x="997957" y="1155729"/>
                </a:cubicBezTo>
                <a:cubicBezTo>
                  <a:pt x="876763" y="1169625"/>
                  <a:pt x="740245" y="1134701"/>
                  <a:pt x="694906" y="1052774"/>
                </a:cubicBezTo>
                <a:cubicBezTo>
                  <a:pt x="537796" y="1144086"/>
                  <a:pt x="332525" y="1103907"/>
                  <a:pt x="244735" y="951051"/>
                </a:cubicBezTo>
                <a:cubicBezTo>
                  <a:pt x="160003" y="957453"/>
                  <a:pt x="78238" y="910359"/>
                  <a:pt x="46804" y="837854"/>
                </a:cubicBezTo>
                <a:cubicBezTo>
                  <a:pt x="21140" y="792141"/>
                  <a:pt x="37442" y="720725"/>
                  <a:pt x="89098" y="685056"/>
                </a:cubicBezTo>
                <a:cubicBezTo>
                  <a:pt x="28341" y="657429"/>
                  <a:pt x="-10694" y="594565"/>
                  <a:pt x="-211" y="528290"/>
                </a:cubicBezTo>
                <a:cubicBezTo>
                  <a:pt x="14229" y="466651"/>
                  <a:pt x="82759" y="386061"/>
                  <a:pt x="162889" y="388952"/>
                </a:cubicBezTo>
                <a:cubicBezTo>
                  <a:pt x="163579" y="387656"/>
                  <a:pt x="164160" y="386476"/>
                  <a:pt x="164449" y="385278"/>
                </a:cubicBezTo>
                <a:close/>
              </a:path>
              <a:path w="1821599" h="1158250" fill="none" extrusionOk="0">
                <a:moveTo>
                  <a:pt x="-71712" y="1318390"/>
                </a:moveTo>
                <a:cubicBezTo>
                  <a:pt x="-71331" y="1333728"/>
                  <a:pt x="-88778" y="1350975"/>
                  <a:pt x="-103886" y="1350564"/>
                </a:cubicBezTo>
                <a:cubicBezTo>
                  <a:pt x="-122794" y="1351218"/>
                  <a:pt x="-137637" y="1334124"/>
                  <a:pt x="-136060" y="1318390"/>
                </a:cubicBezTo>
                <a:cubicBezTo>
                  <a:pt x="-136317" y="1301810"/>
                  <a:pt x="-120218" y="1285944"/>
                  <a:pt x="-103886" y="1286216"/>
                </a:cubicBezTo>
                <a:cubicBezTo>
                  <a:pt x="-84392" y="1289145"/>
                  <a:pt x="-74561" y="1299514"/>
                  <a:pt x="-71712" y="1318390"/>
                </a:cubicBezTo>
                <a:close/>
              </a:path>
              <a:path w="1821599" h="1158250" fill="none" extrusionOk="0">
                <a:moveTo>
                  <a:pt x="81726" y="1230040"/>
                </a:moveTo>
                <a:cubicBezTo>
                  <a:pt x="80398" y="1271137"/>
                  <a:pt x="57699" y="1293794"/>
                  <a:pt x="17379" y="1294387"/>
                </a:cubicBezTo>
                <a:cubicBezTo>
                  <a:pt x="-18014" y="1291426"/>
                  <a:pt x="-47450" y="1260412"/>
                  <a:pt x="-46968" y="1230040"/>
                </a:cubicBezTo>
                <a:cubicBezTo>
                  <a:pt x="-42771" y="1193708"/>
                  <a:pt x="-16929" y="1166283"/>
                  <a:pt x="17379" y="1165693"/>
                </a:cubicBezTo>
                <a:cubicBezTo>
                  <a:pt x="53329" y="1165209"/>
                  <a:pt x="84029" y="1196272"/>
                  <a:pt x="81726" y="1230040"/>
                </a:cubicBezTo>
                <a:close/>
              </a:path>
              <a:path w="1821599" h="1158250" fill="none" extrusionOk="0">
                <a:moveTo>
                  <a:pt x="287172" y="1103800"/>
                </a:moveTo>
                <a:cubicBezTo>
                  <a:pt x="288926" y="1156450"/>
                  <a:pt x="240430" y="1203536"/>
                  <a:pt x="190651" y="1200321"/>
                </a:cubicBezTo>
                <a:cubicBezTo>
                  <a:pt x="133551" y="1204062"/>
                  <a:pt x="93907" y="1158078"/>
                  <a:pt x="94130" y="1103800"/>
                </a:cubicBezTo>
                <a:cubicBezTo>
                  <a:pt x="100085" y="1050975"/>
                  <a:pt x="143254" y="1005807"/>
                  <a:pt x="190651" y="1007279"/>
                </a:cubicBezTo>
                <a:cubicBezTo>
                  <a:pt x="242187" y="1011931"/>
                  <a:pt x="291060" y="1056778"/>
                  <a:pt x="287172" y="1103800"/>
                </a:cubicBezTo>
                <a:close/>
              </a:path>
              <a:path w="1821599" h="1158250" fill="none" extrusionOk="0">
                <a:moveTo>
                  <a:pt x="197888" y="701840"/>
                </a:moveTo>
                <a:cubicBezTo>
                  <a:pt x="159052" y="699430"/>
                  <a:pt x="122318" y="694663"/>
                  <a:pt x="91079" y="680471"/>
                </a:cubicBezTo>
                <a:moveTo>
                  <a:pt x="292130" y="935689"/>
                </a:moveTo>
                <a:cubicBezTo>
                  <a:pt x="274566" y="942750"/>
                  <a:pt x="259593" y="944446"/>
                  <a:pt x="245409" y="945904"/>
                </a:cubicBezTo>
                <a:moveTo>
                  <a:pt x="694821" y="1048055"/>
                </a:moveTo>
                <a:cubicBezTo>
                  <a:pt x="685733" y="1034182"/>
                  <a:pt x="672714" y="1016473"/>
                  <a:pt x="666654" y="1001403"/>
                </a:cubicBezTo>
                <a:moveTo>
                  <a:pt x="1215537" y="931720"/>
                </a:moveTo>
                <a:cubicBezTo>
                  <a:pt x="1213963" y="950892"/>
                  <a:pt x="1207876" y="968020"/>
                  <a:pt x="1204279" y="982903"/>
                </a:cubicBezTo>
                <a:moveTo>
                  <a:pt x="1439105" y="615427"/>
                </a:moveTo>
                <a:cubicBezTo>
                  <a:pt x="1520251" y="646770"/>
                  <a:pt x="1581874" y="719872"/>
                  <a:pt x="1576189" y="806753"/>
                </a:cubicBezTo>
                <a:moveTo>
                  <a:pt x="1762481" y="411661"/>
                </a:moveTo>
                <a:cubicBezTo>
                  <a:pt x="1748276" y="438526"/>
                  <a:pt x="1725888" y="457833"/>
                  <a:pt x="1701424" y="483408"/>
                </a:cubicBezTo>
                <a:moveTo>
                  <a:pt x="1615994" y="145478"/>
                </a:moveTo>
                <a:cubicBezTo>
                  <a:pt x="1617561" y="157520"/>
                  <a:pt x="1618118" y="168952"/>
                  <a:pt x="1619199" y="179367"/>
                </a:cubicBezTo>
                <a:moveTo>
                  <a:pt x="1226121" y="105958"/>
                </a:moveTo>
                <a:cubicBezTo>
                  <a:pt x="1236248" y="92672"/>
                  <a:pt x="1244891" y="75550"/>
                  <a:pt x="1257409" y="62738"/>
                </a:cubicBezTo>
                <a:moveTo>
                  <a:pt x="933611" y="126549"/>
                </a:moveTo>
                <a:cubicBezTo>
                  <a:pt x="935361" y="112430"/>
                  <a:pt x="942991" y="100622"/>
                  <a:pt x="948749" y="89281"/>
                </a:cubicBezTo>
                <a:moveTo>
                  <a:pt x="590333" y="139204"/>
                </a:moveTo>
                <a:cubicBezTo>
                  <a:pt x="608030" y="148619"/>
                  <a:pt x="627123" y="163481"/>
                  <a:pt x="645149" y="175346"/>
                </a:cubicBezTo>
                <a:moveTo>
                  <a:pt x="174021" y="423324"/>
                </a:moveTo>
                <a:cubicBezTo>
                  <a:pt x="167851" y="409435"/>
                  <a:pt x="166007" y="398080"/>
                  <a:pt x="164449" y="385278"/>
                </a:cubicBezTo>
              </a:path>
              <a:path w="1821599" h="1158250" stroke="0" extrusionOk="0">
                <a:moveTo>
                  <a:pt x="164449" y="385278"/>
                </a:moveTo>
                <a:cubicBezTo>
                  <a:pt x="156577" y="324085"/>
                  <a:pt x="183201" y="230492"/>
                  <a:pt x="237103" y="185185"/>
                </a:cubicBezTo>
                <a:cubicBezTo>
                  <a:pt x="326221" y="96280"/>
                  <a:pt x="484460" y="79000"/>
                  <a:pt x="590543" y="139472"/>
                </a:cubicBezTo>
                <a:cubicBezTo>
                  <a:pt x="669259" y="25645"/>
                  <a:pt x="854981" y="-21012"/>
                  <a:pt x="946894" y="92016"/>
                </a:cubicBezTo>
                <a:cubicBezTo>
                  <a:pt x="977519" y="54724"/>
                  <a:pt x="1025274" y="10257"/>
                  <a:pt x="1085748" y="5362"/>
                </a:cubicBezTo>
                <a:cubicBezTo>
                  <a:pt x="1156567" y="8440"/>
                  <a:pt x="1219090" y="20845"/>
                  <a:pt x="1257957" y="66518"/>
                </a:cubicBezTo>
                <a:cubicBezTo>
                  <a:pt x="1316644" y="8901"/>
                  <a:pt x="1397786" y="-9757"/>
                  <a:pt x="1495355" y="18499"/>
                </a:cubicBezTo>
                <a:cubicBezTo>
                  <a:pt x="1555281" y="41828"/>
                  <a:pt x="1599600" y="87698"/>
                  <a:pt x="1615741" y="149500"/>
                </a:cubicBezTo>
                <a:cubicBezTo>
                  <a:pt x="1695602" y="165001"/>
                  <a:pt x="1745611" y="213189"/>
                  <a:pt x="1770240" y="276639"/>
                </a:cubicBezTo>
                <a:cubicBezTo>
                  <a:pt x="1790525" y="319871"/>
                  <a:pt x="1777557" y="368442"/>
                  <a:pt x="1763324" y="414503"/>
                </a:cubicBezTo>
                <a:cubicBezTo>
                  <a:pt x="1809740" y="477110"/>
                  <a:pt x="1843864" y="560633"/>
                  <a:pt x="1813840" y="625294"/>
                </a:cubicBezTo>
                <a:cubicBezTo>
                  <a:pt x="1788295" y="726047"/>
                  <a:pt x="1696697" y="791625"/>
                  <a:pt x="1577201" y="809809"/>
                </a:cubicBezTo>
                <a:cubicBezTo>
                  <a:pt x="1576132" y="871869"/>
                  <a:pt x="1544723" y="929692"/>
                  <a:pt x="1492488" y="967916"/>
                </a:cubicBezTo>
                <a:cubicBezTo>
                  <a:pt x="1404035" y="1023082"/>
                  <a:pt x="1276228" y="1030742"/>
                  <a:pt x="1204068" y="987059"/>
                </a:cubicBezTo>
                <a:cubicBezTo>
                  <a:pt x="1172787" y="1063002"/>
                  <a:pt x="1093881" y="1116236"/>
                  <a:pt x="997957" y="1155729"/>
                </a:cubicBezTo>
                <a:cubicBezTo>
                  <a:pt x="872398" y="1175072"/>
                  <a:pt x="770556" y="1129520"/>
                  <a:pt x="694906" y="1052774"/>
                </a:cubicBezTo>
                <a:cubicBezTo>
                  <a:pt x="566638" y="1136435"/>
                  <a:pt x="318353" y="1098288"/>
                  <a:pt x="244735" y="951051"/>
                </a:cubicBezTo>
                <a:cubicBezTo>
                  <a:pt x="153568" y="958170"/>
                  <a:pt x="71099" y="926973"/>
                  <a:pt x="46804" y="837854"/>
                </a:cubicBezTo>
                <a:cubicBezTo>
                  <a:pt x="32020" y="782786"/>
                  <a:pt x="41148" y="726104"/>
                  <a:pt x="89098" y="685056"/>
                </a:cubicBezTo>
                <a:cubicBezTo>
                  <a:pt x="25764" y="653833"/>
                  <a:pt x="-4905" y="601574"/>
                  <a:pt x="-211" y="528290"/>
                </a:cubicBezTo>
                <a:cubicBezTo>
                  <a:pt x="11795" y="444892"/>
                  <a:pt x="73815" y="403220"/>
                  <a:pt x="162889" y="388952"/>
                </a:cubicBezTo>
                <a:cubicBezTo>
                  <a:pt x="163471" y="387803"/>
                  <a:pt x="163980" y="386586"/>
                  <a:pt x="164449" y="385278"/>
                </a:cubicBezTo>
                <a:close/>
              </a:path>
              <a:path w="1821599" h="1158250" stroke="0" extrusionOk="0">
                <a:moveTo>
                  <a:pt x="-71712" y="1318390"/>
                </a:moveTo>
                <a:cubicBezTo>
                  <a:pt x="-71497" y="1335265"/>
                  <a:pt x="-88394" y="1347958"/>
                  <a:pt x="-103886" y="1350564"/>
                </a:cubicBezTo>
                <a:cubicBezTo>
                  <a:pt x="-122989" y="1352555"/>
                  <a:pt x="-137089" y="1339359"/>
                  <a:pt x="-136060" y="1318390"/>
                </a:cubicBezTo>
                <a:cubicBezTo>
                  <a:pt x="-136771" y="1298472"/>
                  <a:pt x="-120325" y="1284436"/>
                  <a:pt x="-103886" y="1286216"/>
                </a:cubicBezTo>
                <a:cubicBezTo>
                  <a:pt x="-85887" y="1286360"/>
                  <a:pt x="-69790" y="1297706"/>
                  <a:pt x="-71712" y="1318390"/>
                </a:cubicBezTo>
                <a:close/>
              </a:path>
              <a:path w="1821599" h="1158250" stroke="0" extrusionOk="0">
                <a:moveTo>
                  <a:pt x="81726" y="1230040"/>
                </a:moveTo>
                <a:cubicBezTo>
                  <a:pt x="87780" y="1262030"/>
                  <a:pt x="48293" y="1298505"/>
                  <a:pt x="17379" y="1294387"/>
                </a:cubicBezTo>
                <a:cubicBezTo>
                  <a:pt x="-19512" y="1297406"/>
                  <a:pt x="-50975" y="1259960"/>
                  <a:pt x="-46968" y="1230040"/>
                </a:cubicBezTo>
                <a:cubicBezTo>
                  <a:pt x="-45465" y="1200076"/>
                  <a:pt x="-22272" y="1166467"/>
                  <a:pt x="17379" y="1165693"/>
                </a:cubicBezTo>
                <a:cubicBezTo>
                  <a:pt x="48292" y="1162684"/>
                  <a:pt x="84150" y="1195697"/>
                  <a:pt x="81726" y="1230040"/>
                </a:cubicBezTo>
                <a:close/>
              </a:path>
              <a:path w="1821599" h="1158250" stroke="0" extrusionOk="0">
                <a:moveTo>
                  <a:pt x="287172" y="1103800"/>
                </a:moveTo>
                <a:cubicBezTo>
                  <a:pt x="281152" y="1151995"/>
                  <a:pt x="237736" y="1193759"/>
                  <a:pt x="190651" y="1200321"/>
                </a:cubicBezTo>
                <a:cubicBezTo>
                  <a:pt x="139428" y="1210036"/>
                  <a:pt x="94803" y="1147709"/>
                  <a:pt x="94130" y="1103800"/>
                </a:cubicBezTo>
                <a:cubicBezTo>
                  <a:pt x="86997" y="1045126"/>
                  <a:pt x="138886" y="1004032"/>
                  <a:pt x="190651" y="1007279"/>
                </a:cubicBezTo>
                <a:cubicBezTo>
                  <a:pt x="245295" y="1006728"/>
                  <a:pt x="289962" y="1046509"/>
                  <a:pt x="287172" y="1103800"/>
                </a:cubicBezTo>
                <a:close/>
              </a:path>
              <a:path w="1821599" h="1158250" fill="none" stroke="0" extrusionOk="0">
                <a:moveTo>
                  <a:pt x="197888" y="701840"/>
                </a:moveTo>
                <a:cubicBezTo>
                  <a:pt x="162034" y="704670"/>
                  <a:pt x="121527" y="694270"/>
                  <a:pt x="91079" y="680471"/>
                </a:cubicBezTo>
                <a:moveTo>
                  <a:pt x="292130" y="935689"/>
                </a:moveTo>
                <a:cubicBezTo>
                  <a:pt x="278835" y="939566"/>
                  <a:pt x="262257" y="942855"/>
                  <a:pt x="245409" y="945904"/>
                </a:cubicBezTo>
                <a:moveTo>
                  <a:pt x="694821" y="1048055"/>
                </a:moveTo>
                <a:cubicBezTo>
                  <a:pt x="681805" y="1032691"/>
                  <a:pt x="674783" y="1014306"/>
                  <a:pt x="666654" y="1001403"/>
                </a:cubicBezTo>
                <a:moveTo>
                  <a:pt x="1215537" y="931720"/>
                </a:moveTo>
                <a:cubicBezTo>
                  <a:pt x="1214135" y="949057"/>
                  <a:pt x="1210627" y="967686"/>
                  <a:pt x="1204279" y="982903"/>
                </a:cubicBezTo>
                <a:moveTo>
                  <a:pt x="1439105" y="615427"/>
                </a:moveTo>
                <a:cubicBezTo>
                  <a:pt x="1510191" y="656103"/>
                  <a:pt x="1591441" y="724533"/>
                  <a:pt x="1576189" y="806753"/>
                </a:cubicBezTo>
                <a:moveTo>
                  <a:pt x="1762481" y="411661"/>
                </a:moveTo>
                <a:cubicBezTo>
                  <a:pt x="1749416" y="445403"/>
                  <a:pt x="1724484" y="460762"/>
                  <a:pt x="1701424" y="483408"/>
                </a:cubicBezTo>
                <a:moveTo>
                  <a:pt x="1615994" y="145478"/>
                </a:moveTo>
                <a:cubicBezTo>
                  <a:pt x="1618282" y="156459"/>
                  <a:pt x="1618441" y="166602"/>
                  <a:pt x="1619199" y="179367"/>
                </a:cubicBezTo>
                <a:moveTo>
                  <a:pt x="1226121" y="105958"/>
                </a:moveTo>
                <a:cubicBezTo>
                  <a:pt x="1230887" y="89245"/>
                  <a:pt x="1242719" y="74304"/>
                  <a:pt x="1257409" y="62738"/>
                </a:cubicBezTo>
                <a:moveTo>
                  <a:pt x="933611" y="126549"/>
                </a:moveTo>
                <a:cubicBezTo>
                  <a:pt x="936816" y="114417"/>
                  <a:pt x="940425" y="101610"/>
                  <a:pt x="948749" y="89281"/>
                </a:cubicBezTo>
                <a:moveTo>
                  <a:pt x="590333" y="139204"/>
                </a:moveTo>
                <a:cubicBezTo>
                  <a:pt x="613063" y="147921"/>
                  <a:pt x="625627" y="163612"/>
                  <a:pt x="645149" y="175346"/>
                </a:cubicBezTo>
                <a:moveTo>
                  <a:pt x="174021" y="423324"/>
                </a:moveTo>
                <a:cubicBezTo>
                  <a:pt x="170441" y="410095"/>
                  <a:pt x="165761" y="398236"/>
                  <a:pt x="164449" y="38527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cloudCallout">
                    <a:avLst>
                      <a:gd name="adj1" fmla="val -55703"/>
                      <a:gd name="adj2" fmla="val 63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Show thinking</a:t>
            </a:r>
            <a:endParaRPr kumimoji="0" lang="en-AU" sz="18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56" name="Freeform 16">
            <a:extLst>
              <a:ext uri="{FF2B5EF4-FFF2-40B4-BE49-F238E27FC236}">
                <a16:creationId xmlns:a16="http://schemas.microsoft.com/office/drawing/2014/main" id="{56DEA302-89F8-54D1-727F-2F427508CBC6}"/>
              </a:ext>
            </a:extLst>
          </p:cNvPr>
          <p:cNvSpPr/>
          <p:nvPr/>
        </p:nvSpPr>
        <p:spPr>
          <a:xfrm rot="5400000" flipH="1">
            <a:off x="5658057" y="730875"/>
            <a:ext cx="433471" cy="182875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7" name="Freeform 16">
            <a:extLst>
              <a:ext uri="{FF2B5EF4-FFF2-40B4-BE49-F238E27FC236}">
                <a16:creationId xmlns:a16="http://schemas.microsoft.com/office/drawing/2014/main" id="{60A2DDBE-A19D-6565-454A-A81C0809EF49}"/>
              </a:ext>
            </a:extLst>
          </p:cNvPr>
          <p:cNvSpPr/>
          <p:nvPr/>
        </p:nvSpPr>
        <p:spPr>
          <a:xfrm rot="16614103" flipH="1">
            <a:off x="1559988" y="189414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32A0743C-D2A9-E52A-D63A-C81F591C3FA6}"/>
              </a:ext>
            </a:extLst>
          </p:cNvPr>
          <p:cNvSpPr txBox="1"/>
          <p:nvPr/>
        </p:nvSpPr>
        <p:spPr>
          <a:xfrm>
            <a:off x="675656" y="2024470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Visualise thoughts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456CF6DD-3131-ACFC-2448-4816C7FB9032}"/>
              </a:ext>
            </a:extLst>
          </p:cNvPr>
          <p:cNvSpPr/>
          <p:nvPr/>
        </p:nvSpPr>
        <p:spPr>
          <a:xfrm>
            <a:off x="888566" y="4656366"/>
            <a:ext cx="1856046" cy="877717"/>
          </a:xfrm>
          <a:custGeom>
            <a:avLst/>
            <a:gdLst>
              <a:gd name="csX0" fmla="*/ 0 w 1856046"/>
              <a:gd name="csY0" fmla="*/ 438859 h 877717"/>
              <a:gd name="csX1" fmla="*/ 928023 w 1856046"/>
              <a:gd name="csY1" fmla="*/ 0 h 877717"/>
              <a:gd name="csX2" fmla="*/ 1856046 w 1856046"/>
              <a:gd name="csY2" fmla="*/ 438859 h 877717"/>
              <a:gd name="csX3" fmla="*/ 928023 w 1856046"/>
              <a:gd name="csY3" fmla="*/ 877718 h 877717"/>
              <a:gd name="csX4" fmla="*/ 0 w 1856046"/>
              <a:gd name="csY4" fmla="*/ 438859 h 877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56046" h="877717" fill="none" extrusionOk="0">
                <a:moveTo>
                  <a:pt x="0" y="438859"/>
                </a:moveTo>
                <a:cubicBezTo>
                  <a:pt x="24986" y="253820"/>
                  <a:pt x="460799" y="5946"/>
                  <a:pt x="928023" y="0"/>
                </a:cubicBezTo>
                <a:cubicBezTo>
                  <a:pt x="1447961" y="31215"/>
                  <a:pt x="1841021" y="199093"/>
                  <a:pt x="1856046" y="438859"/>
                </a:cubicBezTo>
                <a:cubicBezTo>
                  <a:pt x="1793762" y="678080"/>
                  <a:pt x="1426329" y="865404"/>
                  <a:pt x="928023" y="877718"/>
                </a:cubicBezTo>
                <a:cubicBezTo>
                  <a:pt x="453144" y="868512"/>
                  <a:pt x="-14739" y="663099"/>
                  <a:pt x="0" y="438859"/>
                </a:cubicBezTo>
                <a:close/>
              </a:path>
              <a:path w="1856046" h="877717" stroke="0" extrusionOk="0">
                <a:moveTo>
                  <a:pt x="0" y="438859"/>
                </a:moveTo>
                <a:cubicBezTo>
                  <a:pt x="7941" y="222275"/>
                  <a:pt x="418435" y="-7252"/>
                  <a:pt x="928023" y="0"/>
                </a:cubicBezTo>
                <a:cubicBezTo>
                  <a:pt x="1438595" y="-4369"/>
                  <a:pt x="1875233" y="192667"/>
                  <a:pt x="1856046" y="438859"/>
                </a:cubicBezTo>
                <a:cubicBezTo>
                  <a:pt x="1872278" y="683765"/>
                  <a:pt x="1490833" y="806620"/>
                  <a:pt x="928023" y="877718"/>
                </a:cubicBezTo>
                <a:cubicBezTo>
                  <a:pt x="429143" y="914157"/>
                  <a:pt x="-6539" y="652403"/>
                  <a:pt x="0" y="438859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You can see:</a:t>
            </a:r>
            <a:endParaRPr kumimoji="0" lang="en-AU" sz="18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ED4AE01B-5260-99BB-93C6-770E559D90A7}"/>
              </a:ext>
            </a:extLst>
          </p:cNvPr>
          <p:cNvSpPr txBox="1"/>
          <p:nvPr/>
        </p:nvSpPr>
        <p:spPr>
          <a:xfrm>
            <a:off x="957995" y="5940725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Words</a:t>
            </a:r>
          </a:p>
        </p:txBody>
      </p:sp>
      <p:sp>
        <p:nvSpPr>
          <p:cNvPr id="1061" name="Freeform 16">
            <a:extLst>
              <a:ext uri="{FF2B5EF4-FFF2-40B4-BE49-F238E27FC236}">
                <a16:creationId xmlns:a16="http://schemas.microsoft.com/office/drawing/2014/main" id="{4F1C95CC-DB1D-5714-0847-95F4CD193403}"/>
              </a:ext>
            </a:extLst>
          </p:cNvPr>
          <p:cNvSpPr/>
          <p:nvPr/>
        </p:nvSpPr>
        <p:spPr>
          <a:xfrm rot="14710834" flipH="1">
            <a:off x="1703740" y="576308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62" name="Freeform 16">
            <a:extLst>
              <a:ext uri="{FF2B5EF4-FFF2-40B4-BE49-F238E27FC236}">
                <a16:creationId xmlns:a16="http://schemas.microsoft.com/office/drawing/2014/main" id="{F822D754-AD78-1241-98F7-6290C564DC89}"/>
              </a:ext>
            </a:extLst>
          </p:cNvPr>
          <p:cNvSpPr/>
          <p:nvPr/>
        </p:nvSpPr>
        <p:spPr>
          <a:xfrm rot="12530643" flipH="1">
            <a:off x="2555413" y="5471793"/>
            <a:ext cx="350105" cy="1820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8E1720DD-C21A-6D3A-7E9B-6B1829C3CF8F}"/>
              </a:ext>
            </a:extLst>
          </p:cNvPr>
          <p:cNvSpPr txBox="1"/>
          <p:nvPr/>
        </p:nvSpPr>
        <p:spPr>
          <a:xfrm>
            <a:off x="1980300" y="570013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Pictures</a:t>
            </a: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2F1E0C9E-6334-9C8F-4618-BFD9A97012D7}"/>
              </a:ext>
            </a:extLst>
          </p:cNvPr>
          <p:cNvSpPr txBox="1"/>
          <p:nvPr/>
        </p:nvSpPr>
        <p:spPr>
          <a:xfrm>
            <a:off x="-214911" y="555778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Radiate outwards</a:t>
            </a:r>
          </a:p>
        </p:txBody>
      </p:sp>
      <p:sp>
        <p:nvSpPr>
          <p:cNvPr id="1065" name="Freeform 16">
            <a:extLst>
              <a:ext uri="{FF2B5EF4-FFF2-40B4-BE49-F238E27FC236}">
                <a16:creationId xmlns:a16="http://schemas.microsoft.com/office/drawing/2014/main" id="{9CE998D1-6D6D-DFDC-07A0-BFBD4B577C0A}"/>
              </a:ext>
            </a:extLst>
          </p:cNvPr>
          <p:cNvSpPr/>
          <p:nvPr/>
        </p:nvSpPr>
        <p:spPr>
          <a:xfrm rot="17190595" flipH="1">
            <a:off x="1045482" y="5630632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01B7B493-8218-726A-6CBA-42D40677EF80}"/>
              </a:ext>
            </a:extLst>
          </p:cNvPr>
          <p:cNvSpPr txBox="1"/>
          <p:nvPr/>
        </p:nvSpPr>
        <p:spPr>
          <a:xfrm>
            <a:off x="6312519" y="2322730"/>
            <a:ext cx="1911091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take information OUT</a:t>
            </a:r>
          </a:p>
        </p:txBody>
      </p:sp>
      <p:sp>
        <p:nvSpPr>
          <p:cNvPr id="1067" name="Freeform 16">
            <a:extLst>
              <a:ext uri="{FF2B5EF4-FFF2-40B4-BE49-F238E27FC236}">
                <a16:creationId xmlns:a16="http://schemas.microsoft.com/office/drawing/2014/main" id="{44C9B782-748A-AE10-6A58-199D67C94A2F}"/>
              </a:ext>
            </a:extLst>
          </p:cNvPr>
          <p:cNvSpPr/>
          <p:nvPr/>
        </p:nvSpPr>
        <p:spPr>
          <a:xfrm rot="1767790" flipV="1">
            <a:off x="6841168" y="1965254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69" name="Picture 1068" descr="A number in a circle&#10;&#10;Description automatically generated">
            <a:extLst>
              <a:ext uri="{FF2B5EF4-FFF2-40B4-BE49-F238E27FC236}">
                <a16:creationId xmlns:a16="http://schemas.microsoft.com/office/drawing/2014/main" id="{026647CA-2C85-825E-A55F-AC8A3C38DD02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548" y="5296989"/>
            <a:ext cx="494613" cy="505226"/>
          </a:xfrm>
          <a:prstGeom prst="rect">
            <a:avLst/>
          </a:prstGeom>
        </p:spPr>
      </p:pic>
      <p:pic>
        <p:nvPicPr>
          <p:cNvPr id="1070" name="Picture 1069" descr="A number in a circle&#10;&#10;Description automatically generated">
            <a:extLst>
              <a:ext uri="{FF2B5EF4-FFF2-40B4-BE49-F238E27FC236}">
                <a16:creationId xmlns:a16="http://schemas.microsoft.com/office/drawing/2014/main" id="{658BFF49-645E-1B4B-48FB-F87C3C8B257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333" y="6039373"/>
            <a:ext cx="512310" cy="505226"/>
          </a:xfrm>
          <a:prstGeom prst="rect">
            <a:avLst/>
          </a:prstGeom>
        </p:spPr>
      </p:pic>
      <p:pic>
        <p:nvPicPr>
          <p:cNvPr id="1071" name="Picture 1070" descr="A number in a circle&#10;&#10;Description automatically generated">
            <a:extLst>
              <a:ext uri="{FF2B5EF4-FFF2-40B4-BE49-F238E27FC236}">
                <a16:creationId xmlns:a16="http://schemas.microsoft.com/office/drawing/2014/main" id="{FD739B4D-FFEC-CC13-9629-D045EBC1235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866" y="4297525"/>
            <a:ext cx="528584" cy="505226"/>
          </a:xfrm>
          <a:prstGeom prst="rect">
            <a:avLst/>
          </a:prstGeom>
        </p:spPr>
      </p:pic>
      <p:sp>
        <p:nvSpPr>
          <p:cNvPr id="1073" name="Oval 1072">
            <a:extLst>
              <a:ext uri="{FF2B5EF4-FFF2-40B4-BE49-F238E27FC236}">
                <a16:creationId xmlns:a16="http://schemas.microsoft.com/office/drawing/2014/main" id="{7D7EAD0C-7C2B-3DD8-B85F-5CB6F49816B9}"/>
              </a:ext>
            </a:extLst>
          </p:cNvPr>
          <p:cNvSpPr/>
          <p:nvPr/>
        </p:nvSpPr>
        <p:spPr>
          <a:xfrm>
            <a:off x="3453108" y="5013451"/>
            <a:ext cx="288382" cy="268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4" name="Ink 1073">
                <a:extLst>
                  <a:ext uri="{FF2B5EF4-FFF2-40B4-BE49-F238E27FC236}">
                    <a16:creationId xmlns:a16="http://schemas.microsoft.com/office/drawing/2014/main" id="{0B7CCA11-AC0C-5A71-6A4B-9A12C02DBBE5}"/>
                  </a:ext>
                </a:extLst>
              </p14:cNvPr>
              <p14:cNvContentPartPr/>
              <p14:nvPr/>
            </p14:nvContentPartPr>
            <p14:xfrm rot="260440">
              <a:off x="5683977" y="4924623"/>
              <a:ext cx="1939648" cy="777944"/>
            </p14:xfrm>
          </p:contentPart>
        </mc:Choice>
        <mc:Fallback xmlns="">
          <p:pic>
            <p:nvPicPr>
              <p:cNvPr id="1074" name="Ink 1073">
                <a:extLst>
                  <a:ext uri="{FF2B5EF4-FFF2-40B4-BE49-F238E27FC236}">
                    <a16:creationId xmlns:a16="http://schemas.microsoft.com/office/drawing/2014/main" id="{0B7CCA11-AC0C-5A71-6A4B-9A12C02DBB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260440">
                <a:off x="5669577" y="4910230"/>
                <a:ext cx="1967728" cy="8060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75" name="Ink 1074">
                <a:extLst>
                  <a:ext uri="{FF2B5EF4-FFF2-40B4-BE49-F238E27FC236}">
                    <a16:creationId xmlns:a16="http://schemas.microsoft.com/office/drawing/2014/main" id="{0ABFE21E-7A31-DB03-C1A0-3A68059EFEC3}"/>
                  </a:ext>
                </a:extLst>
              </p14:cNvPr>
              <p14:cNvContentPartPr/>
              <p14:nvPr/>
            </p14:nvContentPartPr>
            <p14:xfrm rot="642369">
              <a:off x="1548912" y="888670"/>
              <a:ext cx="1521926" cy="982743"/>
            </p14:xfrm>
          </p:contentPart>
        </mc:Choice>
        <mc:Fallback xmlns="">
          <p:pic>
            <p:nvPicPr>
              <p:cNvPr id="1075" name="Ink 1074">
                <a:extLst>
                  <a:ext uri="{FF2B5EF4-FFF2-40B4-BE49-F238E27FC236}">
                    <a16:creationId xmlns:a16="http://schemas.microsoft.com/office/drawing/2014/main" id="{0ABFE21E-7A31-DB03-C1A0-3A68059EFEC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rot="642369">
                <a:off x="1534510" y="874266"/>
                <a:ext cx="155001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76" name="Ink 1075">
                <a:extLst>
                  <a:ext uri="{FF2B5EF4-FFF2-40B4-BE49-F238E27FC236}">
                    <a16:creationId xmlns:a16="http://schemas.microsoft.com/office/drawing/2014/main" id="{4C1248AC-915F-1E87-C630-A3DDEE0C3F48}"/>
                  </a:ext>
                </a:extLst>
              </p14:cNvPr>
              <p14:cNvContentPartPr/>
              <p14:nvPr/>
            </p14:nvContentPartPr>
            <p14:xfrm rot="642369">
              <a:off x="886053" y="4575484"/>
              <a:ext cx="1860697" cy="982743"/>
            </p14:xfrm>
          </p:contentPart>
        </mc:Choice>
        <mc:Fallback xmlns="">
          <p:pic>
            <p:nvPicPr>
              <p:cNvPr id="1076" name="Ink 1075">
                <a:extLst>
                  <a:ext uri="{FF2B5EF4-FFF2-40B4-BE49-F238E27FC236}">
                    <a16:creationId xmlns:a16="http://schemas.microsoft.com/office/drawing/2014/main" id="{4C1248AC-915F-1E87-C630-A3DDEE0C3F4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 rot="642369">
                <a:off x="871651" y="4561080"/>
                <a:ext cx="188878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78" name="Ink 1077">
                <a:extLst>
                  <a:ext uri="{FF2B5EF4-FFF2-40B4-BE49-F238E27FC236}">
                    <a16:creationId xmlns:a16="http://schemas.microsoft.com/office/drawing/2014/main" id="{6EF2F474-17C4-ED41-C6A0-29E5FB45DAA5}"/>
                  </a:ext>
                </a:extLst>
              </p14:cNvPr>
              <p14:cNvContentPartPr/>
              <p14:nvPr/>
            </p14:nvContentPartPr>
            <p14:xfrm>
              <a:off x="3017802" y="807008"/>
              <a:ext cx="266040" cy="313560"/>
            </p14:xfrm>
          </p:contentPart>
        </mc:Choice>
        <mc:Fallback xmlns="">
          <p:pic>
            <p:nvPicPr>
              <p:cNvPr id="1078" name="Ink 1077">
                <a:extLst>
                  <a:ext uri="{FF2B5EF4-FFF2-40B4-BE49-F238E27FC236}">
                    <a16:creationId xmlns:a16="http://schemas.microsoft.com/office/drawing/2014/main" id="{6EF2F474-17C4-ED41-C6A0-29E5FB45DA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99802" y="788987"/>
                <a:ext cx="301680" cy="34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79" name="Ink 1078">
                <a:extLst>
                  <a:ext uri="{FF2B5EF4-FFF2-40B4-BE49-F238E27FC236}">
                    <a16:creationId xmlns:a16="http://schemas.microsoft.com/office/drawing/2014/main" id="{58958A06-614E-4274-B1BF-8D8266F551B6}"/>
                  </a:ext>
                </a:extLst>
              </p14:cNvPr>
              <p14:cNvContentPartPr/>
              <p14:nvPr/>
            </p14:nvContentPartPr>
            <p14:xfrm>
              <a:off x="1625682" y="1827968"/>
              <a:ext cx="191880" cy="322200"/>
            </p14:xfrm>
          </p:contentPart>
        </mc:Choice>
        <mc:Fallback xmlns="">
          <p:pic>
            <p:nvPicPr>
              <p:cNvPr id="1079" name="Ink 1078">
                <a:extLst>
                  <a:ext uri="{FF2B5EF4-FFF2-40B4-BE49-F238E27FC236}">
                    <a16:creationId xmlns:a16="http://schemas.microsoft.com/office/drawing/2014/main" id="{58958A06-614E-4274-B1BF-8D8266F551B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07682" y="1809988"/>
                <a:ext cx="227520" cy="3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80" name="Ink 1079">
                <a:extLst>
                  <a:ext uri="{FF2B5EF4-FFF2-40B4-BE49-F238E27FC236}">
                    <a16:creationId xmlns:a16="http://schemas.microsoft.com/office/drawing/2014/main" id="{583A0BCD-0B5A-C1FF-D8B5-68F60FBBB8C7}"/>
                  </a:ext>
                </a:extLst>
              </p14:cNvPr>
              <p14:cNvContentPartPr/>
              <p14:nvPr/>
            </p14:nvContentPartPr>
            <p14:xfrm>
              <a:off x="1283682" y="907808"/>
              <a:ext cx="248040" cy="260640"/>
            </p14:xfrm>
          </p:contentPart>
        </mc:Choice>
        <mc:Fallback xmlns="">
          <p:pic>
            <p:nvPicPr>
              <p:cNvPr id="1080" name="Ink 1079">
                <a:extLst>
                  <a:ext uri="{FF2B5EF4-FFF2-40B4-BE49-F238E27FC236}">
                    <a16:creationId xmlns:a16="http://schemas.microsoft.com/office/drawing/2014/main" id="{583A0BCD-0B5A-C1FF-D8B5-68F60FBBB8C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65708" y="889808"/>
                <a:ext cx="283628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82" name="Ink 1081">
                <a:extLst>
                  <a:ext uri="{FF2B5EF4-FFF2-40B4-BE49-F238E27FC236}">
                    <a16:creationId xmlns:a16="http://schemas.microsoft.com/office/drawing/2014/main" id="{AB0A0AF8-91A5-4297-209F-2AE4C71F47B0}"/>
                  </a:ext>
                </a:extLst>
              </p14:cNvPr>
              <p14:cNvContentPartPr/>
              <p14:nvPr/>
            </p14:nvContentPartPr>
            <p14:xfrm rot="642369">
              <a:off x="2647473" y="1885986"/>
              <a:ext cx="3338511" cy="2155754"/>
            </p14:xfrm>
          </p:contentPart>
        </mc:Choice>
        <mc:Fallback xmlns="">
          <p:pic>
            <p:nvPicPr>
              <p:cNvPr id="1082" name="Ink 1081">
                <a:extLst>
                  <a:ext uri="{FF2B5EF4-FFF2-40B4-BE49-F238E27FC236}">
                    <a16:creationId xmlns:a16="http://schemas.microsoft.com/office/drawing/2014/main" id="{AB0A0AF8-91A5-4297-209F-2AE4C71F47B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 rot="642369">
                <a:off x="2633069" y="1871578"/>
                <a:ext cx="3366599" cy="2183849"/>
              </a:xfrm>
              <a:prstGeom prst="rect">
                <a:avLst/>
              </a:prstGeom>
            </p:spPr>
          </p:pic>
        </mc:Fallback>
      </mc:AlternateContent>
      <p:sp>
        <p:nvSpPr>
          <p:cNvPr id="1083" name="TextBox 1082">
            <a:extLst>
              <a:ext uri="{FF2B5EF4-FFF2-40B4-BE49-F238E27FC236}">
                <a16:creationId xmlns:a16="http://schemas.microsoft.com/office/drawing/2014/main" id="{6A9D91BE-B343-A388-8300-53502B7EF100}"/>
              </a:ext>
            </a:extLst>
          </p:cNvPr>
          <p:cNvSpPr txBox="1"/>
          <p:nvPr/>
        </p:nvSpPr>
        <p:spPr>
          <a:xfrm>
            <a:off x="4386452" y="359453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DE97EF4A-BE00-B038-BA88-28C1F615ACB6}"/>
              </a:ext>
            </a:extLst>
          </p:cNvPr>
          <p:cNvSpPr txBox="1"/>
          <p:nvPr/>
        </p:nvSpPr>
        <p:spPr>
          <a:xfrm>
            <a:off x="4395338" y="373241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9C33D121-4439-906C-E942-ACEDDE2AA543}"/>
              </a:ext>
            </a:extLst>
          </p:cNvPr>
          <p:cNvSpPr txBox="1"/>
          <p:nvPr/>
        </p:nvSpPr>
        <p:spPr>
          <a:xfrm>
            <a:off x="4544967" y="38820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0A0E5F13-FDD2-B07C-1478-9EC5FF59E66A}"/>
              </a:ext>
            </a:extLst>
          </p:cNvPr>
          <p:cNvSpPr txBox="1"/>
          <p:nvPr/>
        </p:nvSpPr>
        <p:spPr>
          <a:xfrm>
            <a:off x="4653033" y="349965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635AAA32-9A03-D887-27DA-516155B6AD09}"/>
              </a:ext>
            </a:extLst>
          </p:cNvPr>
          <p:cNvSpPr txBox="1"/>
          <p:nvPr/>
        </p:nvSpPr>
        <p:spPr>
          <a:xfrm>
            <a:off x="4320524" y="351628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A385636D-DB0F-203A-688B-F6D9BCD788D3}"/>
              </a:ext>
            </a:extLst>
          </p:cNvPr>
          <p:cNvSpPr txBox="1"/>
          <p:nvPr/>
        </p:nvSpPr>
        <p:spPr>
          <a:xfrm>
            <a:off x="4478466" y="354122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789083E3-F4F4-A36F-32FC-2CEB64EF79A9}"/>
              </a:ext>
            </a:extLst>
          </p:cNvPr>
          <p:cNvSpPr txBox="1"/>
          <p:nvPr/>
        </p:nvSpPr>
        <p:spPr>
          <a:xfrm>
            <a:off x="4328837" y="335834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C3A89EAD-0DF0-2615-E26B-740612DB1FA7}"/>
              </a:ext>
            </a:extLst>
          </p:cNvPr>
          <p:cNvSpPr/>
          <p:nvPr/>
        </p:nvSpPr>
        <p:spPr>
          <a:xfrm>
            <a:off x="2136844" y="2575949"/>
            <a:ext cx="4202489" cy="933774"/>
          </a:xfrm>
          <a:custGeom>
            <a:avLst/>
            <a:gdLst>
              <a:gd name="csX0" fmla="*/ 0 w 4202489"/>
              <a:gd name="csY0" fmla="*/ 466887 h 933774"/>
              <a:gd name="csX1" fmla="*/ 2101245 w 4202489"/>
              <a:gd name="csY1" fmla="*/ 0 h 933774"/>
              <a:gd name="csX2" fmla="*/ 4202490 w 4202489"/>
              <a:gd name="csY2" fmla="*/ 466887 h 933774"/>
              <a:gd name="csX3" fmla="*/ 2101245 w 4202489"/>
              <a:gd name="csY3" fmla="*/ 933774 h 933774"/>
              <a:gd name="csX4" fmla="*/ 0 w 4202489"/>
              <a:gd name="csY4" fmla="*/ 466887 h 933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02489" h="933774" extrusionOk="0">
                <a:moveTo>
                  <a:pt x="0" y="466887"/>
                </a:moveTo>
                <a:cubicBezTo>
                  <a:pt x="60343" y="405026"/>
                  <a:pt x="1020010" y="-195165"/>
                  <a:pt x="2101245" y="0"/>
                </a:cubicBezTo>
                <a:cubicBezTo>
                  <a:pt x="3242145" y="-43634"/>
                  <a:pt x="4256528" y="198282"/>
                  <a:pt x="4202490" y="466887"/>
                </a:cubicBezTo>
                <a:cubicBezTo>
                  <a:pt x="4253471" y="732692"/>
                  <a:pt x="3379686" y="766970"/>
                  <a:pt x="2101245" y="933774"/>
                </a:cubicBezTo>
                <a:cubicBezTo>
                  <a:pt x="961842" y="990042"/>
                  <a:pt x="-3777" y="708087"/>
                  <a:pt x="0" y="466887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Concept maps help us organise information and show how different concepts fit together.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0B3AE82-B87A-A877-52F0-34FD1773575D}"/>
              </a:ext>
            </a:extLst>
          </p:cNvPr>
          <p:cNvSpPr/>
          <p:nvPr/>
        </p:nvSpPr>
        <p:spPr>
          <a:xfrm>
            <a:off x="1008005" y="4038600"/>
            <a:ext cx="1567842" cy="948544"/>
          </a:xfrm>
          <a:custGeom>
            <a:avLst/>
            <a:gdLst/>
            <a:ahLst/>
            <a:cxnLst/>
            <a:rect l="l" t="t" r="r" b="b"/>
            <a:pathLst>
              <a:path w="3901440" h="2360371">
                <a:moveTo>
                  <a:pt x="0" y="0"/>
                </a:moveTo>
                <a:lnTo>
                  <a:pt x="3901440" y="0"/>
                </a:lnTo>
                <a:lnTo>
                  <a:pt x="3901440" y="2360372"/>
                </a:lnTo>
                <a:lnTo>
                  <a:pt x="0" y="23603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D92C1B6-258E-889B-4FA0-FFA4704AACF4}"/>
              </a:ext>
            </a:extLst>
          </p:cNvPr>
          <p:cNvSpPr/>
          <p:nvPr/>
        </p:nvSpPr>
        <p:spPr>
          <a:xfrm rot="20664324">
            <a:off x="18553" y="708735"/>
            <a:ext cx="1649288" cy="1649288"/>
          </a:xfrm>
          <a:custGeom>
            <a:avLst/>
            <a:gdLst/>
            <a:ahLst/>
            <a:cxnLst/>
            <a:rect l="l" t="t" r="r" b="b"/>
            <a:pathLst>
              <a:path w="4520504" h="4520504">
                <a:moveTo>
                  <a:pt x="0" y="0"/>
                </a:moveTo>
                <a:lnTo>
                  <a:pt x="4520504" y="0"/>
                </a:lnTo>
                <a:lnTo>
                  <a:pt x="452050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20AF23-B6F4-D721-7923-0D7F0393E998}"/>
                  </a:ext>
                </a:extLst>
              </p14:cNvPr>
              <p14:cNvContentPartPr/>
              <p14:nvPr/>
            </p14:nvContentPartPr>
            <p14:xfrm>
              <a:off x="2672974" y="1856500"/>
              <a:ext cx="158191" cy="13941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20AF23-B6F4-D721-7923-0D7F0393E9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957" y="1838534"/>
                <a:ext cx="193865" cy="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A774992-7839-280C-DE48-A268EE07599B}"/>
                  </a:ext>
                </a:extLst>
              </p14:cNvPr>
              <p14:cNvContentPartPr/>
              <p14:nvPr/>
            </p14:nvContentPartPr>
            <p14:xfrm>
              <a:off x="2728800" y="1907796"/>
              <a:ext cx="635040" cy="37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A774992-7839-280C-DE48-A268EE07599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710800" y="1889796"/>
                <a:ext cx="67068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8C10CFC-19DD-8CD0-6D1F-3A3688A7464A}"/>
                  </a:ext>
                </a:extLst>
              </p14:cNvPr>
              <p14:cNvContentPartPr/>
              <p14:nvPr/>
            </p14:nvContentPartPr>
            <p14:xfrm>
              <a:off x="2807079" y="4712529"/>
              <a:ext cx="220320" cy="30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8C10CFC-19DD-8CD0-6D1F-3A3688A7464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71079" y="4676529"/>
                <a:ext cx="29196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38" name="Ink 1037">
                <a:extLst>
                  <a:ext uri="{FF2B5EF4-FFF2-40B4-BE49-F238E27FC236}">
                    <a16:creationId xmlns:a16="http://schemas.microsoft.com/office/drawing/2014/main" id="{EA634044-FBC6-1A3F-AC2B-846B03C00AF2}"/>
                  </a:ext>
                </a:extLst>
              </p14:cNvPr>
              <p14:cNvContentPartPr/>
              <p14:nvPr/>
            </p14:nvContentPartPr>
            <p14:xfrm>
              <a:off x="2614550" y="5431275"/>
              <a:ext cx="233640" cy="273240"/>
            </p14:xfrm>
          </p:contentPart>
        </mc:Choice>
        <mc:Fallback xmlns="">
          <p:pic>
            <p:nvPicPr>
              <p:cNvPr id="1038" name="Ink 1037">
                <a:extLst>
                  <a:ext uri="{FF2B5EF4-FFF2-40B4-BE49-F238E27FC236}">
                    <a16:creationId xmlns:a16="http://schemas.microsoft.com/office/drawing/2014/main" id="{EA634044-FBC6-1A3F-AC2B-846B03C00AF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96578" y="5413275"/>
                <a:ext cx="269225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64ADCF3-B166-0156-3EDD-E3352956CEE4}"/>
                  </a:ext>
                </a:extLst>
              </p14:cNvPr>
              <p14:cNvContentPartPr/>
              <p14:nvPr/>
            </p14:nvContentPartPr>
            <p14:xfrm>
              <a:off x="5943089" y="4821450"/>
              <a:ext cx="183960" cy="177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64ADCF3-B166-0156-3EDD-E3352956CEE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907089" y="4785450"/>
                <a:ext cx="255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D875C0-343B-AACE-EC41-24B7F5C6CD94}"/>
                  </a:ext>
                </a:extLst>
              </p14:cNvPr>
              <p14:cNvContentPartPr/>
              <p14:nvPr/>
            </p14:nvContentPartPr>
            <p14:xfrm>
              <a:off x="5497769" y="3785370"/>
              <a:ext cx="546120" cy="1102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D875C0-343B-AACE-EC41-24B7F5C6CD9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61745" y="3749370"/>
                <a:ext cx="617807" cy="11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88C42D4-91E8-C583-D80A-47D257E213A9}"/>
                  </a:ext>
                </a:extLst>
              </p14:cNvPr>
              <p14:cNvContentPartPr/>
              <p14:nvPr/>
            </p14:nvContentPartPr>
            <p14:xfrm>
              <a:off x="2906187" y="4011720"/>
              <a:ext cx="990720" cy="8881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88C42D4-91E8-C583-D80A-47D257E213A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70174" y="3975705"/>
                <a:ext cx="1062386" cy="9597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21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FF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A234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D852"/>
                                      </p:to>
                                    </p:animClr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100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0"/>
      <p:bldP spid="1043" grpId="0"/>
      <p:bldP spid="1044" grpId="0"/>
      <p:bldP spid="1045" grpId="0"/>
      <p:bldP spid="1046" grpId="0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/>
      <p:bldP spid="1055" grpId="0" animBg="1"/>
      <p:bldP spid="1056" grpId="0" animBg="1"/>
      <p:bldP spid="1057" grpId="0" animBg="1"/>
      <p:bldP spid="1058" grpId="0"/>
      <p:bldP spid="1059" grpId="0" animBg="1"/>
      <p:bldP spid="1060" grpId="0"/>
      <p:bldP spid="1061" grpId="0" animBg="1"/>
      <p:bldP spid="1062" grpId="0" animBg="1"/>
      <p:bldP spid="1063" grpId="0"/>
      <p:bldP spid="1064" grpId="0"/>
      <p:bldP spid="1065" grpId="0" animBg="1"/>
      <p:bldP spid="1066" grpId="0"/>
      <p:bldP spid="1067" grpId="0" animBg="1"/>
      <p:bldP spid="1090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E3B007F4-C588-8ED0-C205-6BF111ADB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17AA16F-01AB-5568-919B-6541C4C2AAD1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50E0AB-ABF7-07BA-F2F7-D6B7291F375A}"/>
              </a:ext>
            </a:extLst>
          </p:cNvPr>
          <p:cNvGrpSpPr/>
          <p:nvPr/>
        </p:nvGrpSpPr>
        <p:grpSpPr>
          <a:xfrm>
            <a:off x="713054" y="1926216"/>
            <a:ext cx="2928780" cy="3005567"/>
            <a:chOff x="441325" y="1920749"/>
            <a:chExt cx="2425327" cy="24889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6CE81BF-1E84-ECED-DB55-245F8E7B5169}"/>
                </a:ext>
              </a:extLst>
            </p:cNvPr>
            <p:cNvSpPr/>
            <p:nvPr/>
          </p:nvSpPr>
          <p:spPr>
            <a:xfrm>
              <a:off x="519990" y="1920749"/>
              <a:ext cx="2267996" cy="2412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" name="Donut 123">
              <a:extLst>
                <a:ext uri="{FF2B5EF4-FFF2-40B4-BE49-F238E27FC236}">
                  <a16:creationId xmlns:a16="http://schemas.microsoft.com/office/drawing/2014/main" id="{5287CB38-15E6-CBF9-F93F-46B3F469416B}"/>
                </a:ext>
              </a:extLst>
            </p:cNvPr>
            <p:cNvSpPr/>
            <p:nvPr/>
          </p:nvSpPr>
          <p:spPr>
            <a:xfrm>
              <a:off x="441325" y="1920749"/>
              <a:ext cx="2425327" cy="2488914"/>
            </a:xfrm>
            <a:prstGeom prst="donut">
              <a:avLst>
                <a:gd name="adj" fmla="val 5184"/>
              </a:avLst>
            </a:prstGeom>
            <a:gradFill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80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1" u="none" strike="noStrike" kern="0" cap="none" spc="0" normalizeH="0" baseline="0" noProof="0" dirty="0">
                <a:ln>
                  <a:noFill/>
                </a:ln>
                <a:solidFill>
                  <a:srgbClr val="F99B27"/>
                </a:solidFill>
                <a:effectLst/>
                <a:uLnTx/>
                <a:uFillTx/>
                <a:latin typeface="QLD Beginner GT Yr 1-3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D9A40E-D6EA-CBAB-8FBA-AC1B9ED50E2F}"/>
              </a:ext>
            </a:extLst>
          </p:cNvPr>
          <p:cNvGrpSpPr/>
          <p:nvPr/>
        </p:nvGrpSpPr>
        <p:grpSpPr>
          <a:xfrm>
            <a:off x="1076729" y="2190323"/>
            <a:ext cx="2310287" cy="2398979"/>
            <a:chOff x="4491152" y="2707803"/>
            <a:chExt cx="2310287" cy="2398979"/>
          </a:xfrm>
          <a:solidFill>
            <a:schemeClr val="accent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429C24-3101-F943-6411-832CFEEF5A26}"/>
                </a:ext>
              </a:extLst>
            </p:cNvPr>
            <p:cNvSpPr/>
            <p:nvPr/>
          </p:nvSpPr>
          <p:spPr>
            <a:xfrm>
              <a:off x="5508660" y="2707803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E465D1-8694-661E-723A-F1A82B3644F1}"/>
                </a:ext>
              </a:extLst>
            </p:cNvPr>
            <p:cNvSpPr/>
            <p:nvPr/>
          </p:nvSpPr>
          <p:spPr>
            <a:xfrm>
              <a:off x="6322843" y="3070782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4BCA2B-1041-5F28-F6E1-26137B63556B}"/>
                </a:ext>
              </a:extLst>
            </p:cNvPr>
            <p:cNvSpPr/>
            <p:nvPr/>
          </p:nvSpPr>
          <p:spPr>
            <a:xfrm>
              <a:off x="4681885" y="3094822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FFA17C-1CFE-A627-96F9-657CB5D464EB}"/>
                </a:ext>
              </a:extLst>
            </p:cNvPr>
            <p:cNvSpPr/>
            <p:nvPr/>
          </p:nvSpPr>
          <p:spPr>
            <a:xfrm>
              <a:off x="4503391" y="3544674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F6C6C5-9ED5-F068-F336-52618A7E2BFA}"/>
                </a:ext>
              </a:extLst>
            </p:cNvPr>
            <p:cNvSpPr/>
            <p:nvPr/>
          </p:nvSpPr>
          <p:spPr>
            <a:xfrm>
              <a:off x="6554669" y="3533889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4092E7-6F51-BFC6-5AF9-2EACD8E3E8E9}"/>
                </a:ext>
              </a:extLst>
            </p:cNvPr>
            <p:cNvSpPr/>
            <p:nvPr/>
          </p:nvSpPr>
          <p:spPr>
            <a:xfrm>
              <a:off x="5061904" y="4826897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1B9769-0B43-502F-8384-A166A0F1330A}"/>
                </a:ext>
              </a:extLst>
            </p:cNvPr>
            <p:cNvSpPr/>
            <p:nvPr/>
          </p:nvSpPr>
          <p:spPr>
            <a:xfrm>
              <a:off x="5983404" y="4822179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E9FEFD-93F9-E3BC-ECEA-B2B1A81A1023}"/>
                </a:ext>
              </a:extLst>
            </p:cNvPr>
            <p:cNvSpPr/>
            <p:nvPr/>
          </p:nvSpPr>
          <p:spPr>
            <a:xfrm>
              <a:off x="5010991" y="3340481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6CB9CA-A4C5-865A-8D88-41223676EF92}"/>
                </a:ext>
              </a:extLst>
            </p:cNvPr>
            <p:cNvSpPr/>
            <p:nvPr/>
          </p:nvSpPr>
          <p:spPr>
            <a:xfrm>
              <a:off x="5010990" y="4296300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E6C64B7-095F-CD35-1D05-F42425E9EC18}"/>
                </a:ext>
              </a:extLst>
            </p:cNvPr>
            <p:cNvSpPr/>
            <p:nvPr/>
          </p:nvSpPr>
          <p:spPr>
            <a:xfrm>
              <a:off x="6018909" y="4296299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4C33D1F-771B-4598-7882-0CD71B489DCB}"/>
                </a:ext>
              </a:extLst>
            </p:cNvPr>
            <p:cNvSpPr/>
            <p:nvPr/>
          </p:nvSpPr>
          <p:spPr>
            <a:xfrm>
              <a:off x="6018371" y="3340481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1833851-BDC5-ED8F-7A78-52FB73A3873A}"/>
                </a:ext>
              </a:extLst>
            </p:cNvPr>
            <p:cNvSpPr/>
            <p:nvPr/>
          </p:nvSpPr>
          <p:spPr>
            <a:xfrm>
              <a:off x="6554670" y="4087213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4A54F4-0754-BCDC-3D5F-56EB171A1BAD}"/>
                </a:ext>
              </a:extLst>
            </p:cNvPr>
            <p:cNvSpPr/>
            <p:nvPr/>
          </p:nvSpPr>
          <p:spPr>
            <a:xfrm>
              <a:off x="5538870" y="4464790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F2C5A1-878B-1C5E-08E4-EABE36BB6EFE}"/>
                </a:ext>
              </a:extLst>
            </p:cNvPr>
            <p:cNvSpPr/>
            <p:nvPr/>
          </p:nvSpPr>
          <p:spPr>
            <a:xfrm>
              <a:off x="4710319" y="4563972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B524A2F-5C72-A2FB-FDCA-61A7D082217B}"/>
                </a:ext>
              </a:extLst>
            </p:cNvPr>
            <p:cNvSpPr/>
            <p:nvPr/>
          </p:nvSpPr>
          <p:spPr>
            <a:xfrm>
              <a:off x="5061904" y="3823779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0397E1-B28E-CA0A-3F2F-8AFBBBFFBFAF}"/>
                </a:ext>
              </a:extLst>
            </p:cNvPr>
            <p:cNvSpPr/>
            <p:nvPr/>
          </p:nvSpPr>
          <p:spPr>
            <a:xfrm>
              <a:off x="5577647" y="3493476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85066D-70C1-3890-3EE9-A9CA9A5C3EDB}"/>
                </a:ext>
              </a:extLst>
            </p:cNvPr>
            <p:cNvSpPr/>
            <p:nvPr/>
          </p:nvSpPr>
          <p:spPr>
            <a:xfrm>
              <a:off x="6106788" y="3808541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DA9992-5924-F377-2C3D-1F89F25E9868}"/>
                </a:ext>
              </a:extLst>
            </p:cNvPr>
            <p:cNvSpPr/>
            <p:nvPr/>
          </p:nvSpPr>
          <p:spPr>
            <a:xfrm>
              <a:off x="4491152" y="4020360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D7A2F-469C-2B7C-0CE7-9C96C11B9B2A}"/>
                </a:ext>
              </a:extLst>
            </p:cNvPr>
            <p:cNvSpPr/>
            <p:nvPr/>
          </p:nvSpPr>
          <p:spPr>
            <a:xfrm>
              <a:off x="5559124" y="3070782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C089E68-12DB-5E56-8FD2-9E1FD14F35CA}"/>
                </a:ext>
              </a:extLst>
            </p:cNvPr>
            <p:cNvSpPr/>
            <p:nvPr/>
          </p:nvSpPr>
          <p:spPr>
            <a:xfrm>
              <a:off x="6367421" y="4534558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1A8A3B3-B3A3-0F69-A033-31BE1F14551E}"/>
                </a:ext>
              </a:extLst>
            </p:cNvPr>
            <p:cNvSpPr/>
            <p:nvPr/>
          </p:nvSpPr>
          <p:spPr>
            <a:xfrm>
              <a:off x="5048391" y="2796246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6054514-72DD-8A70-9F01-85981967B058}"/>
                </a:ext>
              </a:extLst>
            </p:cNvPr>
            <p:cNvSpPr/>
            <p:nvPr/>
          </p:nvSpPr>
          <p:spPr>
            <a:xfrm>
              <a:off x="5592139" y="3927670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DE0002-7FBD-4681-306B-15B3F3A232E5}"/>
                </a:ext>
              </a:extLst>
            </p:cNvPr>
            <p:cNvSpPr/>
            <p:nvPr/>
          </p:nvSpPr>
          <p:spPr>
            <a:xfrm>
              <a:off x="5538870" y="4868523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37A4C6-7C31-C37B-FD22-2FDB4FE34645}"/>
                </a:ext>
              </a:extLst>
            </p:cNvPr>
            <p:cNvSpPr/>
            <p:nvPr/>
          </p:nvSpPr>
          <p:spPr>
            <a:xfrm>
              <a:off x="5980347" y="2801463"/>
              <a:ext cx="246769" cy="238259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5CF978-38A8-143A-4CD3-824514F8D77E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4929458" flipH="1" flipV="1">
              <a:off x="1110935" y="4522989"/>
              <a:ext cx="965198" cy="479962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5CF978-38A8-143A-4CD3-824514F8D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929458" flipH="1" flipV="1">
                <a:off x="1096545" y="4508619"/>
                <a:ext cx="993258" cy="507984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7A7D46A4-C903-FDCE-83D2-B7D6AE4A7AA2}"/>
              </a:ext>
            </a:extLst>
          </p:cNvPr>
          <p:cNvSpPr txBox="1"/>
          <p:nvPr/>
        </p:nvSpPr>
        <p:spPr>
          <a:xfrm>
            <a:off x="1894250" y="5046398"/>
            <a:ext cx="118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rgbClr val="525252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rgbClr val="525252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012AFC-C9A1-3F5B-AAA4-95EF8C9FCC83}"/>
              </a:ext>
            </a:extLst>
          </p:cNvPr>
          <p:cNvSpPr txBox="1"/>
          <p:nvPr/>
        </p:nvSpPr>
        <p:spPr>
          <a:xfrm>
            <a:off x="4908886" y="238731"/>
            <a:ext cx="3949821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Each circle in the diagram represents a ________.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A961B0-D081-37C9-4EEC-E4F631710437}"/>
              </a:ext>
            </a:extLst>
          </p:cNvPr>
          <p:cNvSpPr txBox="1"/>
          <p:nvPr/>
        </p:nvSpPr>
        <p:spPr>
          <a:xfrm>
            <a:off x="4902773" y="2207856"/>
            <a:ext cx="3949821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There are ____ particles shown, but in real life there would be ___________.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239F9B-180D-7CBA-E784-0FACECF4FFAA}"/>
              </a:ext>
            </a:extLst>
          </p:cNvPr>
          <p:cNvSpPr txBox="1"/>
          <p:nvPr/>
        </p:nvSpPr>
        <p:spPr>
          <a:xfrm>
            <a:off x="4902773" y="4840014"/>
            <a:ext cx="3949821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This diagram shows that matter ______________.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0AAD49-2C12-FE50-8D4D-3A6EAB250870}"/>
              </a:ext>
            </a:extLst>
          </p:cNvPr>
          <p:cNvSpPr txBox="1"/>
          <p:nvPr/>
        </p:nvSpPr>
        <p:spPr>
          <a:xfrm>
            <a:off x="6137218" y="2694694"/>
            <a:ext cx="5233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24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61F423-4F5B-2159-4145-51F443BE4176}"/>
              </a:ext>
            </a:extLst>
          </p:cNvPr>
          <p:cNvSpPr txBox="1"/>
          <p:nvPr/>
        </p:nvSpPr>
        <p:spPr>
          <a:xfrm>
            <a:off x="6398871" y="1202245"/>
            <a:ext cx="12455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247A9B-2889-5682-1B62-8DFDB5597E02}"/>
              </a:ext>
            </a:extLst>
          </p:cNvPr>
          <p:cNvSpPr txBox="1"/>
          <p:nvPr/>
        </p:nvSpPr>
        <p:spPr>
          <a:xfrm>
            <a:off x="4896659" y="3705760"/>
            <a:ext cx="17516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many more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8375FC-CFCA-946B-AED1-060976030773}"/>
              </a:ext>
            </a:extLst>
          </p:cNvPr>
          <p:cNvSpPr txBox="1"/>
          <p:nvPr/>
        </p:nvSpPr>
        <p:spPr>
          <a:xfrm>
            <a:off x="4944493" y="5803227"/>
            <a:ext cx="21868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takes up space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166E74-E379-9E70-4F7F-F873CB38D086}"/>
              </a:ext>
            </a:extLst>
          </p:cNvPr>
          <p:cNvSpPr txBox="1"/>
          <p:nvPr/>
        </p:nvSpPr>
        <p:spPr>
          <a:xfrm>
            <a:off x="366529" y="895977"/>
            <a:ext cx="3803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We Do: Interpret Particle Diagram</a:t>
            </a:r>
          </a:p>
        </p:txBody>
      </p:sp>
    </p:spTree>
    <p:extLst>
      <p:ext uri="{BB962C8B-B14F-4D97-AF65-F5344CB8AC3E}">
        <p14:creationId xmlns:p14="http://schemas.microsoft.com/office/powerpoint/2010/main" val="103827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6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6BBCB-F924-F1B1-9AAE-1B2E3C8A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5A34E6-FD97-5CB1-1E9C-B76134AAF4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793038"/>
          </a:xfrm>
        </p:spPr>
        <p:txBody>
          <a:bodyPr/>
          <a:lstStyle/>
          <a:p>
            <a:r>
              <a:rPr lang="en-AU" noProof="0" dirty="0"/>
              <a:t>This diagram shows about 50 circles. </a:t>
            </a:r>
          </a:p>
          <a:p>
            <a:r>
              <a:rPr lang="en-AU" noProof="0" dirty="0"/>
              <a:t>Does that mean the object only has about 50 particles? Why?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B35DC7-B7AD-5BF0-8FBD-360D4F0C76A1}"/>
              </a:ext>
            </a:extLst>
          </p:cNvPr>
          <p:cNvGrpSpPr/>
          <p:nvPr/>
        </p:nvGrpSpPr>
        <p:grpSpPr>
          <a:xfrm>
            <a:off x="1785159" y="1865376"/>
            <a:ext cx="5573681" cy="4904839"/>
            <a:chOff x="0" y="-347473"/>
            <a:chExt cx="9144000" cy="80467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9BED65-232B-3E8E-2B8A-2F49FA514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9144000" cy="69924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44632C-9CA6-62F8-379B-3A2F5DE02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44" y="-347473"/>
              <a:ext cx="8046720" cy="80467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A yellow square with black border&#10;&#10;AI-generated content may be incorrect.">
            <a:extLst>
              <a:ext uri="{FF2B5EF4-FFF2-40B4-BE49-F238E27FC236}">
                <a16:creationId xmlns:a16="http://schemas.microsoft.com/office/drawing/2014/main" id="{8572CBB9-493C-B2DE-883D-4F29AEA16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9241" y="2461387"/>
            <a:ext cx="1658533" cy="1935226"/>
          </a:xfrm>
          <a:prstGeom prst="rect">
            <a:avLst/>
          </a:prstGeom>
        </p:spPr>
      </p:pic>
      <p:pic>
        <p:nvPicPr>
          <p:cNvPr id="13" name="Picture 12" descr="A whiteboard with a white board&#10;&#10;AI-generated content may be incorrect.">
            <a:extLst>
              <a:ext uri="{FF2B5EF4-FFF2-40B4-BE49-F238E27FC236}">
                <a16:creationId xmlns:a16="http://schemas.microsoft.com/office/drawing/2014/main" id="{A7D52D74-CADE-7B48-0538-976001358F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1"/>
          <a:stretch/>
        </p:blipFill>
        <p:spPr>
          <a:xfrm>
            <a:off x="4431460" y="2400587"/>
            <a:ext cx="526368" cy="500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4FE95-65B7-0AEF-ADD1-07FEBBF276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556" y="2935619"/>
            <a:ext cx="848587" cy="7669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5836B20-BF05-0920-0BFE-9EEACBB24A3F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3270721" flipH="1" flipV="1">
              <a:off x="4218935" y="3740569"/>
              <a:ext cx="258488" cy="12853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5836B20-BF05-0920-0BFE-9EEACBB24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270721" flipH="1" flipV="1">
                <a:off x="4204555" y="3726207"/>
                <a:ext cx="286530" cy="15654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309E99B-1667-BEAE-F556-3BD57CC1354D}"/>
              </a:ext>
            </a:extLst>
          </p:cNvPr>
          <p:cNvSpPr txBox="1"/>
          <p:nvPr/>
        </p:nvSpPr>
        <p:spPr>
          <a:xfrm>
            <a:off x="4431460" y="3687117"/>
            <a:ext cx="656676" cy="260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noProof="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000" noProof="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64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BAF17642-DA2C-1F6B-1DE0-730F1EF66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AD1CBD12-A4EB-012E-AD12-990CDB81C636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CBEDF5-CF17-23D8-EC7E-3DCB2DD0623A}"/>
              </a:ext>
            </a:extLst>
          </p:cNvPr>
          <p:cNvGrpSpPr/>
          <p:nvPr/>
        </p:nvGrpSpPr>
        <p:grpSpPr>
          <a:xfrm>
            <a:off x="713054" y="1926216"/>
            <a:ext cx="2928780" cy="3005567"/>
            <a:chOff x="441325" y="1920749"/>
            <a:chExt cx="2425327" cy="24889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5F644C-1FE6-8694-7D84-96441FD2E3DA}"/>
                </a:ext>
              </a:extLst>
            </p:cNvPr>
            <p:cNvSpPr/>
            <p:nvPr/>
          </p:nvSpPr>
          <p:spPr>
            <a:xfrm>
              <a:off x="519990" y="1920749"/>
              <a:ext cx="2267996" cy="2412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" name="Donut 123">
              <a:extLst>
                <a:ext uri="{FF2B5EF4-FFF2-40B4-BE49-F238E27FC236}">
                  <a16:creationId xmlns:a16="http://schemas.microsoft.com/office/drawing/2014/main" id="{D4C43000-2C84-61F6-11EF-F332BB1A98BC}"/>
                </a:ext>
              </a:extLst>
            </p:cNvPr>
            <p:cNvSpPr/>
            <p:nvPr/>
          </p:nvSpPr>
          <p:spPr>
            <a:xfrm>
              <a:off x="441325" y="1920749"/>
              <a:ext cx="2425327" cy="2488914"/>
            </a:xfrm>
            <a:prstGeom prst="donut">
              <a:avLst>
                <a:gd name="adj" fmla="val 5184"/>
              </a:avLst>
            </a:prstGeom>
            <a:gradFill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80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1" u="none" strike="noStrike" kern="0" cap="none" spc="0" normalizeH="0" baseline="0" noProof="0" dirty="0">
                <a:ln>
                  <a:noFill/>
                </a:ln>
                <a:solidFill>
                  <a:srgbClr val="F99B27"/>
                </a:solidFill>
                <a:effectLst/>
                <a:uLnTx/>
                <a:uFillTx/>
                <a:latin typeface="QLD Beginner GT Yr 1-3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6AE1E14-1B8F-2558-66AE-C12B79C7F20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4929458" flipH="1" flipV="1">
              <a:off x="1085648" y="4526418"/>
              <a:ext cx="965198" cy="479962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6AE1E14-1B8F-2558-66AE-C12B79C7F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929458" flipH="1" flipV="1">
                <a:off x="1071258" y="4512048"/>
                <a:ext cx="993258" cy="507984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05E9AA0-FF50-07A8-6879-C41CCD1274C9}"/>
              </a:ext>
            </a:extLst>
          </p:cNvPr>
          <p:cNvSpPr txBox="1"/>
          <p:nvPr/>
        </p:nvSpPr>
        <p:spPr>
          <a:xfrm>
            <a:off x="1894250" y="5046398"/>
            <a:ext cx="118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rgbClr val="525252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rgbClr val="525252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E14434-2486-9CE1-2E6C-FA7B56F17530}"/>
              </a:ext>
            </a:extLst>
          </p:cNvPr>
          <p:cNvSpPr txBox="1"/>
          <p:nvPr/>
        </p:nvSpPr>
        <p:spPr>
          <a:xfrm>
            <a:off x="4908886" y="228340"/>
            <a:ext cx="3949821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Each circle in the diagram represents a ________.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169E1D-9497-CCF4-17E4-23A591243748}"/>
              </a:ext>
            </a:extLst>
          </p:cNvPr>
          <p:cNvSpPr txBox="1"/>
          <p:nvPr/>
        </p:nvSpPr>
        <p:spPr>
          <a:xfrm>
            <a:off x="4902773" y="2207856"/>
            <a:ext cx="3949821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There are ____ particles shown, but in real life there would be ___________.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66552C-E55C-1FA8-7E91-2ED636343B24}"/>
              </a:ext>
            </a:extLst>
          </p:cNvPr>
          <p:cNvSpPr txBox="1"/>
          <p:nvPr/>
        </p:nvSpPr>
        <p:spPr>
          <a:xfrm>
            <a:off x="4902773" y="4840014"/>
            <a:ext cx="3949821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This diagram shows that matter ______________.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94BD7-709F-D5EF-5CEF-CD3770F150C4}"/>
              </a:ext>
            </a:extLst>
          </p:cNvPr>
          <p:cNvSpPr txBox="1"/>
          <p:nvPr/>
        </p:nvSpPr>
        <p:spPr>
          <a:xfrm>
            <a:off x="6137218" y="2694694"/>
            <a:ext cx="5233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28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80C6C1-AF5F-E845-8F81-1E448A9B4637}"/>
              </a:ext>
            </a:extLst>
          </p:cNvPr>
          <p:cNvSpPr txBox="1"/>
          <p:nvPr/>
        </p:nvSpPr>
        <p:spPr>
          <a:xfrm>
            <a:off x="6398871" y="1202245"/>
            <a:ext cx="12455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4D427D-C380-C2FF-8D08-CEA8B1B38923}"/>
              </a:ext>
            </a:extLst>
          </p:cNvPr>
          <p:cNvSpPr txBox="1"/>
          <p:nvPr/>
        </p:nvSpPr>
        <p:spPr>
          <a:xfrm>
            <a:off x="4896659" y="3705760"/>
            <a:ext cx="17516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many more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5A460C-2FFF-099E-D6A6-983CB8DE410D}"/>
              </a:ext>
            </a:extLst>
          </p:cNvPr>
          <p:cNvSpPr txBox="1"/>
          <p:nvPr/>
        </p:nvSpPr>
        <p:spPr>
          <a:xfrm>
            <a:off x="4944493" y="5803227"/>
            <a:ext cx="21868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takes up space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57E103-9DF2-89F0-378B-2092D00F4C0E}"/>
              </a:ext>
            </a:extLst>
          </p:cNvPr>
          <p:cNvSpPr txBox="1"/>
          <p:nvPr/>
        </p:nvSpPr>
        <p:spPr>
          <a:xfrm>
            <a:off x="366529" y="895977"/>
            <a:ext cx="3803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You Do: Interpret Particle Diagram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E3C12B-ED5E-392C-900A-EAC1CF625BCC}"/>
              </a:ext>
            </a:extLst>
          </p:cNvPr>
          <p:cNvGrpSpPr/>
          <p:nvPr/>
        </p:nvGrpSpPr>
        <p:grpSpPr>
          <a:xfrm>
            <a:off x="997495" y="2192199"/>
            <a:ext cx="2310287" cy="2398979"/>
            <a:chOff x="997495" y="2192199"/>
            <a:chExt cx="2310287" cy="239897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3F302D1-A875-826B-67FE-DF12A6A49547}"/>
                </a:ext>
              </a:extLst>
            </p:cNvPr>
            <p:cNvGrpSpPr/>
            <p:nvPr/>
          </p:nvGrpSpPr>
          <p:grpSpPr>
            <a:xfrm>
              <a:off x="997495" y="2192199"/>
              <a:ext cx="2310287" cy="2398979"/>
              <a:chOff x="997495" y="2192199"/>
              <a:chExt cx="2310287" cy="2398979"/>
            </a:xfrm>
            <a:solidFill>
              <a:srgbClr val="C00000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F4BDF3C-472B-5D93-5931-CB233784C3CE}"/>
                  </a:ext>
                </a:extLst>
              </p:cNvPr>
              <p:cNvGrpSpPr/>
              <p:nvPr/>
            </p:nvGrpSpPr>
            <p:grpSpPr>
              <a:xfrm>
                <a:off x="997495" y="2192199"/>
                <a:ext cx="2310287" cy="2398979"/>
                <a:chOff x="7860168" y="3404798"/>
                <a:chExt cx="2310287" cy="2398979"/>
              </a:xfrm>
              <a:grpFill/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761ACF7-069C-D46C-BDAF-D8B0884A20BC}"/>
                    </a:ext>
                  </a:extLst>
                </p:cNvPr>
                <p:cNvSpPr/>
                <p:nvPr/>
              </p:nvSpPr>
              <p:spPr>
                <a:xfrm>
                  <a:off x="8877676" y="3404798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2BE4D5E-4045-E7A6-6E5B-0F79E266141F}"/>
                    </a:ext>
                  </a:extLst>
                </p:cNvPr>
                <p:cNvSpPr/>
                <p:nvPr/>
              </p:nvSpPr>
              <p:spPr>
                <a:xfrm>
                  <a:off x="9691859" y="3767777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3331E0D-E352-E976-7233-8A17AC6091F9}"/>
                    </a:ext>
                  </a:extLst>
                </p:cNvPr>
                <p:cNvSpPr/>
                <p:nvPr/>
              </p:nvSpPr>
              <p:spPr>
                <a:xfrm>
                  <a:off x="8050901" y="3791817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B80419B-B56E-7089-5106-ED98F24640BD}"/>
                    </a:ext>
                  </a:extLst>
                </p:cNvPr>
                <p:cNvSpPr/>
                <p:nvPr/>
              </p:nvSpPr>
              <p:spPr>
                <a:xfrm>
                  <a:off x="7872407" y="4241669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CBF14F5-62DE-7A21-BF10-F392432211D3}"/>
                    </a:ext>
                  </a:extLst>
                </p:cNvPr>
                <p:cNvSpPr/>
                <p:nvPr/>
              </p:nvSpPr>
              <p:spPr>
                <a:xfrm>
                  <a:off x="9923685" y="4230884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5AD8625-6594-0CDF-1B58-CBA3CC2AFA7C}"/>
                    </a:ext>
                  </a:extLst>
                </p:cNvPr>
                <p:cNvSpPr/>
                <p:nvPr/>
              </p:nvSpPr>
              <p:spPr>
                <a:xfrm>
                  <a:off x="8430920" y="5523892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612C9AE5-49FD-59FB-1AFA-F2BA810F7F41}"/>
                    </a:ext>
                  </a:extLst>
                </p:cNvPr>
                <p:cNvSpPr/>
                <p:nvPr/>
              </p:nvSpPr>
              <p:spPr>
                <a:xfrm>
                  <a:off x="9352420" y="5519174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D1B2513-CCF0-BF91-A4D8-3161D920BADE}"/>
                    </a:ext>
                  </a:extLst>
                </p:cNvPr>
                <p:cNvSpPr/>
                <p:nvPr/>
              </p:nvSpPr>
              <p:spPr>
                <a:xfrm>
                  <a:off x="8218255" y="4306409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A1A0905-0CAE-80C2-27E5-E806C937937A}"/>
                    </a:ext>
                  </a:extLst>
                </p:cNvPr>
                <p:cNvSpPr/>
                <p:nvPr/>
              </p:nvSpPr>
              <p:spPr>
                <a:xfrm>
                  <a:off x="9495891" y="4137560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F3DF22-1509-A8BD-C1CE-3541F8359200}"/>
                    </a:ext>
                  </a:extLst>
                </p:cNvPr>
                <p:cNvSpPr/>
                <p:nvPr/>
              </p:nvSpPr>
              <p:spPr>
                <a:xfrm>
                  <a:off x="9458575" y="4965850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5594B7C-0908-1958-928E-38DD6B73BBE2}"/>
                    </a:ext>
                  </a:extLst>
                </p:cNvPr>
                <p:cNvSpPr/>
                <p:nvPr/>
              </p:nvSpPr>
              <p:spPr>
                <a:xfrm>
                  <a:off x="8439009" y="3907293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EACD74D-B353-F405-AE3D-F4FCA9DBCE42}"/>
                    </a:ext>
                  </a:extLst>
                </p:cNvPr>
                <p:cNvSpPr/>
                <p:nvPr/>
              </p:nvSpPr>
              <p:spPr>
                <a:xfrm>
                  <a:off x="9923686" y="4784208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ED584A2-0A74-430B-BDA3-6B3484BEF1D4}"/>
                    </a:ext>
                  </a:extLst>
                </p:cNvPr>
                <p:cNvSpPr/>
                <p:nvPr/>
              </p:nvSpPr>
              <p:spPr>
                <a:xfrm>
                  <a:off x="8249210" y="4784208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0608E51-2BD6-EBD8-48A5-CBBC5886369C}"/>
                    </a:ext>
                  </a:extLst>
                </p:cNvPr>
                <p:cNvSpPr/>
                <p:nvPr/>
              </p:nvSpPr>
              <p:spPr>
                <a:xfrm>
                  <a:off x="8050900" y="5193041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4CD3E7F-247A-843D-9E84-F08008CBF1F0}"/>
                    </a:ext>
                  </a:extLst>
                </p:cNvPr>
                <p:cNvSpPr/>
                <p:nvPr/>
              </p:nvSpPr>
              <p:spPr>
                <a:xfrm>
                  <a:off x="8528363" y="5071647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826DCFB-AC01-0252-77A9-AF1916FE7EA3}"/>
                    </a:ext>
                  </a:extLst>
                </p:cNvPr>
                <p:cNvSpPr/>
                <p:nvPr/>
              </p:nvSpPr>
              <p:spPr>
                <a:xfrm>
                  <a:off x="9009015" y="5190776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F99352E-77CF-763B-84B5-A97D0E7172AE}"/>
                    </a:ext>
                  </a:extLst>
                </p:cNvPr>
                <p:cNvSpPr/>
                <p:nvPr/>
              </p:nvSpPr>
              <p:spPr>
                <a:xfrm>
                  <a:off x="9598108" y="4571754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98746C6-A952-C901-75E2-A46CE02207E3}"/>
                    </a:ext>
                  </a:extLst>
                </p:cNvPr>
                <p:cNvSpPr/>
                <p:nvPr/>
              </p:nvSpPr>
              <p:spPr>
                <a:xfrm>
                  <a:off x="7860168" y="4717355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4DE32D0-36CD-3F8E-F57E-1E1186B09992}"/>
                    </a:ext>
                  </a:extLst>
                </p:cNvPr>
                <p:cNvSpPr/>
                <p:nvPr/>
              </p:nvSpPr>
              <p:spPr>
                <a:xfrm>
                  <a:off x="8829523" y="3773776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4F247B7-FE37-15CB-DF1D-CF760B115AEB}"/>
                    </a:ext>
                  </a:extLst>
                </p:cNvPr>
                <p:cNvSpPr/>
                <p:nvPr/>
              </p:nvSpPr>
              <p:spPr>
                <a:xfrm>
                  <a:off x="9736437" y="5231553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2A558D3-7397-7009-413B-EDE5482E13BB}"/>
                    </a:ext>
                  </a:extLst>
                </p:cNvPr>
                <p:cNvSpPr/>
                <p:nvPr/>
              </p:nvSpPr>
              <p:spPr>
                <a:xfrm>
                  <a:off x="8417407" y="3493241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4C5EBE2-1583-44AC-5E87-3BF4B60AD9E2}"/>
                    </a:ext>
                  </a:extLst>
                </p:cNvPr>
                <p:cNvSpPr/>
                <p:nvPr/>
              </p:nvSpPr>
              <p:spPr>
                <a:xfrm>
                  <a:off x="9237317" y="3847747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9DD8A00-08D9-DC36-9D28-1B6C5A4A14EB}"/>
                    </a:ext>
                  </a:extLst>
                </p:cNvPr>
                <p:cNvSpPr/>
                <p:nvPr/>
              </p:nvSpPr>
              <p:spPr>
                <a:xfrm>
                  <a:off x="8907886" y="5565518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E6EAC7A-BC26-1B91-810E-354D14F54DC1}"/>
                    </a:ext>
                  </a:extLst>
                </p:cNvPr>
                <p:cNvSpPr/>
                <p:nvPr/>
              </p:nvSpPr>
              <p:spPr>
                <a:xfrm>
                  <a:off x="9349363" y="3498458"/>
                  <a:ext cx="246769" cy="23825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noProof="0" dirty="0"/>
                </a:p>
              </p:txBody>
            </p:sp>
          </p:grp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A189621-33D5-0E0D-37FB-92123D100346}"/>
                  </a:ext>
                </a:extLst>
              </p:cNvPr>
              <p:cNvSpPr/>
              <p:nvPr/>
            </p:nvSpPr>
            <p:spPr>
              <a:xfrm>
                <a:off x="2044528" y="2919087"/>
                <a:ext cx="246769" cy="238259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F025AA6-77B9-DA63-F28F-8DA4B18C8BFB}"/>
                  </a:ext>
                </a:extLst>
              </p:cNvPr>
              <p:cNvSpPr/>
              <p:nvPr/>
            </p:nvSpPr>
            <p:spPr>
              <a:xfrm>
                <a:off x="1746611" y="3209484"/>
                <a:ext cx="246769" cy="238259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C7AE57E-7FDC-25F0-9EAB-B0E06C529EFA}"/>
                  </a:ext>
                </a:extLst>
              </p:cNvPr>
              <p:cNvSpPr/>
              <p:nvPr/>
            </p:nvSpPr>
            <p:spPr>
              <a:xfrm>
                <a:off x="2045755" y="3514992"/>
                <a:ext cx="246769" cy="238259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79F97A9-7703-129C-7035-0321DAFC1F19}"/>
                </a:ext>
              </a:extLst>
            </p:cNvPr>
            <p:cNvSpPr/>
            <p:nvPr/>
          </p:nvSpPr>
          <p:spPr>
            <a:xfrm>
              <a:off x="2356359" y="3197392"/>
              <a:ext cx="246769" cy="23825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2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465EE1FC-89FC-2EAB-06D6-CCBCA5445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E7B0797E-C5E6-673B-CB81-878E799E9A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74385">
            <a:off x="375887" y="2970532"/>
            <a:ext cx="1820383" cy="102989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0720768-2390-81D6-9D80-704138D04746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0C5ABA-4592-441C-5691-C661E0383AE7}"/>
              </a:ext>
            </a:extLst>
          </p:cNvPr>
          <p:cNvSpPr txBox="1"/>
          <p:nvPr/>
        </p:nvSpPr>
        <p:spPr>
          <a:xfrm>
            <a:off x="369753" y="5180334"/>
            <a:ext cx="3949821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A wooden block is made of many _________, so it is matter.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005CD7-DDE9-80E3-E3CB-39A17C568C7A}"/>
              </a:ext>
            </a:extLst>
          </p:cNvPr>
          <p:cNvSpPr txBox="1"/>
          <p:nvPr/>
        </p:nvSpPr>
        <p:spPr>
          <a:xfrm>
            <a:off x="366529" y="895977"/>
            <a:ext cx="3803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I Do: Modelling the Particles in Matter</a:t>
            </a:r>
          </a:p>
        </p:txBody>
      </p:sp>
      <p:pic>
        <p:nvPicPr>
          <p:cNvPr id="55" name="Picture 8" descr="Generated image">
            <a:extLst>
              <a:ext uri="{FF2B5EF4-FFF2-40B4-BE49-F238E27FC236}">
                <a16:creationId xmlns:a16="http://schemas.microsoft.com/office/drawing/2014/main" id="{EA1F3B5A-F0F7-66A7-F056-DFFB31B5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886084" y="3838056"/>
            <a:ext cx="2850723" cy="28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BFCD70E-5E9A-8DB7-3A88-6CABB7A9B9C7}"/>
              </a:ext>
            </a:extLst>
          </p:cNvPr>
          <p:cNvGrpSpPr/>
          <p:nvPr/>
        </p:nvGrpSpPr>
        <p:grpSpPr>
          <a:xfrm>
            <a:off x="5350281" y="1302028"/>
            <a:ext cx="2268438" cy="3584866"/>
            <a:chOff x="431799" y="2101667"/>
            <a:chExt cx="2268438" cy="3584866"/>
          </a:xfrm>
        </p:grpSpPr>
        <p:sp>
          <p:nvSpPr>
            <p:cNvPr id="53" name="Triangle 23">
              <a:extLst>
                <a:ext uri="{FF2B5EF4-FFF2-40B4-BE49-F238E27FC236}">
                  <a16:creationId xmlns:a16="http://schemas.microsoft.com/office/drawing/2014/main" id="{6E8AE7C2-A217-42DC-0852-D5374F5CC0BF}"/>
                </a:ext>
              </a:extLst>
            </p:cNvPr>
            <p:cNvSpPr/>
            <p:nvPr/>
          </p:nvSpPr>
          <p:spPr>
            <a:xfrm rot="9387763" flipH="1">
              <a:off x="1061239" y="3047581"/>
              <a:ext cx="1638998" cy="2638952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54548C-915C-8493-F673-AE455DC157CA}"/>
                </a:ext>
              </a:extLst>
            </p:cNvPr>
            <p:cNvGrpSpPr/>
            <p:nvPr/>
          </p:nvGrpSpPr>
          <p:grpSpPr>
            <a:xfrm>
              <a:off x="431799" y="2101667"/>
              <a:ext cx="1953028" cy="2004233"/>
              <a:chOff x="441325" y="1920749"/>
              <a:chExt cx="2425327" cy="248891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04E83B9-D158-4DF5-E357-BF9D4B3AB9D7}"/>
                  </a:ext>
                </a:extLst>
              </p:cNvPr>
              <p:cNvSpPr/>
              <p:nvPr/>
            </p:nvSpPr>
            <p:spPr>
              <a:xfrm>
                <a:off x="519990" y="1920749"/>
                <a:ext cx="2267996" cy="2412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5" name="Donut 123">
                <a:extLst>
                  <a:ext uri="{FF2B5EF4-FFF2-40B4-BE49-F238E27FC236}">
                    <a16:creationId xmlns:a16="http://schemas.microsoft.com/office/drawing/2014/main" id="{2AD4B105-545A-9F79-2C2F-8A6C4802BB1E}"/>
                  </a:ext>
                </a:extLst>
              </p:cNvPr>
              <p:cNvSpPr/>
              <p:nvPr/>
            </p:nvSpPr>
            <p:spPr>
              <a:xfrm>
                <a:off x="441325" y="1920749"/>
                <a:ext cx="2425327" cy="2488914"/>
              </a:xfrm>
              <a:prstGeom prst="donut">
                <a:avLst>
                  <a:gd name="adj" fmla="val 5184"/>
                </a:avLst>
              </a:prstGeom>
              <a:gradFill rotWithShape="1"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Text" lastClr="000000">
                      <a:lumMod val="50000"/>
                      <a:lumOff val="50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99B27"/>
                  </a:solidFill>
                  <a:effectLst/>
                  <a:uLnTx/>
                  <a:uFillTx/>
                  <a:latin typeface="QLD Beginner GT Yr 1-3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8" name="Picture 57" descr="A blue liquid in a container&#10;&#10;AI-generated content may be incorrect.">
            <a:extLst>
              <a:ext uri="{FF2B5EF4-FFF2-40B4-BE49-F238E27FC236}">
                <a16:creationId xmlns:a16="http://schemas.microsoft.com/office/drawing/2014/main" id="{9B3211FE-67D3-60A9-DA87-30E050241D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1293" y="2507348"/>
            <a:ext cx="1041390" cy="17695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BF819D9-A58B-8618-D205-7D944727A9F2}"/>
              </a:ext>
            </a:extLst>
          </p:cNvPr>
          <p:cNvSpPr txBox="1"/>
          <p:nvPr/>
        </p:nvSpPr>
        <p:spPr>
          <a:xfrm>
            <a:off x="449108" y="5806727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particles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74" name="Picture 7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9C2DB406-CE8A-E693-165C-BEF12C583E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9984" y="2145225"/>
            <a:ext cx="281500" cy="256643"/>
          </a:xfrm>
          <a:prstGeom prst="rect">
            <a:avLst/>
          </a:prstGeom>
        </p:spPr>
      </p:pic>
      <p:pic>
        <p:nvPicPr>
          <p:cNvPr id="56" name="Picture 55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36514256-65FA-F80A-AA12-AF2532141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95609">
            <a:off x="366413" y="2931470"/>
            <a:ext cx="1820383" cy="1029899"/>
          </a:xfrm>
          <a:prstGeom prst="rect">
            <a:avLst/>
          </a:prstGeom>
        </p:spPr>
      </p:pic>
      <p:pic>
        <p:nvPicPr>
          <p:cNvPr id="77" name="Picture 7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1143AC36-D627-780E-35DF-57EB4405E6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4474" y="2605093"/>
            <a:ext cx="281500" cy="256643"/>
          </a:xfrm>
          <a:prstGeom prst="rect">
            <a:avLst/>
          </a:prstGeom>
        </p:spPr>
      </p:pic>
      <p:pic>
        <p:nvPicPr>
          <p:cNvPr id="78" name="Picture 77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662C514-0028-C85A-1DF5-E04B2EE8EE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2726" y="2088974"/>
            <a:ext cx="281500" cy="256643"/>
          </a:xfrm>
          <a:prstGeom prst="rect">
            <a:avLst/>
          </a:prstGeom>
        </p:spPr>
      </p:pic>
      <p:pic>
        <p:nvPicPr>
          <p:cNvPr id="79" name="Picture 78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AF2CCB7-8ED3-490E-C1E1-2553F8246C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8834" y="1676702"/>
            <a:ext cx="281500" cy="256643"/>
          </a:xfrm>
          <a:prstGeom prst="rect">
            <a:avLst/>
          </a:prstGeom>
        </p:spPr>
      </p:pic>
      <p:pic>
        <p:nvPicPr>
          <p:cNvPr id="80" name="Picture 79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CF788F57-4CA4-7F6D-C0F1-1AB3E56C2C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6044" y="1444993"/>
            <a:ext cx="281500" cy="256643"/>
          </a:xfrm>
          <a:prstGeom prst="rect">
            <a:avLst/>
          </a:prstGeom>
        </p:spPr>
      </p:pic>
      <p:pic>
        <p:nvPicPr>
          <p:cNvPr id="81" name="Picture 80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3CF290EC-279B-A0B9-FB32-A811888523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200" y="1853580"/>
            <a:ext cx="281500" cy="256643"/>
          </a:xfrm>
          <a:prstGeom prst="rect">
            <a:avLst/>
          </a:prstGeom>
        </p:spPr>
      </p:pic>
      <p:pic>
        <p:nvPicPr>
          <p:cNvPr id="82" name="Picture 8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57DBB600-0360-D747-CCC5-78BE2E5AC0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4470" y="2788722"/>
            <a:ext cx="281500" cy="256643"/>
          </a:xfrm>
          <a:prstGeom prst="rect">
            <a:avLst/>
          </a:prstGeom>
        </p:spPr>
      </p:pic>
      <p:pic>
        <p:nvPicPr>
          <p:cNvPr id="83" name="Picture 8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4BEB034-2A8A-87E2-7C1B-8C82FA26B8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0980" y="2623448"/>
            <a:ext cx="281500" cy="256643"/>
          </a:xfrm>
          <a:prstGeom prst="rect">
            <a:avLst/>
          </a:prstGeom>
        </p:spPr>
      </p:pic>
      <p:pic>
        <p:nvPicPr>
          <p:cNvPr id="84" name="Picture 8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15CDB2CF-BBEC-9CC2-FC20-216CFB3AE7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4787" y="2133590"/>
            <a:ext cx="281500" cy="256643"/>
          </a:xfrm>
          <a:prstGeom prst="rect">
            <a:avLst/>
          </a:prstGeom>
        </p:spPr>
      </p:pic>
      <p:pic>
        <p:nvPicPr>
          <p:cNvPr id="85" name="Picture 84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B61937CE-2757-FA90-F0A4-325946A68A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5334" y="1655397"/>
            <a:ext cx="281500" cy="256643"/>
          </a:xfrm>
          <a:prstGeom prst="rect">
            <a:avLst/>
          </a:prstGeom>
        </p:spPr>
      </p:pic>
      <p:pic>
        <p:nvPicPr>
          <p:cNvPr id="86" name="Picture 85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0FABBDC-7FB8-1018-06FF-4CA285763E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5138" y="2278291"/>
            <a:ext cx="281500" cy="25664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583EC3C-760F-EF6B-61D3-73A50ED4C7E7}"/>
              </a:ext>
            </a:extLst>
          </p:cNvPr>
          <p:cNvSpPr txBox="1"/>
          <p:nvPr/>
        </p:nvSpPr>
        <p:spPr>
          <a:xfrm>
            <a:off x="7362947" y="996806"/>
            <a:ext cx="118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rgbClr val="525252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rgbClr val="525252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205CC3B2-8159-A0DA-64D9-EB8313C7717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9212092">
              <a:off x="6951224" y="1665401"/>
              <a:ext cx="974001" cy="428018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205CC3B2-8159-A0DA-64D9-EB8313C77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9212092">
                <a:off x="6936832" y="1651026"/>
                <a:ext cx="1002066" cy="45604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92027A5-F94D-7808-FBF1-77342014F3B5}"/>
              </a:ext>
            </a:extLst>
          </p:cNvPr>
          <p:cNvSpPr txBox="1"/>
          <p:nvPr/>
        </p:nvSpPr>
        <p:spPr>
          <a:xfrm>
            <a:off x="4935600" y="369629"/>
            <a:ext cx="3949821" cy="1009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u="sng" dirty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Wooden Block Particle Diagram</a:t>
            </a:r>
            <a:endParaRPr lang="en-AU" sz="2000" b="1" u="sng" noProof="0" dirty="0">
              <a:solidFill>
                <a:schemeClr val="accent2">
                  <a:lumMod val="50000"/>
                </a:schemeClr>
              </a:solidFill>
              <a:latin typeface="Calibri"/>
              <a:cs typeface="Dreaming Outloud Pro" panose="03050502040302030504" pitchFamily="66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67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C 0.00486 -0.02963 0.00226 -0.01736 0.01927 -0.0676 C 0.02882 -0.09375 0.0323 -0.1044 0.04566 -0.13264 C 0.05191 -0.14537 0.05886 -0.15741 0.06545 -0.16922 C 0.07552 -0.18635 0.08594 -0.20047 0.1 -0.21042 C 0.10677 -0.21528 0.13351 -0.21667 0.13733 -0.2169 C 0.14254 -0.2088 0.14775 -0.20047 0.15313 -0.1919 C 0.15643 -0.18704 0.16077 -0.18357 0.16337 -0.17778 C 0.16615 -0.17084 0.16632 -0.16227 0.16841 -0.1551 C 0.17014 -0.14954 0.17205 -0.14399 0.17309 -0.1382 C 0.175 -0.13125 0.17552 -0.12361 0.17743 -0.11713 C 0.18073 -0.10301 0.1783 -0.11783 0.18039 -0.10371 C 0.18143 -0.09792 0.18681 -0.08519 0.18785 -0.07894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85 -0.07894 L 0.18785 -0.15903 C 0.19705 -0.21436 0.1967 -0.22801 0.21511 -0.28936 C 0.21893 -0.30186 0.22223 -0.31482 0.2283 -0.32639 C 0.24045 -0.35579 0.25799 -0.38982 0.27483 -0.41181 C 0.28334 -0.42315 0.29271 -0.43403 0.30209 -0.4426 C 0.31441 -0.45579 0.33004 -0.46713 0.34375 -0.47917 C 0.3566 -0.48982 0.36285 -0.49537 0.37483 -0.50186 L 0.39045 -0.5044 C 0.39254 -0.5044 0.42761 -0.50926 0.43924 -0.49908 C 0.44306 -0.49699 0.45209 -0.49051 0.45434 -0.48727 C 0.45868 -0.47755 0.46476 -0.4801 0.46789 -0.46713 C 0.47066 -0.45903 0.4724 -0.46274 0.475 -0.45394 C 0.47848 -0.44491 0.48108 -0.44144 0.4849 -0.43565 C 0.48681 -0.43449 0.48802 -0.42801 0.48993 -0.42686 C 0.51528 -0.37848 0.49323 -0.40394 0.52223 -0.35787 C 0.52309 -0.35463 0.525 -0.3507 0.525 -0.34746 C 0.52691 -0.34491 0.52691 -0.34051 0.52691 -0.33843 C 0.52865 -0.33774 0.5283 -0.30903 0.529 -0.30787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69A82F22-D3AC-BA7F-A591-00997D56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4ED218F8-EE9E-9A30-EF33-304D2FA64C8A}"/>
              </a:ext>
            </a:extLst>
          </p:cNvPr>
          <p:cNvGrpSpPr/>
          <p:nvPr/>
        </p:nvGrpSpPr>
        <p:grpSpPr>
          <a:xfrm rot="16200000">
            <a:off x="6281829" y="2699439"/>
            <a:ext cx="1585503" cy="4279329"/>
            <a:chOff x="5483423" y="1024467"/>
            <a:chExt cx="2231531" cy="6695391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438783DD-C609-1274-D582-8638CC987951}"/>
                </a:ext>
              </a:extLst>
            </p:cNvPr>
            <p:cNvSpPr/>
            <p:nvPr/>
          </p:nvSpPr>
          <p:spPr>
            <a:xfrm rot="16200000">
              <a:off x="5341833" y="1928554"/>
              <a:ext cx="2404886" cy="596712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 dirty="0"/>
            </a:p>
          </p:txBody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1B656B2C-A58D-820F-4B34-0D2E0B6F3F07}"/>
                </a:ext>
              </a:extLst>
            </p:cNvPr>
            <p:cNvSpPr/>
            <p:nvPr/>
          </p:nvSpPr>
          <p:spPr>
            <a:xfrm>
              <a:off x="5483423" y="3157954"/>
              <a:ext cx="2231531" cy="4561904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 dirty="0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040C9BE-CFEC-5541-2A62-6CB424BC15E6}"/>
              </a:ext>
            </a:extLst>
          </p:cNvPr>
          <p:cNvSpPr txBox="1"/>
          <p:nvPr/>
        </p:nvSpPr>
        <p:spPr>
          <a:xfrm>
            <a:off x="366529" y="5631853"/>
            <a:ext cx="4031519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Light does not have any particles, so it is not  _______.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7A8D926-C4A4-2D4E-4575-3DC12C7C7D0F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8E752F-1081-C40B-9212-B25A9F3B80A1}"/>
              </a:ext>
            </a:extLst>
          </p:cNvPr>
          <p:cNvSpPr txBox="1"/>
          <p:nvPr/>
        </p:nvSpPr>
        <p:spPr>
          <a:xfrm>
            <a:off x="366529" y="895977"/>
            <a:ext cx="3803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I Do: Modelling the Particles in Matter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3DFA6E-6A19-2CBD-81AB-CB21DE93DBFD}"/>
              </a:ext>
            </a:extLst>
          </p:cNvPr>
          <p:cNvSpPr txBox="1"/>
          <p:nvPr/>
        </p:nvSpPr>
        <p:spPr>
          <a:xfrm>
            <a:off x="4934916" y="457837"/>
            <a:ext cx="3803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Light Particle Diagram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AD867B-B22E-AA25-D314-B637D6EBC06D}"/>
              </a:ext>
            </a:extLst>
          </p:cNvPr>
          <p:cNvSpPr txBox="1"/>
          <p:nvPr/>
        </p:nvSpPr>
        <p:spPr>
          <a:xfrm>
            <a:off x="1706390" y="6256753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6" name="Picture 5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795F9232-2171-2B1E-29AE-652636E6A1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74385">
            <a:off x="375887" y="2970532"/>
            <a:ext cx="1820383" cy="10298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E03A93-E654-C744-93D5-38C93C140A14}"/>
              </a:ext>
            </a:extLst>
          </p:cNvPr>
          <p:cNvGrpSpPr/>
          <p:nvPr/>
        </p:nvGrpSpPr>
        <p:grpSpPr>
          <a:xfrm>
            <a:off x="5350281" y="1302028"/>
            <a:ext cx="2268438" cy="3584866"/>
            <a:chOff x="431799" y="2101667"/>
            <a:chExt cx="2268438" cy="3584866"/>
          </a:xfrm>
        </p:grpSpPr>
        <p:sp>
          <p:nvSpPr>
            <p:cNvPr id="8" name="Triangle 23">
              <a:extLst>
                <a:ext uri="{FF2B5EF4-FFF2-40B4-BE49-F238E27FC236}">
                  <a16:creationId xmlns:a16="http://schemas.microsoft.com/office/drawing/2014/main" id="{11770BB5-D249-5E38-C377-533E58DB85B6}"/>
                </a:ext>
              </a:extLst>
            </p:cNvPr>
            <p:cNvSpPr/>
            <p:nvPr/>
          </p:nvSpPr>
          <p:spPr>
            <a:xfrm rot="9387763" flipH="1">
              <a:off x="1061239" y="3047581"/>
              <a:ext cx="1638998" cy="2638952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0A5B7-7AD9-FB90-6CB2-C563E3B369C2}"/>
                </a:ext>
              </a:extLst>
            </p:cNvPr>
            <p:cNvGrpSpPr/>
            <p:nvPr/>
          </p:nvGrpSpPr>
          <p:grpSpPr>
            <a:xfrm>
              <a:off x="431799" y="2101667"/>
              <a:ext cx="1953028" cy="2004233"/>
              <a:chOff x="441325" y="1920749"/>
              <a:chExt cx="2425327" cy="24889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C4E54A-A2D2-D436-616A-2972DD872CBE}"/>
                  </a:ext>
                </a:extLst>
              </p:cNvPr>
              <p:cNvSpPr/>
              <p:nvPr/>
            </p:nvSpPr>
            <p:spPr>
              <a:xfrm>
                <a:off x="519990" y="1920749"/>
                <a:ext cx="2267996" cy="2412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11" name="Donut 123">
                <a:extLst>
                  <a:ext uri="{FF2B5EF4-FFF2-40B4-BE49-F238E27FC236}">
                    <a16:creationId xmlns:a16="http://schemas.microsoft.com/office/drawing/2014/main" id="{B927F8D5-3557-FC2B-0D51-353E23FBB6EC}"/>
                  </a:ext>
                </a:extLst>
              </p:cNvPr>
              <p:cNvSpPr/>
              <p:nvPr/>
            </p:nvSpPr>
            <p:spPr>
              <a:xfrm>
                <a:off x="441325" y="1920749"/>
                <a:ext cx="2425327" cy="2488914"/>
              </a:xfrm>
              <a:prstGeom prst="donut">
                <a:avLst>
                  <a:gd name="adj" fmla="val 5184"/>
                </a:avLst>
              </a:prstGeom>
              <a:gradFill rotWithShape="1"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Text" lastClr="000000">
                      <a:lumMod val="50000"/>
                      <a:lumOff val="50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99B27"/>
                  </a:solidFill>
                  <a:effectLst/>
                  <a:uLnTx/>
                  <a:uFillTx/>
                  <a:latin typeface="QLD Beginner GT Yr 1-3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 descr="A blue liquid in a container&#10;&#10;AI-generated content may be incorrect.">
            <a:extLst>
              <a:ext uri="{FF2B5EF4-FFF2-40B4-BE49-F238E27FC236}">
                <a16:creationId xmlns:a16="http://schemas.microsoft.com/office/drawing/2014/main" id="{3BADFA8B-8B3E-92FD-9E32-FF9FC47653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1293" y="2507348"/>
            <a:ext cx="1041390" cy="1769500"/>
          </a:xfrm>
          <a:prstGeom prst="rect">
            <a:avLst/>
          </a:prstGeom>
        </p:spPr>
      </p:pic>
      <p:pic>
        <p:nvPicPr>
          <p:cNvPr id="13" name="Picture 12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A7EAB52C-3395-47D7-8ABC-BC6DFB2C6D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95609">
            <a:off x="366413" y="2931470"/>
            <a:ext cx="1820383" cy="10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8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F8F7F3BF-8CD3-032F-3254-E961CBAE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ece of paper with a black background&#10;&#10;AI-generated content may be incorrect.">
            <a:extLst>
              <a:ext uri="{FF2B5EF4-FFF2-40B4-BE49-F238E27FC236}">
                <a16:creationId xmlns:a16="http://schemas.microsoft.com/office/drawing/2014/main" id="{B8900CD2-F9BD-E491-1FF7-A875D79B7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5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13" y="2658667"/>
            <a:ext cx="3879563" cy="3818252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9AF46918-13E5-AB13-5C97-9A8D862C7BA8}"/>
              </a:ext>
            </a:extLst>
          </p:cNvPr>
          <p:cNvSpPr/>
          <p:nvPr/>
        </p:nvSpPr>
        <p:spPr>
          <a:xfrm flipH="1">
            <a:off x="1509569" y="2682482"/>
            <a:ext cx="1405875" cy="318548"/>
          </a:xfrm>
          <a:custGeom>
            <a:avLst/>
            <a:gdLst/>
            <a:ahLst/>
            <a:cxnLst/>
            <a:rect l="l" t="t" r="r" b="b"/>
            <a:pathLst>
              <a:path w="6869180" h="2215310">
                <a:moveTo>
                  <a:pt x="0" y="0"/>
                </a:moveTo>
                <a:lnTo>
                  <a:pt x="6869180" y="0"/>
                </a:lnTo>
                <a:lnTo>
                  <a:pt x="6869180" y="2215310"/>
                </a:lnTo>
                <a:lnTo>
                  <a:pt x="0" y="221531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piece of paper with a black background&#10;&#10;AI-generated content may be incorrect.">
            <a:extLst>
              <a:ext uri="{FF2B5EF4-FFF2-40B4-BE49-F238E27FC236}">
                <a16:creationId xmlns:a16="http://schemas.microsoft.com/office/drawing/2014/main" id="{B2D0168F-E414-0983-60CE-772707D1B7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00080" y="1903887"/>
            <a:ext cx="4254592" cy="43236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FEB01F06-F8F5-6CC0-76C9-3183F3C2D596}"/>
              </a:ext>
            </a:extLst>
          </p:cNvPr>
          <p:cNvSpPr/>
          <p:nvPr/>
        </p:nvSpPr>
        <p:spPr>
          <a:xfrm rot="10800000" flipH="1">
            <a:off x="6553650" y="1955832"/>
            <a:ext cx="885056" cy="306606"/>
          </a:xfrm>
          <a:custGeom>
            <a:avLst/>
            <a:gdLst/>
            <a:ahLst/>
            <a:cxnLst/>
            <a:rect l="l" t="t" r="r" b="b"/>
            <a:pathLst>
              <a:path w="7530879" h="2504017">
                <a:moveTo>
                  <a:pt x="0" y="0"/>
                </a:moveTo>
                <a:lnTo>
                  <a:pt x="7530879" y="0"/>
                </a:lnTo>
                <a:lnTo>
                  <a:pt x="7530879" y="2504017"/>
                </a:lnTo>
                <a:lnTo>
                  <a:pt x="0" y="25040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endParaRPr lang="en-US" sz="4800" i="0">
              <a:solidFill>
                <a:prstClr val="black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DB0DC0F-FCBC-D5DD-18BB-CA05A61E7D4E}"/>
                  </a:ext>
                </a:extLst>
              </p14:cNvPr>
              <p14:cNvContentPartPr/>
              <p14:nvPr/>
            </p14:nvContentPartPr>
            <p14:xfrm>
              <a:off x="7461002" y="4931308"/>
              <a:ext cx="534960" cy="11880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DB0DC0F-FCBC-D5DD-18BB-CA05A61E7D4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2002" y="4922308"/>
                <a:ext cx="552600" cy="136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DFBFEDC-0072-C76A-0D7F-D6D089BC74A1}"/>
              </a:ext>
            </a:extLst>
          </p:cNvPr>
          <p:cNvSpPr txBox="1">
            <a:spLocks/>
          </p:cNvSpPr>
          <p:nvPr/>
        </p:nvSpPr>
        <p:spPr>
          <a:xfrm>
            <a:off x="315813" y="293822"/>
            <a:ext cx="3989149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AU" sz="4000" b="1" i="0" noProof="0" dirty="0">
                <a:solidFill>
                  <a:schemeClr val="accent1"/>
                </a:solidFill>
                <a:latin typeface="Calibri"/>
              </a:rPr>
              <a:t>Key Idea</a:t>
            </a:r>
            <a:endParaRPr kumimoji="0" lang="en-AU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4870BA-D7F7-8AE8-74C6-F4EAC423CFDF}"/>
              </a:ext>
            </a:extLst>
          </p:cNvPr>
          <p:cNvSpPr txBox="1"/>
          <p:nvPr/>
        </p:nvSpPr>
        <p:spPr>
          <a:xfrm>
            <a:off x="4937733" y="474577"/>
            <a:ext cx="3716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 Do: Key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9CBC-A6F6-F1F2-8BB0-6D779480760E}"/>
              </a:ext>
            </a:extLst>
          </p:cNvPr>
          <p:cNvSpPr txBox="1"/>
          <p:nvPr/>
        </p:nvSpPr>
        <p:spPr>
          <a:xfrm>
            <a:off x="4958963" y="1250315"/>
            <a:ext cx="371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i="0" u="sng" noProof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Matter and Nonmatter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C1D32-55C5-FE5B-48AE-C23EE6E63984}"/>
              </a:ext>
            </a:extLst>
          </p:cNvPr>
          <p:cNvSpPr txBox="1"/>
          <p:nvPr/>
        </p:nvSpPr>
        <p:spPr>
          <a:xfrm>
            <a:off x="396910" y="1369226"/>
            <a:ext cx="3796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0" noProof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Matter is made of tiny particles.</a:t>
            </a:r>
          </a:p>
          <a:p>
            <a:endParaRPr lang="en-AU" sz="2400" i="0" u="sng" noProof="0" dirty="0">
              <a:solidFill>
                <a:schemeClr val="accent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2D377-1FDB-B34D-0000-20BF76A15792}"/>
              </a:ext>
            </a:extLst>
          </p:cNvPr>
          <p:cNvSpPr txBox="1"/>
          <p:nvPr/>
        </p:nvSpPr>
        <p:spPr>
          <a:xfrm>
            <a:off x="395090" y="911088"/>
            <a:ext cx="3920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 Do: Key Idea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D9B3C89E-3278-7948-C242-F781E091A44B}"/>
                  </a:ext>
                </a:extLst>
              </p14:cNvPr>
              <p14:cNvContentPartPr/>
              <p14:nvPr/>
            </p14:nvContentPartPr>
            <p14:xfrm>
              <a:off x="8638160" y="6490080"/>
              <a:ext cx="36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D9B3C89E-3278-7948-C242-F781E091A4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32040" y="64839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2C1BF83-AFA7-EB4E-6C3E-F18F09AB8E61}"/>
                  </a:ext>
                </a:extLst>
              </p14:cNvPr>
              <p14:cNvContentPartPr/>
              <p14:nvPr/>
            </p14:nvContentPartPr>
            <p14:xfrm>
              <a:off x="9005720" y="6675840"/>
              <a:ext cx="360" cy="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2C1BF83-AFA7-EB4E-6C3E-F18F09AB8E6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99600" y="66697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31337BF-366B-A389-8DBF-A54B0A9693C9}"/>
                  </a:ext>
                </a:extLst>
              </p14:cNvPr>
              <p14:cNvContentPartPr/>
              <p14:nvPr/>
            </p14:nvContentPartPr>
            <p14:xfrm>
              <a:off x="10428080" y="7851600"/>
              <a:ext cx="36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31337BF-366B-A389-8DBF-A54B0A9693C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21960" y="78454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D8377B0A-1691-5C11-D221-03128D44AA4E}"/>
                  </a:ext>
                </a:extLst>
              </p14:cNvPr>
              <p14:cNvContentPartPr/>
              <p14:nvPr/>
            </p14:nvContentPartPr>
            <p14:xfrm>
              <a:off x="-3726451" y="-643557"/>
              <a:ext cx="36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D8377B0A-1691-5C11-D221-03128D44AA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3744451" y="-66155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93A3FC4-5945-A028-BD47-B65777E9A33C}"/>
              </a:ext>
            </a:extLst>
          </p:cNvPr>
          <p:cNvGrpSpPr/>
          <p:nvPr/>
        </p:nvGrpSpPr>
        <p:grpSpPr>
          <a:xfrm>
            <a:off x="783114" y="3321252"/>
            <a:ext cx="2945455" cy="2167522"/>
            <a:chOff x="-376843" y="1673801"/>
            <a:chExt cx="6905409" cy="546129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21B50CD-76A1-EE36-CF9A-247CD2CCC588}"/>
                </a:ext>
              </a:extLst>
            </p:cNvPr>
            <p:cNvSpPr/>
            <p:nvPr/>
          </p:nvSpPr>
          <p:spPr>
            <a:xfrm rot="5400000">
              <a:off x="-376843" y="1964575"/>
              <a:ext cx="5170516" cy="5170516"/>
            </a:xfrm>
            <a:custGeom>
              <a:avLst/>
              <a:gdLst/>
              <a:ahLst/>
              <a:cxnLst/>
              <a:rect l="l" t="t" r="r" b="b"/>
              <a:pathLst>
                <a:path w="5852160" h="5852160">
                  <a:moveTo>
                    <a:pt x="0" y="0"/>
                  </a:moveTo>
                  <a:lnTo>
                    <a:pt x="5852160" y="0"/>
                  </a:lnTo>
                  <a:lnTo>
                    <a:pt x="585216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CA3A000-8306-F650-2B64-1698458007CC}"/>
                </a:ext>
              </a:extLst>
            </p:cNvPr>
            <p:cNvGrpSpPr/>
            <p:nvPr/>
          </p:nvGrpSpPr>
          <p:grpSpPr>
            <a:xfrm>
              <a:off x="1926935" y="1673801"/>
              <a:ext cx="4601631" cy="3570399"/>
              <a:chOff x="1926935" y="1673801"/>
              <a:chExt cx="4601631" cy="3570399"/>
            </a:xfrm>
          </p:grpSpPr>
          <p:sp>
            <p:nvSpPr>
              <p:cNvPr id="33" name="Triangle 23">
                <a:extLst>
                  <a:ext uri="{FF2B5EF4-FFF2-40B4-BE49-F238E27FC236}">
                    <a16:creationId xmlns:a16="http://schemas.microsoft.com/office/drawing/2014/main" id="{ED4F3C7A-A073-1390-7A71-F39430973E57}"/>
                  </a:ext>
                </a:extLst>
              </p:cNvPr>
              <p:cNvSpPr/>
              <p:nvPr/>
            </p:nvSpPr>
            <p:spPr>
              <a:xfrm rot="14066474">
                <a:off x="2485561" y="2442817"/>
                <a:ext cx="2242757" cy="3360009"/>
              </a:xfrm>
              <a:prstGeom prst="triangle">
                <a:avLst/>
              </a:prstGeom>
              <a:solidFill>
                <a:srgbClr val="FFFFFF">
                  <a:alpha val="25098"/>
                </a:srgbClr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9318C40-5A96-993E-FC31-B7BE12568F29}"/>
                  </a:ext>
                </a:extLst>
              </p:cNvPr>
              <p:cNvSpPr/>
              <p:nvPr/>
            </p:nvSpPr>
            <p:spPr>
              <a:xfrm rot="4948957">
                <a:off x="4095465" y="1752214"/>
                <a:ext cx="2378214" cy="2387801"/>
              </a:xfrm>
              <a:prstGeom prst="ellipse">
                <a:avLst/>
              </a:prstGeom>
              <a:blipFill>
                <a:blip r:embed="rId18"/>
                <a:stretch>
                  <a:fillRect l="-10887" t="-22490" r="-19635" b="-8032"/>
                </a:stretch>
              </a:blip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Donut 22">
                <a:extLst>
                  <a:ext uri="{FF2B5EF4-FFF2-40B4-BE49-F238E27FC236}">
                    <a16:creationId xmlns:a16="http://schemas.microsoft.com/office/drawing/2014/main" id="{61315DF7-E0D1-0650-E6E9-7CE896B03C5B}"/>
                  </a:ext>
                </a:extLst>
              </p:cNvPr>
              <p:cNvSpPr/>
              <p:nvPr/>
            </p:nvSpPr>
            <p:spPr>
              <a:xfrm rot="4948957">
                <a:off x="4066263" y="1673801"/>
                <a:ext cx="2462303" cy="2462303"/>
              </a:xfrm>
              <a:prstGeom prst="donut">
                <a:avLst>
                  <a:gd name="adj" fmla="val 518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8000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 dirty="0">
                  <a:solidFill>
                    <a:schemeClr val="tx2"/>
                  </a:solidFill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BAA46E9-70B6-822A-E2FF-BD8BF75065C6}"/>
                  </a:ext>
                </a:extLst>
              </p14:cNvPr>
              <p14:cNvContentPartPr/>
              <p14:nvPr/>
            </p14:nvContentPartPr>
            <p14:xfrm>
              <a:off x="6871336" y="4317240"/>
              <a:ext cx="628920" cy="7149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BAA46E9-70B6-822A-E2FF-BD8BF75065C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62336" y="4308245"/>
                <a:ext cx="646560" cy="732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21EAF9F-6695-F8F7-75E1-FB4264C0803C}"/>
                  </a:ext>
                </a:extLst>
              </p14:cNvPr>
              <p14:cNvContentPartPr/>
              <p14:nvPr/>
            </p14:nvContentPartPr>
            <p14:xfrm>
              <a:off x="7159336" y="4319040"/>
              <a:ext cx="168840" cy="6930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21EAF9F-6695-F8F7-75E1-FB4264C0803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50317" y="4310040"/>
                <a:ext cx="186518" cy="71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0C5822D-B74B-23BE-0911-382EBB9598AE}"/>
                  </a:ext>
                </a:extLst>
              </p14:cNvPr>
              <p14:cNvContentPartPr/>
              <p14:nvPr/>
            </p14:nvContentPartPr>
            <p14:xfrm>
              <a:off x="6180496" y="4536840"/>
              <a:ext cx="709560" cy="64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0C5822D-B74B-23BE-0911-382EBB9598A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71496" y="4527840"/>
                <a:ext cx="7272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AD5430B7-0DC5-5E15-8E1E-D13F760823E9}"/>
                  </a:ext>
                </a:extLst>
              </p14:cNvPr>
              <p14:cNvContentPartPr/>
              <p14:nvPr/>
            </p14:nvContentPartPr>
            <p14:xfrm>
              <a:off x="6117856" y="4539000"/>
              <a:ext cx="58320" cy="2728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AD5430B7-0DC5-5E15-8E1E-D13F760823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08856" y="4530000"/>
                <a:ext cx="7596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4F33F1B-0F77-1E7A-01F8-7413F3FB1684}"/>
                  </a:ext>
                </a:extLst>
              </p14:cNvPr>
              <p14:cNvContentPartPr/>
              <p14:nvPr/>
            </p14:nvContentPartPr>
            <p14:xfrm>
              <a:off x="6170776" y="4805760"/>
              <a:ext cx="721080" cy="237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4F33F1B-0F77-1E7A-01F8-7413F3FB168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1776" y="4796894"/>
                <a:ext cx="738720" cy="41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065441B-A6A7-E952-80A2-53BCED4AEF53}"/>
                  </a:ext>
                </a:extLst>
              </p14:cNvPr>
              <p14:cNvContentPartPr/>
              <p14:nvPr/>
            </p14:nvContentPartPr>
            <p14:xfrm>
              <a:off x="7212616" y="4368000"/>
              <a:ext cx="113760" cy="6192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065441B-A6A7-E952-80A2-53BCED4AEF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03616" y="4359000"/>
                <a:ext cx="13140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075FE60-E700-2609-FB42-A8DBD84A5C15}"/>
                  </a:ext>
                </a:extLst>
              </p14:cNvPr>
              <p14:cNvContentPartPr/>
              <p14:nvPr/>
            </p14:nvContentPartPr>
            <p14:xfrm>
              <a:off x="7330696" y="4366200"/>
              <a:ext cx="93960" cy="6242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075FE60-E700-2609-FB42-A8DBD84A5C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21696" y="4357200"/>
                <a:ext cx="11160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6361F7-3E95-5A7C-9C73-096F4D6802A8}"/>
                  </a:ext>
                </a:extLst>
              </p14:cNvPr>
              <p14:cNvContentPartPr/>
              <p14:nvPr/>
            </p14:nvContentPartPr>
            <p14:xfrm>
              <a:off x="7247536" y="4528560"/>
              <a:ext cx="60840" cy="3070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6361F7-3E95-5A7C-9C73-096F4D6802A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38589" y="4519560"/>
                <a:ext cx="78376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2F67256-D058-FE58-1435-B89395D710A0}"/>
                  </a:ext>
                </a:extLst>
              </p14:cNvPr>
              <p14:cNvContentPartPr/>
              <p14:nvPr/>
            </p14:nvContentPartPr>
            <p14:xfrm>
              <a:off x="6205336" y="4554480"/>
              <a:ext cx="61560" cy="2440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2F67256-D058-FE58-1435-B89395D710A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96336" y="4545480"/>
                <a:ext cx="792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4258216F-8B65-203C-0297-85CB0C7540AC}"/>
                  </a:ext>
                </a:extLst>
              </p14:cNvPr>
              <p14:cNvContentPartPr/>
              <p14:nvPr/>
            </p14:nvContentPartPr>
            <p14:xfrm>
              <a:off x="6336736" y="4589040"/>
              <a:ext cx="462600" cy="93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4258216F-8B65-203C-0297-85CB0C7540A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27736" y="4580040"/>
                <a:ext cx="4802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2994F26-DFD5-7838-F11E-E422B254134B}"/>
                  </a:ext>
                </a:extLst>
              </p14:cNvPr>
              <p14:cNvContentPartPr/>
              <p14:nvPr/>
            </p14:nvContentPartPr>
            <p14:xfrm>
              <a:off x="6319096" y="4645200"/>
              <a:ext cx="468360" cy="21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2994F26-DFD5-7838-F11E-E422B254134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310089" y="4636200"/>
                <a:ext cx="486014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0ECB24F-64F2-AA82-40C8-D4CBD6FBC864}"/>
                  </a:ext>
                </a:extLst>
              </p14:cNvPr>
              <p14:cNvContentPartPr/>
              <p14:nvPr/>
            </p14:nvContentPartPr>
            <p14:xfrm>
              <a:off x="6314056" y="4701000"/>
              <a:ext cx="456120" cy="5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0ECB24F-64F2-AA82-40C8-D4CBD6FBC86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05056" y="4692529"/>
                <a:ext cx="473760" cy="22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148D699-6C3C-8696-D09C-15A0F8005FE8}"/>
                  </a:ext>
                </a:extLst>
              </p14:cNvPr>
              <p14:cNvContentPartPr/>
              <p14:nvPr/>
            </p14:nvContentPartPr>
            <p14:xfrm>
              <a:off x="6336736" y="4758600"/>
              <a:ext cx="459360" cy="39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148D699-6C3C-8696-D09C-15A0F8005FE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27736" y="4749600"/>
                <a:ext cx="4770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03907D5-1AED-76FD-0C7A-72E39023234D}"/>
                  </a:ext>
                </a:extLst>
              </p14:cNvPr>
              <p14:cNvContentPartPr/>
              <p14:nvPr/>
            </p14:nvContentPartPr>
            <p14:xfrm>
              <a:off x="5230250" y="3977040"/>
              <a:ext cx="651600" cy="6588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03907D5-1AED-76FD-0C7A-72E3902323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21245" y="3968040"/>
                <a:ext cx="669250" cy="6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21ADD3B-B10D-F912-EE08-B5DB90F971D4}"/>
                  </a:ext>
                </a:extLst>
              </p14:cNvPr>
              <p14:cNvContentPartPr/>
              <p14:nvPr/>
            </p14:nvContentPartPr>
            <p14:xfrm>
              <a:off x="5626250" y="4641960"/>
              <a:ext cx="644400" cy="720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21ADD3B-B10D-F912-EE08-B5DB90F971D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17250" y="4632960"/>
                <a:ext cx="66204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02D7475-A5B2-13FE-7BA7-C6820F887725}"/>
                  </a:ext>
                </a:extLst>
              </p14:cNvPr>
              <p14:cNvContentPartPr/>
              <p14:nvPr/>
            </p14:nvContentPartPr>
            <p14:xfrm>
              <a:off x="5886530" y="4285920"/>
              <a:ext cx="394560" cy="4294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02D7475-A5B2-13FE-7BA7-C6820F88772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877538" y="4276928"/>
                <a:ext cx="412184" cy="447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A9C1D7BB-6F87-C475-CCEB-4EB262B04611}"/>
                  </a:ext>
                </a:extLst>
              </p14:cNvPr>
              <p14:cNvContentPartPr/>
              <p14:nvPr/>
            </p14:nvContentPartPr>
            <p14:xfrm>
              <a:off x="5507810" y="4251000"/>
              <a:ext cx="124200" cy="1105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A9C1D7BB-6F87-C475-CCEB-4EB262B0461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498810" y="4242000"/>
                <a:ext cx="1418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08081CE-D739-DC20-59E6-17EE3B2E9DCD}"/>
                  </a:ext>
                </a:extLst>
              </p14:cNvPr>
              <p14:cNvContentPartPr/>
              <p14:nvPr/>
            </p14:nvContentPartPr>
            <p14:xfrm>
              <a:off x="5374250" y="4252800"/>
              <a:ext cx="111600" cy="105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08081CE-D739-DC20-59E6-17EE3B2E9DC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65250" y="4243800"/>
                <a:ext cx="12924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4198168E-B8B7-F5CA-5A98-FD3E8C0699BC}"/>
                  </a:ext>
                </a:extLst>
              </p14:cNvPr>
              <p14:cNvContentPartPr/>
              <p14:nvPr/>
            </p14:nvContentPartPr>
            <p14:xfrm>
              <a:off x="5264090" y="4246320"/>
              <a:ext cx="106200" cy="1054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4198168E-B8B7-F5CA-5A98-FD3E8C0699B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255090" y="4237320"/>
                <a:ext cx="123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F67AAAC7-7E9A-70E5-98FC-25B83453ED70}"/>
                  </a:ext>
                </a:extLst>
              </p14:cNvPr>
              <p14:cNvContentPartPr/>
              <p14:nvPr/>
            </p14:nvContentPartPr>
            <p14:xfrm>
              <a:off x="5628770" y="4254960"/>
              <a:ext cx="119520" cy="1072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F67AAAC7-7E9A-70E5-98FC-25B83453ED7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19770" y="4245990"/>
                <a:ext cx="137160" cy="124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64BFBA0B-7DF4-D1AD-802D-A838226944FB}"/>
                  </a:ext>
                </a:extLst>
              </p14:cNvPr>
              <p14:cNvContentPartPr/>
              <p14:nvPr/>
            </p14:nvContentPartPr>
            <p14:xfrm>
              <a:off x="5759090" y="4254240"/>
              <a:ext cx="113760" cy="997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64BFBA0B-7DF4-D1AD-802D-A838226944F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50061" y="4245240"/>
                <a:ext cx="131456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453007B-3EC6-1D07-CDD9-56B8FB7E4EC7}"/>
                  </a:ext>
                </a:extLst>
              </p14:cNvPr>
              <p14:cNvContentPartPr/>
              <p14:nvPr/>
            </p14:nvContentPartPr>
            <p14:xfrm>
              <a:off x="5517170" y="4118160"/>
              <a:ext cx="106200" cy="119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453007B-3EC6-1D07-CDD9-56B8FB7E4EC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08170" y="4109133"/>
                <a:ext cx="123840" cy="137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6F4ED29-D8B2-BF33-0BA1-0961DB70C34F}"/>
                  </a:ext>
                </a:extLst>
              </p14:cNvPr>
              <p14:cNvContentPartPr/>
              <p14:nvPr/>
            </p14:nvContentPartPr>
            <p14:xfrm>
              <a:off x="5378210" y="4126800"/>
              <a:ext cx="117000" cy="1166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6F4ED29-D8B2-BF33-0BA1-0961DB70C34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369210" y="4117800"/>
                <a:ext cx="1346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B492D0-1A33-6AF2-1398-6591A92B6FD9}"/>
                  </a:ext>
                </a:extLst>
              </p14:cNvPr>
              <p14:cNvContentPartPr/>
              <p14:nvPr/>
            </p14:nvContentPartPr>
            <p14:xfrm>
              <a:off x="5264090" y="4125360"/>
              <a:ext cx="104760" cy="1098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B492D0-1A33-6AF2-1398-6591A92B6FD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255121" y="4116330"/>
                <a:ext cx="122340" cy="127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ADE67BB-E521-EC12-C8F1-DC6777E74ED8}"/>
                  </a:ext>
                </a:extLst>
              </p14:cNvPr>
              <p14:cNvContentPartPr/>
              <p14:nvPr/>
            </p14:nvContentPartPr>
            <p14:xfrm>
              <a:off x="5634890" y="4121040"/>
              <a:ext cx="111600" cy="1026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ADE67BB-E521-EC12-C8F1-DC6777E74ED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25890" y="4112040"/>
                <a:ext cx="1292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C654CD6-8965-3A14-F98D-0ECD8FFC7EC5}"/>
                  </a:ext>
                </a:extLst>
              </p14:cNvPr>
              <p14:cNvContentPartPr/>
              <p14:nvPr/>
            </p14:nvContentPartPr>
            <p14:xfrm>
              <a:off x="5765210" y="4104120"/>
              <a:ext cx="105120" cy="1216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C654CD6-8965-3A14-F98D-0ECD8FFC7EC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56210" y="4095120"/>
                <a:ext cx="12276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7811EB43-348A-EDE2-0895-2812510DF8DD}"/>
                  </a:ext>
                </a:extLst>
              </p14:cNvPr>
              <p14:cNvContentPartPr/>
              <p14:nvPr/>
            </p14:nvContentPartPr>
            <p14:xfrm>
              <a:off x="5388650" y="3998280"/>
              <a:ext cx="115560" cy="11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7811EB43-348A-EDE2-0895-2812510DF8D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79650" y="3989280"/>
                <a:ext cx="1332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4842FEC4-C674-9189-6EF4-965CA092DCF9}"/>
                  </a:ext>
                </a:extLst>
              </p14:cNvPr>
              <p14:cNvContentPartPr/>
              <p14:nvPr/>
            </p14:nvContentPartPr>
            <p14:xfrm>
              <a:off x="5507090" y="3987480"/>
              <a:ext cx="109440" cy="117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4842FEC4-C674-9189-6EF4-965CA092DCF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98090" y="3978480"/>
                <a:ext cx="12708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C219519F-EE6C-F5A0-A1F3-92419034EF58}"/>
                  </a:ext>
                </a:extLst>
              </p14:cNvPr>
              <p14:cNvContentPartPr/>
              <p14:nvPr/>
            </p14:nvContentPartPr>
            <p14:xfrm>
              <a:off x="5629850" y="4006560"/>
              <a:ext cx="128160" cy="97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C219519F-EE6C-F5A0-A1F3-92419034EF5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620850" y="3997593"/>
                <a:ext cx="145800" cy="114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DC456B5-298F-BCC0-293B-4EBE3B90E2A4}"/>
                  </a:ext>
                </a:extLst>
              </p14:cNvPr>
              <p14:cNvContentPartPr/>
              <p14:nvPr/>
            </p14:nvContentPartPr>
            <p14:xfrm>
              <a:off x="5524730" y="4383120"/>
              <a:ext cx="95400" cy="968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DC456B5-298F-BCC0-293B-4EBE3B90E2A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515764" y="4374120"/>
                <a:ext cx="112974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7E10D920-B9C7-0E85-01DF-C498AD629EDC}"/>
                  </a:ext>
                </a:extLst>
              </p14:cNvPr>
              <p14:cNvContentPartPr/>
              <p14:nvPr/>
            </p14:nvContentPartPr>
            <p14:xfrm>
              <a:off x="5383610" y="4383120"/>
              <a:ext cx="117720" cy="1018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7E10D920-B9C7-0E85-01DF-C498AD629ED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374582" y="4374120"/>
                <a:ext cx="135414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0C4AEA9-29A9-012A-E2CC-2DD96CDA923B}"/>
                  </a:ext>
                </a:extLst>
              </p14:cNvPr>
              <p14:cNvContentPartPr/>
              <p14:nvPr/>
            </p14:nvContentPartPr>
            <p14:xfrm>
              <a:off x="5240690" y="4375920"/>
              <a:ext cx="130320" cy="1094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0C4AEA9-29A9-012A-E2CC-2DD96CDA923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231665" y="4366920"/>
                <a:ext cx="148009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B6C1338-79F0-644F-E09C-15D4EB539348}"/>
                  </a:ext>
                </a:extLst>
              </p14:cNvPr>
              <p14:cNvContentPartPr/>
              <p14:nvPr/>
            </p14:nvContentPartPr>
            <p14:xfrm>
              <a:off x="5273810" y="4506960"/>
              <a:ext cx="93600" cy="946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B6C1338-79F0-644F-E09C-15D4EB53934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64810" y="4497960"/>
                <a:ext cx="1112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50A4A35C-F57D-6D82-AC89-3A0E9D85398B}"/>
                  </a:ext>
                </a:extLst>
              </p14:cNvPr>
              <p14:cNvContentPartPr/>
              <p14:nvPr/>
            </p14:nvContentPartPr>
            <p14:xfrm>
              <a:off x="5386850" y="4504440"/>
              <a:ext cx="110160" cy="1065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50A4A35C-F57D-6D82-AC89-3A0E9D85398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377850" y="4495440"/>
                <a:ext cx="12780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23DA22F-50F1-F9BE-439D-834E4FE0475C}"/>
                  </a:ext>
                </a:extLst>
              </p14:cNvPr>
              <p14:cNvContentPartPr/>
              <p14:nvPr/>
            </p14:nvContentPartPr>
            <p14:xfrm>
              <a:off x="5503490" y="4502280"/>
              <a:ext cx="118800" cy="1098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23DA22F-50F1-F9BE-439D-834E4FE0475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494490" y="4493280"/>
                <a:ext cx="1364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238B3CA3-AA92-3F1E-53C1-2AEA9A0BDD85}"/>
                  </a:ext>
                </a:extLst>
              </p14:cNvPr>
              <p14:cNvContentPartPr/>
              <p14:nvPr/>
            </p14:nvContentPartPr>
            <p14:xfrm>
              <a:off x="5630570" y="4507320"/>
              <a:ext cx="121320" cy="986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238B3CA3-AA92-3F1E-53C1-2AEA9A0BDD8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21570" y="4498320"/>
                <a:ext cx="138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CF086B1D-2BE1-B452-FF70-7531BEF9DD84}"/>
                  </a:ext>
                </a:extLst>
              </p14:cNvPr>
              <p14:cNvContentPartPr/>
              <p14:nvPr/>
            </p14:nvContentPartPr>
            <p14:xfrm>
              <a:off x="5770610" y="4496160"/>
              <a:ext cx="56520" cy="669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CF086B1D-2BE1-B452-FF70-7531BEF9DD8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761610" y="4487208"/>
                <a:ext cx="74160" cy="8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5EDEC88-7EEB-7A3A-DF67-A3A60C76D9E6}"/>
                  </a:ext>
                </a:extLst>
              </p14:cNvPr>
              <p14:cNvContentPartPr/>
              <p14:nvPr/>
            </p14:nvContentPartPr>
            <p14:xfrm>
              <a:off x="5644970" y="4378440"/>
              <a:ext cx="88920" cy="11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5EDEC88-7EEB-7A3A-DF67-A3A60C76D9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636006" y="4369440"/>
                <a:ext cx="106489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BBF7552-5830-271C-AA60-51D3ED4E8109}"/>
                  </a:ext>
                </a:extLst>
              </p14:cNvPr>
              <p14:cNvContentPartPr/>
              <p14:nvPr/>
            </p14:nvContentPartPr>
            <p14:xfrm>
              <a:off x="5763410" y="4395360"/>
              <a:ext cx="99360" cy="838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BBF7552-5830-271C-AA60-51D3ED4E810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754377" y="4386360"/>
                <a:ext cx="117064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FD7CC23F-DC9F-2597-AF10-4831F756A45D}"/>
                  </a:ext>
                </a:extLst>
              </p14:cNvPr>
              <p14:cNvContentPartPr/>
              <p14:nvPr/>
            </p14:nvContentPartPr>
            <p14:xfrm>
              <a:off x="7490896" y="4268399"/>
              <a:ext cx="470520" cy="24228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FD7CC23F-DC9F-2597-AF10-4831F756A45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81896" y="4259386"/>
                <a:ext cx="488160" cy="259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182BA99-664E-2BE0-4CF2-4CA94B8621DE}"/>
                  </a:ext>
                </a:extLst>
              </p14:cNvPr>
              <p14:cNvContentPartPr/>
              <p14:nvPr/>
            </p14:nvContentPartPr>
            <p14:xfrm rot="20510532">
              <a:off x="8056676" y="3587527"/>
              <a:ext cx="669600" cy="6840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182BA99-664E-2BE0-4CF2-4CA94B8621D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 rot="20510532">
                <a:off x="8047676" y="3578527"/>
                <a:ext cx="687240" cy="701640"/>
              </a:xfrm>
              <a:prstGeom prst="rect">
                <a:avLst/>
              </a:prstGeom>
            </p:spPr>
          </p:pic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741ACEFB-D072-A740-C3F3-1C0F4EB9163C}"/>
              </a:ext>
            </a:extLst>
          </p:cNvPr>
          <p:cNvSpPr txBox="1"/>
          <p:nvPr/>
        </p:nvSpPr>
        <p:spPr>
          <a:xfrm rot="731422">
            <a:off x="7175413" y="4943101"/>
            <a:ext cx="98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Light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E23066BB-DCD9-B0E4-8138-A90F7FEC272E}"/>
                  </a:ext>
                </a:extLst>
              </p14:cNvPr>
              <p14:cNvContentPartPr/>
              <p14:nvPr/>
            </p14:nvContentPartPr>
            <p14:xfrm rot="20510532">
              <a:off x="7764207" y="4053613"/>
              <a:ext cx="370800" cy="4050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E23066BB-DCD9-B0E4-8138-A90F7FEC272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 rot="20510532">
                <a:off x="7755198" y="4044621"/>
                <a:ext cx="388457" cy="42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881FF222-8164-3C76-184D-0A3358DDBD77}"/>
                  </a:ext>
                </a:extLst>
              </p14:cNvPr>
              <p14:cNvContentPartPr/>
              <p14:nvPr/>
            </p14:nvContentPartPr>
            <p14:xfrm rot="20510532">
              <a:off x="7812847" y="4381888"/>
              <a:ext cx="565920" cy="4392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881FF222-8164-3C76-184D-0A3358DDBD77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 rot="20510532">
                <a:off x="7803847" y="4372888"/>
                <a:ext cx="583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744AE9ED-E15A-1D9C-FE1E-27D169E7AF6B}"/>
                  </a:ext>
                </a:extLst>
              </p14:cNvPr>
              <p14:cNvContentPartPr/>
              <p14:nvPr/>
            </p14:nvContentPartPr>
            <p14:xfrm>
              <a:off x="7967896" y="4267319"/>
              <a:ext cx="82080" cy="78372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744AE9ED-E15A-1D9C-FE1E-27D169E7AF6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958935" y="4258319"/>
                <a:ext cx="99643" cy="801360"/>
              </a:xfrm>
              <a:prstGeom prst="rect">
                <a:avLst/>
              </a:prstGeom>
            </p:spPr>
          </p:pic>
        </mc:Fallback>
      </mc:AlternateContent>
      <p:sp>
        <p:nvSpPr>
          <p:cNvPr id="158" name="TextBox 157">
            <a:extLst>
              <a:ext uri="{FF2B5EF4-FFF2-40B4-BE49-F238E27FC236}">
                <a16:creationId xmlns:a16="http://schemas.microsoft.com/office/drawing/2014/main" id="{B68E4CCE-F06F-E3F6-B196-E69B08746E1A}"/>
              </a:ext>
            </a:extLst>
          </p:cNvPr>
          <p:cNvSpPr txBox="1"/>
          <p:nvPr/>
        </p:nvSpPr>
        <p:spPr>
          <a:xfrm>
            <a:off x="5987382" y="4112785"/>
            <a:ext cx="98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Torch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B373099F-484E-B488-8BB4-20865CC05DC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5126962" flipV="1">
              <a:off x="5326391" y="3730442"/>
              <a:ext cx="306665" cy="152495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B373099F-484E-B488-8BB4-20865CC05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8"/>
              <a:stretch>
                <a:fillRect/>
              </a:stretch>
            </p:blipFill>
            <p:spPr>
              <a:xfrm rot="5126962" flipV="1">
                <a:off x="5312010" y="3716090"/>
                <a:ext cx="334707" cy="180482"/>
              </a:xfrm>
              <a:prstGeom prst="rect">
                <a:avLst/>
              </a:prstGeom>
            </p:spPr>
          </p:pic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33BF38F5-46EF-96AC-1D0C-917117E73CEE}"/>
              </a:ext>
            </a:extLst>
          </p:cNvPr>
          <p:cNvSpPr txBox="1"/>
          <p:nvPr/>
        </p:nvSpPr>
        <p:spPr>
          <a:xfrm>
            <a:off x="5136517" y="3276770"/>
            <a:ext cx="113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Particles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86EAE6F7-54E2-1A32-4BC3-2465C4F71FB6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488400" flipV="1">
              <a:off x="7779437" y="3658343"/>
              <a:ext cx="306665" cy="152495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86EAE6F7-54E2-1A32-4BC3-2465C4F71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8"/>
              <a:stretch>
                <a:fillRect/>
              </a:stretch>
            </p:blipFill>
            <p:spPr>
              <a:xfrm rot="1488400" flipV="1">
                <a:off x="7765056" y="3643991"/>
                <a:ext cx="334707" cy="180482"/>
              </a:xfrm>
              <a:prstGeom prst="rect">
                <a:avLst/>
              </a:prstGeom>
            </p:spPr>
          </p:pic>
        </mc:Fallback>
      </mc:AlternateContent>
      <p:sp>
        <p:nvSpPr>
          <p:cNvPr id="164" name="TextBox 163">
            <a:extLst>
              <a:ext uri="{FF2B5EF4-FFF2-40B4-BE49-F238E27FC236}">
                <a16:creationId xmlns:a16="http://schemas.microsoft.com/office/drawing/2014/main" id="{04517AD8-1A98-2E2C-B841-87446CF5837D}"/>
              </a:ext>
            </a:extLst>
          </p:cNvPr>
          <p:cNvSpPr txBox="1"/>
          <p:nvPr/>
        </p:nvSpPr>
        <p:spPr>
          <a:xfrm>
            <a:off x="7113364" y="2957565"/>
            <a:ext cx="141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 Particles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FF3E1EB3-42B2-18B9-E757-B13F3B9B52D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6997287" flipV="1">
              <a:off x="6156583" y="4892952"/>
              <a:ext cx="306665" cy="152495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FF3E1EB3-42B2-18B9-E757-B13F3B9B5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8"/>
              <a:stretch>
                <a:fillRect/>
              </a:stretch>
            </p:blipFill>
            <p:spPr>
              <a:xfrm rot="16997287" flipV="1">
                <a:off x="6142202" y="4878600"/>
                <a:ext cx="334707" cy="180482"/>
              </a:xfrm>
              <a:prstGeom prst="rect">
                <a:avLst/>
              </a:prstGeom>
            </p:spPr>
          </p:pic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8B3293BE-FA08-7A09-E416-BCE9347C5088}"/>
              </a:ext>
            </a:extLst>
          </p:cNvPr>
          <p:cNvSpPr txBox="1"/>
          <p:nvPr/>
        </p:nvSpPr>
        <p:spPr>
          <a:xfrm>
            <a:off x="5600788" y="5126545"/>
            <a:ext cx="113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Matter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91207692-DA31-F8E4-52E8-9A884592351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5221105" flipH="1" flipV="1">
              <a:off x="7494915" y="4159023"/>
              <a:ext cx="306665" cy="152495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91207692-DA31-F8E4-52E8-9A8845923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8"/>
              <a:stretch>
                <a:fillRect/>
              </a:stretch>
            </p:blipFill>
            <p:spPr>
              <a:xfrm rot="15221105" flipH="1" flipV="1">
                <a:off x="7480534" y="4144671"/>
                <a:ext cx="334707" cy="180482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7CDE73FD-1F94-8226-1698-391C2627A7D5}"/>
              </a:ext>
            </a:extLst>
          </p:cNvPr>
          <p:cNvSpPr txBox="1"/>
          <p:nvPr/>
        </p:nvSpPr>
        <p:spPr>
          <a:xfrm>
            <a:off x="6470911" y="3715923"/>
            <a:ext cx="148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Nonmatter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91783-D459-03A1-A5DF-B975F283D754}"/>
              </a:ext>
            </a:extLst>
          </p:cNvPr>
          <p:cNvSpPr txBox="1"/>
          <p:nvPr/>
        </p:nvSpPr>
        <p:spPr>
          <a:xfrm>
            <a:off x="5086436" y="2394558"/>
            <a:ext cx="371138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200" i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Matter is Made of Particles</a:t>
            </a:r>
          </a:p>
        </p:txBody>
      </p:sp>
    </p:spTree>
    <p:extLst>
      <p:ext uri="{BB962C8B-B14F-4D97-AF65-F5344CB8AC3E}">
        <p14:creationId xmlns:p14="http://schemas.microsoft.com/office/powerpoint/2010/main" val="8175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500"/>
                            </p:stCondLst>
                            <p:childTnLst>
                              <p:par>
                                <p:cTn id="15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000"/>
                            </p:stCondLst>
                            <p:childTnLst>
                              <p:par>
                                <p:cTn id="16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0"/>
                            </p:stCondLst>
                            <p:childTnLst>
                              <p:par>
                                <p:cTn id="17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0" grpId="0"/>
      <p:bldP spid="158" grpId="0"/>
      <p:bldP spid="162" grpId="0"/>
      <p:bldP spid="164" grpId="0"/>
      <p:bldP spid="166" grpId="0"/>
      <p:bldP spid="16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F1243-4C73-C4C1-3AD0-D6A085D8D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6295934-FD60-1675-1273-297B83677A67}"/>
              </a:ext>
            </a:extLst>
          </p:cNvPr>
          <p:cNvGrpSpPr/>
          <p:nvPr/>
        </p:nvGrpSpPr>
        <p:grpSpPr>
          <a:xfrm>
            <a:off x="3415686" y="2126624"/>
            <a:ext cx="2285640" cy="2345565"/>
            <a:chOff x="441325" y="1920749"/>
            <a:chExt cx="2425327" cy="24889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BE9D9C-5ABA-BDB9-1B54-BE57AC5EC9FE}"/>
                </a:ext>
              </a:extLst>
            </p:cNvPr>
            <p:cNvSpPr/>
            <p:nvPr/>
          </p:nvSpPr>
          <p:spPr>
            <a:xfrm>
              <a:off x="519990" y="1920749"/>
              <a:ext cx="2267996" cy="2412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5" name="Donut 123">
              <a:extLst>
                <a:ext uri="{FF2B5EF4-FFF2-40B4-BE49-F238E27FC236}">
                  <a16:creationId xmlns:a16="http://schemas.microsoft.com/office/drawing/2014/main" id="{1A57EE08-AB3D-59C0-6FC6-8CD9F3731A84}"/>
                </a:ext>
              </a:extLst>
            </p:cNvPr>
            <p:cNvSpPr/>
            <p:nvPr/>
          </p:nvSpPr>
          <p:spPr>
            <a:xfrm>
              <a:off x="441325" y="1920749"/>
              <a:ext cx="2425327" cy="2488914"/>
            </a:xfrm>
            <a:prstGeom prst="donut">
              <a:avLst>
                <a:gd name="adj" fmla="val 5184"/>
              </a:avLst>
            </a:prstGeom>
            <a:gradFill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80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1" u="none" strike="noStrike" kern="0" cap="none" spc="0" normalizeH="0" baseline="0" noProof="0" dirty="0">
                <a:ln>
                  <a:noFill/>
                </a:ln>
                <a:solidFill>
                  <a:srgbClr val="F99B27"/>
                </a:solidFill>
                <a:effectLst/>
                <a:uLnTx/>
                <a:uFillTx/>
                <a:latin typeface="QLD Beginner GT Yr 1-3"/>
                <a:ea typeface="+mn-ea"/>
                <a:cs typeface="+mn-cs"/>
              </a:endParaRPr>
            </a:p>
          </p:txBody>
        </p:sp>
      </p:grpSp>
      <p:pic>
        <p:nvPicPr>
          <p:cNvPr id="25" name="Picture 24" descr="A group of white and pink dots&#10;&#10;AI-generated content may be incorrect.">
            <a:extLst>
              <a:ext uri="{FF2B5EF4-FFF2-40B4-BE49-F238E27FC236}">
                <a16:creationId xmlns:a16="http://schemas.microsoft.com/office/drawing/2014/main" id="{5DAB4CD4-2819-228D-B924-7E878E3398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301"/>
          <a:stretch>
            <a:fillRect/>
          </a:stretch>
        </p:blipFill>
        <p:spPr>
          <a:xfrm>
            <a:off x="3672050" y="2701729"/>
            <a:ext cx="1772913" cy="1337403"/>
          </a:xfrm>
          <a:prstGeom prst="ellipse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1F232-DFEC-563A-CC74-D7C82A205B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8413"/>
            <a:ext cx="8237538" cy="332399"/>
          </a:xfrm>
        </p:spPr>
        <p:txBody>
          <a:bodyPr/>
          <a:lstStyle/>
          <a:p>
            <a:r>
              <a:rPr lang="en-AU" noProof="0" dirty="0"/>
              <a:t>Which of these is the best model to show particles in matter?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4B97C-A385-5FDA-52F8-90B578840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 dirty="0"/>
              <a:t>Particle Diagrams and Real Life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AC165E-40BD-64F3-5088-F3F3E2B0A601}"/>
              </a:ext>
            </a:extLst>
          </p:cNvPr>
          <p:cNvGrpSpPr/>
          <p:nvPr/>
        </p:nvGrpSpPr>
        <p:grpSpPr>
          <a:xfrm>
            <a:off x="441325" y="2075075"/>
            <a:ext cx="2285640" cy="2345565"/>
            <a:chOff x="441325" y="1920749"/>
            <a:chExt cx="2425327" cy="24889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D76C88-587B-DD46-C189-2D6CE8FC2C8C}"/>
                </a:ext>
              </a:extLst>
            </p:cNvPr>
            <p:cNvSpPr/>
            <p:nvPr/>
          </p:nvSpPr>
          <p:spPr>
            <a:xfrm>
              <a:off x="519990" y="1920749"/>
              <a:ext cx="2267996" cy="2412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6" name="Donut 123">
              <a:extLst>
                <a:ext uri="{FF2B5EF4-FFF2-40B4-BE49-F238E27FC236}">
                  <a16:creationId xmlns:a16="http://schemas.microsoft.com/office/drawing/2014/main" id="{45E93966-9566-DFFB-DABD-06B775806C29}"/>
                </a:ext>
              </a:extLst>
            </p:cNvPr>
            <p:cNvSpPr/>
            <p:nvPr/>
          </p:nvSpPr>
          <p:spPr>
            <a:xfrm>
              <a:off x="441325" y="1920749"/>
              <a:ext cx="2425327" cy="2488914"/>
            </a:xfrm>
            <a:prstGeom prst="donut">
              <a:avLst>
                <a:gd name="adj" fmla="val 5184"/>
              </a:avLst>
            </a:prstGeom>
            <a:gradFill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80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1" u="none" strike="noStrike" kern="0" cap="none" spc="0" normalizeH="0" baseline="0" noProof="0" dirty="0">
                <a:ln>
                  <a:noFill/>
                </a:ln>
                <a:solidFill>
                  <a:srgbClr val="F99B27"/>
                </a:solidFill>
                <a:effectLst/>
                <a:uLnTx/>
                <a:uFillTx/>
                <a:latin typeface="QLD Beginner GT Yr 1-3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28685B-6324-C84C-5F64-81CD90A09401}"/>
              </a:ext>
            </a:extLst>
          </p:cNvPr>
          <p:cNvGrpSpPr/>
          <p:nvPr/>
        </p:nvGrpSpPr>
        <p:grpSpPr>
          <a:xfrm>
            <a:off x="6390048" y="2075076"/>
            <a:ext cx="2285640" cy="2345565"/>
            <a:chOff x="441325" y="1920749"/>
            <a:chExt cx="2425327" cy="248891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115B1-396D-15E7-6D3C-C75791F9D606}"/>
                </a:ext>
              </a:extLst>
            </p:cNvPr>
            <p:cNvSpPr/>
            <p:nvPr/>
          </p:nvSpPr>
          <p:spPr>
            <a:xfrm>
              <a:off x="519990" y="1920749"/>
              <a:ext cx="2267996" cy="2412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18" name="Donut 123">
              <a:extLst>
                <a:ext uri="{FF2B5EF4-FFF2-40B4-BE49-F238E27FC236}">
                  <a16:creationId xmlns:a16="http://schemas.microsoft.com/office/drawing/2014/main" id="{45351693-819C-C402-378D-3E28D46C155D}"/>
                </a:ext>
              </a:extLst>
            </p:cNvPr>
            <p:cNvSpPr/>
            <p:nvPr/>
          </p:nvSpPr>
          <p:spPr>
            <a:xfrm>
              <a:off x="441325" y="1920749"/>
              <a:ext cx="2425327" cy="2488914"/>
            </a:xfrm>
            <a:prstGeom prst="donut">
              <a:avLst>
                <a:gd name="adj" fmla="val 5184"/>
              </a:avLst>
            </a:prstGeom>
            <a:gradFill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80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1" u="none" strike="noStrike" kern="0" cap="none" spc="0" normalizeH="0" baseline="0" noProof="0" dirty="0">
                <a:ln>
                  <a:noFill/>
                </a:ln>
                <a:solidFill>
                  <a:srgbClr val="F99B27"/>
                </a:solidFill>
                <a:effectLst/>
                <a:uLnTx/>
                <a:uFillTx/>
                <a:latin typeface="QLD Beginner GT Yr 1-3"/>
                <a:ea typeface="+mn-ea"/>
                <a:cs typeface="+mn-cs"/>
              </a:endParaRPr>
            </a:p>
          </p:txBody>
        </p:sp>
      </p:grpSp>
      <p:pic>
        <p:nvPicPr>
          <p:cNvPr id="19" name="Graphic 10" descr="Badge 1 with solid fill">
            <a:extLst>
              <a:ext uri="{FF2B5EF4-FFF2-40B4-BE49-F238E27FC236}">
                <a16:creationId xmlns:a16="http://schemas.microsoft.com/office/drawing/2014/main" id="{64FB5EE2-6E3B-D275-D4CC-2940A29DD3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4510" y="4892817"/>
            <a:ext cx="659267" cy="659267"/>
          </a:xfrm>
          <a:prstGeom prst="rect">
            <a:avLst/>
          </a:prstGeom>
        </p:spPr>
      </p:pic>
      <p:pic>
        <p:nvPicPr>
          <p:cNvPr id="20" name="Graphic 13" descr="Badge with solid fill">
            <a:extLst>
              <a:ext uri="{FF2B5EF4-FFF2-40B4-BE49-F238E27FC236}">
                <a16:creationId xmlns:a16="http://schemas.microsoft.com/office/drawing/2014/main" id="{F506002F-7B24-DFBA-D378-5A784F6560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28872" y="4893998"/>
            <a:ext cx="659266" cy="628650"/>
          </a:xfrm>
          <a:prstGeom prst="rect">
            <a:avLst/>
          </a:prstGeom>
        </p:spPr>
      </p:pic>
      <p:pic>
        <p:nvPicPr>
          <p:cNvPr id="21" name="Graphic 14" descr="Badge 3 with solid fill">
            <a:extLst>
              <a:ext uri="{FF2B5EF4-FFF2-40B4-BE49-F238E27FC236}">
                <a16:creationId xmlns:a16="http://schemas.microsoft.com/office/drawing/2014/main" id="{D9F50DD1-237E-BC29-4C84-EA0396E351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3233" y="4893998"/>
            <a:ext cx="659267" cy="628650"/>
          </a:xfrm>
          <a:prstGeom prst="rect">
            <a:avLst/>
          </a:prstGeom>
        </p:spPr>
      </p:pic>
      <p:pic>
        <p:nvPicPr>
          <p:cNvPr id="23" name="Picture 22" descr="A white and pink circles&#10;&#10;AI-generated content may be incorrect.">
            <a:extLst>
              <a:ext uri="{FF2B5EF4-FFF2-40B4-BE49-F238E27FC236}">
                <a16:creationId xmlns:a16="http://schemas.microsoft.com/office/drawing/2014/main" id="{531DDA11-D95D-3ADF-F16F-80DC52C3A8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2670" y="2837515"/>
            <a:ext cx="303918" cy="299636"/>
          </a:xfrm>
          <a:prstGeom prst="ellipse">
            <a:avLst/>
          </a:prstGeom>
        </p:spPr>
      </p:pic>
      <p:pic>
        <p:nvPicPr>
          <p:cNvPr id="26" name="Picture 25" descr="A white and pink circles&#10;&#10;AI-generated content may be incorrect.">
            <a:extLst>
              <a:ext uri="{FF2B5EF4-FFF2-40B4-BE49-F238E27FC236}">
                <a16:creationId xmlns:a16="http://schemas.microsoft.com/office/drawing/2014/main" id="{2313232B-CBBE-B655-BEDB-1622DBAC98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3728" y="3189932"/>
            <a:ext cx="303918" cy="299636"/>
          </a:xfrm>
          <a:prstGeom prst="ellipse">
            <a:avLst/>
          </a:prstGeom>
        </p:spPr>
      </p:pic>
      <p:pic>
        <p:nvPicPr>
          <p:cNvPr id="28" name="Picture 27" descr="A group of pink and white circles&#10;&#10;AI-generated content may be incorrect.">
            <a:extLst>
              <a:ext uri="{FF2B5EF4-FFF2-40B4-BE49-F238E27FC236}">
                <a16:creationId xmlns:a16="http://schemas.microsoft.com/office/drawing/2014/main" id="{3E9E4D00-BFAE-72DB-A8A3-0A9FA409C5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181" y="2672534"/>
            <a:ext cx="2285639" cy="1285672"/>
          </a:xfrm>
          <a:prstGeom prst="rect">
            <a:avLst/>
          </a:prstGeom>
        </p:spPr>
      </p:pic>
      <p:pic>
        <p:nvPicPr>
          <p:cNvPr id="29" name="Picture 28" descr="A white and pink circles&#10;&#10;AI-generated content may be incorrect.">
            <a:extLst>
              <a:ext uri="{FF2B5EF4-FFF2-40B4-BE49-F238E27FC236}">
                <a16:creationId xmlns:a16="http://schemas.microsoft.com/office/drawing/2014/main" id="{6F1882C4-55FE-474D-4A60-5547BAEAD5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8944" y="3935379"/>
            <a:ext cx="303918" cy="299636"/>
          </a:xfrm>
          <a:prstGeom prst="ellipse">
            <a:avLst/>
          </a:prstGeom>
        </p:spPr>
      </p:pic>
      <p:pic>
        <p:nvPicPr>
          <p:cNvPr id="30" name="Picture 29" descr="A white and pink circles&#10;&#10;AI-generated content may be incorrect.">
            <a:extLst>
              <a:ext uri="{FF2B5EF4-FFF2-40B4-BE49-F238E27FC236}">
                <a16:creationId xmlns:a16="http://schemas.microsoft.com/office/drawing/2014/main" id="{10DDA4D4-352F-F8BC-8A59-12D9868AA6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7191" y="3897056"/>
            <a:ext cx="303918" cy="299636"/>
          </a:xfrm>
          <a:prstGeom prst="ellipse">
            <a:avLst/>
          </a:prstGeom>
        </p:spPr>
      </p:pic>
      <p:pic>
        <p:nvPicPr>
          <p:cNvPr id="31" name="Picture 30" descr="A white and pink circles&#10;&#10;AI-generated content may be incorrect.">
            <a:extLst>
              <a:ext uri="{FF2B5EF4-FFF2-40B4-BE49-F238E27FC236}">
                <a16:creationId xmlns:a16="http://schemas.microsoft.com/office/drawing/2014/main" id="{8F25A343-9251-3FB2-B369-7354959E41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7841" y="3070794"/>
            <a:ext cx="303918" cy="299636"/>
          </a:xfrm>
          <a:prstGeom prst="ellipse">
            <a:avLst/>
          </a:prstGeom>
        </p:spPr>
      </p:pic>
      <p:pic>
        <p:nvPicPr>
          <p:cNvPr id="32" name="Picture 31" descr="A white and pink circles&#10;&#10;AI-generated content may be incorrect.">
            <a:extLst>
              <a:ext uri="{FF2B5EF4-FFF2-40B4-BE49-F238E27FC236}">
                <a16:creationId xmlns:a16="http://schemas.microsoft.com/office/drawing/2014/main" id="{8D2A32C7-AC24-5A8B-A7B0-A85A1EB727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2866" y="2402093"/>
            <a:ext cx="303918" cy="299636"/>
          </a:xfrm>
          <a:prstGeom prst="ellipse">
            <a:avLst/>
          </a:prstGeom>
        </p:spPr>
      </p:pic>
      <p:pic>
        <p:nvPicPr>
          <p:cNvPr id="33" name="Picture 32" descr="A white and pink circles&#10;&#10;AI-generated content may be incorrect.">
            <a:extLst>
              <a:ext uri="{FF2B5EF4-FFF2-40B4-BE49-F238E27FC236}">
                <a16:creationId xmlns:a16="http://schemas.microsoft.com/office/drawing/2014/main" id="{E5A3CAA7-3170-CCE7-6DB5-1EA2243E70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9366" y="3825918"/>
            <a:ext cx="303918" cy="299636"/>
          </a:xfrm>
          <a:prstGeom prst="ellipse">
            <a:avLst/>
          </a:prstGeom>
        </p:spPr>
      </p:pic>
      <p:pic>
        <p:nvPicPr>
          <p:cNvPr id="34" name="Picture 33" descr="A white and pink circles&#10;&#10;AI-generated content may be incorrect.">
            <a:extLst>
              <a:ext uri="{FF2B5EF4-FFF2-40B4-BE49-F238E27FC236}">
                <a16:creationId xmlns:a16="http://schemas.microsoft.com/office/drawing/2014/main" id="{82842287-E397-A51C-A0E9-8BEBF1B700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3061" y="2504006"/>
            <a:ext cx="303918" cy="299636"/>
          </a:xfrm>
          <a:prstGeom prst="ellipse">
            <a:avLst/>
          </a:prstGeom>
        </p:spPr>
      </p:pic>
      <p:pic>
        <p:nvPicPr>
          <p:cNvPr id="35" name="Picture 34" descr="A white and pink circles&#10;&#10;AI-generated content may be incorrect.">
            <a:extLst>
              <a:ext uri="{FF2B5EF4-FFF2-40B4-BE49-F238E27FC236}">
                <a16:creationId xmlns:a16="http://schemas.microsoft.com/office/drawing/2014/main" id="{6EA39A9A-141F-F5F1-B374-0CA61E9B1F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7954" y="2271741"/>
            <a:ext cx="303918" cy="299636"/>
          </a:xfrm>
          <a:prstGeom prst="ellipse">
            <a:avLst/>
          </a:prstGeom>
        </p:spPr>
      </p:pic>
      <p:pic>
        <p:nvPicPr>
          <p:cNvPr id="36" name="Picture 35" descr="A white and pink circles&#10;&#10;AI-generated content may be incorrect.">
            <a:extLst>
              <a:ext uri="{FF2B5EF4-FFF2-40B4-BE49-F238E27FC236}">
                <a16:creationId xmlns:a16="http://schemas.microsoft.com/office/drawing/2014/main" id="{1C6CA7B0-E71C-A435-B97C-E5E00484F5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0710" y="2819936"/>
            <a:ext cx="303918" cy="299636"/>
          </a:xfrm>
          <a:prstGeom prst="ellipse">
            <a:avLst/>
          </a:prstGeom>
        </p:spPr>
      </p:pic>
      <p:pic>
        <p:nvPicPr>
          <p:cNvPr id="37" name="Picture 36" descr="A white and pink circles&#10;&#10;AI-generated content may be incorrect.">
            <a:extLst>
              <a:ext uri="{FF2B5EF4-FFF2-40B4-BE49-F238E27FC236}">
                <a16:creationId xmlns:a16="http://schemas.microsoft.com/office/drawing/2014/main" id="{F78C87E3-CAEB-C79C-F974-F9828EA2CC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7819" y="3363581"/>
            <a:ext cx="303918" cy="2996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05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A8FAD16F-011E-29B8-0D0E-AD1C2342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20A86582-A162-21D4-9DDA-75A97522AFB4}"/>
              </a:ext>
            </a:extLst>
          </p:cNvPr>
          <p:cNvSpPr txBox="1"/>
          <p:nvPr/>
        </p:nvSpPr>
        <p:spPr>
          <a:xfrm>
            <a:off x="346570" y="5180400"/>
            <a:ext cx="3949821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A rock is made of many _________, so it is matter.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4" name="Freeform 8">
            <a:extLst>
              <a:ext uri="{FF2B5EF4-FFF2-40B4-BE49-F238E27FC236}">
                <a16:creationId xmlns:a16="http://schemas.microsoft.com/office/drawing/2014/main" id="{493927FD-BD5B-639C-293C-87A5E588A7A3}"/>
              </a:ext>
            </a:extLst>
          </p:cNvPr>
          <p:cNvSpPr/>
          <p:nvPr/>
        </p:nvSpPr>
        <p:spPr>
          <a:xfrm rot="11007881" flipH="1">
            <a:off x="6321558" y="4308838"/>
            <a:ext cx="2369973" cy="1570107"/>
          </a:xfrm>
          <a:custGeom>
            <a:avLst/>
            <a:gdLst/>
            <a:ahLst/>
            <a:cxnLst/>
            <a:rect l="l" t="t" r="r" b="b"/>
            <a:pathLst>
              <a:path w="8290560" h="5492496">
                <a:moveTo>
                  <a:pt x="0" y="0"/>
                </a:moveTo>
                <a:lnTo>
                  <a:pt x="8290560" y="0"/>
                </a:lnTo>
                <a:lnTo>
                  <a:pt x="8290560" y="5492496"/>
                </a:lnTo>
                <a:lnTo>
                  <a:pt x="0" y="54924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250" noProof="0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60AC0E6-20B3-1C95-2A25-576CFFF79823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718BE-D932-2E6C-15B2-57BFB0B2B0F8}"/>
              </a:ext>
            </a:extLst>
          </p:cNvPr>
          <p:cNvSpPr txBox="1"/>
          <p:nvPr/>
        </p:nvSpPr>
        <p:spPr>
          <a:xfrm>
            <a:off x="366529" y="895977"/>
            <a:ext cx="3803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u="sng" noProof="0" dirty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We</a:t>
            </a: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 Do: Modelling the Particles in Matter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197B9-9093-334F-E5E9-5485CB19D754}"/>
              </a:ext>
            </a:extLst>
          </p:cNvPr>
          <p:cNvSpPr txBox="1"/>
          <p:nvPr/>
        </p:nvSpPr>
        <p:spPr>
          <a:xfrm>
            <a:off x="376018" y="58068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particles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" name="Picture 1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B1EFFB66-2C4B-D108-C549-0B2510C3F2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74385">
            <a:off x="375887" y="2970532"/>
            <a:ext cx="1820383" cy="1029899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B33EE24-C148-20DB-BA20-1619922909B7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8A78C0-D190-8827-FE51-E80C28117684}"/>
              </a:ext>
            </a:extLst>
          </p:cNvPr>
          <p:cNvGrpSpPr/>
          <p:nvPr/>
        </p:nvGrpSpPr>
        <p:grpSpPr>
          <a:xfrm>
            <a:off x="5350281" y="1302028"/>
            <a:ext cx="2268438" cy="3584866"/>
            <a:chOff x="431799" y="2101667"/>
            <a:chExt cx="2268438" cy="3584866"/>
          </a:xfrm>
        </p:grpSpPr>
        <p:sp>
          <p:nvSpPr>
            <p:cNvPr id="5" name="Triangle 23">
              <a:extLst>
                <a:ext uri="{FF2B5EF4-FFF2-40B4-BE49-F238E27FC236}">
                  <a16:creationId xmlns:a16="http://schemas.microsoft.com/office/drawing/2014/main" id="{42CA2D88-58F4-AF73-BF1B-21AC1AFB0C5F}"/>
                </a:ext>
              </a:extLst>
            </p:cNvPr>
            <p:cNvSpPr/>
            <p:nvPr/>
          </p:nvSpPr>
          <p:spPr>
            <a:xfrm rot="9387763" flipH="1">
              <a:off x="1061239" y="3047581"/>
              <a:ext cx="1638998" cy="2638952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570CD3-351A-5ED9-1DB9-9C5B6B8D104C}"/>
                </a:ext>
              </a:extLst>
            </p:cNvPr>
            <p:cNvGrpSpPr/>
            <p:nvPr/>
          </p:nvGrpSpPr>
          <p:grpSpPr>
            <a:xfrm>
              <a:off x="431799" y="2101667"/>
              <a:ext cx="1953028" cy="2004233"/>
              <a:chOff x="441325" y="1920749"/>
              <a:chExt cx="2425327" cy="248891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F2F7BF5-8D74-8E7E-24EE-417CD62DBCE7}"/>
                  </a:ext>
                </a:extLst>
              </p:cNvPr>
              <p:cNvSpPr/>
              <p:nvPr/>
            </p:nvSpPr>
            <p:spPr>
              <a:xfrm>
                <a:off x="519990" y="1920749"/>
                <a:ext cx="2267996" cy="2412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8" name="Donut 123">
                <a:extLst>
                  <a:ext uri="{FF2B5EF4-FFF2-40B4-BE49-F238E27FC236}">
                    <a16:creationId xmlns:a16="http://schemas.microsoft.com/office/drawing/2014/main" id="{F84EEF69-229D-360E-B63D-22B755E72F32}"/>
                  </a:ext>
                </a:extLst>
              </p:cNvPr>
              <p:cNvSpPr/>
              <p:nvPr/>
            </p:nvSpPr>
            <p:spPr>
              <a:xfrm>
                <a:off x="441325" y="1920749"/>
                <a:ext cx="2425327" cy="2488914"/>
              </a:xfrm>
              <a:prstGeom prst="donut">
                <a:avLst>
                  <a:gd name="adj" fmla="val 5184"/>
                </a:avLst>
              </a:prstGeom>
              <a:gradFill rotWithShape="1"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Text" lastClr="000000">
                      <a:lumMod val="50000"/>
                      <a:lumOff val="50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99B27"/>
                  </a:solidFill>
                  <a:effectLst/>
                  <a:uLnTx/>
                  <a:uFillTx/>
                  <a:latin typeface="QLD Beginner GT Yr 1-3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A blue liquid in a container&#10;&#10;AI-generated content may be incorrect.">
            <a:extLst>
              <a:ext uri="{FF2B5EF4-FFF2-40B4-BE49-F238E27FC236}">
                <a16:creationId xmlns:a16="http://schemas.microsoft.com/office/drawing/2014/main" id="{E17241F1-4F79-71D5-8E6D-9EA6118419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1293" y="2507348"/>
            <a:ext cx="1041390" cy="1769500"/>
          </a:xfrm>
          <a:prstGeom prst="rect">
            <a:avLst/>
          </a:prstGeom>
        </p:spPr>
      </p:pic>
      <p:pic>
        <p:nvPicPr>
          <p:cNvPr id="10" name="Picture 9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7040D1C5-8410-6173-5DF4-DBCA49C93E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9984" y="2145225"/>
            <a:ext cx="281500" cy="256643"/>
          </a:xfrm>
          <a:prstGeom prst="rect">
            <a:avLst/>
          </a:prstGeom>
        </p:spPr>
      </p:pic>
      <p:pic>
        <p:nvPicPr>
          <p:cNvPr id="11" name="Picture 10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703F5C28-40A0-D414-90F3-78D9537FED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95609">
            <a:off x="366413" y="2931470"/>
            <a:ext cx="1820383" cy="1029899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718F436-D9FA-7746-DED8-E7DA4BBF95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4474" y="2605093"/>
            <a:ext cx="281500" cy="256643"/>
          </a:xfrm>
          <a:prstGeom prst="rect">
            <a:avLst/>
          </a:prstGeom>
        </p:spPr>
      </p:pic>
      <p:pic>
        <p:nvPicPr>
          <p:cNvPr id="13" name="Picture 1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5F92FB14-5CD3-07EF-2B2B-C2FA3AC074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2726" y="2088974"/>
            <a:ext cx="281500" cy="256643"/>
          </a:xfrm>
          <a:prstGeom prst="rect">
            <a:avLst/>
          </a:prstGeom>
        </p:spPr>
      </p:pic>
      <p:pic>
        <p:nvPicPr>
          <p:cNvPr id="14" name="Picture 1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2723BD12-454B-1E9B-6AF8-22304ABFEA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8834" y="1676702"/>
            <a:ext cx="281500" cy="256643"/>
          </a:xfrm>
          <a:prstGeom prst="rect">
            <a:avLst/>
          </a:prstGeom>
        </p:spPr>
      </p:pic>
      <p:pic>
        <p:nvPicPr>
          <p:cNvPr id="21" name="Picture 20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3FF44A00-C570-B1BA-4945-D95960DB5D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6044" y="1444993"/>
            <a:ext cx="281500" cy="256643"/>
          </a:xfrm>
          <a:prstGeom prst="rect">
            <a:avLst/>
          </a:prstGeom>
        </p:spPr>
      </p:pic>
      <p:pic>
        <p:nvPicPr>
          <p:cNvPr id="29" name="Picture 28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49010D8-50A8-C652-3745-214B9BC06C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200" y="1853580"/>
            <a:ext cx="281500" cy="256643"/>
          </a:xfrm>
          <a:prstGeom prst="rect">
            <a:avLst/>
          </a:prstGeom>
        </p:spPr>
      </p:pic>
      <p:pic>
        <p:nvPicPr>
          <p:cNvPr id="30" name="Picture 29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839AE1B2-39C9-0A76-F1CB-D699403502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4470" y="2788722"/>
            <a:ext cx="281500" cy="256643"/>
          </a:xfrm>
          <a:prstGeom prst="rect">
            <a:avLst/>
          </a:prstGeom>
        </p:spPr>
      </p:pic>
      <p:pic>
        <p:nvPicPr>
          <p:cNvPr id="31" name="Picture 30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18BA7242-58AD-541B-F1CC-152DE92BDA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0980" y="2623448"/>
            <a:ext cx="281500" cy="256643"/>
          </a:xfrm>
          <a:prstGeom prst="rect">
            <a:avLst/>
          </a:prstGeom>
        </p:spPr>
      </p:pic>
      <p:pic>
        <p:nvPicPr>
          <p:cNvPr id="32" name="Picture 3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1732AD06-C4A0-2524-BE4B-4FB986A5C8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4787" y="2133590"/>
            <a:ext cx="281500" cy="256643"/>
          </a:xfrm>
          <a:prstGeom prst="rect">
            <a:avLst/>
          </a:prstGeom>
        </p:spPr>
      </p:pic>
      <p:pic>
        <p:nvPicPr>
          <p:cNvPr id="33" name="Picture 3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87A020BF-DB97-03AA-88C2-6E01419F3E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5334" y="1655397"/>
            <a:ext cx="281500" cy="256643"/>
          </a:xfrm>
          <a:prstGeom prst="rect">
            <a:avLst/>
          </a:prstGeom>
        </p:spPr>
      </p:pic>
      <p:pic>
        <p:nvPicPr>
          <p:cNvPr id="34" name="Picture 3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71D0C34D-75BD-799F-5728-42ABC37B9F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5138" y="2278291"/>
            <a:ext cx="281500" cy="2566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59E704F-D5D9-F52D-D029-C6344263D74A}"/>
              </a:ext>
            </a:extLst>
          </p:cNvPr>
          <p:cNvSpPr txBox="1"/>
          <p:nvPr/>
        </p:nvSpPr>
        <p:spPr>
          <a:xfrm>
            <a:off x="7362947" y="996806"/>
            <a:ext cx="118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rgbClr val="525252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</a:t>
            </a:r>
            <a:endParaRPr lang="en-AU" sz="2800" noProof="0" dirty="0">
              <a:solidFill>
                <a:srgbClr val="525252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772C346-CB9E-4891-D318-1D6A7B94FFA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9212092">
              <a:off x="6951224" y="1665401"/>
              <a:ext cx="974001" cy="428018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772C346-CB9E-4891-D318-1D6A7B94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9212092">
                <a:off x="6936832" y="1651026"/>
                <a:ext cx="1002066" cy="456049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9176F2D-B664-AC5B-9A77-72A0669CDC14}"/>
              </a:ext>
            </a:extLst>
          </p:cNvPr>
          <p:cNvSpPr txBox="1"/>
          <p:nvPr/>
        </p:nvSpPr>
        <p:spPr>
          <a:xfrm>
            <a:off x="4935600" y="369629"/>
            <a:ext cx="3949821" cy="1009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u="sng" dirty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Rock Particle Diagram</a:t>
            </a:r>
            <a:endParaRPr lang="en-AU" sz="2000" b="1" u="sng" noProof="0" dirty="0">
              <a:solidFill>
                <a:schemeClr val="accent2">
                  <a:lumMod val="50000"/>
                </a:schemeClr>
              </a:solidFill>
              <a:latin typeface="Calibri"/>
              <a:cs typeface="Dreaming Outloud Pro" panose="03050502040302030504" pitchFamily="66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23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C 0.00486 -0.02963 0.00226 -0.01736 0.01927 -0.0676 C 0.02882 -0.09375 0.0323 -0.1044 0.04566 -0.13264 C 0.05191 -0.14537 0.05886 -0.15741 0.06545 -0.16922 C 0.07552 -0.18635 0.08594 -0.20047 0.1 -0.21042 C 0.10677 -0.21528 0.13351 -0.21667 0.13733 -0.2169 C 0.14254 -0.2088 0.14775 -0.20047 0.15313 -0.1919 C 0.15643 -0.18704 0.16077 -0.18357 0.16337 -0.17778 C 0.16615 -0.17084 0.16632 -0.16227 0.16841 -0.1551 C 0.17014 -0.14954 0.17205 -0.14399 0.17309 -0.1382 C 0.175 -0.13125 0.17552 -0.12361 0.17743 -0.11713 C 0.18073 -0.10301 0.1783 -0.11783 0.18039 -0.10371 C 0.18143 -0.09792 0.18681 -0.08519 0.18785 -0.07894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85 -0.07894 L 0.18785 -0.15903 C 0.19705 -0.21436 0.1967 -0.22801 0.21511 -0.28936 C 0.21893 -0.30186 0.22223 -0.31482 0.2283 -0.32639 C 0.24045 -0.35579 0.25799 -0.38982 0.27483 -0.41181 C 0.28334 -0.42315 0.29271 -0.43403 0.30209 -0.4426 C 0.31441 -0.45579 0.33004 -0.46713 0.34375 -0.47917 C 0.3566 -0.48982 0.36285 -0.49537 0.37483 -0.50186 L 0.39045 -0.5044 C 0.39254 -0.5044 0.42761 -0.50926 0.43924 -0.49908 C 0.44306 -0.49699 0.45209 -0.49051 0.45434 -0.48727 C 0.45868 -0.47755 0.46476 -0.4801 0.46789 -0.46713 C 0.47066 -0.45903 0.4724 -0.46274 0.475 -0.45394 C 0.47848 -0.44491 0.48108 -0.44144 0.4849 -0.43565 C 0.48681 -0.43449 0.48802 -0.42801 0.48993 -0.42686 C 0.51528 -0.37848 0.49323 -0.40394 0.52223 -0.35787 C 0.52309 -0.35463 0.525 -0.3507 0.525 -0.34746 C 0.52691 -0.34491 0.52691 -0.34051 0.52691 -0.33843 C 0.52865 -0.33774 0.5283 -0.30903 0.529 -0.30787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07E6F98A-50C3-ED1C-3F1E-F1AA7B5CD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F49F51A-2397-16F4-479C-DA8E8863D681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31878-6F65-0465-DAA1-322295F7D755}"/>
              </a:ext>
            </a:extLst>
          </p:cNvPr>
          <p:cNvSpPr txBox="1"/>
          <p:nvPr/>
        </p:nvSpPr>
        <p:spPr>
          <a:xfrm>
            <a:off x="366529" y="895977"/>
            <a:ext cx="3803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u="sng" noProof="0" dirty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You</a:t>
            </a: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 Do: Modelling the Particles in Matter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EC061-3976-E23B-533F-7C2338D82589}"/>
              </a:ext>
            </a:extLst>
          </p:cNvPr>
          <p:cNvSpPr txBox="1"/>
          <p:nvPr/>
        </p:nvSpPr>
        <p:spPr>
          <a:xfrm>
            <a:off x="4931651" y="476990"/>
            <a:ext cx="3803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u="sng" noProof="0" dirty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You</a:t>
            </a:r>
            <a:r>
              <a:rPr kumimoji="0" lang="en-AU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 Do: Modelling the Particles in Matter</a:t>
            </a:r>
          </a:p>
        </p:txBody>
      </p:sp>
      <p:pic>
        <p:nvPicPr>
          <p:cNvPr id="38" name="Picture 37" descr="A white paper cup with a black background&#10;&#10;AI-generated content may be incorrect.">
            <a:extLst>
              <a:ext uri="{FF2B5EF4-FFF2-40B4-BE49-F238E27FC236}">
                <a16:creationId xmlns:a16="http://schemas.microsoft.com/office/drawing/2014/main" id="{B582624C-6E8B-5305-7FA2-2DC6D00897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852" y="5039271"/>
            <a:ext cx="821342" cy="1100414"/>
          </a:xfrm>
          <a:prstGeom prst="rect">
            <a:avLst/>
          </a:prstGeom>
        </p:spPr>
      </p:pic>
      <p:pic>
        <p:nvPicPr>
          <p:cNvPr id="40" name="Picture 39" descr="A cup with water pouring into it&#10;&#10;AI-generated content may be incorrect.">
            <a:extLst>
              <a:ext uri="{FF2B5EF4-FFF2-40B4-BE49-F238E27FC236}">
                <a16:creationId xmlns:a16="http://schemas.microsoft.com/office/drawing/2014/main" id="{E117BB72-071D-47CD-89A7-B9F4E64A47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7470" y="1595750"/>
            <a:ext cx="1148579" cy="1234062"/>
          </a:xfrm>
          <a:prstGeom prst="rect">
            <a:avLst/>
          </a:prstGeom>
        </p:spPr>
      </p:pic>
      <p:sp>
        <p:nvSpPr>
          <p:cNvPr id="41" name="Freeform 3">
            <a:extLst>
              <a:ext uri="{FF2B5EF4-FFF2-40B4-BE49-F238E27FC236}">
                <a16:creationId xmlns:a16="http://schemas.microsoft.com/office/drawing/2014/main" id="{6E8889E1-D887-CBA7-4C62-FC0EF8E353E2}"/>
              </a:ext>
            </a:extLst>
          </p:cNvPr>
          <p:cNvSpPr/>
          <p:nvPr/>
        </p:nvSpPr>
        <p:spPr>
          <a:xfrm rot="5400000">
            <a:off x="4643292" y="4650378"/>
            <a:ext cx="1596934" cy="161690"/>
          </a:xfrm>
          <a:custGeom>
            <a:avLst/>
            <a:gdLst/>
            <a:ahLst/>
            <a:cxnLst/>
            <a:rect l="l" t="t" r="r" b="b"/>
            <a:pathLst>
              <a:path w="8290560" h="839419">
                <a:moveTo>
                  <a:pt x="0" y="0"/>
                </a:moveTo>
                <a:lnTo>
                  <a:pt x="8290560" y="0"/>
                </a:lnTo>
                <a:lnTo>
                  <a:pt x="8290560" y="839420"/>
                </a:lnTo>
                <a:lnTo>
                  <a:pt x="0" y="8394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6DBA8C-CB58-26A1-DBCD-BA96E3B5AA43}"/>
              </a:ext>
            </a:extLst>
          </p:cNvPr>
          <p:cNvGrpSpPr/>
          <p:nvPr/>
        </p:nvGrpSpPr>
        <p:grpSpPr>
          <a:xfrm rot="5400000">
            <a:off x="1829721" y="4032083"/>
            <a:ext cx="1442709" cy="3114792"/>
            <a:chOff x="431799" y="2101667"/>
            <a:chExt cx="1953028" cy="4216565"/>
          </a:xfrm>
        </p:grpSpPr>
        <p:sp>
          <p:nvSpPr>
            <p:cNvPr id="44" name="Triangle 23">
              <a:extLst>
                <a:ext uri="{FF2B5EF4-FFF2-40B4-BE49-F238E27FC236}">
                  <a16:creationId xmlns:a16="http://schemas.microsoft.com/office/drawing/2014/main" id="{3ADA5CE1-C581-C9D4-1BAD-875BB956B013}"/>
                </a:ext>
              </a:extLst>
            </p:cNvPr>
            <p:cNvSpPr/>
            <p:nvPr/>
          </p:nvSpPr>
          <p:spPr>
            <a:xfrm rot="10800000" flipH="1">
              <a:off x="588813" y="3385079"/>
              <a:ext cx="1639000" cy="2933153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E5CBF2-774E-6687-C6B2-43A6BB05104C}"/>
                </a:ext>
              </a:extLst>
            </p:cNvPr>
            <p:cNvGrpSpPr/>
            <p:nvPr/>
          </p:nvGrpSpPr>
          <p:grpSpPr>
            <a:xfrm>
              <a:off x="431799" y="2101667"/>
              <a:ext cx="1953028" cy="2004233"/>
              <a:chOff x="441325" y="1920749"/>
              <a:chExt cx="2425327" cy="248891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B6763AF-BB7D-F831-D528-851FF74CA207}"/>
                  </a:ext>
                </a:extLst>
              </p:cNvPr>
              <p:cNvSpPr/>
              <p:nvPr/>
            </p:nvSpPr>
            <p:spPr>
              <a:xfrm>
                <a:off x="519991" y="1920749"/>
                <a:ext cx="2267996" cy="2412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47" name="Donut 123">
                <a:extLst>
                  <a:ext uri="{FF2B5EF4-FFF2-40B4-BE49-F238E27FC236}">
                    <a16:creationId xmlns:a16="http://schemas.microsoft.com/office/drawing/2014/main" id="{A4E183DF-F9B2-EE16-F8CB-5C01184B225F}"/>
                  </a:ext>
                </a:extLst>
              </p:cNvPr>
              <p:cNvSpPr/>
              <p:nvPr/>
            </p:nvSpPr>
            <p:spPr>
              <a:xfrm>
                <a:off x="441325" y="1920749"/>
                <a:ext cx="2425327" cy="2488914"/>
              </a:xfrm>
              <a:prstGeom prst="donut">
                <a:avLst>
                  <a:gd name="adj" fmla="val 5184"/>
                </a:avLst>
              </a:prstGeom>
              <a:gradFill rotWithShape="1"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Text" lastClr="000000">
                      <a:lumMod val="50000"/>
                      <a:lumOff val="50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99B27"/>
                  </a:solidFill>
                  <a:effectLst/>
                  <a:uLnTx/>
                  <a:uFillTx/>
                  <a:latin typeface="QLD Beginner GT Yr 1-3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5CE8376-1255-C99D-EAF8-CE3E168A9C15}"/>
              </a:ext>
            </a:extLst>
          </p:cNvPr>
          <p:cNvGrpSpPr/>
          <p:nvPr/>
        </p:nvGrpSpPr>
        <p:grpSpPr>
          <a:xfrm rot="5400000">
            <a:off x="6456015" y="743893"/>
            <a:ext cx="1442709" cy="3114792"/>
            <a:chOff x="431799" y="2101667"/>
            <a:chExt cx="1953028" cy="4216565"/>
          </a:xfrm>
        </p:grpSpPr>
        <p:sp>
          <p:nvSpPr>
            <p:cNvPr id="53" name="Triangle 23">
              <a:extLst>
                <a:ext uri="{FF2B5EF4-FFF2-40B4-BE49-F238E27FC236}">
                  <a16:creationId xmlns:a16="http://schemas.microsoft.com/office/drawing/2014/main" id="{9E435F32-96E1-58E2-3534-E0B3087FA658}"/>
                </a:ext>
              </a:extLst>
            </p:cNvPr>
            <p:cNvSpPr/>
            <p:nvPr/>
          </p:nvSpPr>
          <p:spPr>
            <a:xfrm rot="10800000" flipH="1">
              <a:off x="588813" y="3385079"/>
              <a:ext cx="1639000" cy="2933153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34EDBE6-AB4F-8D34-E86F-0ED500F1AD35}"/>
                </a:ext>
              </a:extLst>
            </p:cNvPr>
            <p:cNvGrpSpPr/>
            <p:nvPr/>
          </p:nvGrpSpPr>
          <p:grpSpPr>
            <a:xfrm>
              <a:off x="431799" y="2101667"/>
              <a:ext cx="1953028" cy="2004233"/>
              <a:chOff x="441325" y="1920749"/>
              <a:chExt cx="2425327" cy="248891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9C279E0-EA3C-C576-9534-A7499003E90E}"/>
                  </a:ext>
                </a:extLst>
              </p:cNvPr>
              <p:cNvSpPr/>
              <p:nvPr/>
            </p:nvSpPr>
            <p:spPr>
              <a:xfrm>
                <a:off x="519991" y="1920749"/>
                <a:ext cx="2267996" cy="2412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56" name="Donut 123">
                <a:extLst>
                  <a:ext uri="{FF2B5EF4-FFF2-40B4-BE49-F238E27FC236}">
                    <a16:creationId xmlns:a16="http://schemas.microsoft.com/office/drawing/2014/main" id="{889C3961-415E-4E3B-9B92-56FEE91D3C5E}"/>
                  </a:ext>
                </a:extLst>
              </p:cNvPr>
              <p:cNvSpPr/>
              <p:nvPr/>
            </p:nvSpPr>
            <p:spPr>
              <a:xfrm>
                <a:off x="441325" y="1920749"/>
                <a:ext cx="2425327" cy="2488914"/>
              </a:xfrm>
              <a:prstGeom prst="donut">
                <a:avLst>
                  <a:gd name="adj" fmla="val 5184"/>
                </a:avLst>
              </a:prstGeom>
              <a:gradFill rotWithShape="1"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Text" lastClr="000000">
                      <a:lumMod val="50000"/>
                      <a:lumOff val="50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99B27"/>
                  </a:solidFill>
                  <a:effectLst/>
                  <a:uLnTx/>
                  <a:uFillTx/>
                  <a:latin typeface="QLD Beginner GT Yr 1-3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9866F0-AEC2-3431-F8F6-63216EC011D7}"/>
              </a:ext>
            </a:extLst>
          </p:cNvPr>
          <p:cNvGrpSpPr/>
          <p:nvPr/>
        </p:nvGrpSpPr>
        <p:grpSpPr>
          <a:xfrm rot="5400000">
            <a:off x="6456015" y="3145625"/>
            <a:ext cx="1442709" cy="3114792"/>
            <a:chOff x="431799" y="2101667"/>
            <a:chExt cx="1953028" cy="4216565"/>
          </a:xfrm>
        </p:grpSpPr>
        <p:sp>
          <p:nvSpPr>
            <p:cNvPr id="58" name="Triangle 23">
              <a:extLst>
                <a:ext uri="{FF2B5EF4-FFF2-40B4-BE49-F238E27FC236}">
                  <a16:creationId xmlns:a16="http://schemas.microsoft.com/office/drawing/2014/main" id="{F28A7286-26EB-53A4-FDBC-731E78194B59}"/>
                </a:ext>
              </a:extLst>
            </p:cNvPr>
            <p:cNvSpPr/>
            <p:nvPr/>
          </p:nvSpPr>
          <p:spPr>
            <a:xfrm rot="10800000" flipH="1">
              <a:off x="588813" y="3385079"/>
              <a:ext cx="1639000" cy="2933153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 dirty="0">
                <a:solidFill>
                  <a:schemeClr val="tx2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21FA7AA-DFF5-A952-BB58-63BCBFFA0611}"/>
                </a:ext>
              </a:extLst>
            </p:cNvPr>
            <p:cNvGrpSpPr/>
            <p:nvPr/>
          </p:nvGrpSpPr>
          <p:grpSpPr>
            <a:xfrm>
              <a:off x="431799" y="2101667"/>
              <a:ext cx="1953028" cy="2004233"/>
              <a:chOff x="441325" y="1920749"/>
              <a:chExt cx="2425327" cy="248891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084A836-7C64-EA9F-815C-B82004A0F235}"/>
                  </a:ext>
                </a:extLst>
              </p:cNvPr>
              <p:cNvSpPr/>
              <p:nvPr/>
            </p:nvSpPr>
            <p:spPr>
              <a:xfrm>
                <a:off x="519991" y="1920749"/>
                <a:ext cx="2267996" cy="2412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 dirty="0"/>
              </a:p>
            </p:txBody>
          </p:sp>
          <p:sp>
            <p:nvSpPr>
              <p:cNvPr id="61" name="Donut 123">
                <a:extLst>
                  <a:ext uri="{FF2B5EF4-FFF2-40B4-BE49-F238E27FC236}">
                    <a16:creationId xmlns:a16="http://schemas.microsoft.com/office/drawing/2014/main" id="{ED1EA516-0178-13FA-69F1-0C947D19F5F5}"/>
                  </a:ext>
                </a:extLst>
              </p:cNvPr>
              <p:cNvSpPr/>
              <p:nvPr/>
            </p:nvSpPr>
            <p:spPr>
              <a:xfrm>
                <a:off x="441325" y="1920749"/>
                <a:ext cx="2425327" cy="2488914"/>
              </a:xfrm>
              <a:prstGeom prst="donut">
                <a:avLst>
                  <a:gd name="adj" fmla="val 5184"/>
                </a:avLst>
              </a:prstGeom>
              <a:gradFill rotWithShape="1"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Text" lastClr="000000">
                      <a:lumMod val="50000"/>
                      <a:lumOff val="50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99B27"/>
                  </a:solidFill>
                  <a:effectLst/>
                  <a:uLnTx/>
                  <a:uFillTx/>
                  <a:latin typeface="QLD Beginner GT Yr 1-3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D71B5B1-AC37-B411-DAB0-CDA95F7E18D0}"/>
              </a:ext>
            </a:extLst>
          </p:cNvPr>
          <p:cNvGrpSpPr/>
          <p:nvPr/>
        </p:nvGrpSpPr>
        <p:grpSpPr>
          <a:xfrm>
            <a:off x="2783707" y="4953262"/>
            <a:ext cx="1108973" cy="1241585"/>
            <a:chOff x="7202726" y="1382548"/>
            <a:chExt cx="1429439" cy="1600372"/>
          </a:xfrm>
        </p:grpSpPr>
        <p:pic>
          <p:nvPicPr>
            <p:cNvPr id="62" name="Picture 61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3C1B0E42-2844-3D51-C8ED-C3A3BB001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57923" y="2082780"/>
              <a:ext cx="281500" cy="256643"/>
            </a:xfrm>
            <a:prstGeom prst="rect">
              <a:avLst/>
            </a:prstGeom>
          </p:spPr>
        </p:pic>
        <p:pic>
          <p:nvPicPr>
            <p:cNvPr id="63" name="Picture 62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8A7AF599-9666-0FE8-7BC2-1AD36FC1C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02413" y="2542648"/>
              <a:ext cx="281500" cy="256643"/>
            </a:xfrm>
            <a:prstGeom prst="rect">
              <a:avLst/>
            </a:prstGeom>
          </p:spPr>
        </p:pic>
        <p:pic>
          <p:nvPicPr>
            <p:cNvPr id="64" name="Picture 63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7A40AE14-70EC-B947-DFCE-3C1734D2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50665" y="2026529"/>
              <a:ext cx="281500" cy="256643"/>
            </a:xfrm>
            <a:prstGeom prst="rect">
              <a:avLst/>
            </a:prstGeom>
          </p:spPr>
        </p:pic>
        <p:pic>
          <p:nvPicPr>
            <p:cNvPr id="65" name="Picture 64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47970EA8-E27A-9879-6C76-490AD671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6773" y="1614257"/>
              <a:ext cx="281500" cy="256643"/>
            </a:xfrm>
            <a:prstGeom prst="rect">
              <a:avLst/>
            </a:prstGeom>
          </p:spPr>
        </p:pic>
        <p:pic>
          <p:nvPicPr>
            <p:cNvPr id="66" name="Picture 65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4416B419-BCBF-C771-2C99-3AA6D235E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13983" y="1382548"/>
              <a:ext cx="281500" cy="256643"/>
            </a:xfrm>
            <a:prstGeom prst="rect">
              <a:avLst/>
            </a:prstGeom>
          </p:spPr>
        </p:pic>
        <p:pic>
          <p:nvPicPr>
            <p:cNvPr id="67" name="Picture 66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74F836FE-8A8B-882F-B353-3DB1863AA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33139" y="1791135"/>
              <a:ext cx="281500" cy="256643"/>
            </a:xfrm>
            <a:prstGeom prst="rect">
              <a:avLst/>
            </a:prstGeom>
          </p:spPr>
        </p:pic>
        <p:pic>
          <p:nvPicPr>
            <p:cNvPr id="68" name="Picture 67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BEFFDFE5-2CD4-115D-797A-3FD964F75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42409" y="2726277"/>
              <a:ext cx="281500" cy="256643"/>
            </a:xfrm>
            <a:prstGeom prst="rect">
              <a:avLst/>
            </a:prstGeom>
          </p:spPr>
        </p:pic>
        <p:pic>
          <p:nvPicPr>
            <p:cNvPr id="69" name="Picture 68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BB45BFFA-5D01-807B-0C1E-0D88E39D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58919" y="2561003"/>
              <a:ext cx="281500" cy="256643"/>
            </a:xfrm>
            <a:prstGeom prst="rect">
              <a:avLst/>
            </a:prstGeom>
          </p:spPr>
        </p:pic>
        <p:pic>
          <p:nvPicPr>
            <p:cNvPr id="70" name="Picture 69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A5322641-77DD-ED62-B9C8-E2A9B97D0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02726" y="2071145"/>
              <a:ext cx="281500" cy="256643"/>
            </a:xfrm>
            <a:prstGeom prst="rect">
              <a:avLst/>
            </a:prstGeom>
          </p:spPr>
        </p:pic>
        <p:pic>
          <p:nvPicPr>
            <p:cNvPr id="71" name="Picture 70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0D25168A-6207-E868-8938-489DC1C4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73273" y="1592952"/>
              <a:ext cx="281500" cy="256643"/>
            </a:xfrm>
            <a:prstGeom prst="rect">
              <a:avLst/>
            </a:prstGeom>
          </p:spPr>
        </p:pic>
        <p:pic>
          <p:nvPicPr>
            <p:cNvPr id="72" name="Picture 71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D4288101-401C-21E6-4AAB-89B6648D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43077" y="2215846"/>
              <a:ext cx="281500" cy="256643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A8C896-04A3-8D2A-F7B4-14173A707278}"/>
              </a:ext>
            </a:extLst>
          </p:cNvPr>
          <p:cNvGrpSpPr/>
          <p:nvPr/>
        </p:nvGrpSpPr>
        <p:grpSpPr>
          <a:xfrm>
            <a:off x="7411971" y="1668803"/>
            <a:ext cx="1108973" cy="1241585"/>
            <a:chOff x="7202726" y="1382548"/>
            <a:chExt cx="1429439" cy="1600372"/>
          </a:xfrm>
        </p:grpSpPr>
        <p:pic>
          <p:nvPicPr>
            <p:cNvPr id="75" name="Picture 74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B36BE56E-BEAF-16D6-5346-7E8D8B09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57923" y="2082780"/>
              <a:ext cx="281500" cy="256643"/>
            </a:xfrm>
            <a:prstGeom prst="rect">
              <a:avLst/>
            </a:prstGeom>
          </p:spPr>
        </p:pic>
        <p:pic>
          <p:nvPicPr>
            <p:cNvPr id="76" name="Picture 75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6BDDD79D-7FF6-F014-1E0E-453E61BE2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02413" y="2542648"/>
              <a:ext cx="281500" cy="256643"/>
            </a:xfrm>
            <a:prstGeom prst="rect">
              <a:avLst/>
            </a:prstGeom>
          </p:spPr>
        </p:pic>
        <p:pic>
          <p:nvPicPr>
            <p:cNvPr id="77" name="Picture 76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E20BB1F5-1121-4D17-8735-A591D86A1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50665" y="2026529"/>
              <a:ext cx="281500" cy="256643"/>
            </a:xfrm>
            <a:prstGeom prst="rect">
              <a:avLst/>
            </a:prstGeom>
          </p:spPr>
        </p:pic>
        <p:pic>
          <p:nvPicPr>
            <p:cNvPr id="78" name="Picture 77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12485C25-E28F-5874-7A59-F965E60FA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6773" y="1614257"/>
              <a:ext cx="281500" cy="256643"/>
            </a:xfrm>
            <a:prstGeom prst="rect">
              <a:avLst/>
            </a:prstGeom>
          </p:spPr>
        </p:pic>
        <p:pic>
          <p:nvPicPr>
            <p:cNvPr id="79" name="Picture 78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B35B1C3B-E264-D202-3BED-FE2045B4A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13983" y="1382548"/>
              <a:ext cx="281500" cy="256643"/>
            </a:xfrm>
            <a:prstGeom prst="rect">
              <a:avLst/>
            </a:prstGeom>
          </p:spPr>
        </p:pic>
        <p:pic>
          <p:nvPicPr>
            <p:cNvPr id="80" name="Picture 79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CECF6217-79A9-2132-1024-C7AAF7B52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33139" y="1791135"/>
              <a:ext cx="281500" cy="256643"/>
            </a:xfrm>
            <a:prstGeom prst="rect">
              <a:avLst/>
            </a:prstGeom>
          </p:spPr>
        </p:pic>
        <p:pic>
          <p:nvPicPr>
            <p:cNvPr id="81" name="Picture 80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BBB8DBDA-182A-3490-3E2D-5C19764B9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42409" y="2726277"/>
              <a:ext cx="281500" cy="256643"/>
            </a:xfrm>
            <a:prstGeom prst="rect">
              <a:avLst/>
            </a:prstGeom>
          </p:spPr>
        </p:pic>
        <p:pic>
          <p:nvPicPr>
            <p:cNvPr id="82" name="Picture 81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C563F56E-0D83-3539-4479-A04206B3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58919" y="2561003"/>
              <a:ext cx="281500" cy="256643"/>
            </a:xfrm>
            <a:prstGeom prst="rect">
              <a:avLst/>
            </a:prstGeom>
          </p:spPr>
        </p:pic>
        <p:pic>
          <p:nvPicPr>
            <p:cNvPr id="83" name="Picture 82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434F098A-2C5C-A712-50A5-1424CD83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02726" y="2071145"/>
              <a:ext cx="281500" cy="256643"/>
            </a:xfrm>
            <a:prstGeom prst="rect">
              <a:avLst/>
            </a:prstGeom>
          </p:spPr>
        </p:pic>
        <p:pic>
          <p:nvPicPr>
            <p:cNvPr id="84" name="Picture 83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224F8E7E-546B-4441-4239-C214AB5D2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73273" y="1592952"/>
              <a:ext cx="281500" cy="256643"/>
            </a:xfrm>
            <a:prstGeom prst="rect">
              <a:avLst/>
            </a:prstGeom>
          </p:spPr>
        </p:pic>
        <p:pic>
          <p:nvPicPr>
            <p:cNvPr id="85" name="Picture 84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22CF40C3-B252-25B7-FD67-0FF882535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43077" y="2215846"/>
              <a:ext cx="281500" cy="256643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4767E08-F3A7-7DAF-CDCC-DE28707E611B}"/>
              </a:ext>
            </a:extLst>
          </p:cNvPr>
          <p:cNvGrpSpPr/>
          <p:nvPr/>
        </p:nvGrpSpPr>
        <p:grpSpPr>
          <a:xfrm>
            <a:off x="7404220" y="4082228"/>
            <a:ext cx="1108973" cy="1241585"/>
            <a:chOff x="7202726" y="1382548"/>
            <a:chExt cx="1429439" cy="1600372"/>
          </a:xfrm>
        </p:grpSpPr>
        <p:pic>
          <p:nvPicPr>
            <p:cNvPr id="87" name="Picture 86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52EB001C-A649-8644-8A5D-9AAFA4C15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57923" y="2082780"/>
              <a:ext cx="281500" cy="256643"/>
            </a:xfrm>
            <a:prstGeom prst="rect">
              <a:avLst/>
            </a:prstGeom>
          </p:spPr>
        </p:pic>
        <p:pic>
          <p:nvPicPr>
            <p:cNvPr id="88" name="Picture 87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F3F892C5-ADC9-BE97-D77B-C3E48C93E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02413" y="2542648"/>
              <a:ext cx="281500" cy="256643"/>
            </a:xfrm>
            <a:prstGeom prst="rect">
              <a:avLst/>
            </a:prstGeom>
          </p:spPr>
        </p:pic>
        <p:pic>
          <p:nvPicPr>
            <p:cNvPr id="89" name="Picture 88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A449EEE7-92BB-E6A4-19D9-5E0D16BC7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50665" y="2026529"/>
              <a:ext cx="281500" cy="256643"/>
            </a:xfrm>
            <a:prstGeom prst="rect">
              <a:avLst/>
            </a:prstGeom>
          </p:spPr>
        </p:pic>
        <p:pic>
          <p:nvPicPr>
            <p:cNvPr id="90" name="Picture 89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A559D543-3D39-8775-6809-591E069C3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6773" y="1614257"/>
              <a:ext cx="281500" cy="256643"/>
            </a:xfrm>
            <a:prstGeom prst="rect">
              <a:avLst/>
            </a:prstGeom>
          </p:spPr>
        </p:pic>
        <p:pic>
          <p:nvPicPr>
            <p:cNvPr id="91" name="Picture 90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910440F8-CEAF-EB09-3165-A599B216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13983" y="1382548"/>
              <a:ext cx="281500" cy="256643"/>
            </a:xfrm>
            <a:prstGeom prst="rect">
              <a:avLst/>
            </a:prstGeom>
          </p:spPr>
        </p:pic>
        <p:pic>
          <p:nvPicPr>
            <p:cNvPr id="92" name="Picture 91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D36C1711-ADA3-E5D2-2A27-C2514137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33139" y="1791135"/>
              <a:ext cx="281500" cy="256643"/>
            </a:xfrm>
            <a:prstGeom prst="rect">
              <a:avLst/>
            </a:prstGeom>
          </p:spPr>
        </p:pic>
        <p:pic>
          <p:nvPicPr>
            <p:cNvPr id="93" name="Picture 92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A559E042-563F-D609-85FF-F8BB60731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42409" y="2726277"/>
              <a:ext cx="281500" cy="256643"/>
            </a:xfrm>
            <a:prstGeom prst="rect">
              <a:avLst/>
            </a:prstGeom>
          </p:spPr>
        </p:pic>
        <p:pic>
          <p:nvPicPr>
            <p:cNvPr id="94" name="Picture 93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7A28471F-8BF7-CBFC-23CB-ED73F994D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58919" y="2561003"/>
              <a:ext cx="281500" cy="256643"/>
            </a:xfrm>
            <a:prstGeom prst="rect">
              <a:avLst/>
            </a:prstGeom>
          </p:spPr>
        </p:pic>
        <p:pic>
          <p:nvPicPr>
            <p:cNvPr id="95" name="Picture 94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C4D4A242-0941-C537-360E-060501D6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02726" y="2071145"/>
              <a:ext cx="281500" cy="256643"/>
            </a:xfrm>
            <a:prstGeom prst="rect">
              <a:avLst/>
            </a:prstGeom>
          </p:spPr>
        </p:pic>
        <p:pic>
          <p:nvPicPr>
            <p:cNvPr id="96" name="Picture 95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52BAA632-D85D-D8EA-7567-C00809086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73273" y="1592952"/>
              <a:ext cx="281500" cy="256643"/>
            </a:xfrm>
            <a:prstGeom prst="rect">
              <a:avLst/>
            </a:prstGeom>
          </p:spPr>
        </p:pic>
        <p:pic>
          <p:nvPicPr>
            <p:cNvPr id="97" name="Picture 96" descr="A blu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7B9BB7DD-8036-6570-CE5F-AEFE5926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43077" y="2215846"/>
              <a:ext cx="281500" cy="256643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0A144265-DEF6-2865-4A2D-05C4B4B938B8}"/>
              </a:ext>
            </a:extLst>
          </p:cNvPr>
          <p:cNvSpPr txBox="1"/>
          <p:nvPr/>
        </p:nvSpPr>
        <p:spPr>
          <a:xfrm>
            <a:off x="4847611" y="5768979"/>
            <a:ext cx="403151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200" noProof="0" dirty="0">
                <a:latin typeface="Calibri"/>
                <a:cs typeface="Dreaming Outloud Pro" panose="03050502040302030504" pitchFamily="66" charset="77"/>
              </a:rPr>
              <a:t>All matter is made of _________.</a:t>
            </a:r>
            <a:endParaRPr kumimoji="0" lang="en-AU" sz="2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51A7EE4-9CE1-652E-7654-3C41E4B4355D}"/>
              </a:ext>
            </a:extLst>
          </p:cNvPr>
          <p:cNvSpPr txBox="1"/>
          <p:nvPr/>
        </p:nvSpPr>
        <p:spPr>
          <a:xfrm>
            <a:off x="7321772" y="5907694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particles</a:t>
            </a:r>
            <a:endParaRPr lang="en-AU" sz="2800" noProof="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" name="Picture 1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5CEF82B7-8630-292F-12CF-C24E6026D6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74385">
            <a:off x="375887" y="2970532"/>
            <a:ext cx="1820383" cy="1029899"/>
          </a:xfrm>
          <a:prstGeom prst="rect">
            <a:avLst/>
          </a:prstGeom>
        </p:spPr>
      </p:pic>
      <p:pic>
        <p:nvPicPr>
          <p:cNvPr id="3" name="Picture 2" descr="A blue liquid in a container&#10;&#10;AI-generated content may be incorrect.">
            <a:extLst>
              <a:ext uri="{FF2B5EF4-FFF2-40B4-BE49-F238E27FC236}">
                <a16:creationId xmlns:a16="http://schemas.microsoft.com/office/drawing/2014/main" id="{2BF08B65-F24B-1192-89DF-FBA9DE79B0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1293" y="2507348"/>
            <a:ext cx="1041390" cy="1769500"/>
          </a:xfrm>
          <a:prstGeom prst="rect">
            <a:avLst/>
          </a:prstGeom>
        </p:spPr>
      </p:pic>
      <p:pic>
        <p:nvPicPr>
          <p:cNvPr id="4" name="Picture 3" descr="A white cotton swab on a black background&#10;&#10;AI-generated content may be incorrect.">
            <a:extLst>
              <a:ext uri="{FF2B5EF4-FFF2-40B4-BE49-F238E27FC236}">
                <a16:creationId xmlns:a16="http://schemas.microsoft.com/office/drawing/2014/main" id="{5A5FA502-3E48-7AC5-DCC4-85F4C95F0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95609">
            <a:off x="366413" y="2931470"/>
            <a:ext cx="1820383" cy="10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39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6254A-9E55-2014-2395-E45439F0D1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90" y="845519"/>
            <a:ext cx="5368818" cy="64451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B2AB53-F2D9-3021-2C6C-3267D33EA8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7918" y="2183133"/>
            <a:ext cx="4241220" cy="30683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135FD0A-62B6-688F-5876-20A31250A5A9}"/>
                  </a:ext>
                </a:extLst>
              </p14:cNvPr>
              <p14:cNvContentPartPr/>
              <p14:nvPr/>
            </p14:nvContentPartPr>
            <p14:xfrm>
              <a:off x="1855263" y="3619011"/>
              <a:ext cx="62280" cy="267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135FD0A-62B6-688F-5876-20A31250A5A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37623" y="3583323"/>
                <a:ext cx="97920" cy="339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C40A7E3-CBB1-140F-36F3-8306AF501C33}"/>
                  </a:ext>
                </a:extLst>
              </p14:cNvPr>
              <p14:cNvContentPartPr/>
              <p14:nvPr/>
            </p14:nvContentPartPr>
            <p14:xfrm>
              <a:off x="1917543" y="4055269"/>
              <a:ext cx="24840" cy="18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C40A7E3-CBB1-140F-36F3-8306AF501C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99903" y="4019629"/>
                <a:ext cx="60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58EEE47-5DF4-0080-306B-3B2A8D0DDC19}"/>
                  </a:ext>
                </a:extLst>
              </p14:cNvPr>
              <p14:cNvContentPartPr/>
              <p14:nvPr/>
            </p14:nvContentPartPr>
            <p14:xfrm>
              <a:off x="2364700" y="4615482"/>
              <a:ext cx="247410" cy="3596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58EEE47-5DF4-0080-306B-3B2A8D0DDC1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36291" y="4558303"/>
                <a:ext cx="304228" cy="473618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white square notebook with a spiral bound&#10;&#10;AI-generated content may be incorrect.">
            <a:extLst>
              <a:ext uri="{FF2B5EF4-FFF2-40B4-BE49-F238E27FC236}">
                <a16:creationId xmlns:a16="http://schemas.microsoft.com/office/drawing/2014/main" id="{1AD0695B-F088-CF3E-0250-569C66C7C7F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5829581">
            <a:off x="5517947" y="2173657"/>
            <a:ext cx="3050313" cy="27742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8438-5B47-6D81-218A-0644AF60A4D9}"/>
                  </a:ext>
                </a:extLst>
              </p14:cNvPr>
              <p14:cNvContentPartPr/>
              <p14:nvPr/>
            </p14:nvContentPartPr>
            <p14:xfrm>
              <a:off x="5970063" y="2337671"/>
              <a:ext cx="62280" cy="26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8438-5B47-6D81-218A-0644AF60A4D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52063" y="2301623"/>
                <a:ext cx="97920" cy="339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1C1CB97-C037-EAB6-D8D3-F53F935268BD}"/>
                  </a:ext>
                </a:extLst>
              </p14:cNvPr>
              <p14:cNvContentPartPr/>
              <p14:nvPr/>
            </p14:nvContentPartPr>
            <p14:xfrm>
              <a:off x="6032343" y="2773929"/>
              <a:ext cx="24840" cy="18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1C1CB97-C037-EAB6-D8D3-F53F935268B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14343" y="2737929"/>
                <a:ext cx="60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843E67-D0BE-E383-EB38-8F92C3B46338}"/>
                  </a:ext>
                </a:extLst>
              </p14:cNvPr>
              <p14:cNvContentPartPr/>
              <p14:nvPr/>
            </p14:nvContentPartPr>
            <p14:xfrm>
              <a:off x="5903171" y="3096752"/>
              <a:ext cx="349200" cy="320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843E67-D0BE-E383-EB38-8F92C3B463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85171" y="3060752"/>
                <a:ext cx="3848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2453E7-E043-5E2E-F52B-E8BE052B55A5}"/>
                  </a:ext>
                </a:extLst>
              </p14:cNvPr>
              <p14:cNvContentPartPr/>
              <p14:nvPr/>
            </p14:nvContentPartPr>
            <p14:xfrm>
              <a:off x="6095677" y="3717298"/>
              <a:ext cx="247410" cy="3596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2453E7-E043-5E2E-F52B-E8BE052B55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67268" y="3660119"/>
                <a:ext cx="304228" cy="47361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CB7135F-76F9-22B5-0822-989D216FBD91}"/>
              </a:ext>
            </a:extLst>
          </p:cNvPr>
          <p:cNvSpPr txBox="1"/>
          <p:nvPr/>
        </p:nvSpPr>
        <p:spPr>
          <a:xfrm rot="21150331">
            <a:off x="6143396" y="2240759"/>
            <a:ext cx="1718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Learn more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DF8A-A4EC-3D91-29F8-CEFA9736589F}"/>
              </a:ext>
            </a:extLst>
          </p:cNvPr>
          <p:cNvSpPr txBox="1"/>
          <p:nvPr/>
        </p:nvSpPr>
        <p:spPr>
          <a:xfrm rot="21150331">
            <a:off x="6261470" y="2831626"/>
            <a:ext cx="23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Teach someone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CAA511-1D51-86AF-799F-6513AADF4B8D}"/>
              </a:ext>
            </a:extLst>
          </p:cNvPr>
          <p:cNvSpPr txBox="1"/>
          <p:nvPr/>
        </p:nvSpPr>
        <p:spPr>
          <a:xfrm rot="21040590">
            <a:off x="6436021" y="3486465"/>
            <a:ext cx="23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 understand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6BCE9-F280-F2C2-5269-FBD14C9F5673}"/>
              </a:ext>
            </a:extLst>
          </p:cNvPr>
          <p:cNvSpPr txBox="1"/>
          <p:nvPr/>
        </p:nvSpPr>
        <p:spPr>
          <a:xfrm rot="21150331">
            <a:off x="6611411" y="4190859"/>
            <a:ext cx="178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Challenging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D00BBD-AC4F-4B7A-60C1-8BE2D8D12E3A}"/>
                  </a:ext>
                </a:extLst>
              </p14:cNvPr>
              <p14:cNvContentPartPr/>
              <p14:nvPr/>
            </p14:nvContentPartPr>
            <p14:xfrm>
              <a:off x="6094717" y="4540834"/>
              <a:ext cx="523800" cy="156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D00BBD-AC4F-4B7A-60C1-8BE2D8D12E3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76717" y="4504834"/>
                <a:ext cx="5594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E064CD3-3AEB-AAFE-BC8E-DEDDDD135CD8}"/>
                  </a:ext>
                </a:extLst>
              </p14:cNvPr>
              <p14:cNvContentPartPr/>
              <p14:nvPr/>
            </p14:nvContentPartPr>
            <p14:xfrm>
              <a:off x="2617586" y="2981546"/>
              <a:ext cx="349200" cy="320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E064CD3-3AEB-AAFE-BC8E-DEDDDD135C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9586" y="2945546"/>
                <a:ext cx="3848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9643FCD-470A-9E15-5A51-E99099123B21}"/>
                  </a:ext>
                </a:extLst>
              </p14:cNvPr>
              <p14:cNvContentPartPr/>
              <p14:nvPr/>
            </p14:nvContentPartPr>
            <p14:xfrm rot="754611">
              <a:off x="3964959" y="2765051"/>
              <a:ext cx="523800" cy="15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9643FCD-470A-9E15-5A51-E99099123B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rot="754611">
                <a:off x="3946959" y="2729051"/>
                <a:ext cx="559440" cy="22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2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9FC1-5EB5-79B6-65BE-047578E8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965BB6A-DD33-8FAF-52B9-986C6386F81B}"/>
              </a:ext>
            </a:extLst>
          </p:cNvPr>
          <p:cNvSpPr/>
          <p:nvPr/>
        </p:nvSpPr>
        <p:spPr>
          <a:xfrm>
            <a:off x="1124705" y="4023773"/>
            <a:ext cx="1452929" cy="6918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AA8596A-6C19-6205-4BAC-2C44FC6EA5F6}"/>
                  </a:ext>
                </a:extLst>
              </p14:cNvPr>
              <p14:cNvContentPartPr/>
              <p14:nvPr/>
            </p14:nvContentPartPr>
            <p14:xfrm rot="4237284" flipH="1">
              <a:off x="4659904" y="5913728"/>
              <a:ext cx="560687" cy="269578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AA8596A-6C19-6205-4BAC-2C44FC6EA5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4237284" flipH="1">
                <a:off x="4650553" y="5904370"/>
                <a:ext cx="579389" cy="28829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05971D2E-A81E-7A4F-EBED-E98C205FDFBA}"/>
              </a:ext>
            </a:extLst>
          </p:cNvPr>
          <p:cNvSpPr/>
          <p:nvPr/>
        </p:nvSpPr>
        <p:spPr>
          <a:xfrm>
            <a:off x="2782113" y="2589263"/>
            <a:ext cx="3579774" cy="1313205"/>
          </a:xfrm>
          <a:custGeom>
            <a:avLst/>
            <a:gdLst>
              <a:gd name="csX0" fmla="*/ 0 w 3579774"/>
              <a:gd name="csY0" fmla="*/ 656603 h 1313205"/>
              <a:gd name="csX1" fmla="*/ 1789887 w 3579774"/>
              <a:gd name="csY1" fmla="*/ 0 h 1313205"/>
              <a:gd name="csX2" fmla="*/ 3579774 w 3579774"/>
              <a:gd name="csY2" fmla="*/ 656603 h 1313205"/>
              <a:gd name="csX3" fmla="*/ 1789887 w 3579774"/>
              <a:gd name="csY3" fmla="*/ 1313206 h 1313205"/>
              <a:gd name="csX4" fmla="*/ 0 w 3579774"/>
              <a:gd name="csY4" fmla="*/ 656603 h 13132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579774" h="1313205" fill="none" extrusionOk="0">
                <a:moveTo>
                  <a:pt x="0" y="656603"/>
                </a:moveTo>
                <a:cubicBezTo>
                  <a:pt x="16495" y="278293"/>
                  <a:pt x="897593" y="6350"/>
                  <a:pt x="1789887" y="0"/>
                </a:cubicBezTo>
                <a:cubicBezTo>
                  <a:pt x="2809181" y="52591"/>
                  <a:pt x="3565201" y="293658"/>
                  <a:pt x="3579774" y="656603"/>
                </a:cubicBezTo>
                <a:cubicBezTo>
                  <a:pt x="3657162" y="1030457"/>
                  <a:pt x="2676273" y="1266592"/>
                  <a:pt x="1789887" y="1313206"/>
                </a:cubicBezTo>
                <a:cubicBezTo>
                  <a:pt x="770509" y="1322412"/>
                  <a:pt x="10016" y="1005658"/>
                  <a:pt x="0" y="656603"/>
                </a:cubicBezTo>
                <a:close/>
              </a:path>
              <a:path w="3579774" h="1313205" stroke="0" extrusionOk="0">
                <a:moveTo>
                  <a:pt x="0" y="656603"/>
                </a:moveTo>
                <a:cubicBezTo>
                  <a:pt x="-62622" y="403837"/>
                  <a:pt x="751749" y="-20487"/>
                  <a:pt x="1789887" y="0"/>
                </a:cubicBezTo>
                <a:cubicBezTo>
                  <a:pt x="2788620" y="-1507"/>
                  <a:pt x="3547308" y="353102"/>
                  <a:pt x="3579774" y="656603"/>
                </a:cubicBezTo>
                <a:cubicBezTo>
                  <a:pt x="3550243" y="1029105"/>
                  <a:pt x="2751524" y="1345003"/>
                  <a:pt x="1789887" y="1313206"/>
                </a:cubicBezTo>
                <a:cubicBezTo>
                  <a:pt x="859360" y="1275672"/>
                  <a:pt x="-34755" y="1027207"/>
                  <a:pt x="0" y="6566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 is made of tiny particles.</a:t>
            </a:r>
            <a:endParaRPr lang="en-US" sz="2600" b="1">
              <a:solidFill>
                <a:schemeClr val="tx1"/>
              </a:solidFill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EBC36AA-9A92-E8E0-F293-4832AEF9C5E6}"/>
              </a:ext>
            </a:extLst>
          </p:cNvPr>
          <p:cNvSpPr/>
          <p:nvPr/>
        </p:nvSpPr>
        <p:spPr>
          <a:xfrm flipH="1">
            <a:off x="6309453" y="922590"/>
            <a:ext cx="3246753" cy="4288501"/>
          </a:xfrm>
          <a:custGeom>
            <a:avLst/>
            <a:gdLst/>
            <a:ahLst/>
            <a:cxnLst/>
            <a:rect l="l" t="t" r="r" b="b"/>
            <a:pathLst>
              <a:path w="5907430" h="7802880">
                <a:moveTo>
                  <a:pt x="0" y="0"/>
                </a:moveTo>
                <a:lnTo>
                  <a:pt x="5907430" y="0"/>
                </a:lnTo>
                <a:lnTo>
                  <a:pt x="5907430" y="7802880"/>
                </a:lnTo>
                <a:lnTo>
                  <a:pt x="0" y="78028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7452086-E7DD-4507-7C34-5E91D558DD94}"/>
              </a:ext>
            </a:extLst>
          </p:cNvPr>
          <p:cNvSpPr/>
          <p:nvPr/>
        </p:nvSpPr>
        <p:spPr>
          <a:xfrm flipH="1">
            <a:off x="7065667" y="0"/>
            <a:ext cx="1784817" cy="2340743"/>
          </a:xfrm>
          <a:custGeom>
            <a:avLst/>
            <a:gdLst/>
            <a:ahLst/>
            <a:cxnLst/>
            <a:rect l="l" t="t" r="r" b="b"/>
            <a:pathLst>
              <a:path w="3247454" h="4258956">
                <a:moveTo>
                  <a:pt x="0" y="0"/>
                </a:moveTo>
                <a:lnTo>
                  <a:pt x="3247454" y="0"/>
                </a:lnTo>
                <a:lnTo>
                  <a:pt x="3247454" y="4258956"/>
                </a:lnTo>
                <a:lnTo>
                  <a:pt x="0" y="42589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7BB89-15F7-F4E4-F39D-4A9E65EEECB2}"/>
              </a:ext>
            </a:extLst>
          </p:cNvPr>
          <p:cNvSpPr txBox="1"/>
          <p:nvPr/>
        </p:nvSpPr>
        <p:spPr>
          <a:xfrm flipH="1">
            <a:off x="5294605" y="1087836"/>
            <a:ext cx="125912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Takes up no space</a:t>
            </a:r>
            <a:endParaRPr lang="en-US" sz="2200">
              <a:solidFill>
                <a:schemeClr val="tx1"/>
              </a:solidFill>
            </a:endParaRPr>
          </a:p>
        </p:txBody>
      </p:sp>
      <p:pic>
        <p:nvPicPr>
          <p:cNvPr id="16" name="Picture 8" descr="Generated image">
            <a:extLst>
              <a:ext uri="{FF2B5EF4-FFF2-40B4-BE49-F238E27FC236}">
                <a16:creationId xmlns:a16="http://schemas.microsoft.com/office/drawing/2014/main" id="{8161DDD2-B74D-47B3-A6F6-213BF249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68475" y="83961"/>
            <a:ext cx="1501060" cy="22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468F89-BB50-45A2-367E-8BE35AF4DF22}"/>
              </a:ext>
            </a:extLst>
          </p:cNvPr>
          <p:cNvSpPr txBox="1"/>
          <p:nvPr/>
        </p:nvSpPr>
        <p:spPr>
          <a:xfrm>
            <a:off x="343190" y="5071863"/>
            <a:ext cx="11726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fontAlgn="base">
              <a:spcAft>
                <a:spcPct val="0"/>
              </a:spcAft>
              <a:defRPr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defRPr>
            </a:lvl1pPr>
          </a:lstStyle>
          <a:p>
            <a:r>
              <a:rPr lang="en-US" dirty="0"/>
              <a:t>Takes up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505B077-FDE3-A76D-0605-D2DA9BBBD30A}"/>
                  </a:ext>
                </a:extLst>
              </p14:cNvPr>
              <p14:cNvContentPartPr/>
              <p14:nvPr/>
            </p14:nvContentPartPr>
            <p14:xfrm rot="1130894" flipV="1">
              <a:off x="1068143" y="5958724"/>
              <a:ext cx="707339" cy="255507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505B077-FDE3-A76D-0605-D2DA9BBBD3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130894" flipV="1">
                <a:off x="1058789" y="5949381"/>
                <a:ext cx="726048" cy="274194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850990D-C00D-46E9-57B0-215101037796}"/>
              </a:ext>
            </a:extLst>
          </p:cNvPr>
          <p:cNvSpPr txBox="1"/>
          <p:nvPr/>
        </p:nvSpPr>
        <p:spPr>
          <a:xfrm flipH="1">
            <a:off x="685309" y="3033534"/>
            <a:ext cx="119455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i="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Particles</a:t>
            </a:r>
            <a:endParaRPr lang="en-US" sz="2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1FBF70-C08E-640B-F2A8-2F4B3278E2B9}"/>
              </a:ext>
            </a:extLst>
          </p:cNvPr>
          <p:cNvSpPr txBox="1"/>
          <p:nvPr/>
        </p:nvSpPr>
        <p:spPr>
          <a:xfrm flipH="1">
            <a:off x="173641" y="1970096"/>
            <a:ext cx="1057540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914400" fontAlgn="base">
              <a:spcAft>
                <a:spcPct val="0"/>
              </a:spcAft>
              <a:defRPr sz="20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defRPr>
            </a:lvl1pPr>
          </a:lstStyle>
          <a:p>
            <a:r>
              <a:rPr lang="en-US"/>
              <a:t>Too small to see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A6F77-20CB-13F1-3FED-904E21B44B9E}"/>
              </a:ext>
            </a:extLst>
          </p:cNvPr>
          <p:cNvSpPr txBox="1"/>
          <p:nvPr/>
        </p:nvSpPr>
        <p:spPr>
          <a:xfrm flipH="1">
            <a:off x="1356775" y="1662319"/>
            <a:ext cx="1194554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914400" fontAlgn="base">
              <a:spcAft>
                <a:spcPct val="0"/>
              </a:spcAft>
              <a:defRPr sz="20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defRPr>
            </a:lvl1pPr>
          </a:lstStyle>
          <a:p>
            <a:r>
              <a:rPr lang="en-US"/>
              <a:t>Building blocks of matter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ADE622-6AED-3AB7-0A0E-D9270B1888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67955" y="4622647"/>
            <a:ext cx="1543559" cy="2315339"/>
          </a:xfrm>
          <a:prstGeom prst="rect">
            <a:avLst/>
          </a:prstGeom>
        </p:spPr>
      </p:pic>
      <p:pic>
        <p:nvPicPr>
          <p:cNvPr id="32" name="Picture 31" descr="A blue and green scale with yellow baskets&#10;&#10;AI-generated content may be incorrect.">
            <a:extLst>
              <a:ext uri="{FF2B5EF4-FFF2-40B4-BE49-F238E27FC236}">
                <a16:creationId xmlns:a16="http://schemas.microsoft.com/office/drawing/2014/main" id="{DA75BB57-43FC-3E18-341F-8F2D9418078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3064" y="4287223"/>
            <a:ext cx="3313215" cy="195917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6268A9E0-0542-E886-0997-A3080F0ED39F}"/>
              </a:ext>
            </a:extLst>
          </p:cNvPr>
          <p:cNvGrpSpPr/>
          <p:nvPr/>
        </p:nvGrpSpPr>
        <p:grpSpPr>
          <a:xfrm>
            <a:off x="92840" y="0"/>
            <a:ext cx="2782556" cy="1762648"/>
            <a:chOff x="836691" y="464520"/>
            <a:chExt cx="2180519" cy="138128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16BB0F9-D913-177F-82B5-F128FDE72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36691" y="536889"/>
              <a:ext cx="902998" cy="97970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B23C40F-752D-A1A9-3A7B-759A0610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930" y="464520"/>
              <a:ext cx="1381280" cy="1381280"/>
            </a:xfrm>
            <a:prstGeom prst="rect">
              <a:avLst/>
            </a:prstGeom>
          </p:spPr>
        </p:pic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812EC5C3-1002-E0B2-BCDB-2514A0234E0C}"/>
                </a:ext>
              </a:extLst>
            </p:cNvPr>
            <p:cNvSpPr/>
            <p:nvPr/>
          </p:nvSpPr>
          <p:spPr>
            <a:xfrm rot="14596398">
              <a:off x="873150" y="592552"/>
              <a:ext cx="996245" cy="993455"/>
            </a:xfrm>
            <a:custGeom>
              <a:avLst/>
              <a:gdLst/>
              <a:ahLst/>
              <a:cxnLst/>
              <a:rect l="l" t="t" r="r" b="b"/>
              <a:pathLst>
                <a:path w="2602658" h="2595368">
                  <a:moveTo>
                    <a:pt x="0" y="0"/>
                  </a:moveTo>
                  <a:lnTo>
                    <a:pt x="2602658" y="0"/>
                  </a:lnTo>
                  <a:lnTo>
                    <a:pt x="2602658" y="2595368"/>
                  </a:lnTo>
                  <a:lnTo>
                    <a:pt x="0" y="2595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80FD63-A385-6B4E-2FD8-D67601198A56}"/>
                  </a:ext>
                </a:extLst>
              </p14:cNvPr>
              <p14:cNvContentPartPr/>
              <p14:nvPr/>
            </p14:nvContentPartPr>
            <p14:xfrm flipH="1" flipV="1">
              <a:off x="6180949" y="2557692"/>
              <a:ext cx="830767" cy="399432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80FD63-A385-6B4E-2FD8-D67601198A5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flipH="1" flipV="1">
                <a:off x="6171594" y="2548319"/>
                <a:ext cx="849476" cy="418178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BCD9F40E-FCB9-678A-C7E0-2C80CBCA5023}"/>
              </a:ext>
            </a:extLst>
          </p:cNvPr>
          <p:cNvSpPr txBox="1"/>
          <p:nvPr/>
        </p:nvSpPr>
        <p:spPr>
          <a:xfrm flipH="1">
            <a:off x="6969279" y="3197577"/>
            <a:ext cx="85772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AU"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mass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2D9C65-F3BA-51BE-C628-764B455AAD38}"/>
              </a:ext>
            </a:extLst>
          </p:cNvPr>
          <p:cNvSpPr txBox="1"/>
          <p:nvPr/>
        </p:nvSpPr>
        <p:spPr>
          <a:xfrm flipH="1">
            <a:off x="7908534" y="3197577"/>
            <a:ext cx="119073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AU"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particles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DCE114B-B51A-0087-12A5-0AB94CCEBF36}"/>
                  </a:ext>
                </a:extLst>
              </p14:cNvPr>
              <p14:cNvContentPartPr/>
              <p14:nvPr/>
            </p14:nvContentPartPr>
            <p14:xfrm rot="17448383">
              <a:off x="8266449" y="2803981"/>
              <a:ext cx="374892" cy="268372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DCE114B-B51A-0087-12A5-0AB94CCEBF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7448383">
                <a:off x="8257095" y="2794628"/>
                <a:ext cx="393601" cy="28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CD2A55A-22FC-482D-C0E9-7431CEF252D8}"/>
                  </a:ext>
                </a:extLst>
              </p14:cNvPr>
              <p14:cNvContentPartPr/>
              <p14:nvPr/>
            </p14:nvContentPartPr>
            <p14:xfrm rot="4151617" flipH="1">
              <a:off x="7279428" y="2778670"/>
              <a:ext cx="374892" cy="268372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CD2A55A-22FC-482D-C0E9-7431CEF252D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4151617" flipH="1">
                <a:off x="7270074" y="2769317"/>
                <a:ext cx="393601" cy="28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A32DBDC-6CD8-30F3-B999-4D2B1A282F13}"/>
                  </a:ext>
                </a:extLst>
              </p14:cNvPr>
              <p14:cNvContentPartPr/>
              <p14:nvPr/>
            </p14:nvContentPartPr>
            <p14:xfrm rot="1046844" flipV="1">
              <a:off x="6530516" y="1880899"/>
              <a:ext cx="644940" cy="310086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A32DBDC-6CD8-30F3-B999-4D2B1A282F1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1046844" flipV="1">
                <a:off x="6521164" y="1871535"/>
                <a:ext cx="663644" cy="328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A3E902C-5771-742A-A89B-9C2071910972}"/>
                  </a:ext>
                </a:extLst>
              </p14:cNvPr>
              <p14:cNvContentPartPr/>
              <p14:nvPr/>
            </p14:nvContentPartPr>
            <p14:xfrm rot="17586096" flipV="1">
              <a:off x="2364052" y="3610804"/>
              <a:ext cx="624177" cy="300103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A3E902C-5771-742A-A89B-9C207191097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7586096" flipV="1">
                <a:off x="2354698" y="3601437"/>
                <a:ext cx="642884" cy="318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093757D-1962-F61E-B895-83923109A467}"/>
                  </a:ext>
                </a:extLst>
              </p14:cNvPr>
              <p14:cNvContentPartPr/>
              <p14:nvPr/>
            </p14:nvContentPartPr>
            <p14:xfrm rot="16200000" flipH="1" flipV="1">
              <a:off x="1251036" y="3660493"/>
              <a:ext cx="488340" cy="234793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093757D-1962-F61E-B895-83923109A46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 flipH="1" flipV="1">
                <a:off x="1241686" y="3651130"/>
                <a:ext cx="507039" cy="253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5694F2F-D5D3-1409-3C0E-D07B4928E0E7}"/>
                  </a:ext>
                </a:extLst>
              </p14:cNvPr>
              <p14:cNvContentPartPr/>
              <p14:nvPr/>
            </p14:nvContentPartPr>
            <p14:xfrm rot="15958403" flipH="1">
              <a:off x="1535179" y="2766882"/>
              <a:ext cx="355184" cy="170772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5694F2F-D5D3-1409-3C0E-D07B4928E0E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15958403" flipH="1">
                <a:off x="1525832" y="2757534"/>
                <a:ext cx="373878" cy="189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ED79EDC-62DF-0541-893E-8C666B7EDE9D}"/>
                  </a:ext>
                </a:extLst>
              </p14:cNvPr>
              <p14:cNvContentPartPr/>
              <p14:nvPr/>
            </p14:nvContentPartPr>
            <p14:xfrm rot="5236220">
              <a:off x="725872" y="2768576"/>
              <a:ext cx="355184" cy="170772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ED79EDC-62DF-0541-893E-8C666B7EDE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 rot="5236220">
                <a:off x="716525" y="2759228"/>
                <a:ext cx="373878" cy="189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2E863DB-1F58-3B71-CEA8-F8716565E044}"/>
                  </a:ext>
                </a:extLst>
              </p14:cNvPr>
              <p14:cNvContentPartPr/>
              <p14:nvPr/>
            </p14:nvContentPartPr>
            <p14:xfrm rot="5116822" flipH="1">
              <a:off x="780005" y="4604071"/>
              <a:ext cx="520989" cy="250491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2E863DB-1F58-3B71-CEA8-F8716565E04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 rot="5116822" flipH="1">
                <a:off x="770657" y="4594714"/>
                <a:ext cx="539686" cy="269206"/>
              </a:xfrm>
              <a:prstGeom prst="rect">
                <a:avLst/>
              </a:prstGeom>
            </p:spPr>
          </p:pic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88A6D0FC-CBBB-EE6E-1702-44C7017BFF69}"/>
              </a:ext>
            </a:extLst>
          </p:cNvPr>
          <p:cNvSpPr txBox="1"/>
          <p:nvPr/>
        </p:nvSpPr>
        <p:spPr>
          <a:xfrm flipH="1">
            <a:off x="4461163" y="6364876"/>
            <a:ext cx="38563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US"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How much stuff something has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936D9AF-2C72-C189-E3E8-9EC5B477B50C}"/>
                  </a:ext>
                </a:extLst>
              </p14:cNvPr>
              <p14:cNvContentPartPr/>
              <p14:nvPr/>
            </p14:nvContentPartPr>
            <p14:xfrm rot="11506007" flipV="1">
              <a:off x="5161411" y="733158"/>
              <a:ext cx="707339" cy="255507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936D9AF-2C72-C189-E3E8-9EC5B477B5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1506007" flipV="1">
                <a:off x="5152057" y="723815"/>
                <a:ext cx="726048" cy="27419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4DE7C2D5-B506-0278-C3ED-524734545515}"/>
              </a:ext>
            </a:extLst>
          </p:cNvPr>
          <p:cNvSpPr/>
          <p:nvPr/>
        </p:nvSpPr>
        <p:spPr>
          <a:xfrm>
            <a:off x="1124705" y="4002049"/>
            <a:ext cx="1452929" cy="683551"/>
          </a:xfrm>
          <a:custGeom>
            <a:avLst/>
            <a:gdLst>
              <a:gd name="csX0" fmla="*/ 0 w 1452929"/>
              <a:gd name="csY0" fmla="*/ 341776 h 683551"/>
              <a:gd name="csX1" fmla="*/ 726465 w 1452929"/>
              <a:gd name="csY1" fmla="*/ 0 h 683551"/>
              <a:gd name="csX2" fmla="*/ 1452930 w 1452929"/>
              <a:gd name="csY2" fmla="*/ 341776 h 683551"/>
              <a:gd name="csX3" fmla="*/ 726465 w 1452929"/>
              <a:gd name="csY3" fmla="*/ 683552 h 683551"/>
              <a:gd name="csX4" fmla="*/ 0 w 1452929"/>
              <a:gd name="csY4" fmla="*/ 341776 h 68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52929" h="683551" extrusionOk="0">
                <a:moveTo>
                  <a:pt x="0" y="341776"/>
                </a:moveTo>
                <a:cubicBezTo>
                  <a:pt x="-46512" y="155008"/>
                  <a:pt x="342166" y="16632"/>
                  <a:pt x="726465" y="0"/>
                </a:cubicBezTo>
                <a:cubicBezTo>
                  <a:pt x="1133814" y="12588"/>
                  <a:pt x="1453225" y="162027"/>
                  <a:pt x="1452930" y="341776"/>
                </a:cubicBezTo>
                <a:cubicBezTo>
                  <a:pt x="1447021" y="521619"/>
                  <a:pt x="1184265" y="751966"/>
                  <a:pt x="726465" y="683552"/>
                </a:cubicBezTo>
                <a:cubicBezTo>
                  <a:pt x="330098" y="665516"/>
                  <a:pt x="20191" y="568178"/>
                  <a:pt x="0" y="341776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Matter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9132AD-9AFA-DB48-7136-923B52E9C4A2}"/>
                  </a:ext>
                </a:extLst>
              </p14:cNvPr>
              <p14:cNvContentPartPr/>
              <p14:nvPr/>
            </p14:nvContentPartPr>
            <p14:xfrm rot="10399190" flipH="1">
              <a:off x="2576332" y="4303887"/>
              <a:ext cx="2226767" cy="461194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9132AD-9AFA-DB48-7136-923B52E9C4A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 rot="10399190" flipH="1">
                <a:off x="2566971" y="4294534"/>
                <a:ext cx="2245488" cy="47990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DD677B0-2307-4D84-F00A-E0B30C9A97DE}"/>
              </a:ext>
            </a:extLst>
          </p:cNvPr>
          <p:cNvSpPr txBox="1"/>
          <p:nvPr/>
        </p:nvSpPr>
        <p:spPr>
          <a:xfrm flipH="1">
            <a:off x="2952169" y="4194008"/>
            <a:ext cx="119455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i="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Mass</a:t>
            </a:r>
            <a:endParaRPr lang="en-US" sz="2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1B2999-C5EB-C4DF-CE83-A9ADD200EECE}"/>
              </a:ext>
            </a:extLst>
          </p:cNvPr>
          <p:cNvSpPr/>
          <p:nvPr/>
        </p:nvSpPr>
        <p:spPr>
          <a:xfrm>
            <a:off x="7011716" y="2043793"/>
            <a:ext cx="1838768" cy="7066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53BFABC-B832-026A-CC1B-69A08D7983D9}"/>
              </a:ext>
            </a:extLst>
          </p:cNvPr>
          <p:cNvSpPr/>
          <p:nvPr/>
        </p:nvSpPr>
        <p:spPr>
          <a:xfrm>
            <a:off x="7065667" y="2044135"/>
            <a:ext cx="1784817" cy="683551"/>
          </a:xfrm>
          <a:custGeom>
            <a:avLst/>
            <a:gdLst>
              <a:gd name="csX0" fmla="*/ 0 w 1784817"/>
              <a:gd name="csY0" fmla="*/ 341776 h 683551"/>
              <a:gd name="csX1" fmla="*/ 892409 w 1784817"/>
              <a:gd name="csY1" fmla="*/ 0 h 683551"/>
              <a:gd name="csX2" fmla="*/ 1784818 w 1784817"/>
              <a:gd name="csY2" fmla="*/ 341776 h 683551"/>
              <a:gd name="csX3" fmla="*/ 892409 w 1784817"/>
              <a:gd name="csY3" fmla="*/ 683552 h 683551"/>
              <a:gd name="csX4" fmla="*/ 0 w 1784817"/>
              <a:gd name="csY4" fmla="*/ 341776 h 68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84817" h="683551" extrusionOk="0">
                <a:moveTo>
                  <a:pt x="0" y="341776"/>
                </a:moveTo>
                <a:cubicBezTo>
                  <a:pt x="-39492" y="154707"/>
                  <a:pt x="445069" y="44758"/>
                  <a:pt x="892409" y="0"/>
                </a:cubicBezTo>
                <a:cubicBezTo>
                  <a:pt x="1391406" y="12588"/>
                  <a:pt x="1785113" y="162027"/>
                  <a:pt x="1784818" y="341776"/>
                </a:cubicBezTo>
                <a:cubicBezTo>
                  <a:pt x="1742588" y="466822"/>
                  <a:pt x="1428119" y="735356"/>
                  <a:pt x="892409" y="683552"/>
                </a:cubicBezTo>
                <a:cubicBezTo>
                  <a:pt x="404394" y="665516"/>
                  <a:pt x="20191" y="568178"/>
                  <a:pt x="0" y="341776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Nonmatter</a:t>
            </a:r>
          </a:p>
        </p:txBody>
      </p:sp>
    </p:spTree>
    <p:extLst>
      <p:ext uri="{BB962C8B-B14F-4D97-AF65-F5344CB8AC3E}">
        <p14:creationId xmlns:p14="http://schemas.microsoft.com/office/powerpoint/2010/main" val="27011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0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0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C05292-C6C8-130E-598E-CD7791F1E7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91C6B-0C7B-ECD6-89D6-09DFF22E2BE5}"/>
              </a:ext>
            </a:extLst>
          </p:cNvPr>
          <p:cNvSpPr/>
          <p:nvPr/>
        </p:nvSpPr>
        <p:spPr>
          <a:xfrm>
            <a:off x="816428" y="2113524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D5B27E7-125B-96FF-8972-940F2345FB8F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53810-1155-64C9-DAD5-25089CCD09DB}"/>
              </a:ext>
            </a:extLst>
          </p:cNvPr>
          <p:cNvSpPr/>
          <p:nvPr/>
        </p:nvSpPr>
        <p:spPr>
          <a:xfrm>
            <a:off x="768096" y="1645920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820E25-CF5E-D278-C51B-2F7BAF23B654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8D9536-5342-321A-0A8D-9DAEC55AE12B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59DB49F1-F4C3-C092-0857-2BE9988AD872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1E6A07-2661-8007-0DE1-4412D702035D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74EA7B-1E49-1C04-EABD-6CCB219304A4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5DBC16-A66E-769C-235C-BDD00AD6681F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B0DEF1-F562-7AE3-6002-FFAA57A7A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6BB2A2C2-6F00-D2B7-BC47-AD7BDCADE7B9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6BB2A2C2-6F00-D2B7-BC47-AD7BDCADE7B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6ACE45C-FCA6-C6FF-BCB1-398A75A4ACAC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66ACE45C-FCA6-C6FF-BCB1-398A75A4ACA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8E4E54-7948-8C0C-0B84-2101B0D00D5C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8E4E54-7948-8C0C-0B84-2101B0D00D5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12A86A-AF88-2DAC-4E79-874012F7A103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12A86A-AF88-2DAC-4E79-874012F7A1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5770E3-A8E3-2A34-C583-61556B5C4A1D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32A20F-428F-BB35-945A-49E9C4E94681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B2B7FA9D-2DA8-0FF2-9D23-81C00480B770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D694813A-620B-D40A-69BD-16EAC7AEA192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ACD577-E6EE-16BA-DFEA-F1C4C225A265}"/>
              </a:ext>
            </a:extLst>
          </p:cNvPr>
          <p:cNvGrpSpPr/>
          <p:nvPr/>
        </p:nvGrpSpPr>
        <p:grpSpPr>
          <a:xfrm>
            <a:off x="-1042739" y="-1222236"/>
            <a:ext cx="10186739" cy="8189495"/>
            <a:chOff x="-92121" y="-145451"/>
            <a:chExt cx="9236121" cy="7425258"/>
          </a:xfrm>
        </p:grpSpPr>
        <p:pic>
          <p:nvPicPr>
            <p:cNvPr id="28" name="Picture 27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6C31BE25-A450-1795-18FB-9BC4F88F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29" name="Picture 28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337E747B-5869-D2D7-0106-17E3FAD7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416CF8C-8754-94A6-BB02-ACEF778413A5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0F5A7B-D260-E5E7-43FF-EF502D623020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77F43F-CE9A-D741-1486-D071123281C5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558CA8-516A-642B-DF1C-7FCB2F58C639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1B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B37A72-9851-BA61-9710-DFE0325B0D66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E0A989-7896-A88D-D900-6589828F1251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169BE2-2B98-32AC-A42F-496B65E704B5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ADC8057-D80D-72D7-FFA5-A521EC2E6E1A}"/>
              </a:ext>
            </a:extLst>
          </p:cNvPr>
          <p:cNvSpPr txBox="1"/>
          <p:nvPr/>
        </p:nvSpPr>
        <p:spPr>
          <a:xfrm>
            <a:off x="2534653" y="1331495"/>
            <a:ext cx="437949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_______ is made of particles.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dirty="0">
                <a:solidFill>
                  <a:srgbClr val="181818"/>
                </a:solidFill>
                <a:latin typeface="Calibri" panose="020F0502020204030204"/>
              </a:rPr>
              <a:t>In a particle diagram what do the dots represent?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dirty="0">
                <a:solidFill>
                  <a:srgbClr val="181818"/>
                </a:solidFill>
                <a:latin typeface="Calibri" panose="020F0502020204030204"/>
              </a:rPr>
              <a:t>Particles in matter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Holes in the object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model of light, we leave the bubble empty because light has no p________.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5380BB-5715-AAE6-8A0E-83387F8472C8}"/>
              </a:ext>
            </a:extLst>
          </p:cNvPr>
          <p:cNvSpPr/>
          <p:nvPr/>
        </p:nvSpPr>
        <p:spPr>
          <a:xfrm>
            <a:off x="2679032" y="173484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nonmatter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31B43E-36D3-76CE-3F58-D78CF8D1E97A}"/>
              </a:ext>
            </a:extLst>
          </p:cNvPr>
          <p:cNvSpPr/>
          <p:nvPr/>
        </p:nvSpPr>
        <p:spPr>
          <a:xfrm>
            <a:off x="4162926" y="173484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7C13E5-5952-BAED-4A3C-7EA4EEA20452}"/>
              </a:ext>
            </a:extLst>
          </p:cNvPr>
          <p:cNvSpPr/>
          <p:nvPr/>
        </p:nvSpPr>
        <p:spPr>
          <a:xfrm>
            <a:off x="5646821" y="173484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C3851726-3B79-0A09-E3A5-49941A7F44B6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61A69136-DF9F-25E0-2AB1-00311AAE57D7}"/>
              </a:ext>
            </a:extLst>
          </p:cNvPr>
          <p:cNvSpPr txBox="1"/>
          <p:nvPr/>
        </p:nvSpPr>
        <p:spPr>
          <a:xfrm>
            <a:off x="3162943" y="1332437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matter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9E1116-67E5-B648-793A-843CB063055B}"/>
              </a:ext>
            </a:extLst>
          </p:cNvPr>
          <p:cNvSpPr txBox="1"/>
          <p:nvPr/>
        </p:nvSpPr>
        <p:spPr>
          <a:xfrm>
            <a:off x="3034649" y="4912193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articles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F587FB-7840-C93D-33A2-7065B0679F2F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84E1D9A-4674-BE0D-1AE9-B76C5BA56E0C}"/>
                  </a:ext>
                </a:extLst>
              </p14:cNvPr>
              <p14:cNvContentPartPr/>
              <p14:nvPr/>
            </p14:nvContentPartPr>
            <p14:xfrm rot="21314158">
              <a:off x="4149776" y="1677263"/>
              <a:ext cx="1319793" cy="54190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84E1D9A-4674-BE0D-1AE9-B76C5BA56E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21314158">
                <a:off x="4140416" y="1667901"/>
                <a:ext cx="1338513" cy="56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C50F27-C4D3-F5DC-12EC-A19367F4B512}"/>
                  </a:ext>
                </a:extLst>
              </p14:cNvPr>
              <p14:cNvContentPartPr/>
              <p14:nvPr/>
            </p14:nvContentPartPr>
            <p14:xfrm rot="21314158">
              <a:off x="2886924" y="3334705"/>
              <a:ext cx="561899" cy="41198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C50F27-C4D3-F5DC-12EC-A19367F4B51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21314158">
                <a:off x="2877565" y="3325350"/>
                <a:ext cx="580617" cy="430695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15F18FF-2596-9E89-5D41-1E1703C120D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78" y="91440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38542 0.1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42 0.12916 L -0.32656 0.09004 L -0.26753 0.08727 L -0.23698 0.1125 L -0.25278 0.14328 L -0.30868 0.17129 L -0.35486 0.17847 L -0.39062 0.17268 L -0.37708 0.13495 L -0.3349 0.11111 L -0.32118 0.1081 " pathEditMode="relative" rAng="0" ptsTypes="AAAAAAAAA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3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18 0.10811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48247 0.0907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247 0.09074 L -0.3875 0.0928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75 0.09283 L 5E-6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52188 0.3648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94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187 0.36481 L -0.48698 0.33148 L -0.46007 0.33935 L -0.45694 0.36343 L -0.47795 0.38611 L -0.51094 0.40093 L -0.52986 0.37801 L -0.50903 0.35532 L -0.49097 0.34884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097 0.34885 L -2.77778E-7 3.703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6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5 0.6150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61505 L -0.39688 0.6129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61297 L 1.11111E-6 3.7037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-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3875 0.7599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75 0.75996 L -0.34497 0.75232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97 0.75232 L 5E-6 -4.81481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-3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6428A-F60E-9BEB-6129-4C0A67E5E2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6922"/>
            <a:ext cx="8237538" cy="332399"/>
          </a:xfrm>
        </p:spPr>
        <p:txBody>
          <a:bodyPr/>
          <a:lstStyle/>
          <a:p>
            <a:r>
              <a:rPr lang="en-AU" noProof="0" dirty="0"/>
              <a:t>In the next lesson, we will learn about liquids.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C24B0FF-1A9B-3068-8B43-FC2E99D04008}"/>
              </a:ext>
            </a:extLst>
          </p:cNvPr>
          <p:cNvSpPr/>
          <p:nvPr/>
        </p:nvSpPr>
        <p:spPr>
          <a:xfrm>
            <a:off x="465137" y="1511985"/>
            <a:ext cx="2973721" cy="5346015"/>
          </a:xfrm>
          <a:custGeom>
            <a:avLst/>
            <a:gdLst/>
            <a:ahLst/>
            <a:cxnLst/>
            <a:rect l="l" t="t" r="r" b="b"/>
            <a:pathLst>
              <a:path w="3255264" h="5852160">
                <a:moveTo>
                  <a:pt x="0" y="0"/>
                </a:moveTo>
                <a:lnTo>
                  <a:pt x="3255264" y="0"/>
                </a:lnTo>
                <a:lnTo>
                  <a:pt x="325526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6CAB5-E36A-7383-9233-71344A0138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975" y="1898926"/>
            <a:ext cx="3306049" cy="495907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13CDB896-958E-83F4-40D8-C02659747900}"/>
              </a:ext>
            </a:extLst>
          </p:cNvPr>
          <p:cNvSpPr/>
          <p:nvPr/>
        </p:nvSpPr>
        <p:spPr>
          <a:xfrm>
            <a:off x="6225024" y="2301251"/>
            <a:ext cx="1931807" cy="4154423"/>
          </a:xfrm>
          <a:custGeom>
            <a:avLst/>
            <a:gdLst/>
            <a:ahLst/>
            <a:cxnLst/>
            <a:rect l="l" t="t" r="r" b="b"/>
            <a:pathLst>
              <a:path w="2721254" h="5852160">
                <a:moveTo>
                  <a:pt x="0" y="0"/>
                </a:moveTo>
                <a:lnTo>
                  <a:pt x="2721254" y="0"/>
                </a:lnTo>
                <a:lnTo>
                  <a:pt x="272125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062590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95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C05292-C6C8-130E-598E-CD7791F1E7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 noProof="0" dirty="0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noProof="0" dirty="0"/>
              <a:t> </a:t>
            </a:r>
            <a:r>
              <a:rPr lang="en-AU" b="1" noProof="0" dirty="0">
                <a:solidFill>
                  <a:schemeClr val="accent1"/>
                </a:solidFill>
              </a:rPr>
              <a:t>describe</a:t>
            </a:r>
            <a:r>
              <a:rPr lang="en-AU" b="1" noProof="0" dirty="0"/>
              <a:t> </a:t>
            </a:r>
            <a:r>
              <a:rPr lang="en-AU" noProof="0" dirty="0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noProof="0" dirty="0"/>
              <a:t> </a:t>
            </a:r>
            <a:r>
              <a:rPr lang="en-AU" b="1" noProof="0" dirty="0">
                <a:solidFill>
                  <a:schemeClr val="accent1"/>
                </a:solidFill>
              </a:rPr>
              <a:t>sort</a:t>
            </a:r>
            <a:r>
              <a:rPr lang="en-AU" b="1" noProof="0" dirty="0"/>
              <a:t> </a:t>
            </a:r>
            <a:r>
              <a:rPr lang="en-AU" noProof="0" dirty="0"/>
              <a:t>objects into property groups.</a:t>
            </a:r>
          </a:p>
          <a:p>
            <a:endParaRPr lang="en-AU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91C6B-0C7B-ECD6-89D6-09DFF22E2BE5}"/>
              </a:ext>
            </a:extLst>
          </p:cNvPr>
          <p:cNvSpPr/>
          <p:nvPr/>
        </p:nvSpPr>
        <p:spPr>
          <a:xfrm>
            <a:off x="816428" y="2113524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D5B27E7-125B-96FF-8972-940F2345FB8F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53810-1155-64C9-DAD5-25089CCD09DB}"/>
              </a:ext>
            </a:extLst>
          </p:cNvPr>
          <p:cNvSpPr/>
          <p:nvPr/>
        </p:nvSpPr>
        <p:spPr>
          <a:xfrm>
            <a:off x="768096" y="1645920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820E25-CF5E-D278-C51B-2F7BAF23B654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8D9536-5342-321A-0A8D-9DAEC55AE12B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59DB49F1-F4C3-C092-0857-2BE9988AD872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1E6A07-2661-8007-0DE1-4412D702035D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74EA7B-1E49-1C04-EABD-6CCB219304A4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5DBC16-A66E-769C-235C-BDD00AD6681F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B0DEF1-F562-7AE3-6002-FFAA57A7A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6BB2A2C2-6F00-D2B7-BC47-AD7BDCADE7B9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6BB2A2C2-6F00-D2B7-BC47-AD7BDCADE7B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6ACE45C-FCA6-C6FF-BCB1-398A75A4ACAC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66ACE45C-FCA6-C6FF-BCB1-398A75A4ACA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8E4E54-7948-8C0C-0B84-2101B0D00D5C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8E4E54-7948-8C0C-0B84-2101B0D00D5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12A86A-AF88-2DAC-4E79-874012F7A103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12A86A-AF88-2DAC-4E79-874012F7A1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5770E3-A8E3-2A34-C583-61556B5C4A1D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32A20F-428F-BB35-945A-49E9C4E94681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B2B7FA9D-2DA8-0FF2-9D23-81C00480B770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D694813A-620B-D40A-69BD-16EAC7AEA192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ACD577-E6EE-16BA-DFEA-F1C4C225A265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28" name="Picture 27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6C31BE25-A450-1795-18FB-9BC4F88F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29" name="Picture 28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337E747B-5869-D2D7-0106-17E3FAD7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416CF8C-8754-94A6-BB02-ACEF778413A5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0F5A7B-D260-E5E7-43FF-EF502D623020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77F43F-CE9A-D741-1486-D071123281C5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558CA8-516A-642B-DF1C-7FCB2F58C639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B37A72-9851-BA61-9710-DFE0325B0D66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E0A989-7896-A88D-D900-6589828F1251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169BE2-2B98-32AC-A42F-496B65E704B5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ADC8057-D80D-72D7-FFA5-A521EC2E6E1A}"/>
              </a:ext>
            </a:extLst>
          </p:cNvPr>
          <p:cNvSpPr txBox="1"/>
          <p:nvPr/>
        </p:nvSpPr>
        <p:spPr>
          <a:xfrm>
            <a:off x="2534653" y="1331495"/>
            <a:ext cx="437949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 is anything that has _____ and takes up space.</a:t>
            </a:r>
            <a:endParaRPr kumimoji="0" lang="en-AU" sz="1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sz="1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AU" sz="2000" noProof="0" dirty="0">
                <a:solidFill>
                  <a:srgbClr val="181818"/>
                </a:solidFill>
                <a:latin typeface="Calibri" panose="020F0502020204030204"/>
              </a:rPr>
              <a:t>A student tries to put a finger where a rock is on the desk, but the rock pushes it away. What does this show?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rock </a:t>
            </a:r>
            <a:r>
              <a:rPr lang="en-AU" sz="2000" noProof="0" dirty="0">
                <a:solidFill>
                  <a:srgbClr val="181818"/>
                </a:solidFill>
                <a:latin typeface="Calibri" panose="020F0502020204030204"/>
              </a:rPr>
              <a:t>takes up space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AU" sz="2000" noProof="0" dirty="0">
                <a:solidFill>
                  <a:srgbClr val="181818"/>
                </a:solidFill>
                <a:latin typeface="Calibri" panose="020F0502020204030204"/>
              </a:rPr>
              <a:t>The rock has mass.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rock is heavy.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3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sponge is m______</a:t>
            </a:r>
            <a:r>
              <a:rPr lang="en-AU" sz="2000" noProof="0" dirty="0">
                <a:solidFill>
                  <a:srgbClr val="181818"/>
                </a:solidFill>
                <a:latin typeface="Calibri" panose="020F0502020204030204"/>
              </a:rPr>
              <a:t>, because the balance scale went down and my finger could not fit in the same space.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5380BB-5715-AAE6-8A0E-83387F8472C8}"/>
              </a:ext>
            </a:extLst>
          </p:cNvPr>
          <p:cNvSpPr/>
          <p:nvPr/>
        </p:nvSpPr>
        <p:spPr>
          <a:xfrm>
            <a:off x="2679032" y="209080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31B43E-36D3-76CE-3F58-D78CF8D1E97A}"/>
              </a:ext>
            </a:extLst>
          </p:cNvPr>
          <p:cNvSpPr/>
          <p:nvPr/>
        </p:nvSpPr>
        <p:spPr>
          <a:xfrm>
            <a:off x="4162926" y="209080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7C13E5-5952-BAED-4A3C-7EA4EEA20452}"/>
              </a:ext>
            </a:extLst>
          </p:cNvPr>
          <p:cNvSpPr/>
          <p:nvPr/>
        </p:nvSpPr>
        <p:spPr>
          <a:xfrm>
            <a:off x="5646821" y="209080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A69136-DF9F-25E0-2AB1-00311AAE57D7}"/>
              </a:ext>
            </a:extLst>
          </p:cNvPr>
          <p:cNvSpPr txBox="1"/>
          <p:nvPr/>
        </p:nvSpPr>
        <p:spPr>
          <a:xfrm>
            <a:off x="5736025" y="1339784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mass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9E1116-67E5-B648-793A-843CB063055B}"/>
              </a:ext>
            </a:extLst>
          </p:cNvPr>
          <p:cNvSpPr txBox="1"/>
          <p:nvPr/>
        </p:nvSpPr>
        <p:spPr>
          <a:xfrm>
            <a:off x="4355437" y="4589500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atter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F18FF-2596-9E89-5D41-1E1703C120D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78" y="914400"/>
            <a:ext cx="457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6ED0E7-A819-3629-5EB4-F54A31F11911}"/>
              </a:ext>
            </a:extLst>
          </p:cNvPr>
          <p:cNvSpPr txBox="1"/>
          <p:nvPr/>
        </p:nvSpPr>
        <p:spPr>
          <a:xfrm rot="20727916">
            <a:off x="2354004" y="22163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Revise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B6052B9-0A00-02DC-DFE9-6FA6BA9202C8}"/>
                  </a:ext>
                </a:extLst>
              </p14:cNvPr>
              <p14:cNvContentPartPr/>
              <p14:nvPr/>
            </p14:nvContentPartPr>
            <p14:xfrm rot="21314158">
              <a:off x="5656944" y="2010722"/>
              <a:ext cx="1319793" cy="541909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B6052B9-0A00-02DC-DFE9-6FA6BA9202C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21314158">
                <a:off x="5647584" y="2001360"/>
                <a:ext cx="1338513" cy="56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6CEC678-922B-2C86-112A-B3A24D06A018}"/>
                  </a:ext>
                </a:extLst>
              </p14:cNvPr>
              <p14:cNvContentPartPr/>
              <p14:nvPr/>
            </p14:nvContentPartPr>
            <p14:xfrm rot="21314158">
              <a:off x="2886924" y="3632726"/>
              <a:ext cx="561899" cy="411985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6CEC678-922B-2C86-112A-B3A24D06A01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21314158">
                <a:off x="2877565" y="3623371"/>
                <a:ext cx="580617" cy="4306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281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ADF-5591-1F67-E826-B112DF805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8150" y="1268413"/>
            <a:ext cx="8237538" cy="793038"/>
          </a:xfrm>
        </p:spPr>
        <p:txBody>
          <a:bodyPr/>
          <a:lstStyle/>
          <a:p>
            <a:r>
              <a:rPr lang="en-AU" noProof="0" dirty="0"/>
              <a:t>While writing on paper with a pencil, you hear a sound. </a:t>
            </a:r>
          </a:p>
          <a:p>
            <a:r>
              <a:rPr lang="en-AU" noProof="0" dirty="0"/>
              <a:t>Which of those things are matter?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7637DDA-6B92-A206-D756-DD1D180AFB4C}"/>
              </a:ext>
            </a:extLst>
          </p:cNvPr>
          <p:cNvSpPr txBox="1">
            <a:spLocks/>
          </p:cNvSpPr>
          <p:nvPr/>
        </p:nvSpPr>
        <p:spPr>
          <a:xfrm>
            <a:off x="1163686" y="2405061"/>
            <a:ext cx="4528402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noProof="0" dirty="0"/>
              <a:t>The pencil is matter.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A11BCF8-8843-6619-C8D1-84712E1CBDD8}"/>
              </a:ext>
            </a:extLst>
          </p:cNvPr>
          <p:cNvSpPr txBox="1">
            <a:spLocks/>
          </p:cNvSpPr>
          <p:nvPr/>
        </p:nvSpPr>
        <p:spPr>
          <a:xfrm>
            <a:off x="1163686" y="3759030"/>
            <a:ext cx="4528402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noProof="0" dirty="0"/>
              <a:t>The sound is matter.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6ECAA6-34E9-1388-89AC-F48D32DF374F}"/>
              </a:ext>
            </a:extLst>
          </p:cNvPr>
          <p:cNvSpPr txBox="1">
            <a:spLocks/>
          </p:cNvSpPr>
          <p:nvPr/>
        </p:nvSpPr>
        <p:spPr>
          <a:xfrm>
            <a:off x="1163686" y="5134857"/>
            <a:ext cx="4528402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noProof="0" dirty="0"/>
              <a:t>Neither are matter.</a:t>
            </a:r>
          </a:p>
        </p:txBody>
      </p:sp>
      <p:pic>
        <p:nvPicPr>
          <p:cNvPr id="6" name="Graphic 10" descr="Badge 1 with solid fill">
            <a:extLst>
              <a:ext uri="{FF2B5EF4-FFF2-40B4-BE49-F238E27FC236}">
                <a16:creationId xmlns:a16="http://schemas.microsoft.com/office/drawing/2014/main" id="{CD4FCBED-817E-C65E-8AB0-54458DE5E8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943" y="2241628"/>
            <a:ext cx="659267" cy="659267"/>
          </a:xfrm>
          <a:prstGeom prst="rect">
            <a:avLst/>
          </a:prstGeom>
        </p:spPr>
      </p:pic>
      <p:pic>
        <p:nvPicPr>
          <p:cNvPr id="7" name="Graphic 13" descr="Badge with solid fill">
            <a:extLst>
              <a:ext uri="{FF2B5EF4-FFF2-40B4-BE49-F238E27FC236}">
                <a16:creationId xmlns:a16="http://schemas.microsoft.com/office/drawing/2014/main" id="{62C44A93-063E-3C77-360F-8F48EE512B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944" y="3610905"/>
            <a:ext cx="659266" cy="628650"/>
          </a:xfrm>
          <a:prstGeom prst="rect">
            <a:avLst/>
          </a:prstGeom>
        </p:spPr>
      </p:pic>
      <p:pic>
        <p:nvPicPr>
          <p:cNvPr id="8" name="Graphic 14" descr="Badge 3 with solid fill">
            <a:extLst>
              <a:ext uri="{FF2B5EF4-FFF2-40B4-BE49-F238E27FC236}">
                <a16:creationId xmlns:a16="http://schemas.microsoft.com/office/drawing/2014/main" id="{B35284E3-F830-6B32-83E8-8CE0A94524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334" y="4986732"/>
            <a:ext cx="659267" cy="628650"/>
          </a:xfrm>
          <a:prstGeom prst="rect">
            <a:avLst/>
          </a:prstGeom>
        </p:spPr>
      </p:pic>
      <p:pic>
        <p:nvPicPr>
          <p:cNvPr id="10" name="Picture 9" descr="A person writing on a piece of paper&#10;&#10;AI-generated content may be incorrect.">
            <a:extLst>
              <a:ext uri="{FF2B5EF4-FFF2-40B4-BE49-F238E27FC236}">
                <a16:creationId xmlns:a16="http://schemas.microsoft.com/office/drawing/2014/main" id="{C2C8430C-FEC6-5B58-60B5-1C4A2A5047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0" r="-223"/>
          <a:stretch>
            <a:fillRect/>
          </a:stretch>
        </p:blipFill>
        <p:spPr>
          <a:xfrm>
            <a:off x="4147285" y="2474339"/>
            <a:ext cx="4528403" cy="29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CD28F5-E3A1-D550-9AE1-5F655BAC52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7002"/>
            <a:ext cx="8237538" cy="332399"/>
          </a:xfrm>
        </p:spPr>
        <p:txBody>
          <a:bodyPr/>
          <a:lstStyle/>
          <a:p>
            <a:r>
              <a:rPr lang="en-AU" noProof="0" dirty="0"/>
              <a:t>In this lesson, we will learn about the particles in matter.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A7C9D-6567-3580-829F-05E6262F80C4}"/>
              </a:ext>
            </a:extLst>
          </p:cNvPr>
          <p:cNvGrpSpPr/>
          <p:nvPr/>
        </p:nvGrpSpPr>
        <p:grpSpPr>
          <a:xfrm>
            <a:off x="819301" y="1731592"/>
            <a:ext cx="6861659" cy="5049405"/>
            <a:chOff x="-376843" y="1673801"/>
            <a:chExt cx="6905409" cy="54612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05B5B62-FF02-0C45-0122-ECAC30C26005}"/>
                </a:ext>
              </a:extLst>
            </p:cNvPr>
            <p:cNvSpPr/>
            <p:nvPr/>
          </p:nvSpPr>
          <p:spPr>
            <a:xfrm rot="5400000">
              <a:off x="-376843" y="1964575"/>
              <a:ext cx="5170516" cy="5170516"/>
            </a:xfrm>
            <a:custGeom>
              <a:avLst/>
              <a:gdLst/>
              <a:ahLst/>
              <a:cxnLst/>
              <a:rect l="l" t="t" r="r" b="b"/>
              <a:pathLst>
                <a:path w="5852160" h="5852160">
                  <a:moveTo>
                    <a:pt x="0" y="0"/>
                  </a:moveTo>
                  <a:lnTo>
                    <a:pt x="5852160" y="0"/>
                  </a:lnTo>
                  <a:lnTo>
                    <a:pt x="585216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76292C-C393-45CB-5803-7D2B495EFDFA}"/>
                </a:ext>
              </a:extLst>
            </p:cNvPr>
            <p:cNvGrpSpPr/>
            <p:nvPr/>
          </p:nvGrpSpPr>
          <p:grpSpPr>
            <a:xfrm>
              <a:off x="1926935" y="1673801"/>
              <a:ext cx="4601631" cy="3570399"/>
              <a:chOff x="1926935" y="1673801"/>
              <a:chExt cx="4601631" cy="3570399"/>
            </a:xfrm>
          </p:grpSpPr>
          <p:sp>
            <p:nvSpPr>
              <p:cNvPr id="7" name="Triangle 23">
                <a:extLst>
                  <a:ext uri="{FF2B5EF4-FFF2-40B4-BE49-F238E27FC236}">
                    <a16:creationId xmlns:a16="http://schemas.microsoft.com/office/drawing/2014/main" id="{1CDFEAD6-B5EE-7554-B8AB-1029378D8E99}"/>
                  </a:ext>
                </a:extLst>
              </p:cNvPr>
              <p:cNvSpPr/>
              <p:nvPr/>
            </p:nvSpPr>
            <p:spPr>
              <a:xfrm rot="14066474">
                <a:off x="2485561" y="2442817"/>
                <a:ext cx="2242757" cy="3360009"/>
              </a:xfrm>
              <a:prstGeom prst="triangle">
                <a:avLst/>
              </a:prstGeom>
              <a:solidFill>
                <a:srgbClr val="FFFFFF">
                  <a:alpha val="25098"/>
                </a:srgbClr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D447D30-8D67-E971-C601-0ABBAF9A2E87}"/>
                  </a:ext>
                </a:extLst>
              </p:cNvPr>
              <p:cNvSpPr/>
              <p:nvPr/>
            </p:nvSpPr>
            <p:spPr>
              <a:xfrm rot="4948957">
                <a:off x="4095465" y="1752214"/>
                <a:ext cx="2378214" cy="2387801"/>
              </a:xfrm>
              <a:prstGeom prst="ellipse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" name="Donut 22">
                <a:extLst>
                  <a:ext uri="{FF2B5EF4-FFF2-40B4-BE49-F238E27FC236}">
                    <a16:creationId xmlns:a16="http://schemas.microsoft.com/office/drawing/2014/main" id="{52E44F91-B1D9-9185-03CC-7E0FEC7E3B3C}"/>
                  </a:ext>
                </a:extLst>
              </p:cNvPr>
              <p:cNvSpPr/>
              <p:nvPr/>
            </p:nvSpPr>
            <p:spPr>
              <a:xfrm rot="4948957">
                <a:off x="4066263" y="1673801"/>
                <a:ext cx="2462303" cy="2462303"/>
              </a:xfrm>
              <a:prstGeom prst="donut">
                <a:avLst>
                  <a:gd name="adj" fmla="val 518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8000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 dirty="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3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2896156-DC3D-B40C-2D88-E96B348FD0EF}"/>
              </a:ext>
            </a:extLst>
          </p:cNvPr>
          <p:cNvSpPr/>
          <p:nvPr/>
        </p:nvSpPr>
        <p:spPr>
          <a:xfrm>
            <a:off x="2212679" y="3348308"/>
            <a:ext cx="1666753" cy="2946746"/>
          </a:xfrm>
          <a:custGeom>
            <a:avLst/>
            <a:gdLst/>
            <a:ahLst/>
            <a:cxnLst/>
            <a:rect l="l" t="t" r="r" b="b"/>
            <a:pathLst>
              <a:path w="3310128" h="5852160">
                <a:moveTo>
                  <a:pt x="0" y="0"/>
                </a:moveTo>
                <a:lnTo>
                  <a:pt x="3310128" y="0"/>
                </a:lnTo>
                <a:lnTo>
                  <a:pt x="3310128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 dirty="0"/>
          </a:p>
        </p:txBody>
      </p:sp>
      <p:sp>
        <p:nvSpPr>
          <p:cNvPr id="59" name="Triangle 28">
            <a:extLst>
              <a:ext uri="{FF2B5EF4-FFF2-40B4-BE49-F238E27FC236}">
                <a16:creationId xmlns:a16="http://schemas.microsoft.com/office/drawing/2014/main" id="{87377972-CA2A-C610-D417-D9C821B5C9D2}"/>
              </a:ext>
            </a:extLst>
          </p:cNvPr>
          <p:cNvSpPr/>
          <p:nvPr/>
        </p:nvSpPr>
        <p:spPr>
          <a:xfrm rot="14567100" flipH="1">
            <a:off x="3841067" y="3479092"/>
            <a:ext cx="2085823" cy="3168076"/>
          </a:xfrm>
          <a:prstGeom prst="triangle">
            <a:avLst>
              <a:gd name="adj" fmla="val 52716"/>
            </a:avLst>
          </a:prstGeom>
          <a:solidFill>
            <a:srgbClr val="FFFFFF">
              <a:alpha val="25098"/>
            </a:srgbClr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F99B27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6777844-F64A-B38E-B3B8-885A783ADB0A}"/>
              </a:ext>
            </a:extLst>
          </p:cNvPr>
          <p:cNvSpPr/>
          <p:nvPr/>
        </p:nvSpPr>
        <p:spPr>
          <a:xfrm>
            <a:off x="5071098" y="3260626"/>
            <a:ext cx="2142564" cy="20882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D79F-92EB-7BA5-60BB-EBC375434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1253677"/>
          </a:xfrm>
        </p:spPr>
        <p:txBody>
          <a:bodyPr/>
          <a:lstStyle/>
          <a:p>
            <a:r>
              <a:rPr lang="en-AU" noProof="0" dirty="0"/>
              <a:t>You will be able to: 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noProof="0" dirty="0"/>
              <a:t> </a:t>
            </a:r>
            <a:r>
              <a:rPr lang="en-AU" b="1" noProof="0" dirty="0">
                <a:solidFill>
                  <a:schemeClr val="accent1"/>
                </a:solidFill>
              </a:rPr>
              <a:t>interpret</a:t>
            </a:r>
            <a:r>
              <a:rPr lang="en-AU" b="1" noProof="0" dirty="0"/>
              <a:t> </a:t>
            </a:r>
            <a:r>
              <a:rPr lang="en-AU" noProof="0" dirty="0"/>
              <a:t>what a particle diagram means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noProof="0" dirty="0"/>
              <a:t> </a:t>
            </a:r>
            <a:r>
              <a:rPr lang="en-AU" b="1" noProof="0" dirty="0">
                <a:solidFill>
                  <a:schemeClr val="accent1"/>
                </a:solidFill>
              </a:rPr>
              <a:t>model</a:t>
            </a:r>
            <a:r>
              <a:rPr lang="en-AU" b="1" noProof="0" dirty="0"/>
              <a:t> </a:t>
            </a:r>
            <a:r>
              <a:rPr lang="en-AU" noProof="0" dirty="0"/>
              <a:t>the particles for examples of matter.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B6BA28-0881-5987-2445-D7692E42DD23}"/>
              </a:ext>
            </a:extLst>
          </p:cNvPr>
          <p:cNvSpPr/>
          <p:nvPr/>
        </p:nvSpPr>
        <p:spPr>
          <a:xfrm>
            <a:off x="727651" y="1674574"/>
            <a:ext cx="1206631" cy="339365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36D4FD-329D-1649-FCBC-605CC6973D08}"/>
              </a:ext>
            </a:extLst>
          </p:cNvPr>
          <p:cNvSpPr/>
          <p:nvPr/>
        </p:nvSpPr>
        <p:spPr>
          <a:xfrm>
            <a:off x="727651" y="2128057"/>
            <a:ext cx="1134279" cy="339365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CA0C4B-B02A-8A9F-F52E-A7C7F0D21FBC}"/>
              </a:ext>
            </a:extLst>
          </p:cNvPr>
          <p:cNvGrpSpPr/>
          <p:nvPr/>
        </p:nvGrpSpPr>
        <p:grpSpPr>
          <a:xfrm>
            <a:off x="5557394" y="3357716"/>
            <a:ext cx="893508" cy="886186"/>
            <a:chOff x="1543403" y="4806022"/>
            <a:chExt cx="1184772" cy="1175063"/>
          </a:xfrm>
          <a:solidFill>
            <a:srgbClr val="E3DFDB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75EA0E-405F-6A26-355B-5F9CB061EE99}"/>
                </a:ext>
              </a:extLst>
            </p:cNvPr>
            <p:cNvSpPr/>
            <p:nvPr/>
          </p:nvSpPr>
          <p:spPr>
            <a:xfrm>
              <a:off x="1729328" y="4978400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BD21ECE-3997-609D-77F1-E5BD0EAC00B7}"/>
                </a:ext>
              </a:extLst>
            </p:cNvPr>
            <p:cNvSpPr/>
            <p:nvPr/>
          </p:nvSpPr>
          <p:spPr>
            <a:xfrm>
              <a:off x="1543403" y="5275943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7652062-A14E-72B6-EA34-78F62E918EAE}"/>
                </a:ext>
              </a:extLst>
            </p:cNvPr>
            <p:cNvSpPr/>
            <p:nvPr/>
          </p:nvSpPr>
          <p:spPr>
            <a:xfrm>
              <a:off x="2019194" y="51380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57CC1C-A734-1282-9A57-241AA801E02B}"/>
                </a:ext>
              </a:extLst>
            </p:cNvPr>
            <p:cNvSpPr/>
            <p:nvPr/>
          </p:nvSpPr>
          <p:spPr>
            <a:xfrm>
              <a:off x="1822074" y="5454486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01D2C36-2D35-838E-BEFB-363F65157D52}"/>
                </a:ext>
              </a:extLst>
            </p:cNvPr>
            <p:cNvSpPr/>
            <p:nvPr/>
          </p:nvSpPr>
          <p:spPr>
            <a:xfrm>
              <a:off x="2374581" y="51380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A3A3688-4A20-9EBB-78A6-0088CD26916B}"/>
                </a:ext>
              </a:extLst>
            </p:cNvPr>
            <p:cNvSpPr/>
            <p:nvPr/>
          </p:nvSpPr>
          <p:spPr>
            <a:xfrm>
              <a:off x="2211531" y="5466896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431C003-2DC4-BE8C-6D08-E7BA9BB110C6}"/>
                </a:ext>
              </a:extLst>
            </p:cNvPr>
            <p:cNvSpPr/>
            <p:nvPr/>
          </p:nvSpPr>
          <p:spPr>
            <a:xfrm>
              <a:off x="1654192" y="5759143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F365E21-FCD1-42EE-A8EB-166855C7BF0C}"/>
                </a:ext>
              </a:extLst>
            </p:cNvPr>
            <p:cNvSpPr/>
            <p:nvPr/>
          </p:nvSpPr>
          <p:spPr>
            <a:xfrm>
              <a:off x="2109264" y="4806022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FC0C9E-3A46-85AA-95C4-FB913944D1E8}"/>
                </a:ext>
              </a:extLst>
            </p:cNvPr>
            <p:cNvSpPr/>
            <p:nvPr/>
          </p:nvSpPr>
          <p:spPr>
            <a:xfrm>
              <a:off x="2380113" y="57488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B50AC92-A148-9952-60A4-7730D0D5C26E}"/>
                </a:ext>
              </a:extLst>
            </p:cNvPr>
            <p:cNvSpPr/>
            <p:nvPr/>
          </p:nvSpPr>
          <p:spPr>
            <a:xfrm>
              <a:off x="2034128" y="5821428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F5DFB45-A58C-BB66-D107-F33247ECE31D}"/>
                </a:ext>
              </a:extLst>
            </p:cNvPr>
            <p:cNvSpPr/>
            <p:nvPr/>
          </p:nvSpPr>
          <p:spPr>
            <a:xfrm>
              <a:off x="2577903" y="5428342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90AF0A-2096-CF58-0765-03D0AD74CF78}"/>
              </a:ext>
            </a:extLst>
          </p:cNvPr>
          <p:cNvGrpSpPr/>
          <p:nvPr/>
        </p:nvGrpSpPr>
        <p:grpSpPr>
          <a:xfrm flipH="1">
            <a:off x="6125626" y="4068765"/>
            <a:ext cx="893508" cy="886186"/>
            <a:chOff x="1543403" y="4806022"/>
            <a:chExt cx="1184772" cy="1175063"/>
          </a:xfrm>
          <a:solidFill>
            <a:srgbClr val="E3DFDB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734E2D-37CF-8493-E120-B655FEB30F18}"/>
                </a:ext>
              </a:extLst>
            </p:cNvPr>
            <p:cNvSpPr/>
            <p:nvPr/>
          </p:nvSpPr>
          <p:spPr>
            <a:xfrm>
              <a:off x="1729328" y="4978400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90BBA66-9E24-61A5-6AF5-42FBCD3A0CC1}"/>
                </a:ext>
              </a:extLst>
            </p:cNvPr>
            <p:cNvSpPr/>
            <p:nvPr/>
          </p:nvSpPr>
          <p:spPr>
            <a:xfrm>
              <a:off x="1543403" y="5275943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7C4B4E7-E02E-2722-836C-DF6C3CBDAC06}"/>
                </a:ext>
              </a:extLst>
            </p:cNvPr>
            <p:cNvSpPr/>
            <p:nvPr/>
          </p:nvSpPr>
          <p:spPr>
            <a:xfrm>
              <a:off x="2019194" y="51380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32A9384-F62E-B2C3-E535-8E70221F60F5}"/>
                </a:ext>
              </a:extLst>
            </p:cNvPr>
            <p:cNvSpPr/>
            <p:nvPr/>
          </p:nvSpPr>
          <p:spPr>
            <a:xfrm>
              <a:off x="1822074" y="5454486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ABEAD73-18F3-A7D6-EA12-823E771545E4}"/>
                </a:ext>
              </a:extLst>
            </p:cNvPr>
            <p:cNvSpPr/>
            <p:nvPr/>
          </p:nvSpPr>
          <p:spPr>
            <a:xfrm>
              <a:off x="2374581" y="51380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6F554E6-2F9A-B62E-2AD8-7235E6F6B2EC}"/>
                </a:ext>
              </a:extLst>
            </p:cNvPr>
            <p:cNvSpPr/>
            <p:nvPr/>
          </p:nvSpPr>
          <p:spPr>
            <a:xfrm>
              <a:off x="2211531" y="5466896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3683015-CD4E-4C11-7EF0-DAA84325698A}"/>
                </a:ext>
              </a:extLst>
            </p:cNvPr>
            <p:cNvSpPr/>
            <p:nvPr/>
          </p:nvSpPr>
          <p:spPr>
            <a:xfrm>
              <a:off x="1654192" y="5759143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279FB1-D69A-2F6C-BEF7-D98E62DA9485}"/>
                </a:ext>
              </a:extLst>
            </p:cNvPr>
            <p:cNvSpPr/>
            <p:nvPr/>
          </p:nvSpPr>
          <p:spPr>
            <a:xfrm>
              <a:off x="2109264" y="4806022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A378CC1-8A4A-07AF-877A-F2B4798520EB}"/>
                </a:ext>
              </a:extLst>
            </p:cNvPr>
            <p:cNvSpPr/>
            <p:nvPr/>
          </p:nvSpPr>
          <p:spPr>
            <a:xfrm>
              <a:off x="2380113" y="57488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0BB2200-4693-A04F-AB53-C188257F2B9B}"/>
                </a:ext>
              </a:extLst>
            </p:cNvPr>
            <p:cNvSpPr/>
            <p:nvPr/>
          </p:nvSpPr>
          <p:spPr>
            <a:xfrm>
              <a:off x="2034128" y="5821428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DAA64DB-C3BF-3629-6703-DA0EC162BD5F}"/>
                </a:ext>
              </a:extLst>
            </p:cNvPr>
            <p:cNvSpPr/>
            <p:nvPr/>
          </p:nvSpPr>
          <p:spPr>
            <a:xfrm>
              <a:off x="2577903" y="5428342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87C995-20B8-C5EC-6D33-A2813FB83131}"/>
              </a:ext>
            </a:extLst>
          </p:cNvPr>
          <p:cNvGrpSpPr/>
          <p:nvPr/>
        </p:nvGrpSpPr>
        <p:grpSpPr>
          <a:xfrm flipV="1">
            <a:off x="5247770" y="3992411"/>
            <a:ext cx="1089804" cy="1186037"/>
            <a:chOff x="1654192" y="4861139"/>
            <a:chExt cx="1445055" cy="1572659"/>
          </a:xfrm>
          <a:solidFill>
            <a:srgbClr val="E3DFDB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49D40C0-5ECE-1979-A56B-0700AA5FF708}"/>
                </a:ext>
              </a:extLst>
            </p:cNvPr>
            <p:cNvSpPr/>
            <p:nvPr/>
          </p:nvSpPr>
          <p:spPr>
            <a:xfrm>
              <a:off x="2948975" y="4861139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760AD94-E077-DFBE-65B4-A2A9D96344FE}"/>
                </a:ext>
              </a:extLst>
            </p:cNvPr>
            <p:cNvSpPr/>
            <p:nvPr/>
          </p:nvSpPr>
          <p:spPr>
            <a:xfrm>
              <a:off x="1814254" y="6274141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9B7E6D2-A11F-29AE-3EC4-A635CD6C4ABD}"/>
                </a:ext>
              </a:extLst>
            </p:cNvPr>
            <p:cNvSpPr/>
            <p:nvPr/>
          </p:nvSpPr>
          <p:spPr>
            <a:xfrm>
              <a:off x="2019194" y="51380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932A819-57B6-9A9D-33FF-C728B8D02FE9}"/>
                </a:ext>
              </a:extLst>
            </p:cNvPr>
            <p:cNvSpPr/>
            <p:nvPr/>
          </p:nvSpPr>
          <p:spPr>
            <a:xfrm>
              <a:off x="1822074" y="5454486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D04631-6E4E-000C-AE8A-2EB2F78630A7}"/>
                </a:ext>
              </a:extLst>
            </p:cNvPr>
            <p:cNvSpPr/>
            <p:nvPr/>
          </p:nvSpPr>
          <p:spPr>
            <a:xfrm>
              <a:off x="2374581" y="51380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815A82-FE3E-580E-8787-3DFF3AA01BAC}"/>
                </a:ext>
              </a:extLst>
            </p:cNvPr>
            <p:cNvSpPr/>
            <p:nvPr/>
          </p:nvSpPr>
          <p:spPr>
            <a:xfrm>
              <a:off x="2211531" y="5466896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C9C99F-C109-3645-396F-6E5586CD74A3}"/>
                </a:ext>
              </a:extLst>
            </p:cNvPr>
            <p:cNvSpPr/>
            <p:nvPr/>
          </p:nvSpPr>
          <p:spPr>
            <a:xfrm>
              <a:off x="1654192" y="5759143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6E3938D-C1CF-F3B0-72D9-7B2BE01BDD7C}"/>
                </a:ext>
              </a:extLst>
            </p:cNvPr>
            <p:cNvSpPr/>
            <p:nvPr/>
          </p:nvSpPr>
          <p:spPr>
            <a:xfrm>
              <a:off x="2667937" y="5049972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10552F3-D2DE-55D0-C418-9239C1CD146A}"/>
                </a:ext>
              </a:extLst>
            </p:cNvPr>
            <p:cNvSpPr/>
            <p:nvPr/>
          </p:nvSpPr>
          <p:spPr>
            <a:xfrm>
              <a:off x="2380113" y="5748857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EB6F7F1-4765-77B6-C715-65903BCC506B}"/>
                </a:ext>
              </a:extLst>
            </p:cNvPr>
            <p:cNvSpPr/>
            <p:nvPr/>
          </p:nvSpPr>
          <p:spPr>
            <a:xfrm>
              <a:off x="2034128" y="5821428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D9F018-CA5E-E949-54E3-0CEF8613EAD8}"/>
                </a:ext>
              </a:extLst>
            </p:cNvPr>
            <p:cNvSpPr/>
            <p:nvPr/>
          </p:nvSpPr>
          <p:spPr>
            <a:xfrm>
              <a:off x="2577903" y="5428342"/>
              <a:ext cx="150272" cy="159657"/>
            </a:xfrm>
            <a:prstGeom prst="ellipse">
              <a:avLst/>
            </a:prstGeom>
            <a:grpFill/>
            <a:ln>
              <a:solidFill>
                <a:srgbClr val="E3DFD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4D58A27F-AC02-9C1D-5071-2371AB549BAE}"/>
              </a:ext>
            </a:extLst>
          </p:cNvPr>
          <p:cNvSpPr/>
          <p:nvPr/>
        </p:nvSpPr>
        <p:spPr>
          <a:xfrm>
            <a:off x="6450903" y="5079370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7552AF-3999-72A1-D039-4705480C8F7F}"/>
              </a:ext>
            </a:extLst>
          </p:cNvPr>
          <p:cNvSpPr/>
          <p:nvPr/>
        </p:nvSpPr>
        <p:spPr>
          <a:xfrm>
            <a:off x="6695642" y="3502293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BDFE38-5C91-6272-0790-A5925549C3BD}"/>
              </a:ext>
            </a:extLst>
          </p:cNvPr>
          <p:cNvSpPr/>
          <p:nvPr/>
        </p:nvSpPr>
        <p:spPr>
          <a:xfrm>
            <a:off x="5353656" y="3700420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4760D2-9DAA-97F7-B9FC-F46277F05CFF}"/>
              </a:ext>
            </a:extLst>
          </p:cNvPr>
          <p:cNvSpPr/>
          <p:nvPr/>
        </p:nvSpPr>
        <p:spPr>
          <a:xfrm>
            <a:off x="6752307" y="3970691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A35116-9299-A81C-B39E-CCFAA5FDF60E}"/>
              </a:ext>
            </a:extLst>
          </p:cNvPr>
          <p:cNvSpPr/>
          <p:nvPr/>
        </p:nvSpPr>
        <p:spPr>
          <a:xfrm>
            <a:off x="6056159" y="4316005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9C27B8-013B-4B80-718B-3B811EF8F393}"/>
              </a:ext>
            </a:extLst>
          </p:cNvPr>
          <p:cNvSpPr/>
          <p:nvPr/>
        </p:nvSpPr>
        <p:spPr>
          <a:xfrm>
            <a:off x="6905805" y="3802106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67188B-29B2-CB70-BD56-899E22C1BE5A}"/>
              </a:ext>
            </a:extLst>
          </p:cNvPr>
          <p:cNvSpPr/>
          <p:nvPr/>
        </p:nvSpPr>
        <p:spPr>
          <a:xfrm>
            <a:off x="6297565" y="3351040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6BFC4D-AF74-2D41-9526-125E1BCB3C50}"/>
              </a:ext>
            </a:extLst>
          </p:cNvPr>
          <p:cNvSpPr/>
          <p:nvPr/>
        </p:nvSpPr>
        <p:spPr>
          <a:xfrm>
            <a:off x="5859553" y="5079370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F04729-60FA-4847-243A-CFA965212EBA}"/>
              </a:ext>
            </a:extLst>
          </p:cNvPr>
          <p:cNvSpPr/>
          <p:nvPr/>
        </p:nvSpPr>
        <p:spPr>
          <a:xfrm>
            <a:off x="6611842" y="3766841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2EEA0C-5413-EC7F-C321-86956A9DC48E}"/>
              </a:ext>
            </a:extLst>
          </p:cNvPr>
          <p:cNvSpPr/>
          <p:nvPr/>
        </p:nvSpPr>
        <p:spPr>
          <a:xfrm>
            <a:off x="6464775" y="3551404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23D5F4-D08C-844A-FED3-110B436C82F5}"/>
              </a:ext>
            </a:extLst>
          </p:cNvPr>
          <p:cNvSpPr/>
          <p:nvPr/>
        </p:nvSpPr>
        <p:spPr>
          <a:xfrm>
            <a:off x="7015464" y="4099485"/>
            <a:ext cx="113329" cy="120407"/>
          </a:xfrm>
          <a:prstGeom prst="ellipse">
            <a:avLst/>
          </a:prstGeom>
          <a:solidFill>
            <a:srgbClr val="E3DFDB"/>
          </a:solidFill>
          <a:ln>
            <a:solidFill>
              <a:srgbClr val="E3DF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60" name="Donut 123">
            <a:extLst>
              <a:ext uri="{FF2B5EF4-FFF2-40B4-BE49-F238E27FC236}">
                <a16:creationId xmlns:a16="http://schemas.microsoft.com/office/drawing/2014/main" id="{B31F05BE-CF16-4D44-CC08-61F29491930A}"/>
              </a:ext>
            </a:extLst>
          </p:cNvPr>
          <p:cNvSpPr/>
          <p:nvPr/>
        </p:nvSpPr>
        <p:spPr>
          <a:xfrm rot="19558471">
            <a:off x="4983216" y="3113133"/>
            <a:ext cx="2339625" cy="2339624"/>
          </a:xfrm>
          <a:prstGeom prst="donut">
            <a:avLst>
              <a:gd name="adj" fmla="val 5184"/>
            </a:avLst>
          </a:prstGeom>
          <a:gradFill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80000">
                <a:sysClr val="window" lastClr="FFFFFF">
                  <a:lumMod val="75000"/>
                </a:sysClr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F99B27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D3AFE5F-C70C-B103-D634-D3E09497E196}"/>
              </a:ext>
            </a:extLst>
          </p:cNvPr>
          <p:cNvSpPr txBox="1"/>
          <p:nvPr/>
        </p:nvSpPr>
        <p:spPr>
          <a:xfrm>
            <a:off x="1241158" y="2050330"/>
            <a:ext cx="4967267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Interpret: </a:t>
            </a:r>
            <a:r>
              <a: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explain what data, observations or models show.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741225-4121-1A51-AD9D-231B4BE13F0E}"/>
              </a:ext>
            </a:extLst>
          </p:cNvPr>
          <p:cNvSpPr txBox="1"/>
          <p:nvPr/>
        </p:nvSpPr>
        <p:spPr>
          <a:xfrm>
            <a:off x="1241158" y="2516737"/>
            <a:ext cx="4967267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b="1" dirty="0">
                <a:solidFill>
                  <a:srgbClr val="181818"/>
                </a:solidFill>
                <a:latin typeface="Calibri" panose="020F0502020204030204"/>
                <a:cs typeface="Arial" charset="0"/>
              </a:rPr>
              <a:t>Model: </a:t>
            </a:r>
            <a:r>
              <a:rPr lang="en-AU" sz="2400" dirty="0">
                <a:solidFill>
                  <a:srgbClr val="181818"/>
                </a:solidFill>
                <a:latin typeface="Calibri" panose="020F0502020204030204"/>
                <a:cs typeface="Arial" charset="0"/>
              </a:rPr>
              <a:t>to create or use something to represent and explain.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9" grpId="0" animBg="1"/>
      <p:bldP spid="6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416B0C-47E7-6CD4-FBF9-E1813BAC86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023" y="4683343"/>
            <a:ext cx="1425425" cy="1546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D7FE0-0989-2058-8FA4-D587525A49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0949" y="3930341"/>
            <a:ext cx="4158875" cy="1994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685BE-4A1F-AEF8-1AF5-EC068AD36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72" y="-98464"/>
            <a:ext cx="6620256" cy="6620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1BFF5-6AED-D706-D0C0-93FE555D6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72" y="-98464"/>
            <a:ext cx="7034227" cy="7034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49513D-9F8F-98F6-F10E-AA525FC2D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927" y="-89937"/>
            <a:ext cx="7086115" cy="7086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EAE34-336F-C664-F8C4-9A05F1899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926" y="-124408"/>
            <a:ext cx="7086115" cy="708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3F819-8C05-DAE4-DEED-E0337AC48B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364" y="1138521"/>
            <a:ext cx="5383272" cy="5383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92019E-0B9A-4A9F-1A4F-BB1F49B90A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09" y="1147047"/>
            <a:ext cx="5383272" cy="53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4382E-BF8A-8F39-0D61-9438D7D972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 dirty="0"/>
              <a:t>Matter Has Mass and Takes Up Space</a:t>
            </a:r>
          </a:p>
        </p:txBody>
      </p:sp>
      <p:pic>
        <p:nvPicPr>
          <p:cNvPr id="7" name="Picture 6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97E792CC-0143-84B3-C514-F43CDEA69D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DE73573-860B-2A32-85D9-0B829D9E2CF4}"/>
              </a:ext>
            </a:extLst>
          </p:cNvPr>
          <p:cNvGrpSpPr/>
          <p:nvPr/>
        </p:nvGrpSpPr>
        <p:grpSpPr>
          <a:xfrm>
            <a:off x="753733" y="1152955"/>
            <a:ext cx="7382129" cy="4571140"/>
            <a:chOff x="753733" y="1152955"/>
            <a:chExt cx="7382129" cy="4571140"/>
          </a:xfrm>
        </p:grpSpPr>
        <p:pic>
          <p:nvPicPr>
            <p:cNvPr id="45" name="Picture 44" descr="A blue and green scale with yellow baskets&#10;&#10;AI-generated content may be incorrect.">
              <a:extLst>
                <a:ext uri="{FF2B5EF4-FFF2-40B4-BE49-F238E27FC236}">
                  <a16:creationId xmlns:a16="http://schemas.microsoft.com/office/drawing/2014/main" id="{F9826382-E748-D297-3097-F2DBAD87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733" y="1152955"/>
              <a:ext cx="7382129" cy="4571140"/>
            </a:xfrm>
            <a:prstGeom prst="rect">
              <a:avLst/>
            </a:prstGeom>
          </p:spPr>
        </p:pic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CB1153C3-682A-87FE-C80A-0600E3E609C9}"/>
                </a:ext>
              </a:extLst>
            </p:cNvPr>
            <p:cNvSpPr/>
            <p:nvPr/>
          </p:nvSpPr>
          <p:spPr>
            <a:xfrm rot="10800000">
              <a:off x="6249402" y="4000736"/>
              <a:ext cx="1519166" cy="628414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3780" r="14028"/>
              </a:stretch>
            </a:blipFill>
          </p:spPr>
          <p:txBody>
            <a:bodyPr/>
            <a:lstStyle/>
            <a:p>
              <a:endParaRPr lang="en-AU" sz="2250" noProof="0"/>
            </a:p>
          </p:txBody>
        </p:sp>
      </p:grpSp>
      <p:pic>
        <p:nvPicPr>
          <p:cNvPr id="38" name="Picture 37" descr="A blue and green scale with yellow baskets&#10;&#10;AI-generated content may be incorrect.">
            <a:extLst>
              <a:ext uri="{FF2B5EF4-FFF2-40B4-BE49-F238E27FC236}">
                <a16:creationId xmlns:a16="http://schemas.microsoft.com/office/drawing/2014/main" id="{90E9405F-3AC9-B917-E33B-EEBC3E922D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88" y="1503411"/>
            <a:ext cx="7108094" cy="4203159"/>
          </a:xfrm>
          <a:prstGeom prst="rect">
            <a:avLst/>
          </a:prstGeom>
        </p:spPr>
      </p:pic>
      <p:sp>
        <p:nvSpPr>
          <p:cNvPr id="43" name="Freeform 8">
            <a:extLst>
              <a:ext uri="{FF2B5EF4-FFF2-40B4-BE49-F238E27FC236}">
                <a16:creationId xmlns:a16="http://schemas.microsoft.com/office/drawing/2014/main" id="{99E9B76B-AB5F-A57D-9B5D-6A940B358D8B}"/>
              </a:ext>
            </a:extLst>
          </p:cNvPr>
          <p:cNvSpPr/>
          <p:nvPr/>
        </p:nvSpPr>
        <p:spPr>
          <a:xfrm rot="10800000">
            <a:off x="6433049" y="3568165"/>
            <a:ext cx="1519166" cy="62841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3780" r="14028"/>
            </a:stretch>
          </a:blipFill>
        </p:spPr>
        <p:txBody>
          <a:bodyPr/>
          <a:lstStyle/>
          <a:p>
            <a:endParaRPr lang="en-AU" sz="2250" noProof="0"/>
          </a:p>
        </p:txBody>
      </p:sp>
      <p:pic>
        <p:nvPicPr>
          <p:cNvPr id="42" name="Picture 8" descr="Generated image">
            <a:extLst>
              <a:ext uri="{FF2B5EF4-FFF2-40B4-BE49-F238E27FC236}">
                <a16:creationId xmlns:a16="http://schemas.microsoft.com/office/drawing/2014/main" id="{8CE4FFE8-B0E0-CDC7-805A-D011BDB3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 r="-3394"/>
          <a:stretch>
            <a:fillRect/>
          </a:stretch>
        </p:blipFill>
        <p:spPr bwMode="auto">
          <a:xfrm flipH="1">
            <a:off x="6249402" y="2900548"/>
            <a:ext cx="2000180" cy="13068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5DD68A9-65DE-00EC-8841-8353B0AC4864}"/>
              </a:ext>
            </a:extLst>
          </p:cNvPr>
          <p:cNvGrpSpPr/>
          <p:nvPr/>
        </p:nvGrpSpPr>
        <p:grpSpPr>
          <a:xfrm flipH="1">
            <a:off x="-2505632" y="3658246"/>
            <a:ext cx="6992425" cy="3359230"/>
            <a:chOff x="4610876" y="3984315"/>
            <a:chExt cx="6992425" cy="335923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E411BD23-D1D8-8985-4977-119054442862}"/>
                </a:ext>
              </a:extLst>
            </p:cNvPr>
            <p:cNvSpPr/>
            <p:nvPr/>
          </p:nvSpPr>
          <p:spPr>
            <a:xfrm rot="10592119">
              <a:off x="4610876" y="4809809"/>
              <a:ext cx="1538160" cy="1019031"/>
            </a:xfrm>
            <a:custGeom>
              <a:avLst/>
              <a:gdLst/>
              <a:ahLst/>
              <a:cxnLst/>
              <a:rect l="l" t="t" r="r" b="b"/>
              <a:pathLst>
                <a:path w="8290560" h="5492496">
                  <a:moveTo>
                    <a:pt x="0" y="0"/>
                  </a:moveTo>
                  <a:lnTo>
                    <a:pt x="8290560" y="0"/>
                  </a:lnTo>
                  <a:lnTo>
                    <a:pt x="8290560" y="5492496"/>
                  </a:lnTo>
                  <a:lnTo>
                    <a:pt x="0" y="5492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250" noProof="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04ABFB-C1D7-4D79-09CA-6D65E5825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631336" y="3984315"/>
              <a:ext cx="5971965" cy="33592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F94F6D-7420-6B2F-BBE6-9F1714018F7D}"/>
              </a:ext>
            </a:extLst>
          </p:cNvPr>
          <p:cNvGrpSpPr/>
          <p:nvPr/>
        </p:nvGrpSpPr>
        <p:grpSpPr>
          <a:xfrm>
            <a:off x="4270734" y="3729397"/>
            <a:ext cx="7190604" cy="3359230"/>
            <a:chOff x="4260297" y="3831915"/>
            <a:chExt cx="7190604" cy="3359230"/>
          </a:xfrm>
        </p:grpSpPr>
        <p:pic>
          <p:nvPicPr>
            <p:cNvPr id="12" name="Picture 8" descr="Generated image">
              <a:extLst>
                <a:ext uri="{FF2B5EF4-FFF2-40B4-BE49-F238E27FC236}">
                  <a16:creationId xmlns:a16="http://schemas.microsoft.com/office/drawing/2014/main" id="{F5568B03-FC35-CA78-327E-81E727D6A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0297" y="4199665"/>
              <a:ext cx="1934519" cy="193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6B04E6-0DA9-04F5-0EC8-D4675AD1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478936" y="3831915"/>
              <a:ext cx="5971965" cy="3359230"/>
            </a:xfrm>
            <a:prstGeom prst="rect">
              <a:avLst/>
            </a:prstGeom>
          </p:spPr>
        </p:pic>
      </p:grpSp>
      <p:pic>
        <p:nvPicPr>
          <p:cNvPr id="168" name="Picture 167">
            <a:extLst>
              <a:ext uri="{FF2B5EF4-FFF2-40B4-BE49-F238E27FC236}">
                <a16:creationId xmlns:a16="http://schemas.microsoft.com/office/drawing/2014/main" id="{9D7C7B3E-2FBA-E185-3F15-684B32F9C7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2631" y="2166406"/>
            <a:ext cx="5971965" cy="335923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C742246-8C77-1FB5-5DEB-E5B78EE68B71}"/>
              </a:ext>
            </a:extLst>
          </p:cNvPr>
          <p:cNvGrpSpPr/>
          <p:nvPr/>
        </p:nvGrpSpPr>
        <p:grpSpPr>
          <a:xfrm rot="16200000">
            <a:off x="4486586" y="2497860"/>
            <a:ext cx="5587506" cy="1862279"/>
            <a:chOff x="1031182" y="6044020"/>
            <a:chExt cx="8112818" cy="270395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EA9DDBAD-AC31-B508-B041-F5E6303B6FFA}"/>
                </a:ext>
              </a:extLst>
            </p:cNvPr>
            <p:cNvSpPr/>
            <p:nvPr/>
          </p:nvSpPr>
          <p:spPr>
            <a:xfrm>
              <a:off x="6229995" y="6967939"/>
              <a:ext cx="2914005" cy="723037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C4E9611F-D85F-316E-B6DA-166A7903B559}"/>
                </a:ext>
              </a:extLst>
            </p:cNvPr>
            <p:cNvSpPr/>
            <p:nvPr/>
          </p:nvSpPr>
          <p:spPr>
            <a:xfrm rot="5400000">
              <a:off x="2443041" y="4632161"/>
              <a:ext cx="2703950" cy="5527667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2769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D9D9D9"/>
      </a:accent2>
      <a:accent3>
        <a:srgbClr val="F99B27"/>
      </a:accent3>
      <a:accent4>
        <a:srgbClr val="FCB326"/>
      </a:accent4>
      <a:accent5>
        <a:srgbClr val="FAA23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 xsi:nil="true"/>
    <_Revision xmlns="http://schemas.microsoft.com/sharepoint/v3/fields" xsi:nil="true"/>
    <TaxCatchAll xmlns="f315eb64-a02b-4bd5-a84c-38ab918c4ccd" xsi:nil="true"/>
    <Review_x0020_History xmlns="d63ea73a-d7e6-4e3a-bf41-d78273581467" xsi:nil="true"/>
    <SharedWithUsers xmlns="f315eb64-a02b-4bd5-a84c-38ab918c4ccd">
      <UserInfo>
        <DisplayName/>
        <AccountId xsi:nil="true"/>
        <AccountType/>
      </UserInfo>
    </SharedWithUsers>
    <_dlc_DocId xmlns="f315eb64-a02b-4bd5-a84c-38ab918c4ccd">3KN27SNVY5CS-90160594-431409</_dlc_DocId>
    <_dlc_DocIdUrl xmlns="f315eb64-a02b-4bd5-a84c-38ab918c4ccd">
      <Url>https://ggsaus.sharepoint.com/sites/Curriculum/_layouts/15/DocIdRedir.aspx?ID=3KN27SNVY5CS-90160594-431409</Url>
      <Description>3KN27SNVY5CS-90160594-431409</Description>
    </_dlc_DocIdUrl>
  </documentManagement>
</p:properties>
</file>

<file path=customXml/itemProps1.xml><?xml version="1.0" encoding="utf-8"?>
<ds:datastoreItem xmlns:ds="http://schemas.openxmlformats.org/officeDocument/2006/customXml" ds:itemID="{CBBD50BF-A334-48F1-9CF9-DA574CAE5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879368-AB85-41DF-B1AF-3011E722481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FC68FEA-AFEC-4D81-8993-D2743A55136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F9FF758-1108-4171-8A52-7E236646B551}">
  <ds:schemaRefs>
    <ds:schemaRef ds:uri="f315eb64-a02b-4bd5-a84c-38ab918c4ccd"/>
    <ds:schemaRef ds:uri="d63ea73a-d7e6-4e3a-bf41-d78273581467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1125</TotalTime>
  <Words>1043</Words>
  <Application>Microsoft Office PowerPoint</Application>
  <PresentationFormat>On-screen Show (4:3)</PresentationFormat>
  <Paragraphs>252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Dreaming Outloud Pro</vt:lpstr>
      <vt:lpstr>Arial</vt:lpstr>
      <vt:lpstr>QLD Beginner GT Yr 1-3</vt:lpstr>
      <vt:lpstr>Times New Roman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Ricky</dc:creator>
  <cp:lastModifiedBy>Ricky  Orcine</cp:lastModifiedBy>
  <cp:revision>2</cp:revision>
  <dcterms:created xsi:type="dcterms:W3CDTF">2025-09-27T06:41:47Z</dcterms:created>
  <dcterms:modified xsi:type="dcterms:W3CDTF">2026-05-24T05:40:49Z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145000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dlc_DocIdItemGuid">
    <vt:lpwstr>a2595f4c-f88e-47d1-8398-eac464cdc961</vt:lpwstr>
  </property>
  <property fmtid="{D5CDD505-2E9C-101B-9397-08002B2CF9AE}" pid="8" name="MediaServiceImageTags">
    <vt:lpwstr/>
  </property>
</Properties>
</file>