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  <p:sldMasterId id="2147486412" r:id="rId6"/>
    <p:sldMasterId id="2147486428" r:id="rId7"/>
    <p:sldMasterId id="2147486455" r:id="rId8"/>
  </p:sldMasterIdLst>
  <p:notesMasterIdLst>
    <p:notesMasterId r:id="rId41"/>
  </p:notesMasterIdLst>
  <p:handoutMasterIdLst>
    <p:handoutMasterId r:id="rId42"/>
  </p:handoutMasterIdLst>
  <p:sldIdLst>
    <p:sldId id="276" r:id="rId9"/>
    <p:sldId id="262" r:id="rId10"/>
    <p:sldId id="259" r:id="rId11"/>
    <p:sldId id="261" r:id="rId12"/>
    <p:sldId id="2156" r:id="rId13"/>
    <p:sldId id="2157" r:id="rId14"/>
    <p:sldId id="2158" r:id="rId15"/>
    <p:sldId id="2155" r:id="rId16"/>
    <p:sldId id="2159" r:id="rId17"/>
    <p:sldId id="2171" r:id="rId18"/>
    <p:sldId id="2173" r:id="rId19"/>
    <p:sldId id="2174" r:id="rId20"/>
    <p:sldId id="263" r:id="rId21"/>
    <p:sldId id="2154" r:id="rId22"/>
    <p:sldId id="1952" r:id="rId23"/>
    <p:sldId id="2176" r:id="rId24"/>
    <p:sldId id="2182" r:id="rId25"/>
    <p:sldId id="2180" r:id="rId26"/>
    <p:sldId id="2161" r:id="rId27"/>
    <p:sldId id="364" r:id="rId28"/>
    <p:sldId id="1945" r:id="rId29"/>
    <p:sldId id="2165" r:id="rId30"/>
    <p:sldId id="2181" r:id="rId31"/>
    <p:sldId id="2166" r:id="rId32"/>
    <p:sldId id="1920" r:id="rId33"/>
    <p:sldId id="2169" r:id="rId34"/>
    <p:sldId id="2170" r:id="rId35"/>
    <p:sldId id="272" r:id="rId36"/>
    <p:sldId id="2172" r:id="rId37"/>
    <p:sldId id="2139" r:id="rId38"/>
    <p:sldId id="274" r:id="rId39"/>
    <p:sldId id="275" r:id="rId40"/>
  </p:sldIdLst>
  <p:sldSz cx="9144000" cy="6858000" type="screen4x3"/>
  <p:notesSz cx="9939338" cy="68072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07C3D7"/>
    <a:srgbClr val="7CF0FC"/>
    <a:srgbClr val="B1F6FD"/>
    <a:srgbClr val="96F2FC"/>
    <a:srgbClr val="8EF2FC"/>
    <a:srgbClr val="A1F4FD"/>
    <a:srgbClr val="023E44"/>
    <a:srgbClr val="022F34"/>
    <a:srgbClr val="012C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21CF1-891C-4B4F-BC51-A7E9C66819E2}" v="29" dt="2026-06-10T19:02:48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601" autoAdjust="0"/>
    <p:restoredTop sz="84235" autoAdjust="0"/>
  </p:normalViewPr>
  <p:slideViewPr>
    <p:cSldViewPr snapToGrid="0">
      <p:cViewPr>
        <p:scale>
          <a:sx n="35" d="100"/>
          <a:sy n="35" d="100"/>
        </p:scale>
        <p:origin x="1170" y="894"/>
      </p:cViewPr>
      <p:guideLst>
        <p:guide orient="horz" pos="527"/>
        <p:guide pos="272"/>
        <p:guide pos="2880"/>
        <p:guide pos="5465"/>
        <p:guide orient="horz" pos="397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nnett" userId="a878a5d4-89bf-4f61-b999-31e96cd05c98" providerId="ADAL" clId="{CAF369FA-829B-40D8-BD2A-4EF96B6D10D6}"/>
    <pc:docChg chg="undo custSel addSld delSld modSld sldOrd addMainMaster delMainMaster modMainMaster">
      <pc:chgData name="Monica Bennett" userId="a878a5d4-89bf-4f61-b999-31e96cd05c98" providerId="ADAL" clId="{CAF369FA-829B-40D8-BD2A-4EF96B6D10D6}" dt="2026-06-10T19:03:14.677" v="20805" actId="1076"/>
      <pc:docMkLst>
        <pc:docMk/>
      </pc:docMkLst>
      <pc:sldChg chg="addSp delSp modSp mod delAnim modAnim">
        <pc:chgData name="Monica Bennett" userId="a878a5d4-89bf-4f61-b999-31e96cd05c98" providerId="ADAL" clId="{CAF369FA-829B-40D8-BD2A-4EF96B6D10D6}" dt="2026-06-10T19:03:14.677" v="20805" actId="1076"/>
        <pc:sldMkLst>
          <pc:docMk/>
          <pc:sldMk cId="3767991090" sldId="2157"/>
        </pc:sldMkLst>
        <pc:spChg chg="mod topLvl">
          <ac:chgData name="Monica Bennett" userId="a878a5d4-89bf-4f61-b999-31e96cd05c98" providerId="ADAL" clId="{CAF369FA-829B-40D8-BD2A-4EF96B6D10D6}" dt="2026-06-10T19:02:43.074" v="20802" actId="164"/>
          <ac:spMkLst>
            <pc:docMk/>
            <pc:sldMk cId="3767991090" sldId="2157"/>
            <ac:spMk id="2" creationId="{E453A293-C304-B276-4772-659E420A8EE8}"/>
          </ac:spMkLst>
        </pc:spChg>
        <pc:spChg chg="mod topLvl">
          <ac:chgData name="Monica Bennett" userId="a878a5d4-89bf-4f61-b999-31e96cd05c98" providerId="ADAL" clId="{CAF369FA-829B-40D8-BD2A-4EF96B6D10D6}" dt="2026-06-10T19:02:43.074" v="20802" actId="164"/>
          <ac:spMkLst>
            <pc:docMk/>
            <pc:sldMk cId="3767991090" sldId="2157"/>
            <ac:spMk id="3" creationId="{F19C1856-F0AB-28D1-1D38-71DD0F85FC63}"/>
          </ac:spMkLst>
        </pc:spChg>
        <pc:spChg chg="mod">
          <ac:chgData name="Monica Bennett" userId="a878a5d4-89bf-4f61-b999-31e96cd05c98" providerId="ADAL" clId="{CAF369FA-829B-40D8-BD2A-4EF96B6D10D6}" dt="2026-06-10T19:01:19.046" v="20793" actId="1076"/>
          <ac:spMkLst>
            <pc:docMk/>
            <pc:sldMk cId="3767991090" sldId="2157"/>
            <ac:spMk id="15" creationId="{8FB8E732-3E48-4042-CDCA-AB337CA61077}"/>
          </ac:spMkLst>
        </pc:spChg>
        <pc:spChg chg="del">
          <ac:chgData name="Monica Bennett" userId="a878a5d4-89bf-4f61-b999-31e96cd05c98" providerId="ADAL" clId="{CAF369FA-829B-40D8-BD2A-4EF96B6D10D6}" dt="2026-06-10T18:53:24.146" v="20750" actId="21"/>
          <ac:spMkLst>
            <pc:docMk/>
            <pc:sldMk cId="3767991090" sldId="2157"/>
            <ac:spMk id="16" creationId="{EFF41CBE-308B-E5BD-0E6B-2C8E0FACACCD}"/>
          </ac:spMkLst>
        </pc:spChg>
        <pc:spChg chg="mod">
          <ac:chgData name="Monica Bennett" userId="a878a5d4-89bf-4f61-b999-31e96cd05c98" providerId="ADAL" clId="{CAF369FA-829B-40D8-BD2A-4EF96B6D10D6}" dt="2026-06-10T19:03:14.677" v="20805" actId="1076"/>
          <ac:spMkLst>
            <pc:docMk/>
            <pc:sldMk cId="3767991090" sldId="2157"/>
            <ac:spMk id="20" creationId="{3CF8DBDC-A31C-6B6B-F953-2AF821D64DC6}"/>
          </ac:spMkLst>
        </pc:spChg>
        <pc:grpChg chg="add mod">
          <ac:chgData name="Monica Bennett" userId="a878a5d4-89bf-4f61-b999-31e96cd05c98" providerId="ADAL" clId="{CAF369FA-829B-40D8-BD2A-4EF96B6D10D6}" dt="2026-06-10T19:02:54.263" v="20804" actId="1076"/>
          <ac:grpSpMkLst>
            <pc:docMk/>
            <pc:sldMk cId="3767991090" sldId="2157"/>
            <ac:grpSpMk id="4" creationId="{7D56A6C6-4082-A597-68FF-A057FF36051D}"/>
          </ac:grpSpMkLst>
        </pc:grpChg>
        <pc:grpChg chg="del mod">
          <ac:chgData name="Monica Bennett" userId="a878a5d4-89bf-4f61-b999-31e96cd05c98" providerId="ADAL" clId="{CAF369FA-829B-40D8-BD2A-4EF96B6D10D6}" dt="2026-06-10T18:53:43.568" v="20755" actId="165"/>
          <ac:grpSpMkLst>
            <pc:docMk/>
            <pc:sldMk cId="3767991090" sldId="2157"/>
            <ac:grpSpMk id="19" creationId="{F9963884-0B78-A543-F41E-3416C86987E5}"/>
          </ac:grpSpMkLst>
        </pc:grpChg>
      </pc:sldChg>
      <pc:sldChg chg="modSp mod">
        <pc:chgData name="Monica Bennett" userId="a878a5d4-89bf-4f61-b999-31e96cd05c98" providerId="ADAL" clId="{CAF369FA-829B-40D8-BD2A-4EF96B6D10D6}" dt="2026-06-10T18:55:19.687" v="20766" actId="167"/>
        <pc:sldMkLst>
          <pc:docMk/>
          <pc:sldMk cId="1193793893" sldId="2158"/>
        </pc:sldMkLst>
        <pc:spChg chg="mod ord">
          <ac:chgData name="Monica Bennett" userId="a878a5d4-89bf-4f61-b999-31e96cd05c98" providerId="ADAL" clId="{CAF369FA-829B-40D8-BD2A-4EF96B6D10D6}" dt="2026-06-10T18:55:08.254" v="20765" actId="167"/>
          <ac:spMkLst>
            <pc:docMk/>
            <pc:sldMk cId="1193793893" sldId="2158"/>
            <ac:spMk id="4" creationId="{9031F3BC-02FC-AE05-D050-05F3DBF3DFAE}"/>
          </ac:spMkLst>
        </pc:spChg>
        <pc:spChg chg="ord">
          <ac:chgData name="Monica Bennett" userId="a878a5d4-89bf-4f61-b999-31e96cd05c98" providerId="ADAL" clId="{CAF369FA-829B-40D8-BD2A-4EF96B6D10D6}" dt="2026-06-10T18:55:19.687" v="20766" actId="167"/>
          <ac:spMkLst>
            <pc:docMk/>
            <pc:sldMk cId="1193793893" sldId="2158"/>
            <ac:spMk id="14" creationId="{CFE0361A-39E9-A0DC-BBB4-09657E3461A7}"/>
          </ac:spMkLst>
        </pc:spChg>
        <pc:grpChg chg="ord">
          <ac:chgData name="Monica Bennett" userId="a878a5d4-89bf-4f61-b999-31e96cd05c98" providerId="ADAL" clId="{CAF369FA-829B-40D8-BD2A-4EF96B6D10D6}" dt="2026-06-10T18:54:47.652" v="20759" actId="167"/>
          <ac:grpSpMkLst>
            <pc:docMk/>
            <pc:sldMk cId="1193793893" sldId="2158"/>
            <ac:grpSpMk id="10" creationId="{DD1EBB8B-A584-D154-E798-33A583570728}"/>
          </ac:grpSpMkLst>
        </pc:grpChg>
      </pc:sldChg>
      <pc:sldChg chg="addSp delSp modSp new mod modNotesTx">
        <pc:chgData name="Monica Bennett" userId="a878a5d4-89bf-4f61-b999-31e96cd05c98" providerId="ADAL" clId="{CAF369FA-829B-40D8-BD2A-4EF96B6D10D6}" dt="2026-05-14T14:51:02.787" v="20748" actId="1076"/>
        <pc:sldMkLst>
          <pc:docMk/>
          <pc:sldMk cId="3889189298" sldId="2159"/>
        </pc:sldMkLst>
        <pc:picChg chg="add mod modCrop">
          <ac:chgData name="Monica Bennett" userId="a878a5d4-89bf-4f61-b999-31e96cd05c98" providerId="ADAL" clId="{CAF369FA-829B-40D8-BD2A-4EF96B6D10D6}" dt="2026-05-14T14:51:02.787" v="20748" actId="1076"/>
          <ac:picMkLst>
            <pc:docMk/>
            <pc:sldMk cId="3889189298" sldId="2159"/>
            <ac:picMk id="2" creationId="{CFFFD188-1357-9A3A-B49D-E243CFB103F0}"/>
          </ac:picMkLst>
        </pc:picChg>
      </pc:sldChg>
      <pc:sldChg chg="delSp modSp mod">
        <pc:chgData name="Monica Bennett" userId="a878a5d4-89bf-4f61-b999-31e96cd05c98" providerId="ADAL" clId="{CAF369FA-829B-40D8-BD2A-4EF96B6D10D6}" dt="2026-06-10T18:55:34.959" v="20768" actId="478"/>
        <pc:sldMkLst>
          <pc:docMk/>
          <pc:sldMk cId="2094338107" sldId="2174"/>
        </pc:sldMkLst>
        <pc:spChg chg="del mod">
          <ac:chgData name="Monica Bennett" userId="a878a5d4-89bf-4f61-b999-31e96cd05c98" providerId="ADAL" clId="{CAF369FA-829B-40D8-BD2A-4EF96B6D10D6}" dt="2026-06-10T18:55:34.959" v="20768" actId="478"/>
          <ac:spMkLst>
            <pc:docMk/>
            <pc:sldMk cId="2094338107" sldId="2174"/>
            <ac:spMk id="4" creationId="{828F2907-521C-4DFE-2D3A-FE251487B8C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4:07:11.960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568 1 24575,'1'30'0,"-2"1"0,0 0 0,-2-1 0,-2 1 0,-10 37 0,-6 1 0,-15 51 0,-99 220 0,105-277 0,17-33 0,-2-1 0,0 0 0,-2-2 0,-1 1 0,-33 37 0,-20 4 43,-35 40-1451,91-89-5418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4:07:14.663"/>
    </inkml:context>
    <inkml:brush xml:id="br0">
      <inkml:brushProperty name="width" value="0.05" units="cm"/>
      <inkml:brushProperty name="height" value="0.05" units="cm"/>
      <inkml:brushProperty name="color" value="#525252"/>
    </inkml:brush>
  </inkml:definitions>
  <inkml:trace contextRef="#ctx0" brushRef="#br0">2 0 24575,'0'55'0,"-2"-22"0,2 0 0,1 0 0,2 0 0,12 53 0,-8-58 0,-3-11 0,0-1 0,2 0 0,13 29 0,-17-40 0,1-1 0,-1 0 0,1 0 0,1 0 0,-1 0 0,1 0 0,-1-1 0,1 1 0,0-1 0,0 0 0,0 0 0,1-1 0,-1 1 0,1-1 0,-1 0 0,1 0 0,7 1 0,22 3-4,0-2 0,1-1-1,-1-2 1,67-6 0,-12 1-1340,-53 3-5482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4:07:1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063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A945-1D5E-D5F0-A2E9-3D743169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BFE58-CD99-8E83-A5D1-E0ABA7FC4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B5BB8-C043-07DD-4466-83848B38E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76536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93A86-637D-8F5B-66E0-7B6540B1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730E1-EF03-4425-5552-4DC6B9640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39A3C-12E5-136C-031A-C5D70CCA3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74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55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623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0688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E4819-156F-2E26-FAF1-6D6E7858F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59620-AC40-36CA-B1CC-737FBF946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D711C-6C45-341E-3475-C8A32086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0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5EB9C-6C82-F776-4A2C-438FDA6A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092F7-673B-41B4-3E10-8D295E0A9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87ACF-B888-7305-BD5A-F8ACD15B9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37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1CF4-4EF0-ABC2-A37E-B4622700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C4EF5-C1C1-13CE-59FD-A005D2B21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72B18-ABEB-DB1B-EADA-37E8CE407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1537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40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6442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762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16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92A71-66A9-5F83-9F7A-870EB3779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9AEAAB-F7DD-A49E-76AC-6FCF1D7B9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D9F25-53A4-6065-672F-5D4499BFF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D946D-D97C-BBB1-A009-5B9E1FE58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30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C668-3B76-27E6-E917-A9DBD36E6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370F5-D081-6841-D6FF-ECBAB7FB5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0A0AE5-068D-4B37-33DE-5B6D16223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2AA4F-92B3-AD37-C1F3-9754114B3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01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EB861-66F1-0CD2-812C-542896CAB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BB44A-F3E4-6DDF-2058-BA1C0D90F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B4644-F147-E96A-6F4F-FB2C15FDA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7AAA7-AD73-DE54-67D7-B2CFAABAA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76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462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5738-A2FA-9D58-7D06-41DF80E43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5A835-3F35-7311-FB88-3E23D9D9D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B88C1D-98B7-B8BC-BC1C-4C3D5F75B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02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DFF1C-6B31-BAF3-9102-D4736520C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3B22F-BBDF-91D5-4282-6E7BDC958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E303F-ABF8-D6E7-0F51-1BA3B3C22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6BFB7-60E4-3139-9050-733EDEBBE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6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4222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00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4246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593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286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7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848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br>
              <a:rPr lang="en-US" i="0" dirty="0"/>
            </a:br>
            <a:endParaRPr lang="en-US" i="0" dirty="0"/>
          </a:p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163609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330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464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47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3903098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765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429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8478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3236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89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6179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376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46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415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8365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363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0CA8A-E44E-6330-4A67-729580276C5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16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0C3EC-F557-BFD8-C17A-3FF5B67DA982}"/>
              </a:ext>
            </a:extLst>
          </p:cNvPr>
          <p:cNvSpPr txBox="1"/>
          <p:nvPr userDrawn="1"/>
        </p:nvSpPr>
        <p:spPr>
          <a:xfrm>
            <a:off x="3705726" y="38741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034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Ar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</p:spTree>
    <p:extLst>
      <p:ext uri="{BB962C8B-B14F-4D97-AF65-F5344CB8AC3E}">
        <p14:creationId xmlns:p14="http://schemas.microsoft.com/office/powerpoint/2010/main" val="3211167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6814026-AAFE-E55A-9778-BCED0E93FF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23187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8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5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86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18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E467B9F9-DB69-39FB-674F-58107F9659D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463241" h="6695243">
                <a:moveTo>
                  <a:pt x="0" y="0"/>
                </a:moveTo>
                <a:lnTo>
                  <a:pt x="9463240" y="0"/>
                </a:lnTo>
                <a:lnTo>
                  <a:pt x="9463240" y="6695242"/>
                </a:lnTo>
                <a:lnTo>
                  <a:pt x="0" y="66952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2862788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B742DE-2CEC-0BA4-A5E0-F7A5F22C971D}"/>
              </a:ext>
            </a:extLst>
          </p:cNvPr>
          <p:cNvSpPr/>
          <p:nvPr userDrawn="1"/>
        </p:nvSpPr>
        <p:spPr>
          <a:xfrm>
            <a:off x="-8" y="0"/>
            <a:ext cx="9144000" cy="6955327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6738" fontAlgn="auto">
              <a:spcBef>
                <a:spcPts val="0"/>
              </a:spcBef>
              <a:spcAft>
                <a:spcPts val="0"/>
              </a:spcAft>
            </a:pPr>
            <a:endParaRPr lang="en-US" sz="1168" i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1746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4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0606BB0-F210-1B35-E878-A1170884B0E7}"/>
              </a:ext>
            </a:extLst>
          </p:cNvPr>
          <p:cNvSpPr/>
          <p:nvPr userDrawn="1"/>
        </p:nvSpPr>
        <p:spPr>
          <a:xfrm>
            <a:off x="-26854" y="182"/>
            <a:ext cx="9170854" cy="6857817"/>
          </a:xfrm>
          <a:custGeom>
            <a:avLst/>
            <a:gdLst/>
            <a:ahLst/>
            <a:cxnLst/>
            <a:rect l="l" t="t" r="r" b="b"/>
            <a:pathLst>
              <a:path w="7820723" h="5894870">
                <a:moveTo>
                  <a:pt x="0" y="0"/>
                </a:moveTo>
                <a:lnTo>
                  <a:pt x="7820723" y="0"/>
                </a:lnTo>
                <a:lnTo>
                  <a:pt x="7820723" y="5894870"/>
                </a:lnTo>
                <a:lnTo>
                  <a:pt x="0" y="58948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0A213C-982F-8A3A-EB35-07A70DB8C1F8}"/>
              </a:ext>
            </a:extLst>
          </p:cNvPr>
          <p:cNvGrpSpPr/>
          <p:nvPr userDrawn="1"/>
        </p:nvGrpSpPr>
        <p:grpSpPr>
          <a:xfrm>
            <a:off x="142875" y="998634"/>
            <a:ext cx="8565709" cy="782177"/>
            <a:chOff x="167264" y="202001"/>
            <a:chExt cx="9136756" cy="834322"/>
          </a:xfrm>
        </p:grpSpPr>
        <p:pic>
          <p:nvPicPr>
            <p:cNvPr id="7" name="Picture 6" descr="A logo of a company&#10;&#10;Description automatically generated">
              <a:extLst>
                <a:ext uri="{FF2B5EF4-FFF2-40B4-BE49-F238E27FC236}">
                  <a16:creationId xmlns:a16="http://schemas.microsoft.com/office/drawing/2014/main" id="{985615D7-0443-5C64-31D8-188ED4B6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64" y="202001"/>
              <a:ext cx="2590800" cy="606181"/>
            </a:xfrm>
            <a:prstGeom prst="rect">
              <a:avLst/>
            </a:prstGeom>
          </p:spPr>
        </p:pic>
        <p:pic>
          <p:nvPicPr>
            <p:cNvPr id="8" name="Picture 7" descr="A search engine window with colorful text&#10;&#10;Description automatically generated">
              <a:extLst>
                <a:ext uri="{FF2B5EF4-FFF2-40B4-BE49-F238E27FC236}">
                  <a16:creationId xmlns:a16="http://schemas.microsoft.com/office/drawing/2014/main" id="{AEE96C0C-061E-6551-8ADE-AE474B87E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6200" y="248402"/>
              <a:ext cx="5417820" cy="78792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F6063E-E29A-AB7A-8142-3B76C5BE0D04}"/>
              </a:ext>
            </a:extLst>
          </p:cNvPr>
          <p:cNvCxnSpPr/>
          <p:nvPr userDrawn="1"/>
        </p:nvCxnSpPr>
        <p:spPr>
          <a:xfrm>
            <a:off x="0" y="1714500"/>
            <a:ext cx="9170854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3E0985-737C-D932-54BE-421738E3876A}"/>
              </a:ext>
            </a:extLst>
          </p:cNvPr>
          <p:cNvSpPr txBox="1"/>
          <p:nvPr userDrawn="1"/>
        </p:nvSpPr>
        <p:spPr>
          <a:xfrm>
            <a:off x="1498151" y="500897"/>
            <a:ext cx="5244353" cy="432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50">
                <a:ea typeface="Calibri"/>
                <a:cs typeface="Calibri"/>
              </a:rPr>
              <a:t>Ozeoogle.com/search</a:t>
            </a:r>
            <a:endParaRPr lang="en-GB" sz="2250"/>
          </a:p>
        </p:txBody>
      </p:sp>
    </p:spTree>
    <p:extLst>
      <p:ext uri="{BB962C8B-B14F-4D97-AF65-F5344CB8AC3E}">
        <p14:creationId xmlns:p14="http://schemas.microsoft.com/office/powerpoint/2010/main" val="172863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8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84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09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3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k cover custo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2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37" y="3104373"/>
            <a:ext cx="424932" cy="55594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59338" y="203379"/>
            <a:ext cx="3925887" cy="6357937"/>
          </a:xfrm>
        </p:spPr>
        <p:txBody>
          <a:bodyPr>
            <a:noAutofit/>
          </a:bodyPr>
          <a:lstStyle>
            <a:lvl1pPr marL="0" indent="0" algn="ctr">
              <a:buNone/>
              <a:defRPr sz="1406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book cover image here – click on the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6" y="5072063"/>
            <a:ext cx="3554587" cy="1143000"/>
          </a:xfrm>
        </p:spPr>
        <p:txBody>
          <a:bodyPr>
            <a:noAutofit/>
          </a:bodyPr>
          <a:lstStyle>
            <a:lvl1pPr marL="0" indent="0" algn="ctr">
              <a:lnSpc>
                <a:spcPts val="3113"/>
              </a:lnSpc>
              <a:spcBef>
                <a:spcPts val="0"/>
              </a:spcBef>
              <a:buNone/>
              <a:defRPr sz="3375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/>
              <a:t>INSERT WEEKLY FOCUS HERE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0198" y="714375"/>
            <a:ext cx="3584165" cy="1489074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lnSpc>
                <a:spcPts val="4125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/>
              <a:t>INSERT UNIT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7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185E40-458F-4910-6905-5F0F46F44E8C}"/>
              </a:ext>
            </a:extLst>
          </p:cNvPr>
          <p:cNvSpPr/>
          <p:nvPr userDrawn="1"/>
        </p:nvSpPr>
        <p:spPr>
          <a:xfrm>
            <a:off x="4572001" y="180623"/>
            <a:ext cx="4301197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713571-A148-0A40-0058-BBE166E6F021}"/>
              </a:ext>
            </a:extLst>
          </p:cNvPr>
          <p:cNvGrpSpPr/>
          <p:nvPr userDrawn="1"/>
        </p:nvGrpSpPr>
        <p:grpSpPr>
          <a:xfrm>
            <a:off x="4354287" y="393756"/>
            <a:ext cx="435430" cy="290152"/>
            <a:chOff x="5805714" y="609691"/>
            <a:chExt cx="580573" cy="3868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4492F-1DFC-2229-D547-F61C88ACB085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B079B59-4B49-3F2A-4565-0BE8CD4D6DCB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5896EC-925E-0BEB-B5FC-6035E252390F}"/>
              </a:ext>
            </a:extLst>
          </p:cNvPr>
          <p:cNvGrpSpPr/>
          <p:nvPr userDrawn="1"/>
        </p:nvGrpSpPr>
        <p:grpSpPr>
          <a:xfrm>
            <a:off x="4354287" y="627023"/>
            <a:ext cx="435430" cy="290152"/>
            <a:chOff x="5805714" y="609691"/>
            <a:chExt cx="580573" cy="3868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A1275E-96BA-F22F-DE41-34C37AADD8AE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095A7A9-6BC4-2769-67CA-6DE4F496A73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B453A7-81F1-73A3-3892-3068F49643F3}"/>
              </a:ext>
            </a:extLst>
          </p:cNvPr>
          <p:cNvGrpSpPr/>
          <p:nvPr userDrawn="1"/>
        </p:nvGrpSpPr>
        <p:grpSpPr>
          <a:xfrm>
            <a:off x="4354287" y="860290"/>
            <a:ext cx="435430" cy="290152"/>
            <a:chOff x="5805714" y="609691"/>
            <a:chExt cx="580573" cy="3868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B73CC-E126-FB40-1015-78C63FB52EA2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7F2F932-DB6F-00D2-2A75-7DF32B5BFFC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B9AD4-19A8-13F9-3A96-C57FD4E09267}"/>
              </a:ext>
            </a:extLst>
          </p:cNvPr>
          <p:cNvGrpSpPr/>
          <p:nvPr userDrawn="1"/>
        </p:nvGrpSpPr>
        <p:grpSpPr>
          <a:xfrm>
            <a:off x="4354287" y="1093557"/>
            <a:ext cx="435430" cy="290152"/>
            <a:chOff x="5805714" y="609691"/>
            <a:chExt cx="580573" cy="3868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751A45-52D8-BF51-3575-A6BA3AE1A5B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F604D514-A86E-EAE3-1E56-7CD80693C1D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AB67DB-3C97-FBF5-C09A-73DF63E42C92}"/>
              </a:ext>
            </a:extLst>
          </p:cNvPr>
          <p:cNvGrpSpPr/>
          <p:nvPr userDrawn="1"/>
        </p:nvGrpSpPr>
        <p:grpSpPr>
          <a:xfrm>
            <a:off x="4354287" y="1326824"/>
            <a:ext cx="435430" cy="290152"/>
            <a:chOff x="5805714" y="609691"/>
            <a:chExt cx="580573" cy="3868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E56F05-2782-7821-D5BD-D94B1A8ADBA9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654B3DB-1196-0B8F-14C1-E82381A7A4F1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770A29-8B3D-9CC6-6A66-7FD9ED0F36DA}"/>
              </a:ext>
            </a:extLst>
          </p:cNvPr>
          <p:cNvGrpSpPr/>
          <p:nvPr userDrawn="1"/>
        </p:nvGrpSpPr>
        <p:grpSpPr>
          <a:xfrm>
            <a:off x="4354287" y="1560091"/>
            <a:ext cx="435430" cy="290152"/>
            <a:chOff x="5805714" y="609691"/>
            <a:chExt cx="580573" cy="3868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4A5092-5842-22EA-DA02-4E2032EB313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A7627B44-0469-B82A-0B43-A478C0B1E0E6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21E1C7-DE90-A772-EACC-CA7F34BE615F}"/>
              </a:ext>
            </a:extLst>
          </p:cNvPr>
          <p:cNvGrpSpPr/>
          <p:nvPr userDrawn="1"/>
        </p:nvGrpSpPr>
        <p:grpSpPr>
          <a:xfrm>
            <a:off x="4354287" y="1793358"/>
            <a:ext cx="435430" cy="290152"/>
            <a:chOff x="5805714" y="609691"/>
            <a:chExt cx="580573" cy="38686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72DD86-26EF-42B6-485F-45810FF04AF0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861D0945-154F-3A7B-0431-011C0E6A5A1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4C4DC0-DD8D-45FA-5D3E-590043DE2509}"/>
              </a:ext>
            </a:extLst>
          </p:cNvPr>
          <p:cNvGrpSpPr/>
          <p:nvPr userDrawn="1"/>
        </p:nvGrpSpPr>
        <p:grpSpPr>
          <a:xfrm>
            <a:off x="4354287" y="2026627"/>
            <a:ext cx="435430" cy="290152"/>
            <a:chOff x="5805714" y="609691"/>
            <a:chExt cx="580573" cy="38686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BD0039-2B50-8485-4398-A29DD55A421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7C22CD8-4669-4E15-D89E-7ECA2CBA691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5E571E-DE5F-DD06-56F2-153737BFC9D4}"/>
              </a:ext>
            </a:extLst>
          </p:cNvPr>
          <p:cNvGrpSpPr/>
          <p:nvPr userDrawn="1"/>
        </p:nvGrpSpPr>
        <p:grpSpPr>
          <a:xfrm>
            <a:off x="4354287" y="2259894"/>
            <a:ext cx="435430" cy="290152"/>
            <a:chOff x="5805714" y="609691"/>
            <a:chExt cx="580573" cy="3868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05015F-8DCE-62B4-182E-37A9C2001E8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1EC2CCB-D98A-E961-8D27-956D9D7526A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FC5E94-D99A-B16B-5600-6E017D000413}"/>
              </a:ext>
            </a:extLst>
          </p:cNvPr>
          <p:cNvGrpSpPr/>
          <p:nvPr userDrawn="1"/>
        </p:nvGrpSpPr>
        <p:grpSpPr>
          <a:xfrm>
            <a:off x="4354287" y="2493161"/>
            <a:ext cx="435430" cy="290152"/>
            <a:chOff x="5805714" y="609691"/>
            <a:chExt cx="580573" cy="38686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E780FB-0410-8024-0B7A-6B402B91D72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394C4EE8-5378-BAE5-F122-B251AE911C1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3470F2-F3C9-25A9-34CB-340FFE9152D8}"/>
              </a:ext>
            </a:extLst>
          </p:cNvPr>
          <p:cNvGrpSpPr/>
          <p:nvPr userDrawn="1"/>
        </p:nvGrpSpPr>
        <p:grpSpPr>
          <a:xfrm>
            <a:off x="4354287" y="2726427"/>
            <a:ext cx="435430" cy="290152"/>
            <a:chOff x="5805714" y="609691"/>
            <a:chExt cx="580573" cy="3868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23B704-03E6-37A8-47D0-62619CFF21F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3352F6F4-26B8-C5BE-151D-19114B49404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C38F4F-D344-2A3A-14E6-75965BD3A097}"/>
              </a:ext>
            </a:extLst>
          </p:cNvPr>
          <p:cNvGrpSpPr/>
          <p:nvPr userDrawn="1"/>
        </p:nvGrpSpPr>
        <p:grpSpPr>
          <a:xfrm>
            <a:off x="4354287" y="2959695"/>
            <a:ext cx="435430" cy="290152"/>
            <a:chOff x="5805714" y="609691"/>
            <a:chExt cx="580573" cy="38686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56BBF0-BC74-7632-7B75-3F033C6D27C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4DC1CDE-6047-DF1E-12EE-CA969803481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0E52E9-5B68-0CB9-A025-16E97AEE8323}"/>
              </a:ext>
            </a:extLst>
          </p:cNvPr>
          <p:cNvGrpSpPr/>
          <p:nvPr userDrawn="1"/>
        </p:nvGrpSpPr>
        <p:grpSpPr>
          <a:xfrm>
            <a:off x="4354287" y="3192962"/>
            <a:ext cx="435430" cy="290152"/>
            <a:chOff x="5805714" y="609691"/>
            <a:chExt cx="580573" cy="38686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367E04F-38AB-FE29-414A-B20F94963A9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5C527B6-EC17-06B8-1DE6-03A768083C3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97B173B-48A7-C1E4-2D03-3687484108E5}"/>
              </a:ext>
            </a:extLst>
          </p:cNvPr>
          <p:cNvGrpSpPr/>
          <p:nvPr userDrawn="1"/>
        </p:nvGrpSpPr>
        <p:grpSpPr>
          <a:xfrm>
            <a:off x="4354287" y="3426230"/>
            <a:ext cx="435430" cy="290152"/>
            <a:chOff x="5805714" y="609691"/>
            <a:chExt cx="580573" cy="38686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2126655-3965-DD1A-8985-42CC970E58A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3B2B57C9-953F-E21A-43DA-6A158CC636E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6B9D68-F906-A540-DA37-17C1D37F5710}"/>
              </a:ext>
            </a:extLst>
          </p:cNvPr>
          <p:cNvGrpSpPr/>
          <p:nvPr userDrawn="1"/>
        </p:nvGrpSpPr>
        <p:grpSpPr>
          <a:xfrm>
            <a:off x="4354287" y="3659497"/>
            <a:ext cx="435430" cy="290152"/>
            <a:chOff x="5805714" y="609691"/>
            <a:chExt cx="580573" cy="38686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FE8B107-4EC1-0745-EFA4-F64883106A5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15D1E1ED-20F3-86BA-555B-66302AE8CF1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DABC24B-19B5-36E5-E6E6-E8299825F2AE}"/>
              </a:ext>
            </a:extLst>
          </p:cNvPr>
          <p:cNvGrpSpPr/>
          <p:nvPr userDrawn="1"/>
        </p:nvGrpSpPr>
        <p:grpSpPr>
          <a:xfrm>
            <a:off x="4354287" y="3892765"/>
            <a:ext cx="435430" cy="290152"/>
            <a:chOff x="5805714" y="609691"/>
            <a:chExt cx="580573" cy="38686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52A546-475A-70EE-ADA2-D9AED76F63B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17C773E8-F5F4-DAFB-77EE-1B31BB6BBC8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F367B8-514B-C904-382F-07582C6B5568}"/>
              </a:ext>
            </a:extLst>
          </p:cNvPr>
          <p:cNvGrpSpPr/>
          <p:nvPr userDrawn="1"/>
        </p:nvGrpSpPr>
        <p:grpSpPr>
          <a:xfrm>
            <a:off x="4354287" y="4126032"/>
            <a:ext cx="435430" cy="290152"/>
            <a:chOff x="5805714" y="609691"/>
            <a:chExt cx="580573" cy="38686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7E756B-C8B4-0B4C-4D4E-AD96E7CB243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35C746D9-1498-ECA5-8942-2FF1556287F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A44811-F6A8-E0CE-0BF2-021CDCB1D629}"/>
              </a:ext>
            </a:extLst>
          </p:cNvPr>
          <p:cNvGrpSpPr/>
          <p:nvPr userDrawn="1"/>
        </p:nvGrpSpPr>
        <p:grpSpPr>
          <a:xfrm>
            <a:off x="4354287" y="4359298"/>
            <a:ext cx="435430" cy="290152"/>
            <a:chOff x="5805714" y="609691"/>
            <a:chExt cx="580573" cy="38686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0C8FAF5-E7C2-367E-2AA8-F1D6E6130A6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8C296533-5EAD-01D6-7BF3-451BBCFD5355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8380343-9143-81CD-0101-55CC51DF039F}"/>
              </a:ext>
            </a:extLst>
          </p:cNvPr>
          <p:cNvGrpSpPr/>
          <p:nvPr userDrawn="1"/>
        </p:nvGrpSpPr>
        <p:grpSpPr>
          <a:xfrm>
            <a:off x="4354287" y="4592565"/>
            <a:ext cx="435430" cy="290152"/>
            <a:chOff x="5805714" y="609691"/>
            <a:chExt cx="580573" cy="38686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1098D3B-CB7E-35CE-1E93-264C04EF3CD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46ADADB6-BA2A-6DE3-B4BB-2382F6D08E2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1CF1ED9-C507-22E8-06A7-3271530ECF8F}"/>
              </a:ext>
            </a:extLst>
          </p:cNvPr>
          <p:cNvGrpSpPr/>
          <p:nvPr userDrawn="1"/>
        </p:nvGrpSpPr>
        <p:grpSpPr>
          <a:xfrm>
            <a:off x="4354287" y="4825833"/>
            <a:ext cx="435430" cy="290152"/>
            <a:chOff x="5805714" y="609691"/>
            <a:chExt cx="580573" cy="38686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CE22375-7CB6-B1B5-5ACC-4EDF0E5C778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2DD9B1D8-B110-E876-5A86-36B4984149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277904F-65FD-6F9D-EB99-4746557CD455}"/>
              </a:ext>
            </a:extLst>
          </p:cNvPr>
          <p:cNvGrpSpPr/>
          <p:nvPr userDrawn="1"/>
        </p:nvGrpSpPr>
        <p:grpSpPr>
          <a:xfrm>
            <a:off x="4354287" y="5059095"/>
            <a:ext cx="435430" cy="290152"/>
            <a:chOff x="5805714" y="609691"/>
            <a:chExt cx="580573" cy="3868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B36565A-9A89-FCEA-A7A9-240146F11FC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E94A2181-D154-1321-8ED6-28A9918A2F5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9013A59-D9DB-7308-2D29-3118353AB87F}"/>
              </a:ext>
            </a:extLst>
          </p:cNvPr>
          <p:cNvSpPr txBox="1"/>
          <p:nvPr userDrawn="1"/>
        </p:nvSpPr>
        <p:spPr>
          <a:xfrm>
            <a:off x="5177116" y="2482216"/>
            <a:ext cx="3308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ALL ABOUT:</a:t>
            </a:r>
          </a:p>
          <a:p>
            <a:pPr algn="ctr"/>
            <a:endParaRPr lang="en-US" sz="300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pPr algn="ctr"/>
            <a:r>
              <a:rPr lang="en-US" sz="300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_______________________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636FF9D-3DD8-7AED-AEF8-EDD43129EDAF}"/>
              </a:ext>
            </a:extLst>
          </p:cNvPr>
          <p:cNvGrpSpPr/>
          <p:nvPr userDrawn="1"/>
        </p:nvGrpSpPr>
        <p:grpSpPr>
          <a:xfrm>
            <a:off x="4354286" y="5305051"/>
            <a:ext cx="435430" cy="290152"/>
            <a:chOff x="5805714" y="609691"/>
            <a:chExt cx="580573" cy="38686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57A09C-D111-7B1F-31BA-C8760F95B37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CAA35496-0984-E084-63AB-35AE748AD26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55F8F0-044B-7C57-ABA1-B822C93FC8A1}"/>
              </a:ext>
            </a:extLst>
          </p:cNvPr>
          <p:cNvGrpSpPr/>
          <p:nvPr userDrawn="1"/>
        </p:nvGrpSpPr>
        <p:grpSpPr>
          <a:xfrm>
            <a:off x="4354286" y="5538318"/>
            <a:ext cx="435430" cy="290152"/>
            <a:chOff x="5805714" y="609691"/>
            <a:chExt cx="580573" cy="38686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5CBEA01-F7BA-6270-371A-CF2F8BE0273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0DA2D878-94BA-D7D4-0B26-947F0A062741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2C9E54-40E9-91D6-5C4D-731D7FE7A8F9}"/>
              </a:ext>
            </a:extLst>
          </p:cNvPr>
          <p:cNvGrpSpPr/>
          <p:nvPr userDrawn="1"/>
        </p:nvGrpSpPr>
        <p:grpSpPr>
          <a:xfrm>
            <a:off x="4354286" y="5771586"/>
            <a:ext cx="435430" cy="290152"/>
            <a:chOff x="5805714" y="609691"/>
            <a:chExt cx="580573" cy="38686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A113EFA-98B1-BFCE-DB41-E0D6C6DDB7D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3A00E6FF-B20D-7A7B-3E64-F234A05AC8DB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AED9AE7-CEE0-8002-CA22-DA8F81400706}"/>
              </a:ext>
            </a:extLst>
          </p:cNvPr>
          <p:cNvGrpSpPr/>
          <p:nvPr userDrawn="1"/>
        </p:nvGrpSpPr>
        <p:grpSpPr>
          <a:xfrm>
            <a:off x="4354286" y="6004853"/>
            <a:ext cx="435430" cy="290152"/>
            <a:chOff x="5805714" y="609691"/>
            <a:chExt cx="580573" cy="3868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A84798F-0FAA-2E3B-407D-A95AD88F406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3E1DF48C-5D68-EE80-65CE-0D68F37B44C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BC8413-37FE-F691-C40B-3AC997700B54}"/>
              </a:ext>
            </a:extLst>
          </p:cNvPr>
          <p:cNvGrpSpPr/>
          <p:nvPr userDrawn="1"/>
        </p:nvGrpSpPr>
        <p:grpSpPr>
          <a:xfrm>
            <a:off x="4354286" y="6238121"/>
            <a:ext cx="435430" cy="290152"/>
            <a:chOff x="5805714" y="609691"/>
            <a:chExt cx="580573" cy="38686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B2EAA5-0DCC-9DE8-E6B7-1801F20D447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EE35FE30-25EE-A11C-3B0B-2FF0B40CE8D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9896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50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86E350-F04F-2294-FEB3-9629D7C1CAA1}"/>
              </a:ext>
            </a:extLst>
          </p:cNvPr>
          <p:cNvSpPr/>
          <p:nvPr userDrawn="1"/>
        </p:nvSpPr>
        <p:spPr>
          <a:xfrm rot="16200000">
            <a:off x="-3339977" y="3339979"/>
            <a:ext cx="6858001" cy="178043"/>
          </a:xfrm>
          <a:prstGeom prst="rect">
            <a:avLst/>
          </a:prstGeom>
          <a:solidFill>
            <a:srgbClr val="7D6E12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03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52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3" y="6143627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1822427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4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30490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3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5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70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5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38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91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53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92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831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469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107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38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8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6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6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07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9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6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7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1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42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8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1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1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48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 </a:t>
            </a:r>
            <a:r>
              <a:rPr lang="en-US" sz="3600" b="1" i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9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2" y="6416138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662731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50868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2541992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549922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2953942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5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3430561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5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545286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35971C5-B90F-13C4-53B7-6A08C227870A}"/>
              </a:ext>
            </a:extLst>
          </p:cNvPr>
          <p:cNvSpPr/>
          <p:nvPr userDrawn="1"/>
        </p:nvSpPr>
        <p:spPr>
          <a:xfrm>
            <a:off x="0" y="-20140"/>
            <a:ext cx="9144000" cy="6878140"/>
          </a:xfrm>
          <a:custGeom>
            <a:avLst/>
            <a:gdLst/>
            <a:ahLst/>
            <a:cxnLst/>
            <a:rect l="l" t="t" r="r" b="b"/>
            <a:pathLst>
              <a:path w="10329604" h="7708467">
                <a:moveTo>
                  <a:pt x="0" y="0"/>
                </a:moveTo>
                <a:lnTo>
                  <a:pt x="10329604" y="0"/>
                </a:lnTo>
                <a:lnTo>
                  <a:pt x="10329604" y="7708466"/>
                </a:lnTo>
                <a:lnTo>
                  <a:pt x="0" y="770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2924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8" y="407975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738986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407975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553895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625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4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AU"/>
              <a:t>What We Are Learning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03302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2BD2-02F1-81E8-62E9-AD773A8E4DEA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12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Content Checked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4EDCCAE-0FE8-E0F0-32EF-6BAFE3B7EA2A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27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AB862-5B50-858B-BA91-B110C478AD1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83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4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504608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8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9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2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2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E4362F-D9A4-1281-8A7A-69F1A7B9C2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7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32676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96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321345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75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C28A08-00FD-4FBF-AA8C-B2E0FC9584B0}" type="datetimeFigureOut">
              <a:rPr lang="en-AU" smtClean="0"/>
              <a:t>10/06/2026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E266E0-144E-4499-A2D0-21505CD080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98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  <p:sldLayoutId id="2147486424" r:id="rId12"/>
    <p:sldLayoutId id="2147486425" r:id="rId13"/>
    <p:sldLayoutId id="2147486426" r:id="rId14"/>
    <p:sldLayoutId id="21474864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5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32" r:id="rId4"/>
    <p:sldLayoutId id="2147486433" r:id="rId5"/>
    <p:sldLayoutId id="2147486434" r:id="rId6"/>
    <p:sldLayoutId id="2147486435" r:id="rId7"/>
    <p:sldLayoutId id="2147486436" r:id="rId8"/>
    <p:sldLayoutId id="2147486437" r:id="rId9"/>
    <p:sldLayoutId id="2147486438" r:id="rId10"/>
    <p:sldLayoutId id="2147486439" r:id="rId11"/>
    <p:sldLayoutId id="2147486440" r:id="rId12"/>
    <p:sldLayoutId id="2147486441" r:id="rId13"/>
    <p:sldLayoutId id="2147486442" r:id="rId14"/>
    <p:sldLayoutId id="2147486443" r:id="rId15"/>
    <p:sldLayoutId id="2147486444" r:id="rId16"/>
    <p:sldLayoutId id="2147486445" r:id="rId17"/>
    <p:sldLayoutId id="2147486446" r:id="rId18"/>
    <p:sldLayoutId id="2147486447" r:id="rId19"/>
    <p:sldLayoutId id="2147486448" r:id="rId20"/>
    <p:sldLayoutId id="2147486449" r:id="rId21"/>
    <p:sldLayoutId id="2147486450" r:id="rId22"/>
    <p:sldLayoutId id="2147486451" r:id="rId23"/>
    <p:sldLayoutId id="2147486452" r:id="rId24"/>
    <p:sldLayoutId id="2147486453" r:id="rId25"/>
    <p:sldLayoutId id="2147486454" r:id="rId26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1" y="6334147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4F881-6C9F-F277-A56A-328F67AF0E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504608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chemeClr val="tx2"/>
              </a:solidFill>
            </a:endParaRP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217070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6" r:id="rId1"/>
    <p:sldLayoutId id="2147486457" r:id="rId2"/>
    <p:sldLayoutId id="2147486458" r:id="rId3"/>
    <p:sldLayoutId id="2147486459" r:id="rId4"/>
    <p:sldLayoutId id="2147486460" r:id="rId5"/>
    <p:sldLayoutId id="2147486461" r:id="rId6"/>
    <p:sldLayoutId id="2147486462" r:id="rId7"/>
    <p:sldLayoutId id="2147486463" r:id="rId8"/>
    <p:sldLayoutId id="2147486464" r:id="rId9"/>
    <p:sldLayoutId id="2147486465" r:id="rId10"/>
    <p:sldLayoutId id="2147486466" r:id="rId11"/>
    <p:sldLayoutId id="2147486467" r:id="rId12"/>
    <p:sldLayoutId id="2147486468" r:id="rId13"/>
    <p:sldLayoutId id="2147486469" r:id="rId14"/>
    <p:sldLayoutId id="2147486470" r:id="rId15"/>
    <p:sldLayoutId id="2147486471" r:id="rId16"/>
    <p:sldLayoutId id="2147486472" r:id="rId17"/>
    <p:sldLayoutId id="2147486473" r:id="rId18"/>
    <p:sldLayoutId id="2147486474" r:id="rId19"/>
    <p:sldLayoutId id="2147486476" r:id="rId2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99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99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99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99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1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5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73" indent="-2857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36" indent="-2286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50" indent="-2286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65" indent="-2286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79" indent="-228608" algn="l" defTabSz="914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8.png"/><Relationship Id="rId10" Type="http://schemas.openxmlformats.org/officeDocument/2006/relationships/image" Target="../media/image64.svg"/><Relationship Id="rId4" Type="http://schemas.openxmlformats.org/officeDocument/2006/relationships/image" Target="../media/image55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2.svg"/><Relationship Id="rId2" Type="http://schemas.openxmlformats.org/officeDocument/2006/relationships/slideLayout" Target="../slideLayouts/slideLayout48.xml"/><Relationship Id="rId1" Type="http://schemas.openxmlformats.org/officeDocument/2006/relationships/video" Target="https://www.youtube.com/embed/5ar42kauTd8?feature=oembed" TargetMode="Externa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7.svg"/><Relationship Id="rId9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2.svg"/><Relationship Id="rId2" Type="http://schemas.openxmlformats.org/officeDocument/2006/relationships/slideLayout" Target="../slideLayouts/slideLayout48.xml"/><Relationship Id="rId1" Type="http://schemas.openxmlformats.org/officeDocument/2006/relationships/video" Target="https://www.youtube.com/embed/mGdytuGZhj4?feature=oembed" TargetMode="Externa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7.sv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sv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sv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6.png"/><Relationship Id="rId7" Type="http://schemas.openxmlformats.org/officeDocument/2006/relationships/image" Target="../media/image11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5" Type="http://schemas.openxmlformats.org/officeDocument/2006/relationships/image" Target="../media/image110.svg"/><Relationship Id="rId10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116.jpe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0.png"/><Relationship Id="rId5" Type="http://schemas.openxmlformats.org/officeDocument/2006/relationships/customXml" Target="../ink/ink4.xml"/><Relationship Id="rId4" Type="http://schemas.openxmlformats.org/officeDocument/2006/relationships/image" Target="../media/image117.png"/><Relationship Id="rId9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24.jpeg"/><Relationship Id="rId7" Type="http://schemas.openxmlformats.org/officeDocument/2006/relationships/customXml" Target="../ink/ink1.xml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customXml" Target="../ink/ink3.xml"/><Relationship Id="rId5" Type="http://schemas.openxmlformats.org/officeDocument/2006/relationships/image" Target="../media/image39.png"/><Relationship Id="rId10" Type="http://schemas.openxmlformats.org/officeDocument/2006/relationships/image" Target="../media/image390.png"/><Relationship Id="rId4" Type="http://schemas.openxmlformats.org/officeDocument/2006/relationships/image" Target="../media/image37.png"/><Relationship Id="rId9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4 Version 3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D056662-2DB5-13DF-CCB8-67989DB759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9727" y="3913986"/>
            <a:ext cx="4964472" cy="5950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9727" y="2027642"/>
            <a:ext cx="4964472" cy="8697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Music in Celebrations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9727" y="4576252"/>
            <a:ext cx="4965021" cy="5556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Sound of Celebration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9016E-7CC8-F5BC-BC47-3CF91C42B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4" y="152368"/>
            <a:ext cx="8916872" cy="6553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1EC60-AB54-A06F-0B75-27FE5CDE7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478" y="522852"/>
            <a:ext cx="7906043" cy="5480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82D74-C67A-E294-99C0-09CF0D69F4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678" y="854345"/>
            <a:ext cx="4114800" cy="617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44DB6-D18B-E72C-97E9-B26BFAC959A6}"/>
              </a:ext>
            </a:extLst>
          </p:cNvPr>
          <p:cNvSpPr txBox="1"/>
          <p:nvPr/>
        </p:nvSpPr>
        <p:spPr>
          <a:xfrm rot="21131050">
            <a:off x="661182" y="522853"/>
            <a:ext cx="445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Song of the</a:t>
            </a:r>
          </a:p>
          <a:p>
            <a:r>
              <a:rPr lang="en-US" sz="3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Four Lands</a:t>
            </a:r>
            <a:endParaRPr lang="en-AU" sz="3600" i="0" dirty="0">
              <a:solidFill>
                <a:schemeClr val="tx1">
                  <a:lumMod val="65000"/>
                  <a:lumOff val="3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72077-65F9-623F-E5C4-0CB3A946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D79D2-14E4-D721-12C0-495981D69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135" y="0"/>
            <a:ext cx="92362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FB899-F315-C607-E2D1-09EA90302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35" y="-17897"/>
            <a:ext cx="92118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80208-3240-B9D5-D793-822072D75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69" y="17896"/>
            <a:ext cx="9211875" cy="68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058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2391-7B0C-BD2D-0913-0C7D4A26C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F13C3AA4-7BE0-AC3A-77BA-26F1807803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402830-AD7C-2596-DD51-85470294E1C6}"/>
              </a:ext>
            </a:extLst>
          </p:cNvPr>
          <p:cNvGrpSpPr/>
          <p:nvPr/>
        </p:nvGrpSpPr>
        <p:grpSpPr>
          <a:xfrm>
            <a:off x="574993" y="963386"/>
            <a:ext cx="7994013" cy="5228549"/>
            <a:chOff x="574993" y="963386"/>
            <a:chExt cx="7994013" cy="5228549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F1282DE6-D1CC-C400-1671-3E8EFDA926FD}"/>
                </a:ext>
              </a:extLst>
            </p:cNvPr>
            <p:cNvSpPr/>
            <p:nvPr/>
          </p:nvSpPr>
          <p:spPr>
            <a:xfrm>
              <a:off x="574993" y="963386"/>
              <a:ext cx="7994013" cy="5228549"/>
            </a:xfrm>
            <a:custGeom>
              <a:avLst/>
              <a:gdLst/>
              <a:ahLst/>
              <a:cxnLst/>
              <a:rect l="l" t="t" r="r" b="b"/>
              <a:pathLst>
                <a:path w="9027795" h="6026053">
                  <a:moveTo>
                    <a:pt x="0" y="0"/>
                  </a:moveTo>
                  <a:lnTo>
                    <a:pt x="9027795" y="0"/>
                  </a:lnTo>
                  <a:lnTo>
                    <a:pt x="9027795" y="6026053"/>
                  </a:lnTo>
                  <a:lnTo>
                    <a:pt x="0" y="602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8439F7-1D09-1CB0-43A0-31867C467CF5}"/>
                </a:ext>
              </a:extLst>
            </p:cNvPr>
            <p:cNvSpPr txBox="1"/>
            <p:nvPr/>
          </p:nvSpPr>
          <p:spPr>
            <a:xfrm>
              <a:off x="4960643" y="1670032"/>
              <a:ext cx="25181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Clue 1: I’m not a person. I’m not a thing you can hold. But go to a celebration and you’ll find me. </a:t>
              </a:r>
              <a:endParaRPr lang="en-AU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0FFEFAD3-EF70-18F5-AA6D-50509157A820}"/>
              </a:ext>
            </a:extLst>
          </p:cNvPr>
          <p:cNvSpPr/>
          <p:nvPr/>
        </p:nvSpPr>
        <p:spPr>
          <a:xfrm>
            <a:off x="2050156" y="2966782"/>
            <a:ext cx="1820241" cy="2772623"/>
          </a:xfrm>
          <a:custGeom>
            <a:avLst/>
            <a:gdLst/>
            <a:ahLst/>
            <a:cxnLst/>
            <a:rect l="l" t="t" r="r" b="b"/>
            <a:pathLst>
              <a:path w="5117315" h="8229600">
                <a:moveTo>
                  <a:pt x="0" y="0"/>
                </a:moveTo>
                <a:lnTo>
                  <a:pt x="5117315" y="0"/>
                </a:lnTo>
                <a:lnTo>
                  <a:pt x="511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125496A-632F-63AC-AB9B-5C734BADAE9B}"/>
              </a:ext>
            </a:extLst>
          </p:cNvPr>
          <p:cNvSpPr/>
          <p:nvPr/>
        </p:nvSpPr>
        <p:spPr>
          <a:xfrm rot="21118312">
            <a:off x="1880384" y="1595146"/>
            <a:ext cx="1580652" cy="2458096"/>
          </a:xfrm>
          <a:custGeom>
            <a:avLst/>
            <a:gdLst/>
            <a:ahLst/>
            <a:cxnLst/>
            <a:rect l="l" t="t" r="r" b="b"/>
            <a:pathLst>
              <a:path w="2587181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33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389CF-409E-BCCF-78B8-2558543BD3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C8F6D-FF7B-6259-BCBF-AF14A65C93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7B755-F251-FE36-037F-EF587001CA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3C1FC-209D-329C-79CB-25BF34ED1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9CA9C14E-9511-02DE-3A57-0D1437021014}"/>
              </a:ext>
            </a:extLst>
          </p:cNvPr>
          <p:cNvSpPr/>
          <p:nvPr/>
        </p:nvSpPr>
        <p:spPr>
          <a:xfrm>
            <a:off x="6513060" y="1956281"/>
            <a:ext cx="2117905" cy="2596598"/>
          </a:xfrm>
          <a:custGeom>
            <a:avLst/>
            <a:gdLst/>
            <a:ahLst/>
            <a:cxnLst/>
            <a:rect l="l" t="t" r="r" b="b"/>
            <a:pathLst>
              <a:path w="7797546" h="8229600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79F25B-5B54-AE3D-8ACE-395A960ECE37}"/>
              </a:ext>
            </a:extLst>
          </p:cNvPr>
          <p:cNvGrpSpPr/>
          <p:nvPr/>
        </p:nvGrpSpPr>
        <p:grpSpPr>
          <a:xfrm>
            <a:off x="3742645" y="4313234"/>
            <a:ext cx="2286000" cy="1554480"/>
            <a:chOff x="3198168" y="4361639"/>
            <a:chExt cx="2795377" cy="21067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492D30-FBA2-6DE7-A43D-F4F4D9529712}"/>
                </a:ext>
              </a:extLst>
            </p:cNvPr>
            <p:cNvSpPr/>
            <p:nvPr/>
          </p:nvSpPr>
          <p:spPr>
            <a:xfrm>
              <a:off x="3198168" y="4361639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8BD87D-7E7A-A5F4-C29B-4F8C09882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9963" y="4437952"/>
              <a:ext cx="2651786" cy="1980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16FC0D-0739-2CB5-6495-EC0BD7ED7B59}"/>
              </a:ext>
            </a:extLst>
          </p:cNvPr>
          <p:cNvGrpSpPr/>
          <p:nvPr/>
        </p:nvGrpSpPr>
        <p:grpSpPr>
          <a:xfrm>
            <a:off x="3340515" y="2393025"/>
            <a:ext cx="2284109" cy="1594935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F331F4-9708-3FED-6C14-C508358BFD07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5F1EEC-5694-B444-CCFB-4B3D782FE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7105" y="2264580"/>
              <a:ext cx="2651784" cy="1980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FD7FD5-98AF-C57C-60D2-5BAAE6395C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736">
            <a:off x="182577" y="1670443"/>
            <a:ext cx="3304873" cy="4363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652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76896-3CB9-C30F-68B2-EA4DBC73C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9698" y="-1537856"/>
            <a:ext cx="11894129" cy="8395856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95729471-38E3-14B4-4C89-86B7CA044A44}"/>
              </a:ext>
            </a:extLst>
          </p:cNvPr>
          <p:cNvSpPr/>
          <p:nvPr/>
        </p:nvSpPr>
        <p:spPr>
          <a:xfrm>
            <a:off x="462107" y="630123"/>
            <a:ext cx="8290560" cy="5554661"/>
          </a:xfrm>
          <a:custGeom>
            <a:avLst/>
            <a:gdLst/>
            <a:ahLst/>
            <a:cxnLst/>
            <a:rect l="l" t="t" r="r" b="b"/>
            <a:pathLst>
              <a:path w="8290560" h="5647944">
                <a:moveTo>
                  <a:pt x="0" y="0"/>
                </a:moveTo>
                <a:lnTo>
                  <a:pt x="8290560" y="0"/>
                </a:lnTo>
                <a:lnTo>
                  <a:pt x="8290560" y="5647944"/>
                </a:lnTo>
                <a:lnTo>
                  <a:pt x="0" y="56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EEC95-030F-53DC-7D0F-3D493EF244D8}"/>
              </a:ext>
            </a:extLst>
          </p:cNvPr>
          <p:cNvSpPr/>
          <p:nvPr/>
        </p:nvSpPr>
        <p:spPr>
          <a:xfrm>
            <a:off x="3421301" y="673216"/>
            <a:ext cx="1162005" cy="554029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4526-31F2-0334-39D8-65FC7D5D1E3B}"/>
              </a:ext>
            </a:extLst>
          </p:cNvPr>
          <p:cNvSpPr/>
          <p:nvPr/>
        </p:nvSpPr>
        <p:spPr>
          <a:xfrm rot="10800000">
            <a:off x="4576188" y="673216"/>
            <a:ext cx="1162005" cy="552593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E6784-ABB4-10DD-8D8E-522157F575A3}"/>
              </a:ext>
            </a:extLst>
          </p:cNvPr>
          <p:cNvSpPr txBox="1"/>
          <p:nvPr/>
        </p:nvSpPr>
        <p:spPr>
          <a:xfrm>
            <a:off x="855502" y="921184"/>
            <a:ext cx="3505518" cy="26082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Birthdays are celebrated all around the world, but not everyone celebrates in the same way. Many times, there is cake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other good food.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100" i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Birthdays are a time for people to get together with family.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is a big part of these celebrations.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1973-6B83-3E46-B8B1-B119AD8AC4F0}"/>
              </a:ext>
            </a:extLst>
          </p:cNvPr>
          <p:cNvSpPr txBox="1"/>
          <p:nvPr/>
        </p:nvSpPr>
        <p:spPr>
          <a:xfrm>
            <a:off x="4792061" y="862593"/>
            <a:ext cx="34679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i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countries like Australia and the United States, people often sing </a:t>
            </a:r>
            <a:r>
              <a:rPr lang="en-US" sz="2200" i="0" dirty="0">
                <a:solidFill>
                  <a:srgbClr val="0E2841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‘Happy Birthday’</a:t>
            </a:r>
            <a:r>
              <a:rPr lang="en-US" sz="2200" i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in Mexico, families often sing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Mañanitas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early in the morning to wake up the birthday person.</a:t>
            </a: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8A248BA0-0D57-740D-8D91-3626AC7BCA88}"/>
              </a:ext>
            </a:extLst>
          </p:cNvPr>
          <p:cNvSpPr/>
          <p:nvPr/>
        </p:nvSpPr>
        <p:spPr>
          <a:xfrm>
            <a:off x="4798472" y="2262753"/>
            <a:ext cx="3461525" cy="1999281"/>
          </a:xfrm>
          <a:custGeom>
            <a:avLst/>
            <a:gdLst/>
            <a:ahLst/>
            <a:cxnLst/>
            <a:rect l="l" t="t" r="r" b="b"/>
            <a:pathLst>
              <a:path w="6733267" h="4494456">
                <a:moveTo>
                  <a:pt x="0" y="0"/>
                </a:moveTo>
                <a:lnTo>
                  <a:pt x="6733267" y="0"/>
                </a:lnTo>
                <a:lnTo>
                  <a:pt x="6733267" y="4494456"/>
                </a:lnTo>
                <a:lnTo>
                  <a:pt x="0" y="449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63500"/>
          </a:effectLst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C08B-BF6F-546B-32DF-65D1D65131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002" y="2634712"/>
            <a:ext cx="3314658" cy="18597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527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CF9FB-1024-E7BA-01DC-FDC2345C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12024-6032-0E5D-B1A1-D6AD7C78E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18DEE612-6695-BBBD-FD59-818669384636}"/>
              </a:ext>
            </a:extLst>
          </p:cNvPr>
          <p:cNvSpPr/>
          <p:nvPr/>
        </p:nvSpPr>
        <p:spPr>
          <a:xfrm>
            <a:off x="6513060" y="1956281"/>
            <a:ext cx="2117905" cy="2596598"/>
          </a:xfrm>
          <a:custGeom>
            <a:avLst/>
            <a:gdLst/>
            <a:ahLst/>
            <a:cxnLst/>
            <a:rect l="l" t="t" r="r" b="b"/>
            <a:pathLst>
              <a:path w="7797546" h="8229600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015F3-2138-E0EB-1D3F-D9C6B1505B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736">
            <a:off x="182577" y="1670443"/>
            <a:ext cx="3304873" cy="4363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4CE166F-6062-9554-948C-3CEC2F9CDDB0}"/>
              </a:ext>
            </a:extLst>
          </p:cNvPr>
          <p:cNvGrpSpPr/>
          <p:nvPr/>
        </p:nvGrpSpPr>
        <p:grpSpPr>
          <a:xfrm>
            <a:off x="3742645" y="4313234"/>
            <a:ext cx="2286000" cy="1554480"/>
            <a:chOff x="3198168" y="4361639"/>
            <a:chExt cx="2795377" cy="21067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BB27A5-5ED6-03C7-4A0D-30621EBA5ED0}"/>
                </a:ext>
              </a:extLst>
            </p:cNvPr>
            <p:cNvSpPr/>
            <p:nvPr/>
          </p:nvSpPr>
          <p:spPr>
            <a:xfrm>
              <a:off x="3198168" y="4361639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9D97F4-33CF-8947-6237-F35C4DD6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9963" y="4437952"/>
              <a:ext cx="2651786" cy="1980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AE286B-37C9-D143-A85F-56BD8EAC72FE}"/>
              </a:ext>
            </a:extLst>
          </p:cNvPr>
          <p:cNvGrpSpPr/>
          <p:nvPr/>
        </p:nvGrpSpPr>
        <p:grpSpPr>
          <a:xfrm>
            <a:off x="3340515" y="2393025"/>
            <a:ext cx="2284109" cy="1594935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2D15D2-4A97-2A57-7FF7-7A33A1CCFEE4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D094F6-6AE5-593D-CB79-0666DEACA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7105" y="2264580"/>
              <a:ext cx="2651784" cy="1980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9DF592D-B0CA-A68E-096C-0EE2EFE59107}"/>
              </a:ext>
            </a:extLst>
          </p:cNvPr>
          <p:cNvSpPr/>
          <p:nvPr/>
        </p:nvSpPr>
        <p:spPr>
          <a:xfrm>
            <a:off x="6610350" y="2781300"/>
            <a:ext cx="1901922" cy="1543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91FA77-BA7A-3254-3AB0-640BA0EBF802}"/>
              </a:ext>
            </a:extLst>
          </p:cNvPr>
          <p:cNvGrpSpPr/>
          <p:nvPr/>
        </p:nvGrpSpPr>
        <p:grpSpPr>
          <a:xfrm>
            <a:off x="6130044" y="2705100"/>
            <a:ext cx="2663687" cy="3836505"/>
            <a:chOff x="7101073" y="2544417"/>
            <a:chExt cx="2663687" cy="38365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E80064-F564-992D-7F00-516F97888DC5}"/>
                </a:ext>
              </a:extLst>
            </p:cNvPr>
            <p:cNvSpPr/>
            <p:nvPr/>
          </p:nvSpPr>
          <p:spPr>
            <a:xfrm>
              <a:off x="7101073" y="2544417"/>
              <a:ext cx="2663687" cy="383650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bg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6D4B76-290E-2C24-EED3-E0D706EA2BCF}"/>
                </a:ext>
              </a:extLst>
            </p:cNvPr>
            <p:cNvSpPr txBox="1"/>
            <p:nvPr/>
          </p:nvSpPr>
          <p:spPr>
            <a:xfrm>
              <a:off x="7209136" y="2708651"/>
              <a:ext cx="2467145" cy="35564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Dear Sam,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Guess what? Hanukkah has started! Every night, my family lights the menorah and we add one more candle. It gets brighter each night. 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One of my favorite parts is singing songs together. We sang songs while we lit the candles and it made everything feel warm and happy. Everyone joined in. Even when I didn’t know all the words, I still tried my best.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I wish you could come celebrate with me one year. 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From,</a:t>
              </a:r>
              <a:b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Alex</a:t>
              </a:r>
            </a:p>
            <a:p>
              <a:pPr>
                <a:spcBef>
                  <a:spcPts val="672"/>
                </a:spcBef>
              </a:pPr>
              <a:endParaRPr lang="en-AU" sz="2800" i="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1849-20D9-ABFC-B2A0-C2053C21DBED}"/>
              </a:ext>
            </a:extLst>
          </p:cNvPr>
          <p:cNvGrpSpPr/>
          <p:nvPr/>
        </p:nvGrpSpPr>
        <p:grpSpPr>
          <a:xfrm>
            <a:off x="1140015" y="1311690"/>
            <a:ext cx="6203024" cy="4234620"/>
            <a:chOff x="3174311" y="2204448"/>
            <a:chExt cx="2795377" cy="21067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02B97C-F119-07E2-C6B1-F9248DDCA9D8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A2295B-88E0-E85F-09E9-5E87CCD2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7105" y="2264580"/>
              <a:ext cx="2651784" cy="198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91B992-A586-5F2D-60D9-D57934C4A65F}"/>
              </a:ext>
            </a:extLst>
          </p:cNvPr>
          <p:cNvGrpSpPr/>
          <p:nvPr/>
        </p:nvGrpSpPr>
        <p:grpSpPr>
          <a:xfrm>
            <a:off x="1470488" y="2361406"/>
            <a:ext cx="6203024" cy="4142671"/>
            <a:chOff x="3198168" y="4361639"/>
            <a:chExt cx="2795377" cy="210675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9785EB-BA60-E72C-F4E6-85CE4CD6DE29}"/>
                </a:ext>
              </a:extLst>
            </p:cNvPr>
            <p:cNvSpPr/>
            <p:nvPr/>
          </p:nvSpPr>
          <p:spPr>
            <a:xfrm>
              <a:off x="3198168" y="4361639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66EEE4-0542-3C59-7A2B-31B901D7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9963" y="4437952"/>
              <a:ext cx="2651786" cy="19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3.33333E-6 2.22222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123AE-3365-76C1-1504-76A9B45E7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8DA08-BC46-DD4C-2C0A-0D8F3DCA2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5838CDA-4883-E2B2-20C4-006144F3922A}"/>
              </a:ext>
            </a:extLst>
          </p:cNvPr>
          <p:cNvSpPr/>
          <p:nvPr/>
        </p:nvSpPr>
        <p:spPr>
          <a:xfrm>
            <a:off x="6513060" y="1956281"/>
            <a:ext cx="2117905" cy="2596598"/>
          </a:xfrm>
          <a:custGeom>
            <a:avLst/>
            <a:gdLst/>
            <a:ahLst/>
            <a:cxnLst/>
            <a:rect l="l" t="t" r="r" b="b"/>
            <a:pathLst>
              <a:path w="7797546" h="8229600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F839F-2409-7967-2A35-CABCC62AF4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736">
            <a:off x="123818" y="1923353"/>
            <a:ext cx="3304873" cy="4363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6DE03-C80C-A410-C003-69686642E502}"/>
              </a:ext>
            </a:extLst>
          </p:cNvPr>
          <p:cNvGrpSpPr/>
          <p:nvPr/>
        </p:nvGrpSpPr>
        <p:grpSpPr>
          <a:xfrm>
            <a:off x="3396451" y="4041142"/>
            <a:ext cx="2286000" cy="1554480"/>
            <a:chOff x="3198168" y="4361639"/>
            <a:chExt cx="2795377" cy="21067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F41C8B-C58F-4440-78D0-D81095F03F49}"/>
                </a:ext>
              </a:extLst>
            </p:cNvPr>
            <p:cNvSpPr/>
            <p:nvPr/>
          </p:nvSpPr>
          <p:spPr>
            <a:xfrm>
              <a:off x="3198168" y="4361639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B1DEA7-AA79-E5F2-D179-D9B671FA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9963" y="4437952"/>
              <a:ext cx="2651786" cy="1980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7EB393-2D63-B8BA-89E8-B6D0BE29EA91}"/>
              </a:ext>
            </a:extLst>
          </p:cNvPr>
          <p:cNvGrpSpPr/>
          <p:nvPr/>
        </p:nvGrpSpPr>
        <p:grpSpPr>
          <a:xfrm>
            <a:off x="3698558" y="2316561"/>
            <a:ext cx="2284109" cy="1594935"/>
            <a:chOff x="3174311" y="2204448"/>
            <a:chExt cx="2795377" cy="21067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45DE30-7C7A-C8CB-EBCD-C1182561B3E5}"/>
                </a:ext>
              </a:extLst>
            </p:cNvPr>
            <p:cNvSpPr/>
            <p:nvPr/>
          </p:nvSpPr>
          <p:spPr>
            <a:xfrm>
              <a:off x="3174311" y="2204448"/>
              <a:ext cx="2795377" cy="210675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03E523-90C9-AE64-CE81-B54815672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7105" y="2264580"/>
              <a:ext cx="2651784" cy="1980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FE47FF4-D907-8117-4A2A-1E04E494BFF9}"/>
              </a:ext>
            </a:extLst>
          </p:cNvPr>
          <p:cNvSpPr/>
          <p:nvPr/>
        </p:nvSpPr>
        <p:spPr>
          <a:xfrm>
            <a:off x="6610350" y="2781300"/>
            <a:ext cx="1901922" cy="1543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2CAAF6-9920-8CC8-95FE-609EC45419FA}"/>
              </a:ext>
            </a:extLst>
          </p:cNvPr>
          <p:cNvGrpSpPr/>
          <p:nvPr/>
        </p:nvGrpSpPr>
        <p:grpSpPr>
          <a:xfrm>
            <a:off x="6130044" y="2705100"/>
            <a:ext cx="2663687" cy="3836505"/>
            <a:chOff x="7101073" y="2544417"/>
            <a:chExt cx="2663687" cy="38365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7F6BB4-B2C8-2E99-BB47-33B9F42EE6DD}"/>
                </a:ext>
              </a:extLst>
            </p:cNvPr>
            <p:cNvSpPr/>
            <p:nvPr/>
          </p:nvSpPr>
          <p:spPr>
            <a:xfrm>
              <a:off x="7101073" y="2544417"/>
              <a:ext cx="2663687" cy="3836505"/>
            </a:xfrm>
            <a:prstGeom prst="rect">
              <a:avLst/>
            </a:prstGeom>
            <a:solidFill>
              <a:srgbClr val="FBFBFB"/>
            </a:solidFill>
            <a:ln>
              <a:solidFill>
                <a:schemeClr val="bg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C812C2-9280-A4B3-1425-8AE5627EDCAF}"/>
                </a:ext>
              </a:extLst>
            </p:cNvPr>
            <p:cNvSpPr txBox="1"/>
            <p:nvPr/>
          </p:nvSpPr>
          <p:spPr>
            <a:xfrm>
              <a:off x="7209136" y="2708651"/>
              <a:ext cx="2467145" cy="35564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Dear Sam,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Guess what? Hanukkah has started! Every night, my family lights the menorah and we add one more candle. It gets brighter each night. 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One of my favorite parts is singing songs together. We sang songs while we lit the candles and it made everything feel warm and happy. Everyone joined in. Even when I didn’t know all the words, I still tried my best.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I wish you could come celebrate with me one year. </a:t>
              </a:r>
            </a:p>
            <a:p>
              <a:endParaRPr lang="en-US" sz="1200" dirty="0">
                <a:solidFill>
                  <a:schemeClr val="tx1"/>
                </a:solidFill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From,</a:t>
              </a:r>
              <a:b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Dreaming Outloud Pro" panose="03050502040302030504" pitchFamily="66" charset="0"/>
                  <a:ea typeface="Calibri" panose="020F0502020204030204" pitchFamily="34" charset="0"/>
                  <a:cs typeface="Dreaming Outloud Pro" panose="03050502040302030504" pitchFamily="66" charset="0"/>
                </a:rPr>
                <a:t>Alex</a:t>
              </a:r>
            </a:p>
            <a:p>
              <a:pPr>
                <a:spcBef>
                  <a:spcPts val="672"/>
                </a:spcBef>
              </a:pPr>
              <a:endParaRPr lang="en-AU" sz="2800" i="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44D8EC-0DF8-DBEC-5B3B-1AF8C4BA45BE}"/>
              </a:ext>
            </a:extLst>
          </p:cNvPr>
          <p:cNvGrpSpPr/>
          <p:nvPr/>
        </p:nvGrpSpPr>
        <p:grpSpPr>
          <a:xfrm>
            <a:off x="438748" y="938550"/>
            <a:ext cx="7994013" cy="5228549"/>
            <a:chOff x="574993" y="963386"/>
            <a:chExt cx="7994013" cy="52285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4269F2-88E7-29F8-365F-72262B9F0BCC}"/>
                </a:ext>
              </a:extLst>
            </p:cNvPr>
            <p:cNvGrpSpPr/>
            <p:nvPr/>
          </p:nvGrpSpPr>
          <p:grpSpPr>
            <a:xfrm>
              <a:off x="574993" y="963386"/>
              <a:ext cx="7994013" cy="5228549"/>
              <a:chOff x="574993" y="963386"/>
              <a:chExt cx="7994013" cy="5228549"/>
            </a:xfrm>
          </p:grpSpPr>
          <p:sp>
            <p:nvSpPr>
              <p:cNvPr id="22" name="Freeform 2">
                <a:extLst>
                  <a:ext uri="{FF2B5EF4-FFF2-40B4-BE49-F238E27FC236}">
                    <a16:creationId xmlns:a16="http://schemas.microsoft.com/office/drawing/2014/main" id="{28BB920F-2C88-142F-C377-DAEEBB0E3DA5}"/>
                  </a:ext>
                </a:extLst>
              </p:cNvPr>
              <p:cNvSpPr/>
              <p:nvPr/>
            </p:nvSpPr>
            <p:spPr>
              <a:xfrm>
                <a:off x="574993" y="963386"/>
                <a:ext cx="7994013" cy="5228549"/>
              </a:xfrm>
              <a:custGeom>
                <a:avLst/>
                <a:gdLst/>
                <a:ahLst/>
                <a:cxnLst/>
                <a:rect l="l" t="t" r="r" b="b"/>
                <a:pathLst>
                  <a:path w="9027795" h="6026053">
                    <a:moveTo>
                      <a:pt x="0" y="0"/>
                    </a:moveTo>
                    <a:lnTo>
                      <a:pt x="9027795" y="0"/>
                    </a:lnTo>
                    <a:lnTo>
                      <a:pt x="9027795" y="6026053"/>
                    </a:lnTo>
                    <a:lnTo>
                      <a:pt x="0" y="60260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610DF7-1C2E-71F5-9B2A-474CDA691015}"/>
                  </a:ext>
                </a:extLst>
              </p:cNvPr>
              <p:cNvSpPr txBox="1"/>
              <p:nvPr/>
            </p:nvSpPr>
            <p:spPr>
              <a:xfrm>
                <a:off x="4960643" y="1670032"/>
                <a:ext cx="251811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0" dirty="0">
                    <a:solidFill>
                      <a:schemeClr val="tx1"/>
                    </a:solidFill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Clue 1: I’m not a person. I’m not a thing you can hold. But go to a celebration and you’ll find me. </a:t>
                </a:r>
                <a:endParaRPr lang="en-AU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p:grp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2578A44C-BD8F-FE73-8AA8-6C2DFC7731AB}"/>
                </a:ext>
              </a:extLst>
            </p:cNvPr>
            <p:cNvSpPr/>
            <p:nvPr/>
          </p:nvSpPr>
          <p:spPr>
            <a:xfrm>
              <a:off x="2050156" y="2966782"/>
              <a:ext cx="1820241" cy="2772623"/>
            </a:xfrm>
            <a:custGeom>
              <a:avLst/>
              <a:gdLst/>
              <a:ahLst/>
              <a:cxnLst/>
              <a:rect l="l" t="t" r="r" b="b"/>
              <a:pathLst>
                <a:path w="5117315" h="8229600">
                  <a:moveTo>
                    <a:pt x="0" y="0"/>
                  </a:moveTo>
                  <a:lnTo>
                    <a:pt x="5117315" y="0"/>
                  </a:lnTo>
                  <a:lnTo>
                    <a:pt x="511731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9D0534-649F-B761-C074-810BC9C47C01}"/>
                </a:ext>
              </a:extLst>
            </p:cNvPr>
            <p:cNvSpPr/>
            <p:nvPr/>
          </p:nvSpPr>
          <p:spPr>
            <a:xfrm rot="21118312">
              <a:off x="1880384" y="1595146"/>
              <a:ext cx="1580652" cy="2458096"/>
            </a:xfrm>
            <a:custGeom>
              <a:avLst/>
              <a:gdLst/>
              <a:ahLst/>
              <a:cxnLst/>
              <a:rect l="l" t="t" r="r" b="b"/>
              <a:pathLst>
                <a:path w="2587181" h="4114800">
                  <a:moveTo>
                    <a:pt x="0" y="0"/>
                  </a:moveTo>
                  <a:lnTo>
                    <a:pt x="2587180" y="0"/>
                  </a:lnTo>
                  <a:lnTo>
                    <a:pt x="25871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156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76F3C-2458-28F8-212F-5B6CD2EE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5B5A9-97D3-0007-8852-DE5547CCDF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73D56-5F8F-0586-D789-B17FDC2018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20FCB8-8C2E-0350-795D-C7D189D11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8149BE-0C69-9531-005F-567B35D46C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78" b="20435"/>
          <a:stretch>
            <a:fillRect/>
          </a:stretch>
        </p:blipFill>
        <p:spPr>
          <a:xfrm>
            <a:off x="2029020" y="3672893"/>
            <a:ext cx="255878" cy="11905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6B3903-2C6D-31A6-9654-52ED6C39C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480" y="3665510"/>
            <a:ext cx="256174" cy="12496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DD5458-F138-D3DE-CC17-DE1CC35F74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766" y="3672893"/>
            <a:ext cx="241540" cy="124969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6CBF038-996A-EB8D-3975-101ADF519E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229" y="3429000"/>
            <a:ext cx="256174" cy="124969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E9F5A36-0CF9-2653-72EF-0E427B7C85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801" y="3665510"/>
            <a:ext cx="295647" cy="124969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9394B13-FF57-58D9-0FC1-AC108EE837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829" y="3586994"/>
            <a:ext cx="223766" cy="142149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077C2-10EF-7744-D2AB-671B130200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971" y="3658445"/>
            <a:ext cx="295647" cy="124969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988D5BE-68A8-A97B-E748-8F78BFD91F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995" y="3369587"/>
            <a:ext cx="256174" cy="1249692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C0F97FFE-31D8-3E19-C074-048D85BFB1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72" y="3666047"/>
            <a:ext cx="256174" cy="1249692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96243B0-CBDB-ABCA-AF0E-2D9ECEF7FC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08" y="3282905"/>
            <a:ext cx="243803" cy="142149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C82E96C-F75E-CCDA-A36F-76D6230538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263" y="3492302"/>
            <a:ext cx="230937" cy="137715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F52CDC2-7B87-6D21-4D86-D8A2B8C1522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96" y="3486275"/>
            <a:ext cx="239133" cy="137715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A6390DF-FCF4-EEFA-827A-A632F5676B3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302" y="3537142"/>
            <a:ext cx="256174" cy="124969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DF33D2C-79DD-BD44-3229-AD0BF00B91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89" y="3944477"/>
            <a:ext cx="230937" cy="137715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124DA445-E8B4-C44B-3D55-3D2A28FDFC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781" y="3572546"/>
            <a:ext cx="243803" cy="142149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67C829C-C64D-FF11-9D19-8CD2AE4BA12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175" y="3273897"/>
            <a:ext cx="256174" cy="137715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5E96EB3-39FA-F78F-94F9-5A0076D96CE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76" y="3451932"/>
            <a:ext cx="257617" cy="125246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861E1FC-AB65-CA51-AF14-EC0DEB83C36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440" y="3451932"/>
            <a:ext cx="255878" cy="160437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FD1AD905-07CF-9DD3-639D-A3D418ABC6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465" y="3591438"/>
            <a:ext cx="233681" cy="124969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288A8F6-3274-88B6-5AF8-5907793550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985" y="3141508"/>
            <a:ext cx="246061" cy="142149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67ABCC4-7DFC-D9B8-712E-DDFDAEBF603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137" y="1336756"/>
            <a:ext cx="7777674" cy="5650465"/>
          </a:xfrm>
          <a:custGeom>
            <a:avLst/>
            <a:gdLst>
              <a:gd name="csX0" fmla="*/ 3539663 w 7777674"/>
              <a:gd name="csY0" fmla="*/ 2645381 h 5650465"/>
              <a:gd name="csX1" fmla="*/ 3539663 w 7777674"/>
              <a:gd name="csY1" fmla="*/ 2998244 h 5650465"/>
              <a:gd name="csX2" fmla="*/ 3704255 w 7777674"/>
              <a:gd name="csY2" fmla="*/ 2998244 h 5650465"/>
              <a:gd name="csX3" fmla="*/ 3704255 w 7777674"/>
              <a:gd name="csY3" fmla="*/ 2645381 h 5650465"/>
              <a:gd name="csX4" fmla="*/ 3949924 w 7777674"/>
              <a:gd name="csY4" fmla="*/ 2645380 h 5650465"/>
              <a:gd name="csX5" fmla="*/ 3949924 w 7777674"/>
              <a:gd name="csY5" fmla="*/ 2998243 h 5650465"/>
              <a:gd name="csX6" fmla="*/ 4114516 w 7777674"/>
              <a:gd name="csY6" fmla="*/ 2998243 h 5650465"/>
              <a:gd name="csX7" fmla="*/ 4114516 w 7777674"/>
              <a:gd name="csY7" fmla="*/ 2645380 h 5650465"/>
              <a:gd name="csX8" fmla="*/ 3750900 w 7777674"/>
              <a:gd name="csY8" fmla="*/ 2645380 h 5650465"/>
              <a:gd name="csX9" fmla="*/ 3750900 w 7777674"/>
              <a:gd name="csY9" fmla="*/ 2998243 h 5650465"/>
              <a:gd name="csX10" fmla="*/ 3915492 w 7777674"/>
              <a:gd name="csY10" fmla="*/ 2998243 h 5650465"/>
              <a:gd name="csX11" fmla="*/ 3915492 w 7777674"/>
              <a:gd name="csY11" fmla="*/ 2645380 h 5650465"/>
              <a:gd name="csX12" fmla="*/ 4574004 w 7777674"/>
              <a:gd name="csY12" fmla="*/ 2645379 h 5650465"/>
              <a:gd name="csX13" fmla="*/ 4574004 w 7777674"/>
              <a:gd name="csY13" fmla="*/ 2998242 h 5650465"/>
              <a:gd name="csX14" fmla="*/ 4738596 w 7777674"/>
              <a:gd name="csY14" fmla="*/ 2998242 h 5650465"/>
              <a:gd name="csX15" fmla="*/ 4738596 w 7777674"/>
              <a:gd name="csY15" fmla="*/ 2645379 h 5650465"/>
              <a:gd name="csX16" fmla="*/ 4161303 w 7777674"/>
              <a:gd name="csY16" fmla="*/ 2645379 h 5650465"/>
              <a:gd name="csX17" fmla="*/ 4161303 w 7777674"/>
              <a:gd name="csY17" fmla="*/ 2998242 h 5650465"/>
              <a:gd name="csX18" fmla="*/ 4325895 w 7777674"/>
              <a:gd name="csY18" fmla="*/ 2998242 h 5650465"/>
              <a:gd name="csX19" fmla="*/ 4325895 w 7777674"/>
              <a:gd name="csY19" fmla="*/ 2645379 h 5650465"/>
              <a:gd name="csX20" fmla="*/ 4982110 w 7777674"/>
              <a:gd name="csY20" fmla="*/ 2645378 h 5650465"/>
              <a:gd name="csX21" fmla="*/ 4982110 w 7777674"/>
              <a:gd name="csY21" fmla="*/ 2998241 h 5650465"/>
              <a:gd name="csX22" fmla="*/ 5146702 w 7777674"/>
              <a:gd name="csY22" fmla="*/ 2998241 h 5650465"/>
              <a:gd name="csX23" fmla="*/ 5146702 w 7777674"/>
              <a:gd name="csY23" fmla="*/ 2645378 h 5650465"/>
              <a:gd name="csX24" fmla="*/ 4367096 w 7777674"/>
              <a:gd name="csY24" fmla="*/ 2645378 h 5650465"/>
              <a:gd name="csX25" fmla="*/ 4367096 w 7777674"/>
              <a:gd name="csY25" fmla="*/ 2998241 h 5650465"/>
              <a:gd name="csX26" fmla="*/ 4531688 w 7777674"/>
              <a:gd name="csY26" fmla="*/ 2998241 h 5650465"/>
              <a:gd name="csX27" fmla="*/ 4531688 w 7777674"/>
              <a:gd name="csY27" fmla="*/ 2645378 h 5650465"/>
              <a:gd name="csX28" fmla="*/ 7153598 w 7777674"/>
              <a:gd name="csY28" fmla="*/ 2645377 h 5650465"/>
              <a:gd name="csX29" fmla="*/ 7153598 w 7777674"/>
              <a:gd name="csY29" fmla="*/ 2998240 h 5650465"/>
              <a:gd name="csX30" fmla="*/ 7318190 w 7777674"/>
              <a:gd name="csY30" fmla="*/ 2998240 h 5650465"/>
              <a:gd name="csX31" fmla="*/ 7318190 w 7777674"/>
              <a:gd name="csY31" fmla="*/ 2645377 h 5650465"/>
              <a:gd name="csX32" fmla="*/ 6941088 w 7777674"/>
              <a:gd name="csY32" fmla="*/ 2645377 h 5650465"/>
              <a:gd name="csX33" fmla="*/ 6941088 w 7777674"/>
              <a:gd name="csY33" fmla="*/ 2998240 h 5650465"/>
              <a:gd name="csX34" fmla="*/ 7105680 w 7777674"/>
              <a:gd name="csY34" fmla="*/ 2998240 h 5650465"/>
              <a:gd name="csX35" fmla="*/ 7105680 w 7777674"/>
              <a:gd name="csY35" fmla="*/ 2645377 h 5650465"/>
              <a:gd name="csX36" fmla="*/ 4779797 w 7777674"/>
              <a:gd name="csY36" fmla="*/ 2645377 h 5650465"/>
              <a:gd name="csX37" fmla="*/ 4779797 w 7777674"/>
              <a:gd name="csY37" fmla="*/ 2998240 h 5650465"/>
              <a:gd name="csX38" fmla="*/ 4944389 w 7777674"/>
              <a:gd name="csY38" fmla="*/ 2998240 h 5650465"/>
              <a:gd name="csX39" fmla="*/ 4944389 w 7777674"/>
              <a:gd name="csY39" fmla="*/ 2645377 h 5650465"/>
              <a:gd name="csX40" fmla="*/ 6731331 w 7777674"/>
              <a:gd name="csY40" fmla="*/ 2645376 h 5650465"/>
              <a:gd name="csX41" fmla="*/ 6731331 w 7777674"/>
              <a:gd name="csY41" fmla="*/ 2998239 h 5650465"/>
              <a:gd name="csX42" fmla="*/ 6895923 w 7777674"/>
              <a:gd name="csY42" fmla="*/ 2998239 h 5650465"/>
              <a:gd name="csX43" fmla="*/ 6895923 w 7777674"/>
              <a:gd name="csY43" fmla="*/ 2645376 h 5650465"/>
              <a:gd name="csX44" fmla="*/ 6509387 w 7777674"/>
              <a:gd name="csY44" fmla="*/ 2645376 h 5650465"/>
              <a:gd name="csX45" fmla="*/ 6509387 w 7777674"/>
              <a:gd name="csY45" fmla="*/ 2998239 h 5650465"/>
              <a:gd name="csX46" fmla="*/ 6673979 w 7777674"/>
              <a:gd name="csY46" fmla="*/ 2998239 h 5650465"/>
              <a:gd name="csX47" fmla="*/ 6673979 w 7777674"/>
              <a:gd name="csY47" fmla="*/ 2645376 h 5650465"/>
              <a:gd name="csX48" fmla="*/ 6290829 w 7777674"/>
              <a:gd name="csY48" fmla="*/ 2645376 h 5650465"/>
              <a:gd name="csX49" fmla="*/ 6290829 w 7777674"/>
              <a:gd name="csY49" fmla="*/ 2998239 h 5650465"/>
              <a:gd name="csX50" fmla="*/ 6455421 w 7777674"/>
              <a:gd name="csY50" fmla="*/ 2998239 h 5650465"/>
              <a:gd name="csX51" fmla="*/ 6455421 w 7777674"/>
              <a:gd name="csY51" fmla="*/ 2645376 h 5650465"/>
              <a:gd name="csX52" fmla="*/ 6077082 w 7777674"/>
              <a:gd name="csY52" fmla="*/ 2645376 h 5650465"/>
              <a:gd name="csX53" fmla="*/ 6077082 w 7777674"/>
              <a:gd name="csY53" fmla="*/ 2998239 h 5650465"/>
              <a:gd name="csX54" fmla="*/ 6241674 w 7777674"/>
              <a:gd name="csY54" fmla="*/ 2998239 h 5650465"/>
              <a:gd name="csX55" fmla="*/ 6241674 w 7777674"/>
              <a:gd name="csY55" fmla="*/ 2645376 h 5650465"/>
              <a:gd name="csX56" fmla="*/ 5877877 w 7777674"/>
              <a:gd name="csY56" fmla="*/ 2645375 h 5650465"/>
              <a:gd name="csX57" fmla="*/ 5877877 w 7777674"/>
              <a:gd name="csY57" fmla="*/ 2998238 h 5650465"/>
              <a:gd name="csX58" fmla="*/ 6042469 w 7777674"/>
              <a:gd name="csY58" fmla="*/ 2998238 h 5650465"/>
              <a:gd name="csX59" fmla="*/ 6042469 w 7777674"/>
              <a:gd name="csY59" fmla="*/ 2645375 h 5650465"/>
              <a:gd name="csX60" fmla="*/ 2029738 w 7777674"/>
              <a:gd name="csY60" fmla="*/ 2635163 h 5650465"/>
              <a:gd name="csX61" fmla="*/ 2029738 w 7777674"/>
              <a:gd name="csY61" fmla="*/ 3007697 h 5650465"/>
              <a:gd name="csX62" fmla="*/ 2199072 w 7777674"/>
              <a:gd name="csY62" fmla="*/ 3007697 h 5650465"/>
              <a:gd name="csX63" fmla="*/ 2199072 w 7777674"/>
              <a:gd name="csY63" fmla="*/ 2635163 h 5650465"/>
              <a:gd name="csX64" fmla="*/ 2239947 w 7777674"/>
              <a:gd name="csY64" fmla="*/ 2633555 h 5650465"/>
              <a:gd name="csX65" fmla="*/ 2239947 w 7777674"/>
              <a:gd name="csY65" fmla="*/ 3006089 h 5650465"/>
              <a:gd name="csX66" fmla="*/ 2409281 w 7777674"/>
              <a:gd name="csY66" fmla="*/ 3006089 h 5650465"/>
              <a:gd name="csX67" fmla="*/ 2409281 w 7777674"/>
              <a:gd name="csY67" fmla="*/ 2633555 h 5650465"/>
              <a:gd name="csX68" fmla="*/ 1819529 w 7777674"/>
              <a:gd name="csY68" fmla="*/ 2633555 h 5650465"/>
              <a:gd name="csX69" fmla="*/ 1819529 w 7777674"/>
              <a:gd name="csY69" fmla="*/ 3006089 h 5650465"/>
              <a:gd name="csX70" fmla="*/ 1988863 w 7777674"/>
              <a:gd name="csY70" fmla="*/ 3006089 h 5650465"/>
              <a:gd name="csX71" fmla="*/ 1988863 w 7777674"/>
              <a:gd name="csY71" fmla="*/ 2633555 h 5650465"/>
              <a:gd name="csX72" fmla="*/ 1608421 w 7777674"/>
              <a:gd name="csY72" fmla="*/ 2633555 h 5650465"/>
              <a:gd name="csX73" fmla="*/ 1608421 w 7777674"/>
              <a:gd name="csY73" fmla="*/ 3006089 h 5650465"/>
              <a:gd name="csX74" fmla="*/ 1777755 w 7777674"/>
              <a:gd name="csY74" fmla="*/ 3006089 h 5650465"/>
              <a:gd name="csX75" fmla="*/ 1777755 w 7777674"/>
              <a:gd name="csY75" fmla="*/ 2633555 h 5650465"/>
              <a:gd name="csX76" fmla="*/ 2446027 w 7777674"/>
              <a:gd name="csY76" fmla="*/ 2626608 h 5650465"/>
              <a:gd name="csX77" fmla="*/ 2446027 w 7777674"/>
              <a:gd name="csY77" fmla="*/ 2999142 h 5650465"/>
              <a:gd name="csX78" fmla="*/ 2615361 w 7777674"/>
              <a:gd name="csY78" fmla="*/ 2999142 h 5650465"/>
              <a:gd name="csX79" fmla="*/ 2615361 w 7777674"/>
              <a:gd name="csY79" fmla="*/ 2626608 h 5650465"/>
              <a:gd name="csX80" fmla="*/ 0 w 7777674"/>
              <a:gd name="csY80" fmla="*/ 0 h 5650465"/>
              <a:gd name="csX81" fmla="*/ 7777674 w 7777674"/>
              <a:gd name="csY81" fmla="*/ 0 h 5650465"/>
              <a:gd name="csX82" fmla="*/ 7777674 w 7777674"/>
              <a:gd name="csY82" fmla="*/ 5650465 h 5650465"/>
              <a:gd name="csX83" fmla="*/ 0 w 7777674"/>
              <a:gd name="csY83" fmla="*/ 5650465 h 56504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</a:cxnLst>
            <a:rect l="l" t="t" r="r" b="b"/>
            <a:pathLst>
              <a:path w="7777674" h="5650465">
                <a:moveTo>
                  <a:pt x="3539663" y="2645381"/>
                </a:moveTo>
                <a:lnTo>
                  <a:pt x="3539663" y="2998244"/>
                </a:lnTo>
                <a:lnTo>
                  <a:pt x="3704255" y="2998244"/>
                </a:lnTo>
                <a:lnTo>
                  <a:pt x="3704255" y="2645381"/>
                </a:lnTo>
                <a:close/>
                <a:moveTo>
                  <a:pt x="3949924" y="2645380"/>
                </a:moveTo>
                <a:lnTo>
                  <a:pt x="3949924" y="2998243"/>
                </a:lnTo>
                <a:lnTo>
                  <a:pt x="4114516" y="2998243"/>
                </a:lnTo>
                <a:lnTo>
                  <a:pt x="4114516" y="2645380"/>
                </a:lnTo>
                <a:close/>
                <a:moveTo>
                  <a:pt x="3750900" y="2645380"/>
                </a:moveTo>
                <a:lnTo>
                  <a:pt x="3750900" y="2998243"/>
                </a:lnTo>
                <a:lnTo>
                  <a:pt x="3915492" y="2998243"/>
                </a:lnTo>
                <a:lnTo>
                  <a:pt x="3915492" y="2645380"/>
                </a:lnTo>
                <a:close/>
                <a:moveTo>
                  <a:pt x="4574004" y="2645379"/>
                </a:moveTo>
                <a:lnTo>
                  <a:pt x="4574004" y="2998242"/>
                </a:lnTo>
                <a:lnTo>
                  <a:pt x="4738596" y="2998242"/>
                </a:lnTo>
                <a:lnTo>
                  <a:pt x="4738596" y="2645379"/>
                </a:lnTo>
                <a:close/>
                <a:moveTo>
                  <a:pt x="4161303" y="2645379"/>
                </a:moveTo>
                <a:lnTo>
                  <a:pt x="4161303" y="2998242"/>
                </a:lnTo>
                <a:lnTo>
                  <a:pt x="4325895" y="2998242"/>
                </a:lnTo>
                <a:lnTo>
                  <a:pt x="4325895" y="2645379"/>
                </a:lnTo>
                <a:close/>
                <a:moveTo>
                  <a:pt x="4982110" y="2645378"/>
                </a:moveTo>
                <a:lnTo>
                  <a:pt x="4982110" y="2998241"/>
                </a:lnTo>
                <a:lnTo>
                  <a:pt x="5146702" y="2998241"/>
                </a:lnTo>
                <a:lnTo>
                  <a:pt x="5146702" y="2645378"/>
                </a:lnTo>
                <a:close/>
                <a:moveTo>
                  <a:pt x="4367096" y="2645378"/>
                </a:moveTo>
                <a:lnTo>
                  <a:pt x="4367096" y="2998241"/>
                </a:lnTo>
                <a:lnTo>
                  <a:pt x="4531688" y="2998241"/>
                </a:lnTo>
                <a:lnTo>
                  <a:pt x="4531688" y="2645378"/>
                </a:lnTo>
                <a:close/>
                <a:moveTo>
                  <a:pt x="7153598" y="2645377"/>
                </a:moveTo>
                <a:lnTo>
                  <a:pt x="7153598" y="2998240"/>
                </a:lnTo>
                <a:lnTo>
                  <a:pt x="7318190" y="2998240"/>
                </a:lnTo>
                <a:lnTo>
                  <a:pt x="7318190" y="2645377"/>
                </a:lnTo>
                <a:close/>
                <a:moveTo>
                  <a:pt x="6941088" y="2645377"/>
                </a:moveTo>
                <a:lnTo>
                  <a:pt x="6941088" y="2998240"/>
                </a:lnTo>
                <a:lnTo>
                  <a:pt x="7105680" y="2998240"/>
                </a:lnTo>
                <a:lnTo>
                  <a:pt x="7105680" y="2645377"/>
                </a:lnTo>
                <a:close/>
                <a:moveTo>
                  <a:pt x="4779797" y="2645377"/>
                </a:moveTo>
                <a:lnTo>
                  <a:pt x="4779797" y="2998240"/>
                </a:lnTo>
                <a:lnTo>
                  <a:pt x="4944389" y="2998240"/>
                </a:lnTo>
                <a:lnTo>
                  <a:pt x="4944389" y="2645377"/>
                </a:lnTo>
                <a:close/>
                <a:moveTo>
                  <a:pt x="6731331" y="2645376"/>
                </a:moveTo>
                <a:lnTo>
                  <a:pt x="6731331" y="2998239"/>
                </a:lnTo>
                <a:lnTo>
                  <a:pt x="6895923" y="2998239"/>
                </a:lnTo>
                <a:lnTo>
                  <a:pt x="6895923" y="2645376"/>
                </a:lnTo>
                <a:close/>
                <a:moveTo>
                  <a:pt x="6509387" y="2645376"/>
                </a:moveTo>
                <a:lnTo>
                  <a:pt x="6509387" y="2998239"/>
                </a:lnTo>
                <a:lnTo>
                  <a:pt x="6673979" y="2998239"/>
                </a:lnTo>
                <a:lnTo>
                  <a:pt x="6673979" y="2645376"/>
                </a:lnTo>
                <a:close/>
                <a:moveTo>
                  <a:pt x="6290829" y="2645376"/>
                </a:moveTo>
                <a:lnTo>
                  <a:pt x="6290829" y="2998239"/>
                </a:lnTo>
                <a:lnTo>
                  <a:pt x="6455421" y="2998239"/>
                </a:lnTo>
                <a:lnTo>
                  <a:pt x="6455421" y="2645376"/>
                </a:lnTo>
                <a:close/>
                <a:moveTo>
                  <a:pt x="6077082" y="2645376"/>
                </a:moveTo>
                <a:lnTo>
                  <a:pt x="6077082" y="2998239"/>
                </a:lnTo>
                <a:lnTo>
                  <a:pt x="6241674" y="2998239"/>
                </a:lnTo>
                <a:lnTo>
                  <a:pt x="6241674" y="2645376"/>
                </a:lnTo>
                <a:close/>
                <a:moveTo>
                  <a:pt x="5877877" y="2645375"/>
                </a:moveTo>
                <a:lnTo>
                  <a:pt x="5877877" y="2998238"/>
                </a:lnTo>
                <a:lnTo>
                  <a:pt x="6042469" y="2998238"/>
                </a:lnTo>
                <a:lnTo>
                  <a:pt x="6042469" y="2645375"/>
                </a:lnTo>
                <a:close/>
                <a:moveTo>
                  <a:pt x="2029738" y="2635163"/>
                </a:moveTo>
                <a:lnTo>
                  <a:pt x="2029738" y="3007697"/>
                </a:lnTo>
                <a:lnTo>
                  <a:pt x="2199072" y="3007697"/>
                </a:lnTo>
                <a:lnTo>
                  <a:pt x="2199072" y="2635163"/>
                </a:lnTo>
                <a:close/>
                <a:moveTo>
                  <a:pt x="2239947" y="2633555"/>
                </a:moveTo>
                <a:lnTo>
                  <a:pt x="2239947" y="3006089"/>
                </a:lnTo>
                <a:lnTo>
                  <a:pt x="2409281" y="3006089"/>
                </a:lnTo>
                <a:lnTo>
                  <a:pt x="2409281" y="2633555"/>
                </a:lnTo>
                <a:close/>
                <a:moveTo>
                  <a:pt x="1819529" y="2633555"/>
                </a:moveTo>
                <a:lnTo>
                  <a:pt x="1819529" y="3006089"/>
                </a:lnTo>
                <a:lnTo>
                  <a:pt x="1988863" y="3006089"/>
                </a:lnTo>
                <a:lnTo>
                  <a:pt x="1988863" y="2633555"/>
                </a:lnTo>
                <a:close/>
                <a:moveTo>
                  <a:pt x="1608421" y="2633555"/>
                </a:moveTo>
                <a:lnTo>
                  <a:pt x="1608421" y="3006089"/>
                </a:lnTo>
                <a:lnTo>
                  <a:pt x="1777755" y="3006089"/>
                </a:lnTo>
                <a:lnTo>
                  <a:pt x="1777755" y="2633555"/>
                </a:lnTo>
                <a:close/>
                <a:moveTo>
                  <a:pt x="2446027" y="2626608"/>
                </a:moveTo>
                <a:lnTo>
                  <a:pt x="2446027" y="2999142"/>
                </a:lnTo>
                <a:lnTo>
                  <a:pt x="2615361" y="2999142"/>
                </a:lnTo>
                <a:lnTo>
                  <a:pt x="2615361" y="2626608"/>
                </a:lnTo>
                <a:close/>
                <a:moveTo>
                  <a:pt x="0" y="0"/>
                </a:moveTo>
                <a:lnTo>
                  <a:pt x="7777674" y="0"/>
                </a:lnTo>
                <a:lnTo>
                  <a:pt x="7777674" y="5650465"/>
                </a:lnTo>
                <a:lnTo>
                  <a:pt x="0" y="5650465"/>
                </a:lnTo>
                <a:close/>
              </a:path>
            </a:pathLst>
          </a:cu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C9DE0E7B-4288-7FBA-15C5-819B6BB3AD6D}"/>
              </a:ext>
            </a:extLst>
          </p:cNvPr>
          <p:cNvSpPr/>
          <p:nvPr/>
        </p:nvSpPr>
        <p:spPr>
          <a:xfrm>
            <a:off x="2272222" y="3217982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8786CAE-432E-6C0F-CF7C-17F01E8DA908}"/>
              </a:ext>
            </a:extLst>
          </p:cNvPr>
          <p:cNvSpPr/>
          <p:nvPr/>
        </p:nvSpPr>
        <p:spPr>
          <a:xfrm>
            <a:off x="4484225" y="3237389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A1A1666-4EA7-3536-B724-A126233CE8E2}"/>
              </a:ext>
            </a:extLst>
          </p:cNvPr>
          <p:cNvSpPr/>
          <p:nvPr/>
        </p:nvSpPr>
        <p:spPr>
          <a:xfrm>
            <a:off x="6752897" y="3254904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11FAB66-65D7-0EB8-219E-05428B4733D2}"/>
              </a:ext>
            </a:extLst>
          </p:cNvPr>
          <p:cNvSpPr/>
          <p:nvPr/>
        </p:nvSpPr>
        <p:spPr>
          <a:xfrm>
            <a:off x="2255576" y="3023180"/>
            <a:ext cx="660428" cy="54864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BB854C-6FF0-6616-BD93-CE64E9FFFB24}"/>
              </a:ext>
            </a:extLst>
          </p:cNvPr>
          <p:cNvSpPr/>
          <p:nvPr/>
        </p:nvSpPr>
        <p:spPr>
          <a:xfrm>
            <a:off x="2912234" y="3961465"/>
            <a:ext cx="182167" cy="384048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FC04F1-94F7-CE32-568B-6C4F066BD354}"/>
              </a:ext>
            </a:extLst>
          </p:cNvPr>
          <p:cNvSpPr/>
          <p:nvPr/>
        </p:nvSpPr>
        <p:spPr>
          <a:xfrm>
            <a:off x="2697002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CD46D6-672E-E012-B47F-D90E7383146E}"/>
              </a:ext>
            </a:extLst>
          </p:cNvPr>
          <p:cNvSpPr/>
          <p:nvPr/>
        </p:nvSpPr>
        <p:spPr>
          <a:xfrm>
            <a:off x="2484672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7B054B-CA4F-27F1-4F84-ACBBCE1649BD}"/>
              </a:ext>
            </a:extLst>
          </p:cNvPr>
          <p:cNvSpPr/>
          <p:nvPr/>
        </p:nvSpPr>
        <p:spPr>
          <a:xfrm>
            <a:off x="2277790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35CE9-EA80-4A91-3788-9F4AA1085E8F}"/>
              </a:ext>
            </a:extLst>
          </p:cNvPr>
          <p:cNvSpPr/>
          <p:nvPr/>
        </p:nvSpPr>
        <p:spPr>
          <a:xfrm>
            <a:off x="2067051" y="3964607"/>
            <a:ext cx="182167" cy="374904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9CF48D-5E70-3C7C-4AAF-88BAEF8DC2BB}"/>
              </a:ext>
            </a:extLst>
          </p:cNvPr>
          <p:cNvSpPr/>
          <p:nvPr/>
        </p:nvSpPr>
        <p:spPr>
          <a:xfrm>
            <a:off x="4001532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FEE0CE-8A7B-3A78-A696-820D9A59EAEE}"/>
              </a:ext>
            </a:extLst>
          </p:cNvPr>
          <p:cNvSpPr/>
          <p:nvPr/>
        </p:nvSpPr>
        <p:spPr>
          <a:xfrm>
            <a:off x="4214149" y="3974431"/>
            <a:ext cx="182167" cy="365760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09F559-4818-A42A-005A-71A403636707}"/>
              </a:ext>
            </a:extLst>
          </p:cNvPr>
          <p:cNvSpPr/>
          <p:nvPr/>
        </p:nvSpPr>
        <p:spPr>
          <a:xfrm>
            <a:off x="4414256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8F6E60-E267-31C2-E74B-9D76AD5957E7}"/>
              </a:ext>
            </a:extLst>
          </p:cNvPr>
          <p:cNvSpPr/>
          <p:nvPr/>
        </p:nvSpPr>
        <p:spPr>
          <a:xfrm>
            <a:off x="4620817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B5F6F8-517A-0233-2927-5C2AB1D64B59}"/>
              </a:ext>
            </a:extLst>
          </p:cNvPr>
          <p:cNvSpPr/>
          <p:nvPr/>
        </p:nvSpPr>
        <p:spPr>
          <a:xfrm>
            <a:off x="4821186" y="3974431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0BA53D-6DD5-6408-6805-BA46B61C0163}"/>
              </a:ext>
            </a:extLst>
          </p:cNvPr>
          <p:cNvSpPr/>
          <p:nvPr/>
        </p:nvSpPr>
        <p:spPr>
          <a:xfrm>
            <a:off x="5025762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130B39-AB22-C072-C852-6F345078EC95}"/>
              </a:ext>
            </a:extLst>
          </p:cNvPr>
          <p:cNvSpPr/>
          <p:nvPr/>
        </p:nvSpPr>
        <p:spPr>
          <a:xfrm>
            <a:off x="5230421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0A0D01-36E1-94B6-7BBD-2C01F0268FEA}"/>
              </a:ext>
            </a:extLst>
          </p:cNvPr>
          <p:cNvSpPr/>
          <p:nvPr/>
        </p:nvSpPr>
        <p:spPr>
          <a:xfrm>
            <a:off x="5440019" y="3973680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8D4C8C3-5029-1598-150D-FC0B946A07CA}"/>
              </a:ext>
            </a:extLst>
          </p:cNvPr>
          <p:cNvSpPr/>
          <p:nvPr/>
        </p:nvSpPr>
        <p:spPr>
          <a:xfrm>
            <a:off x="6327836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FEDDF0-8DBA-B1BF-7BAA-7CFC3002FDF8}"/>
              </a:ext>
            </a:extLst>
          </p:cNvPr>
          <p:cNvSpPr/>
          <p:nvPr/>
        </p:nvSpPr>
        <p:spPr>
          <a:xfrm>
            <a:off x="6536603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D37663-A556-2247-1445-A363394C2948}"/>
              </a:ext>
            </a:extLst>
          </p:cNvPr>
          <p:cNvSpPr/>
          <p:nvPr/>
        </p:nvSpPr>
        <p:spPr>
          <a:xfrm>
            <a:off x="6749587" y="3977237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D6F4F46-843A-4D7A-20ED-97C1196F9AD8}"/>
              </a:ext>
            </a:extLst>
          </p:cNvPr>
          <p:cNvSpPr/>
          <p:nvPr/>
        </p:nvSpPr>
        <p:spPr>
          <a:xfrm>
            <a:off x="6971118" y="3977237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A9CAA82-7E02-EC42-25E5-E1B1B2221343}"/>
              </a:ext>
            </a:extLst>
          </p:cNvPr>
          <p:cNvSpPr/>
          <p:nvPr/>
        </p:nvSpPr>
        <p:spPr>
          <a:xfrm>
            <a:off x="7192232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B7BD99-1A9A-0AAE-9BDD-6EB3B364437A}"/>
              </a:ext>
            </a:extLst>
          </p:cNvPr>
          <p:cNvSpPr/>
          <p:nvPr/>
        </p:nvSpPr>
        <p:spPr>
          <a:xfrm>
            <a:off x="7407524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C4828CC-88DF-69D7-A09A-4EDB7917B80C}"/>
              </a:ext>
            </a:extLst>
          </p:cNvPr>
          <p:cNvSpPr/>
          <p:nvPr/>
        </p:nvSpPr>
        <p:spPr>
          <a:xfrm>
            <a:off x="7617501" y="3973679"/>
            <a:ext cx="182167" cy="36651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0052 -0.035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0052 0.0504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00174 0.0534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00017 -0.016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0191 0.065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DB989-0AFF-4CD1-6883-55EF80F28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2E18E6-3F33-0314-2A07-82D881614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723" y="1113207"/>
            <a:ext cx="3931920" cy="2315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776EE-51D2-A03C-8C03-EBB7239AD5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669" y="1113207"/>
            <a:ext cx="4126028" cy="315854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5E8FAFF-0978-D5BE-40B2-E4FF4AD1707A}"/>
              </a:ext>
            </a:extLst>
          </p:cNvPr>
          <p:cNvSpPr/>
          <p:nvPr/>
        </p:nvSpPr>
        <p:spPr>
          <a:xfrm>
            <a:off x="4177145" y="-1382866"/>
            <a:ext cx="8176144" cy="12064720"/>
          </a:xfrm>
          <a:custGeom>
            <a:avLst/>
            <a:gdLst/>
            <a:ahLst/>
            <a:cxnLst/>
            <a:rect l="l" t="t" r="r" b="b"/>
            <a:pathLst>
              <a:path w="6380331" h="9576482">
                <a:moveTo>
                  <a:pt x="0" y="0"/>
                </a:moveTo>
                <a:lnTo>
                  <a:pt x="6380331" y="0"/>
                </a:lnTo>
                <a:lnTo>
                  <a:pt x="6380331" y="9576482"/>
                </a:lnTo>
                <a:lnTo>
                  <a:pt x="0" y="9576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13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 this lesson</a:t>
            </a:r>
            <a:r>
              <a:rPr lang="en-US" dirty="0"/>
              <a:t>, we will explore how music is used in different celebrations. 	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D04E-B1F2-E1E8-8F0C-6B6E0C552E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8874" y="3444275"/>
            <a:ext cx="4426251" cy="28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rch engine window with colorful text&#10;&#10;Description automatically generated">
            <a:extLst>
              <a:ext uri="{FF2B5EF4-FFF2-40B4-BE49-F238E27FC236}">
                <a16:creationId xmlns:a16="http://schemas.microsoft.com/office/drawing/2014/main" id="{E1B38867-2584-837B-67DC-78B8DEE605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3214687"/>
            <a:ext cx="6858000" cy="1214438"/>
          </a:xfrm>
          <a:prstGeom prst="rect">
            <a:avLst/>
          </a:prstGeom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454DB960-A63C-EFD9-8D17-21ECF1571D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910" y="1785938"/>
            <a:ext cx="5862181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C8DB4-6054-40F1-E361-8BA852723093}"/>
              </a:ext>
            </a:extLst>
          </p:cNvPr>
          <p:cNvSpPr txBox="1"/>
          <p:nvPr/>
        </p:nvSpPr>
        <p:spPr>
          <a:xfrm>
            <a:off x="2138819" y="3656386"/>
            <a:ext cx="586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Birthday songs around the world</a:t>
            </a:r>
            <a:endParaRPr lang="en-AU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9D719BF-0612-B52C-8EF5-482C7CADC114}"/>
              </a:ext>
            </a:extLst>
          </p:cNvPr>
          <p:cNvSpPr/>
          <p:nvPr/>
        </p:nvSpPr>
        <p:spPr>
          <a:xfrm>
            <a:off x="0" y="1970"/>
            <a:ext cx="9143999" cy="303820"/>
          </a:xfrm>
          <a:custGeom>
            <a:avLst/>
            <a:gdLst/>
            <a:ahLst/>
            <a:cxnLst/>
            <a:rect l="l" t="t" r="r" b="b"/>
            <a:pathLst>
              <a:path w="9166951" h="583306">
                <a:moveTo>
                  <a:pt x="0" y="0"/>
                </a:moveTo>
                <a:lnTo>
                  <a:pt x="9166952" y="0"/>
                </a:lnTo>
                <a:lnTo>
                  <a:pt x="9166952" y="583306"/>
                </a:lnTo>
                <a:lnTo>
                  <a:pt x="0" y="583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1371" b="-921312"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16036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0C308DCD-E63A-5728-6C89-A57B9A3EA482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BBE9F-BD37-778E-6613-28639F3A1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2AE1F5-4C79-D16F-EEAB-67CB8AD8C7EF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44109D87-E2F6-7623-142F-B5C697DE4CB6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29D3742-F48D-2BA6-40C8-79DF7736EB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A9620-2EFF-5086-73BD-E4D7E80C0D40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Birthday songs around the world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711C878-6C19-72D5-6406-C2CA9D7C6C7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BBA17C0-CE32-7A27-0C1B-F5E4458B6214}"/>
              </a:ext>
            </a:extLst>
          </p:cNvPr>
          <p:cNvSpPr txBox="1"/>
          <p:nvPr/>
        </p:nvSpPr>
        <p:spPr>
          <a:xfrm>
            <a:off x="285751" y="1643061"/>
            <a:ext cx="7375651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i="0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Traditional birthday song in Mexico</a:t>
            </a:r>
            <a:endParaRPr lang="en-US" sz="2800" b="1" i="0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D8E32-6468-7D51-D6E6-A68A4062E083}"/>
              </a:ext>
            </a:extLst>
          </p:cNvPr>
          <p:cNvSpPr txBox="1"/>
          <p:nvPr/>
        </p:nvSpPr>
        <p:spPr>
          <a:xfrm>
            <a:off x="285753" y="2201313"/>
            <a:ext cx="6003536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‘Las </a:t>
            </a:r>
            <a:r>
              <a:rPr lang="en-US" i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Mañanitas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is a very special birthday song from Mexico and many countries in Latin America. </a:t>
            </a:r>
            <a:endParaRPr lang="en-GB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366D2-87D8-41B6-FA17-DE94CB1A8F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348" y="1645481"/>
            <a:ext cx="2249575" cy="149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596E4-81C3-CFA7-B1A0-748402C898C9}"/>
              </a:ext>
            </a:extLst>
          </p:cNvPr>
          <p:cNvSpPr txBox="1"/>
          <p:nvPr/>
        </p:nvSpPr>
        <p:spPr>
          <a:xfrm>
            <a:off x="285751" y="4318235"/>
            <a:ext cx="6922646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4E81BD"/>
                </a:solidFill>
                <a:latin typeface="Calibri"/>
                <a:ea typeface="Calibri"/>
                <a:cs typeface="Calibri"/>
              </a:rPr>
              <a:t>Sto Lat: Poland’s Birthday Song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11740-9B38-96D4-5DB9-B984510F9A43}"/>
              </a:ext>
            </a:extLst>
          </p:cNvPr>
          <p:cNvSpPr txBox="1"/>
          <p:nvPr/>
        </p:nvSpPr>
        <p:spPr>
          <a:xfrm>
            <a:off x="285752" y="4808755"/>
            <a:ext cx="5761424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The traditional celebration song in Poland is ‘Sto </a:t>
            </a:r>
            <a:r>
              <a:rPr lang="en-US" i="0" dirty="0" err="1">
                <a:solidFill>
                  <a:prstClr val="black"/>
                </a:solidFill>
                <a:latin typeface="Calibri"/>
              </a:rPr>
              <a:t>lat</a:t>
            </a:r>
            <a:r>
              <a:rPr lang="en-US" i="0" dirty="0">
                <a:solidFill>
                  <a:prstClr val="black"/>
                </a:solidFill>
                <a:latin typeface="Calibri"/>
              </a:rPr>
              <a:t>’. It is sung to wish someone a long life, happiness and good health.</a:t>
            </a:r>
            <a:endParaRPr lang="en-GB" i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DB8963-4138-98A2-4C0E-C0EDA5551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887" y="4208878"/>
            <a:ext cx="2249575" cy="14995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224A778-CC28-5725-F7CE-85411079CCB1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2C71A490-BDB6-FFD4-FAAF-CA14A5165A02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E1F94A-B888-B561-EC4D-DCB81970E86D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477422-2ADD-92FE-A79B-38625A8E51AF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BBAACDF5-43ED-43EA-2082-B05A2C98C30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E7340C-2C24-107E-EF45-C8811E8354A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25FE27-CE98-70DD-0510-85B33E81C907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D797325E-DF0D-C38A-CF1F-4E539788CF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DF0703-4AE5-2011-AEE1-076AC17F217D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BEA289-C715-A2E0-D0B4-21AA6CACF42E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ED7C47-F60A-1E13-117C-FC9453E347B6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B97E9D3-CAC6-DA08-9DF9-1A872A994B13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6C94C8-2FE7-0169-373C-371A99B4867D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B1E4F68-5F77-2063-BF13-F59B11F3E9FD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4B9FF69-C047-D9BB-68D6-A8892E92C2C5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3E3F4F-6BAE-B886-5731-C8CD6BD0085C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A84E66-5F77-B59B-FF1E-43FFE542279D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C993F0F7-655F-782B-6FC1-38EED43F9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1AEED4A-241E-743A-3B58-EF0B9553E9B7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43C37DE0-2718-BC2D-0223-1DE110D4C0F4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1557-9D54-1667-D081-F7803A07B9B1}"/>
              </a:ext>
            </a:extLst>
          </p:cNvPr>
          <p:cNvCxnSpPr/>
          <p:nvPr/>
        </p:nvCxnSpPr>
        <p:spPr>
          <a:xfrm>
            <a:off x="362622" y="2130961"/>
            <a:ext cx="52120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4C5DD9-F9D9-CCF9-CB90-A494E3543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972ABE4B-C6BA-6A4B-63D2-74727475D25D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5006A1-AE77-FDEA-878C-B3C7EBED5491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92454F26-F615-869E-0387-594AFBD136AE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B841DC82-E37C-94C2-DB1C-AA1684A4BDEE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5CB0C5-2546-3600-3176-20408FD1E1C1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Birthday songs around the world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943D56E-5553-884A-CC28-44F6574BA9AA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56B329-9366-B441-75D6-7524A0B87B1A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32417E40-E513-635F-BCDA-3B2C03E58C4F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7BEC77-DDA2-09A1-FF7F-1BCB22247E1F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84A0CE-2FC7-A603-75EE-6C6EB2ADE939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9C274A40-3E61-30A6-B3BD-98312B1C56A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A62E9D-7281-6E21-0463-714F6D637F6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4E1844-B5B4-6E76-0365-1317DA9506E2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2BA099C0-55DB-8C28-FD11-528DB40496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A2A827-832B-9469-0B9E-34BF1797E41D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15FA63-20BC-3B04-E86D-715F173C0FE4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123F9F-2F31-77AE-0892-326B85E20F3D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5B11AF3-EAC9-E5B4-AA7D-AA644C9D72E7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C86ACCF-3DC0-89A8-1AF9-4BC7D5F6AA99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73D523D-F6FE-7A08-6717-AB32A3659CB0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EE10463-55D4-7A80-3303-55CE5E62D263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308524-C993-78E4-C7A8-7BF57B50EA64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813C418-3A7A-C2F6-9C7A-29C52C5A82CD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7E1A08CC-6C3F-BE69-5A39-A64F5097A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8041B1B-1285-50A7-9E78-79F57657EAD7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D151EBC5-0B48-CB81-8691-151C12D91EFB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Online Media 3" title="LAS MAÑANITAS - Vicente Fernández (LETRA)">
            <a:hlinkClick r:id="" action="ppaction://media"/>
            <a:extLst>
              <a:ext uri="{FF2B5EF4-FFF2-40B4-BE49-F238E27FC236}">
                <a16:creationId xmlns:a16="http://schemas.microsoft.com/office/drawing/2014/main" id="{E89936AE-7964-4DD2-F13A-5278FD34F7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25691" y="1567504"/>
            <a:ext cx="8298604" cy="46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EB22E-2C4D-9522-E9DA-19B21244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4024AB37-22C5-D554-A87C-23ECBF5AFF78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F66869-FA28-D1AA-9FAC-00CC8BA10A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644E04-136E-99CB-6231-A98C37FCB287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AC70E770-8688-EA08-6F07-781942C61581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E4CCB19B-9239-B8ED-CC11-3E16CC062CD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0BBCF5-A333-D2F0-1755-904C14D61518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Birthday songs around the world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5F08E41-B0F8-3B4A-C967-898C9CB177A8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8D1F31-B6BE-A31D-E286-EF71472BC047}"/>
              </a:ext>
            </a:extLst>
          </p:cNvPr>
          <p:cNvSpPr txBox="1"/>
          <p:nvPr/>
        </p:nvSpPr>
        <p:spPr>
          <a:xfrm>
            <a:off x="285751" y="1643061"/>
            <a:ext cx="7375651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i="0" dirty="0">
                <a:solidFill>
                  <a:srgbClr val="4F81BD"/>
                </a:solidFill>
                <a:latin typeface="Calibri"/>
                <a:ea typeface="Calibri"/>
                <a:cs typeface="Calibri"/>
              </a:rPr>
              <a:t>Traditional birthday song in Mexico</a:t>
            </a:r>
            <a:endParaRPr lang="en-US" sz="2800" b="1" i="0" dirty="0">
              <a:solidFill>
                <a:srgbClr val="4F81B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FE87E-FEC5-081E-C2A3-0CAB2EE1D868}"/>
              </a:ext>
            </a:extLst>
          </p:cNvPr>
          <p:cNvSpPr txBox="1"/>
          <p:nvPr/>
        </p:nvSpPr>
        <p:spPr>
          <a:xfrm>
            <a:off x="285753" y="2184380"/>
            <a:ext cx="6003536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‘Las </a:t>
            </a:r>
            <a:r>
              <a:rPr lang="en-US" i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Mañanitas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is a very special birthday song from Mexico and many countries in Latin America. </a:t>
            </a:r>
            <a:endParaRPr lang="en-GB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EF668-FCD6-EDF4-D9AB-D46D892E20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348" y="1645481"/>
            <a:ext cx="2249575" cy="149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0C5E1-2D6A-80C7-95BC-37F5D7FAEC74}"/>
              </a:ext>
            </a:extLst>
          </p:cNvPr>
          <p:cNvSpPr txBox="1"/>
          <p:nvPr/>
        </p:nvSpPr>
        <p:spPr>
          <a:xfrm>
            <a:off x="285751" y="4318235"/>
            <a:ext cx="6922646" cy="517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4E81BD"/>
                </a:solidFill>
                <a:latin typeface="Calibri"/>
                <a:ea typeface="Calibri"/>
                <a:cs typeface="Calibri"/>
              </a:rPr>
              <a:t>Sto Lat: Poland’s Birthday Song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63935-D510-08B4-0534-DB4F17125CCC}"/>
              </a:ext>
            </a:extLst>
          </p:cNvPr>
          <p:cNvSpPr txBox="1"/>
          <p:nvPr/>
        </p:nvSpPr>
        <p:spPr>
          <a:xfrm>
            <a:off x="285752" y="4808755"/>
            <a:ext cx="5761424" cy="119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The traditional celebration song in Poland is ‘Sto </a:t>
            </a:r>
            <a:r>
              <a:rPr lang="en-US" i="0" dirty="0" err="1">
                <a:solidFill>
                  <a:prstClr val="black"/>
                </a:solidFill>
                <a:latin typeface="Calibri"/>
              </a:rPr>
              <a:t>lat</a:t>
            </a:r>
            <a:r>
              <a:rPr lang="en-US" i="0" dirty="0">
                <a:solidFill>
                  <a:prstClr val="black"/>
                </a:solidFill>
                <a:latin typeface="Calibri"/>
              </a:rPr>
              <a:t>’. It is sung to wish someone a long life, happiness and good health.</a:t>
            </a:r>
            <a:endParaRPr lang="en-GB" i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4DC48E-5EBC-ECEA-F472-5D2AB26939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887" y="4208878"/>
            <a:ext cx="2249575" cy="14995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91FFEE-B48D-4B78-8112-07D2B49799B3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A2C01D9D-6719-5963-BEA4-372980350F66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44314A-87E1-D2CB-94C6-77A494A1FC54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9D769E-42E0-5F33-CC60-BBB83E2C51AF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8A06B9C1-9E8C-F1DC-FE74-D2186B05C03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769DCA-4BC5-6862-E2FE-B1745A5805B2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028125-B213-C635-EF81-16B3A5A8F38B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92E0E4C4-85BD-0F6C-D98C-99A2273F6D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D06FE7-CEC0-E557-8514-0DA68BB04E7F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3EAAA29-CA83-C167-C695-7D73EBF5F5F2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0F95C6-CAB7-7B2E-33B5-2F0F720CE95D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808873-9B45-7FEE-1C0D-C5D7AB16DBB3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E437486-D13A-9780-C57B-5AB2A70E31C8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7AA6849-C09C-6BBB-8B40-5E49FCFC57CD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BCD7132-F1BA-9F34-9CE7-A5ACDDAD4D86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38CC486-E08F-6ABD-F60F-B17CC133F0F8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43081F1-8148-9E07-0BB0-CE60B69EBD8C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697ACC8D-EA59-33F1-87CA-6D2E8D815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015B581-ABE3-6F0C-3940-89ED3AFE45DF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10A4D441-651A-AEDC-757C-67C8C43D4A4F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65118-8B86-BEF5-515C-37C4CE33AF91}"/>
              </a:ext>
            </a:extLst>
          </p:cNvPr>
          <p:cNvCxnSpPr/>
          <p:nvPr/>
        </p:nvCxnSpPr>
        <p:spPr>
          <a:xfrm>
            <a:off x="362622" y="4804093"/>
            <a:ext cx="4663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0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39D1B-A32B-03B3-A1D3-E62489D3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DB4D0776-184F-88CB-AC0F-4278DF257F69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E15C3C-C49B-B305-726E-5604112C5E07}"/>
              </a:ext>
            </a:extLst>
          </p:cNvPr>
          <p:cNvSpPr txBox="1"/>
          <p:nvPr/>
        </p:nvSpPr>
        <p:spPr>
          <a:xfrm>
            <a:off x="4577072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GB" sz="1688" i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The Dreaming</a:t>
            </a:r>
            <a:endParaRPr lang="en-GB" sz="1688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DC059164-FA77-6B69-F824-38F0F7AC7F39}"/>
              </a:ext>
            </a:extLst>
          </p:cNvPr>
          <p:cNvSpPr/>
          <p:nvPr/>
        </p:nvSpPr>
        <p:spPr>
          <a:xfrm>
            <a:off x="3158070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77" fontAlgn="auto">
              <a:spcBef>
                <a:spcPts val="0"/>
              </a:spcBef>
              <a:spcAft>
                <a:spcPts val="0"/>
              </a:spcAft>
            </a:pPr>
            <a:endParaRPr lang="en-SG" sz="1350" i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B2EDE174-B966-A0DE-CC8D-52F788997CD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3BEB63-026E-A100-3208-BABB615E5C80}"/>
              </a:ext>
            </a:extLst>
          </p:cNvPr>
          <p:cNvSpPr txBox="1"/>
          <p:nvPr/>
        </p:nvSpPr>
        <p:spPr>
          <a:xfrm>
            <a:off x="3214687" y="306424"/>
            <a:ext cx="365006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 fontAlgn="auto">
              <a:spcBef>
                <a:spcPts val="0"/>
              </a:spcBef>
              <a:spcAft>
                <a:spcPts val="0"/>
              </a:spcAft>
            </a:pPr>
            <a:r>
              <a:rPr lang="en-SG" sz="1875" i="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Birthday songs around the world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DE59A3-9623-89D6-1F82-5C59F114BF97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AAA629-3B4A-D4CF-F59D-926ED170DC9F}"/>
              </a:ext>
            </a:extLst>
          </p:cNvPr>
          <p:cNvGrpSpPr/>
          <p:nvPr/>
        </p:nvGrpSpPr>
        <p:grpSpPr>
          <a:xfrm>
            <a:off x="4628787" y="779465"/>
            <a:ext cx="794787" cy="294376"/>
            <a:chOff x="2792339" y="1817924"/>
            <a:chExt cx="847773" cy="313998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D5A4A2DC-EFEE-5F7D-07C8-82A04D15FDB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692B6A-74BF-FD3B-7C33-11A241DD2A8B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9F4AED-5178-1CFC-3893-C3CEE6FBD159}"/>
              </a:ext>
            </a:extLst>
          </p:cNvPr>
          <p:cNvGrpSpPr/>
          <p:nvPr/>
        </p:nvGrpSpPr>
        <p:grpSpPr>
          <a:xfrm>
            <a:off x="5867561" y="766498"/>
            <a:ext cx="699011" cy="294376"/>
            <a:chOff x="4850660" y="1827241"/>
            <a:chExt cx="745612" cy="313998"/>
          </a:xfrm>
        </p:grpSpPr>
        <p:pic>
          <p:nvPicPr>
            <p:cNvPr id="20" name="Graphic 19" descr="Newspaper with solid fill">
              <a:extLst>
                <a:ext uri="{FF2B5EF4-FFF2-40B4-BE49-F238E27FC236}">
                  <a16:creationId xmlns:a16="http://schemas.microsoft.com/office/drawing/2014/main" id="{FCD1E4C4-8279-081F-CE5D-EEAE2850D3A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618540-8791-D44B-690A-5E2B14D3DD2E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News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B34655-5C84-D119-0DDF-DBA146D5F62B}"/>
              </a:ext>
            </a:extLst>
          </p:cNvPr>
          <p:cNvGrpSpPr/>
          <p:nvPr/>
        </p:nvGrpSpPr>
        <p:grpSpPr>
          <a:xfrm>
            <a:off x="6988469" y="757956"/>
            <a:ext cx="863980" cy="294376"/>
            <a:chOff x="5897496" y="1827241"/>
            <a:chExt cx="921579" cy="313999"/>
          </a:xfrm>
        </p:grpSpPr>
        <p:pic>
          <p:nvPicPr>
            <p:cNvPr id="32" name="Graphic 31" descr="Video camera with solid fill">
              <a:extLst>
                <a:ext uri="{FF2B5EF4-FFF2-40B4-BE49-F238E27FC236}">
                  <a16:creationId xmlns:a16="http://schemas.microsoft.com/office/drawing/2014/main" id="{95A2C9E7-C7ED-D073-8559-63F084F0DD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4AF33D-C526-998D-8530-AD611E2A68FE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Videos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B44088F-D159-406E-88D7-895A5168D9E2}"/>
              </a:ext>
            </a:extLst>
          </p:cNvPr>
          <p:cNvGrpSpPr/>
          <p:nvPr/>
        </p:nvGrpSpPr>
        <p:grpSpPr>
          <a:xfrm>
            <a:off x="8089229" y="768171"/>
            <a:ext cx="906220" cy="294376"/>
            <a:chOff x="7125220" y="1849429"/>
            <a:chExt cx="966635" cy="313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9AACFF-AE56-8521-FA0B-3957FAA7BC52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SG" sz="1313" i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More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5CF2FE8-E74B-980F-4018-DCD605D176B1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518A368-8BCA-BB44-A780-7EC87CCADE5C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47064C2-5DD4-1149-A21D-E260F11FB4CF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3B8FF3-DFC7-6268-05A8-2AC6F8A0B97B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SG" sz="1688" i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610200F-5412-8E6F-6A44-25FE30057EBF}"/>
              </a:ext>
            </a:extLst>
          </p:cNvPr>
          <p:cNvGrpSpPr/>
          <p:nvPr/>
        </p:nvGrpSpPr>
        <p:grpSpPr>
          <a:xfrm>
            <a:off x="3490595" y="782536"/>
            <a:ext cx="504229" cy="311716"/>
            <a:chOff x="4686329" y="1039103"/>
            <a:chExt cx="537844" cy="3324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AD31CC7-55B3-EFA8-3FCB-9AF5A0173A06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60" name="Graphic 59" descr="Magnifying glass with solid fill">
                <a:extLst>
                  <a:ext uri="{FF2B5EF4-FFF2-40B4-BE49-F238E27FC236}">
                    <a16:creationId xmlns:a16="http://schemas.microsoft.com/office/drawing/2014/main" id="{3EC20744-B130-FE2B-FCFD-5CB973C13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DC6926E-20C9-AF07-0C0F-EBA29288549D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5727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G" sz="1313" i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All</a:t>
                </a:r>
              </a:p>
            </p:txBody>
          </p:sp>
        </p:grpSp>
        <p:sp>
          <p:nvSpPr>
            <p:cNvPr id="59" name="Rectangle: Rounded Corners 14">
              <a:extLst>
                <a:ext uri="{FF2B5EF4-FFF2-40B4-BE49-F238E27FC236}">
                  <a16:creationId xmlns:a16="http://schemas.microsoft.com/office/drawing/2014/main" id="{1BDF1F1B-8108-9898-9BE6-9FDB725CCC61}"/>
                </a:ext>
              </a:extLst>
            </p:cNvPr>
            <p:cNvSpPr/>
            <p:nvPr/>
          </p:nvSpPr>
          <p:spPr>
            <a:xfrm>
              <a:off x="4734071" y="1325881"/>
              <a:ext cx="460229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77" fontAlgn="auto">
                <a:spcBef>
                  <a:spcPts val="0"/>
                </a:spcBef>
                <a:spcAft>
                  <a:spcPts val="0"/>
                </a:spcAft>
              </a:pPr>
              <a:endParaRPr lang="en-SG" sz="1688" i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Online Media 1" title="Sto lat: The Polish Birthday Song">
            <a:hlinkClick r:id="" action="ppaction://media"/>
            <a:extLst>
              <a:ext uri="{FF2B5EF4-FFF2-40B4-BE49-F238E27FC236}">
                <a16:creationId xmlns:a16="http://schemas.microsoft.com/office/drawing/2014/main" id="{575CBD9D-50E1-35AD-45FA-81EFB5B99B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82965" y="1513344"/>
            <a:ext cx="8386963" cy="47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05BB31A6-32AC-7843-7484-D9FEBA2D921B}"/>
              </a:ext>
            </a:extLst>
          </p:cNvPr>
          <p:cNvGrpSpPr/>
          <p:nvPr/>
        </p:nvGrpSpPr>
        <p:grpSpPr>
          <a:xfrm>
            <a:off x="508674" y="444795"/>
            <a:ext cx="2238838" cy="1499778"/>
            <a:chOff x="0" y="1"/>
            <a:chExt cx="2985117" cy="268860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04423678-EE72-A561-7FF7-861F31F890B1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A7973D7B-E7D4-58AE-76A2-617063FD6CA9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76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Personal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EF559-0A71-AAF0-E42A-2D722CCF5250}"/>
              </a:ext>
            </a:extLst>
          </p:cNvPr>
          <p:cNvGrpSpPr/>
          <p:nvPr/>
        </p:nvGrpSpPr>
        <p:grpSpPr>
          <a:xfrm>
            <a:off x="3374255" y="485799"/>
            <a:ext cx="2238838" cy="1499778"/>
            <a:chOff x="0" y="1"/>
            <a:chExt cx="2985117" cy="2688603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1217CB-4ABB-BAB6-9508-F15C56CE5625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180C30-9338-E005-CCAB-92E07EF7E19B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Religious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CA018A-DCC3-9CA4-9A49-BCC75360E6DF}"/>
              </a:ext>
            </a:extLst>
          </p:cNvPr>
          <p:cNvGrpSpPr/>
          <p:nvPr/>
        </p:nvGrpSpPr>
        <p:grpSpPr>
          <a:xfrm>
            <a:off x="6239837" y="485799"/>
            <a:ext cx="2238838" cy="1499778"/>
            <a:chOff x="0" y="1"/>
            <a:chExt cx="2985117" cy="2688603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4B0542B1-45AD-FAF5-7CFD-0A1C8950917F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 dirty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08E2D6-9321-4CC6-CFE7-2CE7023E5503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28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Community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CF4230-3EB3-9FED-CB6E-CECD8B94A87F}"/>
              </a:ext>
            </a:extLst>
          </p:cNvPr>
          <p:cNvGrpSpPr/>
          <p:nvPr/>
        </p:nvGrpSpPr>
        <p:grpSpPr>
          <a:xfrm>
            <a:off x="2005560" y="4772847"/>
            <a:ext cx="2314088" cy="1948870"/>
            <a:chOff x="2302923" y="2888432"/>
            <a:chExt cx="2314088" cy="194887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5EDB8C5F-9BD3-C784-0A0B-3BFDC75E0E20}"/>
                </a:ext>
              </a:extLst>
            </p:cNvPr>
            <p:cNvGrpSpPr/>
            <p:nvPr/>
          </p:nvGrpSpPr>
          <p:grpSpPr>
            <a:xfrm>
              <a:off x="2302923" y="2888432"/>
              <a:ext cx="2314088" cy="1948870"/>
              <a:chOff x="1" y="1"/>
              <a:chExt cx="3085451" cy="2598493"/>
            </a:xfrm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FC2DF94F-F9EB-8B53-E7B2-DEFF3DC04F77}"/>
                  </a:ext>
                </a:extLst>
              </p:cNvPr>
              <p:cNvSpPr/>
              <p:nvPr/>
            </p:nvSpPr>
            <p:spPr>
              <a:xfrm>
                <a:off x="1" y="1"/>
                <a:ext cx="3085451" cy="2598493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25" name="TextBox 17">
                <a:extLst>
                  <a:ext uri="{FF2B5EF4-FFF2-40B4-BE49-F238E27FC236}">
                    <a16:creationId xmlns:a16="http://schemas.microsoft.com/office/drawing/2014/main" id="{4AFD3A91-902A-5DCB-F312-4D7170BDF160}"/>
                  </a:ext>
                </a:extLst>
              </p:cNvPr>
              <p:cNvSpPr txBox="1"/>
              <p:nvPr/>
            </p:nvSpPr>
            <p:spPr>
              <a:xfrm>
                <a:off x="130381" y="1119956"/>
                <a:ext cx="2875446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Hanukkah</a:t>
                </a:r>
              </a:p>
            </p:txBody>
          </p:sp>
        </p:grp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DF2B1EE-E259-7DAE-922A-83A5EBB6E21B}"/>
                </a:ext>
              </a:extLst>
            </p:cNvPr>
            <p:cNvSpPr/>
            <p:nvPr/>
          </p:nvSpPr>
          <p:spPr>
            <a:xfrm>
              <a:off x="3142744" y="3211008"/>
              <a:ext cx="655350" cy="575157"/>
            </a:xfrm>
            <a:custGeom>
              <a:avLst/>
              <a:gdLst/>
              <a:ahLst/>
              <a:cxnLst/>
              <a:rect l="l" t="t" r="r" b="b"/>
              <a:pathLst>
                <a:path w="3260979" h="4114800">
                  <a:moveTo>
                    <a:pt x="0" y="0"/>
                  </a:moveTo>
                  <a:lnTo>
                    <a:pt x="3260980" y="0"/>
                  </a:lnTo>
                  <a:lnTo>
                    <a:pt x="32609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C233F-D95F-20FE-68DB-4F1536E6FC3F}"/>
              </a:ext>
            </a:extLst>
          </p:cNvPr>
          <p:cNvGrpSpPr/>
          <p:nvPr/>
        </p:nvGrpSpPr>
        <p:grpSpPr>
          <a:xfrm>
            <a:off x="3865965" y="4403901"/>
            <a:ext cx="2467742" cy="1918494"/>
            <a:chOff x="653189" y="3969567"/>
            <a:chExt cx="2467742" cy="1918494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id="{EBDFA046-2C3F-3C12-C4D5-D7DC1889EE34}"/>
                </a:ext>
              </a:extLst>
            </p:cNvPr>
            <p:cNvGrpSpPr/>
            <p:nvPr/>
          </p:nvGrpSpPr>
          <p:grpSpPr>
            <a:xfrm>
              <a:off x="653189" y="3969567"/>
              <a:ext cx="2467742" cy="1918494"/>
              <a:chOff x="0" y="0"/>
              <a:chExt cx="3841530" cy="3040169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AB97942E-C6C6-1D3F-5768-11071C5BA76A}"/>
                  </a:ext>
                </a:extLst>
              </p:cNvPr>
              <p:cNvSpPr/>
              <p:nvPr/>
            </p:nvSpPr>
            <p:spPr>
              <a:xfrm>
                <a:off x="0" y="0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AC56DB72-CE7C-2069-826F-386FFFE4AE7C}"/>
                  </a:ext>
                </a:extLst>
              </p:cNvPr>
              <p:cNvSpPr txBox="1"/>
              <p:nvPr/>
            </p:nvSpPr>
            <p:spPr>
              <a:xfrm>
                <a:off x="483044" y="1639129"/>
                <a:ext cx="2875443" cy="8378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860"/>
                  </a:lnSpc>
                </a:pPr>
                <a:r>
                  <a:rPr lang="en-US" sz="3472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Birthday</a:t>
                </a:r>
              </a:p>
            </p:txBody>
          </p:sp>
        </p:grp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2A882E9-CE34-C80F-C8DD-69E107877CA7}"/>
                </a:ext>
              </a:extLst>
            </p:cNvPr>
            <p:cNvSpPr/>
            <p:nvPr/>
          </p:nvSpPr>
          <p:spPr>
            <a:xfrm>
              <a:off x="1433134" y="4378813"/>
              <a:ext cx="788091" cy="633081"/>
            </a:xfrm>
            <a:custGeom>
              <a:avLst/>
              <a:gdLst/>
              <a:ahLst/>
              <a:cxnLst/>
              <a:rect l="l" t="t" r="r" b="b"/>
              <a:pathLst>
                <a:path w="4497049" h="4114800">
                  <a:moveTo>
                    <a:pt x="0" y="0"/>
                  </a:moveTo>
                  <a:lnTo>
                    <a:pt x="4497049" y="0"/>
                  </a:lnTo>
                  <a:lnTo>
                    <a:pt x="44970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4FE29C-2AED-A016-3486-7E98DE151BD7}"/>
              </a:ext>
            </a:extLst>
          </p:cNvPr>
          <p:cNvGrpSpPr/>
          <p:nvPr/>
        </p:nvGrpSpPr>
        <p:grpSpPr>
          <a:xfrm>
            <a:off x="563407" y="3128770"/>
            <a:ext cx="2238839" cy="1603073"/>
            <a:chOff x="504464" y="3639734"/>
            <a:chExt cx="2593243" cy="18386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91827E-4804-B11B-5005-96F531C9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393030">
              <a:off x="504464" y="3784920"/>
              <a:ext cx="2593243" cy="16934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4D7712-670F-5D60-8DD2-F94CD75CF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6894" y="3639734"/>
              <a:ext cx="204842" cy="31605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E17C3B-22C5-7CA8-9C3F-5647D3ADA8B7}"/>
              </a:ext>
            </a:extLst>
          </p:cNvPr>
          <p:cNvGrpSpPr/>
          <p:nvPr/>
        </p:nvGrpSpPr>
        <p:grpSpPr>
          <a:xfrm>
            <a:off x="4498719" y="4797860"/>
            <a:ext cx="2200222" cy="1552754"/>
            <a:chOff x="5273619" y="4774496"/>
            <a:chExt cx="2188685" cy="15761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1EA789-B76B-0B00-92DA-4F7EEF793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08310">
              <a:off x="5273619" y="4870319"/>
              <a:ext cx="2188685" cy="14802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AD24A2E-F7AF-797B-24CE-D627F6EE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27655" y="4774496"/>
              <a:ext cx="204842" cy="31605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729D4A-82A4-265A-6F90-30CED74B2A87}"/>
              </a:ext>
            </a:extLst>
          </p:cNvPr>
          <p:cNvGrpSpPr/>
          <p:nvPr/>
        </p:nvGrpSpPr>
        <p:grpSpPr>
          <a:xfrm>
            <a:off x="3318454" y="3153285"/>
            <a:ext cx="2182987" cy="1574152"/>
            <a:chOff x="3140894" y="3153285"/>
            <a:chExt cx="2182987" cy="1574152"/>
          </a:xfrm>
        </p:grpSpPr>
        <p:sp>
          <p:nvSpPr>
            <p:cNvPr id="41" name="Freeform 2">
              <a:extLst>
                <a:ext uri="{FF2B5EF4-FFF2-40B4-BE49-F238E27FC236}">
                  <a16:creationId xmlns:a16="http://schemas.microsoft.com/office/drawing/2014/main" id="{EBABCD8E-5AD3-1C8B-B26A-50BB93211985}"/>
                </a:ext>
              </a:extLst>
            </p:cNvPr>
            <p:cNvSpPr/>
            <p:nvPr/>
          </p:nvSpPr>
          <p:spPr>
            <a:xfrm>
              <a:off x="3140894" y="3318617"/>
              <a:ext cx="2182987" cy="1408820"/>
            </a:xfrm>
            <a:custGeom>
              <a:avLst/>
              <a:gdLst/>
              <a:ahLst/>
              <a:cxnLst/>
              <a:rect l="l" t="t" r="r" b="b"/>
              <a:pathLst>
                <a:path w="12352120" h="8229600">
                  <a:moveTo>
                    <a:pt x="0" y="0"/>
                  </a:moveTo>
                  <a:lnTo>
                    <a:pt x="12352120" y="0"/>
                  </a:lnTo>
                  <a:lnTo>
                    <a:pt x="1235212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233179D-AD59-1080-02CE-5F693726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15225" y="3153285"/>
              <a:ext cx="204842" cy="31605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ABDD71-413A-B6C6-1975-5934E9469B3F}"/>
              </a:ext>
            </a:extLst>
          </p:cNvPr>
          <p:cNvGrpSpPr/>
          <p:nvPr/>
        </p:nvGrpSpPr>
        <p:grpSpPr>
          <a:xfrm>
            <a:off x="404265" y="4471793"/>
            <a:ext cx="2314088" cy="1948870"/>
            <a:chOff x="3652276" y="3939191"/>
            <a:chExt cx="2314088" cy="1948870"/>
          </a:xfrm>
        </p:grpSpPr>
        <p:grpSp>
          <p:nvGrpSpPr>
            <p:cNvPr id="44" name="Group 15">
              <a:extLst>
                <a:ext uri="{FF2B5EF4-FFF2-40B4-BE49-F238E27FC236}">
                  <a16:creationId xmlns:a16="http://schemas.microsoft.com/office/drawing/2014/main" id="{50A2A163-FAA9-C17A-8F81-E8547DC966B2}"/>
                </a:ext>
              </a:extLst>
            </p:cNvPr>
            <p:cNvGrpSpPr/>
            <p:nvPr/>
          </p:nvGrpSpPr>
          <p:grpSpPr>
            <a:xfrm>
              <a:off x="3652276" y="3939191"/>
              <a:ext cx="2314088" cy="1948870"/>
              <a:chOff x="1" y="1"/>
              <a:chExt cx="3085451" cy="2598493"/>
            </a:xfrm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E7CC59F0-B9E9-9E14-2440-28F0FC39ADE5}"/>
                  </a:ext>
                </a:extLst>
              </p:cNvPr>
              <p:cNvSpPr/>
              <p:nvPr/>
            </p:nvSpPr>
            <p:spPr>
              <a:xfrm>
                <a:off x="1" y="1"/>
                <a:ext cx="3085451" cy="2598493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6" name="TextBox 17">
                <a:extLst>
                  <a:ext uri="{FF2B5EF4-FFF2-40B4-BE49-F238E27FC236}">
                    <a16:creationId xmlns:a16="http://schemas.microsoft.com/office/drawing/2014/main" id="{5C6CF1D1-5ACF-96E7-FFF7-0490EF66C926}"/>
                  </a:ext>
                </a:extLst>
              </p:cNvPr>
              <p:cNvSpPr txBox="1"/>
              <p:nvPr/>
            </p:nvSpPr>
            <p:spPr>
              <a:xfrm>
                <a:off x="110918" y="1197482"/>
                <a:ext cx="2875446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Carnival</a:t>
                </a:r>
              </a:p>
            </p:txBody>
          </p:sp>
        </p:grp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10C0AC1-2666-37A4-3F18-581BFA2A8EA8}"/>
                </a:ext>
              </a:extLst>
            </p:cNvPr>
            <p:cNvSpPr/>
            <p:nvPr/>
          </p:nvSpPr>
          <p:spPr>
            <a:xfrm>
              <a:off x="4387334" y="4288973"/>
              <a:ext cx="960434" cy="777312"/>
            </a:xfrm>
            <a:custGeom>
              <a:avLst/>
              <a:gdLst/>
              <a:ahLst/>
              <a:cxnLst/>
              <a:rect l="l" t="t" r="r" b="b"/>
              <a:pathLst>
                <a:path w="4637582" h="4114800">
                  <a:moveTo>
                    <a:pt x="0" y="0"/>
                  </a:moveTo>
                  <a:lnTo>
                    <a:pt x="4637582" y="0"/>
                  </a:lnTo>
                  <a:lnTo>
                    <a:pt x="46375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0B340E-5EEB-ED89-FD1C-C289E4A55359}"/>
              </a:ext>
            </a:extLst>
          </p:cNvPr>
          <p:cNvGrpSpPr/>
          <p:nvPr/>
        </p:nvGrpSpPr>
        <p:grpSpPr>
          <a:xfrm>
            <a:off x="5858523" y="2924313"/>
            <a:ext cx="2188686" cy="1548237"/>
            <a:chOff x="7182863" y="1646502"/>
            <a:chExt cx="2188686" cy="15482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09D59D-9AB1-D136-49E1-A469146E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8354">
              <a:off x="7182863" y="1746587"/>
              <a:ext cx="2188686" cy="14481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52D4A3-EE75-338F-3A6E-DECAD4AFC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36248" y="1646502"/>
              <a:ext cx="204842" cy="3160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560127-898F-848E-568D-376E6CB72551}"/>
              </a:ext>
            </a:extLst>
          </p:cNvPr>
          <p:cNvGrpSpPr/>
          <p:nvPr/>
        </p:nvGrpSpPr>
        <p:grpSpPr>
          <a:xfrm>
            <a:off x="6206882" y="4568140"/>
            <a:ext cx="2467742" cy="1918494"/>
            <a:chOff x="6206882" y="4568140"/>
            <a:chExt cx="2467742" cy="1918494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E3F951A1-F7CD-E722-22D4-DCA3D028B522}"/>
                </a:ext>
              </a:extLst>
            </p:cNvPr>
            <p:cNvGrpSpPr/>
            <p:nvPr/>
          </p:nvGrpSpPr>
          <p:grpSpPr>
            <a:xfrm>
              <a:off x="6206882" y="4568140"/>
              <a:ext cx="2467742" cy="1918494"/>
              <a:chOff x="0" y="0"/>
              <a:chExt cx="3841530" cy="3040169"/>
            </a:xfrm>
          </p:grpSpPr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36B2770B-0653-839A-BB31-A49688D19160}"/>
                  </a:ext>
                </a:extLst>
              </p:cNvPr>
              <p:cNvSpPr/>
              <p:nvPr/>
            </p:nvSpPr>
            <p:spPr>
              <a:xfrm>
                <a:off x="0" y="0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8A3BB5D2-FDCC-20D1-61EE-095D8BA9C9F5}"/>
                  </a:ext>
                </a:extLst>
              </p:cNvPr>
              <p:cNvSpPr txBox="1"/>
              <p:nvPr/>
            </p:nvSpPr>
            <p:spPr>
              <a:xfrm>
                <a:off x="363870" y="1312424"/>
                <a:ext cx="2262160" cy="11705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28"/>
                <a:r>
                  <a:rPr lang="en-US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Traditional Ceremony</a:t>
                </a:r>
              </a:p>
            </p:txBody>
          </p:sp>
        </p:grp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ACBDDC9-E154-D3A5-47EB-9C949C9C74C9}"/>
                </a:ext>
              </a:extLst>
            </p:cNvPr>
            <p:cNvSpPr/>
            <p:nvPr/>
          </p:nvSpPr>
          <p:spPr>
            <a:xfrm>
              <a:off x="7941281" y="5013653"/>
              <a:ext cx="497388" cy="749188"/>
            </a:xfrm>
            <a:custGeom>
              <a:avLst/>
              <a:gdLst/>
              <a:ahLst/>
              <a:cxnLst/>
              <a:rect l="l" t="t" r="r" b="b"/>
              <a:pathLst>
                <a:path w="2448306" h="4114800">
                  <a:moveTo>
                    <a:pt x="0" y="0"/>
                  </a:moveTo>
                  <a:lnTo>
                    <a:pt x="2448306" y="0"/>
                  </a:lnTo>
                  <a:lnTo>
                    <a:pt x="2448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7582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38524 -0.4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4601 -0.4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0.67205 -0.419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02534 -0.085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F1590-D466-5953-44A7-13A194225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8402EBBF-43CF-D0FB-1260-36E521567C26}"/>
              </a:ext>
            </a:extLst>
          </p:cNvPr>
          <p:cNvGrpSpPr/>
          <p:nvPr/>
        </p:nvGrpSpPr>
        <p:grpSpPr>
          <a:xfrm>
            <a:off x="508674" y="444795"/>
            <a:ext cx="2238838" cy="1499778"/>
            <a:chOff x="0" y="1"/>
            <a:chExt cx="2985117" cy="268860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2E32AA-6EE2-732F-42DC-396B6FFC5F37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253022B5-2F85-B1F3-8B2F-F64BE5644A44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76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Personal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2F7A7B-5971-B5AE-E433-08FCD118E05C}"/>
              </a:ext>
            </a:extLst>
          </p:cNvPr>
          <p:cNvGrpSpPr/>
          <p:nvPr/>
        </p:nvGrpSpPr>
        <p:grpSpPr>
          <a:xfrm>
            <a:off x="3374255" y="485799"/>
            <a:ext cx="2238838" cy="1499778"/>
            <a:chOff x="0" y="1"/>
            <a:chExt cx="2985117" cy="2688603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4EF7E86-6C84-561C-0CEB-F096E5F6F767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F84216-38F2-7AFE-F0A6-3245D4021C42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32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Religious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B6EF6-E8BC-0623-FDFE-DA2C317468EE}"/>
              </a:ext>
            </a:extLst>
          </p:cNvPr>
          <p:cNvGrpSpPr/>
          <p:nvPr/>
        </p:nvGrpSpPr>
        <p:grpSpPr>
          <a:xfrm>
            <a:off x="6239837" y="485799"/>
            <a:ext cx="2238838" cy="1499778"/>
            <a:chOff x="0" y="1"/>
            <a:chExt cx="2985117" cy="2688603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78BBD6F-C558-B068-7E66-5DE9E009DE8B}"/>
                </a:ext>
              </a:extLst>
            </p:cNvPr>
            <p:cNvSpPr/>
            <p:nvPr/>
          </p:nvSpPr>
          <p:spPr>
            <a:xfrm>
              <a:off x="0" y="1"/>
              <a:ext cx="2985117" cy="2688603"/>
            </a:xfrm>
            <a:custGeom>
              <a:avLst/>
              <a:gdLst/>
              <a:ahLst/>
              <a:cxnLst/>
              <a:rect l="l" t="t" r="r" b="b"/>
              <a:pathLst>
                <a:path w="3841530" h="3165172">
                  <a:moveTo>
                    <a:pt x="0" y="0"/>
                  </a:moveTo>
                  <a:lnTo>
                    <a:pt x="3841530" y="0"/>
                  </a:lnTo>
                  <a:lnTo>
                    <a:pt x="3841530" y="3165172"/>
                  </a:lnTo>
                  <a:lnTo>
                    <a:pt x="0" y="316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28"/>
              <a:endParaRPr lang="en-US" i="0" dirty="0">
                <a:solidFill>
                  <a:prstClr val="white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993E99-778B-B6DE-A83F-7F2613CB68C5}"/>
                </a:ext>
              </a:extLst>
            </p:cNvPr>
            <p:cNvSpPr txBox="1"/>
            <p:nvPr/>
          </p:nvSpPr>
          <p:spPr>
            <a:xfrm>
              <a:off x="56332" y="755264"/>
              <a:ext cx="2875444" cy="1031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28">
                <a:lnSpc>
                  <a:spcPts val="4720"/>
                </a:lnSpc>
              </a:pPr>
              <a:r>
                <a:rPr lang="en-US" sz="2800" i="0" dirty="0">
                  <a:solidFill>
                    <a:srgbClr val="177F99"/>
                  </a:solidFill>
                  <a:latin typeface="Dreaming Outloud Pro" panose="03050502040302030504" pitchFamily="66" charset="77"/>
                  <a:ea typeface="Dreaming Outloud Sans"/>
                  <a:cs typeface="Dreaming Outloud Pro" panose="03050502040302030504" pitchFamily="66" charset="77"/>
                  <a:sym typeface="Dreaming Outloud Sans"/>
                </a:rPr>
                <a:t>Community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F12A3C-1729-07D3-CB14-386C6FEC28EE}"/>
              </a:ext>
            </a:extLst>
          </p:cNvPr>
          <p:cNvGrpSpPr/>
          <p:nvPr/>
        </p:nvGrpSpPr>
        <p:grpSpPr>
          <a:xfrm>
            <a:off x="3912317" y="4344339"/>
            <a:ext cx="2467742" cy="1918494"/>
            <a:chOff x="3912317" y="4344339"/>
            <a:chExt cx="2467742" cy="1918494"/>
          </a:xfrm>
        </p:grpSpPr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id="{DCB9DFA3-9F21-B415-BF1A-47C8833B247C}"/>
                </a:ext>
              </a:extLst>
            </p:cNvPr>
            <p:cNvGrpSpPr/>
            <p:nvPr/>
          </p:nvGrpSpPr>
          <p:grpSpPr>
            <a:xfrm>
              <a:off x="3912317" y="4344339"/>
              <a:ext cx="2467742" cy="1918494"/>
              <a:chOff x="72156" y="-94386"/>
              <a:chExt cx="3841530" cy="3040169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079019D9-3654-E61D-209F-42A92C36FFA5}"/>
                  </a:ext>
                </a:extLst>
              </p:cNvPr>
              <p:cNvSpPr/>
              <p:nvPr/>
            </p:nvSpPr>
            <p:spPr>
              <a:xfrm>
                <a:off x="72156" y="-94386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15C65B47-2BCB-5F25-A779-4EF84E25618C}"/>
                  </a:ext>
                </a:extLst>
              </p:cNvPr>
              <p:cNvSpPr txBox="1"/>
              <p:nvPr/>
            </p:nvSpPr>
            <p:spPr>
              <a:xfrm>
                <a:off x="483044" y="1639129"/>
                <a:ext cx="2875443" cy="9957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860"/>
                  </a:lnSpc>
                </a:pPr>
                <a:r>
                  <a:rPr lang="en-US" sz="3472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School</a:t>
                </a:r>
              </a:p>
            </p:txBody>
          </p:sp>
        </p:grpSp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F43D0A39-07C3-E1B8-0054-7034B790462E}"/>
                </a:ext>
              </a:extLst>
            </p:cNvPr>
            <p:cNvSpPr/>
            <p:nvPr/>
          </p:nvSpPr>
          <p:spPr>
            <a:xfrm rot="19906154">
              <a:off x="4695791" y="4618380"/>
              <a:ext cx="875156" cy="1005207"/>
            </a:xfrm>
            <a:custGeom>
              <a:avLst/>
              <a:gdLst/>
              <a:ahLst/>
              <a:cxnLst/>
              <a:rect l="l" t="t" r="r" b="b"/>
              <a:pathLst>
                <a:path w="3202063" h="4114800">
                  <a:moveTo>
                    <a:pt x="0" y="0"/>
                  </a:moveTo>
                  <a:lnTo>
                    <a:pt x="3202063" y="0"/>
                  </a:lnTo>
                  <a:lnTo>
                    <a:pt x="320206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4AB94D-BB30-F071-ED6A-D38387EE7572}"/>
              </a:ext>
            </a:extLst>
          </p:cNvPr>
          <p:cNvGrpSpPr/>
          <p:nvPr/>
        </p:nvGrpSpPr>
        <p:grpSpPr>
          <a:xfrm>
            <a:off x="6206882" y="4054119"/>
            <a:ext cx="2467742" cy="2521158"/>
            <a:chOff x="6206882" y="4054119"/>
            <a:chExt cx="2467742" cy="2521158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8F0ED647-2F15-D3E9-7B04-B93796533ED5}"/>
                </a:ext>
              </a:extLst>
            </p:cNvPr>
            <p:cNvGrpSpPr/>
            <p:nvPr/>
          </p:nvGrpSpPr>
          <p:grpSpPr>
            <a:xfrm>
              <a:off x="6206882" y="4054119"/>
              <a:ext cx="2467742" cy="2521158"/>
              <a:chOff x="0" y="0"/>
              <a:chExt cx="3841530" cy="3150955"/>
            </a:xfrm>
          </p:grpSpPr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74D08118-F52C-8197-B4A4-32FCAD766F2A}"/>
                  </a:ext>
                </a:extLst>
              </p:cNvPr>
              <p:cNvSpPr/>
              <p:nvPr/>
            </p:nvSpPr>
            <p:spPr>
              <a:xfrm>
                <a:off x="0" y="0"/>
                <a:ext cx="3841530" cy="3040169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040169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040169"/>
                    </a:lnTo>
                    <a:lnTo>
                      <a:pt x="0" y="3040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EBB02809-B980-F99F-0199-FA7B7F4CCBEC}"/>
                  </a:ext>
                </a:extLst>
              </p:cNvPr>
              <p:cNvSpPr txBox="1"/>
              <p:nvPr/>
            </p:nvSpPr>
            <p:spPr>
              <a:xfrm>
                <a:off x="363870" y="1590242"/>
                <a:ext cx="3110349" cy="15607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28"/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Australia</a:t>
                </a:r>
              </a:p>
              <a:p>
                <a:pPr algn="ctr" defTabSz="914428"/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Day</a:t>
                </a: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6466317" y="4504227"/>
              <a:ext cx="1299369" cy="1248767"/>
            </a:xfrm>
            <a:custGeom>
              <a:avLst/>
              <a:gdLst/>
              <a:ahLst/>
              <a:cxnLst/>
              <a:rect l="l" t="t" r="r" b="b"/>
              <a:pathLst>
                <a:path w="3826764" h="4114800">
                  <a:moveTo>
                    <a:pt x="0" y="0"/>
                  </a:moveTo>
                  <a:lnTo>
                    <a:pt x="3826764" y="0"/>
                  </a:lnTo>
                  <a:lnTo>
                    <a:pt x="38267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1D3DC9-EFBB-FFAD-4829-DF26D1B7E555}"/>
              </a:ext>
            </a:extLst>
          </p:cNvPr>
          <p:cNvGrpSpPr/>
          <p:nvPr/>
        </p:nvGrpSpPr>
        <p:grpSpPr>
          <a:xfrm>
            <a:off x="386188" y="4054119"/>
            <a:ext cx="2314088" cy="1948870"/>
            <a:chOff x="386188" y="4054119"/>
            <a:chExt cx="2314088" cy="1948870"/>
          </a:xfrm>
        </p:grpSpPr>
        <p:grpSp>
          <p:nvGrpSpPr>
            <p:cNvPr id="44" name="Group 15">
              <a:extLst>
                <a:ext uri="{FF2B5EF4-FFF2-40B4-BE49-F238E27FC236}">
                  <a16:creationId xmlns:a16="http://schemas.microsoft.com/office/drawing/2014/main" id="{7B3E80AB-D743-FA63-6A18-7F63D170AC37}"/>
                </a:ext>
              </a:extLst>
            </p:cNvPr>
            <p:cNvGrpSpPr/>
            <p:nvPr/>
          </p:nvGrpSpPr>
          <p:grpSpPr>
            <a:xfrm>
              <a:off x="386188" y="4054119"/>
              <a:ext cx="2314088" cy="1948870"/>
              <a:chOff x="1" y="1"/>
              <a:chExt cx="3085451" cy="2598493"/>
            </a:xfrm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7B3E04D8-8EBA-34A0-8937-C5F5DB3457A6}"/>
                  </a:ext>
                </a:extLst>
              </p:cNvPr>
              <p:cNvSpPr/>
              <p:nvPr/>
            </p:nvSpPr>
            <p:spPr>
              <a:xfrm>
                <a:off x="1" y="1"/>
                <a:ext cx="3085451" cy="2598493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 dirty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46" name="TextBox 17">
                <a:extLst>
                  <a:ext uri="{FF2B5EF4-FFF2-40B4-BE49-F238E27FC236}">
                    <a16:creationId xmlns:a16="http://schemas.microsoft.com/office/drawing/2014/main" id="{CDD3D69E-95D6-3EC6-1D03-B842AA300FC2}"/>
                  </a:ext>
                </a:extLst>
              </p:cNvPr>
              <p:cNvSpPr txBox="1"/>
              <p:nvPr/>
            </p:nvSpPr>
            <p:spPr>
              <a:xfrm>
                <a:off x="80758" y="1068696"/>
                <a:ext cx="2875446" cy="11490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/>
                <a:r>
                  <a:rPr lang="en-US" sz="28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Trip to Melbourne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974379" y="4336207"/>
              <a:ext cx="944923" cy="556072"/>
            </a:xfrm>
            <a:custGeom>
              <a:avLst/>
              <a:gdLst/>
              <a:ahLst/>
              <a:cxnLst/>
              <a:rect l="l" t="t" r="r" b="b"/>
              <a:pathLst>
                <a:path w="2942777" h="1497138">
                  <a:moveTo>
                    <a:pt x="0" y="0"/>
                  </a:moveTo>
                  <a:lnTo>
                    <a:pt x="2942777" y="0"/>
                  </a:lnTo>
                  <a:lnTo>
                    <a:pt x="2942777" y="1497138"/>
                  </a:lnTo>
                  <a:lnTo>
                    <a:pt x="0" y="149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CEBD66-B9C1-F1F3-FCF4-D87415E7C019}"/>
              </a:ext>
            </a:extLst>
          </p:cNvPr>
          <p:cNvGrpSpPr/>
          <p:nvPr/>
        </p:nvGrpSpPr>
        <p:grpSpPr>
          <a:xfrm>
            <a:off x="2005560" y="4595892"/>
            <a:ext cx="2314088" cy="2187817"/>
            <a:chOff x="2005560" y="4595892"/>
            <a:chExt cx="2314088" cy="2187817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A8CD43A0-C42A-C2FD-ADD4-A738C3D74568}"/>
                </a:ext>
              </a:extLst>
            </p:cNvPr>
            <p:cNvGrpSpPr/>
            <p:nvPr/>
          </p:nvGrpSpPr>
          <p:grpSpPr>
            <a:xfrm>
              <a:off x="2005560" y="4595892"/>
              <a:ext cx="2314088" cy="2187817"/>
              <a:chOff x="1" y="73629"/>
              <a:chExt cx="3085451" cy="2598493"/>
            </a:xfrm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897045C2-9CAB-2B50-7449-BCCDC931FB31}"/>
                  </a:ext>
                </a:extLst>
              </p:cNvPr>
              <p:cNvSpPr/>
              <p:nvPr/>
            </p:nvSpPr>
            <p:spPr>
              <a:xfrm>
                <a:off x="1" y="73629"/>
                <a:ext cx="3085451" cy="2598493"/>
              </a:xfrm>
              <a:custGeom>
                <a:avLst/>
                <a:gdLst/>
                <a:ahLst/>
                <a:cxnLst/>
                <a:rect l="l" t="t" r="r" b="b"/>
                <a:pathLst>
                  <a:path w="3841530" h="3165172">
                    <a:moveTo>
                      <a:pt x="0" y="0"/>
                    </a:moveTo>
                    <a:lnTo>
                      <a:pt x="3841530" y="0"/>
                    </a:lnTo>
                    <a:lnTo>
                      <a:pt x="3841530" y="3165172"/>
                    </a:lnTo>
                    <a:lnTo>
                      <a:pt x="0" y="3165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28"/>
                <a:endParaRPr lang="en-US" i="0">
                  <a:solidFill>
                    <a:prstClr val="white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endParaRPr>
              </a:p>
            </p:txBody>
          </p:sp>
          <p:sp>
            <p:nvSpPr>
              <p:cNvPr id="25" name="TextBox 17">
                <a:extLst>
                  <a:ext uri="{FF2B5EF4-FFF2-40B4-BE49-F238E27FC236}">
                    <a16:creationId xmlns:a16="http://schemas.microsoft.com/office/drawing/2014/main" id="{68BFC928-F305-43C5-0794-2D50825D0188}"/>
                  </a:ext>
                </a:extLst>
              </p:cNvPr>
              <p:cNvSpPr txBox="1"/>
              <p:nvPr/>
            </p:nvSpPr>
            <p:spPr>
              <a:xfrm>
                <a:off x="129249" y="1444205"/>
                <a:ext cx="2875446" cy="7668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28">
                  <a:lnSpc>
                    <a:spcPts val="4720"/>
                  </a:lnSpc>
                </a:pPr>
                <a:r>
                  <a:rPr lang="en-US" sz="3200" i="0" dirty="0">
                    <a:solidFill>
                      <a:srgbClr val="000000"/>
                    </a:solidFill>
                    <a:latin typeface="Dreaming Outloud Pro" panose="03050502040302030504" pitchFamily="66" charset="77"/>
                    <a:ea typeface="Dreaming Outloud Sans"/>
                    <a:cs typeface="Dreaming Outloud Pro" panose="03050502040302030504" pitchFamily="66" charset="77"/>
                    <a:sym typeface="Dreaming Outloud Sans"/>
                  </a:rPr>
                  <a:t>Christmas</a:t>
                </a:r>
              </a:p>
            </p:txBody>
          </p:sp>
        </p:grpSp>
        <p:sp>
          <p:nvSpPr>
            <p:cNvPr id="2" name="Freeform 9"/>
            <p:cNvSpPr/>
            <p:nvPr/>
          </p:nvSpPr>
          <p:spPr>
            <a:xfrm>
              <a:off x="2823890" y="4895183"/>
              <a:ext cx="713796" cy="932996"/>
            </a:xfrm>
            <a:custGeom>
              <a:avLst/>
              <a:gdLst/>
              <a:ahLst/>
              <a:cxnLst/>
              <a:rect l="l" t="t" r="r" b="b"/>
              <a:pathLst>
                <a:path w="6015089" h="8229600">
                  <a:moveTo>
                    <a:pt x="0" y="0"/>
                  </a:moveTo>
                  <a:lnTo>
                    <a:pt x="6015090" y="0"/>
                  </a:lnTo>
                  <a:lnTo>
                    <a:pt x="601509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686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5209 -0.399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1649 -0.3546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C6EC-3E3E-AE98-4E9D-3137054D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DD3BDA-9F31-B261-854A-59F167857E5E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06BB97CE-6B04-199C-88D3-D97FF4F42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BA0620B1-DF17-E280-3E2A-F190C006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009176-39E2-D3BB-751F-6337072F9950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F8BF2E-8110-7FB5-0B13-18F4E12953E9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396429-A119-EC5F-C4FC-33FE57547CB4}"/>
                </a:ext>
              </a:extLst>
            </p:cNvPr>
            <p:cNvSpPr txBox="1"/>
            <p:nvPr/>
          </p:nvSpPr>
          <p:spPr>
            <a:xfrm rot="21590417">
              <a:off x="-1324117" y="1029437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B93DF3-D2F0-DC57-382A-776BFFFB742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111816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7E680C6-2A34-5713-2105-503FA500C75C}"/>
              </a:ext>
            </a:extLst>
          </p:cNvPr>
          <p:cNvSpPr txBox="1"/>
          <p:nvPr/>
        </p:nvSpPr>
        <p:spPr>
          <a:xfrm>
            <a:off x="2515444" y="1202379"/>
            <a:ext cx="4623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Name a celebration that you enjoy. Draw a picture to show how you celebrate it.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like to celebrate _______________________.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E464D4-8CE0-57BB-CAF5-2AE1CD6F1B80}"/>
              </a:ext>
            </a:extLst>
          </p:cNvPr>
          <p:cNvSpPr/>
          <p:nvPr/>
        </p:nvSpPr>
        <p:spPr>
          <a:xfrm>
            <a:off x="2582375" y="2407016"/>
            <a:ext cx="4386079" cy="2850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31D6E68-EA7F-AEE0-72E6-BB7075A150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2CEB1-0709-4AF2-B9B8-92CB4F5ABF68}"/>
              </a:ext>
            </a:extLst>
          </p:cNvPr>
          <p:cNvSpPr txBox="1"/>
          <p:nvPr/>
        </p:nvSpPr>
        <p:spPr>
          <a:xfrm>
            <a:off x="2540004" y="802843"/>
            <a:ext cx="4840357" cy="363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800" b="1" i="0" dirty="0">
                <a:solidFill>
                  <a:srgbClr val="1F1F1F">
                    <a:lumMod val="50000"/>
                    <a:lumOff val="50000"/>
                  </a:srgbClr>
                </a:solidFill>
                <a:latin typeface="Calibr"/>
                <a:cs typeface="Calibri"/>
              </a:rPr>
              <a:t>You Do: Types of Celebrations</a:t>
            </a:r>
            <a:endParaRPr lang="en-AU" sz="1800" b="1" i="0" dirty="0">
              <a:solidFill>
                <a:srgbClr val="1F1F1F">
                  <a:lumMod val="50000"/>
                  <a:lumOff val="50000"/>
                </a:srgbClr>
              </a:solidFill>
              <a:latin typeface="Calibr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73331-1248-8FC5-EC01-F142B479ED8E}"/>
              </a:ext>
            </a:extLst>
          </p:cNvPr>
          <p:cNvCxnSpPr>
            <a:cxnSpLocks/>
          </p:cNvCxnSpPr>
          <p:nvPr/>
        </p:nvCxnSpPr>
        <p:spPr>
          <a:xfrm rot="375526" flipV="1">
            <a:off x="2582799" y="875732"/>
            <a:ext cx="4385232" cy="49331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443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727448"/>
          </a:xfrm>
        </p:spPr>
        <p:txBody>
          <a:bodyPr/>
          <a:lstStyle/>
          <a:p>
            <a:r>
              <a:rPr lang="en-US" dirty="0"/>
              <a:t>A celebration is a special event used to mark something important. </a:t>
            </a:r>
          </a:p>
          <a:p>
            <a:endParaRPr lang="en-US" dirty="0"/>
          </a:p>
          <a:p>
            <a:r>
              <a:rPr lang="en-US" dirty="0"/>
              <a:t>There are personal, religious and community celebrations. 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24F01-26B0-7222-073E-BF96E3E2E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93030">
            <a:off x="441325" y="3811605"/>
            <a:ext cx="2809529" cy="1771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4771F-143B-75BB-75B9-8589130897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54">
            <a:off x="6207162" y="3875063"/>
            <a:ext cx="2613933" cy="1901275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1C1A4F06-9D7A-B247-2F81-FA50F3A8B1B5}"/>
              </a:ext>
            </a:extLst>
          </p:cNvPr>
          <p:cNvSpPr/>
          <p:nvPr/>
        </p:nvSpPr>
        <p:spPr>
          <a:xfrm>
            <a:off x="3366225" y="3487597"/>
            <a:ext cx="2708484" cy="176714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D190-174A-2D92-D2A6-873319A0D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D6D56C-BD56-F995-CEDD-985B9B549B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 dirty="0"/>
              <a:t>Music is used in many celebrations.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A88EC-E7A2-9C22-A60A-F74B128457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183" y="2839718"/>
            <a:ext cx="5323634" cy="35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9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1"/>
            <a:ext cx="8237538" cy="5022914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b="0" i="0" dirty="0"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tx1"/>
                </a:solidFill>
              </a:rPr>
              <a:t>    </a:t>
            </a:r>
            <a:r>
              <a:rPr lang="en-AU" b="1" i="0" u="none" strike="noStrike" dirty="0">
                <a:solidFill>
                  <a:schemeClr val="tx1"/>
                </a:solidFill>
                <a:effectLst/>
              </a:rPr>
              <a:t>          </a:t>
            </a:r>
            <a:r>
              <a:rPr lang="en-AU" i="0" u="none" strike="noStrike" dirty="0">
                <a:solidFill>
                  <a:schemeClr val="tx1"/>
                </a:solidFill>
                <a:effectLst/>
              </a:rPr>
              <a:t>what a celebration is</a:t>
            </a:r>
            <a:endParaRPr lang="en-US" i="0" dirty="0">
              <a:solidFill>
                <a:schemeClr val="tx1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1818"/>
                </a:solidFill>
              </a:rPr>
              <a:t>             different celebrations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181818"/>
                </a:solidFill>
                <a:effectLst/>
              </a:rPr>
              <a:t>           music used in celebrations.</a:t>
            </a:r>
          </a:p>
          <a:p>
            <a:pPr algn="l" rtl="0" fontAlgn="base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85750-A582-415A-FDA9-3010D5E6C938}"/>
              </a:ext>
            </a:extLst>
          </p:cNvPr>
          <p:cNvSpPr txBox="1"/>
          <p:nvPr/>
        </p:nvSpPr>
        <p:spPr>
          <a:xfrm>
            <a:off x="762000" y="2042160"/>
            <a:ext cx="2667000" cy="6705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define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01A9D-694E-CA4E-8C0C-DA5BA1499B45}"/>
              </a:ext>
            </a:extLst>
          </p:cNvPr>
          <p:cNvSpPr txBox="1"/>
          <p:nvPr/>
        </p:nvSpPr>
        <p:spPr>
          <a:xfrm>
            <a:off x="762000" y="2933289"/>
            <a:ext cx="2667000" cy="6705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name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E74EF-C9A8-A078-B754-9E5FB16C6FBA}"/>
              </a:ext>
            </a:extLst>
          </p:cNvPr>
          <p:cNvSpPr txBox="1"/>
          <p:nvPr/>
        </p:nvSpPr>
        <p:spPr>
          <a:xfrm>
            <a:off x="762000" y="3772761"/>
            <a:ext cx="2667000" cy="6705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hear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D5BF0-004F-E9E2-4FFA-E22A92FBC3D4}"/>
              </a:ext>
            </a:extLst>
          </p:cNvPr>
          <p:cNvSpPr txBox="1"/>
          <p:nvPr/>
        </p:nvSpPr>
        <p:spPr>
          <a:xfrm>
            <a:off x="1703788" y="2184714"/>
            <a:ext cx="6981688" cy="30469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dirty="0">
                <a:solidFill>
                  <a:prstClr val="black"/>
                </a:solidFill>
                <a:latin typeface="Calibri" panose="020F0502020204030204"/>
              </a:rPr>
              <a:t>Define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tell the exact meaning of a word or idea so others understand what it means.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E1B79-70AA-4D63-91A8-86120D5AE7A7}"/>
              </a:ext>
            </a:extLst>
          </p:cNvPr>
          <p:cNvSpPr txBox="1"/>
          <p:nvPr/>
        </p:nvSpPr>
        <p:spPr>
          <a:xfrm>
            <a:off x="2000917" y="3123224"/>
            <a:ext cx="698168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dirty="0">
                <a:solidFill>
                  <a:prstClr val="black"/>
                </a:solidFill>
                <a:latin typeface="Calibri" panose="020F0502020204030204"/>
              </a:rPr>
              <a:t>Name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say what something is called.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B44BE-FBCB-D640-D5A7-651A87F6CC0A}"/>
              </a:ext>
            </a:extLst>
          </p:cNvPr>
          <p:cNvSpPr txBox="1"/>
          <p:nvPr/>
        </p:nvSpPr>
        <p:spPr>
          <a:xfrm>
            <a:off x="1806713" y="3941749"/>
            <a:ext cx="698168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noProof="0" dirty="0">
                <a:solidFill>
                  <a:prstClr val="black"/>
                </a:solidFill>
                <a:latin typeface="Calibri" panose="020F0502020204030204"/>
              </a:rPr>
              <a:t>Hear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notice sounds using your ears.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 celebration is a special ______ used to 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mark something important.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An example of a celebration is: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birthday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puppy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trip to the zoo.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M____ is an important part of many  celebrations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10965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10965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10965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450903" y="1301505"/>
            <a:ext cx="12003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event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67970" y="4369372"/>
            <a:ext cx="8336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usic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2560631" y="2026722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2541557" y="2007657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71204" y="3157285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6822" y="3142894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809 0.209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 0.22246 C -0.42291 0.22246 -0.37569 0.19885 -0.37569 0.16968 C -0.37569 0.14074 -0.42291 0.11713 -0.4809 0.11713 C -0.53871 0.11713 -0.58593 0.14074 -0.58593 0.16968 C -0.58593 0.19885 -0.53871 0.22246 -0.4809 0.22246 Z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847 0.21922 L -0.25642 0.0773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42 0.07732 L -0.1375 0.0925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-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09259 L -3.05556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54722 0.31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3125 C -0.53194 0.3125 -0.51458 0.33195 -0.51458 0.35672 C -0.51458 0.38148 -0.53194 0.40162 -0.5533 0.40162 C -0.57465 0.40162 -0.59184 0.38148 -0.59184 0.35672 C -0.59184 0.33195 -0.57465 0.3125 -0.5533 0.3125 Z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479 0.30811 L 1.38889E-6 2.59259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0365 0.522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64 0.52246 L -0.43437 0.52269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392 0.52246 L -2.77778E-7 2.5925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-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809 0.759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09 0.75973 L -0.34635 0.7553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5973 L -2.77778E-7 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In the next lesson, we will look at how music helps bring people together during celebrations.  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17EE0-7C3E-AE65-3F77-9DC87AA2F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6668" y="3445258"/>
            <a:ext cx="4650663" cy="29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7B9112-79D1-D344-E645-73576A8A9D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922" y="1225967"/>
            <a:ext cx="7570156" cy="5047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CE84F7-5BBF-8508-2258-C7AD173021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22" y="1225967"/>
            <a:ext cx="7570155" cy="5047779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525D8585-3ACE-F8DF-D5DD-48BAAF995896}"/>
              </a:ext>
            </a:extLst>
          </p:cNvPr>
          <p:cNvSpPr/>
          <p:nvPr/>
        </p:nvSpPr>
        <p:spPr>
          <a:xfrm>
            <a:off x="786921" y="1225966"/>
            <a:ext cx="7570155" cy="5047779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3591A-7AB5-D6F9-00DF-7411412A80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7BE2-4096-E42D-6BDC-F9B4351740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9D244-06C9-6C3D-B6CA-C0106493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4E96C8A-50A7-B6FF-3C68-F0419D171910}"/>
              </a:ext>
            </a:extLst>
          </p:cNvPr>
          <p:cNvSpPr/>
          <p:nvPr/>
        </p:nvSpPr>
        <p:spPr>
          <a:xfrm>
            <a:off x="3770514" y="-2006320"/>
            <a:ext cx="8977630" cy="12929282"/>
          </a:xfrm>
          <a:custGeom>
            <a:avLst/>
            <a:gdLst/>
            <a:ahLst/>
            <a:cxnLst/>
            <a:rect l="l" t="t" r="r" b="b"/>
            <a:pathLst>
              <a:path w="6380331" h="9576482">
                <a:moveTo>
                  <a:pt x="0" y="0"/>
                </a:moveTo>
                <a:lnTo>
                  <a:pt x="6380331" y="0"/>
                </a:lnTo>
                <a:lnTo>
                  <a:pt x="6380331" y="9576482"/>
                </a:lnTo>
                <a:lnTo>
                  <a:pt x="0" y="9576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008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C2E4F2A-E497-27CD-7F57-A09A4C113B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3EDFA77-47D6-F1C8-1CDF-16D0DD628A60}"/>
              </a:ext>
            </a:extLst>
          </p:cNvPr>
          <p:cNvSpPr/>
          <p:nvPr/>
        </p:nvSpPr>
        <p:spPr>
          <a:xfrm>
            <a:off x="432491" y="326571"/>
            <a:ext cx="8329258" cy="6204857"/>
          </a:xfrm>
          <a:custGeom>
            <a:avLst/>
            <a:gdLst/>
            <a:ahLst/>
            <a:cxnLst/>
            <a:rect l="l" t="t" r="r" b="b"/>
            <a:pathLst>
              <a:path w="11370777" h="8229600">
                <a:moveTo>
                  <a:pt x="0" y="0"/>
                </a:moveTo>
                <a:lnTo>
                  <a:pt x="11370778" y="0"/>
                </a:lnTo>
                <a:lnTo>
                  <a:pt x="113707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55C1D82-53A8-290E-E445-31664A2F430B}"/>
              </a:ext>
            </a:extLst>
          </p:cNvPr>
          <p:cNvSpPr/>
          <p:nvPr/>
        </p:nvSpPr>
        <p:spPr>
          <a:xfrm>
            <a:off x="2641603" y="2237203"/>
            <a:ext cx="2284082" cy="1567319"/>
          </a:xfrm>
          <a:custGeom>
            <a:avLst/>
            <a:gdLst/>
            <a:ahLst/>
            <a:cxnLst/>
            <a:rect l="l" t="t" r="r" b="b"/>
            <a:pathLst>
              <a:path w="3118140" h="2078760">
                <a:moveTo>
                  <a:pt x="0" y="0"/>
                </a:moveTo>
                <a:lnTo>
                  <a:pt x="3118140" y="0"/>
                </a:lnTo>
                <a:lnTo>
                  <a:pt x="3118140" y="2078760"/>
                </a:lnTo>
                <a:lnTo>
                  <a:pt x="0" y="20787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8ECF01D9-33DF-E13F-4560-6CF9BC1BB43F}"/>
              </a:ext>
            </a:extLst>
          </p:cNvPr>
          <p:cNvSpPr/>
          <p:nvPr/>
        </p:nvSpPr>
        <p:spPr>
          <a:xfrm>
            <a:off x="382251" y="1471972"/>
            <a:ext cx="6802786" cy="4665100"/>
          </a:xfrm>
          <a:custGeom>
            <a:avLst/>
            <a:gdLst/>
            <a:ahLst/>
            <a:cxnLst/>
            <a:rect l="l" t="t" r="r" b="b"/>
            <a:pathLst>
              <a:path w="9286898" h="6187396">
                <a:moveTo>
                  <a:pt x="0" y="0"/>
                </a:moveTo>
                <a:lnTo>
                  <a:pt x="9286899" y="0"/>
                </a:lnTo>
                <a:lnTo>
                  <a:pt x="9286899" y="6187396"/>
                </a:lnTo>
                <a:lnTo>
                  <a:pt x="0" y="61873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EB2396-DD11-D53A-AE89-CE5197B6D106}"/>
              </a:ext>
            </a:extLst>
          </p:cNvPr>
          <p:cNvSpPr/>
          <p:nvPr/>
        </p:nvSpPr>
        <p:spPr>
          <a:xfrm rot="20807959">
            <a:off x="5653377" y="3399464"/>
            <a:ext cx="1672183" cy="1391987"/>
          </a:xfrm>
          <a:custGeom>
            <a:avLst/>
            <a:gdLst/>
            <a:ahLst/>
            <a:cxnLst/>
            <a:rect l="l" t="t" r="r" b="b"/>
            <a:pathLst>
              <a:path w="2282799" h="1846214">
                <a:moveTo>
                  <a:pt x="0" y="0"/>
                </a:moveTo>
                <a:lnTo>
                  <a:pt x="2282798" y="0"/>
                </a:lnTo>
                <a:lnTo>
                  <a:pt x="2282798" y="1846214"/>
                </a:lnTo>
                <a:lnTo>
                  <a:pt x="0" y="18462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5F977B8-A0EF-D168-FF67-EA2A280DA010}"/>
              </a:ext>
            </a:extLst>
          </p:cNvPr>
          <p:cNvSpPr/>
          <p:nvPr/>
        </p:nvSpPr>
        <p:spPr>
          <a:xfrm rot="110933">
            <a:off x="3287698" y="2789201"/>
            <a:ext cx="876194" cy="599734"/>
          </a:xfrm>
          <a:custGeom>
            <a:avLst/>
            <a:gdLst/>
            <a:ahLst/>
            <a:cxnLst/>
            <a:rect l="l" t="t" r="r" b="b"/>
            <a:pathLst>
              <a:path w="1196146" h="795437">
                <a:moveTo>
                  <a:pt x="0" y="0"/>
                </a:moveTo>
                <a:lnTo>
                  <a:pt x="1196147" y="0"/>
                </a:lnTo>
                <a:lnTo>
                  <a:pt x="1196147" y="795437"/>
                </a:lnTo>
                <a:lnTo>
                  <a:pt x="0" y="79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27E27CDD-57D1-A585-95CA-7D02A8B413CF}"/>
              </a:ext>
            </a:extLst>
          </p:cNvPr>
          <p:cNvSpPr/>
          <p:nvPr/>
        </p:nvSpPr>
        <p:spPr>
          <a:xfrm rot="16274700">
            <a:off x="5520699" y="2624985"/>
            <a:ext cx="2931245" cy="2034169"/>
          </a:xfrm>
          <a:custGeom>
            <a:avLst/>
            <a:gdLst/>
            <a:ahLst/>
            <a:cxnLst/>
            <a:rect l="l" t="t" r="r" b="b"/>
            <a:pathLst>
              <a:path w="3887756" h="2776968">
                <a:moveTo>
                  <a:pt x="0" y="0"/>
                </a:moveTo>
                <a:lnTo>
                  <a:pt x="3887755" y="0"/>
                </a:lnTo>
                <a:lnTo>
                  <a:pt x="3887755" y="2776969"/>
                </a:lnTo>
                <a:lnTo>
                  <a:pt x="0" y="277696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5146B9C-F07C-04BC-A9CC-2E9A6B0131E6}"/>
              </a:ext>
            </a:extLst>
          </p:cNvPr>
          <p:cNvSpPr/>
          <p:nvPr/>
        </p:nvSpPr>
        <p:spPr>
          <a:xfrm rot="19218950">
            <a:off x="6074590" y="4785964"/>
            <a:ext cx="1335187" cy="934519"/>
          </a:xfrm>
          <a:custGeom>
            <a:avLst/>
            <a:gdLst/>
            <a:ahLst/>
            <a:cxnLst/>
            <a:rect l="l" t="t" r="r" b="b"/>
            <a:pathLst>
              <a:path w="1822745" h="1239467">
                <a:moveTo>
                  <a:pt x="0" y="0"/>
                </a:moveTo>
                <a:lnTo>
                  <a:pt x="1822745" y="0"/>
                </a:lnTo>
                <a:lnTo>
                  <a:pt x="1822745" y="1239466"/>
                </a:lnTo>
                <a:lnTo>
                  <a:pt x="0" y="1239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3EB84306-AB43-A183-E8DA-D981A058AEAD}"/>
              </a:ext>
            </a:extLst>
          </p:cNvPr>
          <p:cNvSpPr/>
          <p:nvPr/>
        </p:nvSpPr>
        <p:spPr>
          <a:xfrm>
            <a:off x="3063982" y="2107332"/>
            <a:ext cx="1224173" cy="945020"/>
          </a:xfrm>
          <a:custGeom>
            <a:avLst/>
            <a:gdLst/>
            <a:ahLst/>
            <a:cxnLst/>
            <a:rect l="l" t="t" r="r" b="b"/>
            <a:pathLst>
              <a:path w="1671193" h="1253395">
                <a:moveTo>
                  <a:pt x="0" y="0"/>
                </a:moveTo>
                <a:lnTo>
                  <a:pt x="1671193" y="0"/>
                </a:lnTo>
                <a:lnTo>
                  <a:pt x="1671193" y="1253395"/>
                </a:lnTo>
                <a:lnTo>
                  <a:pt x="0" y="1253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51E645F-5F8B-A7FF-3413-22C841151D7B}"/>
              </a:ext>
            </a:extLst>
          </p:cNvPr>
          <p:cNvSpPr/>
          <p:nvPr/>
        </p:nvSpPr>
        <p:spPr>
          <a:xfrm>
            <a:off x="4419076" y="1973711"/>
            <a:ext cx="2762007" cy="1078642"/>
          </a:xfrm>
          <a:custGeom>
            <a:avLst/>
            <a:gdLst/>
            <a:ahLst/>
            <a:cxnLst/>
            <a:rect l="l" t="t" r="r" b="b"/>
            <a:pathLst>
              <a:path w="11370777" h="8229600">
                <a:moveTo>
                  <a:pt x="0" y="0"/>
                </a:moveTo>
                <a:lnTo>
                  <a:pt x="11370778" y="0"/>
                </a:lnTo>
                <a:lnTo>
                  <a:pt x="113707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E9AE1F3-311B-708C-7395-8954940DAFF5}"/>
              </a:ext>
            </a:extLst>
          </p:cNvPr>
          <p:cNvSpPr/>
          <p:nvPr/>
        </p:nvSpPr>
        <p:spPr>
          <a:xfrm>
            <a:off x="3631041" y="1591690"/>
            <a:ext cx="3947746" cy="1570324"/>
          </a:xfrm>
          <a:custGeom>
            <a:avLst/>
            <a:gdLst/>
            <a:ahLst/>
            <a:cxnLst/>
            <a:rect l="l" t="t" r="r" b="b"/>
            <a:pathLst>
              <a:path w="5389309" h="2082746">
                <a:moveTo>
                  <a:pt x="0" y="0"/>
                </a:moveTo>
                <a:lnTo>
                  <a:pt x="5389310" y="0"/>
                </a:lnTo>
                <a:lnTo>
                  <a:pt x="5389310" y="2082747"/>
                </a:lnTo>
                <a:lnTo>
                  <a:pt x="0" y="208274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FB8E732-3E48-4042-CDCA-AB337CA61077}"/>
              </a:ext>
            </a:extLst>
          </p:cNvPr>
          <p:cNvSpPr/>
          <p:nvPr/>
        </p:nvSpPr>
        <p:spPr>
          <a:xfrm>
            <a:off x="1440284" y="2039310"/>
            <a:ext cx="8329259" cy="5677829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56A6C6-4082-A597-68FF-A057FF36051D}"/>
              </a:ext>
            </a:extLst>
          </p:cNvPr>
          <p:cNvGrpSpPr/>
          <p:nvPr/>
        </p:nvGrpSpPr>
        <p:grpSpPr>
          <a:xfrm>
            <a:off x="5075502" y="1845231"/>
            <a:ext cx="4253306" cy="4357440"/>
            <a:chOff x="8288699" y="123884"/>
            <a:chExt cx="4253306" cy="43574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F19C1856-F0AB-28D1-1D38-71DD0F85FC63}"/>
                </a:ext>
              </a:extLst>
            </p:cNvPr>
            <p:cNvSpPr/>
            <p:nvPr/>
          </p:nvSpPr>
          <p:spPr>
            <a:xfrm rot="11589330" flipV="1">
              <a:off x="8288699" y="123884"/>
              <a:ext cx="4253306" cy="3830853"/>
            </a:xfrm>
            <a:custGeom>
              <a:avLst/>
              <a:gdLst/>
              <a:ahLst/>
              <a:cxnLst/>
              <a:rect l="l" t="t" r="r" b="b"/>
              <a:pathLst>
                <a:path w="8860276" h="6159186">
                  <a:moveTo>
                    <a:pt x="0" y="0"/>
                  </a:moveTo>
                  <a:lnTo>
                    <a:pt x="8860275" y="0"/>
                  </a:lnTo>
                  <a:lnTo>
                    <a:pt x="8860275" y="6159186"/>
                  </a:lnTo>
                  <a:lnTo>
                    <a:pt x="0" y="6159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E453A293-C304-B276-4772-659E420A8EE8}"/>
                </a:ext>
              </a:extLst>
            </p:cNvPr>
            <p:cNvSpPr/>
            <p:nvPr/>
          </p:nvSpPr>
          <p:spPr>
            <a:xfrm>
              <a:off x="9451081" y="428796"/>
              <a:ext cx="2422949" cy="4052528"/>
            </a:xfrm>
            <a:custGeom>
              <a:avLst/>
              <a:gdLst/>
              <a:ahLst/>
              <a:cxnLst/>
              <a:rect l="l" t="t" r="r" b="b"/>
              <a:pathLst>
                <a:path w="5878349" h="6356958">
                  <a:moveTo>
                    <a:pt x="0" y="0"/>
                  </a:moveTo>
                  <a:lnTo>
                    <a:pt x="5878349" y="0"/>
                  </a:lnTo>
                  <a:lnTo>
                    <a:pt x="5878349" y="6356958"/>
                  </a:lnTo>
                  <a:lnTo>
                    <a:pt x="0" y="635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3CF8DBDC-A31C-6B6B-F953-2AF821D64DC6}"/>
              </a:ext>
            </a:extLst>
          </p:cNvPr>
          <p:cNvSpPr/>
          <p:nvPr/>
        </p:nvSpPr>
        <p:spPr>
          <a:xfrm>
            <a:off x="7280753" y="105970"/>
            <a:ext cx="9359092" cy="4422572"/>
          </a:xfrm>
          <a:custGeom>
            <a:avLst/>
            <a:gdLst/>
            <a:ahLst/>
            <a:cxnLst/>
            <a:rect l="l" t="t" r="r" b="b"/>
            <a:pathLst>
              <a:path w="11762722" h="6616531">
                <a:moveTo>
                  <a:pt x="0" y="0"/>
                </a:moveTo>
                <a:lnTo>
                  <a:pt x="11762722" y="0"/>
                </a:lnTo>
                <a:lnTo>
                  <a:pt x="11762722" y="6616531"/>
                </a:lnTo>
                <a:lnTo>
                  <a:pt x="0" y="661653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9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46441 0.0326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41 0.03264 L 3.88889E-6 -2.96296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2" y="-16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75677 -0.012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5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38AFA-CFB2-7D22-BF45-9A6379E1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CFE0361A-39E9-A0DC-BBB4-09657E3461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31F3BC-02FC-AE05-D050-05F3DBF3DFAE}"/>
              </a:ext>
            </a:extLst>
          </p:cNvPr>
          <p:cNvSpPr/>
          <p:nvPr/>
        </p:nvSpPr>
        <p:spPr>
          <a:xfrm>
            <a:off x="4685975" y="771994"/>
            <a:ext cx="3869940" cy="5943600"/>
          </a:xfrm>
          <a:custGeom>
            <a:avLst/>
            <a:gdLst/>
            <a:ahLst/>
            <a:cxnLst/>
            <a:rect l="l" t="t" r="r" b="b"/>
            <a:pathLst>
              <a:path w="5878349" h="6356958">
                <a:moveTo>
                  <a:pt x="0" y="0"/>
                </a:moveTo>
                <a:lnTo>
                  <a:pt x="5878349" y="0"/>
                </a:lnTo>
                <a:lnTo>
                  <a:pt x="587834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1EBB8B-A584-D154-E798-33A583570728}"/>
              </a:ext>
            </a:extLst>
          </p:cNvPr>
          <p:cNvGrpSpPr/>
          <p:nvPr/>
        </p:nvGrpSpPr>
        <p:grpSpPr>
          <a:xfrm>
            <a:off x="-711702" y="498955"/>
            <a:ext cx="10567403" cy="6074232"/>
            <a:chOff x="-711702" y="498955"/>
            <a:chExt cx="10567403" cy="607423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B934FE4-DC95-9D4E-7989-65FA2E6AD9F8}"/>
                </a:ext>
              </a:extLst>
            </p:cNvPr>
            <p:cNvSpPr/>
            <p:nvPr/>
          </p:nvSpPr>
          <p:spPr>
            <a:xfrm>
              <a:off x="-711702" y="498955"/>
              <a:ext cx="10567403" cy="6074232"/>
            </a:xfrm>
            <a:custGeom>
              <a:avLst/>
              <a:gdLst/>
              <a:ahLst/>
              <a:cxnLst/>
              <a:rect l="l" t="t" r="r" b="b"/>
              <a:pathLst>
                <a:path w="11301259" h="6356958">
                  <a:moveTo>
                    <a:pt x="0" y="0"/>
                  </a:moveTo>
                  <a:lnTo>
                    <a:pt x="11301258" y="0"/>
                  </a:lnTo>
                  <a:lnTo>
                    <a:pt x="11301258" y="6356958"/>
                  </a:lnTo>
                  <a:lnTo>
                    <a:pt x="0" y="635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DB310B28-5142-670C-D320-7A5190D04F38}"/>
                </a:ext>
              </a:extLst>
            </p:cNvPr>
            <p:cNvSpPr/>
            <p:nvPr/>
          </p:nvSpPr>
          <p:spPr>
            <a:xfrm>
              <a:off x="4571999" y="1321660"/>
              <a:ext cx="2955471" cy="1581613"/>
            </a:xfrm>
            <a:custGeom>
              <a:avLst/>
              <a:gdLst/>
              <a:ahLst/>
              <a:cxnLst/>
              <a:rect l="l" t="t" r="r" b="b"/>
              <a:pathLst>
                <a:path w="3270722" h="1782544">
                  <a:moveTo>
                    <a:pt x="0" y="0"/>
                  </a:moveTo>
                  <a:lnTo>
                    <a:pt x="3270723" y="0"/>
                  </a:lnTo>
                  <a:lnTo>
                    <a:pt x="3270723" y="1782543"/>
                  </a:lnTo>
                  <a:lnTo>
                    <a:pt x="0" y="178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AB6198-6E36-0403-8DB4-3B834DECCA7B}"/>
                </a:ext>
              </a:extLst>
            </p:cNvPr>
            <p:cNvSpPr txBox="1"/>
            <p:nvPr/>
          </p:nvSpPr>
          <p:spPr>
            <a:xfrm>
              <a:off x="5169728" y="2727404"/>
              <a:ext cx="2233534" cy="9213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DotumChe" panose="020B0503020000020004" pitchFamily="49" charset="-127"/>
                  <a:cs typeface="Dreaming Outloud Pro" panose="03050502040302030504" pitchFamily="66" charset="0"/>
                </a:rPr>
                <a:t>Song of the Four Lands</a:t>
              </a:r>
            </a:p>
            <a:p>
              <a:pPr>
                <a:spcBef>
                  <a:spcPts val="672"/>
                </a:spcBef>
              </a:pPr>
              <a:endParaRPr lang="en-US" sz="28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ea typeface="DotumChe" panose="020B0503020000020004" pitchFamily="49" charset="-127"/>
                <a:cs typeface="Dreaming Outloud Pro" panose="03050502040302030504" pitchFamily="66" charset="0"/>
              </a:endParaRPr>
            </a:p>
            <a:p>
              <a:pPr>
                <a:spcBef>
                  <a:spcPts val="672"/>
                </a:spcBef>
              </a:pPr>
              <a:r>
                <a:rPr lang="en-US" sz="28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DotumChe" panose="020B0503020000020004" pitchFamily="49" charset="-127"/>
                  <a:cs typeface="Dreaming Outloud Pro" panose="03050502040302030504" pitchFamily="66" charset="0"/>
                </a:rPr>
                <a:t>Broken?</a:t>
              </a:r>
              <a:endParaRPr lang="en-AU" sz="28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ea typeface="DotumChe" panose="020B0503020000020004" pitchFamily="49" charset="-127"/>
                <a:cs typeface="Dreaming Outloud Pro" panose="030505020403020305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62F6FA-147F-8951-17AD-03C3939F9D24}"/>
                </a:ext>
              </a:extLst>
            </p:cNvPr>
            <p:cNvSpPr txBox="1"/>
            <p:nvPr/>
          </p:nvSpPr>
          <p:spPr>
            <a:xfrm>
              <a:off x="1740739" y="3188085"/>
              <a:ext cx="2233534" cy="9213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00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eaming Outloud Pro" panose="03050502040302030504" pitchFamily="66" charset="0"/>
                  <a:ea typeface="DotumChe" panose="020B0503020000020004" pitchFamily="49" charset="-127"/>
                  <a:cs typeface="Dreaming Outloud Pro" panose="03050502040302030504" pitchFamily="66" charset="0"/>
                </a:rPr>
                <a:t>Need code words to unlock box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2932E2-A6FD-C92C-39F8-41E64247DF6B}"/>
                </a:ext>
              </a:extLst>
            </p:cNvPr>
            <p:cNvGrpSpPr/>
            <p:nvPr/>
          </p:nvGrpSpPr>
          <p:grpSpPr>
            <a:xfrm>
              <a:off x="3416795" y="3762319"/>
              <a:ext cx="226080" cy="453960"/>
              <a:chOff x="3416795" y="3762319"/>
              <a:chExt cx="226080" cy="45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8D25C76B-6B9D-9AA0-2138-DA1A790CEA82}"/>
                      </a:ext>
                    </a:extLst>
                  </p14:cNvPr>
                  <p14:cNvContentPartPr/>
                  <p14:nvPr/>
                </p14:nvContentPartPr>
                <p14:xfrm>
                  <a:off x="3438035" y="3762319"/>
                  <a:ext cx="204840" cy="4392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8D25C76B-6B9D-9AA0-2138-DA1A790CEA8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429395" y="3753679"/>
                    <a:ext cx="222480" cy="45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218536AB-B963-EC09-6B0F-297F87085FF6}"/>
                      </a:ext>
                    </a:extLst>
                  </p14:cNvPr>
                  <p14:cNvContentPartPr/>
                  <p14:nvPr/>
                </p14:nvContentPartPr>
                <p14:xfrm>
                  <a:off x="3416795" y="4047439"/>
                  <a:ext cx="179280" cy="1688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218536AB-B963-EC09-6B0F-297F87085FF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407795" y="4038439"/>
                    <a:ext cx="196920" cy="186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CFBB5F-F038-E77F-37DB-B3780264A016}"/>
                  </a:ext>
                </a:extLst>
              </p14:cNvPr>
              <p14:cNvContentPartPr/>
              <p14:nvPr/>
            </p14:nvContentPartPr>
            <p14:xfrm>
              <a:off x="-2443645" y="499171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CFBB5F-F038-E77F-37DB-B3780264A0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2452285" y="498307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37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D9F0D-73F9-A4ED-BCD2-64E50BB5F7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7ACD1-CE4F-5B8B-9EB0-EE02FEE67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520" y="-106680"/>
            <a:ext cx="10447020" cy="69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3E5AC-C66A-EA6B-4675-23754E12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7533" y="-963827"/>
            <a:ext cx="11725102" cy="7821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FFD188-1357-9A3A-B49D-E243CFB10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8038" y="830668"/>
            <a:ext cx="5172173" cy="72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892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3KN27SNVY5CS-90160594-430963</_dlc_DocId>
    <_dlc_DocIdUrl xmlns="f315eb64-a02b-4bd5-a84c-38ab918c4ccd">
      <Url>https://ggsaus.sharepoint.com/sites/Curriculum/_layouts/15/DocIdRedir.aspx?ID=3KN27SNVY5CS-90160594-430963</Url>
      <Description>3KN27SNVY5CS-90160594-430963</Description>
    </_dlc_DocIdUrl>
  </documentManagement>
</p:properties>
</file>

<file path=customXml/itemProps1.xml><?xml version="1.0" encoding="utf-8"?>
<ds:datastoreItem xmlns:ds="http://schemas.openxmlformats.org/officeDocument/2006/customXml" ds:itemID="{8B23B511-BAA4-4CC4-91AD-07E4932112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schemas.microsoft.com/sharepoint/v3/fields"/>
    <ds:schemaRef ds:uri="http://purl.org/dc/dcmitype/"/>
    <ds:schemaRef ds:uri="f315eb64-a02b-4bd5-a84c-38ab918c4cc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d63ea73a-d7e6-4e3a-bf41-d7827358146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1506</TotalTime>
  <Words>760</Words>
  <Application>Microsoft Office PowerPoint</Application>
  <PresentationFormat>On-screen Show (4:3)</PresentationFormat>
  <Paragraphs>157</Paragraphs>
  <Slides>32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Aptos</vt:lpstr>
      <vt:lpstr>Aptos Display</vt:lpstr>
      <vt:lpstr>Arial</vt:lpstr>
      <vt:lpstr>Calibr</vt:lpstr>
      <vt:lpstr>Calibri</vt:lpstr>
      <vt:lpstr>Dreaming Outloud Pro</vt:lpstr>
      <vt:lpstr>Edu QLD Beginner</vt:lpstr>
      <vt:lpstr>Edu QLD Beginner Medium</vt:lpstr>
      <vt:lpstr>Futura Medium</vt:lpstr>
      <vt:lpstr>Oswald</vt:lpstr>
      <vt:lpstr>QLD Beginner GT Yr 1-3</vt:lpstr>
      <vt:lpstr>GGSA_Curriculum_PPT_Theme</vt:lpstr>
      <vt:lpstr>Office Theme</vt:lpstr>
      <vt:lpstr>1_Office Theme</vt:lpstr>
      <vt:lpstr>4_GGSA_Curriculum_PPT_Theme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Monica Bennett</cp:lastModifiedBy>
  <cp:revision>30</cp:revision>
  <cp:lastPrinted>2017-11-01T05:39:03Z</cp:lastPrinted>
  <dcterms:created xsi:type="dcterms:W3CDTF">2023-10-25T11:23:23Z</dcterms:created>
  <dcterms:modified xsi:type="dcterms:W3CDTF">2026-06-10T19:03:24Z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49d78eca-3733-4e2c-96e7-5e901bfc720a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