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8"/>
  </p:notesMasterIdLst>
  <p:handoutMasterIdLst>
    <p:handoutMasterId r:id="rId39"/>
  </p:handoutMasterIdLst>
  <p:sldIdLst>
    <p:sldId id="276" r:id="rId6"/>
    <p:sldId id="2177" r:id="rId7"/>
    <p:sldId id="260" r:id="rId8"/>
    <p:sldId id="262" r:id="rId9"/>
    <p:sldId id="259" r:id="rId10"/>
    <p:sldId id="261" r:id="rId11"/>
    <p:sldId id="2174" r:id="rId12"/>
    <p:sldId id="2175" r:id="rId13"/>
    <p:sldId id="2154" r:id="rId14"/>
    <p:sldId id="1980" r:id="rId15"/>
    <p:sldId id="2176" r:id="rId16"/>
    <p:sldId id="1978" r:id="rId17"/>
    <p:sldId id="2179" r:id="rId18"/>
    <p:sldId id="2184" r:id="rId19"/>
    <p:sldId id="2186" r:id="rId20"/>
    <p:sldId id="2185" r:id="rId21"/>
    <p:sldId id="2180" r:id="rId22"/>
    <p:sldId id="280" r:id="rId23"/>
    <p:sldId id="2182" r:id="rId24"/>
    <p:sldId id="2183" r:id="rId25"/>
    <p:sldId id="2161" r:id="rId26"/>
    <p:sldId id="1945" r:id="rId27"/>
    <p:sldId id="2187" r:id="rId28"/>
    <p:sldId id="2190" r:id="rId29"/>
    <p:sldId id="2167" r:id="rId30"/>
    <p:sldId id="263" r:id="rId31"/>
    <p:sldId id="1920" r:id="rId32"/>
    <p:sldId id="272" r:id="rId33"/>
    <p:sldId id="2181" r:id="rId34"/>
    <p:sldId id="2139" r:id="rId35"/>
    <p:sldId id="274" r:id="rId36"/>
    <p:sldId id="275" r:id="rId37"/>
  </p:sldIdLst>
  <p:sldSz cx="9144000" cy="6858000" type="screen4x3"/>
  <p:notesSz cx="9939338" cy="68072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886C0F5E-60D4-7021-4ADF-5889116CC97C}" name="Monica Bennett" initials="MB" userId="S::mbennett@goodtogreatschools.org.au::a878a5d4-89bf-4f61-b999-31e96cd05c9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E9F564E3-A298-DAFA-4561-9B724E90AB4E}" name="Alyssa Gallagher" initials="AG" userId="S::agallagher@goodtogreatschools.org.au::428144a5-9d34-4637-960c-8e8dface712e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1BD"/>
    <a:srgbClr val="4F81BD"/>
    <a:srgbClr val="FFFFCC"/>
    <a:srgbClr val="005C2A"/>
    <a:srgbClr val="07C3D7"/>
    <a:srgbClr val="7CF0FC"/>
    <a:srgbClr val="B1F6FD"/>
    <a:srgbClr val="96F2FC"/>
    <a:srgbClr val="8EF2FC"/>
    <a:srgbClr val="A1F4F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37" autoAdjust="0"/>
    <p:restoredTop sz="50382" autoAdjust="0"/>
  </p:normalViewPr>
  <p:slideViewPr>
    <p:cSldViewPr snapToGrid="0">
      <p:cViewPr varScale="1">
        <p:scale>
          <a:sx n="41" d="100"/>
          <a:sy n="41" d="100"/>
        </p:scale>
        <p:origin x="1374" y="78"/>
      </p:cViewPr>
      <p:guideLst>
        <p:guide orient="horz" pos="527"/>
        <p:guide pos="272"/>
        <p:guide pos="2880"/>
        <p:guide pos="5465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00B050"/>
    </inkml:brush>
  </inkml:definitions>
  <inkml:trace contextRef="#ctx0" brushRef="#br0">2644 354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415 51 24575,'10'-4'0,"-1"0"0,4 0 0,1 1 0,-2 1 0,0 0 0,1 1 0,1-1 0,0 2 0,0-1 0,0 0 0,0 1 0,-1 0-328,1 0 0,-1 0 0,1 1 159,-1 0 1,0 2-1,-1 0 169,1 2 0,0 1 0,0 2-246,-3-1 0,1 2 0,0 1 0,-1 0 49,-1-1 0,-1 2 1,1 0-1,-1 0 0,0 0 0,1 2 0,-1 0 1,1 0-1,-2 1 0,1 0 29,-1 0 0,1 0 0,-1 1 0,0 0 0,-1 0 168,1-1 0,-2 1 0,1 0 0,0 0 0,-2 1 0,1-1 0,-1 0 0,-1 1 0,1-1 0,0 1 0,-1-1 0,0 1 0,-2 0 0,1 0 0,0 0-197,0 1 0,0 0 1,-1 0-1,0 0 0,0 0 33,-1-3 0,0 1 0,0-1 0,-1 1 0,1-1 0,-1 1 12,-1-1 0,1 1 1,-1-1-1,0 0 1,0 1-1,0-1-45,-2 2 0,1 0 1,-2 0-1,1 0 0,-1-1 172,-1-1 0,1 0 1,-2 0-1,1-1 1,-1 0 24,-1 1 0,-1 0 0,0 0 0,-1-1 41,-1-1 0,0-1 0,0 0 0,0-1-41,-1-1 0,-2 0 0,1-1 0,0 0 0,-1-1 0,-1 0 0,0-1 0,0 0-10,2-2 1,-1 0-1,1 0 1,0 0-1,-1-1 10,0 0 0,0-1 0,0 1 0,0-1 0,0 0 0,0 0 0,-1-1 0,1 1 0,0-1 0,-1 0 0,1 0 0,0 0 0,0 0 0,0-1 0,1 0 0,-4 0 0,1-1 0,1 0 0,0-1 245,-1-1 1,1-1 0,0 0 0,0-1-243,1-1 1,0-1-1,0-1 1,1 0-4,-2-1 0,3-1 0,-1 0 0,1-1 0,1-1 0,-1 1 0,1-1 0,0-1 0,2 1 0,-1 0 0,1 0 0,1-1 140,0 1 0,1 0 0,-1-1 0,2 0-140,-1 0 0,1 0 0,2-1 0,-2 0 0,2 0 0,0 0 0,0-1 0,1-1 0,0 2 0,1-1 0,1 1 0,0-2 0,-1 1-197,1-1 0,0-1 1,0 1-1,1-1 0,0 0 192,1 1 0,0 0 1,1 0-1,0 0 1,0 0-1,0-1-136,1 3 1,0-1-1,0 0 1,0 0-1,0 0 1,1 0-1,1 1 115,-2 0 0,2 0 0,0 0 0,-1 0 0,2 0 0,0 1 1,-1-1 25,2-2 0,-1 1 0,2-1 0,-1 1 0,1 0 0,-1 0-21,1 3 1,-1-1-1,1 1 1,-1 0 0,1 0-1,-1 1 21,2-1 0,0 0 0,0 1 0,0 1 0,-1-1 101,3 1 0,-1-1 0,0 2 1,0 0-102,4-1 0,-2 2 0,0 1 0,0 1 0,0 1 0,0 1 0,1 0 0,-1 1 0,0 1 327,-1-1 1,1 2 0,0 0-1,-1 0 1,0 0 0,-1 1-274,5-1 0,0 1 437,-2 0 1,0 0-1,-2 0 1,0 1-1,-1-1 1,-1 1-247,7 3 1,-8-1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354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415 51 24575,'10'-4'0,"-1"0"0,4 0 0,1 1 0,-2 1 0,0 0 0,1 1 0,1-1 0,0 2 0,0-1 0,0 0 0,0 1 0,-1 0-328,1 0 0,-1 0 0,1 1 159,-1 0 1,0 2-1,-1 0 169,1 2 0,0 1 0,0 2-246,-3-1 0,1 2 0,0 1 0,-1 0 49,-1-1 0,-1 2 1,1 0-1,-1 0 0,0 0 0,1 2 0,-1 0 1,1 0-1,-2 1 0,1 0 29,-1 0 0,1 0 0,-1 1 0,0 0 0,-1 0 168,1-1 0,-2 1 0,1 0 0,0 0 0,-2 1 0,1-1 0,-1 0 0,-1 1 0,1-1 0,0 1 0,-1-1 0,0 1 0,-2 0 0,1 0 0,0 0-197,0 1 0,0 0 1,-1 0-1,0 0 0,0 0 33,-1-3 0,0 1 0,0-1 0,-1 1 0,1-1 0,-1 1 12,-1-1 0,1 1 1,-1-1-1,0 0 1,0 1-1,0-1-45,-2 2 0,1 0 1,-2 0-1,1 0 0,-1-1 172,-1-1 0,1 0 1,-2 0-1,1-1 1,-1 0 24,-1 1 0,-1 0 0,0 0 0,-1-1 41,-1-1 0,0-1 0,0 0 0,0-1-41,-1-1 0,-2 0 0,1-1 0,0 0 0,-1-1 0,-1 0 0,0-1 0,0 0-10,2-2 1,-1 0-1,1 0 1,0 0-1,-1-1 10,0 0 0,0-1 0,0 1 0,0-1 0,0 0 0,0 0 0,-1-1 0,1 1 0,0-1 0,-1 0 0,1 0 0,0 0 0,0 0 0,0-1 0,1 0 0,-4 0 0,1-1 0,1 0 0,0-1 245,-1-1 1,1-1 0,0 0 0,0-1-243,1-1 1,0-1-1,0-1 1,1 0-4,-2-1 0,3-1 0,-1 0 0,1-1 0,1-1 0,-1 1 0,1-1 0,0-1 0,2 1 0,-1 0 0,1 0 0,1-1 140,0 1 0,1 0 0,-1-1 0,2 0-140,-1 0 0,1 0 0,2-1 0,-2 0 0,2 0 0,0 0 0,0-1 0,1-1 0,0 2 0,1-1 0,1 1 0,0-2 0,-1 1-197,1-1 0,0-1 1,0 1-1,1-1 0,0 0 192,1 1 0,0 0 1,1 0-1,0 0 1,0 0-1,0-1-136,1 3 1,0-1-1,0 0 1,0 0-1,0 0 1,1 0-1,1 1 115,-2 0 0,2 0 0,0 0 0,-1 0 0,2 0 0,0 1 1,-1-1 25,2-2 0,-1 1 0,2-1 0,-1 1 0,1 0 0,-1 0-21,1 3 1,-1-1-1,1 1 1,-1 0 0,1 0-1,-1 1 21,2-1 0,0 0 0,0 1 0,0 1 0,-1-1 101,3 1 0,-1-1 0,0 2 1,0 0-102,4-1 0,-2 2 0,0 1 0,0 1 0,0 1 0,0 1 0,1 0 0,-1 1 0,0 1 327,-1-1 1,1 2 0,0 0-1,-1 0 1,0 0 0,-1 1-274,5-1 0,0 1 437,-2 0 1,0 0-1,-2 0 1,0 1-1,-1-1 1,-1 1-247,7 3 1,-8-1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GB" sz="1200" b="0" i="0" dirty="0">
              <a:solidFill>
                <a:srgbClr val="F99B27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5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4CC92-145D-7490-1BF7-5E7A82A2C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F5E3C0-89FF-A1D4-0FAA-CD779247D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17D150-5D5D-906D-7A05-4D4CFF337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8650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87BD9-9FD9-6903-764E-555593018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DAA63F-0164-0D7B-78FF-C484D47A9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A66942-E98F-5345-1E68-838DA1FE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1952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17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03BC0-8C39-3462-1049-57BDCC7E6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83587-8667-034F-1F07-34585C12A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919416-9904-9C90-B39F-93AAE7A6B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36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6DA29-895B-2BC2-C484-47ED2BD71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DAEA3A-B07E-C225-0FF2-86AB673B2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26396-04D5-E58E-4A2C-7E66616F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552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33720-9AF8-ED72-60AA-D17899F03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C94AC6-351E-DE0D-036C-8A49ADD75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C3CF27-B24C-A21C-1ED6-34605D08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5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2831F-D615-44F4-CF6C-3569D4BD1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E4BDDB-3ADF-91A3-7C2E-4B9C1E7E6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E9DB8-6F09-2D93-FD27-4B38287C3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57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81CF4-4EF0-ABC2-A37E-B4622700D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C4EF5-C1C1-13CE-59FD-A005D2B21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72B18-ABEB-DB1B-EADA-37E8CE407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1537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8C937-317B-E75E-DA98-736E6EF79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365F39-CD53-BF12-704B-33B4E4653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165C79-6EB1-1C75-EFED-0555FC969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5789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681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81CEB-0767-EDAA-E970-059FD0880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19A63-1397-D005-E891-B6A4613D1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8CCA3-A6E6-0658-9996-55A738CF3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96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401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16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7CAF5-C693-3309-2070-7C7F4C3F6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861E6-9105-06AA-18CA-D8E699575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3157B-14B1-2E37-67E1-135D723E1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41CC5-C77F-FA10-D943-2B0844980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38F3E-8581-AC71-44B6-AF8ABE94F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F077C0-695E-9AA7-8567-8243EE622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4AB3D3-6599-29C9-14FE-3EC8F3CCC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4C768-D7B0-4109-7E21-4111C69FA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2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7CAF5-C693-3309-2070-7C7F4C3F6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861E6-9105-06AA-18CA-D8E699575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3157B-14B1-2E37-67E1-135D723E1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41CC5-C77F-FA10-D943-2B0844980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382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38023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2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9269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09791-55EF-4473-EE74-18AD838BF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2FC64-9A97-0C75-AD20-3169180BD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71BF8-5E2C-D309-81A9-BF86CB113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30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40328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296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987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8440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0426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93A86-637D-8F5B-66E0-7B6540B1B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730E1-EF03-4425-5552-4DC6B9640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39A3C-12E5-136C-031A-C5D70CCA3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7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3555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3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Lesson 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 dirty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 dirty="0">
                <a:solidFill>
                  <a:srgbClr val="00868F"/>
                </a:solidFill>
                <a:latin typeface="Calibri"/>
                <a:cs typeface="Calibri"/>
              </a:rPr>
              <a:t>1-2</a:t>
            </a:r>
            <a:endParaRPr lang="en-GB" sz="120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44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804F7F-339B-6EDC-AB13-7869CCF13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3B9EEA3-881F-DFD6-D648-C896F67BEE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4088D4-6083-DA72-77DC-7CE67A4ABD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392150-8C37-90FC-D9DB-C4C02658D0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056765-628A-2854-47F6-1C98DF7484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Learnt</a:t>
            </a:r>
            <a:endParaRPr lang="en-US" sz="3600" b="1" i="0" dirty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1326860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3812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977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B35971C5-B90F-13C4-53B7-6A08C227870A}"/>
              </a:ext>
            </a:extLst>
          </p:cNvPr>
          <p:cNvSpPr/>
          <p:nvPr userDrawn="1"/>
        </p:nvSpPr>
        <p:spPr>
          <a:xfrm>
            <a:off x="0" y="-20140"/>
            <a:ext cx="9144000" cy="6878140"/>
          </a:xfrm>
          <a:custGeom>
            <a:avLst/>
            <a:gdLst/>
            <a:ahLst/>
            <a:cxnLst/>
            <a:rect l="l" t="t" r="r" b="b"/>
            <a:pathLst>
              <a:path w="10329604" h="7708467">
                <a:moveTo>
                  <a:pt x="0" y="0"/>
                </a:moveTo>
                <a:lnTo>
                  <a:pt x="10329604" y="0"/>
                </a:lnTo>
                <a:lnTo>
                  <a:pt x="10329604" y="7708466"/>
                </a:lnTo>
                <a:lnTo>
                  <a:pt x="0" y="770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1" t="-2554" r="-2921" b="-2864"/>
            </a:stretch>
          </a:blipFill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51196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407974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45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40138187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You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Content Checked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1" r:id="rId23"/>
    <p:sldLayoutId id="2147486412" r:id="rId24"/>
    <p:sldLayoutId id="2147486413" r:id="rId25"/>
    <p:sldLayoutId id="2147486414" r:id="rId26"/>
    <p:sldLayoutId id="2147486415" r:id="rId27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OhyKsEn6_So?start=9&amp;feature=oembed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png"/><Relationship Id="rId5" Type="http://schemas.openxmlformats.org/officeDocument/2006/relationships/customXml" Target="../ink/ink1.xml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2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64.png"/><Relationship Id="rId10" Type="http://schemas.openxmlformats.org/officeDocument/2006/relationships/image" Target="../media/image68.svg"/><Relationship Id="rId4" Type="http://schemas.openxmlformats.org/officeDocument/2006/relationships/image" Target="../media/image63.svg"/><Relationship Id="rId9" Type="http://schemas.openxmlformats.org/officeDocument/2006/relationships/image" Target="../media/image6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7.svg"/><Relationship Id="rId2" Type="http://schemas.openxmlformats.org/officeDocument/2006/relationships/slideLayout" Target="../slideLayouts/slideLayout25.xml"/><Relationship Id="rId1" Type="http://schemas.openxmlformats.org/officeDocument/2006/relationships/video" Target="https://www.youtube.com/embed/OBSf_G3cJ5o?start=120&amp;feature=oembed" TargetMode="External"/><Relationship Id="rId6" Type="http://schemas.openxmlformats.org/officeDocument/2006/relationships/image" Target="../media/image66.svg"/><Relationship Id="rId5" Type="http://schemas.openxmlformats.org/officeDocument/2006/relationships/image" Target="../media/image65.svg"/><Relationship Id="rId4" Type="http://schemas.openxmlformats.org/officeDocument/2006/relationships/image" Target="../media/image63.svg"/><Relationship Id="rId9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2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64.png"/><Relationship Id="rId10" Type="http://schemas.openxmlformats.org/officeDocument/2006/relationships/image" Target="../media/image68.svg"/><Relationship Id="rId4" Type="http://schemas.openxmlformats.org/officeDocument/2006/relationships/image" Target="../media/image63.svg"/><Relationship Id="rId9" Type="http://schemas.openxmlformats.org/officeDocument/2006/relationships/image" Target="../media/image6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7.svg"/><Relationship Id="rId2" Type="http://schemas.openxmlformats.org/officeDocument/2006/relationships/slideLayout" Target="../slideLayouts/slideLayout25.xml"/><Relationship Id="rId1" Type="http://schemas.openxmlformats.org/officeDocument/2006/relationships/video" Target="https://www.youtube.com/embed/FygCMSRDgcE?feature=oembed" TargetMode="External"/><Relationship Id="rId6" Type="http://schemas.openxmlformats.org/officeDocument/2006/relationships/image" Target="../media/image66.svg"/><Relationship Id="rId5" Type="http://schemas.openxmlformats.org/officeDocument/2006/relationships/image" Target="../media/image65.svg"/><Relationship Id="rId4" Type="http://schemas.openxmlformats.org/officeDocument/2006/relationships/image" Target="../media/image63.svg"/><Relationship Id="rId9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KIiMclKLj80?feature=oembed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svg"/><Relationship Id="rId10" Type="http://schemas.openxmlformats.org/officeDocument/2006/relationships/image" Target="../media/image80.jpeg"/><Relationship Id="rId4" Type="http://schemas.openxmlformats.org/officeDocument/2006/relationships/image" Target="../media/image74.svg"/><Relationship Id="rId9" Type="http://schemas.openxmlformats.org/officeDocument/2006/relationships/image" Target="../media/image7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8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0.png"/><Relationship Id="rId5" Type="http://schemas.openxmlformats.org/officeDocument/2006/relationships/customXml" Target="../ink/ink3.xml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56BB3C-CFA8-3289-CDF7-6AFAE3929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Unit 4 Version 3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FF5C92E-55F4-DC26-D040-3A97EB3D4E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-158" r="46598" b="158"/>
          <a:stretch>
            <a:fillRect/>
          </a:stretch>
        </p:blipFill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3AD4B0-0923-237E-2EF5-7C829722F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9727" y="3913986"/>
            <a:ext cx="4964472" cy="5950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Lesson 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3B0D7F-9E96-C2F4-2BF9-A43876966A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29727" y="2027642"/>
            <a:ext cx="4964472" cy="86976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Music in Celebrations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BBEA78-8B95-85B2-B253-4E3659C7A8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29727" y="4576252"/>
            <a:ext cx="4965021" cy="5556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Music That Connects Us</a:t>
            </a:r>
          </a:p>
        </p:txBody>
      </p:sp>
    </p:spTree>
    <p:extLst>
      <p:ext uri="{BB962C8B-B14F-4D97-AF65-F5344CB8AC3E}">
        <p14:creationId xmlns:p14="http://schemas.microsoft.com/office/powerpoint/2010/main" val="244296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BAE33-AB7C-20A0-0652-147549082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DC3443-94F3-EFC1-0F3D-CBA480DC2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5" t="35011" r="12717" b="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0FB234D1-BA09-3F4D-555A-5C03284E2C3D}"/>
              </a:ext>
            </a:extLst>
          </p:cNvPr>
          <p:cNvSpPr/>
          <p:nvPr/>
        </p:nvSpPr>
        <p:spPr>
          <a:xfrm>
            <a:off x="171450" y="152400"/>
            <a:ext cx="8839199" cy="6515100"/>
          </a:xfrm>
          <a:custGeom>
            <a:avLst/>
            <a:gdLst/>
            <a:ahLst/>
            <a:cxnLst/>
            <a:rect l="l" t="t" r="r" b="b"/>
            <a:pathLst>
              <a:path w="8290560" h="5647944">
                <a:moveTo>
                  <a:pt x="0" y="0"/>
                </a:moveTo>
                <a:lnTo>
                  <a:pt x="8290560" y="0"/>
                </a:lnTo>
                <a:lnTo>
                  <a:pt x="8290560" y="5647944"/>
                </a:lnTo>
                <a:lnTo>
                  <a:pt x="0" y="56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73266-A486-F9A5-3D40-490478E46C86}"/>
              </a:ext>
            </a:extLst>
          </p:cNvPr>
          <p:cNvSpPr txBox="1"/>
          <p:nvPr/>
        </p:nvSpPr>
        <p:spPr>
          <a:xfrm>
            <a:off x="1057778" y="1058925"/>
            <a:ext cx="2922127" cy="4455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3" name="Freeform 6"/>
          <p:cNvSpPr/>
          <p:nvPr/>
        </p:nvSpPr>
        <p:spPr>
          <a:xfrm>
            <a:off x="790699" y="822959"/>
            <a:ext cx="3759251" cy="5120641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736" r="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E2C48CE1-36E8-DE85-FDB3-335A60BC97AC}"/>
              </a:ext>
            </a:extLst>
          </p:cNvPr>
          <p:cNvSpPr/>
          <p:nvPr/>
        </p:nvSpPr>
        <p:spPr>
          <a:xfrm>
            <a:off x="4558327" y="822959"/>
            <a:ext cx="3777063" cy="5120641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DDED14-C4BD-5389-31EC-96AB5A4EE7D9}"/>
              </a:ext>
            </a:extLst>
          </p:cNvPr>
          <p:cNvSpPr/>
          <p:nvPr/>
        </p:nvSpPr>
        <p:spPr>
          <a:xfrm rot="10800000">
            <a:off x="4538087" y="219228"/>
            <a:ext cx="1162005" cy="64482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F4DBD8-9238-9549-0482-EF7E56089040}"/>
              </a:ext>
            </a:extLst>
          </p:cNvPr>
          <p:cNvSpPr/>
          <p:nvPr/>
        </p:nvSpPr>
        <p:spPr>
          <a:xfrm>
            <a:off x="3385171" y="219228"/>
            <a:ext cx="1162005" cy="629265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91A3F0-ED57-915C-3A2C-AA73BC790EBD}"/>
              </a:ext>
            </a:extLst>
          </p:cNvPr>
          <p:cNvGrpSpPr>
            <a:grpSpLocks noChangeAspect="1"/>
          </p:cNvGrpSpPr>
          <p:nvPr/>
        </p:nvGrpSpPr>
        <p:grpSpPr>
          <a:xfrm>
            <a:off x="1107399" y="1647558"/>
            <a:ext cx="1825329" cy="3998984"/>
            <a:chOff x="-6684452" y="-1387050"/>
            <a:chExt cx="2129668" cy="440918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65F99D-8E9F-86B8-E4D9-38EDF1479B23}"/>
                </a:ext>
              </a:extLst>
            </p:cNvPr>
            <p:cNvSpPr/>
            <p:nvPr/>
          </p:nvSpPr>
          <p:spPr>
            <a:xfrm>
              <a:off x="-6668981" y="-1169093"/>
              <a:ext cx="2101885" cy="4191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Chinese New Year celebrates the start of a new year. Families get together and eat special food. People decorate with red and gold colours.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ound Same Side Corner Rectangle 5">
              <a:extLst>
                <a:ext uri="{FF2B5EF4-FFF2-40B4-BE49-F238E27FC236}">
                  <a16:creationId xmlns:a16="http://schemas.microsoft.com/office/drawing/2014/main" id="{83B0A53C-6744-2217-3C1F-148A1AD487FB}"/>
                </a:ext>
              </a:extLst>
            </p:cNvPr>
            <p:cNvSpPr/>
            <p:nvPr/>
          </p:nvSpPr>
          <p:spPr>
            <a:xfrm>
              <a:off x="-6684452" y="-1387050"/>
              <a:ext cx="2129668" cy="2299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D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545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4FD86-5582-941E-7FAD-CEC58B97F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3D896-76E5-39E5-2159-589A9034A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5" t="35011" r="12717" b="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16ABB0-A594-E3E5-D734-3131F1EA1BB1}"/>
              </a:ext>
            </a:extLst>
          </p:cNvPr>
          <p:cNvSpPr txBox="1"/>
          <p:nvPr/>
        </p:nvSpPr>
        <p:spPr>
          <a:xfrm>
            <a:off x="1057778" y="1058925"/>
            <a:ext cx="2922127" cy="4455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1B0653-3A6E-F72B-6C8D-3AEEE3982350}"/>
              </a:ext>
            </a:extLst>
          </p:cNvPr>
          <p:cNvGrpSpPr/>
          <p:nvPr/>
        </p:nvGrpSpPr>
        <p:grpSpPr>
          <a:xfrm>
            <a:off x="171450" y="152400"/>
            <a:ext cx="8839199" cy="6515100"/>
            <a:chOff x="171450" y="152400"/>
            <a:chExt cx="8839199" cy="65151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724D76D-CD01-B0A5-98B1-1E3349D59797}"/>
                </a:ext>
              </a:extLst>
            </p:cNvPr>
            <p:cNvSpPr/>
            <p:nvPr/>
          </p:nvSpPr>
          <p:spPr>
            <a:xfrm>
              <a:off x="171450" y="152400"/>
              <a:ext cx="8839199" cy="6515100"/>
            </a:xfrm>
            <a:custGeom>
              <a:avLst/>
              <a:gdLst/>
              <a:ahLst/>
              <a:cxnLst/>
              <a:rect l="l" t="t" r="r" b="b"/>
              <a:pathLst>
                <a:path w="8290560" h="5647944">
                  <a:moveTo>
                    <a:pt x="0" y="0"/>
                  </a:moveTo>
                  <a:lnTo>
                    <a:pt x="8290560" y="0"/>
                  </a:lnTo>
                  <a:lnTo>
                    <a:pt x="8290560" y="5647944"/>
                  </a:lnTo>
                  <a:lnTo>
                    <a:pt x="0" y="5647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7A81238-AD78-7B75-A693-BB04D22A9219}"/>
                </a:ext>
              </a:extLst>
            </p:cNvPr>
            <p:cNvGrpSpPr/>
            <p:nvPr/>
          </p:nvGrpSpPr>
          <p:grpSpPr>
            <a:xfrm>
              <a:off x="808610" y="219228"/>
              <a:ext cx="7526780" cy="6448271"/>
              <a:chOff x="808610" y="219228"/>
              <a:chExt cx="7526780" cy="6448271"/>
            </a:xfrm>
          </p:grpSpPr>
          <p:pic>
            <p:nvPicPr>
              <p:cNvPr id="9" name="Picture Placeholder 6">
                <a:extLst>
                  <a:ext uri="{FF2B5EF4-FFF2-40B4-BE49-F238E27FC236}">
                    <a16:creationId xmlns:a16="http://schemas.microsoft.com/office/drawing/2014/main" id="{CC77EA4F-7AB3-F917-FDA8-24049DACD33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9" r="2999"/>
              <a:stretch/>
            </p:blipFill>
            <p:spPr bwMode="auto">
              <a:xfrm>
                <a:off x="808610" y="822959"/>
                <a:ext cx="7526780" cy="51206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121E0AF-A831-5D00-6524-1567FFA748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10914" y="4112828"/>
                <a:ext cx="1716076" cy="1533726"/>
                <a:chOff x="-6680350" y="1331090"/>
                <a:chExt cx="2002199" cy="169104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12EB35D-12D7-2B0B-9B47-DD57677CDA83}"/>
                    </a:ext>
                  </a:extLst>
                </p:cNvPr>
                <p:cNvSpPr/>
                <p:nvPr/>
              </p:nvSpPr>
              <p:spPr>
                <a:xfrm>
                  <a:off x="-6668981" y="1530143"/>
                  <a:ext cx="1990829" cy="14919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There are parades with big dragons and lions. </a:t>
                  </a:r>
                  <a:endPara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Round Same Side Corner Rectangle 5">
                  <a:extLst>
                    <a:ext uri="{FF2B5EF4-FFF2-40B4-BE49-F238E27FC236}">
                      <a16:creationId xmlns:a16="http://schemas.microsoft.com/office/drawing/2014/main" id="{E0B6DE3C-FD1D-93B8-E079-F1BFCC846326}"/>
                    </a:ext>
                  </a:extLst>
                </p:cNvPr>
                <p:cNvSpPr/>
                <p:nvPr/>
              </p:nvSpPr>
              <p:spPr>
                <a:xfrm>
                  <a:off x="-6680350" y="1331090"/>
                  <a:ext cx="2002199" cy="1963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DD30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5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4699DB8-BF16-0927-759A-7940686F74C4}"/>
                  </a:ext>
                </a:extLst>
              </p:cNvPr>
              <p:cNvSpPr/>
              <p:nvPr/>
            </p:nvSpPr>
            <p:spPr>
              <a:xfrm>
                <a:off x="3385171" y="219228"/>
                <a:ext cx="1162005" cy="6292657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26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25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BD39B76-1DE7-173C-9654-1B0EDC6DFF6D}"/>
                  </a:ext>
                </a:extLst>
              </p:cNvPr>
              <p:cNvSpPr/>
              <p:nvPr/>
            </p:nvSpPr>
            <p:spPr>
              <a:xfrm rot="10800000">
                <a:off x="4538087" y="219228"/>
                <a:ext cx="1162005" cy="6448271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26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25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C53E660F-41BA-701D-E1B4-2C0A11AF6C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200370" y="1232451"/>
                <a:ext cx="1682935" cy="4521233"/>
                <a:chOff x="-6530628" y="229620"/>
                <a:chExt cx="1963532" cy="5328180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F6BEB9C5-7A2F-A461-AE10-83DC040A8CF0}"/>
                    </a:ext>
                  </a:extLst>
                </p:cNvPr>
                <p:cNvSpPr/>
                <p:nvPr/>
              </p:nvSpPr>
              <p:spPr>
                <a:xfrm>
                  <a:off x="-6514214" y="429630"/>
                  <a:ext cx="1947118" cy="51281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>
                    <a:spcBef>
                      <a:spcPts val="600"/>
                    </a:spcBef>
                    <a:spcAft>
                      <a:spcPts val="600"/>
                    </a:spcAft>
                    <a:defRPr/>
                  </a:pPr>
                  <a:r>
                    <a:rPr lang="en-AU" sz="2100" i="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People dance through the streets. Music </a:t>
                  </a:r>
                  <a:r>
                    <a:rPr kumimoji="0" lang="en-AU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is a big part of the celebration. </a:t>
                  </a:r>
                  <a:r>
                    <a:rPr lang="en-AU" sz="2100" i="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 is loud and exciting. Music helps the dragon and lion dances come alive. </a:t>
                  </a:r>
                  <a:endPara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" name="Round Same Side Corner Rectangle 5">
                  <a:extLst>
                    <a:ext uri="{FF2B5EF4-FFF2-40B4-BE49-F238E27FC236}">
                      <a16:creationId xmlns:a16="http://schemas.microsoft.com/office/drawing/2014/main" id="{D3C2E520-C169-FB06-0FC4-F4D5AA27FA3D}"/>
                    </a:ext>
                  </a:extLst>
                </p:cNvPr>
                <p:cNvSpPr/>
                <p:nvPr/>
              </p:nvSpPr>
              <p:spPr>
                <a:xfrm>
                  <a:off x="-6530628" y="229620"/>
                  <a:ext cx="1963531" cy="20001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DD30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5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79276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5E8AC-CCAE-0CEE-18F0-4D6E103AA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6A033E-0974-EFFE-3C1B-C1479F4292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Chinese New Year Parades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A8688-F67F-D6D5-4E72-E1F7697FBF54}"/>
              </a:ext>
            </a:extLst>
          </p:cNvPr>
          <p:cNvSpPr txBox="1">
            <a:spLocks/>
          </p:cNvSpPr>
          <p:nvPr/>
        </p:nvSpPr>
        <p:spPr>
          <a:xfrm>
            <a:off x="438863" y="1202488"/>
            <a:ext cx="8239999" cy="905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/>
              </a:rPr>
              <a:t>Which animal is often part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/>
              </a:rPr>
              <a:t>Chinese New Year parades</a:t>
            </a:r>
            <a:r>
              <a:rPr lang="en-US" sz="2400" i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8" name="Picture 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E8EF34E4-6793-A486-3E03-5FB2B28C3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7" t="14824" r="25558"/>
          <a:stretch>
            <a:fillRect/>
          </a:stretch>
        </p:blipFill>
        <p:spPr>
          <a:xfrm>
            <a:off x="4112735" y="1223634"/>
            <a:ext cx="4565601" cy="5634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3C2177-2EE5-2798-46CB-C437A107B835}"/>
              </a:ext>
            </a:extLst>
          </p:cNvPr>
          <p:cNvSpPr txBox="1"/>
          <p:nvPr/>
        </p:nvSpPr>
        <p:spPr>
          <a:xfrm>
            <a:off x="1231372" y="2264033"/>
            <a:ext cx="327559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>
                <a:solidFill>
                  <a:prstClr val="black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Dragon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76BCD-C394-75B2-DFD4-1D6D1B9CA768}"/>
              </a:ext>
            </a:extLst>
          </p:cNvPr>
          <p:cNvSpPr txBox="1"/>
          <p:nvPr/>
        </p:nvSpPr>
        <p:spPr>
          <a:xfrm>
            <a:off x="1256674" y="3128943"/>
            <a:ext cx="351333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Cat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A6561E-0AFB-8E30-510F-7118E7BA00F4}"/>
              </a:ext>
            </a:extLst>
          </p:cNvPr>
          <p:cNvSpPr txBox="1"/>
          <p:nvPr/>
        </p:nvSpPr>
        <p:spPr>
          <a:xfrm>
            <a:off x="1276097" y="4016823"/>
            <a:ext cx="251664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Elephant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6853E6-2452-F64E-4899-84A41DD6D1CA}"/>
              </a:ext>
            </a:extLst>
          </p:cNvPr>
          <p:cNvSpPr txBox="1">
            <a:spLocks/>
          </p:cNvSpPr>
          <p:nvPr/>
        </p:nvSpPr>
        <p:spPr>
          <a:xfrm>
            <a:off x="438864" y="4835026"/>
            <a:ext cx="3666792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i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I say, ‘Reveal,’ hold up the symbol for the answer you agree with and turn to face your partner.</a:t>
            </a:r>
            <a:endParaRPr lang="en-AU" sz="2400" i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child and child holding hands&#10;&#10;AI-generated content may be incorrect.">
            <a:extLst>
              <a:ext uri="{FF2B5EF4-FFF2-40B4-BE49-F238E27FC236}">
                <a16:creationId xmlns:a16="http://schemas.microsoft.com/office/drawing/2014/main" id="{CDE88B38-B531-E28F-DCB6-DB36A333A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8"/>
          <a:stretch>
            <a:fillRect/>
          </a:stretch>
        </p:blipFill>
        <p:spPr>
          <a:xfrm>
            <a:off x="1424838" y="2577863"/>
            <a:ext cx="7280298" cy="43071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792BBA7-EDFD-8CA6-2A99-17636390F9ED}"/>
              </a:ext>
            </a:extLst>
          </p:cNvPr>
          <p:cNvGrpSpPr/>
          <p:nvPr/>
        </p:nvGrpSpPr>
        <p:grpSpPr>
          <a:xfrm>
            <a:off x="477648" y="2210931"/>
            <a:ext cx="640080" cy="640080"/>
            <a:chOff x="6098846" y="2480842"/>
            <a:chExt cx="5657850" cy="5657850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0E798E0E-5D00-C40A-9862-91C161F0A20D}"/>
                </a:ext>
              </a:extLst>
            </p:cNvPr>
            <p:cNvGrpSpPr/>
            <p:nvPr/>
          </p:nvGrpSpPr>
          <p:grpSpPr>
            <a:xfrm>
              <a:off x="6098846" y="2480842"/>
              <a:ext cx="5657850" cy="5657850"/>
              <a:chOff x="0" y="0"/>
              <a:chExt cx="812800" cy="812800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B2AC722B-4C79-40F7-F84E-5A620A884C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A520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0" name="TextBox 4">
                <a:extLst>
                  <a:ext uri="{FF2B5EF4-FFF2-40B4-BE49-F238E27FC236}">
                    <a16:creationId xmlns:a16="http://schemas.microsoft.com/office/drawing/2014/main" id="{B65CABE7-EF7B-0B90-0E01-74F248A1E3E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AB6B622-56E8-3538-C0CF-A9F99EE86AB2}"/>
                </a:ext>
              </a:extLst>
            </p:cNvPr>
            <p:cNvSpPr/>
            <p:nvPr/>
          </p:nvSpPr>
          <p:spPr>
            <a:xfrm>
              <a:off x="7086600" y="3619500"/>
              <a:ext cx="3607800" cy="3451544"/>
            </a:xfrm>
            <a:custGeom>
              <a:avLst/>
              <a:gdLst/>
              <a:ahLst/>
              <a:cxnLst/>
              <a:rect l="l" t="t" r="r" b="b"/>
              <a:pathLst>
                <a:path w="4320000" h="4114800">
                  <a:moveTo>
                    <a:pt x="0" y="0"/>
                  </a:moveTo>
                  <a:lnTo>
                    <a:pt x="4320000" y="0"/>
                  </a:lnTo>
                  <a:lnTo>
                    <a:pt x="43200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BCBB89-E6F4-8A6A-F2A2-3063431780A6}"/>
              </a:ext>
            </a:extLst>
          </p:cNvPr>
          <p:cNvGrpSpPr/>
          <p:nvPr/>
        </p:nvGrpSpPr>
        <p:grpSpPr>
          <a:xfrm>
            <a:off x="481000" y="3923306"/>
            <a:ext cx="640080" cy="640080"/>
            <a:chOff x="277690" y="2184719"/>
            <a:chExt cx="5657850" cy="5657850"/>
          </a:xfrm>
        </p:grpSpPr>
        <p:grpSp>
          <p:nvGrpSpPr>
            <p:cNvPr id="22" name="Group 6">
              <a:extLst>
                <a:ext uri="{FF2B5EF4-FFF2-40B4-BE49-F238E27FC236}">
                  <a16:creationId xmlns:a16="http://schemas.microsoft.com/office/drawing/2014/main" id="{9E99FE15-3419-0945-67C9-4ECE7F8C14FA}"/>
                </a:ext>
              </a:extLst>
            </p:cNvPr>
            <p:cNvGrpSpPr/>
            <p:nvPr/>
          </p:nvGrpSpPr>
          <p:grpSpPr>
            <a:xfrm>
              <a:off x="277690" y="2184719"/>
              <a:ext cx="5657850" cy="5657850"/>
              <a:chOff x="0" y="0"/>
              <a:chExt cx="812800" cy="812800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4A2A2668-BDD4-8490-CEF0-1B5D77B8B7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A520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5" name="TextBox 8">
                <a:extLst>
                  <a:ext uri="{FF2B5EF4-FFF2-40B4-BE49-F238E27FC236}">
                    <a16:creationId xmlns:a16="http://schemas.microsoft.com/office/drawing/2014/main" id="{83F824B7-692F-7962-DA18-51629C71917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CA68D6C2-9E8E-E851-9D3A-2A7295BDCDCC}"/>
                </a:ext>
              </a:extLst>
            </p:cNvPr>
            <p:cNvSpPr/>
            <p:nvPr/>
          </p:nvSpPr>
          <p:spPr>
            <a:xfrm>
              <a:off x="1764603" y="3086100"/>
              <a:ext cx="2807398" cy="3810000"/>
            </a:xfrm>
            <a:custGeom>
              <a:avLst/>
              <a:gdLst/>
              <a:ahLst/>
              <a:cxnLst/>
              <a:rect l="l" t="t" r="r" b="b"/>
              <a:pathLst>
                <a:path w="2988373" h="4114800">
                  <a:moveTo>
                    <a:pt x="0" y="0"/>
                  </a:moveTo>
                  <a:lnTo>
                    <a:pt x="2988373" y="0"/>
                  </a:lnTo>
                  <a:lnTo>
                    <a:pt x="298837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A171D0-F538-550E-40CC-385200BFAEB3}"/>
              </a:ext>
            </a:extLst>
          </p:cNvPr>
          <p:cNvGrpSpPr/>
          <p:nvPr/>
        </p:nvGrpSpPr>
        <p:grpSpPr>
          <a:xfrm>
            <a:off x="467366" y="3045564"/>
            <a:ext cx="640080" cy="640080"/>
            <a:chOff x="12310076" y="2184719"/>
            <a:chExt cx="5657850" cy="5657850"/>
          </a:xfrm>
        </p:grpSpPr>
        <p:grpSp>
          <p:nvGrpSpPr>
            <p:cNvPr id="27" name="Group 10">
              <a:extLst>
                <a:ext uri="{FF2B5EF4-FFF2-40B4-BE49-F238E27FC236}">
                  <a16:creationId xmlns:a16="http://schemas.microsoft.com/office/drawing/2014/main" id="{DE6106BA-8F34-2AE8-648D-62A0C0E665D2}"/>
                </a:ext>
              </a:extLst>
            </p:cNvPr>
            <p:cNvGrpSpPr/>
            <p:nvPr/>
          </p:nvGrpSpPr>
          <p:grpSpPr>
            <a:xfrm>
              <a:off x="12310076" y="2184719"/>
              <a:ext cx="5657850" cy="5657850"/>
              <a:chOff x="0" y="0"/>
              <a:chExt cx="812800" cy="812800"/>
            </a:xfrm>
          </p:grpSpPr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40447DE2-83DF-E7D3-62EB-CAD5C6EF1C2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A520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0" name="TextBox 12">
                <a:extLst>
                  <a:ext uri="{FF2B5EF4-FFF2-40B4-BE49-F238E27FC236}">
                    <a16:creationId xmlns:a16="http://schemas.microsoft.com/office/drawing/2014/main" id="{78D8274F-E313-124D-53F2-1C09BB02D72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98989569-C58E-6AA5-55A1-4FAF06C63E3C}"/>
                </a:ext>
              </a:extLst>
            </p:cNvPr>
            <p:cNvSpPr/>
            <p:nvPr/>
          </p:nvSpPr>
          <p:spPr>
            <a:xfrm>
              <a:off x="13715999" y="3086100"/>
              <a:ext cx="3027773" cy="3984944"/>
            </a:xfrm>
            <a:custGeom>
              <a:avLst/>
              <a:gdLst/>
              <a:ahLst/>
              <a:cxnLst/>
              <a:rect l="l" t="t" r="r" b="b"/>
              <a:pathLst>
                <a:path w="3209544" h="4114800">
                  <a:moveTo>
                    <a:pt x="0" y="0"/>
                  </a:moveTo>
                  <a:lnTo>
                    <a:pt x="3209544" y="0"/>
                  </a:lnTo>
                  <a:lnTo>
                    <a:pt x="320954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78575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D0AF9-8C44-D3F3-FB51-71BB2520E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B446C-2F5D-2B04-0AC5-347862411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3" r="12717"/>
          <a:stretch>
            <a:fillRect/>
          </a:stretch>
        </p:blipFill>
        <p:spPr>
          <a:xfrm>
            <a:off x="-571500" y="0"/>
            <a:ext cx="9715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4E0E72-57A1-B215-A7F2-621BE43DB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8">
            <a:off x="5203571" y="1069566"/>
            <a:ext cx="3527698" cy="47245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0E527C1-4A74-349F-0C20-D4E128DA3E8A}"/>
              </a:ext>
            </a:extLst>
          </p:cNvPr>
          <p:cNvGrpSpPr/>
          <p:nvPr/>
        </p:nvGrpSpPr>
        <p:grpSpPr>
          <a:xfrm rot="21381112">
            <a:off x="3087842" y="2135343"/>
            <a:ext cx="2103970" cy="1507648"/>
            <a:chOff x="3174311" y="2204448"/>
            <a:chExt cx="2795377" cy="21067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6BDFEB-6A69-30F6-9587-6E3230966901}"/>
                </a:ext>
              </a:extLst>
            </p:cNvPr>
            <p:cNvSpPr/>
            <p:nvPr/>
          </p:nvSpPr>
          <p:spPr>
            <a:xfrm>
              <a:off x="3174311" y="2204448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380435-63FE-25F3-D0DA-A51FA2B80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21"/>
            <a:stretch>
              <a:fillRect/>
            </a:stretch>
          </p:blipFill>
          <p:spPr>
            <a:xfrm>
              <a:off x="3232356" y="2292003"/>
              <a:ext cx="2679287" cy="191097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52748FA-55FE-8923-92D5-115491597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r="2459"/>
          <a:stretch>
            <a:fillRect/>
          </a:stretch>
        </p:blipFill>
        <p:spPr>
          <a:xfrm>
            <a:off x="341573" y="2490945"/>
            <a:ext cx="2703150" cy="3715744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7ABCE82D-3833-67C9-ADF0-37A82988AED4}"/>
              </a:ext>
            </a:extLst>
          </p:cNvPr>
          <p:cNvSpPr/>
          <p:nvPr/>
        </p:nvSpPr>
        <p:spPr>
          <a:xfrm rot="674148">
            <a:off x="2900918" y="3506432"/>
            <a:ext cx="2185923" cy="3209398"/>
          </a:xfrm>
          <a:custGeom>
            <a:avLst/>
            <a:gdLst/>
            <a:ahLst/>
            <a:cxnLst/>
            <a:rect l="l" t="t" r="r" b="b"/>
            <a:pathLst>
              <a:path w="8219313" h="8229600">
                <a:moveTo>
                  <a:pt x="0" y="0"/>
                </a:moveTo>
                <a:lnTo>
                  <a:pt x="8219312" y="0"/>
                </a:lnTo>
                <a:lnTo>
                  <a:pt x="82193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21A69C-A632-B031-F317-069B2B9E9B77}"/>
              </a:ext>
            </a:extLst>
          </p:cNvPr>
          <p:cNvGrpSpPr/>
          <p:nvPr/>
        </p:nvGrpSpPr>
        <p:grpSpPr>
          <a:xfrm rot="21429508">
            <a:off x="1342150" y="1772793"/>
            <a:ext cx="6203024" cy="4234620"/>
            <a:chOff x="3174311" y="2204448"/>
            <a:chExt cx="2795377" cy="2106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7231A7-14CE-9930-6BB0-773E3D8DAB02}"/>
                </a:ext>
              </a:extLst>
            </p:cNvPr>
            <p:cNvSpPr/>
            <p:nvPr/>
          </p:nvSpPr>
          <p:spPr>
            <a:xfrm>
              <a:off x="3174311" y="2204448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1E6CFA-F5E9-BC14-DED4-D343077F3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21"/>
            <a:stretch>
              <a:fillRect/>
            </a:stretch>
          </p:blipFill>
          <p:spPr>
            <a:xfrm>
              <a:off x="3232356" y="2292003"/>
              <a:ext cx="2679287" cy="191097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25E4452-44BD-BBD6-84E9-B9B4F9223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r="2459"/>
          <a:stretch>
            <a:fillRect/>
          </a:stretch>
        </p:blipFill>
        <p:spPr>
          <a:xfrm>
            <a:off x="341435" y="651311"/>
            <a:ext cx="4345194" cy="597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0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B018C-59D2-0E4F-A314-B88370D86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3A2F35-5299-056C-9B13-8E2DF3620C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A794C-8D86-3DF5-DFEE-9216D2B03C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55775-E31A-C7D8-D16C-33E3E7D31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3D892B64-8188-4CB2-888D-8176126D1697}"/>
              </a:ext>
            </a:extLst>
          </p:cNvPr>
          <p:cNvSpPr/>
          <p:nvPr/>
        </p:nvSpPr>
        <p:spPr>
          <a:xfrm>
            <a:off x="3576917" y="3571884"/>
            <a:ext cx="983177" cy="381000"/>
          </a:xfrm>
          <a:custGeom>
            <a:avLst/>
            <a:gdLst/>
            <a:ahLst/>
            <a:cxnLst/>
            <a:rect l="l" t="t" r="r" b="b"/>
            <a:pathLst>
              <a:path w="3394788" h="2028386">
                <a:moveTo>
                  <a:pt x="0" y="0"/>
                </a:moveTo>
                <a:lnTo>
                  <a:pt x="3394788" y="0"/>
                </a:lnTo>
                <a:lnTo>
                  <a:pt x="3394788" y="2028386"/>
                </a:lnTo>
                <a:lnTo>
                  <a:pt x="0" y="2028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82F350F-E39A-9C48-17E3-EE94599441DC}"/>
              </a:ext>
            </a:extLst>
          </p:cNvPr>
          <p:cNvSpPr/>
          <p:nvPr/>
        </p:nvSpPr>
        <p:spPr>
          <a:xfrm rot="3483950">
            <a:off x="5145701" y="4129201"/>
            <a:ext cx="5074787" cy="481653"/>
          </a:xfrm>
          <a:custGeom>
            <a:avLst/>
            <a:gdLst/>
            <a:ahLst/>
            <a:cxnLst/>
            <a:rect l="l" t="t" r="r" b="b"/>
            <a:pathLst>
              <a:path w="10972800" h="5290426">
                <a:moveTo>
                  <a:pt x="0" y="0"/>
                </a:moveTo>
                <a:lnTo>
                  <a:pt x="10972800" y="0"/>
                </a:lnTo>
                <a:lnTo>
                  <a:pt x="10972800" y="5290426"/>
                </a:lnTo>
                <a:lnTo>
                  <a:pt x="0" y="5290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9025" b="-330005"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410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5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22951 -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2734C-62D4-E32A-A573-90DA081B4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AD88DD-F5D4-7883-3C27-A8BE91C33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72" y="1226128"/>
            <a:ext cx="8230864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3AC9F-5596-1B81-ED78-487B56458F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 dirty="0">
                <a:ea typeface="Calibri"/>
              </a:rPr>
              <a:t>F</a:t>
            </a:r>
            <a:r>
              <a:rPr lang="en-AU" dirty="0">
                <a:ea typeface="Calibri"/>
              </a:rPr>
              <a:t>irst Nation Australian Dance</a:t>
            </a:r>
            <a:endParaRPr lang="en-US" dirty="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CA28B64C-5A3C-3F0C-C255-18EA2F0E7FDC}"/>
              </a:ext>
            </a:extLst>
          </p:cNvPr>
          <p:cNvSpPr/>
          <p:nvPr/>
        </p:nvSpPr>
        <p:spPr>
          <a:xfrm>
            <a:off x="6642776" y="1489826"/>
            <a:ext cx="822960" cy="365760"/>
          </a:xfrm>
          <a:custGeom>
            <a:avLst/>
            <a:gdLst/>
            <a:ahLst/>
            <a:cxnLst/>
            <a:rect l="l" t="t" r="r" b="b"/>
            <a:pathLst>
              <a:path w="1564052" h="693870">
                <a:moveTo>
                  <a:pt x="0" y="0"/>
                </a:moveTo>
                <a:lnTo>
                  <a:pt x="1564051" y="0"/>
                </a:lnTo>
                <a:lnTo>
                  <a:pt x="1564051" y="693870"/>
                </a:lnTo>
                <a:lnTo>
                  <a:pt x="0" y="6938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5" name="Online Media 4" title="Aboriginal dance show - Australia">
            <a:hlinkClick r:id="" action="ppaction://media"/>
            <a:extLst>
              <a:ext uri="{FF2B5EF4-FFF2-40B4-BE49-F238E27FC236}">
                <a16:creationId xmlns:a16="http://schemas.microsoft.com/office/drawing/2014/main" id="{1BF87EA2-7866-6169-453F-7B4080F1BB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54264" y="2314575"/>
            <a:ext cx="7435471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5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B46F6-4BEC-89B7-0FC3-9DEB79260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45E2B7-85E7-E755-9BB5-94B0AD566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3" r="12717"/>
          <a:stretch>
            <a:fillRect/>
          </a:stretch>
        </p:blipFill>
        <p:spPr>
          <a:xfrm>
            <a:off x="-571500" y="0"/>
            <a:ext cx="9715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CF5207-A40D-470C-8FD0-1143269B6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8">
            <a:off x="5122959" y="1125657"/>
            <a:ext cx="3675933" cy="4923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2D030-3148-3D51-39FD-8EE0F339E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r="2459"/>
          <a:stretch>
            <a:fillRect/>
          </a:stretch>
        </p:blipFill>
        <p:spPr>
          <a:xfrm>
            <a:off x="197195" y="2442819"/>
            <a:ext cx="2703150" cy="3715744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0942C326-0293-28B8-FDAF-FD42DE5A88CC}"/>
              </a:ext>
            </a:extLst>
          </p:cNvPr>
          <p:cNvSpPr/>
          <p:nvPr/>
        </p:nvSpPr>
        <p:spPr>
          <a:xfrm rot="674148">
            <a:off x="2664970" y="3708612"/>
            <a:ext cx="3242559" cy="3786959"/>
          </a:xfrm>
          <a:custGeom>
            <a:avLst/>
            <a:gdLst/>
            <a:ahLst/>
            <a:cxnLst/>
            <a:rect l="l" t="t" r="r" b="b"/>
            <a:pathLst>
              <a:path w="8219313" h="8229600">
                <a:moveTo>
                  <a:pt x="0" y="0"/>
                </a:moveTo>
                <a:lnTo>
                  <a:pt x="8219312" y="0"/>
                </a:lnTo>
                <a:lnTo>
                  <a:pt x="82193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4EB1FA-F53D-1671-B0F0-04FD4378A787}"/>
              </a:ext>
            </a:extLst>
          </p:cNvPr>
          <p:cNvGrpSpPr/>
          <p:nvPr/>
        </p:nvGrpSpPr>
        <p:grpSpPr>
          <a:xfrm rot="21381112">
            <a:off x="2903351" y="2096460"/>
            <a:ext cx="2142875" cy="1424027"/>
            <a:chOff x="3174311" y="2204448"/>
            <a:chExt cx="2795377" cy="21067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F7B3A6-6D63-ED80-E2CA-BC1D83AC4C88}"/>
                </a:ext>
              </a:extLst>
            </p:cNvPr>
            <p:cNvSpPr/>
            <p:nvPr/>
          </p:nvSpPr>
          <p:spPr>
            <a:xfrm>
              <a:off x="3174311" y="2204448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87990A-496E-913F-02CB-8633103AB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21"/>
            <a:stretch>
              <a:fillRect/>
            </a:stretch>
          </p:blipFill>
          <p:spPr>
            <a:xfrm>
              <a:off x="3232356" y="2292003"/>
              <a:ext cx="2679287" cy="191097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B346A92-E132-7BB8-A43E-59059958648A}"/>
              </a:ext>
            </a:extLst>
          </p:cNvPr>
          <p:cNvGrpSpPr/>
          <p:nvPr/>
        </p:nvGrpSpPr>
        <p:grpSpPr>
          <a:xfrm>
            <a:off x="574993" y="963386"/>
            <a:ext cx="7994013" cy="5228549"/>
            <a:chOff x="574993" y="963386"/>
            <a:chExt cx="7994013" cy="5228549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2D630974-D2F0-62C2-8625-41CF00864C98}"/>
                </a:ext>
              </a:extLst>
            </p:cNvPr>
            <p:cNvSpPr/>
            <p:nvPr/>
          </p:nvSpPr>
          <p:spPr>
            <a:xfrm>
              <a:off x="574993" y="963386"/>
              <a:ext cx="7994013" cy="5228549"/>
            </a:xfrm>
            <a:custGeom>
              <a:avLst/>
              <a:gdLst/>
              <a:ahLst/>
              <a:cxnLst/>
              <a:rect l="l" t="t" r="r" b="b"/>
              <a:pathLst>
                <a:path w="9027795" h="6026053">
                  <a:moveTo>
                    <a:pt x="0" y="0"/>
                  </a:moveTo>
                  <a:lnTo>
                    <a:pt x="9027795" y="0"/>
                  </a:lnTo>
                  <a:lnTo>
                    <a:pt x="9027795" y="6026053"/>
                  </a:lnTo>
                  <a:lnTo>
                    <a:pt x="0" y="6026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D90B87-B174-75A0-1626-E9504B22C078}"/>
                </a:ext>
              </a:extLst>
            </p:cNvPr>
            <p:cNvSpPr txBox="1"/>
            <p:nvPr/>
          </p:nvSpPr>
          <p:spPr>
            <a:xfrm>
              <a:off x="4960643" y="1670032"/>
              <a:ext cx="2518117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Clue 2: </a:t>
              </a:r>
              <a:r>
                <a:rPr lang="en-US" sz="2100" i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</a:t>
              </a:r>
              <a: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n many celebrations, people laugh, play music and dance.</a:t>
              </a:r>
              <a:b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</a:br>
              <a: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They are not alone. They are doing something as one.</a:t>
              </a:r>
              <a:b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</a:br>
              <a: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What word tells how they are all celebrating?</a:t>
              </a:r>
              <a:endParaRPr lang="en-AU" sz="21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61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76F3C-2458-28F8-212F-5B6CD2EEA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5B5A9-97D3-0007-8852-DE5547CCDF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73D56-5F8F-0586-D789-B17FDC2018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20FCB8-8C2E-0350-795D-C7D189D11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0" t="12052" r="4920" b="2085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8149BE-0C69-9531-005F-567B35D46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01" y="3486275"/>
            <a:ext cx="281426" cy="149630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6B3903-2C6D-31A6-9654-52ED6C39C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0" y="3665510"/>
            <a:ext cx="256174" cy="124969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3DD5458-F138-D3DE-CC17-DE1CC35F7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766" y="3672893"/>
            <a:ext cx="241540" cy="124969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6CBF038-996A-EB8D-3975-101ADF519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29" y="3429000"/>
            <a:ext cx="256174" cy="124969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E9F5A36-0CF9-2653-72EF-0E427B7C85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801" y="3665510"/>
            <a:ext cx="295647" cy="1249692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0299FA7-C3D1-6006-3915-5248B10A0284}"/>
              </a:ext>
            </a:extLst>
          </p:cNvPr>
          <p:cNvGrpSpPr/>
          <p:nvPr/>
        </p:nvGrpSpPr>
        <p:grpSpPr>
          <a:xfrm>
            <a:off x="3456890" y="3338065"/>
            <a:ext cx="285492" cy="1248817"/>
            <a:chOff x="3911049" y="3948107"/>
            <a:chExt cx="285492" cy="1248817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95B828C-EF15-22C3-4142-EAB061E0F544}"/>
                </a:ext>
              </a:extLst>
            </p:cNvPr>
            <p:cNvSpPr txBox="1"/>
            <p:nvPr/>
          </p:nvSpPr>
          <p:spPr>
            <a:xfrm>
              <a:off x="3911049" y="3948107"/>
              <a:ext cx="281426" cy="124881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200" b="1" i="0" dirty="0">
                  <a:solidFill>
                    <a:schemeClr val="tx1"/>
                  </a:solidFill>
                  <a:latin typeface="Calibri"/>
                  <a:cs typeface="Calibri"/>
                </a:rPr>
                <a:t>RST</a:t>
              </a:r>
            </a:p>
            <a:p>
              <a:pPr algn="ctr">
                <a:spcBef>
                  <a:spcPts val="0"/>
                </a:spcBef>
              </a:pPr>
              <a:r>
                <a:rPr lang="en-US" sz="1200" b="1" i="0" dirty="0">
                  <a:solidFill>
                    <a:schemeClr val="tx1"/>
                  </a:solidFill>
                  <a:latin typeface="Calibri"/>
                  <a:cs typeface="Calibri"/>
                </a:rPr>
                <a:t>U</a:t>
              </a:r>
            </a:p>
            <a:p>
              <a:pPr algn="ctr">
                <a:spcBef>
                  <a:spcPts val="0"/>
                </a:spcBef>
              </a:pPr>
              <a:r>
                <a:rPr lang="en-US" sz="1200" b="1" i="0" dirty="0">
                  <a:solidFill>
                    <a:schemeClr val="tx1"/>
                  </a:solidFill>
                  <a:latin typeface="Calibri"/>
                  <a:cs typeface="Calibri"/>
                </a:rPr>
                <a:t>V</a:t>
              </a:r>
            </a:p>
            <a:p>
              <a:pPr algn="ctr">
                <a:spcBef>
                  <a:spcPts val="0"/>
                </a:spcBef>
              </a:pPr>
              <a:r>
                <a:rPr lang="en-US" sz="1200" b="1" i="0" dirty="0">
                  <a:solidFill>
                    <a:schemeClr val="tx1"/>
                  </a:solidFill>
                  <a:latin typeface="Calibri"/>
                  <a:cs typeface="Calibri"/>
                </a:rPr>
                <a:t>D</a:t>
              </a:r>
            </a:p>
            <a:p>
              <a:pPr algn="ctr">
                <a:spcBef>
                  <a:spcPts val="0"/>
                </a:spcBef>
              </a:pPr>
              <a:endParaRPr lang="en-US" sz="1200" b="1" i="0" dirty="0">
                <a:solidFill>
                  <a:schemeClr val="tx1"/>
                </a:solidFill>
                <a:latin typeface="Calibri"/>
                <a:cs typeface="Calibri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1200" b="1" i="0" dirty="0">
                  <a:solidFill>
                    <a:schemeClr val="tx1"/>
                  </a:solidFill>
                  <a:latin typeface="Calibri"/>
                  <a:cs typeface="Calibri"/>
                </a:rPr>
                <a:t>F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D36FCDD-973A-097B-8327-09732CCB882F}"/>
                </a:ext>
              </a:extLst>
            </p:cNvPr>
            <p:cNvCxnSpPr>
              <a:cxnSpLocks/>
            </p:cNvCxnSpPr>
            <p:nvPr/>
          </p:nvCxnSpPr>
          <p:spPr>
            <a:xfrm>
              <a:off x="3945340" y="4172793"/>
              <a:ext cx="2471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39F908D-FAD2-7709-D593-69A6A68F48E2}"/>
                </a:ext>
              </a:extLst>
            </p:cNvPr>
            <p:cNvCxnSpPr>
              <a:cxnSpLocks/>
            </p:cNvCxnSpPr>
            <p:nvPr/>
          </p:nvCxnSpPr>
          <p:spPr>
            <a:xfrm>
              <a:off x="3945340" y="4363293"/>
              <a:ext cx="2471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8CBF647-0806-77EA-5F0E-50E854815C19}"/>
                </a:ext>
              </a:extLst>
            </p:cNvPr>
            <p:cNvCxnSpPr>
              <a:cxnSpLocks/>
            </p:cNvCxnSpPr>
            <p:nvPr/>
          </p:nvCxnSpPr>
          <p:spPr>
            <a:xfrm>
              <a:off x="3945340" y="4530933"/>
              <a:ext cx="2471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23639EC-7508-56AC-87FA-2F0F3983079A}"/>
                </a:ext>
              </a:extLst>
            </p:cNvPr>
            <p:cNvCxnSpPr>
              <a:cxnSpLocks/>
            </p:cNvCxnSpPr>
            <p:nvPr/>
          </p:nvCxnSpPr>
          <p:spPr>
            <a:xfrm>
              <a:off x="3945340" y="4732863"/>
              <a:ext cx="2471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9241EB2-59F5-7514-9F28-2A5FDB57D54B}"/>
                </a:ext>
              </a:extLst>
            </p:cNvPr>
            <p:cNvCxnSpPr>
              <a:cxnSpLocks/>
            </p:cNvCxnSpPr>
            <p:nvPr/>
          </p:nvCxnSpPr>
          <p:spPr>
            <a:xfrm>
              <a:off x="3949406" y="4930983"/>
              <a:ext cx="2471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B75FE6A-A3B4-D96B-37EB-854C7CFE7F16}"/>
              </a:ext>
            </a:extLst>
          </p:cNvPr>
          <p:cNvGrpSpPr/>
          <p:nvPr/>
        </p:nvGrpSpPr>
        <p:grpSpPr>
          <a:xfrm>
            <a:off x="3121218" y="3396722"/>
            <a:ext cx="250832" cy="899495"/>
            <a:chOff x="4358858" y="3994434"/>
            <a:chExt cx="251255" cy="899495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6DCB8C1-F1AB-1A71-F6E9-790E2C438BC6}"/>
                </a:ext>
              </a:extLst>
            </p:cNvPr>
            <p:cNvGrpSpPr/>
            <p:nvPr/>
          </p:nvGrpSpPr>
          <p:grpSpPr>
            <a:xfrm>
              <a:off x="4358912" y="3994434"/>
              <a:ext cx="251201" cy="725472"/>
              <a:chOff x="2038864" y="3653687"/>
              <a:chExt cx="251201" cy="678288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794F0407-A027-9CA9-5460-07580CF434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8864" y="3653687"/>
                <a:ext cx="2471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692893DB-5926-4DEF-742B-61871240A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8864" y="3820217"/>
                <a:ext cx="2471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6DB9C6B-0BBF-628D-27BE-377AAAE169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8864" y="3987855"/>
                <a:ext cx="2471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9F90226-A8BF-08F5-D5FD-F29B543B0A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8864" y="4165817"/>
                <a:ext cx="2471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905CECF6-C8DA-0D76-97B7-D3E16A586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2930" y="4331975"/>
                <a:ext cx="2471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2D8338A-73BE-2AB9-38C8-20074D2DEFD4}"/>
                </a:ext>
              </a:extLst>
            </p:cNvPr>
            <p:cNvCxnSpPr>
              <a:cxnSpLocks/>
            </p:cNvCxnSpPr>
            <p:nvPr/>
          </p:nvCxnSpPr>
          <p:spPr>
            <a:xfrm>
              <a:off x="4358858" y="4893929"/>
              <a:ext cx="2471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69394B13-FF57-58D9-0FC1-AC108EE83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29" y="3586994"/>
            <a:ext cx="223766" cy="142149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53077C2-10EF-7744-D2AB-671B130200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71" y="3658445"/>
            <a:ext cx="295647" cy="124969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6988D5BE-68A8-A97B-E748-8F78BFD91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95" y="3369587"/>
            <a:ext cx="256174" cy="1249692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C0F97FFE-31D8-3E19-C074-048D85BFB1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56" y="3285922"/>
            <a:ext cx="256174" cy="1249692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D96243B0-CBDB-ABCA-AF0E-2D9ECEF7F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33" y="3114124"/>
            <a:ext cx="243803" cy="142149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C82E96C-F75E-CCDA-A36F-76D6230538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82" y="3530982"/>
            <a:ext cx="230937" cy="137715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1F52CDC2-7B87-6D21-4D86-D8A2B8C152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34" y="3665510"/>
            <a:ext cx="239133" cy="1377155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FA6390DF-FCF4-EEFA-827A-A632F5676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24" y="3669693"/>
            <a:ext cx="256174" cy="124969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5DF33D2C-79DD-BD44-3229-AD0BF00B91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845" y="3458568"/>
            <a:ext cx="230937" cy="1377155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124DA445-E8B4-C44B-3D55-3D2A28FDFC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26" y="3632870"/>
            <a:ext cx="243803" cy="1421490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E67C829C-C64D-FF11-9D19-8CD2AE4BA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22" y="3503649"/>
            <a:ext cx="256174" cy="137715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F5E96EB3-39FA-F78F-94F9-5A0076D96C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33" y="3844187"/>
            <a:ext cx="257617" cy="1252463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861E1FC-AB65-CA51-AF14-EC0DEB83C3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41" y="3824869"/>
            <a:ext cx="255878" cy="1604372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FD1AD905-07CF-9DD3-639D-A3D418ABC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727" y="3458568"/>
            <a:ext cx="233681" cy="124969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D288A8F6-3274-88B6-5AF8-590779355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48" y="3647261"/>
            <a:ext cx="246061" cy="142149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67ABCC4-7DFC-D9B8-712E-DDFDAEBF60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1"/>
          <a:stretch>
            <a:fillRect/>
          </a:stretch>
        </p:blipFill>
        <p:spPr>
          <a:xfrm>
            <a:off x="465137" y="1336756"/>
            <a:ext cx="7777674" cy="5650465"/>
          </a:xfrm>
          <a:custGeom>
            <a:avLst/>
            <a:gdLst>
              <a:gd name="csX0" fmla="*/ 3539663 w 7777674"/>
              <a:gd name="csY0" fmla="*/ 2645381 h 5650465"/>
              <a:gd name="csX1" fmla="*/ 3539663 w 7777674"/>
              <a:gd name="csY1" fmla="*/ 2998244 h 5650465"/>
              <a:gd name="csX2" fmla="*/ 3704255 w 7777674"/>
              <a:gd name="csY2" fmla="*/ 2998244 h 5650465"/>
              <a:gd name="csX3" fmla="*/ 3704255 w 7777674"/>
              <a:gd name="csY3" fmla="*/ 2645381 h 5650465"/>
              <a:gd name="csX4" fmla="*/ 3949924 w 7777674"/>
              <a:gd name="csY4" fmla="*/ 2645380 h 5650465"/>
              <a:gd name="csX5" fmla="*/ 3949924 w 7777674"/>
              <a:gd name="csY5" fmla="*/ 2998243 h 5650465"/>
              <a:gd name="csX6" fmla="*/ 4114516 w 7777674"/>
              <a:gd name="csY6" fmla="*/ 2998243 h 5650465"/>
              <a:gd name="csX7" fmla="*/ 4114516 w 7777674"/>
              <a:gd name="csY7" fmla="*/ 2645380 h 5650465"/>
              <a:gd name="csX8" fmla="*/ 3750900 w 7777674"/>
              <a:gd name="csY8" fmla="*/ 2645380 h 5650465"/>
              <a:gd name="csX9" fmla="*/ 3750900 w 7777674"/>
              <a:gd name="csY9" fmla="*/ 2998243 h 5650465"/>
              <a:gd name="csX10" fmla="*/ 3915492 w 7777674"/>
              <a:gd name="csY10" fmla="*/ 2998243 h 5650465"/>
              <a:gd name="csX11" fmla="*/ 3915492 w 7777674"/>
              <a:gd name="csY11" fmla="*/ 2645380 h 5650465"/>
              <a:gd name="csX12" fmla="*/ 4574004 w 7777674"/>
              <a:gd name="csY12" fmla="*/ 2645379 h 5650465"/>
              <a:gd name="csX13" fmla="*/ 4574004 w 7777674"/>
              <a:gd name="csY13" fmla="*/ 2998242 h 5650465"/>
              <a:gd name="csX14" fmla="*/ 4738596 w 7777674"/>
              <a:gd name="csY14" fmla="*/ 2998242 h 5650465"/>
              <a:gd name="csX15" fmla="*/ 4738596 w 7777674"/>
              <a:gd name="csY15" fmla="*/ 2645379 h 5650465"/>
              <a:gd name="csX16" fmla="*/ 4161303 w 7777674"/>
              <a:gd name="csY16" fmla="*/ 2645379 h 5650465"/>
              <a:gd name="csX17" fmla="*/ 4161303 w 7777674"/>
              <a:gd name="csY17" fmla="*/ 2998242 h 5650465"/>
              <a:gd name="csX18" fmla="*/ 4325895 w 7777674"/>
              <a:gd name="csY18" fmla="*/ 2998242 h 5650465"/>
              <a:gd name="csX19" fmla="*/ 4325895 w 7777674"/>
              <a:gd name="csY19" fmla="*/ 2645379 h 5650465"/>
              <a:gd name="csX20" fmla="*/ 4982110 w 7777674"/>
              <a:gd name="csY20" fmla="*/ 2645378 h 5650465"/>
              <a:gd name="csX21" fmla="*/ 4982110 w 7777674"/>
              <a:gd name="csY21" fmla="*/ 2998241 h 5650465"/>
              <a:gd name="csX22" fmla="*/ 5146702 w 7777674"/>
              <a:gd name="csY22" fmla="*/ 2998241 h 5650465"/>
              <a:gd name="csX23" fmla="*/ 5146702 w 7777674"/>
              <a:gd name="csY23" fmla="*/ 2645378 h 5650465"/>
              <a:gd name="csX24" fmla="*/ 4367096 w 7777674"/>
              <a:gd name="csY24" fmla="*/ 2645378 h 5650465"/>
              <a:gd name="csX25" fmla="*/ 4367096 w 7777674"/>
              <a:gd name="csY25" fmla="*/ 2998241 h 5650465"/>
              <a:gd name="csX26" fmla="*/ 4531688 w 7777674"/>
              <a:gd name="csY26" fmla="*/ 2998241 h 5650465"/>
              <a:gd name="csX27" fmla="*/ 4531688 w 7777674"/>
              <a:gd name="csY27" fmla="*/ 2645378 h 5650465"/>
              <a:gd name="csX28" fmla="*/ 7153598 w 7777674"/>
              <a:gd name="csY28" fmla="*/ 2645377 h 5650465"/>
              <a:gd name="csX29" fmla="*/ 7153598 w 7777674"/>
              <a:gd name="csY29" fmla="*/ 2998240 h 5650465"/>
              <a:gd name="csX30" fmla="*/ 7318190 w 7777674"/>
              <a:gd name="csY30" fmla="*/ 2998240 h 5650465"/>
              <a:gd name="csX31" fmla="*/ 7318190 w 7777674"/>
              <a:gd name="csY31" fmla="*/ 2645377 h 5650465"/>
              <a:gd name="csX32" fmla="*/ 6941088 w 7777674"/>
              <a:gd name="csY32" fmla="*/ 2645377 h 5650465"/>
              <a:gd name="csX33" fmla="*/ 6941088 w 7777674"/>
              <a:gd name="csY33" fmla="*/ 2998240 h 5650465"/>
              <a:gd name="csX34" fmla="*/ 7105680 w 7777674"/>
              <a:gd name="csY34" fmla="*/ 2998240 h 5650465"/>
              <a:gd name="csX35" fmla="*/ 7105680 w 7777674"/>
              <a:gd name="csY35" fmla="*/ 2645377 h 5650465"/>
              <a:gd name="csX36" fmla="*/ 4779797 w 7777674"/>
              <a:gd name="csY36" fmla="*/ 2645377 h 5650465"/>
              <a:gd name="csX37" fmla="*/ 4779797 w 7777674"/>
              <a:gd name="csY37" fmla="*/ 2998240 h 5650465"/>
              <a:gd name="csX38" fmla="*/ 4944389 w 7777674"/>
              <a:gd name="csY38" fmla="*/ 2998240 h 5650465"/>
              <a:gd name="csX39" fmla="*/ 4944389 w 7777674"/>
              <a:gd name="csY39" fmla="*/ 2645377 h 5650465"/>
              <a:gd name="csX40" fmla="*/ 6731331 w 7777674"/>
              <a:gd name="csY40" fmla="*/ 2645376 h 5650465"/>
              <a:gd name="csX41" fmla="*/ 6731331 w 7777674"/>
              <a:gd name="csY41" fmla="*/ 2998239 h 5650465"/>
              <a:gd name="csX42" fmla="*/ 6895923 w 7777674"/>
              <a:gd name="csY42" fmla="*/ 2998239 h 5650465"/>
              <a:gd name="csX43" fmla="*/ 6895923 w 7777674"/>
              <a:gd name="csY43" fmla="*/ 2645376 h 5650465"/>
              <a:gd name="csX44" fmla="*/ 6509387 w 7777674"/>
              <a:gd name="csY44" fmla="*/ 2645376 h 5650465"/>
              <a:gd name="csX45" fmla="*/ 6509387 w 7777674"/>
              <a:gd name="csY45" fmla="*/ 2998239 h 5650465"/>
              <a:gd name="csX46" fmla="*/ 6673979 w 7777674"/>
              <a:gd name="csY46" fmla="*/ 2998239 h 5650465"/>
              <a:gd name="csX47" fmla="*/ 6673979 w 7777674"/>
              <a:gd name="csY47" fmla="*/ 2645376 h 5650465"/>
              <a:gd name="csX48" fmla="*/ 6290829 w 7777674"/>
              <a:gd name="csY48" fmla="*/ 2645376 h 5650465"/>
              <a:gd name="csX49" fmla="*/ 6290829 w 7777674"/>
              <a:gd name="csY49" fmla="*/ 2998239 h 5650465"/>
              <a:gd name="csX50" fmla="*/ 6455421 w 7777674"/>
              <a:gd name="csY50" fmla="*/ 2998239 h 5650465"/>
              <a:gd name="csX51" fmla="*/ 6455421 w 7777674"/>
              <a:gd name="csY51" fmla="*/ 2645376 h 5650465"/>
              <a:gd name="csX52" fmla="*/ 6077082 w 7777674"/>
              <a:gd name="csY52" fmla="*/ 2645376 h 5650465"/>
              <a:gd name="csX53" fmla="*/ 6077082 w 7777674"/>
              <a:gd name="csY53" fmla="*/ 2998239 h 5650465"/>
              <a:gd name="csX54" fmla="*/ 6241674 w 7777674"/>
              <a:gd name="csY54" fmla="*/ 2998239 h 5650465"/>
              <a:gd name="csX55" fmla="*/ 6241674 w 7777674"/>
              <a:gd name="csY55" fmla="*/ 2645376 h 5650465"/>
              <a:gd name="csX56" fmla="*/ 5877877 w 7777674"/>
              <a:gd name="csY56" fmla="*/ 2645375 h 5650465"/>
              <a:gd name="csX57" fmla="*/ 5877877 w 7777674"/>
              <a:gd name="csY57" fmla="*/ 2998238 h 5650465"/>
              <a:gd name="csX58" fmla="*/ 6042469 w 7777674"/>
              <a:gd name="csY58" fmla="*/ 2998238 h 5650465"/>
              <a:gd name="csX59" fmla="*/ 6042469 w 7777674"/>
              <a:gd name="csY59" fmla="*/ 2645375 h 5650465"/>
              <a:gd name="csX60" fmla="*/ 2029738 w 7777674"/>
              <a:gd name="csY60" fmla="*/ 2635163 h 5650465"/>
              <a:gd name="csX61" fmla="*/ 2029738 w 7777674"/>
              <a:gd name="csY61" fmla="*/ 3007697 h 5650465"/>
              <a:gd name="csX62" fmla="*/ 2199072 w 7777674"/>
              <a:gd name="csY62" fmla="*/ 3007697 h 5650465"/>
              <a:gd name="csX63" fmla="*/ 2199072 w 7777674"/>
              <a:gd name="csY63" fmla="*/ 2635163 h 5650465"/>
              <a:gd name="csX64" fmla="*/ 2239947 w 7777674"/>
              <a:gd name="csY64" fmla="*/ 2633555 h 5650465"/>
              <a:gd name="csX65" fmla="*/ 2239947 w 7777674"/>
              <a:gd name="csY65" fmla="*/ 3006089 h 5650465"/>
              <a:gd name="csX66" fmla="*/ 2409281 w 7777674"/>
              <a:gd name="csY66" fmla="*/ 3006089 h 5650465"/>
              <a:gd name="csX67" fmla="*/ 2409281 w 7777674"/>
              <a:gd name="csY67" fmla="*/ 2633555 h 5650465"/>
              <a:gd name="csX68" fmla="*/ 1819529 w 7777674"/>
              <a:gd name="csY68" fmla="*/ 2633555 h 5650465"/>
              <a:gd name="csX69" fmla="*/ 1819529 w 7777674"/>
              <a:gd name="csY69" fmla="*/ 3006089 h 5650465"/>
              <a:gd name="csX70" fmla="*/ 1988863 w 7777674"/>
              <a:gd name="csY70" fmla="*/ 3006089 h 5650465"/>
              <a:gd name="csX71" fmla="*/ 1988863 w 7777674"/>
              <a:gd name="csY71" fmla="*/ 2633555 h 5650465"/>
              <a:gd name="csX72" fmla="*/ 1608421 w 7777674"/>
              <a:gd name="csY72" fmla="*/ 2633555 h 5650465"/>
              <a:gd name="csX73" fmla="*/ 1608421 w 7777674"/>
              <a:gd name="csY73" fmla="*/ 3006089 h 5650465"/>
              <a:gd name="csX74" fmla="*/ 1777755 w 7777674"/>
              <a:gd name="csY74" fmla="*/ 3006089 h 5650465"/>
              <a:gd name="csX75" fmla="*/ 1777755 w 7777674"/>
              <a:gd name="csY75" fmla="*/ 2633555 h 5650465"/>
              <a:gd name="csX76" fmla="*/ 2446027 w 7777674"/>
              <a:gd name="csY76" fmla="*/ 2626608 h 5650465"/>
              <a:gd name="csX77" fmla="*/ 2446027 w 7777674"/>
              <a:gd name="csY77" fmla="*/ 2999142 h 5650465"/>
              <a:gd name="csX78" fmla="*/ 2615361 w 7777674"/>
              <a:gd name="csY78" fmla="*/ 2999142 h 5650465"/>
              <a:gd name="csX79" fmla="*/ 2615361 w 7777674"/>
              <a:gd name="csY79" fmla="*/ 2626608 h 5650465"/>
              <a:gd name="csX80" fmla="*/ 0 w 7777674"/>
              <a:gd name="csY80" fmla="*/ 0 h 5650465"/>
              <a:gd name="csX81" fmla="*/ 7777674 w 7777674"/>
              <a:gd name="csY81" fmla="*/ 0 h 5650465"/>
              <a:gd name="csX82" fmla="*/ 7777674 w 7777674"/>
              <a:gd name="csY82" fmla="*/ 5650465 h 5650465"/>
              <a:gd name="csX83" fmla="*/ 0 w 7777674"/>
              <a:gd name="csY83" fmla="*/ 5650465 h 56504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</a:cxnLst>
            <a:rect l="l" t="t" r="r" b="b"/>
            <a:pathLst>
              <a:path w="7777674" h="5650465">
                <a:moveTo>
                  <a:pt x="3539663" y="2645381"/>
                </a:moveTo>
                <a:lnTo>
                  <a:pt x="3539663" y="2998244"/>
                </a:lnTo>
                <a:lnTo>
                  <a:pt x="3704255" y="2998244"/>
                </a:lnTo>
                <a:lnTo>
                  <a:pt x="3704255" y="2645381"/>
                </a:lnTo>
                <a:close/>
                <a:moveTo>
                  <a:pt x="3949924" y="2645380"/>
                </a:moveTo>
                <a:lnTo>
                  <a:pt x="3949924" y="2998243"/>
                </a:lnTo>
                <a:lnTo>
                  <a:pt x="4114516" y="2998243"/>
                </a:lnTo>
                <a:lnTo>
                  <a:pt x="4114516" y="2645380"/>
                </a:lnTo>
                <a:close/>
                <a:moveTo>
                  <a:pt x="3750900" y="2645380"/>
                </a:moveTo>
                <a:lnTo>
                  <a:pt x="3750900" y="2998243"/>
                </a:lnTo>
                <a:lnTo>
                  <a:pt x="3915492" y="2998243"/>
                </a:lnTo>
                <a:lnTo>
                  <a:pt x="3915492" y="2645380"/>
                </a:lnTo>
                <a:close/>
                <a:moveTo>
                  <a:pt x="4574004" y="2645379"/>
                </a:moveTo>
                <a:lnTo>
                  <a:pt x="4574004" y="2998242"/>
                </a:lnTo>
                <a:lnTo>
                  <a:pt x="4738596" y="2998242"/>
                </a:lnTo>
                <a:lnTo>
                  <a:pt x="4738596" y="2645379"/>
                </a:lnTo>
                <a:close/>
                <a:moveTo>
                  <a:pt x="4161303" y="2645379"/>
                </a:moveTo>
                <a:lnTo>
                  <a:pt x="4161303" y="2998242"/>
                </a:lnTo>
                <a:lnTo>
                  <a:pt x="4325895" y="2998242"/>
                </a:lnTo>
                <a:lnTo>
                  <a:pt x="4325895" y="2645379"/>
                </a:lnTo>
                <a:close/>
                <a:moveTo>
                  <a:pt x="4982110" y="2645378"/>
                </a:moveTo>
                <a:lnTo>
                  <a:pt x="4982110" y="2998241"/>
                </a:lnTo>
                <a:lnTo>
                  <a:pt x="5146702" y="2998241"/>
                </a:lnTo>
                <a:lnTo>
                  <a:pt x="5146702" y="2645378"/>
                </a:lnTo>
                <a:close/>
                <a:moveTo>
                  <a:pt x="4367096" y="2645378"/>
                </a:moveTo>
                <a:lnTo>
                  <a:pt x="4367096" y="2998241"/>
                </a:lnTo>
                <a:lnTo>
                  <a:pt x="4531688" y="2998241"/>
                </a:lnTo>
                <a:lnTo>
                  <a:pt x="4531688" y="2645378"/>
                </a:lnTo>
                <a:close/>
                <a:moveTo>
                  <a:pt x="7153598" y="2645377"/>
                </a:moveTo>
                <a:lnTo>
                  <a:pt x="7153598" y="2998240"/>
                </a:lnTo>
                <a:lnTo>
                  <a:pt x="7318190" y="2998240"/>
                </a:lnTo>
                <a:lnTo>
                  <a:pt x="7318190" y="2645377"/>
                </a:lnTo>
                <a:close/>
                <a:moveTo>
                  <a:pt x="6941088" y="2645377"/>
                </a:moveTo>
                <a:lnTo>
                  <a:pt x="6941088" y="2998240"/>
                </a:lnTo>
                <a:lnTo>
                  <a:pt x="7105680" y="2998240"/>
                </a:lnTo>
                <a:lnTo>
                  <a:pt x="7105680" y="2645377"/>
                </a:lnTo>
                <a:close/>
                <a:moveTo>
                  <a:pt x="4779797" y="2645377"/>
                </a:moveTo>
                <a:lnTo>
                  <a:pt x="4779797" y="2998240"/>
                </a:lnTo>
                <a:lnTo>
                  <a:pt x="4944389" y="2998240"/>
                </a:lnTo>
                <a:lnTo>
                  <a:pt x="4944389" y="2645377"/>
                </a:lnTo>
                <a:close/>
                <a:moveTo>
                  <a:pt x="6731331" y="2645376"/>
                </a:moveTo>
                <a:lnTo>
                  <a:pt x="6731331" y="2998239"/>
                </a:lnTo>
                <a:lnTo>
                  <a:pt x="6895923" y="2998239"/>
                </a:lnTo>
                <a:lnTo>
                  <a:pt x="6895923" y="2645376"/>
                </a:lnTo>
                <a:close/>
                <a:moveTo>
                  <a:pt x="6509387" y="2645376"/>
                </a:moveTo>
                <a:lnTo>
                  <a:pt x="6509387" y="2998239"/>
                </a:lnTo>
                <a:lnTo>
                  <a:pt x="6673979" y="2998239"/>
                </a:lnTo>
                <a:lnTo>
                  <a:pt x="6673979" y="2645376"/>
                </a:lnTo>
                <a:close/>
                <a:moveTo>
                  <a:pt x="6290829" y="2645376"/>
                </a:moveTo>
                <a:lnTo>
                  <a:pt x="6290829" y="2998239"/>
                </a:lnTo>
                <a:lnTo>
                  <a:pt x="6455421" y="2998239"/>
                </a:lnTo>
                <a:lnTo>
                  <a:pt x="6455421" y="2645376"/>
                </a:lnTo>
                <a:close/>
                <a:moveTo>
                  <a:pt x="6077082" y="2645376"/>
                </a:moveTo>
                <a:lnTo>
                  <a:pt x="6077082" y="2998239"/>
                </a:lnTo>
                <a:lnTo>
                  <a:pt x="6241674" y="2998239"/>
                </a:lnTo>
                <a:lnTo>
                  <a:pt x="6241674" y="2645376"/>
                </a:lnTo>
                <a:close/>
                <a:moveTo>
                  <a:pt x="5877877" y="2645375"/>
                </a:moveTo>
                <a:lnTo>
                  <a:pt x="5877877" y="2998238"/>
                </a:lnTo>
                <a:lnTo>
                  <a:pt x="6042469" y="2998238"/>
                </a:lnTo>
                <a:lnTo>
                  <a:pt x="6042469" y="2645375"/>
                </a:lnTo>
                <a:close/>
                <a:moveTo>
                  <a:pt x="2029738" y="2635163"/>
                </a:moveTo>
                <a:lnTo>
                  <a:pt x="2029738" y="3007697"/>
                </a:lnTo>
                <a:lnTo>
                  <a:pt x="2199072" y="3007697"/>
                </a:lnTo>
                <a:lnTo>
                  <a:pt x="2199072" y="2635163"/>
                </a:lnTo>
                <a:close/>
                <a:moveTo>
                  <a:pt x="2239947" y="2633555"/>
                </a:moveTo>
                <a:lnTo>
                  <a:pt x="2239947" y="3006089"/>
                </a:lnTo>
                <a:lnTo>
                  <a:pt x="2409281" y="3006089"/>
                </a:lnTo>
                <a:lnTo>
                  <a:pt x="2409281" y="2633555"/>
                </a:lnTo>
                <a:close/>
                <a:moveTo>
                  <a:pt x="1819529" y="2633555"/>
                </a:moveTo>
                <a:lnTo>
                  <a:pt x="1819529" y="3006089"/>
                </a:lnTo>
                <a:lnTo>
                  <a:pt x="1988863" y="3006089"/>
                </a:lnTo>
                <a:lnTo>
                  <a:pt x="1988863" y="2633555"/>
                </a:lnTo>
                <a:close/>
                <a:moveTo>
                  <a:pt x="1608421" y="2633555"/>
                </a:moveTo>
                <a:lnTo>
                  <a:pt x="1608421" y="3006089"/>
                </a:lnTo>
                <a:lnTo>
                  <a:pt x="1777755" y="3006089"/>
                </a:lnTo>
                <a:lnTo>
                  <a:pt x="1777755" y="2633555"/>
                </a:lnTo>
                <a:close/>
                <a:moveTo>
                  <a:pt x="2446027" y="2626608"/>
                </a:moveTo>
                <a:lnTo>
                  <a:pt x="2446027" y="2999142"/>
                </a:lnTo>
                <a:lnTo>
                  <a:pt x="2615361" y="2999142"/>
                </a:lnTo>
                <a:lnTo>
                  <a:pt x="2615361" y="2626608"/>
                </a:lnTo>
                <a:close/>
                <a:moveTo>
                  <a:pt x="0" y="0"/>
                </a:moveTo>
                <a:lnTo>
                  <a:pt x="7777674" y="0"/>
                </a:lnTo>
                <a:lnTo>
                  <a:pt x="7777674" y="5650465"/>
                </a:lnTo>
                <a:lnTo>
                  <a:pt x="0" y="5650465"/>
                </a:lnTo>
                <a:close/>
              </a:path>
            </a:pathLst>
          </a:cu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EEF5B1D6-A421-4401-ADCE-3C3333BD1C97}"/>
              </a:ext>
            </a:extLst>
          </p:cNvPr>
          <p:cNvSpPr/>
          <p:nvPr/>
        </p:nvSpPr>
        <p:spPr>
          <a:xfrm>
            <a:off x="4484225" y="3237389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51766" t="-373337" r="-909424" b="-561547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1A67FB13-1453-0FE0-3316-2C89D935399B}"/>
              </a:ext>
            </a:extLst>
          </p:cNvPr>
          <p:cNvSpPr/>
          <p:nvPr/>
        </p:nvSpPr>
        <p:spPr>
          <a:xfrm>
            <a:off x="6752897" y="3254904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51766" t="-373337" r="-909424" b="-561547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4D477591-2987-EF32-141C-C8F10D2BE04B}"/>
              </a:ext>
            </a:extLst>
          </p:cNvPr>
          <p:cNvSpPr/>
          <p:nvPr/>
        </p:nvSpPr>
        <p:spPr>
          <a:xfrm>
            <a:off x="2255576" y="3023180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51766" t="-373337" r="-909424" b="-561547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CDDD2F0F-4588-820F-0A67-1471F36C8732}"/>
              </a:ext>
            </a:extLst>
          </p:cNvPr>
          <p:cNvSpPr/>
          <p:nvPr/>
        </p:nvSpPr>
        <p:spPr>
          <a:xfrm>
            <a:off x="4463705" y="3035139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51766" t="-373337" r="-909424" b="-561547"/>
            </a:stretch>
          </a:blipFill>
        </p:spPr>
        <p:txBody>
          <a:bodyPr/>
          <a:lstStyle/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DC31C-755F-D51E-BFB0-1E66EC078F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1"/>
          <a:stretch>
            <a:fillRect/>
          </a:stretch>
        </p:blipFill>
        <p:spPr>
          <a:xfrm>
            <a:off x="465137" y="1336756"/>
            <a:ext cx="7777674" cy="5650465"/>
          </a:xfrm>
          <a:custGeom>
            <a:avLst/>
            <a:gdLst>
              <a:gd name="csX0" fmla="*/ 3539663 w 7777674"/>
              <a:gd name="csY0" fmla="*/ 2645381 h 5650465"/>
              <a:gd name="csX1" fmla="*/ 3539663 w 7777674"/>
              <a:gd name="csY1" fmla="*/ 2998244 h 5650465"/>
              <a:gd name="csX2" fmla="*/ 3704255 w 7777674"/>
              <a:gd name="csY2" fmla="*/ 2998244 h 5650465"/>
              <a:gd name="csX3" fmla="*/ 3704255 w 7777674"/>
              <a:gd name="csY3" fmla="*/ 2645381 h 5650465"/>
              <a:gd name="csX4" fmla="*/ 3949924 w 7777674"/>
              <a:gd name="csY4" fmla="*/ 2645380 h 5650465"/>
              <a:gd name="csX5" fmla="*/ 3949924 w 7777674"/>
              <a:gd name="csY5" fmla="*/ 2998243 h 5650465"/>
              <a:gd name="csX6" fmla="*/ 4114516 w 7777674"/>
              <a:gd name="csY6" fmla="*/ 2998243 h 5650465"/>
              <a:gd name="csX7" fmla="*/ 4114516 w 7777674"/>
              <a:gd name="csY7" fmla="*/ 2645380 h 5650465"/>
              <a:gd name="csX8" fmla="*/ 3750900 w 7777674"/>
              <a:gd name="csY8" fmla="*/ 2645380 h 5650465"/>
              <a:gd name="csX9" fmla="*/ 3750900 w 7777674"/>
              <a:gd name="csY9" fmla="*/ 2998243 h 5650465"/>
              <a:gd name="csX10" fmla="*/ 3915492 w 7777674"/>
              <a:gd name="csY10" fmla="*/ 2998243 h 5650465"/>
              <a:gd name="csX11" fmla="*/ 3915492 w 7777674"/>
              <a:gd name="csY11" fmla="*/ 2645380 h 5650465"/>
              <a:gd name="csX12" fmla="*/ 4574004 w 7777674"/>
              <a:gd name="csY12" fmla="*/ 2645379 h 5650465"/>
              <a:gd name="csX13" fmla="*/ 4574004 w 7777674"/>
              <a:gd name="csY13" fmla="*/ 2998242 h 5650465"/>
              <a:gd name="csX14" fmla="*/ 4738596 w 7777674"/>
              <a:gd name="csY14" fmla="*/ 2998242 h 5650465"/>
              <a:gd name="csX15" fmla="*/ 4738596 w 7777674"/>
              <a:gd name="csY15" fmla="*/ 2645379 h 5650465"/>
              <a:gd name="csX16" fmla="*/ 4161303 w 7777674"/>
              <a:gd name="csY16" fmla="*/ 2645379 h 5650465"/>
              <a:gd name="csX17" fmla="*/ 4161303 w 7777674"/>
              <a:gd name="csY17" fmla="*/ 2998242 h 5650465"/>
              <a:gd name="csX18" fmla="*/ 4325895 w 7777674"/>
              <a:gd name="csY18" fmla="*/ 2998242 h 5650465"/>
              <a:gd name="csX19" fmla="*/ 4325895 w 7777674"/>
              <a:gd name="csY19" fmla="*/ 2645379 h 5650465"/>
              <a:gd name="csX20" fmla="*/ 4982110 w 7777674"/>
              <a:gd name="csY20" fmla="*/ 2645378 h 5650465"/>
              <a:gd name="csX21" fmla="*/ 4982110 w 7777674"/>
              <a:gd name="csY21" fmla="*/ 2998241 h 5650465"/>
              <a:gd name="csX22" fmla="*/ 5146702 w 7777674"/>
              <a:gd name="csY22" fmla="*/ 2998241 h 5650465"/>
              <a:gd name="csX23" fmla="*/ 5146702 w 7777674"/>
              <a:gd name="csY23" fmla="*/ 2645378 h 5650465"/>
              <a:gd name="csX24" fmla="*/ 4367096 w 7777674"/>
              <a:gd name="csY24" fmla="*/ 2645378 h 5650465"/>
              <a:gd name="csX25" fmla="*/ 4367096 w 7777674"/>
              <a:gd name="csY25" fmla="*/ 2998241 h 5650465"/>
              <a:gd name="csX26" fmla="*/ 4531688 w 7777674"/>
              <a:gd name="csY26" fmla="*/ 2998241 h 5650465"/>
              <a:gd name="csX27" fmla="*/ 4531688 w 7777674"/>
              <a:gd name="csY27" fmla="*/ 2645378 h 5650465"/>
              <a:gd name="csX28" fmla="*/ 7153598 w 7777674"/>
              <a:gd name="csY28" fmla="*/ 2645377 h 5650465"/>
              <a:gd name="csX29" fmla="*/ 7153598 w 7777674"/>
              <a:gd name="csY29" fmla="*/ 2998240 h 5650465"/>
              <a:gd name="csX30" fmla="*/ 7318190 w 7777674"/>
              <a:gd name="csY30" fmla="*/ 2998240 h 5650465"/>
              <a:gd name="csX31" fmla="*/ 7318190 w 7777674"/>
              <a:gd name="csY31" fmla="*/ 2645377 h 5650465"/>
              <a:gd name="csX32" fmla="*/ 6941088 w 7777674"/>
              <a:gd name="csY32" fmla="*/ 2645377 h 5650465"/>
              <a:gd name="csX33" fmla="*/ 6941088 w 7777674"/>
              <a:gd name="csY33" fmla="*/ 2998240 h 5650465"/>
              <a:gd name="csX34" fmla="*/ 7105680 w 7777674"/>
              <a:gd name="csY34" fmla="*/ 2998240 h 5650465"/>
              <a:gd name="csX35" fmla="*/ 7105680 w 7777674"/>
              <a:gd name="csY35" fmla="*/ 2645377 h 5650465"/>
              <a:gd name="csX36" fmla="*/ 4779797 w 7777674"/>
              <a:gd name="csY36" fmla="*/ 2645377 h 5650465"/>
              <a:gd name="csX37" fmla="*/ 4779797 w 7777674"/>
              <a:gd name="csY37" fmla="*/ 2998240 h 5650465"/>
              <a:gd name="csX38" fmla="*/ 4944389 w 7777674"/>
              <a:gd name="csY38" fmla="*/ 2998240 h 5650465"/>
              <a:gd name="csX39" fmla="*/ 4944389 w 7777674"/>
              <a:gd name="csY39" fmla="*/ 2645377 h 5650465"/>
              <a:gd name="csX40" fmla="*/ 6731331 w 7777674"/>
              <a:gd name="csY40" fmla="*/ 2645376 h 5650465"/>
              <a:gd name="csX41" fmla="*/ 6731331 w 7777674"/>
              <a:gd name="csY41" fmla="*/ 2998239 h 5650465"/>
              <a:gd name="csX42" fmla="*/ 6895923 w 7777674"/>
              <a:gd name="csY42" fmla="*/ 2998239 h 5650465"/>
              <a:gd name="csX43" fmla="*/ 6895923 w 7777674"/>
              <a:gd name="csY43" fmla="*/ 2645376 h 5650465"/>
              <a:gd name="csX44" fmla="*/ 6509387 w 7777674"/>
              <a:gd name="csY44" fmla="*/ 2645376 h 5650465"/>
              <a:gd name="csX45" fmla="*/ 6509387 w 7777674"/>
              <a:gd name="csY45" fmla="*/ 2998239 h 5650465"/>
              <a:gd name="csX46" fmla="*/ 6673979 w 7777674"/>
              <a:gd name="csY46" fmla="*/ 2998239 h 5650465"/>
              <a:gd name="csX47" fmla="*/ 6673979 w 7777674"/>
              <a:gd name="csY47" fmla="*/ 2645376 h 5650465"/>
              <a:gd name="csX48" fmla="*/ 6290829 w 7777674"/>
              <a:gd name="csY48" fmla="*/ 2645376 h 5650465"/>
              <a:gd name="csX49" fmla="*/ 6290829 w 7777674"/>
              <a:gd name="csY49" fmla="*/ 2998239 h 5650465"/>
              <a:gd name="csX50" fmla="*/ 6455421 w 7777674"/>
              <a:gd name="csY50" fmla="*/ 2998239 h 5650465"/>
              <a:gd name="csX51" fmla="*/ 6455421 w 7777674"/>
              <a:gd name="csY51" fmla="*/ 2645376 h 5650465"/>
              <a:gd name="csX52" fmla="*/ 6077082 w 7777674"/>
              <a:gd name="csY52" fmla="*/ 2645376 h 5650465"/>
              <a:gd name="csX53" fmla="*/ 6077082 w 7777674"/>
              <a:gd name="csY53" fmla="*/ 2998239 h 5650465"/>
              <a:gd name="csX54" fmla="*/ 6241674 w 7777674"/>
              <a:gd name="csY54" fmla="*/ 2998239 h 5650465"/>
              <a:gd name="csX55" fmla="*/ 6241674 w 7777674"/>
              <a:gd name="csY55" fmla="*/ 2645376 h 5650465"/>
              <a:gd name="csX56" fmla="*/ 5877877 w 7777674"/>
              <a:gd name="csY56" fmla="*/ 2645375 h 5650465"/>
              <a:gd name="csX57" fmla="*/ 5877877 w 7777674"/>
              <a:gd name="csY57" fmla="*/ 2998238 h 5650465"/>
              <a:gd name="csX58" fmla="*/ 6042469 w 7777674"/>
              <a:gd name="csY58" fmla="*/ 2998238 h 5650465"/>
              <a:gd name="csX59" fmla="*/ 6042469 w 7777674"/>
              <a:gd name="csY59" fmla="*/ 2645375 h 5650465"/>
              <a:gd name="csX60" fmla="*/ 2029738 w 7777674"/>
              <a:gd name="csY60" fmla="*/ 2635163 h 5650465"/>
              <a:gd name="csX61" fmla="*/ 2029738 w 7777674"/>
              <a:gd name="csY61" fmla="*/ 3007697 h 5650465"/>
              <a:gd name="csX62" fmla="*/ 2199072 w 7777674"/>
              <a:gd name="csY62" fmla="*/ 3007697 h 5650465"/>
              <a:gd name="csX63" fmla="*/ 2199072 w 7777674"/>
              <a:gd name="csY63" fmla="*/ 2635163 h 5650465"/>
              <a:gd name="csX64" fmla="*/ 2239947 w 7777674"/>
              <a:gd name="csY64" fmla="*/ 2633555 h 5650465"/>
              <a:gd name="csX65" fmla="*/ 2239947 w 7777674"/>
              <a:gd name="csY65" fmla="*/ 3006089 h 5650465"/>
              <a:gd name="csX66" fmla="*/ 2409281 w 7777674"/>
              <a:gd name="csY66" fmla="*/ 3006089 h 5650465"/>
              <a:gd name="csX67" fmla="*/ 2409281 w 7777674"/>
              <a:gd name="csY67" fmla="*/ 2633555 h 5650465"/>
              <a:gd name="csX68" fmla="*/ 1819529 w 7777674"/>
              <a:gd name="csY68" fmla="*/ 2633555 h 5650465"/>
              <a:gd name="csX69" fmla="*/ 1819529 w 7777674"/>
              <a:gd name="csY69" fmla="*/ 3006089 h 5650465"/>
              <a:gd name="csX70" fmla="*/ 1988863 w 7777674"/>
              <a:gd name="csY70" fmla="*/ 3006089 h 5650465"/>
              <a:gd name="csX71" fmla="*/ 1988863 w 7777674"/>
              <a:gd name="csY71" fmla="*/ 2633555 h 5650465"/>
              <a:gd name="csX72" fmla="*/ 1608421 w 7777674"/>
              <a:gd name="csY72" fmla="*/ 2633555 h 5650465"/>
              <a:gd name="csX73" fmla="*/ 1608421 w 7777674"/>
              <a:gd name="csY73" fmla="*/ 3006089 h 5650465"/>
              <a:gd name="csX74" fmla="*/ 1777755 w 7777674"/>
              <a:gd name="csY74" fmla="*/ 3006089 h 5650465"/>
              <a:gd name="csX75" fmla="*/ 1777755 w 7777674"/>
              <a:gd name="csY75" fmla="*/ 2633555 h 5650465"/>
              <a:gd name="csX76" fmla="*/ 2446027 w 7777674"/>
              <a:gd name="csY76" fmla="*/ 2626608 h 5650465"/>
              <a:gd name="csX77" fmla="*/ 2446027 w 7777674"/>
              <a:gd name="csY77" fmla="*/ 2999142 h 5650465"/>
              <a:gd name="csX78" fmla="*/ 2615361 w 7777674"/>
              <a:gd name="csY78" fmla="*/ 2999142 h 5650465"/>
              <a:gd name="csX79" fmla="*/ 2615361 w 7777674"/>
              <a:gd name="csY79" fmla="*/ 2626608 h 5650465"/>
              <a:gd name="csX80" fmla="*/ 0 w 7777674"/>
              <a:gd name="csY80" fmla="*/ 0 h 5650465"/>
              <a:gd name="csX81" fmla="*/ 7777674 w 7777674"/>
              <a:gd name="csY81" fmla="*/ 0 h 5650465"/>
              <a:gd name="csX82" fmla="*/ 7777674 w 7777674"/>
              <a:gd name="csY82" fmla="*/ 5650465 h 5650465"/>
              <a:gd name="csX83" fmla="*/ 0 w 7777674"/>
              <a:gd name="csY83" fmla="*/ 5650465 h 56504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</a:cxnLst>
            <a:rect l="l" t="t" r="r" b="b"/>
            <a:pathLst>
              <a:path w="7777674" h="5650465">
                <a:moveTo>
                  <a:pt x="3539663" y="2645381"/>
                </a:moveTo>
                <a:lnTo>
                  <a:pt x="3539663" y="2998244"/>
                </a:lnTo>
                <a:lnTo>
                  <a:pt x="3704255" y="2998244"/>
                </a:lnTo>
                <a:lnTo>
                  <a:pt x="3704255" y="2645381"/>
                </a:lnTo>
                <a:close/>
                <a:moveTo>
                  <a:pt x="3949924" y="2645380"/>
                </a:moveTo>
                <a:lnTo>
                  <a:pt x="3949924" y="2998243"/>
                </a:lnTo>
                <a:lnTo>
                  <a:pt x="4114516" y="2998243"/>
                </a:lnTo>
                <a:lnTo>
                  <a:pt x="4114516" y="2645380"/>
                </a:lnTo>
                <a:close/>
                <a:moveTo>
                  <a:pt x="3750900" y="2645380"/>
                </a:moveTo>
                <a:lnTo>
                  <a:pt x="3750900" y="2998243"/>
                </a:lnTo>
                <a:lnTo>
                  <a:pt x="3915492" y="2998243"/>
                </a:lnTo>
                <a:lnTo>
                  <a:pt x="3915492" y="2645380"/>
                </a:lnTo>
                <a:close/>
                <a:moveTo>
                  <a:pt x="4574004" y="2645379"/>
                </a:moveTo>
                <a:lnTo>
                  <a:pt x="4574004" y="2998242"/>
                </a:lnTo>
                <a:lnTo>
                  <a:pt x="4738596" y="2998242"/>
                </a:lnTo>
                <a:lnTo>
                  <a:pt x="4738596" y="2645379"/>
                </a:lnTo>
                <a:close/>
                <a:moveTo>
                  <a:pt x="4161303" y="2645379"/>
                </a:moveTo>
                <a:lnTo>
                  <a:pt x="4161303" y="2998242"/>
                </a:lnTo>
                <a:lnTo>
                  <a:pt x="4325895" y="2998242"/>
                </a:lnTo>
                <a:lnTo>
                  <a:pt x="4325895" y="2645379"/>
                </a:lnTo>
                <a:close/>
                <a:moveTo>
                  <a:pt x="4982110" y="2645378"/>
                </a:moveTo>
                <a:lnTo>
                  <a:pt x="4982110" y="2998241"/>
                </a:lnTo>
                <a:lnTo>
                  <a:pt x="5146702" y="2998241"/>
                </a:lnTo>
                <a:lnTo>
                  <a:pt x="5146702" y="2645378"/>
                </a:lnTo>
                <a:close/>
                <a:moveTo>
                  <a:pt x="4367096" y="2645378"/>
                </a:moveTo>
                <a:lnTo>
                  <a:pt x="4367096" y="2998241"/>
                </a:lnTo>
                <a:lnTo>
                  <a:pt x="4531688" y="2998241"/>
                </a:lnTo>
                <a:lnTo>
                  <a:pt x="4531688" y="2645378"/>
                </a:lnTo>
                <a:close/>
                <a:moveTo>
                  <a:pt x="7153598" y="2645377"/>
                </a:moveTo>
                <a:lnTo>
                  <a:pt x="7153598" y="2998240"/>
                </a:lnTo>
                <a:lnTo>
                  <a:pt x="7318190" y="2998240"/>
                </a:lnTo>
                <a:lnTo>
                  <a:pt x="7318190" y="2645377"/>
                </a:lnTo>
                <a:close/>
                <a:moveTo>
                  <a:pt x="6941088" y="2645377"/>
                </a:moveTo>
                <a:lnTo>
                  <a:pt x="6941088" y="2998240"/>
                </a:lnTo>
                <a:lnTo>
                  <a:pt x="7105680" y="2998240"/>
                </a:lnTo>
                <a:lnTo>
                  <a:pt x="7105680" y="2645377"/>
                </a:lnTo>
                <a:close/>
                <a:moveTo>
                  <a:pt x="4779797" y="2645377"/>
                </a:moveTo>
                <a:lnTo>
                  <a:pt x="4779797" y="2998240"/>
                </a:lnTo>
                <a:lnTo>
                  <a:pt x="4944389" y="2998240"/>
                </a:lnTo>
                <a:lnTo>
                  <a:pt x="4944389" y="2645377"/>
                </a:lnTo>
                <a:close/>
                <a:moveTo>
                  <a:pt x="6731331" y="2645376"/>
                </a:moveTo>
                <a:lnTo>
                  <a:pt x="6731331" y="2998239"/>
                </a:lnTo>
                <a:lnTo>
                  <a:pt x="6895923" y="2998239"/>
                </a:lnTo>
                <a:lnTo>
                  <a:pt x="6895923" y="2645376"/>
                </a:lnTo>
                <a:close/>
                <a:moveTo>
                  <a:pt x="6509387" y="2645376"/>
                </a:moveTo>
                <a:lnTo>
                  <a:pt x="6509387" y="2998239"/>
                </a:lnTo>
                <a:lnTo>
                  <a:pt x="6673979" y="2998239"/>
                </a:lnTo>
                <a:lnTo>
                  <a:pt x="6673979" y="2645376"/>
                </a:lnTo>
                <a:close/>
                <a:moveTo>
                  <a:pt x="6290829" y="2645376"/>
                </a:moveTo>
                <a:lnTo>
                  <a:pt x="6290829" y="2998239"/>
                </a:lnTo>
                <a:lnTo>
                  <a:pt x="6455421" y="2998239"/>
                </a:lnTo>
                <a:lnTo>
                  <a:pt x="6455421" y="2645376"/>
                </a:lnTo>
                <a:close/>
                <a:moveTo>
                  <a:pt x="6077082" y="2645376"/>
                </a:moveTo>
                <a:lnTo>
                  <a:pt x="6077082" y="2998239"/>
                </a:lnTo>
                <a:lnTo>
                  <a:pt x="6241674" y="2998239"/>
                </a:lnTo>
                <a:lnTo>
                  <a:pt x="6241674" y="2645376"/>
                </a:lnTo>
                <a:close/>
                <a:moveTo>
                  <a:pt x="5877877" y="2645375"/>
                </a:moveTo>
                <a:lnTo>
                  <a:pt x="5877877" y="2998238"/>
                </a:lnTo>
                <a:lnTo>
                  <a:pt x="6042469" y="2998238"/>
                </a:lnTo>
                <a:lnTo>
                  <a:pt x="6042469" y="2645375"/>
                </a:lnTo>
                <a:close/>
                <a:moveTo>
                  <a:pt x="2029738" y="2635163"/>
                </a:moveTo>
                <a:lnTo>
                  <a:pt x="2029738" y="3007697"/>
                </a:lnTo>
                <a:lnTo>
                  <a:pt x="2199072" y="3007697"/>
                </a:lnTo>
                <a:lnTo>
                  <a:pt x="2199072" y="2635163"/>
                </a:lnTo>
                <a:close/>
                <a:moveTo>
                  <a:pt x="2239947" y="2633555"/>
                </a:moveTo>
                <a:lnTo>
                  <a:pt x="2239947" y="3006089"/>
                </a:lnTo>
                <a:lnTo>
                  <a:pt x="2409281" y="3006089"/>
                </a:lnTo>
                <a:lnTo>
                  <a:pt x="2409281" y="2633555"/>
                </a:lnTo>
                <a:close/>
                <a:moveTo>
                  <a:pt x="1819529" y="2633555"/>
                </a:moveTo>
                <a:lnTo>
                  <a:pt x="1819529" y="3006089"/>
                </a:lnTo>
                <a:lnTo>
                  <a:pt x="1988863" y="3006089"/>
                </a:lnTo>
                <a:lnTo>
                  <a:pt x="1988863" y="2633555"/>
                </a:lnTo>
                <a:close/>
                <a:moveTo>
                  <a:pt x="1608421" y="2633555"/>
                </a:moveTo>
                <a:lnTo>
                  <a:pt x="1608421" y="3006089"/>
                </a:lnTo>
                <a:lnTo>
                  <a:pt x="1777755" y="3006089"/>
                </a:lnTo>
                <a:lnTo>
                  <a:pt x="1777755" y="2633555"/>
                </a:lnTo>
                <a:close/>
                <a:moveTo>
                  <a:pt x="2446027" y="2626608"/>
                </a:moveTo>
                <a:lnTo>
                  <a:pt x="2446027" y="2999142"/>
                </a:lnTo>
                <a:lnTo>
                  <a:pt x="2615361" y="2999142"/>
                </a:lnTo>
                <a:lnTo>
                  <a:pt x="2615361" y="2626608"/>
                </a:lnTo>
                <a:close/>
                <a:moveTo>
                  <a:pt x="0" y="0"/>
                </a:moveTo>
                <a:lnTo>
                  <a:pt x="7777674" y="0"/>
                </a:lnTo>
                <a:lnTo>
                  <a:pt x="7777674" y="5650465"/>
                </a:lnTo>
                <a:lnTo>
                  <a:pt x="0" y="5650465"/>
                </a:lnTo>
                <a:close/>
              </a:path>
            </a:pathLst>
          </a:cu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4ED7E8-63D4-C9B4-6AE5-7169E118734D}"/>
              </a:ext>
            </a:extLst>
          </p:cNvPr>
          <p:cNvSpPr/>
          <p:nvPr/>
        </p:nvSpPr>
        <p:spPr>
          <a:xfrm>
            <a:off x="2912234" y="3961465"/>
            <a:ext cx="182167" cy="384048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2E601E-92A5-B1A5-5AC4-16A4EB2492E3}"/>
              </a:ext>
            </a:extLst>
          </p:cNvPr>
          <p:cNvSpPr/>
          <p:nvPr/>
        </p:nvSpPr>
        <p:spPr>
          <a:xfrm>
            <a:off x="2697002" y="3964607"/>
            <a:ext cx="182167" cy="374904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1CD445-2CBF-3D48-5D66-F45FED37938D}"/>
              </a:ext>
            </a:extLst>
          </p:cNvPr>
          <p:cNvSpPr/>
          <p:nvPr/>
        </p:nvSpPr>
        <p:spPr>
          <a:xfrm>
            <a:off x="2484672" y="3964607"/>
            <a:ext cx="182167" cy="374904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2B4FA2-AD3C-28BD-316A-F1FC9950B96D}"/>
              </a:ext>
            </a:extLst>
          </p:cNvPr>
          <p:cNvSpPr/>
          <p:nvPr/>
        </p:nvSpPr>
        <p:spPr>
          <a:xfrm>
            <a:off x="2277790" y="3964607"/>
            <a:ext cx="182167" cy="374904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9162BB-A482-5723-2689-78F988DC91AE}"/>
              </a:ext>
            </a:extLst>
          </p:cNvPr>
          <p:cNvSpPr/>
          <p:nvPr/>
        </p:nvSpPr>
        <p:spPr>
          <a:xfrm>
            <a:off x="2067051" y="3964607"/>
            <a:ext cx="182167" cy="374904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7EE24A-9FD6-FC47-8803-CA79DC4EBAD2}"/>
              </a:ext>
            </a:extLst>
          </p:cNvPr>
          <p:cNvSpPr/>
          <p:nvPr/>
        </p:nvSpPr>
        <p:spPr>
          <a:xfrm>
            <a:off x="4001532" y="3973680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BEC142-0570-D8F4-BACF-AA9242FDD65E}"/>
              </a:ext>
            </a:extLst>
          </p:cNvPr>
          <p:cNvSpPr/>
          <p:nvPr/>
        </p:nvSpPr>
        <p:spPr>
          <a:xfrm>
            <a:off x="4214149" y="3974431"/>
            <a:ext cx="182167" cy="365760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FB976D7-37E4-A8A6-D321-8D9C889C7A4A}"/>
              </a:ext>
            </a:extLst>
          </p:cNvPr>
          <p:cNvSpPr/>
          <p:nvPr/>
        </p:nvSpPr>
        <p:spPr>
          <a:xfrm>
            <a:off x="4414256" y="3974431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95A1B5A-71B0-84C7-3CA5-C0097CD4A5A2}"/>
              </a:ext>
            </a:extLst>
          </p:cNvPr>
          <p:cNvSpPr/>
          <p:nvPr/>
        </p:nvSpPr>
        <p:spPr>
          <a:xfrm>
            <a:off x="4620817" y="3974431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419D20-0C27-BB53-A69B-3036B88780D7}"/>
              </a:ext>
            </a:extLst>
          </p:cNvPr>
          <p:cNvSpPr/>
          <p:nvPr/>
        </p:nvSpPr>
        <p:spPr>
          <a:xfrm>
            <a:off x="4821186" y="3974431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89FBE7-BFDC-D690-4B2F-313FC1DFCB45}"/>
              </a:ext>
            </a:extLst>
          </p:cNvPr>
          <p:cNvSpPr/>
          <p:nvPr/>
        </p:nvSpPr>
        <p:spPr>
          <a:xfrm>
            <a:off x="5025762" y="3973680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21C4D38-7753-AAFF-294F-6157C03A75F0}"/>
              </a:ext>
            </a:extLst>
          </p:cNvPr>
          <p:cNvSpPr/>
          <p:nvPr/>
        </p:nvSpPr>
        <p:spPr>
          <a:xfrm>
            <a:off x="5230421" y="3973680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77FA1F-6FCF-B5F2-7182-7CBE7ED3662D}"/>
              </a:ext>
            </a:extLst>
          </p:cNvPr>
          <p:cNvSpPr/>
          <p:nvPr/>
        </p:nvSpPr>
        <p:spPr>
          <a:xfrm>
            <a:off x="5440019" y="3973680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2834B6-0AA2-0536-7B29-31B559CDE974}"/>
              </a:ext>
            </a:extLst>
          </p:cNvPr>
          <p:cNvSpPr/>
          <p:nvPr/>
        </p:nvSpPr>
        <p:spPr>
          <a:xfrm>
            <a:off x="6327836" y="3973679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8E1847-FF1C-D188-6B4A-7652E5AE4347}"/>
              </a:ext>
            </a:extLst>
          </p:cNvPr>
          <p:cNvSpPr/>
          <p:nvPr/>
        </p:nvSpPr>
        <p:spPr>
          <a:xfrm>
            <a:off x="6536603" y="3973679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55AD3C0-A309-4880-6B3F-047551DF8E42}"/>
              </a:ext>
            </a:extLst>
          </p:cNvPr>
          <p:cNvSpPr/>
          <p:nvPr/>
        </p:nvSpPr>
        <p:spPr>
          <a:xfrm>
            <a:off x="6749587" y="3977237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F72A95D-1605-0094-8A5D-B4A6EAFF1540}"/>
              </a:ext>
            </a:extLst>
          </p:cNvPr>
          <p:cNvSpPr/>
          <p:nvPr/>
        </p:nvSpPr>
        <p:spPr>
          <a:xfrm>
            <a:off x="6971118" y="3977237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0F55FC-AA34-CD51-B45F-08C461AB4C9D}"/>
              </a:ext>
            </a:extLst>
          </p:cNvPr>
          <p:cNvSpPr/>
          <p:nvPr/>
        </p:nvSpPr>
        <p:spPr>
          <a:xfrm>
            <a:off x="7192232" y="3973679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438547-72CA-BD23-CA3A-133E9F74AE7C}"/>
              </a:ext>
            </a:extLst>
          </p:cNvPr>
          <p:cNvSpPr/>
          <p:nvPr/>
        </p:nvSpPr>
        <p:spPr>
          <a:xfrm>
            <a:off x="7407524" y="3973679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2E25FB0-C033-18EB-4A9A-93AFE8E48B78}"/>
              </a:ext>
            </a:extLst>
          </p:cNvPr>
          <p:cNvSpPr/>
          <p:nvPr/>
        </p:nvSpPr>
        <p:spPr>
          <a:xfrm>
            <a:off x="7617501" y="3973679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F6097EAD-C9AA-D4EA-8B56-BE124F63469A}"/>
              </a:ext>
            </a:extLst>
          </p:cNvPr>
          <p:cNvSpPr/>
          <p:nvPr/>
        </p:nvSpPr>
        <p:spPr>
          <a:xfrm>
            <a:off x="4476341" y="3253274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51766" t="-373337" r="-909424" b="-561547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68201C8A-30CA-55AA-A7A7-1C7FCABEE9A5}"/>
              </a:ext>
            </a:extLst>
          </p:cNvPr>
          <p:cNvSpPr/>
          <p:nvPr/>
        </p:nvSpPr>
        <p:spPr>
          <a:xfrm>
            <a:off x="6744248" y="3247656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51766" t="-373337" r="-909424" b="-561547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300005DE-F521-8017-8BD4-55F8847C8D92}"/>
              </a:ext>
            </a:extLst>
          </p:cNvPr>
          <p:cNvSpPr/>
          <p:nvPr/>
        </p:nvSpPr>
        <p:spPr>
          <a:xfrm>
            <a:off x="2293413" y="3004192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51766" t="-373337" r="-909424" b="-561547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23E4404A-BCD6-29A7-A760-961E8826079A}"/>
              </a:ext>
            </a:extLst>
          </p:cNvPr>
          <p:cNvSpPr/>
          <p:nvPr/>
        </p:nvSpPr>
        <p:spPr>
          <a:xfrm>
            <a:off x="4458801" y="3022052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51766" t="-373337" r="-909424" b="-561547"/>
            </a:stretch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971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00052 0.0460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463 L -0.00017 -0.0263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-0.00105 0.0238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0007 0.0273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0.00122 0.0567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-0.00156 0.0599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-0.00052 -0.0518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0.00017 -0.02592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FD7DC-45F9-081E-2475-21AE1F403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0B9049-1803-7D9A-2D93-2552DFF4A9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Instruments have Families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12653-CDA8-CE47-9B9F-CE6C51DEC2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Instrument families are sorted by the way they make sound.</a:t>
            </a:r>
          </a:p>
        </p:txBody>
      </p:sp>
      <p:pic>
        <p:nvPicPr>
          <p:cNvPr id="5" name="Picture 4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C0090355-8BB8-3DE6-1EC1-7F86B0BAE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3" t="76863"/>
          <a:stretch>
            <a:fillRect/>
          </a:stretch>
        </p:blipFill>
        <p:spPr>
          <a:xfrm>
            <a:off x="6559505" y="4863263"/>
            <a:ext cx="2116183" cy="1348740"/>
          </a:xfrm>
          <a:prstGeom prst="rect">
            <a:avLst/>
          </a:prstGeom>
        </p:spPr>
      </p:pic>
      <p:pic>
        <p:nvPicPr>
          <p:cNvPr id="6" name="Picture 5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AA46BCDF-C193-EBFB-C9DF-34D076020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9" t="44483" r="-336" b="32380"/>
          <a:stretch>
            <a:fillRect/>
          </a:stretch>
        </p:blipFill>
        <p:spPr>
          <a:xfrm>
            <a:off x="2815031" y="3320062"/>
            <a:ext cx="2116183" cy="1348740"/>
          </a:xfrm>
          <a:prstGeom prst="rect">
            <a:avLst/>
          </a:prstGeom>
        </p:spPr>
      </p:pic>
      <p:pic>
        <p:nvPicPr>
          <p:cNvPr id="7" name="Picture 6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4183778E-BE9E-8C2B-15F2-9D72A1B89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6" t="19035" r="-1793" b="57828"/>
          <a:stretch>
            <a:fillRect/>
          </a:stretch>
        </p:blipFill>
        <p:spPr>
          <a:xfrm>
            <a:off x="6387693" y="3009924"/>
            <a:ext cx="2317939" cy="1477328"/>
          </a:xfrm>
          <a:prstGeom prst="rect">
            <a:avLst/>
          </a:prstGeom>
        </p:spPr>
      </p:pic>
      <p:pic>
        <p:nvPicPr>
          <p:cNvPr id="8" name="Picture 7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47ABECDB-2496-353D-7D0E-F7F3AC59C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3" t="-1382" b="78245"/>
          <a:stretch>
            <a:fillRect/>
          </a:stretch>
        </p:blipFill>
        <p:spPr>
          <a:xfrm>
            <a:off x="2626604" y="4450116"/>
            <a:ext cx="2116183" cy="1348740"/>
          </a:xfrm>
          <a:prstGeom prst="rect">
            <a:avLst/>
          </a:prstGeom>
        </p:spPr>
      </p:pic>
      <p:pic>
        <p:nvPicPr>
          <p:cNvPr id="9" name="Picture 8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FD9CAC4A-6E19-A7C2-72D9-426B1FEBC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9" t="55838" r="36022" b="-95"/>
          <a:stretch>
            <a:fillRect/>
          </a:stretch>
        </p:blipFill>
        <p:spPr>
          <a:xfrm rot="7185508">
            <a:off x="1698421" y="3666572"/>
            <a:ext cx="953589" cy="2579914"/>
          </a:xfrm>
          <a:prstGeom prst="rect">
            <a:avLst/>
          </a:prstGeom>
        </p:spPr>
      </p:pic>
      <p:pic>
        <p:nvPicPr>
          <p:cNvPr id="10" name="Picture 9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520547E1-21DB-6953-C29B-8BF863346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6" t="61711" r="58236" b="604"/>
          <a:stretch>
            <a:fillRect/>
          </a:stretch>
        </p:blipFill>
        <p:spPr>
          <a:xfrm>
            <a:off x="4998632" y="2917695"/>
            <a:ext cx="811302" cy="2196782"/>
          </a:xfrm>
          <a:prstGeom prst="rect">
            <a:avLst/>
          </a:prstGeom>
        </p:spPr>
      </p:pic>
      <p:pic>
        <p:nvPicPr>
          <p:cNvPr id="11" name="Picture 10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90B43504-0539-E241-19DA-5F0FDAEB2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0" t="74512" r="77143" b="2351"/>
          <a:stretch>
            <a:fillRect/>
          </a:stretch>
        </p:blipFill>
        <p:spPr>
          <a:xfrm>
            <a:off x="4949947" y="2474124"/>
            <a:ext cx="2116183" cy="1348740"/>
          </a:xfrm>
          <a:prstGeom prst="rect">
            <a:avLst/>
          </a:prstGeom>
        </p:spPr>
      </p:pic>
      <p:pic>
        <p:nvPicPr>
          <p:cNvPr id="12" name="Picture 11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0589D0CD-ACDB-8EC1-EFAE-8E2C8CAE3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52986" r="66247" b="23877"/>
          <a:stretch>
            <a:fillRect/>
          </a:stretch>
        </p:blipFill>
        <p:spPr>
          <a:xfrm>
            <a:off x="837449" y="2696942"/>
            <a:ext cx="2116183" cy="1348740"/>
          </a:xfrm>
          <a:prstGeom prst="rect">
            <a:avLst/>
          </a:prstGeom>
        </p:spPr>
      </p:pic>
      <p:pic>
        <p:nvPicPr>
          <p:cNvPr id="13" name="Picture 12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55C097C3-4BCD-14B8-5793-EF449BE3B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35128" r="67255" b="45658"/>
          <a:stretch>
            <a:fillRect/>
          </a:stretch>
        </p:blipFill>
        <p:spPr>
          <a:xfrm>
            <a:off x="4346191" y="5110372"/>
            <a:ext cx="2116183" cy="1120045"/>
          </a:xfrm>
          <a:prstGeom prst="rect">
            <a:avLst/>
          </a:prstGeom>
        </p:spPr>
      </p:pic>
      <p:pic>
        <p:nvPicPr>
          <p:cNvPr id="14" name="Picture 13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C214B2FE-8EE8-2176-BF85-3DCD2D5CA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13955" r="60336" b="62908"/>
          <a:stretch>
            <a:fillRect/>
          </a:stretch>
        </p:blipFill>
        <p:spPr>
          <a:xfrm rot="1446999">
            <a:off x="113872" y="4557391"/>
            <a:ext cx="2116183" cy="1348740"/>
          </a:xfrm>
          <a:prstGeom prst="rect">
            <a:avLst/>
          </a:prstGeom>
        </p:spPr>
      </p:pic>
      <p:pic>
        <p:nvPicPr>
          <p:cNvPr id="15" name="Picture 14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583FC69D-BF87-4642-CD2A-6CC980449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-6477" r="66723" b="83340"/>
          <a:stretch>
            <a:fillRect/>
          </a:stretch>
        </p:blipFill>
        <p:spPr>
          <a:xfrm>
            <a:off x="6590105" y="2010479"/>
            <a:ext cx="2116183" cy="1348740"/>
          </a:xfrm>
          <a:prstGeom prst="rect">
            <a:avLst/>
          </a:prstGeom>
        </p:spPr>
      </p:pic>
      <p:pic>
        <p:nvPicPr>
          <p:cNvPr id="16" name="Picture 15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CE7CBAD2-5582-95E6-719A-22FF36F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4" t="-2583" r="32409" b="79446"/>
          <a:stretch>
            <a:fillRect/>
          </a:stretch>
        </p:blipFill>
        <p:spPr>
          <a:xfrm>
            <a:off x="2942383" y="2441280"/>
            <a:ext cx="2116183" cy="1348740"/>
          </a:xfrm>
          <a:prstGeom prst="rect">
            <a:avLst/>
          </a:prstGeom>
        </p:spPr>
      </p:pic>
      <p:pic>
        <p:nvPicPr>
          <p:cNvPr id="17" name="Picture 16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81433FE3-9106-8EF3-60B1-CDE56DD94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2" t="25124" r="27311" b="51739"/>
          <a:stretch>
            <a:fillRect/>
          </a:stretch>
        </p:blipFill>
        <p:spPr>
          <a:xfrm>
            <a:off x="5745690" y="4124442"/>
            <a:ext cx="2116183" cy="1348740"/>
          </a:xfrm>
          <a:prstGeom prst="rect">
            <a:avLst/>
          </a:prstGeom>
        </p:spPr>
      </p:pic>
      <p:pic>
        <p:nvPicPr>
          <p:cNvPr id="18" name="Picture 17" descr="A triangle shaped metal object&#10;&#10;AI-generated content may be incorrect.">
            <a:extLst>
              <a:ext uri="{FF2B5EF4-FFF2-40B4-BE49-F238E27FC236}">
                <a16:creationId xmlns:a16="http://schemas.microsoft.com/office/drawing/2014/main" id="{4033ABBA-95C2-E840-DD19-160921A89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4" t="14535" r="35696" b="39210"/>
          <a:stretch>
            <a:fillRect/>
          </a:stretch>
        </p:blipFill>
        <p:spPr>
          <a:xfrm>
            <a:off x="7647571" y="4194271"/>
            <a:ext cx="1028117" cy="7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EC5184-6302-025A-70B8-8273652911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Identifying Instruments</a:t>
            </a:r>
            <a:endParaRPr lang="en-A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DE011C-8DE6-7EB3-5133-D933671B325C}"/>
              </a:ext>
            </a:extLst>
          </p:cNvPr>
          <p:cNvGrpSpPr/>
          <p:nvPr/>
        </p:nvGrpSpPr>
        <p:grpSpPr>
          <a:xfrm rot="21429508">
            <a:off x="1251914" y="1394973"/>
            <a:ext cx="6797335" cy="4852165"/>
            <a:chOff x="3174311" y="2204448"/>
            <a:chExt cx="2795377" cy="21067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4DD548-2204-EBFD-CC66-525CE8596803}"/>
                </a:ext>
              </a:extLst>
            </p:cNvPr>
            <p:cNvSpPr/>
            <p:nvPr/>
          </p:nvSpPr>
          <p:spPr>
            <a:xfrm>
              <a:off x="3174311" y="2204448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571621-6042-17DD-E811-C97CD03F5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21"/>
            <a:stretch>
              <a:fillRect/>
            </a:stretch>
          </p:blipFill>
          <p:spPr>
            <a:xfrm>
              <a:off x="3232356" y="2292003"/>
              <a:ext cx="2679287" cy="1910978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72C7E9DA-4CE8-61D3-1E0A-5476FCB267D2}"/>
              </a:ext>
            </a:extLst>
          </p:cNvPr>
          <p:cNvSpPr/>
          <p:nvPr/>
        </p:nvSpPr>
        <p:spPr>
          <a:xfrm rot="21189717">
            <a:off x="1637280" y="2394603"/>
            <a:ext cx="3961415" cy="1379621"/>
          </a:xfrm>
          <a:prstGeom prst="ellipse">
            <a:avLst/>
          </a:prstGeom>
          <a:solidFill>
            <a:srgbClr val="FFFFCC">
              <a:alpha val="23922"/>
            </a:srgbClr>
          </a:solidFill>
          <a:ln>
            <a:solidFill>
              <a:srgbClr val="FFFFC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3E4A4A-ED9C-9C28-C45A-4C8B95485D36}"/>
              </a:ext>
            </a:extLst>
          </p:cNvPr>
          <p:cNvCxnSpPr>
            <a:cxnSpLocks/>
          </p:cNvCxnSpPr>
          <p:nvPr/>
        </p:nvCxnSpPr>
        <p:spPr>
          <a:xfrm flipH="1">
            <a:off x="2358189" y="2037347"/>
            <a:ext cx="144379" cy="10470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630FEC-B7B7-1B64-E14D-F9128B29B70E}"/>
              </a:ext>
            </a:extLst>
          </p:cNvPr>
          <p:cNvCxnSpPr>
            <a:cxnSpLocks/>
          </p:cNvCxnSpPr>
          <p:nvPr/>
        </p:nvCxnSpPr>
        <p:spPr>
          <a:xfrm flipH="1">
            <a:off x="3082971" y="2037347"/>
            <a:ext cx="144379" cy="10470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C90C98-3094-692B-19B4-A84DED736242}"/>
              </a:ext>
            </a:extLst>
          </p:cNvPr>
          <p:cNvCxnSpPr>
            <a:cxnSpLocks/>
          </p:cNvCxnSpPr>
          <p:nvPr/>
        </p:nvCxnSpPr>
        <p:spPr>
          <a:xfrm flipH="1">
            <a:off x="3638435" y="1760758"/>
            <a:ext cx="144379" cy="10470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0C968A-62B9-2221-747A-E1FFB44A8A85}"/>
              </a:ext>
            </a:extLst>
          </p:cNvPr>
          <p:cNvCxnSpPr>
            <a:cxnSpLocks/>
          </p:cNvCxnSpPr>
          <p:nvPr/>
        </p:nvCxnSpPr>
        <p:spPr>
          <a:xfrm flipH="1">
            <a:off x="4427621" y="1674691"/>
            <a:ext cx="144379" cy="10470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92FFC0-E266-5C53-4DDF-F911437C0BA7}"/>
              </a:ext>
            </a:extLst>
          </p:cNvPr>
          <p:cNvCxnSpPr>
            <a:cxnSpLocks/>
          </p:cNvCxnSpPr>
          <p:nvPr/>
        </p:nvCxnSpPr>
        <p:spPr>
          <a:xfrm flipH="1">
            <a:off x="4875168" y="1760758"/>
            <a:ext cx="144379" cy="10470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9D3169-5F1B-08C0-063B-85BE9723637F}"/>
              </a:ext>
            </a:extLst>
          </p:cNvPr>
          <p:cNvCxnSpPr>
            <a:cxnSpLocks/>
          </p:cNvCxnSpPr>
          <p:nvPr/>
        </p:nvCxnSpPr>
        <p:spPr>
          <a:xfrm flipH="1">
            <a:off x="5250525" y="1729129"/>
            <a:ext cx="144379" cy="10470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93C79E-C365-DC09-5380-1DF26DEDADB8}"/>
              </a:ext>
            </a:extLst>
          </p:cNvPr>
          <p:cNvGrpSpPr/>
          <p:nvPr/>
        </p:nvGrpSpPr>
        <p:grpSpPr>
          <a:xfrm rot="178247">
            <a:off x="978658" y="1437871"/>
            <a:ext cx="7029519" cy="4718833"/>
            <a:chOff x="3174311" y="2204448"/>
            <a:chExt cx="2795377" cy="210675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AFAC4A-AE48-A439-F700-FB1047780714}"/>
                </a:ext>
              </a:extLst>
            </p:cNvPr>
            <p:cNvSpPr/>
            <p:nvPr/>
          </p:nvSpPr>
          <p:spPr>
            <a:xfrm>
              <a:off x="3174311" y="2204448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4A6AF3B-5D60-EEE0-4F3D-972CEE77A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105" y="2264580"/>
              <a:ext cx="2651784" cy="1980000"/>
            </a:xfrm>
            <a:prstGeom prst="rect">
              <a:avLst/>
            </a:prstGeom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C5632B9-036B-74AE-0B8C-A3C908FDC6BC}"/>
              </a:ext>
            </a:extLst>
          </p:cNvPr>
          <p:cNvSpPr/>
          <p:nvPr/>
        </p:nvSpPr>
        <p:spPr>
          <a:xfrm rot="21189717">
            <a:off x="5547661" y="2674493"/>
            <a:ext cx="2418529" cy="2486242"/>
          </a:xfrm>
          <a:prstGeom prst="ellipse">
            <a:avLst/>
          </a:prstGeom>
          <a:solidFill>
            <a:srgbClr val="FFFFCC">
              <a:alpha val="23922"/>
            </a:srgbClr>
          </a:solidFill>
          <a:ln>
            <a:solidFill>
              <a:srgbClr val="FFFFC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9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477711" y="1321460"/>
            <a:ext cx="46233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 celebration is a special ______ used to </a:t>
            </a: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mark something important.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An example of a celebration is: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a birthday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a puppy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a trip to the zoo.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M____ is an important part of many  celebrations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 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37680" y="2109655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4747" y="2109655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88568" y="210965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song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450903" y="1315212"/>
            <a:ext cx="12003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event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3050474" y="4355860"/>
            <a:ext cx="83360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 err="1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usic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2560631" y="2026722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2541557" y="2007657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>
              <a:off x="2471204" y="3157285"/>
              <a:ext cx="332952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56822" y="3142894"/>
                <a:ext cx="360998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8DF3FB-8DAB-773D-A34B-2DFA851634C9}"/>
              </a:ext>
            </a:extLst>
          </p:cNvPr>
          <p:cNvSpPr txBox="1"/>
          <p:nvPr/>
        </p:nvSpPr>
        <p:spPr>
          <a:xfrm rot="21419128">
            <a:off x="2374071" y="78777"/>
            <a:ext cx="237120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What We Learnt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1064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AD204-729D-E3D1-F03D-728E82A18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26E8B6-AFFC-9414-9EDB-6868B91216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Identifying Instruments</a:t>
            </a:r>
            <a:endParaRPr lang="en-AU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9A63CF-0C26-03E3-88DF-32B9607E8B7D}"/>
              </a:ext>
            </a:extLst>
          </p:cNvPr>
          <p:cNvGrpSpPr/>
          <p:nvPr/>
        </p:nvGrpSpPr>
        <p:grpSpPr>
          <a:xfrm>
            <a:off x="1185873" y="1347385"/>
            <a:ext cx="6772254" cy="4749176"/>
            <a:chOff x="3198168" y="4361639"/>
            <a:chExt cx="2795377" cy="21067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AF0063-DFCB-2FE2-4A4C-76E246BFBF01}"/>
                </a:ext>
              </a:extLst>
            </p:cNvPr>
            <p:cNvSpPr/>
            <p:nvPr/>
          </p:nvSpPr>
          <p:spPr>
            <a:xfrm>
              <a:off x="3198168" y="4361639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D8D797-99BD-8544-6E59-09124CE43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9963" y="4437952"/>
              <a:ext cx="2651786" cy="1980000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C2D1443-9885-4D2D-4585-A0795A25AB16}"/>
              </a:ext>
            </a:extLst>
          </p:cNvPr>
          <p:cNvSpPr/>
          <p:nvPr/>
        </p:nvSpPr>
        <p:spPr>
          <a:xfrm>
            <a:off x="2632776" y="2394603"/>
            <a:ext cx="3961415" cy="1379621"/>
          </a:xfrm>
          <a:prstGeom prst="ellipse">
            <a:avLst/>
          </a:prstGeom>
          <a:solidFill>
            <a:srgbClr val="FFFFCC">
              <a:alpha val="23922"/>
            </a:srgbClr>
          </a:solidFill>
          <a:ln>
            <a:solidFill>
              <a:srgbClr val="FFFFC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40CC32-754F-5175-7889-E223AFA3E6E0}"/>
              </a:ext>
            </a:extLst>
          </p:cNvPr>
          <p:cNvCxnSpPr>
            <a:cxnSpLocks/>
          </p:cNvCxnSpPr>
          <p:nvPr/>
        </p:nvCxnSpPr>
        <p:spPr>
          <a:xfrm flipH="1">
            <a:off x="3360379" y="1871070"/>
            <a:ext cx="144379" cy="10470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5E47A3C-AD14-3253-D52F-EE4CA6B7065E}"/>
              </a:ext>
            </a:extLst>
          </p:cNvPr>
          <p:cNvCxnSpPr>
            <a:cxnSpLocks/>
          </p:cNvCxnSpPr>
          <p:nvPr/>
        </p:nvCxnSpPr>
        <p:spPr>
          <a:xfrm flipH="1">
            <a:off x="5473245" y="1785055"/>
            <a:ext cx="144379" cy="10470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2BF097-93CE-13E9-C669-DC43C5E1B617}"/>
              </a:ext>
            </a:extLst>
          </p:cNvPr>
          <p:cNvCxnSpPr>
            <a:cxnSpLocks/>
          </p:cNvCxnSpPr>
          <p:nvPr/>
        </p:nvCxnSpPr>
        <p:spPr>
          <a:xfrm flipH="1">
            <a:off x="6400923" y="1666532"/>
            <a:ext cx="609362" cy="72807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E769F8-053E-A2AF-3E69-1EA0A2699551}"/>
              </a:ext>
            </a:extLst>
          </p:cNvPr>
          <p:cNvCxnSpPr>
            <a:cxnSpLocks/>
          </p:cNvCxnSpPr>
          <p:nvPr/>
        </p:nvCxnSpPr>
        <p:spPr>
          <a:xfrm>
            <a:off x="4283246" y="2030567"/>
            <a:ext cx="0" cy="123035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83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DB989-0AFF-4CD1-6883-55EF80F28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"/>
          <a:stretch>
            <a:fillRect/>
          </a:stretch>
        </p:blipFill>
        <p:spPr>
          <a:xfrm>
            <a:off x="-571500" y="0"/>
            <a:ext cx="97155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2E18E6-3F33-0314-2A07-82D881614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723" y="1113207"/>
            <a:ext cx="3931920" cy="2315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8776EE-51D2-A03C-8C03-EBB7239AD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669" y="1113207"/>
            <a:ext cx="4126028" cy="3158542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55E8FAFF-0978-D5BE-40B2-E4FF4AD1707A}"/>
              </a:ext>
            </a:extLst>
          </p:cNvPr>
          <p:cNvSpPr/>
          <p:nvPr/>
        </p:nvSpPr>
        <p:spPr>
          <a:xfrm>
            <a:off x="4177145" y="-1382866"/>
            <a:ext cx="8176144" cy="12064720"/>
          </a:xfrm>
          <a:custGeom>
            <a:avLst/>
            <a:gdLst/>
            <a:ahLst/>
            <a:cxnLst/>
            <a:rect l="l" t="t" r="r" b="b"/>
            <a:pathLst>
              <a:path w="6380331" h="9576482">
                <a:moveTo>
                  <a:pt x="0" y="0"/>
                </a:moveTo>
                <a:lnTo>
                  <a:pt x="6380331" y="0"/>
                </a:lnTo>
                <a:lnTo>
                  <a:pt x="6380331" y="9576482"/>
                </a:lnTo>
                <a:lnTo>
                  <a:pt x="0" y="95764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8136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27">
            <a:extLst>
              <a:ext uri="{FF2B5EF4-FFF2-40B4-BE49-F238E27FC236}">
                <a16:creationId xmlns:a16="http://schemas.microsoft.com/office/drawing/2014/main" id="{0C308DCD-E63A-5728-6C89-A57B9A3EA482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BBE9F-BD37-778E-6613-28639F3A1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85" y="117802"/>
            <a:ext cx="2931092" cy="685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2AE1F5-4C79-D16F-EEAB-67CB8AD8C7EF}"/>
              </a:ext>
            </a:extLst>
          </p:cNvPr>
          <p:cNvSpPr txBox="1"/>
          <p:nvPr/>
        </p:nvSpPr>
        <p:spPr>
          <a:xfrm>
            <a:off x="4577072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1688" i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The Dreaming</a:t>
            </a:r>
            <a:endParaRPr lang="en-GB" sz="1688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44109D87-E2F6-7623-142F-B5C697DE4CB6}"/>
              </a:ext>
            </a:extLst>
          </p:cNvPr>
          <p:cNvSpPr/>
          <p:nvPr/>
        </p:nvSpPr>
        <p:spPr>
          <a:xfrm>
            <a:off x="3158070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429D3742-F48D-2BA6-40C8-79DF7736EB3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BA9620-2EFF-5086-73BD-E4D7E80C0D40}"/>
              </a:ext>
            </a:extLst>
          </p:cNvPr>
          <p:cNvSpPr txBox="1"/>
          <p:nvPr/>
        </p:nvSpPr>
        <p:spPr>
          <a:xfrm>
            <a:off x="3214687" y="306424"/>
            <a:ext cx="3650062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SG" sz="1875" i="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Celebration dances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711C878-6C19-72D5-6406-C2CA9D7C6C71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BBA17C0-CE32-7A27-0C1B-F5E4458B6214}"/>
              </a:ext>
            </a:extLst>
          </p:cNvPr>
          <p:cNvSpPr txBox="1"/>
          <p:nvPr/>
        </p:nvSpPr>
        <p:spPr>
          <a:xfrm>
            <a:off x="285751" y="1643061"/>
            <a:ext cx="7375651" cy="5174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2800" b="1" i="0" dirty="0">
                <a:solidFill>
                  <a:srgbClr val="4F81BD"/>
                </a:solidFill>
                <a:latin typeface="Calibri"/>
                <a:ea typeface="Calibri"/>
                <a:cs typeface="Calibri"/>
              </a:rPr>
              <a:t>Indigenous Tribal Round Dance</a:t>
            </a:r>
            <a:endParaRPr lang="en-US" sz="2800" b="1" i="0" dirty="0">
              <a:solidFill>
                <a:srgbClr val="4F81B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D8E32-6468-7D51-D6E6-A68A4062E083}"/>
              </a:ext>
            </a:extLst>
          </p:cNvPr>
          <p:cNvSpPr txBox="1"/>
          <p:nvPr/>
        </p:nvSpPr>
        <p:spPr>
          <a:xfrm>
            <a:off x="285753" y="2201313"/>
            <a:ext cx="6003536" cy="1194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traditional ‘friendship dance’ that shows unity and connection. It involves moving in a circle, often in a clockwise direction. </a:t>
            </a:r>
            <a:endParaRPr lang="en-GB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366D2-87D8-41B6-FA17-DE94CB1A8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b="73"/>
          <a:stretch/>
        </p:blipFill>
        <p:spPr>
          <a:xfrm>
            <a:off x="6458348" y="1645481"/>
            <a:ext cx="2249575" cy="1499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0596E4-81C3-CFA7-B1A0-748402C898C9}"/>
              </a:ext>
            </a:extLst>
          </p:cNvPr>
          <p:cNvSpPr txBox="1"/>
          <p:nvPr/>
        </p:nvSpPr>
        <p:spPr>
          <a:xfrm>
            <a:off x="285751" y="4318235"/>
            <a:ext cx="6922646" cy="5174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0" dirty="0">
                <a:solidFill>
                  <a:srgbClr val="4E81BD"/>
                </a:solidFill>
                <a:latin typeface="Calibri"/>
                <a:ea typeface="Calibri"/>
                <a:cs typeface="Calibri"/>
              </a:rPr>
              <a:t>Jewish Horah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B11740-9B38-96D4-5DB9-B984510F9A43}"/>
              </a:ext>
            </a:extLst>
          </p:cNvPr>
          <p:cNvSpPr txBox="1"/>
          <p:nvPr/>
        </p:nvSpPr>
        <p:spPr>
          <a:xfrm>
            <a:off x="285752" y="4808755"/>
            <a:ext cx="5761424" cy="1194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i="0" dirty="0" err="1">
                <a:solidFill>
                  <a:prstClr val="black"/>
                </a:solidFill>
                <a:latin typeface="Calibri"/>
              </a:rPr>
              <a:t>horah</a:t>
            </a:r>
            <a:r>
              <a:rPr lang="en-US" i="0" dirty="0">
                <a:solidFill>
                  <a:prstClr val="black"/>
                </a:solidFill>
                <a:latin typeface="Calibri"/>
              </a:rPr>
              <a:t> is a traditional dance performed at Jewish weddings. Guests circle up and dance around while holding hands. </a:t>
            </a:r>
            <a:endParaRPr lang="en-GB" i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DB8963-4138-98A2-4C0E-C0EDA5551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r="9088"/>
          <a:stretch/>
        </p:blipFill>
        <p:spPr>
          <a:xfrm>
            <a:off x="6448887" y="4208878"/>
            <a:ext cx="2249575" cy="14995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224A778-CC28-5725-F7CE-85411079CCB1}"/>
              </a:ext>
            </a:extLst>
          </p:cNvPr>
          <p:cNvGrpSpPr/>
          <p:nvPr/>
        </p:nvGrpSpPr>
        <p:grpSpPr>
          <a:xfrm>
            <a:off x="4628787" y="779465"/>
            <a:ext cx="794787" cy="294376"/>
            <a:chOff x="2792339" y="1817924"/>
            <a:chExt cx="847773" cy="313998"/>
          </a:xfrm>
        </p:grpSpPr>
        <p:pic>
          <p:nvPicPr>
            <p:cNvPr id="15" name="Graphic 14" descr="Image with solid fill">
              <a:extLst>
                <a:ext uri="{FF2B5EF4-FFF2-40B4-BE49-F238E27FC236}">
                  <a16:creationId xmlns:a16="http://schemas.microsoft.com/office/drawing/2014/main" id="{2C71A490-BDB6-FFD4-FAAF-CA14A5165A02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E1F94A-B888-B561-EC4D-DCB81970E86D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Images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477422-2ADD-92FE-A79B-38625A8E51AF}"/>
              </a:ext>
            </a:extLst>
          </p:cNvPr>
          <p:cNvGrpSpPr/>
          <p:nvPr/>
        </p:nvGrpSpPr>
        <p:grpSpPr>
          <a:xfrm>
            <a:off x="5867561" y="766498"/>
            <a:ext cx="699011" cy="294376"/>
            <a:chOff x="4850660" y="1827241"/>
            <a:chExt cx="745612" cy="313998"/>
          </a:xfrm>
        </p:grpSpPr>
        <p:pic>
          <p:nvPicPr>
            <p:cNvPr id="20" name="Graphic 19" descr="Newspaper with solid fill">
              <a:extLst>
                <a:ext uri="{FF2B5EF4-FFF2-40B4-BE49-F238E27FC236}">
                  <a16:creationId xmlns:a16="http://schemas.microsoft.com/office/drawing/2014/main" id="{BBAACDF5-43ED-43EA-2082-B05A2C98C30C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E7340C-2C24-107E-EF45-C8811E8354A6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News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25FE27-CE98-70DD-0510-85B33E81C907}"/>
              </a:ext>
            </a:extLst>
          </p:cNvPr>
          <p:cNvGrpSpPr/>
          <p:nvPr/>
        </p:nvGrpSpPr>
        <p:grpSpPr>
          <a:xfrm>
            <a:off x="6988469" y="757956"/>
            <a:ext cx="863980" cy="294376"/>
            <a:chOff x="5897496" y="1827241"/>
            <a:chExt cx="921579" cy="313999"/>
          </a:xfrm>
        </p:grpSpPr>
        <p:pic>
          <p:nvPicPr>
            <p:cNvPr id="32" name="Graphic 31" descr="Video camera with solid fill">
              <a:extLst>
                <a:ext uri="{FF2B5EF4-FFF2-40B4-BE49-F238E27FC236}">
                  <a16:creationId xmlns:a16="http://schemas.microsoft.com/office/drawing/2014/main" id="{D797325E-DF0D-C38A-CF1F-4E539788CF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DF0703-4AE5-2011-AEE1-076AC17F217D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Videos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9BEA289-C715-A2E0-D0B4-21AA6CACF42E}"/>
              </a:ext>
            </a:extLst>
          </p:cNvPr>
          <p:cNvGrpSpPr/>
          <p:nvPr/>
        </p:nvGrpSpPr>
        <p:grpSpPr>
          <a:xfrm>
            <a:off x="8089229" y="768171"/>
            <a:ext cx="906220" cy="294376"/>
            <a:chOff x="7125220" y="1849429"/>
            <a:chExt cx="966635" cy="3139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DED7C47-F60A-1E13-117C-FC9453E347B6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More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B97E9D3-CAC6-DA08-9DF9-1A872A994B13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26C94C8-2FE7-0169-373C-371A99B4867D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B1E4F68-5F77-2063-BF13-F59B11F3E9FD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4B9FF69-C047-D9BB-68D6-A8892E92C2C5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E3E3F4F-6BAE-B886-5731-C8CD6BD0085C}"/>
              </a:ext>
            </a:extLst>
          </p:cNvPr>
          <p:cNvGrpSpPr/>
          <p:nvPr/>
        </p:nvGrpSpPr>
        <p:grpSpPr>
          <a:xfrm>
            <a:off x="3490595" y="782536"/>
            <a:ext cx="504229" cy="311716"/>
            <a:chOff x="4686329" y="1039103"/>
            <a:chExt cx="537844" cy="3324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A84E66-5F77-B59B-FF1E-43FFE542279D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60" name="Graphic 59" descr="Magnifying glass with solid fill">
                <a:extLst>
                  <a:ext uri="{FF2B5EF4-FFF2-40B4-BE49-F238E27FC236}">
                    <a16:creationId xmlns:a16="http://schemas.microsoft.com/office/drawing/2014/main" id="{C993F0F7-655F-782B-6FC1-38EED43F9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1AEED4A-241E-743A-3B58-EF0B9553E9B7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G" sz="1313" i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All</a:t>
                </a:r>
              </a:p>
            </p:txBody>
          </p:sp>
        </p:grpSp>
        <p:sp>
          <p:nvSpPr>
            <p:cNvPr id="59" name="Rectangle: Rounded Corners 14">
              <a:extLst>
                <a:ext uri="{FF2B5EF4-FFF2-40B4-BE49-F238E27FC236}">
                  <a16:creationId xmlns:a16="http://schemas.microsoft.com/office/drawing/2014/main" id="{43C37DE0-2718-BC2D-0223-1DE110D4C0F4}"/>
                </a:ext>
              </a:extLst>
            </p:cNvPr>
            <p:cNvSpPr/>
            <p:nvPr/>
          </p:nvSpPr>
          <p:spPr>
            <a:xfrm>
              <a:off x="4734071" y="1325881"/>
              <a:ext cx="460229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endParaRPr lang="en-SG" sz="1688" i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761557-9D54-1667-D081-F7803A07B9B1}"/>
              </a:ext>
            </a:extLst>
          </p:cNvPr>
          <p:cNvCxnSpPr/>
          <p:nvPr/>
        </p:nvCxnSpPr>
        <p:spPr>
          <a:xfrm>
            <a:off x="362622" y="2119459"/>
            <a:ext cx="4572000" cy="0"/>
          </a:xfrm>
          <a:prstGeom prst="line">
            <a:avLst/>
          </a:prstGeom>
          <a:ln w="28575">
            <a:solidFill>
              <a:srgbClr val="4E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86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76A0D-F428-9174-BEC5-A38D89E16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27">
            <a:extLst>
              <a:ext uri="{FF2B5EF4-FFF2-40B4-BE49-F238E27FC236}">
                <a16:creationId xmlns:a16="http://schemas.microsoft.com/office/drawing/2014/main" id="{744476D6-AC34-3693-4FA4-1A21545DB09C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649C87-D34C-7A6E-3047-BFA862BE09A5}"/>
              </a:ext>
            </a:extLst>
          </p:cNvPr>
          <p:cNvSpPr txBox="1"/>
          <p:nvPr/>
        </p:nvSpPr>
        <p:spPr>
          <a:xfrm>
            <a:off x="4577072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1688" i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The Dreaming</a:t>
            </a:r>
            <a:endParaRPr lang="en-GB" sz="1688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1AA2EBA2-9B36-8027-6659-28C298603E3D}"/>
              </a:ext>
            </a:extLst>
          </p:cNvPr>
          <p:cNvSpPr/>
          <p:nvPr/>
        </p:nvSpPr>
        <p:spPr>
          <a:xfrm>
            <a:off x="3158070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48E25F86-B59F-0374-7F80-B010976A0077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C1D1E2-E069-BEE7-A102-A7EAB72C9634}"/>
              </a:ext>
            </a:extLst>
          </p:cNvPr>
          <p:cNvSpPr txBox="1"/>
          <p:nvPr/>
        </p:nvSpPr>
        <p:spPr>
          <a:xfrm>
            <a:off x="3214687" y="306424"/>
            <a:ext cx="3650062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SG" sz="1875" i="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Round dance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1AA8A33-DDD8-6028-6E3B-8A2FF1F61D51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925021-DAB9-B2D6-A5D8-DD11F9340988}"/>
              </a:ext>
            </a:extLst>
          </p:cNvPr>
          <p:cNvGrpSpPr/>
          <p:nvPr/>
        </p:nvGrpSpPr>
        <p:grpSpPr>
          <a:xfrm>
            <a:off x="4628787" y="779465"/>
            <a:ext cx="794787" cy="294376"/>
            <a:chOff x="2792339" y="1817924"/>
            <a:chExt cx="847773" cy="313998"/>
          </a:xfrm>
        </p:grpSpPr>
        <p:pic>
          <p:nvPicPr>
            <p:cNvPr id="15" name="Graphic 14" descr="Image with solid fill">
              <a:extLst>
                <a:ext uri="{FF2B5EF4-FFF2-40B4-BE49-F238E27FC236}">
                  <a16:creationId xmlns:a16="http://schemas.microsoft.com/office/drawing/2014/main" id="{F42E3744-6B9E-E4D8-3602-31B20EDBF33E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3F558B-158E-F517-4054-33DFD032867D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Images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23B5CD-3C60-F30F-0206-ED011909BA13}"/>
              </a:ext>
            </a:extLst>
          </p:cNvPr>
          <p:cNvGrpSpPr/>
          <p:nvPr/>
        </p:nvGrpSpPr>
        <p:grpSpPr>
          <a:xfrm>
            <a:off x="5867561" y="766498"/>
            <a:ext cx="699011" cy="294376"/>
            <a:chOff x="4850660" y="1827241"/>
            <a:chExt cx="745612" cy="313998"/>
          </a:xfrm>
        </p:grpSpPr>
        <p:pic>
          <p:nvPicPr>
            <p:cNvPr id="20" name="Graphic 19" descr="Newspaper with solid fill">
              <a:extLst>
                <a:ext uri="{FF2B5EF4-FFF2-40B4-BE49-F238E27FC236}">
                  <a16:creationId xmlns:a16="http://schemas.microsoft.com/office/drawing/2014/main" id="{703AC28C-CE2D-1069-4FF7-AF74AC354EC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10F735-1477-6E42-082F-CD16FDBF2797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News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385B1F-E321-0EEA-7862-BCFA481B5B5C}"/>
              </a:ext>
            </a:extLst>
          </p:cNvPr>
          <p:cNvGrpSpPr/>
          <p:nvPr/>
        </p:nvGrpSpPr>
        <p:grpSpPr>
          <a:xfrm>
            <a:off x="6988469" y="757956"/>
            <a:ext cx="863980" cy="294376"/>
            <a:chOff x="5897496" y="1827241"/>
            <a:chExt cx="921579" cy="313999"/>
          </a:xfrm>
        </p:grpSpPr>
        <p:pic>
          <p:nvPicPr>
            <p:cNvPr id="32" name="Graphic 31" descr="Video camera with solid fill">
              <a:extLst>
                <a:ext uri="{FF2B5EF4-FFF2-40B4-BE49-F238E27FC236}">
                  <a16:creationId xmlns:a16="http://schemas.microsoft.com/office/drawing/2014/main" id="{C71766AE-5700-21B8-EF5C-9F71372269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8570E7-59C3-FD80-F568-401170390E8A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Videos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7E8E0C4-BAFE-3BCA-AF9B-7843117AAB8C}"/>
              </a:ext>
            </a:extLst>
          </p:cNvPr>
          <p:cNvGrpSpPr/>
          <p:nvPr/>
        </p:nvGrpSpPr>
        <p:grpSpPr>
          <a:xfrm>
            <a:off x="8089229" y="768171"/>
            <a:ext cx="906220" cy="294376"/>
            <a:chOff x="7125220" y="1849429"/>
            <a:chExt cx="966635" cy="3139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08E371-8F4B-90BB-63BF-B3337A18A236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More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164D341-21E7-8B58-F67C-3573F95C48A1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DDE526C-A5FD-1A0B-BAB0-E26E30DE4D15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1757103-4194-F498-2B56-20E4C97FC08A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6B2AE4A-685D-3AE1-4B8A-A8703E0ACD8D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6CE08F-EF19-0957-F31D-AA10ECF3B7E3}"/>
              </a:ext>
            </a:extLst>
          </p:cNvPr>
          <p:cNvGrpSpPr/>
          <p:nvPr/>
        </p:nvGrpSpPr>
        <p:grpSpPr>
          <a:xfrm>
            <a:off x="3490595" y="782536"/>
            <a:ext cx="504229" cy="311716"/>
            <a:chOff x="4686329" y="1039103"/>
            <a:chExt cx="537844" cy="3324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245D840-D6EB-A245-E098-87AF37245969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60" name="Graphic 59" descr="Magnifying glass with solid fill">
                <a:extLst>
                  <a:ext uri="{FF2B5EF4-FFF2-40B4-BE49-F238E27FC236}">
                    <a16:creationId xmlns:a16="http://schemas.microsoft.com/office/drawing/2014/main" id="{D63A6DB4-D380-0D4E-3058-E6D72590F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A473287-3409-D3AE-35F3-E4EF34DB5445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G" sz="1313" i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All</a:t>
                </a:r>
              </a:p>
            </p:txBody>
          </p:sp>
        </p:grpSp>
        <p:sp>
          <p:nvSpPr>
            <p:cNvPr id="59" name="Rectangle: Rounded Corners 14">
              <a:extLst>
                <a:ext uri="{FF2B5EF4-FFF2-40B4-BE49-F238E27FC236}">
                  <a16:creationId xmlns:a16="http://schemas.microsoft.com/office/drawing/2014/main" id="{AA902DAA-02FF-7306-24AF-6BF960FD9D63}"/>
                </a:ext>
              </a:extLst>
            </p:cNvPr>
            <p:cNvSpPr/>
            <p:nvPr/>
          </p:nvSpPr>
          <p:spPr>
            <a:xfrm>
              <a:off x="4734071" y="1325881"/>
              <a:ext cx="460229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endParaRPr lang="en-SG" sz="1688" i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" name="Online Media 1" title="Round Dance - 2025 Gathering of Nations Pow Wow">
            <a:hlinkClick r:id="" action="ppaction://media"/>
            <a:extLst>
              <a:ext uri="{FF2B5EF4-FFF2-40B4-BE49-F238E27FC236}">
                <a16:creationId xmlns:a16="http://schemas.microsoft.com/office/drawing/2014/main" id="{69F2A2C2-DE25-DCDF-0CDE-C0089C1009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51545" y="1473064"/>
            <a:ext cx="8155756" cy="46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E822-8B0B-5BDA-9B5D-C5EDD30EE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27">
            <a:extLst>
              <a:ext uri="{FF2B5EF4-FFF2-40B4-BE49-F238E27FC236}">
                <a16:creationId xmlns:a16="http://schemas.microsoft.com/office/drawing/2014/main" id="{BC390019-128E-3B8B-35EF-210DAEBDC79E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D5A3E6-14A7-3492-19D0-AC9C7D21A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85" y="117802"/>
            <a:ext cx="2931092" cy="685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96E3193-3BF4-D887-6595-535DA374A3A6}"/>
              </a:ext>
            </a:extLst>
          </p:cNvPr>
          <p:cNvSpPr txBox="1"/>
          <p:nvPr/>
        </p:nvSpPr>
        <p:spPr>
          <a:xfrm>
            <a:off x="4577072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1688" i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The Dreaming</a:t>
            </a:r>
            <a:endParaRPr lang="en-GB" sz="1688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137D1D6D-E972-FFF6-D4F4-BC63D20925C4}"/>
              </a:ext>
            </a:extLst>
          </p:cNvPr>
          <p:cNvSpPr/>
          <p:nvPr/>
        </p:nvSpPr>
        <p:spPr>
          <a:xfrm>
            <a:off x="3158070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90FB4795-32CD-D546-5F36-2C438D5351B5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FD74AED-F7F6-C545-FFCC-A5FAE88CCD37}"/>
              </a:ext>
            </a:extLst>
          </p:cNvPr>
          <p:cNvSpPr txBox="1"/>
          <p:nvPr/>
        </p:nvSpPr>
        <p:spPr>
          <a:xfrm>
            <a:off x="3214687" y="306424"/>
            <a:ext cx="3650062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SG" sz="1875" i="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Birthday songs around the world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DD14081-C399-9711-A882-AFBC80B44579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BF8A798-865B-A45B-C328-8693246ABA8A}"/>
              </a:ext>
            </a:extLst>
          </p:cNvPr>
          <p:cNvSpPr txBox="1"/>
          <p:nvPr/>
        </p:nvSpPr>
        <p:spPr>
          <a:xfrm>
            <a:off x="285751" y="1643061"/>
            <a:ext cx="7375651" cy="5174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2800" b="1" i="0" dirty="0">
                <a:solidFill>
                  <a:srgbClr val="4F81BD"/>
                </a:solidFill>
                <a:latin typeface="Calibri"/>
                <a:ea typeface="Calibri"/>
                <a:cs typeface="Calibri"/>
              </a:rPr>
              <a:t>Indigenous Tribal Round Dance</a:t>
            </a:r>
            <a:endParaRPr lang="en-US" sz="2800" b="1" i="0" dirty="0">
              <a:solidFill>
                <a:srgbClr val="4F81B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A96066-A1C4-608D-BF71-DFFD7E56CC43}"/>
              </a:ext>
            </a:extLst>
          </p:cNvPr>
          <p:cNvSpPr txBox="1"/>
          <p:nvPr/>
        </p:nvSpPr>
        <p:spPr>
          <a:xfrm>
            <a:off x="285753" y="2201313"/>
            <a:ext cx="6003536" cy="1194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traditional ‘friendship dance’ that shows unity and connection. It involves moving in a circle, often in a clockwise direction. </a:t>
            </a:r>
            <a:endParaRPr lang="en-GB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C2F74-6F44-5AA8-3075-16C4E4A48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b="73"/>
          <a:stretch/>
        </p:blipFill>
        <p:spPr>
          <a:xfrm>
            <a:off x="6458348" y="1645481"/>
            <a:ext cx="2249575" cy="1499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DF4B4-9E67-35C6-84D8-3C5E4A31E6A5}"/>
              </a:ext>
            </a:extLst>
          </p:cNvPr>
          <p:cNvSpPr txBox="1"/>
          <p:nvPr/>
        </p:nvSpPr>
        <p:spPr>
          <a:xfrm>
            <a:off x="285751" y="4318235"/>
            <a:ext cx="6922646" cy="5174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0" dirty="0">
                <a:solidFill>
                  <a:srgbClr val="4E81BD"/>
                </a:solidFill>
                <a:latin typeface="Calibri"/>
                <a:ea typeface="Calibri"/>
                <a:cs typeface="Calibri"/>
              </a:rPr>
              <a:t>Jewish Horah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A7F76-4FDB-22B1-B72C-823B17F2B3E3}"/>
              </a:ext>
            </a:extLst>
          </p:cNvPr>
          <p:cNvSpPr txBox="1"/>
          <p:nvPr/>
        </p:nvSpPr>
        <p:spPr>
          <a:xfrm>
            <a:off x="285752" y="4808755"/>
            <a:ext cx="5761424" cy="1194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i="0" dirty="0" err="1">
                <a:solidFill>
                  <a:prstClr val="black"/>
                </a:solidFill>
                <a:latin typeface="Calibri"/>
              </a:rPr>
              <a:t>horah</a:t>
            </a:r>
            <a:r>
              <a:rPr lang="en-US" i="0" dirty="0">
                <a:solidFill>
                  <a:prstClr val="black"/>
                </a:solidFill>
                <a:latin typeface="Calibri"/>
              </a:rPr>
              <a:t> is a traditional dance performed at Jewish weddings. Guests circle up and dance around while holding hands. </a:t>
            </a:r>
            <a:endParaRPr lang="en-GB" i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15140-569D-88B3-F0D9-2896C8092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r="9088"/>
          <a:stretch/>
        </p:blipFill>
        <p:spPr>
          <a:xfrm>
            <a:off x="6448887" y="4208878"/>
            <a:ext cx="2249575" cy="14995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493A9C8-7E8C-EB74-AD34-41D9E269DF7B}"/>
              </a:ext>
            </a:extLst>
          </p:cNvPr>
          <p:cNvGrpSpPr/>
          <p:nvPr/>
        </p:nvGrpSpPr>
        <p:grpSpPr>
          <a:xfrm>
            <a:off x="4628787" y="779465"/>
            <a:ext cx="794787" cy="294376"/>
            <a:chOff x="2792339" y="1817924"/>
            <a:chExt cx="847773" cy="313998"/>
          </a:xfrm>
        </p:grpSpPr>
        <p:pic>
          <p:nvPicPr>
            <p:cNvPr id="15" name="Graphic 14" descr="Image with solid fill">
              <a:extLst>
                <a:ext uri="{FF2B5EF4-FFF2-40B4-BE49-F238E27FC236}">
                  <a16:creationId xmlns:a16="http://schemas.microsoft.com/office/drawing/2014/main" id="{F1D3841A-FD22-555E-9903-BD91E5A28B30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192BC6-7F04-9864-0BCF-9FCFC61EB9C9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Images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21C99F-55D1-B0E6-06E9-CE2336140976}"/>
              </a:ext>
            </a:extLst>
          </p:cNvPr>
          <p:cNvGrpSpPr/>
          <p:nvPr/>
        </p:nvGrpSpPr>
        <p:grpSpPr>
          <a:xfrm>
            <a:off x="5867561" y="766498"/>
            <a:ext cx="699011" cy="294376"/>
            <a:chOff x="4850660" y="1827241"/>
            <a:chExt cx="745612" cy="313998"/>
          </a:xfrm>
        </p:grpSpPr>
        <p:pic>
          <p:nvPicPr>
            <p:cNvPr id="20" name="Graphic 19" descr="Newspaper with solid fill">
              <a:extLst>
                <a:ext uri="{FF2B5EF4-FFF2-40B4-BE49-F238E27FC236}">
                  <a16:creationId xmlns:a16="http://schemas.microsoft.com/office/drawing/2014/main" id="{521A25B4-2C4C-11A0-A455-A9A49EA7E183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90415B-5B0A-970A-188E-2528625EDF21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News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2C8CFD6-3CAB-581C-9298-4AACBA0E08A7}"/>
              </a:ext>
            </a:extLst>
          </p:cNvPr>
          <p:cNvGrpSpPr/>
          <p:nvPr/>
        </p:nvGrpSpPr>
        <p:grpSpPr>
          <a:xfrm>
            <a:off x="6988469" y="757956"/>
            <a:ext cx="863980" cy="294376"/>
            <a:chOff x="5897496" y="1827241"/>
            <a:chExt cx="921579" cy="313999"/>
          </a:xfrm>
        </p:grpSpPr>
        <p:pic>
          <p:nvPicPr>
            <p:cNvPr id="32" name="Graphic 31" descr="Video camera with solid fill">
              <a:extLst>
                <a:ext uri="{FF2B5EF4-FFF2-40B4-BE49-F238E27FC236}">
                  <a16:creationId xmlns:a16="http://schemas.microsoft.com/office/drawing/2014/main" id="{7577CA43-B276-A41D-C376-60840F5BAB5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9E390F-7B3C-9849-F29E-5749E120C2D6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Videos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68BA908-B69D-E038-8589-6C349F8992C8}"/>
              </a:ext>
            </a:extLst>
          </p:cNvPr>
          <p:cNvGrpSpPr/>
          <p:nvPr/>
        </p:nvGrpSpPr>
        <p:grpSpPr>
          <a:xfrm>
            <a:off x="8089229" y="768171"/>
            <a:ext cx="906220" cy="294376"/>
            <a:chOff x="7125220" y="1849429"/>
            <a:chExt cx="966635" cy="3139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309A76-4E7F-675C-771B-9BD96F2AE638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More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126C97E-F947-21F0-1B1B-77A72FC91E99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9A05644-A6A3-4370-ACF1-5C28A3E79110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C3469AA-855E-6998-8831-5C5072AFD272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20F3A12-18FE-2E6F-F0B7-729164425D3A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D59BD3-D1B5-8885-482F-9AAA253C93C2}"/>
              </a:ext>
            </a:extLst>
          </p:cNvPr>
          <p:cNvGrpSpPr/>
          <p:nvPr/>
        </p:nvGrpSpPr>
        <p:grpSpPr>
          <a:xfrm>
            <a:off x="3490595" y="782536"/>
            <a:ext cx="504229" cy="311716"/>
            <a:chOff x="4686329" y="1039103"/>
            <a:chExt cx="537844" cy="3324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BE43233-33CB-BE4C-02AE-281AE33194C8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60" name="Graphic 59" descr="Magnifying glass with solid fill">
                <a:extLst>
                  <a:ext uri="{FF2B5EF4-FFF2-40B4-BE49-F238E27FC236}">
                    <a16:creationId xmlns:a16="http://schemas.microsoft.com/office/drawing/2014/main" id="{C333F35E-8402-D9B0-CF88-5CD8D7F77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E94C07-DC7B-F6D5-744C-3EB4FCBD16E6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G" sz="1313" i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All</a:t>
                </a:r>
              </a:p>
            </p:txBody>
          </p:sp>
        </p:grpSp>
        <p:sp>
          <p:nvSpPr>
            <p:cNvPr id="59" name="Rectangle: Rounded Corners 14">
              <a:extLst>
                <a:ext uri="{FF2B5EF4-FFF2-40B4-BE49-F238E27FC236}">
                  <a16:creationId xmlns:a16="http://schemas.microsoft.com/office/drawing/2014/main" id="{32335869-F26E-2336-C75C-CF6CE19B5761}"/>
                </a:ext>
              </a:extLst>
            </p:cNvPr>
            <p:cNvSpPr/>
            <p:nvPr/>
          </p:nvSpPr>
          <p:spPr>
            <a:xfrm>
              <a:off x="4734071" y="1325881"/>
              <a:ext cx="460229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endParaRPr lang="en-SG" sz="1688" i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7795D-C4A1-F463-8F2A-7194E8FBB032}"/>
              </a:ext>
            </a:extLst>
          </p:cNvPr>
          <p:cNvCxnSpPr/>
          <p:nvPr/>
        </p:nvCxnSpPr>
        <p:spPr>
          <a:xfrm>
            <a:off x="362622" y="4780179"/>
            <a:ext cx="2011680" cy="0"/>
          </a:xfrm>
          <a:prstGeom prst="line">
            <a:avLst/>
          </a:prstGeom>
          <a:ln w="28575">
            <a:solidFill>
              <a:srgbClr val="4E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4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76A0D-F428-9174-BEC5-A38D89E16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27">
            <a:extLst>
              <a:ext uri="{FF2B5EF4-FFF2-40B4-BE49-F238E27FC236}">
                <a16:creationId xmlns:a16="http://schemas.microsoft.com/office/drawing/2014/main" id="{744476D6-AC34-3693-4FA4-1A21545DB09C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649C87-D34C-7A6E-3047-BFA862BE09A5}"/>
              </a:ext>
            </a:extLst>
          </p:cNvPr>
          <p:cNvSpPr txBox="1"/>
          <p:nvPr/>
        </p:nvSpPr>
        <p:spPr>
          <a:xfrm>
            <a:off x="4577072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1688" i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The Dreaming</a:t>
            </a:r>
            <a:endParaRPr lang="en-GB" sz="1688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1AA2EBA2-9B36-8027-6659-28C298603E3D}"/>
              </a:ext>
            </a:extLst>
          </p:cNvPr>
          <p:cNvSpPr/>
          <p:nvPr/>
        </p:nvSpPr>
        <p:spPr>
          <a:xfrm>
            <a:off x="3158070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48E25F86-B59F-0374-7F80-B010976A0077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C1D1E2-E069-BEE7-A102-A7EAB72C9634}"/>
              </a:ext>
            </a:extLst>
          </p:cNvPr>
          <p:cNvSpPr txBox="1"/>
          <p:nvPr/>
        </p:nvSpPr>
        <p:spPr>
          <a:xfrm>
            <a:off x="3214687" y="306424"/>
            <a:ext cx="3650062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SG" sz="1875" i="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Jewish wedding dance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1AA8A33-DDD8-6028-6E3B-8A2FF1F61D51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925021-DAB9-B2D6-A5D8-DD11F9340988}"/>
              </a:ext>
            </a:extLst>
          </p:cNvPr>
          <p:cNvGrpSpPr/>
          <p:nvPr/>
        </p:nvGrpSpPr>
        <p:grpSpPr>
          <a:xfrm>
            <a:off x="4628787" y="779465"/>
            <a:ext cx="794787" cy="294376"/>
            <a:chOff x="2792339" y="1817924"/>
            <a:chExt cx="847773" cy="313998"/>
          </a:xfrm>
        </p:grpSpPr>
        <p:pic>
          <p:nvPicPr>
            <p:cNvPr id="15" name="Graphic 14" descr="Image with solid fill">
              <a:extLst>
                <a:ext uri="{FF2B5EF4-FFF2-40B4-BE49-F238E27FC236}">
                  <a16:creationId xmlns:a16="http://schemas.microsoft.com/office/drawing/2014/main" id="{F42E3744-6B9E-E4D8-3602-31B20EDBF33E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3F558B-158E-F517-4054-33DFD032867D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Images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23B5CD-3C60-F30F-0206-ED011909BA13}"/>
              </a:ext>
            </a:extLst>
          </p:cNvPr>
          <p:cNvGrpSpPr/>
          <p:nvPr/>
        </p:nvGrpSpPr>
        <p:grpSpPr>
          <a:xfrm>
            <a:off x="5867561" y="766498"/>
            <a:ext cx="699011" cy="294376"/>
            <a:chOff x="4850660" y="1827241"/>
            <a:chExt cx="745612" cy="313998"/>
          </a:xfrm>
        </p:grpSpPr>
        <p:pic>
          <p:nvPicPr>
            <p:cNvPr id="20" name="Graphic 19" descr="Newspaper with solid fill">
              <a:extLst>
                <a:ext uri="{FF2B5EF4-FFF2-40B4-BE49-F238E27FC236}">
                  <a16:creationId xmlns:a16="http://schemas.microsoft.com/office/drawing/2014/main" id="{703AC28C-CE2D-1069-4FF7-AF74AC354EC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10F735-1477-6E42-082F-CD16FDBF2797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News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385B1F-E321-0EEA-7862-BCFA481B5B5C}"/>
              </a:ext>
            </a:extLst>
          </p:cNvPr>
          <p:cNvGrpSpPr/>
          <p:nvPr/>
        </p:nvGrpSpPr>
        <p:grpSpPr>
          <a:xfrm>
            <a:off x="6988469" y="757956"/>
            <a:ext cx="863980" cy="294376"/>
            <a:chOff x="5897496" y="1827241"/>
            <a:chExt cx="921579" cy="313999"/>
          </a:xfrm>
        </p:grpSpPr>
        <p:pic>
          <p:nvPicPr>
            <p:cNvPr id="32" name="Graphic 31" descr="Video camera with solid fill">
              <a:extLst>
                <a:ext uri="{FF2B5EF4-FFF2-40B4-BE49-F238E27FC236}">
                  <a16:creationId xmlns:a16="http://schemas.microsoft.com/office/drawing/2014/main" id="{C71766AE-5700-21B8-EF5C-9F71372269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8570E7-59C3-FD80-F568-401170390E8A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Videos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7E8E0C4-BAFE-3BCA-AF9B-7843117AAB8C}"/>
              </a:ext>
            </a:extLst>
          </p:cNvPr>
          <p:cNvGrpSpPr/>
          <p:nvPr/>
        </p:nvGrpSpPr>
        <p:grpSpPr>
          <a:xfrm>
            <a:off x="8089229" y="768171"/>
            <a:ext cx="906220" cy="294376"/>
            <a:chOff x="7125220" y="1849429"/>
            <a:chExt cx="966635" cy="3139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08E371-8F4B-90BB-63BF-B3337A18A236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More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164D341-21E7-8B58-F67C-3573F95C48A1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DDE526C-A5FD-1A0B-BAB0-E26E30DE4D15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1757103-4194-F498-2B56-20E4C97FC08A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6B2AE4A-685D-3AE1-4B8A-A8703E0ACD8D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6CE08F-EF19-0957-F31D-AA10ECF3B7E3}"/>
              </a:ext>
            </a:extLst>
          </p:cNvPr>
          <p:cNvGrpSpPr/>
          <p:nvPr/>
        </p:nvGrpSpPr>
        <p:grpSpPr>
          <a:xfrm>
            <a:off x="3490595" y="782536"/>
            <a:ext cx="504229" cy="311716"/>
            <a:chOff x="4686329" y="1039103"/>
            <a:chExt cx="537844" cy="3324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245D840-D6EB-A245-E098-87AF37245969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60" name="Graphic 59" descr="Magnifying glass with solid fill">
                <a:extLst>
                  <a:ext uri="{FF2B5EF4-FFF2-40B4-BE49-F238E27FC236}">
                    <a16:creationId xmlns:a16="http://schemas.microsoft.com/office/drawing/2014/main" id="{D63A6DB4-D380-0D4E-3058-E6D72590F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A473287-3409-D3AE-35F3-E4EF34DB5445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G" sz="1313" i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All</a:t>
                </a:r>
              </a:p>
            </p:txBody>
          </p:sp>
        </p:grpSp>
        <p:sp>
          <p:nvSpPr>
            <p:cNvPr id="59" name="Rectangle: Rounded Corners 14">
              <a:extLst>
                <a:ext uri="{FF2B5EF4-FFF2-40B4-BE49-F238E27FC236}">
                  <a16:creationId xmlns:a16="http://schemas.microsoft.com/office/drawing/2014/main" id="{AA902DAA-02FF-7306-24AF-6BF960FD9D63}"/>
                </a:ext>
              </a:extLst>
            </p:cNvPr>
            <p:cNvSpPr/>
            <p:nvPr/>
          </p:nvSpPr>
          <p:spPr>
            <a:xfrm>
              <a:off x="4734071" y="1325881"/>
              <a:ext cx="460229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endParaRPr lang="en-SG" sz="1688" i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Online Media 1" title="Hava Nagila, The Horah - Traditional Jewish wedding dance">
            <a:hlinkClick r:id="" action="ppaction://media"/>
            <a:extLst>
              <a:ext uri="{FF2B5EF4-FFF2-40B4-BE49-F238E27FC236}">
                <a16:creationId xmlns:a16="http://schemas.microsoft.com/office/drawing/2014/main" id="{7607677C-7ED7-5649-1564-052CA05C8F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20723" y="1525584"/>
            <a:ext cx="8220444" cy="46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9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F3D2C7-4A9A-8E9C-14E1-B2E3F0235D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Horah Dance</a:t>
            </a:r>
            <a:endParaRPr lang="en-AU" dirty="0"/>
          </a:p>
        </p:txBody>
      </p:sp>
      <p:pic>
        <p:nvPicPr>
          <p:cNvPr id="7" name="Online Media 6" title="Hora Medley (Jewish Dance Best Version Hava Nagila) by Bobby Morganstein">
            <a:hlinkClick r:id="" action="ppaction://media"/>
            <a:extLst>
              <a:ext uri="{FF2B5EF4-FFF2-40B4-BE49-F238E27FC236}">
                <a16:creationId xmlns:a16="http://schemas.microsoft.com/office/drawing/2014/main" id="{3292C74B-1542-18C1-E81E-C0EDED672C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5080000" y="2023005"/>
            <a:ext cx="2488793" cy="1405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9B816-65CA-9501-5688-93F9224F1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/>
          <a:stretch>
            <a:fillRect/>
          </a:stretch>
        </p:blipFill>
        <p:spPr>
          <a:xfrm>
            <a:off x="2295237" y="1128413"/>
            <a:ext cx="4591945" cy="54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5">
            <a:extLst>
              <a:ext uri="{FF2B5EF4-FFF2-40B4-BE49-F238E27FC236}">
                <a16:creationId xmlns:a16="http://schemas.microsoft.com/office/drawing/2014/main" id="{05BB31A6-32AC-7843-7484-D9FEBA2D921B}"/>
              </a:ext>
            </a:extLst>
          </p:cNvPr>
          <p:cNvGrpSpPr/>
          <p:nvPr/>
        </p:nvGrpSpPr>
        <p:grpSpPr>
          <a:xfrm>
            <a:off x="508674" y="444795"/>
            <a:ext cx="2238838" cy="1499778"/>
            <a:chOff x="0" y="1"/>
            <a:chExt cx="2985117" cy="268860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04423678-EE72-A561-7FF7-861F31F890B1}"/>
                </a:ext>
              </a:extLst>
            </p:cNvPr>
            <p:cNvSpPr/>
            <p:nvPr/>
          </p:nvSpPr>
          <p:spPr>
            <a:xfrm>
              <a:off x="0" y="1"/>
              <a:ext cx="2985117" cy="2688603"/>
            </a:xfrm>
            <a:custGeom>
              <a:avLst/>
              <a:gdLst/>
              <a:ahLst/>
              <a:cxnLst/>
              <a:rect l="l" t="t" r="r" b="b"/>
              <a:pathLst>
                <a:path w="3841530" h="3165172">
                  <a:moveTo>
                    <a:pt x="0" y="0"/>
                  </a:moveTo>
                  <a:lnTo>
                    <a:pt x="3841530" y="0"/>
                  </a:lnTo>
                  <a:lnTo>
                    <a:pt x="3841530" y="3165172"/>
                  </a:lnTo>
                  <a:lnTo>
                    <a:pt x="0" y="316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643" t="-177062" r="-36878"/>
              </a:stretch>
            </a:blipFill>
          </p:spPr>
          <p:txBody>
            <a:bodyPr/>
            <a:lstStyle/>
            <a:p>
              <a:pPr defTabSz="914428"/>
              <a:endParaRPr lang="en-US" i="0">
                <a:solidFill>
                  <a:prstClr val="white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A7973D7B-E7D4-58AE-76A2-617063FD6CA9}"/>
                </a:ext>
              </a:extLst>
            </p:cNvPr>
            <p:cNvSpPr txBox="1"/>
            <p:nvPr/>
          </p:nvSpPr>
          <p:spPr>
            <a:xfrm>
              <a:off x="56332" y="755264"/>
              <a:ext cx="2875444" cy="766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28">
                <a:lnSpc>
                  <a:spcPts val="4720"/>
                </a:lnSpc>
              </a:pPr>
              <a:r>
                <a:rPr lang="en-US" sz="3200" i="0" dirty="0">
                  <a:solidFill>
                    <a:srgbClr val="177F99"/>
                  </a:solidFill>
                  <a:latin typeface="Dreaming Outloud Pro" panose="03050502040302030504" pitchFamily="66" charset="77"/>
                  <a:ea typeface="Dreaming Outloud Sans"/>
                  <a:cs typeface="Dreaming Outloud Pro" panose="03050502040302030504" pitchFamily="66" charset="77"/>
                  <a:sym typeface="Dreaming Outloud Sans"/>
                </a:rPr>
                <a:t>Personal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EF559-0A71-AAF0-E42A-2D722CCF5250}"/>
              </a:ext>
            </a:extLst>
          </p:cNvPr>
          <p:cNvGrpSpPr/>
          <p:nvPr/>
        </p:nvGrpSpPr>
        <p:grpSpPr>
          <a:xfrm>
            <a:off x="3374255" y="485799"/>
            <a:ext cx="2238838" cy="1499778"/>
            <a:chOff x="0" y="1"/>
            <a:chExt cx="2985117" cy="2688603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1217CB-4ABB-BAB6-9508-F15C56CE5625}"/>
                </a:ext>
              </a:extLst>
            </p:cNvPr>
            <p:cNvSpPr/>
            <p:nvPr/>
          </p:nvSpPr>
          <p:spPr>
            <a:xfrm>
              <a:off x="0" y="1"/>
              <a:ext cx="2985117" cy="2688603"/>
            </a:xfrm>
            <a:custGeom>
              <a:avLst/>
              <a:gdLst/>
              <a:ahLst/>
              <a:cxnLst/>
              <a:rect l="l" t="t" r="r" b="b"/>
              <a:pathLst>
                <a:path w="3841530" h="3165172">
                  <a:moveTo>
                    <a:pt x="0" y="0"/>
                  </a:moveTo>
                  <a:lnTo>
                    <a:pt x="3841530" y="0"/>
                  </a:lnTo>
                  <a:lnTo>
                    <a:pt x="3841530" y="3165172"/>
                  </a:lnTo>
                  <a:lnTo>
                    <a:pt x="0" y="316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643" t="-177062" r="-36878"/>
              </a:stretch>
            </a:blipFill>
          </p:spPr>
          <p:txBody>
            <a:bodyPr/>
            <a:lstStyle/>
            <a:p>
              <a:pPr defTabSz="914428"/>
              <a:endParaRPr lang="en-US" i="0">
                <a:solidFill>
                  <a:prstClr val="white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180C30-9338-E005-CCAB-92E07EF7E19B}"/>
                </a:ext>
              </a:extLst>
            </p:cNvPr>
            <p:cNvSpPr txBox="1"/>
            <p:nvPr/>
          </p:nvSpPr>
          <p:spPr>
            <a:xfrm>
              <a:off x="56332" y="755264"/>
              <a:ext cx="2875444" cy="1031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28">
                <a:lnSpc>
                  <a:spcPts val="4720"/>
                </a:lnSpc>
              </a:pPr>
              <a:r>
                <a:rPr lang="en-US" sz="3200" i="0" dirty="0">
                  <a:solidFill>
                    <a:srgbClr val="177F99"/>
                  </a:solidFill>
                  <a:latin typeface="Dreaming Outloud Pro" panose="03050502040302030504" pitchFamily="66" charset="77"/>
                  <a:ea typeface="Dreaming Outloud Sans"/>
                  <a:cs typeface="Dreaming Outloud Pro" panose="03050502040302030504" pitchFamily="66" charset="77"/>
                  <a:sym typeface="Dreaming Outloud Sans"/>
                </a:rPr>
                <a:t>Religious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CA018A-DCC3-9CA4-9A49-BCC75360E6DF}"/>
              </a:ext>
            </a:extLst>
          </p:cNvPr>
          <p:cNvGrpSpPr/>
          <p:nvPr/>
        </p:nvGrpSpPr>
        <p:grpSpPr>
          <a:xfrm>
            <a:off x="6239837" y="485799"/>
            <a:ext cx="2238838" cy="1499778"/>
            <a:chOff x="0" y="1"/>
            <a:chExt cx="2985117" cy="2688603"/>
          </a:xfrm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4B0542B1-45AD-FAF5-7CFD-0A1C8950917F}"/>
                </a:ext>
              </a:extLst>
            </p:cNvPr>
            <p:cNvSpPr/>
            <p:nvPr/>
          </p:nvSpPr>
          <p:spPr>
            <a:xfrm>
              <a:off x="0" y="1"/>
              <a:ext cx="2985117" cy="2688603"/>
            </a:xfrm>
            <a:custGeom>
              <a:avLst/>
              <a:gdLst/>
              <a:ahLst/>
              <a:cxnLst/>
              <a:rect l="l" t="t" r="r" b="b"/>
              <a:pathLst>
                <a:path w="3841530" h="3165172">
                  <a:moveTo>
                    <a:pt x="0" y="0"/>
                  </a:moveTo>
                  <a:lnTo>
                    <a:pt x="3841530" y="0"/>
                  </a:lnTo>
                  <a:lnTo>
                    <a:pt x="3841530" y="3165172"/>
                  </a:lnTo>
                  <a:lnTo>
                    <a:pt x="0" y="316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643" t="-177062" r="-36878"/>
              </a:stretch>
            </a:blipFill>
          </p:spPr>
          <p:txBody>
            <a:bodyPr/>
            <a:lstStyle/>
            <a:p>
              <a:pPr defTabSz="914428"/>
              <a:endParaRPr lang="en-US" i="0" dirty="0">
                <a:solidFill>
                  <a:prstClr val="white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08E2D6-9321-4CC6-CFE7-2CE7023E5503}"/>
                </a:ext>
              </a:extLst>
            </p:cNvPr>
            <p:cNvSpPr txBox="1"/>
            <p:nvPr/>
          </p:nvSpPr>
          <p:spPr>
            <a:xfrm>
              <a:off x="56332" y="755264"/>
              <a:ext cx="2875444" cy="1031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28">
                <a:lnSpc>
                  <a:spcPts val="4720"/>
                </a:lnSpc>
              </a:pPr>
              <a:r>
                <a:rPr lang="en-US" sz="2800" i="0" dirty="0">
                  <a:solidFill>
                    <a:srgbClr val="177F99"/>
                  </a:solidFill>
                  <a:latin typeface="Dreaming Outloud Pro" panose="03050502040302030504" pitchFamily="66" charset="77"/>
                  <a:ea typeface="Dreaming Outloud Sans"/>
                  <a:cs typeface="Dreaming Outloud Pro" panose="03050502040302030504" pitchFamily="66" charset="77"/>
                  <a:sym typeface="Dreaming Outloud Sans"/>
                </a:rPr>
                <a:t>Community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3CF4230-3EB3-9FED-CB6E-CECD8B94A87F}"/>
              </a:ext>
            </a:extLst>
          </p:cNvPr>
          <p:cNvGrpSpPr/>
          <p:nvPr/>
        </p:nvGrpSpPr>
        <p:grpSpPr>
          <a:xfrm>
            <a:off x="3471860" y="1762147"/>
            <a:ext cx="2156583" cy="1740012"/>
            <a:chOff x="2302923" y="2888432"/>
            <a:chExt cx="2314088" cy="1948870"/>
          </a:xfrm>
        </p:grpSpPr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5EDB8C5F-9BD3-C784-0A0B-3BFDC75E0E20}"/>
                </a:ext>
              </a:extLst>
            </p:cNvPr>
            <p:cNvGrpSpPr/>
            <p:nvPr/>
          </p:nvGrpSpPr>
          <p:grpSpPr>
            <a:xfrm>
              <a:off x="2302923" y="2888432"/>
              <a:ext cx="2314088" cy="1948870"/>
              <a:chOff x="1" y="1"/>
              <a:chExt cx="3085451" cy="2598493"/>
            </a:xfrm>
          </p:grpSpPr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FC2DF94F-F9EB-8B53-E7B2-DEFF3DC04F77}"/>
                  </a:ext>
                </a:extLst>
              </p:cNvPr>
              <p:cNvSpPr/>
              <p:nvPr/>
            </p:nvSpPr>
            <p:spPr>
              <a:xfrm>
                <a:off x="1" y="1"/>
                <a:ext cx="3085451" cy="2598493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165172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165172"/>
                    </a:lnTo>
                    <a:lnTo>
                      <a:pt x="0" y="31651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4643" t="-177062" r="-36878"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25" name="TextBox 17">
                <a:extLst>
                  <a:ext uri="{FF2B5EF4-FFF2-40B4-BE49-F238E27FC236}">
                    <a16:creationId xmlns:a16="http://schemas.microsoft.com/office/drawing/2014/main" id="{4AFD3A91-902A-5DCB-F312-4D7170BDF160}"/>
                  </a:ext>
                </a:extLst>
              </p:cNvPr>
              <p:cNvSpPr txBox="1"/>
              <p:nvPr/>
            </p:nvSpPr>
            <p:spPr>
              <a:xfrm>
                <a:off x="130381" y="1119956"/>
                <a:ext cx="2875446" cy="7668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28">
                  <a:lnSpc>
                    <a:spcPts val="4720"/>
                  </a:lnSpc>
                </a:pPr>
                <a:r>
                  <a:rPr lang="en-US" sz="3200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Hanukkah</a:t>
                </a:r>
              </a:p>
            </p:txBody>
          </p:sp>
        </p:grp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DF2B1EE-E259-7DAE-922A-83A5EBB6E21B}"/>
                </a:ext>
              </a:extLst>
            </p:cNvPr>
            <p:cNvSpPr/>
            <p:nvPr/>
          </p:nvSpPr>
          <p:spPr>
            <a:xfrm>
              <a:off x="3142744" y="3211008"/>
              <a:ext cx="655350" cy="575157"/>
            </a:xfrm>
            <a:custGeom>
              <a:avLst/>
              <a:gdLst/>
              <a:ahLst/>
              <a:cxnLst/>
              <a:rect l="l" t="t" r="r" b="b"/>
              <a:pathLst>
                <a:path w="3260979" h="4114800">
                  <a:moveTo>
                    <a:pt x="0" y="0"/>
                  </a:moveTo>
                  <a:lnTo>
                    <a:pt x="3260980" y="0"/>
                  </a:lnTo>
                  <a:lnTo>
                    <a:pt x="326098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3C233F-D95F-20FE-68DB-4F1536E6FC3F}"/>
              </a:ext>
            </a:extLst>
          </p:cNvPr>
          <p:cNvGrpSpPr/>
          <p:nvPr/>
        </p:nvGrpSpPr>
        <p:grpSpPr>
          <a:xfrm>
            <a:off x="429149" y="1636411"/>
            <a:ext cx="2258463" cy="1740012"/>
            <a:chOff x="653189" y="3969567"/>
            <a:chExt cx="2467742" cy="1918494"/>
          </a:xfrm>
        </p:grpSpPr>
        <p:grpSp>
          <p:nvGrpSpPr>
            <p:cNvPr id="38" name="Group 9">
              <a:extLst>
                <a:ext uri="{FF2B5EF4-FFF2-40B4-BE49-F238E27FC236}">
                  <a16:creationId xmlns:a16="http://schemas.microsoft.com/office/drawing/2014/main" id="{EBDFA046-2C3F-3C12-C4D5-D7DC1889EE34}"/>
                </a:ext>
              </a:extLst>
            </p:cNvPr>
            <p:cNvGrpSpPr/>
            <p:nvPr/>
          </p:nvGrpSpPr>
          <p:grpSpPr>
            <a:xfrm>
              <a:off x="653189" y="3969567"/>
              <a:ext cx="2467742" cy="1918494"/>
              <a:chOff x="0" y="0"/>
              <a:chExt cx="3841530" cy="3040169"/>
            </a:xfrm>
          </p:grpSpPr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AB97942E-C6C6-1D3F-5768-11071C5BA76A}"/>
                  </a:ext>
                </a:extLst>
              </p:cNvPr>
              <p:cNvSpPr/>
              <p:nvPr/>
            </p:nvSpPr>
            <p:spPr>
              <a:xfrm>
                <a:off x="0" y="0"/>
                <a:ext cx="3841530" cy="3040169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040169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040169"/>
                    </a:lnTo>
                    <a:lnTo>
                      <a:pt x="0" y="30401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4643" r="-36878" b="-188454"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40" name="TextBox 11">
                <a:extLst>
                  <a:ext uri="{FF2B5EF4-FFF2-40B4-BE49-F238E27FC236}">
                    <a16:creationId xmlns:a16="http://schemas.microsoft.com/office/drawing/2014/main" id="{AC56DB72-CE7C-2069-826F-386FFFE4AE7C}"/>
                  </a:ext>
                </a:extLst>
              </p:cNvPr>
              <p:cNvSpPr txBox="1"/>
              <p:nvPr/>
            </p:nvSpPr>
            <p:spPr>
              <a:xfrm>
                <a:off x="483044" y="1639129"/>
                <a:ext cx="2875443" cy="8378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28">
                  <a:lnSpc>
                    <a:spcPts val="4860"/>
                  </a:lnSpc>
                </a:pPr>
                <a:r>
                  <a:rPr lang="en-US" sz="3472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Birthday</a:t>
                </a:r>
              </a:p>
            </p:txBody>
          </p:sp>
        </p:grp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B2A882E9-CE34-C80F-C8DD-69E107877CA7}"/>
                </a:ext>
              </a:extLst>
            </p:cNvPr>
            <p:cNvSpPr/>
            <p:nvPr/>
          </p:nvSpPr>
          <p:spPr>
            <a:xfrm>
              <a:off x="1433134" y="4378813"/>
              <a:ext cx="788091" cy="633081"/>
            </a:xfrm>
            <a:custGeom>
              <a:avLst/>
              <a:gdLst/>
              <a:ahLst/>
              <a:cxnLst/>
              <a:rect l="l" t="t" r="r" b="b"/>
              <a:pathLst>
                <a:path w="4497049" h="4114800">
                  <a:moveTo>
                    <a:pt x="0" y="0"/>
                  </a:moveTo>
                  <a:lnTo>
                    <a:pt x="4497049" y="0"/>
                  </a:lnTo>
                  <a:lnTo>
                    <a:pt x="449704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ABDD71-413A-B6C6-1975-5934E9469B3F}"/>
              </a:ext>
            </a:extLst>
          </p:cNvPr>
          <p:cNvGrpSpPr/>
          <p:nvPr/>
        </p:nvGrpSpPr>
        <p:grpSpPr>
          <a:xfrm>
            <a:off x="6192445" y="1761084"/>
            <a:ext cx="2144448" cy="1631837"/>
            <a:chOff x="3643659" y="4001872"/>
            <a:chExt cx="2216525" cy="1827711"/>
          </a:xfrm>
        </p:grpSpPr>
        <p:grpSp>
          <p:nvGrpSpPr>
            <p:cNvPr id="44" name="Group 15">
              <a:extLst>
                <a:ext uri="{FF2B5EF4-FFF2-40B4-BE49-F238E27FC236}">
                  <a16:creationId xmlns:a16="http://schemas.microsoft.com/office/drawing/2014/main" id="{50A2A163-FAA9-C17A-8F81-E8547DC966B2}"/>
                </a:ext>
              </a:extLst>
            </p:cNvPr>
            <p:cNvGrpSpPr/>
            <p:nvPr/>
          </p:nvGrpSpPr>
          <p:grpSpPr>
            <a:xfrm>
              <a:off x="3643659" y="4001872"/>
              <a:ext cx="2216525" cy="1827711"/>
              <a:chOff x="-11489" y="83575"/>
              <a:chExt cx="2955366" cy="2436948"/>
            </a:xfrm>
          </p:grpSpPr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E7CC59F0-B9E9-9E14-2440-28F0FC39ADE5}"/>
                  </a:ext>
                </a:extLst>
              </p:cNvPr>
              <p:cNvSpPr/>
              <p:nvPr/>
            </p:nvSpPr>
            <p:spPr>
              <a:xfrm>
                <a:off x="68431" y="83575"/>
                <a:ext cx="2875446" cy="2436948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165172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165172"/>
                    </a:lnTo>
                    <a:lnTo>
                      <a:pt x="0" y="31651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4643" t="-177062" r="-36878"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46" name="TextBox 17">
                <a:extLst>
                  <a:ext uri="{FF2B5EF4-FFF2-40B4-BE49-F238E27FC236}">
                    <a16:creationId xmlns:a16="http://schemas.microsoft.com/office/drawing/2014/main" id="{5C6CF1D1-5ACF-96E7-FFF7-0490EF66C926}"/>
                  </a:ext>
                </a:extLst>
              </p:cNvPr>
              <p:cNvSpPr txBox="1"/>
              <p:nvPr/>
            </p:nvSpPr>
            <p:spPr>
              <a:xfrm>
                <a:off x="-11489" y="1288906"/>
                <a:ext cx="2875445" cy="7668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28">
                  <a:lnSpc>
                    <a:spcPts val="4720"/>
                  </a:lnSpc>
                </a:pPr>
                <a:r>
                  <a:rPr lang="en-US" sz="3200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Carnival</a:t>
                </a:r>
              </a:p>
            </p:txBody>
          </p:sp>
        </p:grp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610C0AC1-2666-37A4-3F18-581BFA2A8EA8}"/>
                </a:ext>
              </a:extLst>
            </p:cNvPr>
            <p:cNvSpPr/>
            <p:nvPr/>
          </p:nvSpPr>
          <p:spPr>
            <a:xfrm>
              <a:off x="4387334" y="4288973"/>
              <a:ext cx="960434" cy="777312"/>
            </a:xfrm>
            <a:custGeom>
              <a:avLst/>
              <a:gdLst/>
              <a:ahLst/>
              <a:cxnLst/>
              <a:rect l="l" t="t" r="r" b="b"/>
              <a:pathLst>
                <a:path w="4637582" h="4114800">
                  <a:moveTo>
                    <a:pt x="0" y="0"/>
                  </a:moveTo>
                  <a:lnTo>
                    <a:pt x="4637582" y="0"/>
                  </a:lnTo>
                  <a:lnTo>
                    <a:pt x="46375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560127-898F-848E-568D-376E6CB72551}"/>
              </a:ext>
            </a:extLst>
          </p:cNvPr>
          <p:cNvGrpSpPr/>
          <p:nvPr/>
        </p:nvGrpSpPr>
        <p:grpSpPr>
          <a:xfrm>
            <a:off x="6200781" y="3033523"/>
            <a:ext cx="2238838" cy="1668030"/>
            <a:chOff x="6206882" y="4568140"/>
            <a:chExt cx="2467742" cy="1918494"/>
          </a:xfrm>
        </p:grpSpPr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E3F951A1-F7CD-E722-22D4-DCA3D028B522}"/>
                </a:ext>
              </a:extLst>
            </p:cNvPr>
            <p:cNvGrpSpPr/>
            <p:nvPr/>
          </p:nvGrpSpPr>
          <p:grpSpPr>
            <a:xfrm>
              <a:off x="6206882" y="4568140"/>
              <a:ext cx="2467742" cy="1918494"/>
              <a:chOff x="0" y="0"/>
              <a:chExt cx="3841530" cy="3040169"/>
            </a:xfrm>
          </p:grpSpPr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36B2770B-0653-839A-BB31-A49688D19160}"/>
                  </a:ext>
                </a:extLst>
              </p:cNvPr>
              <p:cNvSpPr/>
              <p:nvPr/>
            </p:nvSpPr>
            <p:spPr>
              <a:xfrm>
                <a:off x="0" y="0"/>
                <a:ext cx="3841530" cy="3040169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040169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040169"/>
                    </a:lnTo>
                    <a:lnTo>
                      <a:pt x="0" y="30401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4643" r="-36878" b="-188454"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34" name="TextBox 11">
                <a:extLst>
                  <a:ext uri="{FF2B5EF4-FFF2-40B4-BE49-F238E27FC236}">
                    <a16:creationId xmlns:a16="http://schemas.microsoft.com/office/drawing/2014/main" id="{8A3BB5D2-FDCC-20D1-61EE-095D8BA9C9F5}"/>
                  </a:ext>
                </a:extLst>
              </p:cNvPr>
              <p:cNvSpPr txBox="1"/>
              <p:nvPr/>
            </p:nvSpPr>
            <p:spPr>
              <a:xfrm>
                <a:off x="290718" y="814401"/>
                <a:ext cx="2644591" cy="13462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28"/>
                <a:r>
                  <a:rPr lang="en-US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Traditional Ceremony</a:t>
                </a:r>
              </a:p>
            </p:txBody>
          </p:sp>
        </p:grp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ACBDDC9-E154-D3A5-47EB-9C949C9C74C9}"/>
                </a:ext>
              </a:extLst>
            </p:cNvPr>
            <p:cNvSpPr/>
            <p:nvPr/>
          </p:nvSpPr>
          <p:spPr>
            <a:xfrm>
              <a:off x="7957523" y="5409756"/>
              <a:ext cx="497388" cy="749188"/>
            </a:xfrm>
            <a:custGeom>
              <a:avLst/>
              <a:gdLst/>
              <a:ahLst/>
              <a:cxnLst/>
              <a:rect l="l" t="t" r="r" b="b"/>
              <a:pathLst>
                <a:path w="2448306" h="4114800">
                  <a:moveTo>
                    <a:pt x="0" y="0"/>
                  </a:moveTo>
                  <a:lnTo>
                    <a:pt x="2448306" y="0"/>
                  </a:lnTo>
                  <a:lnTo>
                    <a:pt x="24483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CDD4BF-F251-EE81-97AC-DA14B93D3A60}"/>
              </a:ext>
            </a:extLst>
          </p:cNvPr>
          <p:cNvGrpSpPr/>
          <p:nvPr/>
        </p:nvGrpSpPr>
        <p:grpSpPr>
          <a:xfrm>
            <a:off x="2403628" y="3861946"/>
            <a:ext cx="2314088" cy="1948871"/>
            <a:chOff x="3353338" y="4321933"/>
            <a:chExt cx="2314088" cy="1948871"/>
          </a:xfrm>
        </p:grpSpPr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E0187269-3EAF-8FC5-2D24-54870F1D5274}"/>
                </a:ext>
              </a:extLst>
            </p:cNvPr>
            <p:cNvGrpSpPr/>
            <p:nvPr/>
          </p:nvGrpSpPr>
          <p:grpSpPr>
            <a:xfrm>
              <a:off x="3353338" y="4321933"/>
              <a:ext cx="2314088" cy="1948871"/>
              <a:chOff x="-7515304" y="2840858"/>
              <a:chExt cx="3085451" cy="2598495"/>
            </a:xfrm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971DFD91-6C50-7168-2870-B91FFA929B5A}"/>
                  </a:ext>
                </a:extLst>
              </p:cNvPr>
              <p:cNvSpPr/>
              <p:nvPr/>
            </p:nvSpPr>
            <p:spPr>
              <a:xfrm>
                <a:off x="-7515304" y="2840858"/>
                <a:ext cx="3085451" cy="2598495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165172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165172"/>
                    </a:lnTo>
                    <a:lnTo>
                      <a:pt x="0" y="31651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4643" t="-177062" r="-36878"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47" name="TextBox 17">
                <a:extLst>
                  <a:ext uri="{FF2B5EF4-FFF2-40B4-BE49-F238E27FC236}">
                    <a16:creationId xmlns:a16="http://schemas.microsoft.com/office/drawing/2014/main" id="{83A24B9C-1A9B-5349-63BE-870A42A3EB52}"/>
                  </a:ext>
                </a:extLst>
              </p:cNvPr>
              <p:cNvSpPr txBox="1"/>
              <p:nvPr/>
            </p:nvSpPr>
            <p:spPr>
              <a:xfrm>
                <a:off x="-7410301" y="4224497"/>
                <a:ext cx="2875446" cy="7668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28">
                  <a:lnSpc>
                    <a:spcPts val="4720"/>
                  </a:lnSpc>
                </a:pPr>
                <a:r>
                  <a:rPr lang="en-US" sz="3200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Wedding</a:t>
                </a:r>
              </a:p>
            </p:txBody>
          </p:sp>
        </p:grp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9A9E78A-0716-0328-9A92-0D3C9F842EAB}"/>
                </a:ext>
              </a:extLst>
            </p:cNvPr>
            <p:cNvSpPr/>
            <p:nvPr/>
          </p:nvSpPr>
          <p:spPr>
            <a:xfrm>
              <a:off x="4055055" y="4659273"/>
              <a:ext cx="929066" cy="728810"/>
            </a:xfrm>
            <a:custGeom>
              <a:avLst/>
              <a:gdLst/>
              <a:ahLst/>
              <a:cxnLst/>
              <a:rect l="l" t="t" r="r" b="b"/>
              <a:pathLst>
                <a:path w="3986212" h="4114800">
                  <a:moveTo>
                    <a:pt x="0" y="0"/>
                  </a:moveTo>
                  <a:lnTo>
                    <a:pt x="3986212" y="0"/>
                  </a:lnTo>
                  <a:lnTo>
                    <a:pt x="39862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5878C6-36EA-2E40-FCE9-FC2B69DA7DB0}"/>
              </a:ext>
            </a:extLst>
          </p:cNvPr>
          <p:cNvGrpSpPr/>
          <p:nvPr/>
        </p:nvGrpSpPr>
        <p:grpSpPr>
          <a:xfrm>
            <a:off x="482232" y="4776108"/>
            <a:ext cx="2314088" cy="1948870"/>
            <a:chOff x="982973" y="4776108"/>
            <a:chExt cx="2314088" cy="194887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82B190-9421-87DA-2D1C-25727FA48A93}"/>
                </a:ext>
              </a:extLst>
            </p:cNvPr>
            <p:cNvGrpSpPr/>
            <p:nvPr/>
          </p:nvGrpSpPr>
          <p:grpSpPr>
            <a:xfrm>
              <a:off x="982973" y="4776108"/>
              <a:ext cx="2314088" cy="1948870"/>
              <a:chOff x="3394707" y="4739203"/>
              <a:chExt cx="2314088" cy="1948870"/>
            </a:xfrm>
          </p:grpSpPr>
          <p:sp>
            <p:nvSpPr>
              <p:cNvPr id="48" name="Freeform 16">
                <a:extLst>
                  <a:ext uri="{FF2B5EF4-FFF2-40B4-BE49-F238E27FC236}">
                    <a16:creationId xmlns:a16="http://schemas.microsoft.com/office/drawing/2014/main" id="{FF30C289-AE92-AD5A-7834-00BC40BDFA74}"/>
                  </a:ext>
                </a:extLst>
              </p:cNvPr>
              <p:cNvSpPr/>
              <p:nvPr/>
            </p:nvSpPr>
            <p:spPr>
              <a:xfrm>
                <a:off x="3394707" y="4739203"/>
                <a:ext cx="2314088" cy="1948870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165172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165172"/>
                    </a:lnTo>
                    <a:lnTo>
                      <a:pt x="0" y="31651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4643" t="-177062" r="-36878"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49" name="TextBox 17">
                <a:extLst>
                  <a:ext uri="{FF2B5EF4-FFF2-40B4-BE49-F238E27FC236}">
                    <a16:creationId xmlns:a16="http://schemas.microsoft.com/office/drawing/2014/main" id="{30ECB611-91EB-1D67-96C3-7AB3C4DD6EDB}"/>
                  </a:ext>
                </a:extLst>
              </p:cNvPr>
              <p:cNvSpPr txBox="1"/>
              <p:nvPr/>
            </p:nvSpPr>
            <p:spPr>
              <a:xfrm>
                <a:off x="3591652" y="5512654"/>
                <a:ext cx="1925924" cy="9233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28"/>
                <a:r>
                  <a:rPr lang="en-US" sz="3000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Chinese New Year</a:t>
                </a:r>
              </a:p>
            </p:txBody>
          </p:sp>
        </p:grp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D1FE476-A68A-982F-0614-1D116FAFFEAF}"/>
                </a:ext>
              </a:extLst>
            </p:cNvPr>
            <p:cNvSpPr/>
            <p:nvPr/>
          </p:nvSpPr>
          <p:spPr>
            <a:xfrm>
              <a:off x="1245073" y="4990067"/>
              <a:ext cx="989739" cy="653550"/>
            </a:xfrm>
            <a:custGeom>
              <a:avLst/>
              <a:gdLst/>
              <a:ahLst/>
              <a:cxnLst/>
              <a:rect l="l" t="t" r="r" b="b"/>
              <a:pathLst>
                <a:path w="3173540" h="4114800">
                  <a:moveTo>
                    <a:pt x="0" y="0"/>
                  </a:moveTo>
                  <a:lnTo>
                    <a:pt x="3173539" y="0"/>
                  </a:lnTo>
                  <a:lnTo>
                    <a:pt x="317353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CE959A-7CDD-6A46-A0C4-142E5BB826B3}"/>
              </a:ext>
            </a:extLst>
          </p:cNvPr>
          <p:cNvGrpSpPr/>
          <p:nvPr/>
        </p:nvGrpSpPr>
        <p:grpSpPr>
          <a:xfrm>
            <a:off x="4734636" y="4696977"/>
            <a:ext cx="2182987" cy="1594138"/>
            <a:chOff x="4368647" y="4426211"/>
            <a:chExt cx="2182987" cy="1594138"/>
          </a:xfrm>
        </p:grpSpPr>
        <p:sp>
          <p:nvSpPr>
            <p:cNvPr id="41" name="Freeform 2">
              <a:extLst>
                <a:ext uri="{FF2B5EF4-FFF2-40B4-BE49-F238E27FC236}">
                  <a16:creationId xmlns:a16="http://schemas.microsoft.com/office/drawing/2014/main" id="{EBABCD8E-5AD3-1C8B-B26A-50BB93211985}"/>
                </a:ext>
              </a:extLst>
            </p:cNvPr>
            <p:cNvSpPr/>
            <p:nvPr/>
          </p:nvSpPr>
          <p:spPr>
            <a:xfrm rot="20941612">
              <a:off x="4368647" y="4611529"/>
              <a:ext cx="2182987" cy="1408820"/>
            </a:xfrm>
            <a:custGeom>
              <a:avLst/>
              <a:gdLst/>
              <a:ahLst/>
              <a:cxnLst/>
              <a:rect l="l" t="t" r="r" b="b"/>
              <a:pathLst>
                <a:path w="12352120" h="8229600">
                  <a:moveTo>
                    <a:pt x="0" y="0"/>
                  </a:moveTo>
                  <a:lnTo>
                    <a:pt x="12352120" y="0"/>
                  </a:lnTo>
                  <a:lnTo>
                    <a:pt x="1235212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00C6132-1A70-FBCD-041A-D2220BB48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0" t="27624" r="70644" b="23862"/>
            <a:stretch>
              <a:fillRect/>
            </a:stretch>
          </p:blipFill>
          <p:spPr>
            <a:xfrm>
              <a:off x="5223774" y="4426211"/>
              <a:ext cx="182880" cy="39316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C9D0AD2-06D9-6E6C-5853-282B9AD77608}"/>
              </a:ext>
            </a:extLst>
          </p:cNvPr>
          <p:cNvGrpSpPr/>
          <p:nvPr/>
        </p:nvGrpSpPr>
        <p:grpSpPr>
          <a:xfrm>
            <a:off x="1951413" y="4489535"/>
            <a:ext cx="2217695" cy="1423859"/>
            <a:chOff x="1115957" y="4568039"/>
            <a:chExt cx="2217695" cy="165530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5F28DF1-38C8-B465-0DDE-866548AD7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21"/>
            <a:stretch>
              <a:fillRect/>
            </a:stretch>
          </p:blipFill>
          <p:spPr>
            <a:xfrm rot="21429508">
              <a:off x="1115957" y="4722535"/>
              <a:ext cx="2217695" cy="150081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D256965-6FB5-B9A7-4FDC-8A479A2A1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0" t="27624" r="70644" b="23862"/>
            <a:stretch>
              <a:fillRect/>
            </a:stretch>
          </p:blipFill>
          <p:spPr>
            <a:xfrm>
              <a:off x="2018291" y="4568039"/>
              <a:ext cx="182880" cy="393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2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64861 -0.03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3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-0.22188 -0.07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A8B46-09C6-9352-4E78-99F41D7808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5660011"/>
          </a:xfrm>
        </p:spPr>
        <p:txBody>
          <a:bodyPr/>
          <a:lstStyle/>
          <a:p>
            <a:r>
              <a:rPr lang="en-US" sz="4700" dirty="0"/>
              <a:t>Music brings people together with singing and dancing.  </a:t>
            </a:r>
          </a:p>
          <a:p>
            <a:r>
              <a:rPr lang="en-US" sz="4700" dirty="0"/>
              <a:t>Instruments help us stay together when we clap and dance. </a:t>
            </a:r>
          </a:p>
          <a:p>
            <a:endParaRPr lang="en-AU" sz="4700" dirty="0"/>
          </a:p>
          <a:p>
            <a:endParaRPr lang="en-US" sz="47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pic>
        <p:nvPicPr>
          <p:cNvPr id="3" name="Picture 2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287D30F0-15F4-3C4C-581B-5AFDFFAA6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6" t="19035" r="-1793" b="57828"/>
          <a:stretch>
            <a:fillRect/>
          </a:stretch>
        </p:blipFill>
        <p:spPr>
          <a:xfrm>
            <a:off x="5834838" y="4183920"/>
            <a:ext cx="2317939" cy="1477328"/>
          </a:xfrm>
          <a:prstGeom prst="rect">
            <a:avLst/>
          </a:prstGeom>
        </p:spPr>
      </p:pic>
      <p:pic>
        <p:nvPicPr>
          <p:cNvPr id="4" name="Picture 3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45A8C12A-ADE4-5EC1-C13B-FAEC8421E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0" t="74512" r="77143" b="2351"/>
          <a:stretch>
            <a:fillRect/>
          </a:stretch>
        </p:blipFill>
        <p:spPr>
          <a:xfrm>
            <a:off x="2427509" y="4531368"/>
            <a:ext cx="2116183" cy="1348740"/>
          </a:xfrm>
          <a:prstGeom prst="rect">
            <a:avLst/>
          </a:prstGeom>
        </p:spPr>
      </p:pic>
      <p:pic>
        <p:nvPicPr>
          <p:cNvPr id="5" name="Picture 4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182B15C6-706D-608D-A117-467D1833F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52986" r="66247" b="23877"/>
          <a:stretch>
            <a:fillRect/>
          </a:stretch>
        </p:blipFill>
        <p:spPr>
          <a:xfrm>
            <a:off x="1062041" y="4531368"/>
            <a:ext cx="2116183" cy="1348740"/>
          </a:xfrm>
          <a:prstGeom prst="rect">
            <a:avLst/>
          </a:prstGeom>
        </p:spPr>
      </p:pic>
      <p:pic>
        <p:nvPicPr>
          <p:cNvPr id="6" name="Picture 5" descr="A collage of various musical instruments&#10;&#10;AI-generated content may be incorrect.">
            <a:extLst>
              <a:ext uri="{FF2B5EF4-FFF2-40B4-BE49-F238E27FC236}">
                <a16:creationId xmlns:a16="http://schemas.microsoft.com/office/drawing/2014/main" id="{5512AE4A-BF86-36F1-DF10-1B4F9C45A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2" t="25124" r="27311" b="51739"/>
          <a:stretch>
            <a:fillRect/>
          </a:stretch>
        </p:blipFill>
        <p:spPr>
          <a:xfrm>
            <a:off x="3995214" y="4766126"/>
            <a:ext cx="2116183" cy="134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B4081-8910-C607-6180-4C21A4BF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B3FF79-8E55-57E5-15EA-17C8F319159F}"/>
              </a:ext>
            </a:extLst>
          </p:cNvPr>
          <p:cNvSpPr txBox="1"/>
          <p:nvPr/>
        </p:nvSpPr>
        <p:spPr>
          <a:xfrm>
            <a:off x="-5566611" y="1720516"/>
            <a:ext cx="6192253" cy="34169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07CFA-6567-6FDB-3545-5D4B68DC17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87518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</a:rPr>
              <a:t>The round dance is a dance used to join different cultures together.</a:t>
            </a:r>
          </a:p>
          <a:p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</a:rPr>
              <a:t>At Jewish weddings they </a:t>
            </a:r>
          </a:p>
          <a:p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</a:rPr>
              <a:t>dance the </a:t>
            </a:r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</a:rPr>
              <a:t>horah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</a:rPr>
              <a:t>.</a:t>
            </a:r>
            <a:endParaRPr lang="en-AU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endParaRPr lang="en-A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42DB23-B4CC-78D8-1746-B0B795E9D57A}"/>
              </a:ext>
            </a:extLst>
          </p:cNvPr>
          <p:cNvGrpSpPr/>
          <p:nvPr/>
        </p:nvGrpSpPr>
        <p:grpSpPr>
          <a:xfrm rot="21429508">
            <a:off x="5295260" y="4322345"/>
            <a:ext cx="2924070" cy="2101918"/>
            <a:chOff x="3174311" y="2204448"/>
            <a:chExt cx="2795377" cy="2106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75EAED-5DBC-0541-0D06-585B3EE19D63}"/>
                </a:ext>
              </a:extLst>
            </p:cNvPr>
            <p:cNvSpPr/>
            <p:nvPr/>
          </p:nvSpPr>
          <p:spPr>
            <a:xfrm>
              <a:off x="3174311" y="2204448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B662D9-9ADA-58F7-C1EA-7FCB4460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21"/>
            <a:stretch>
              <a:fillRect/>
            </a:stretch>
          </p:blipFill>
          <p:spPr>
            <a:xfrm>
              <a:off x="3232356" y="2292003"/>
              <a:ext cx="2679287" cy="1910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5015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E3E598-A910-014B-AC65-7BFCEFB1CD5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US" dirty="0"/>
              <a:t>Which is an example of a celebration?</a:t>
            </a:r>
            <a:endParaRPr lang="en-AU" dirty="0"/>
          </a:p>
        </p:txBody>
      </p:sp>
      <p:pic>
        <p:nvPicPr>
          <p:cNvPr id="3" name="Picture 2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DAB942CA-8006-3E14-11D9-6922D01B0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4562" r="3816" b="35964"/>
          <a:stretch/>
        </p:blipFill>
        <p:spPr>
          <a:xfrm>
            <a:off x="992998" y="2702216"/>
            <a:ext cx="7250670" cy="3532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608AE0-BBD7-8EB0-5682-22B9CE5BB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9" r="16260"/>
          <a:stretch>
            <a:fillRect/>
          </a:stretch>
        </p:blipFill>
        <p:spPr>
          <a:xfrm rot="348561">
            <a:off x="1454717" y="3991788"/>
            <a:ext cx="1525779" cy="1390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98042E-DE2C-BB00-692A-EF3FA8C95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t="7596" r="27226" b="13382"/>
          <a:stretch>
            <a:fillRect/>
          </a:stretch>
        </p:blipFill>
        <p:spPr>
          <a:xfrm rot="21379696">
            <a:off x="6262838" y="4092986"/>
            <a:ext cx="1549154" cy="1537453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0D04A25F-1BDB-3C97-1E73-B302213E1EAB}"/>
              </a:ext>
            </a:extLst>
          </p:cNvPr>
          <p:cNvSpPr/>
          <p:nvPr/>
        </p:nvSpPr>
        <p:spPr>
          <a:xfrm>
            <a:off x="3866889" y="4157302"/>
            <a:ext cx="1528353" cy="1408820"/>
          </a:xfrm>
          <a:prstGeom prst="rect">
            <a:avLst/>
          </a:prstGeom>
          <a:blipFill>
            <a:blip r:embed="rId6"/>
            <a:stretch>
              <a:fillRect l="-36481" r="-11396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0CDF7E-85DC-7C19-7148-A6EBF377FA6C}"/>
              </a:ext>
            </a:extLst>
          </p:cNvPr>
          <p:cNvSpPr/>
          <p:nvPr/>
        </p:nvSpPr>
        <p:spPr>
          <a:xfrm>
            <a:off x="642026" y="2702216"/>
            <a:ext cx="2840827" cy="3679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6FE4BF-ABB0-3755-A06C-23B79EDD8D06}"/>
              </a:ext>
            </a:extLst>
          </p:cNvPr>
          <p:cNvSpPr/>
          <p:nvPr/>
        </p:nvSpPr>
        <p:spPr>
          <a:xfrm>
            <a:off x="5812819" y="2628863"/>
            <a:ext cx="2840827" cy="3679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6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477711" y="1321460"/>
            <a:ext cx="462339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Music brings people together with singing and __________.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Dancers are able to stay together by listening to: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 bird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words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i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nstruments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The r______ dance is a dance that brings many cultures together.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37680" y="2000471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 dirty="0">
                <a:solidFill>
                  <a:srgbClr val="181818"/>
                </a:solidFill>
                <a:latin typeface="Calibri" panose="020F0502020204030204"/>
              </a:rPr>
              <a:t>reading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4747" y="2000471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 dirty="0">
                <a:solidFill>
                  <a:srgbClr val="181818"/>
                </a:solidFill>
                <a:latin typeface="Calibri" panose="020F0502020204030204"/>
              </a:rPr>
              <a:t>listening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88568" y="2000469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dancing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3252191" y="1533905"/>
            <a:ext cx="136979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</a:t>
            </a:r>
            <a:r>
              <a:rPr lang="en-US" i="0" noProof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an</a:t>
            </a:r>
            <a:r>
              <a:rPr lang="en-US" i="0" dirty="0" err="1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cing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3314849" y="4112567"/>
            <a:ext cx="109801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 err="1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5546477" y="1883872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5527403" y="1864807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>
              <a:off x="2506424" y="3594882"/>
              <a:ext cx="332952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92042" y="3580491"/>
                <a:ext cx="360998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16684 0.202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84 0.20278 C -0.10885 0.20278 -0.06163 0.17917 -0.06163 0.15 C -0.06163 0.12107 -0.10885 0.09746 -0.16684 0.09746 C -0.22465 0.09746 -0.27187 0.12107 -0.27187 0.15 C -0.27187 0.17917 -0.22465 0.20278 -0.16684 0.20278 Z " pathEditMode="relative" rAng="0" ptsTypes="AAAAA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84 0.20278 L -0.48715 0.1182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0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715 0.11829 L -0.35121 0.1129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8" y="-2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122 0.11297 L -3.05556E-6 -3.33333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5533 0.3629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1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36297 C -0.53194 0.36297 -0.51458 0.38241 -0.51458 0.40718 C -0.51458 0.43195 -0.53194 0.45209 -0.5533 0.45209 C -0.57465 0.45209 -0.59184 0.43195 -0.59184 0.40718 C -0.59184 0.38241 -0.57465 0.36297 -0.5533 0.36297 Z " pathEditMode="relative" rAng="0" ptsTypes="AAAAA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36296 L -3.05556E-6 -3.33333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47187 0.495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81" y="2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187 0.49514 L -0.4026 0.4953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61 0.49537 L -3.05556E-6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39809 0.7597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13" y="3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09 0.75973 L -0.34635 0.7553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-2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39 0.75973 L -2.77778E-7 4.07407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In the next lesson, we will explore how different music makes us feel. </a:t>
            </a:r>
            <a:endParaRPr lang="en-AU" dirty="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DA07C218-28C0-4645-3F9F-B139AADBE345}"/>
              </a:ext>
            </a:extLst>
          </p:cNvPr>
          <p:cNvSpPr/>
          <p:nvPr/>
        </p:nvSpPr>
        <p:spPr>
          <a:xfrm>
            <a:off x="2454623" y="3657600"/>
            <a:ext cx="4234754" cy="2670014"/>
          </a:xfrm>
          <a:custGeom>
            <a:avLst/>
            <a:gdLst/>
            <a:ahLst/>
            <a:cxnLst/>
            <a:rect l="l" t="t" r="r" b="b"/>
            <a:pathLst>
              <a:path w="5492054" h="3659081">
                <a:moveTo>
                  <a:pt x="0" y="0"/>
                </a:moveTo>
                <a:lnTo>
                  <a:pt x="5492054" y="0"/>
                </a:lnTo>
                <a:lnTo>
                  <a:pt x="5492054" y="3659081"/>
                </a:lnTo>
                <a:lnTo>
                  <a:pt x="0" y="365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7A442-6D64-6151-40AA-8C25464E1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US" dirty="0"/>
              <a:t>In this lesson, we will look at how music helps bring people together during celebrations. 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AA1AA-5181-3092-9DAB-6EB7EA7C8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9"/>
          <a:stretch>
            <a:fillRect/>
          </a:stretch>
        </p:blipFill>
        <p:spPr>
          <a:xfrm>
            <a:off x="2320309" y="3493384"/>
            <a:ext cx="4503381" cy="281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1"/>
            <a:ext cx="8237538" cy="5613845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b="0" i="0" u="none" strike="noStrike" dirty="0">
                <a:solidFill>
                  <a:srgbClr val="181818"/>
                </a:solidFill>
                <a:effectLst/>
              </a:rPr>
              <a:t>You will be able to</a:t>
            </a:r>
            <a:r>
              <a:rPr lang="en-AU" b="0" i="0" u="none" strike="noStrike" dirty="0">
                <a:solidFill>
                  <a:srgbClr val="181818"/>
                </a:solidFill>
                <a:effectLst/>
              </a:rPr>
              <a:t>:</a:t>
            </a:r>
            <a:r>
              <a:rPr lang="en-US" b="0" i="0" u="none" strike="noStrike" dirty="0">
                <a:solidFill>
                  <a:srgbClr val="181818"/>
                </a:solidFill>
                <a:effectLst/>
              </a:rPr>
              <a:t> </a:t>
            </a:r>
            <a:r>
              <a:rPr lang="en-US" b="0" i="0" dirty="0"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</a:t>
            </a:r>
            <a:r>
              <a:rPr lang="en-AU" dirty="0">
                <a:solidFill>
                  <a:schemeClr val="tx1"/>
                </a:solidFill>
              </a:rPr>
              <a:t>about how music brings people together with singing and dancing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AU" i="0" u="none" strike="noStrike" dirty="0">
                <a:solidFill>
                  <a:schemeClr val="tx1"/>
                </a:solidFill>
                <a:effectLst/>
              </a:rPr>
              <a:t>            </a:t>
            </a:r>
            <a:r>
              <a:rPr lang="en-US" i="0" u="none" strike="noStrike" dirty="0">
                <a:solidFill>
                  <a:schemeClr val="tx1"/>
                </a:solidFill>
                <a:effectLst/>
              </a:rPr>
              <a:t>to music from different celebrations.</a:t>
            </a:r>
            <a:endParaRPr lang="en-US" i="0" dirty="0">
              <a:solidFill>
                <a:schemeClr val="tx1"/>
              </a:solidFill>
              <a:effectLst/>
            </a:endParaRPr>
          </a:p>
          <a:p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0C0E13-1F24-F759-DA21-20002C47EB8A}"/>
              </a:ext>
            </a:extLst>
          </p:cNvPr>
          <p:cNvSpPr txBox="1"/>
          <p:nvPr/>
        </p:nvSpPr>
        <p:spPr>
          <a:xfrm>
            <a:off x="685800" y="4371062"/>
            <a:ext cx="1653988" cy="618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move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7ECD0-F731-0328-01E0-0C463E24F16F}"/>
              </a:ext>
            </a:extLst>
          </p:cNvPr>
          <p:cNvSpPr txBox="1"/>
          <p:nvPr/>
        </p:nvSpPr>
        <p:spPr>
          <a:xfrm>
            <a:off x="699247" y="2037568"/>
            <a:ext cx="1653988" cy="618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talk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AA0E9-E2EE-7763-48D6-0AB6BA962B4C}"/>
              </a:ext>
            </a:extLst>
          </p:cNvPr>
          <p:cNvSpPr txBox="1"/>
          <p:nvPr/>
        </p:nvSpPr>
        <p:spPr>
          <a:xfrm>
            <a:off x="1463065" y="2166489"/>
            <a:ext cx="6981688" cy="15696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800" b="1" i="0" dirty="0">
                <a:solidFill>
                  <a:prstClr val="black"/>
                </a:solidFill>
                <a:latin typeface="Calibri" panose="020F0502020204030204"/>
              </a:rPr>
              <a:t>Talk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tell someone something using words.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A1A01-695C-E475-AF1D-38A608B96898}"/>
              </a:ext>
            </a:extLst>
          </p:cNvPr>
          <p:cNvSpPr txBox="1"/>
          <p:nvPr/>
        </p:nvSpPr>
        <p:spPr>
          <a:xfrm>
            <a:off x="1890851" y="4644755"/>
            <a:ext cx="6981688" cy="15696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800" b="1" i="0" dirty="0">
                <a:solidFill>
                  <a:prstClr val="black"/>
                </a:solidFill>
                <a:latin typeface="Calibri" panose="020F0502020204030204"/>
              </a:rPr>
              <a:t>Move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change your body position.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9364D-2944-68DD-3715-2E548B535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66" y="1254681"/>
            <a:ext cx="6757468" cy="5017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3FB899-F315-C607-E2D1-09EA90302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66" y="1267809"/>
            <a:ext cx="6757468" cy="5030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2D79D2-14E4-D721-12C0-495981D69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266" y="1276480"/>
            <a:ext cx="6757645" cy="50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02391-7B0C-BD2D-0913-0C7D4A26C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358DD8-F5EC-3F53-F96C-FFBB46C90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5" t="35011" r="12717" b="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828F2907-521C-4DFE-2D3A-FE251487B8CF}"/>
              </a:ext>
            </a:extLst>
          </p:cNvPr>
          <p:cNvSpPr/>
          <p:nvPr/>
        </p:nvSpPr>
        <p:spPr>
          <a:xfrm>
            <a:off x="3624938" y="783768"/>
            <a:ext cx="5323114" cy="5943600"/>
          </a:xfrm>
          <a:custGeom>
            <a:avLst/>
            <a:gdLst/>
            <a:ahLst/>
            <a:cxnLst/>
            <a:rect l="l" t="t" r="r" b="b"/>
            <a:pathLst>
              <a:path w="5878349" h="6356958">
                <a:moveTo>
                  <a:pt x="0" y="0"/>
                </a:moveTo>
                <a:lnTo>
                  <a:pt x="5878349" y="0"/>
                </a:lnTo>
                <a:lnTo>
                  <a:pt x="587834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959" r="-50292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402830-AD7C-2596-DD51-85470294E1C6}"/>
              </a:ext>
            </a:extLst>
          </p:cNvPr>
          <p:cNvGrpSpPr/>
          <p:nvPr/>
        </p:nvGrpSpPr>
        <p:grpSpPr>
          <a:xfrm>
            <a:off x="574993" y="963386"/>
            <a:ext cx="7994013" cy="5228549"/>
            <a:chOff x="574993" y="963386"/>
            <a:chExt cx="7994013" cy="5228549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F1282DE6-D1CC-C400-1671-3E8EFDA926FD}"/>
                </a:ext>
              </a:extLst>
            </p:cNvPr>
            <p:cNvSpPr/>
            <p:nvPr/>
          </p:nvSpPr>
          <p:spPr>
            <a:xfrm>
              <a:off x="574993" y="963386"/>
              <a:ext cx="7994013" cy="5228549"/>
            </a:xfrm>
            <a:custGeom>
              <a:avLst/>
              <a:gdLst/>
              <a:ahLst/>
              <a:cxnLst/>
              <a:rect l="l" t="t" r="r" b="b"/>
              <a:pathLst>
                <a:path w="9027795" h="6026053">
                  <a:moveTo>
                    <a:pt x="0" y="0"/>
                  </a:moveTo>
                  <a:lnTo>
                    <a:pt x="9027795" y="0"/>
                  </a:lnTo>
                  <a:lnTo>
                    <a:pt x="9027795" y="6026053"/>
                  </a:lnTo>
                  <a:lnTo>
                    <a:pt x="0" y="6026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D8439F7-1D09-1CB0-43A0-31867C467CF5}"/>
                </a:ext>
              </a:extLst>
            </p:cNvPr>
            <p:cNvSpPr txBox="1"/>
            <p:nvPr/>
          </p:nvSpPr>
          <p:spPr>
            <a:xfrm>
              <a:off x="4960643" y="1670032"/>
              <a:ext cx="2518117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Clue 2: </a:t>
              </a:r>
              <a:r>
                <a:rPr lang="en-US" sz="2100" i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</a:t>
              </a:r>
              <a: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n many celebrations, people laugh, play music and dance.</a:t>
              </a:r>
              <a:b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</a:br>
              <a: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They are not alone. They are doing something as one.</a:t>
              </a:r>
              <a:b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</a:br>
              <a:r>
                <a:rPr lang="en-US" sz="21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What word tells how they are all celebrating?</a:t>
              </a:r>
              <a:endParaRPr lang="en-AU" sz="21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33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389CF-409E-BCCF-78B8-2558543BD3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9C8F6D-FF7B-6259-BCBF-AF14A65C93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B7B755-F251-FE36-037F-EF587001C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D050D04D-786F-50F5-9043-818509D46E7A}"/>
              </a:ext>
            </a:extLst>
          </p:cNvPr>
          <p:cNvSpPr/>
          <p:nvPr/>
        </p:nvSpPr>
        <p:spPr>
          <a:xfrm>
            <a:off x="3576917" y="3571884"/>
            <a:ext cx="983177" cy="381000"/>
          </a:xfrm>
          <a:custGeom>
            <a:avLst/>
            <a:gdLst/>
            <a:ahLst/>
            <a:cxnLst/>
            <a:rect l="l" t="t" r="r" b="b"/>
            <a:pathLst>
              <a:path w="3394788" h="2028386">
                <a:moveTo>
                  <a:pt x="0" y="0"/>
                </a:moveTo>
                <a:lnTo>
                  <a:pt x="3394788" y="0"/>
                </a:lnTo>
                <a:lnTo>
                  <a:pt x="3394788" y="2028386"/>
                </a:lnTo>
                <a:lnTo>
                  <a:pt x="0" y="2028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75D9E9E-6ECF-B2DA-C551-291D4EEB25CF}"/>
              </a:ext>
            </a:extLst>
          </p:cNvPr>
          <p:cNvSpPr/>
          <p:nvPr/>
        </p:nvSpPr>
        <p:spPr>
          <a:xfrm rot="3483950">
            <a:off x="5145701" y="4129201"/>
            <a:ext cx="5074787" cy="481653"/>
          </a:xfrm>
          <a:custGeom>
            <a:avLst/>
            <a:gdLst/>
            <a:ahLst/>
            <a:cxnLst/>
            <a:rect l="l" t="t" r="r" b="b"/>
            <a:pathLst>
              <a:path w="10972800" h="5290426">
                <a:moveTo>
                  <a:pt x="0" y="0"/>
                </a:moveTo>
                <a:lnTo>
                  <a:pt x="10972800" y="0"/>
                </a:lnTo>
                <a:lnTo>
                  <a:pt x="10972800" y="5290426"/>
                </a:lnTo>
                <a:lnTo>
                  <a:pt x="0" y="5290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9025" b="-330005"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344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3C1FC-209D-329C-79CB-25BF34ED1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3" r="12717"/>
          <a:stretch>
            <a:fillRect/>
          </a:stretch>
        </p:blipFill>
        <p:spPr>
          <a:xfrm>
            <a:off x="-571500" y="0"/>
            <a:ext cx="9715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F5B54A-530C-4EAD-288C-B7191D5F9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8">
            <a:off x="5122959" y="1125657"/>
            <a:ext cx="3675933" cy="4923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E525DB-A907-4DAF-B631-AFAFB48A7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r="2459"/>
          <a:stretch>
            <a:fillRect/>
          </a:stretch>
        </p:blipFill>
        <p:spPr>
          <a:xfrm>
            <a:off x="197195" y="2442819"/>
            <a:ext cx="2703150" cy="3715744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97E61B13-F071-CAA9-8C8A-ADCF87E84787}"/>
              </a:ext>
            </a:extLst>
          </p:cNvPr>
          <p:cNvSpPr/>
          <p:nvPr/>
        </p:nvSpPr>
        <p:spPr>
          <a:xfrm rot="674148">
            <a:off x="2664970" y="3708612"/>
            <a:ext cx="3242559" cy="3786959"/>
          </a:xfrm>
          <a:custGeom>
            <a:avLst/>
            <a:gdLst/>
            <a:ahLst/>
            <a:cxnLst/>
            <a:rect l="l" t="t" r="r" b="b"/>
            <a:pathLst>
              <a:path w="8219313" h="8229600">
                <a:moveTo>
                  <a:pt x="0" y="0"/>
                </a:moveTo>
                <a:lnTo>
                  <a:pt x="8219312" y="0"/>
                </a:lnTo>
                <a:lnTo>
                  <a:pt x="82193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87A255-05CF-9311-8232-76C32506945B}"/>
              </a:ext>
            </a:extLst>
          </p:cNvPr>
          <p:cNvGrpSpPr/>
          <p:nvPr/>
        </p:nvGrpSpPr>
        <p:grpSpPr>
          <a:xfrm rot="21381112">
            <a:off x="2903351" y="2096460"/>
            <a:ext cx="2142875" cy="1424027"/>
            <a:chOff x="3174311" y="2204448"/>
            <a:chExt cx="2795377" cy="21067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EA9941-E6A8-35D1-0205-216B14DCEB08}"/>
                </a:ext>
              </a:extLst>
            </p:cNvPr>
            <p:cNvSpPr/>
            <p:nvPr/>
          </p:nvSpPr>
          <p:spPr>
            <a:xfrm>
              <a:off x="3174311" y="2204448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AB5026-0E17-297B-AA2C-F3C90754E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21"/>
            <a:stretch>
              <a:fillRect/>
            </a:stretch>
          </p:blipFill>
          <p:spPr>
            <a:xfrm>
              <a:off x="3232356" y="2292003"/>
              <a:ext cx="2679287" cy="1910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76528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3KN27SNVY5CS-90160594-430964</_dlc_DocId>
    <_dlc_DocIdUrl xmlns="f315eb64-a02b-4bd5-a84c-38ab918c4ccd">
      <Url>https://ggsaus.sharepoint.com/sites/Curriculum/_layouts/15/DocIdRedir.aspx?ID=3KN27SNVY5CS-90160594-430964</Url>
      <Description>3KN27SNVY5CS-90160594-430964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B23B511-BAA4-4CC4-91AD-07E4932112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d63ea73a-d7e6-4e3a-bf41-d78273581467"/>
    <ds:schemaRef ds:uri="http://purl.org/dc/elements/1.1/"/>
    <ds:schemaRef ds:uri="http://schemas.microsoft.com/office/2006/documentManagement/types"/>
    <ds:schemaRef ds:uri="http://schemas.microsoft.com/sharepoint/v3/field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f315eb64-a02b-4bd5-a84c-38ab918c4ccd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1370</TotalTime>
  <Words>626</Words>
  <Application>Microsoft Office PowerPoint</Application>
  <PresentationFormat>On-screen Show (4:3)</PresentationFormat>
  <Paragraphs>154</Paragraphs>
  <Slides>32</Slides>
  <Notes>31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Arial</vt:lpstr>
      <vt:lpstr>Calibr</vt:lpstr>
      <vt:lpstr>Calibri</vt:lpstr>
      <vt:lpstr>Dreaming Outloud Pro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Monica Bennett</cp:lastModifiedBy>
  <cp:revision>30</cp:revision>
  <cp:lastPrinted>2017-11-01T05:39:03Z</cp:lastPrinted>
  <dcterms:created xsi:type="dcterms:W3CDTF">2023-10-25T11:23:23Z</dcterms:created>
  <dcterms:modified xsi:type="dcterms:W3CDTF">2026-06-10T18:36:25Z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b5b45952-2377-462a-8134-47ed79f20d67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