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6213" r:id="rId5"/>
  </p:sldMasterIdLst>
  <p:notesMasterIdLst>
    <p:notesMasterId r:id="rId30"/>
  </p:notesMasterIdLst>
  <p:handoutMasterIdLst>
    <p:handoutMasterId r:id="rId31"/>
  </p:handoutMasterIdLst>
  <p:sldIdLst>
    <p:sldId id="256" r:id="rId6"/>
    <p:sldId id="259" r:id="rId7"/>
    <p:sldId id="262" r:id="rId8"/>
    <p:sldId id="261" r:id="rId9"/>
    <p:sldId id="263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148" r:id="rId19"/>
    <p:sldId id="2147" r:id="rId20"/>
    <p:sldId id="2149" r:id="rId21"/>
    <p:sldId id="264" r:id="rId22"/>
    <p:sldId id="2150" r:id="rId23"/>
    <p:sldId id="2151" r:id="rId24"/>
    <p:sldId id="265" r:id="rId25"/>
    <p:sldId id="272" r:id="rId26"/>
    <p:sldId id="2119" r:id="rId27"/>
    <p:sldId id="274" r:id="rId28"/>
    <p:sldId id="275" r:id="rId29"/>
  </p:sldIdLst>
  <p:sldSz cx="9144000" cy="6858000" type="screen4x3"/>
  <p:notesSz cx="9939338" cy="6807200"/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906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  <p15:guide id="8" orient="horz" pos="41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2AFB2D-52C9-7914-F824-6D62E354FB96}" name="Anneliese Alloway" initials="AA" userId="S::aalloway@goodtogreatschools.org.au::37104bb2-bd9c-489d-94c0-efb51480a186" providerId="AD"/>
  <p188:author id="{6D34924E-3BC5-35F1-7CBD-2C7D4B5DF4E1}" name="Sophie Dolman" initials="" userId="S::sdolman@goodtogreatschools.org.au::5aa35b31-a9ac-4584-9023-94bb6d23fac1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A270C1D9-1FE4-4F29-1511-8C3D756B9DB4}" name="Shirley Serban" initials="SS" userId="S::sserban@goodtogreatschools.org.au::7f207fc8-03d1-48c7-9795-2440acc08cbb" providerId="AD"/>
  <p188:author id="{E9F564E3-A298-DAFA-4561-9B724E90AB4E}" name="Alyssa Gallagher" initials="AG" userId="S::agallagher@goodtogreatschools.org.au::428144a5-9d34-4637-960c-8e8dface712e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8F"/>
    <a:srgbClr val="048492"/>
    <a:srgbClr val="06A5B6"/>
    <a:srgbClr val="07C3D7"/>
    <a:srgbClr val="7CF0FC"/>
    <a:srgbClr val="B1F6FD"/>
    <a:srgbClr val="96F2FC"/>
    <a:srgbClr val="8EF2FC"/>
    <a:srgbClr val="A1F4FD"/>
    <a:srgbClr val="023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E73733-7EB2-674C-B283-ACE913AA0C39}" v="18" dt="2026-06-07T22:13:19.2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24"/>
    <p:restoredTop sz="77397"/>
  </p:normalViewPr>
  <p:slideViewPr>
    <p:cSldViewPr snapToGrid="0" showGuides="1">
      <p:cViewPr varScale="1">
        <p:scale>
          <a:sx n="70" d="100"/>
          <a:sy n="70" d="100"/>
        </p:scale>
        <p:origin x="1550" y="77"/>
      </p:cViewPr>
      <p:guideLst>
        <p:guide orient="horz" pos="527"/>
        <p:guide pos="272"/>
        <p:guide pos="2880"/>
        <p:guide pos="5465"/>
        <p:guide orient="horz" pos="3906"/>
        <p:guide orient="horz" pos="2160"/>
        <p:guide orient="horz" pos="799"/>
        <p:guide orient="horz" pos="41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144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rley Serban" userId="7f207fc8-03d1-48c7-9795-2440acc08cbb" providerId="ADAL" clId="{17FCBABE-BB0F-5AEB-A8EA-4422061C88F3}"/>
    <pc:docChg chg="undo custSel addSld delSld modSld sldOrd modMainMaster">
      <pc:chgData name="Shirley Serban" userId="7f207fc8-03d1-48c7-9795-2440acc08cbb" providerId="ADAL" clId="{17FCBABE-BB0F-5AEB-A8EA-4422061C88F3}" dt="2026-06-07T22:13:21.181" v="9104" actId="478"/>
      <pc:docMkLst>
        <pc:docMk/>
      </pc:docMkLst>
      <pc:sldChg chg="addSp delSp modSp mod modNotesTx">
        <pc:chgData name="Shirley Serban" userId="7f207fc8-03d1-48c7-9795-2440acc08cbb" providerId="ADAL" clId="{17FCBABE-BB0F-5AEB-A8EA-4422061C88F3}" dt="2026-05-25T03:44:13.359" v="9015" actId="20577"/>
        <pc:sldMkLst>
          <pc:docMk/>
          <pc:sldMk cId="4261390126" sldId="256"/>
        </pc:sldMkLst>
        <pc:spChg chg="mod">
          <ac:chgData name="Shirley Serban" userId="7f207fc8-03d1-48c7-9795-2440acc08cbb" providerId="ADAL" clId="{17FCBABE-BB0F-5AEB-A8EA-4422061C88F3}" dt="2026-05-20T20:13:26.089" v="23" actId="20577"/>
          <ac:spMkLst>
            <pc:docMk/>
            <pc:sldMk cId="4261390126" sldId="256"/>
            <ac:spMk id="14" creationId="{336088C5-DA80-6397-AC27-E947B9B743C8}"/>
          </ac:spMkLst>
        </pc:spChg>
        <pc:spChg chg="mod">
          <ac:chgData name="Shirley Serban" userId="7f207fc8-03d1-48c7-9795-2440acc08cbb" providerId="ADAL" clId="{17FCBABE-BB0F-5AEB-A8EA-4422061C88F3}" dt="2026-05-20T20:13:21.744" v="15" actId="20577"/>
          <ac:spMkLst>
            <pc:docMk/>
            <pc:sldMk cId="4261390126" sldId="256"/>
            <ac:spMk id="15" creationId="{16AEED35-A58C-833F-2FD5-8BFFC64FC06D}"/>
          </ac:spMkLst>
        </pc:spChg>
        <pc:spChg chg="mod">
          <ac:chgData name="Shirley Serban" userId="7f207fc8-03d1-48c7-9795-2440acc08cbb" providerId="ADAL" clId="{17FCBABE-BB0F-5AEB-A8EA-4422061C88F3}" dt="2026-05-20T20:22:44.211" v="194" actId="20577"/>
          <ac:spMkLst>
            <pc:docMk/>
            <pc:sldMk cId="4261390126" sldId="256"/>
            <ac:spMk id="16" creationId="{DCEA62B3-9797-1E9D-EB6A-8DC2CACBA90C}"/>
          </ac:spMkLst>
        </pc:spChg>
        <pc:spChg chg="mod">
          <ac:chgData name="Shirley Serban" userId="7f207fc8-03d1-48c7-9795-2440acc08cbb" providerId="ADAL" clId="{17FCBABE-BB0F-5AEB-A8EA-4422061C88F3}" dt="2026-05-20T20:13:33.358" v="45" actId="20577"/>
          <ac:spMkLst>
            <pc:docMk/>
            <pc:sldMk cId="4261390126" sldId="256"/>
            <ac:spMk id="17" creationId="{1F7BB997-2414-3243-464B-8B27093C0863}"/>
          </ac:spMkLst>
        </pc:spChg>
        <pc:picChg chg="add mod ord modCrop">
          <ac:chgData name="Shirley Serban" userId="7f207fc8-03d1-48c7-9795-2440acc08cbb" providerId="ADAL" clId="{17FCBABE-BB0F-5AEB-A8EA-4422061C88F3}" dt="2026-05-21T04:54:38.130" v="8427" actId="18131"/>
          <ac:picMkLst>
            <pc:docMk/>
            <pc:sldMk cId="4261390126" sldId="256"/>
            <ac:picMk id="4" creationId="{2118420D-35FC-136E-241E-9087ECEA2E1F}"/>
          </ac:picMkLst>
        </pc:picChg>
      </pc:sldChg>
      <pc:sldChg chg="addSp delSp modSp mod modNotesTx">
        <pc:chgData name="Shirley Serban" userId="7f207fc8-03d1-48c7-9795-2440acc08cbb" providerId="ADAL" clId="{17FCBABE-BB0F-5AEB-A8EA-4422061C88F3}" dt="2026-05-25T03:44:29.179" v="9016" actId="6549"/>
        <pc:sldMkLst>
          <pc:docMk/>
          <pc:sldMk cId="2352627738" sldId="259"/>
        </pc:sldMkLst>
        <pc:spChg chg="mod">
          <ac:chgData name="Shirley Serban" userId="7f207fc8-03d1-48c7-9795-2440acc08cbb" providerId="ADAL" clId="{17FCBABE-BB0F-5AEB-A8EA-4422061C88F3}" dt="2026-05-20T20:19:05.190" v="52"/>
          <ac:spMkLst>
            <pc:docMk/>
            <pc:sldMk cId="2352627738" sldId="259"/>
            <ac:spMk id="6" creationId="{8E6F8D2E-0ECB-BABF-EAE2-B3256EB8CF02}"/>
          </ac:spMkLst>
        </pc:spChg>
        <pc:picChg chg="add mod modCrop">
          <ac:chgData name="Shirley Serban" userId="7f207fc8-03d1-48c7-9795-2440acc08cbb" providerId="ADAL" clId="{17FCBABE-BB0F-5AEB-A8EA-4422061C88F3}" dt="2026-05-21T20:19:08.374" v="8982" actId="732"/>
          <ac:picMkLst>
            <pc:docMk/>
            <pc:sldMk cId="2352627738" sldId="259"/>
            <ac:picMk id="2" creationId="{D9B26D80-F0D9-A9BA-7FD4-261E1D2E1A9F}"/>
          </ac:picMkLst>
        </pc:picChg>
        <pc:picChg chg="add mod modCrop">
          <ac:chgData name="Shirley Serban" userId="7f207fc8-03d1-48c7-9795-2440acc08cbb" providerId="ADAL" clId="{17FCBABE-BB0F-5AEB-A8EA-4422061C88F3}" dt="2026-05-21T04:46:05.938" v="8113" actId="1076"/>
          <ac:picMkLst>
            <pc:docMk/>
            <pc:sldMk cId="2352627738" sldId="259"/>
            <ac:picMk id="7" creationId="{92A8EACD-CCF3-15C3-C401-11C1AA3FEF51}"/>
          </ac:picMkLst>
        </pc:picChg>
      </pc:sldChg>
      <pc:sldChg chg="addSp delSp modSp mod modAnim modNotesTx">
        <pc:chgData name="Shirley Serban" userId="7f207fc8-03d1-48c7-9795-2440acc08cbb" providerId="ADAL" clId="{17FCBABE-BB0F-5AEB-A8EA-4422061C88F3}" dt="2026-05-25T03:44:34.362" v="9018" actId="6549"/>
        <pc:sldMkLst>
          <pc:docMk/>
          <pc:sldMk cId="990668426" sldId="261"/>
        </pc:sldMkLst>
        <pc:picChg chg="add mod modCrop">
          <ac:chgData name="Shirley Serban" userId="7f207fc8-03d1-48c7-9795-2440acc08cbb" providerId="ADAL" clId="{17FCBABE-BB0F-5AEB-A8EA-4422061C88F3}" dt="2026-05-20T20:35:08.776" v="248" actId="18131"/>
          <ac:picMkLst>
            <pc:docMk/>
            <pc:sldMk cId="990668426" sldId="261"/>
            <ac:picMk id="4" creationId="{A9EE02A4-3484-5E42-3854-F883945B9967}"/>
          </ac:picMkLst>
        </pc:picChg>
        <pc:picChg chg="add mod modCrop">
          <ac:chgData name="Shirley Serban" userId="7f207fc8-03d1-48c7-9795-2440acc08cbb" providerId="ADAL" clId="{17FCBABE-BB0F-5AEB-A8EA-4422061C88F3}" dt="2026-05-20T20:27:53.363" v="220" actId="1076"/>
          <ac:picMkLst>
            <pc:docMk/>
            <pc:sldMk cId="990668426" sldId="261"/>
            <ac:picMk id="6" creationId="{A7C46F3E-84E7-9156-B183-685B16D118EF}"/>
          </ac:picMkLst>
        </pc:picChg>
        <pc:picChg chg="add mod modCrop">
          <ac:chgData name="Shirley Serban" userId="7f207fc8-03d1-48c7-9795-2440acc08cbb" providerId="ADAL" clId="{17FCBABE-BB0F-5AEB-A8EA-4422061C88F3}" dt="2026-05-20T20:32:50.484" v="238"/>
          <ac:picMkLst>
            <pc:docMk/>
            <pc:sldMk cId="990668426" sldId="261"/>
            <ac:picMk id="8" creationId="{90EBD1B7-F825-34C1-0A8B-343448A70B00}"/>
          </ac:picMkLst>
        </pc:picChg>
      </pc:sldChg>
      <pc:sldChg chg="addSp modSp mod modAnim modNotesTx">
        <pc:chgData name="Shirley Serban" userId="7f207fc8-03d1-48c7-9795-2440acc08cbb" providerId="ADAL" clId="{17FCBABE-BB0F-5AEB-A8EA-4422061C88F3}" dt="2026-05-25T03:44:31.734" v="9017" actId="6549"/>
        <pc:sldMkLst>
          <pc:docMk/>
          <pc:sldMk cId="1409170115" sldId="262"/>
        </pc:sldMkLst>
        <pc:spChg chg="mod">
          <ac:chgData name="Shirley Serban" userId="7f207fc8-03d1-48c7-9795-2440acc08cbb" providerId="ADAL" clId="{17FCBABE-BB0F-5AEB-A8EA-4422061C88F3}" dt="2026-05-20T20:19:37.743" v="125" actId="207"/>
          <ac:spMkLst>
            <pc:docMk/>
            <pc:sldMk cId="1409170115" sldId="262"/>
            <ac:spMk id="3" creationId="{444EE9AA-37D6-65A1-B6EA-8629A6BBA56E}"/>
          </ac:spMkLst>
        </pc:spChg>
        <pc:spChg chg="add mod">
          <ac:chgData name="Shirley Serban" userId="7f207fc8-03d1-48c7-9795-2440acc08cbb" providerId="ADAL" clId="{17FCBABE-BB0F-5AEB-A8EA-4422061C88F3}" dt="2026-05-21T04:48:08.460" v="8130" actId="14100"/>
          <ac:spMkLst>
            <pc:docMk/>
            <pc:sldMk cId="1409170115" sldId="262"/>
            <ac:spMk id="4" creationId="{D8EF01A1-5DCD-3E9E-0B42-7D4FC492AB57}"/>
          </ac:spMkLst>
        </pc:spChg>
        <pc:spChg chg="add mod">
          <ac:chgData name="Shirley Serban" userId="7f207fc8-03d1-48c7-9795-2440acc08cbb" providerId="ADAL" clId="{17FCBABE-BB0F-5AEB-A8EA-4422061C88F3}" dt="2026-05-21T04:48:39.060" v="8138" actId="1076"/>
          <ac:spMkLst>
            <pc:docMk/>
            <pc:sldMk cId="1409170115" sldId="262"/>
            <ac:spMk id="5" creationId="{A912571D-2FF4-6774-3C3A-197328166AB3}"/>
          </ac:spMkLst>
        </pc:spChg>
        <pc:spChg chg="add mod">
          <ac:chgData name="Shirley Serban" userId="7f207fc8-03d1-48c7-9795-2440acc08cbb" providerId="ADAL" clId="{17FCBABE-BB0F-5AEB-A8EA-4422061C88F3}" dt="2026-05-21T04:48:27.242" v="8134" actId="14100"/>
          <ac:spMkLst>
            <pc:docMk/>
            <pc:sldMk cId="1409170115" sldId="262"/>
            <ac:spMk id="6" creationId="{FE3B758E-5E92-0D6B-1EB3-741D04830F0D}"/>
          </ac:spMkLst>
        </pc:spChg>
        <pc:spChg chg="add mod">
          <ac:chgData name="Shirley Serban" userId="7f207fc8-03d1-48c7-9795-2440acc08cbb" providerId="ADAL" clId="{17FCBABE-BB0F-5AEB-A8EA-4422061C88F3}" dt="2026-05-21T04:48:35.807" v="8137" actId="1076"/>
          <ac:spMkLst>
            <pc:docMk/>
            <pc:sldMk cId="1409170115" sldId="262"/>
            <ac:spMk id="7" creationId="{612D5BA6-92AE-E9BC-937B-7B455AFD37EF}"/>
          </ac:spMkLst>
        </pc:spChg>
        <pc:picChg chg="add mod modCrop">
          <ac:chgData name="Shirley Serban" userId="7f207fc8-03d1-48c7-9795-2440acc08cbb" providerId="ADAL" clId="{17FCBABE-BB0F-5AEB-A8EA-4422061C88F3}" dt="2026-05-21T04:48:32.109" v="8136" actId="1076"/>
          <ac:picMkLst>
            <pc:docMk/>
            <pc:sldMk cId="1409170115" sldId="262"/>
            <ac:picMk id="9" creationId="{577144F2-C139-484E-1EDD-8E211CAACC49}"/>
          </ac:picMkLst>
        </pc:picChg>
      </pc:sldChg>
      <pc:sldChg chg="addSp delSp modSp mod modAnim modNotesTx">
        <pc:chgData name="Shirley Serban" userId="7f207fc8-03d1-48c7-9795-2440acc08cbb" providerId="ADAL" clId="{17FCBABE-BB0F-5AEB-A8EA-4422061C88F3}" dt="2026-05-25T03:44:37.455" v="9019" actId="6549"/>
        <pc:sldMkLst>
          <pc:docMk/>
          <pc:sldMk cId="4246314574" sldId="263"/>
        </pc:sldMkLst>
        <pc:spChg chg="mod">
          <ac:chgData name="Shirley Serban" userId="7f207fc8-03d1-48c7-9795-2440acc08cbb" providerId="ADAL" clId="{17FCBABE-BB0F-5AEB-A8EA-4422061C88F3}" dt="2026-05-21T01:42:42.654" v="2394" actId="113"/>
          <ac:spMkLst>
            <pc:docMk/>
            <pc:sldMk cId="4246314574" sldId="263"/>
            <ac:spMk id="3" creationId="{80F8FDF6-6C57-FA8D-81CE-C44A87903FEE}"/>
          </ac:spMkLst>
        </pc:spChg>
        <pc:spChg chg="mod">
          <ac:chgData name="Shirley Serban" userId="7f207fc8-03d1-48c7-9795-2440acc08cbb" providerId="ADAL" clId="{17FCBABE-BB0F-5AEB-A8EA-4422061C88F3}" dt="2026-05-20T20:36:41.014" v="255" actId="20577"/>
          <ac:spMkLst>
            <pc:docMk/>
            <pc:sldMk cId="4246314574" sldId="263"/>
            <ac:spMk id="4" creationId="{7F8A3F96-CDA5-C6AC-7121-B05A2C587208}"/>
          </ac:spMkLst>
        </pc:spChg>
        <pc:picChg chg="add mod modCrop">
          <ac:chgData name="Shirley Serban" userId="7f207fc8-03d1-48c7-9795-2440acc08cbb" providerId="ADAL" clId="{17FCBABE-BB0F-5AEB-A8EA-4422061C88F3}" dt="2026-05-20T20:37:51.731" v="337" actId="1076"/>
          <ac:picMkLst>
            <pc:docMk/>
            <pc:sldMk cId="4246314574" sldId="263"/>
            <ac:picMk id="5" creationId="{852A9408-5D50-E2DC-5DBF-3994034B3194}"/>
          </ac:picMkLst>
        </pc:picChg>
        <pc:picChg chg="add mod modCrop">
          <ac:chgData name="Shirley Serban" userId="7f207fc8-03d1-48c7-9795-2440acc08cbb" providerId="ADAL" clId="{17FCBABE-BB0F-5AEB-A8EA-4422061C88F3}" dt="2026-05-20T20:38:42.332" v="350" actId="170"/>
          <ac:picMkLst>
            <pc:docMk/>
            <pc:sldMk cId="4246314574" sldId="263"/>
            <ac:picMk id="7" creationId="{5A4BD66E-13D5-BFFD-90DA-13AB0427DF33}"/>
          </ac:picMkLst>
        </pc:picChg>
        <pc:picChg chg="add mod modCrop">
          <ac:chgData name="Shirley Serban" userId="7f207fc8-03d1-48c7-9795-2440acc08cbb" providerId="ADAL" clId="{17FCBABE-BB0F-5AEB-A8EA-4422061C88F3}" dt="2026-05-20T20:38:30.733" v="349" actId="732"/>
          <ac:picMkLst>
            <pc:docMk/>
            <pc:sldMk cId="4246314574" sldId="263"/>
            <ac:picMk id="9" creationId="{48F02319-E88B-EAA7-2CA3-A77D9EE21CD1}"/>
          </ac:picMkLst>
        </pc:picChg>
        <pc:picChg chg="add mod">
          <ac:chgData name="Shirley Serban" userId="7f207fc8-03d1-48c7-9795-2440acc08cbb" providerId="ADAL" clId="{17FCBABE-BB0F-5AEB-A8EA-4422061C88F3}" dt="2026-05-21T01:42:21.866" v="2390"/>
          <ac:picMkLst>
            <pc:docMk/>
            <pc:sldMk cId="4246314574" sldId="263"/>
            <ac:picMk id="10" creationId="{B31BB3E4-5A12-3459-574C-C6238524AAB6}"/>
          </ac:picMkLst>
        </pc:picChg>
        <pc:picChg chg="add mod">
          <ac:chgData name="Shirley Serban" userId="7f207fc8-03d1-48c7-9795-2440acc08cbb" providerId="ADAL" clId="{17FCBABE-BB0F-5AEB-A8EA-4422061C88F3}" dt="2026-05-21T01:42:21.866" v="2390"/>
          <ac:picMkLst>
            <pc:docMk/>
            <pc:sldMk cId="4246314574" sldId="263"/>
            <ac:picMk id="12" creationId="{2AF24D24-14F1-9C91-226B-AAEE7DF3B663}"/>
          </ac:picMkLst>
        </pc:picChg>
      </pc:sldChg>
      <pc:sldChg chg="addSp delSp modSp mod modClrScheme modAnim chgLayout modNotesTx">
        <pc:chgData name="Shirley Serban" userId="7f207fc8-03d1-48c7-9795-2440acc08cbb" providerId="ADAL" clId="{17FCBABE-BB0F-5AEB-A8EA-4422061C88F3}" dt="2026-05-25T03:53:55.179" v="9056" actId="20577"/>
        <pc:sldMkLst>
          <pc:docMk/>
          <pc:sldMk cId="3815047511" sldId="264"/>
        </pc:sldMkLst>
        <pc:spChg chg="add mod ord">
          <ac:chgData name="Shirley Serban" userId="7f207fc8-03d1-48c7-9795-2440acc08cbb" providerId="ADAL" clId="{17FCBABE-BB0F-5AEB-A8EA-4422061C88F3}" dt="2026-05-21T04:14:29.093" v="6484" actId="20577"/>
          <ac:spMkLst>
            <pc:docMk/>
            <pc:sldMk cId="3815047511" sldId="264"/>
            <ac:spMk id="3" creationId="{6CBA88ED-0318-1E4F-7B9A-70B8022913D7}"/>
          </ac:spMkLst>
        </pc:spChg>
        <pc:spChg chg="add mod">
          <ac:chgData name="Shirley Serban" userId="7f207fc8-03d1-48c7-9795-2440acc08cbb" providerId="ADAL" clId="{17FCBABE-BB0F-5AEB-A8EA-4422061C88F3}" dt="2026-05-21T04:27:01.170" v="7493" actId="14100"/>
          <ac:spMkLst>
            <pc:docMk/>
            <pc:sldMk cId="3815047511" sldId="264"/>
            <ac:spMk id="18" creationId="{E7F627F6-F011-F5B8-32C5-017A5212854C}"/>
          </ac:spMkLst>
        </pc:spChg>
        <pc:spChg chg="add mod">
          <ac:chgData name="Shirley Serban" userId="7f207fc8-03d1-48c7-9795-2440acc08cbb" providerId="ADAL" clId="{17FCBABE-BB0F-5AEB-A8EA-4422061C88F3}" dt="2026-05-21T04:21:29.884" v="6884" actId="20577"/>
          <ac:spMkLst>
            <pc:docMk/>
            <pc:sldMk cId="3815047511" sldId="264"/>
            <ac:spMk id="25" creationId="{79CE5A0C-4465-0E36-F95A-76DF9BD15FD2}"/>
          </ac:spMkLst>
        </pc:spChg>
        <pc:spChg chg="add mod">
          <ac:chgData name="Shirley Serban" userId="7f207fc8-03d1-48c7-9795-2440acc08cbb" providerId="ADAL" clId="{17FCBABE-BB0F-5AEB-A8EA-4422061C88F3}" dt="2026-05-21T04:21:32.554" v="6887" actId="20577"/>
          <ac:spMkLst>
            <pc:docMk/>
            <pc:sldMk cId="3815047511" sldId="264"/>
            <ac:spMk id="26" creationId="{42BF26AC-692C-949A-D42D-D7837EA5F347}"/>
          </ac:spMkLst>
        </pc:spChg>
        <pc:spChg chg="add mod">
          <ac:chgData name="Shirley Serban" userId="7f207fc8-03d1-48c7-9795-2440acc08cbb" providerId="ADAL" clId="{17FCBABE-BB0F-5AEB-A8EA-4422061C88F3}" dt="2026-05-21T04:21:35.254" v="6889" actId="20577"/>
          <ac:spMkLst>
            <pc:docMk/>
            <pc:sldMk cId="3815047511" sldId="264"/>
            <ac:spMk id="27" creationId="{7882EAC2-F707-E59E-41D4-0DA6B194F1F5}"/>
          </ac:spMkLst>
        </pc:spChg>
        <pc:spChg chg="add mod">
          <ac:chgData name="Shirley Serban" userId="7f207fc8-03d1-48c7-9795-2440acc08cbb" providerId="ADAL" clId="{17FCBABE-BB0F-5AEB-A8EA-4422061C88F3}" dt="2026-05-25T03:51:31.798" v="9047" actId="20577"/>
          <ac:spMkLst>
            <pc:docMk/>
            <pc:sldMk cId="3815047511" sldId="264"/>
            <ac:spMk id="28" creationId="{DF76BB90-461E-FD11-7D1A-0FFA7B5E10E1}"/>
          </ac:spMkLst>
        </pc:spChg>
        <pc:spChg chg="add mod">
          <ac:chgData name="Shirley Serban" userId="7f207fc8-03d1-48c7-9795-2440acc08cbb" providerId="ADAL" clId="{17FCBABE-BB0F-5AEB-A8EA-4422061C88F3}" dt="2026-05-21T04:19:30.034" v="6731" actId="1076"/>
          <ac:spMkLst>
            <pc:docMk/>
            <pc:sldMk cId="3815047511" sldId="264"/>
            <ac:spMk id="29" creationId="{66BCC37D-4531-6F4E-EE7F-9F16DBFEE326}"/>
          </ac:spMkLst>
        </pc:spChg>
        <pc:spChg chg="add mod">
          <ac:chgData name="Shirley Serban" userId="7f207fc8-03d1-48c7-9795-2440acc08cbb" providerId="ADAL" clId="{17FCBABE-BB0F-5AEB-A8EA-4422061C88F3}" dt="2026-05-21T04:19:33.434" v="6732" actId="1076"/>
          <ac:spMkLst>
            <pc:docMk/>
            <pc:sldMk cId="3815047511" sldId="264"/>
            <ac:spMk id="30" creationId="{2E8D3791-B553-F952-A555-F28A6058C4BA}"/>
          </ac:spMkLst>
        </pc:spChg>
        <pc:spChg chg="add mod">
          <ac:chgData name="Shirley Serban" userId="7f207fc8-03d1-48c7-9795-2440acc08cbb" providerId="ADAL" clId="{17FCBABE-BB0F-5AEB-A8EA-4422061C88F3}" dt="2026-05-21T04:34:35.294" v="8057" actId="2085"/>
          <ac:spMkLst>
            <pc:docMk/>
            <pc:sldMk cId="3815047511" sldId="264"/>
            <ac:spMk id="31" creationId="{077D7FE6-6582-0170-325D-AA8FFCF2C9CE}"/>
          </ac:spMkLst>
        </pc:spChg>
        <pc:spChg chg="add mod">
          <ac:chgData name="Shirley Serban" userId="7f207fc8-03d1-48c7-9795-2440acc08cbb" providerId="ADAL" clId="{17FCBABE-BB0F-5AEB-A8EA-4422061C88F3}" dt="2026-05-21T04:34:35.294" v="8057" actId="2085"/>
          <ac:spMkLst>
            <pc:docMk/>
            <pc:sldMk cId="3815047511" sldId="264"/>
            <ac:spMk id="32" creationId="{D38B6902-6EED-B3F6-8E4A-0D4003FEFA32}"/>
          </ac:spMkLst>
        </pc:spChg>
        <pc:spChg chg="add mod">
          <ac:chgData name="Shirley Serban" userId="7f207fc8-03d1-48c7-9795-2440acc08cbb" providerId="ADAL" clId="{17FCBABE-BB0F-5AEB-A8EA-4422061C88F3}" dt="2026-05-21T04:34:35.294" v="8057" actId="2085"/>
          <ac:spMkLst>
            <pc:docMk/>
            <pc:sldMk cId="3815047511" sldId="264"/>
            <ac:spMk id="33" creationId="{82A032AF-547A-2791-361B-5F06753BF3C6}"/>
          </ac:spMkLst>
        </pc:spChg>
        <pc:spChg chg="add mod">
          <ac:chgData name="Shirley Serban" userId="7f207fc8-03d1-48c7-9795-2440acc08cbb" providerId="ADAL" clId="{17FCBABE-BB0F-5AEB-A8EA-4422061C88F3}" dt="2026-05-21T04:34:35.294" v="8057" actId="2085"/>
          <ac:spMkLst>
            <pc:docMk/>
            <pc:sldMk cId="3815047511" sldId="264"/>
            <ac:spMk id="34" creationId="{33B07D89-D1F7-7DA0-BEA0-6EC95A2D9E80}"/>
          </ac:spMkLst>
        </pc:spChg>
        <pc:spChg chg="add mod">
          <ac:chgData name="Shirley Serban" userId="7f207fc8-03d1-48c7-9795-2440acc08cbb" providerId="ADAL" clId="{17FCBABE-BB0F-5AEB-A8EA-4422061C88F3}" dt="2026-05-21T04:34:35.294" v="8057" actId="2085"/>
          <ac:spMkLst>
            <pc:docMk/>
            <pc:sldMk cId="3815047511" sldId="264"/>
            <ac:spMk id="35" creationId="{ED480D6D-D708-ABD4-7CF9-D0030BBED585}"/>
          </ac:spMkLst>
        </pc:spChg>
        <pc:spChg chg="add mod">
          <ac:chgData name="Shirley Serban" userId="7f207fc8-03d1-48c7-9795-2440acc08cbb" providerId="ADAL" clId="{17FCBABE-BB0F-5AEB-A8EA-4422061C88F3}" dt="2026-05-21T04:34:35.294" v="8057" actId="2085"/>
          <ac:spMkLst>
            <pc:docMk/>
            <pc:sldMk cId="3815047511" sldId="264"/>
            <ac:spMk id="36" creationId="{8C07C642-5931-8D60-C464-8A3648A4E1AE}"/>
          </ac:spMkLst>
        </pc:spChg>
        <pc:spChg chg="add mod">
          <ac:chgData name="Shirley Serban" userId="7f207fc8-03d1-48c7-9795-2440acc08cbb" providerId="ADAL" clId="{17FCBABE-BB0F-5AEB-A8EA-4422061C88F3}" dt="2026-05-21T04:26:46.839" v="7489" actId="767"/>
          <ac:spMkLst>
            <pc:docMk/>
            <pc:sldMk cId="3815047511" sldId="264"/>
            <ac:spMk id="37" creationId="{4D481AF3-AAD0-C5EE-B039-C6FB07319AE1}"/>
          </ac:spMkLst>
        </pc:spChg>
        <pc:picChg chg="add mod">
          <ac:chgData name="Shirley Serban" userId="7f207fc8-03d1-48c7-9795-2440acc08cbb" providerId="ADAL" clId="{17FCBABE-BB0F-5AEB-A8EA-4422061C88F3}" dt="2026-05-21T04:17:45.512" v="6646" actId="1076"/>
          <ac:picMkLst>
            <pc:docMk/>
            <pc:sldMk cId="3815047511" sldId="264"/>
            <ac:picMk id="19" creationId="{E5589DB2-EADF-E4D2-A7A6-8D2A9049F908}"/>
          </ac:picMkLst>
        </pc:picChg>
        <pc:picChg chg="add mod">
          <ac:chgData name="Shirley Serban" userId="7f207fc8-03d1-48c7-9795-2440acc08cbb" providerId="ADAL" clId="{17FCBABE-BB0F-5AEB-A8EA-4422061C88F3}" dt="2026-05-21T04:20:10.830" v="6744" actId="1076"/>
          <ac:picMkLst>
            <pc:docMk/>
            <pc:sldMk cId="3815047511" sldId="264"/>
            <ac:picMk id="20" creationId="{1BD5AFA7-D5BF-3C13-E38B-3840ADBFF5BE}"/>
          </ac:picMkLst>
        </pc:picChg>
        <pc:picChg chg="add mod">
          <ac:chgData name="Shirley Serban" userId="7f207fc8-03d1-48c7-9795-2440acc08cbb" providerId="ADAL" clId="{17FCBABE-BB0F-5AEB-A8EA-4422061C88F3}" dt="2026-05-21T04:20:04.100" v="6742" actId="1076"/>
          <ac:picMkLst>
            <pc:docMk/>
            <pc:sldMk cId="3815047511" sldId="264"/>
            <ac:picMk id="21" creationId="{CDF962BB-9051-56CC-539B-F14D14145456}"/>
          </ac:picMkLst>
        </pc:picChg>
        <pc:picChg chg="add mod">
          <ac:chgData name="Shirley Serban" userId="7f207fc8-03d1-48c7-9795-2440acc08cbb" providerId="ADAL" clId="{17FCBABE-BB0F-5AEB-A8EA-4422061C88F3}" dt="2026-05-21T04:20:12.951" v="6745" actId="1076"/>
          <ac:picMkLst>
            <pc:docMk/>
            <pc:sldMk cId="3815047511" sldId="264"/>
            <ac:picMk id="22" creationId="{2B559346-1AA9-221D-A7B6-10E9C366BC97}"/>
          </ac:picMkLst>
        </pc:picChg>
        <pc:picChg chg="add mod">
          <ac:chgData name="Shirley Serban" userId="7f207fc8-03d1-48c7-9795-2440acc08cbb" providerId="ADAL" clId="{17FCBABE-BB0F-5AEB-A8EA-4422061C88F3}" dt="2026-05-21T04:17:56.174" v="6651" actId="1076"/>
          <ac:picMkLst>
            <pc:docMk/>
            <pc:sldMk cId="3815047511" sldId="264"/>
            <ac:picMk id="23" creationId="{51DD521E-C4E2-2E90-6218-2751086CC935}"/>
          </ac:picMkLst>
        </pc:picChg>
        <pc:picChg chg="add mod">
          <ac:chgData name="Shirley Serban" userId="7f207fc8-03d1-48c7-9795-2440acc08cbb" providerId="ADAL" clId="{17FCBABE-BB0F-5AEB-A8EA-4422061C88F3}" dt="2026-05-21T04:17:01.353" v="6620" actId="1076"/>
          <ac:picMkLst>
            <pc:docMk/>
            <pc:sldMk cId="3815047511" sldId="264"/>
            <ac:picMk id="24" creationId="{B26FAA6B-F848-AB1D-188F-11A3C7AB99A6}"/>
          </ac:picMkLst>
        </pc:picChg>
        <pc:picChg chg="add mod">
          <ac:chgData name="Shirley Serban" userId="7f207fc8-03d1-48c7-9795-2440acc08cbb" providerId="ADAL" clId="{17FCBABE-BB0F-5AEB-A8EA-4422061C88F3}" dt="2026-05-21T04:35:03.138" v="8059"/>
          <ac:picMkLst>
            <pc:docMk/>
            <pc:sldMk cId="3815047511" sldId="264"/>
            <ac:picMk id="39" creationId="{3B635527-5555-A717-AD60-4FB1C7766EDF}"/>
          </ac:picMkLst>
        </pc:picChg>
        <pc:picChg chg="add mod">
          <ac:chgData name="Shirley Serban" userId="7f207fc8-03d1-48c7-9795-2440acc08cbb" providerId="ADAL" clId="{17FCBABE-BB0F-5AEB-A8EA-4422061C88F3}" dt="2026-05-21T04:35:03.138" v="8059"/>
          <ac:picMkLst>
            <pc:docMk/>
            <pc:sldMk cId="3815047511" sldId="264"/>
            <ac:picMk id="40" creationId="{4C201CEF-7FFD-8499-0E50-B18C235555DC}"/>
          </ac:picMkLst>
        </pc:picChg>
        <pc:picChg chg="add mod">
          <ac:chgData name="Shirley Serban" userId="7f207fc8-03d1-48c7-9795-2440acc08cbb" providerId="ADAL" clId="{17FCBABE-BB0F-5AEB-A8EA-4422061C88F3}" dt="2026-05-21T04:35:03.138" v="8059"/>
          <ac:picMkLst>
            <pc:docMk/>
            <pc:sldMk cId="3815047511" sldId="264"/>
            <ac:picMk id="41" creationId="{96FE81D0-0EBF-3982-6915-1DA0EA65558F}"/>
          </ac:picMkLst>
        </pc:picChg>
        <pc:picChg chg="add mod">
          <ac:chgData name="Shirley Serban" userId="7f207fc8-03d1-48c7-9795-2440acc08cbb" providerId="ADAL" clId="{17FCBABE-BB0F-5AEB-A8EA-4422061C88F3}" dt="2026-05-21T04:35:03.138" v="8059"/>
          <ac:picMkLst>
            <pc:docMk/>
            <pc:sldMk cId="3815047511" sldId="264"/>
            <ac:picMk id="42" creationId="{BD5246D3-67CE-2B5A-A0D6-1FDA09A92D10}"/>
          </ac:picMkLst>
        </pc:picChg>
        <pc:picChg chg="add mod">
          <ac:chgData name="Shirley Serban" userId="7f207fc8-03d1-48c7-9795-2440acc08cbb" providerId="ADAL" clId="{17FCBABE-BB0F-5AEB-A8EA-4422061C88F3}" dt="2026-05-21T04:35:03.138" v="8059"/>
          <ac:picMkLst>
            <pc:docMk/>
            <pc:sldMk cId="3815047511" sldId="264"/>
            <ac:picMk id="43" creationId="{81965D9C-EC6D-3FC7-BEF3-F35E1C0033CD}"/>
          </ac:picMkLst>
        </pc:picChg>
        <pc:picChg chg="add mod">
          <ac:chgData name="Shirley Serban" userId="7f207fc8-03d1-48c7-9795-2440acc08cbb" providerId="ADAL" clId="{17FCBABE-BB0F-5AEB-A8EA-4422061C88F3}" dt="2026-05-21T04:35:03.138" v="8059"/>
          <ac:picMkLst>
            <pc:docMk/>
            <pc:sldMk cId="3815047511" sldId="264"/>
            <ac:picMk id="44" creationId="{1A56565C-C095-C3D3-748A-7797D9AFB6AE}"/>
          </ac:picMkLst>
        </pc:picChg>
      </pc:sldChg>
      <pc:sldChg chg="addSp delSp modSp mod modNotesTx">
        <pc:chgData name="Shirley Serban" userId="7f207fc8-03d1-48c7-9795-2440acc08cbb" providerId="ADAL" clId="{17FCBABE-BB0F-5AEB-A8EA-4422061C88F3}" dt="2026-05-25T03:54:03.857" v="9059" actId="20577"/>
        <pc:sldMkLst>
          <pc:docMk/>
          <pc:sldMk cId="3671173303" sldId="265"/>
        </pc:sldMkLst>
        <pc:spChg chg="mod">
          <ac:chgData name="Shirley Serban" userId="7f207fc8-03d1-48c7-9795-2440acc08cbb" providerId="ADAL" clId="{17FCBABE-BB0F-5AEB-A8EA-4422061C88F3}" dt="2026-05-21T04:53:40.802" v="8419" actId="20577"/>
          <ac:spMkLst>
            <pc:docMk/>
            <pc:sldMk cId="3671173303" sldId="265"/>
            <ac:spMk id="5" creationId="{1A0B2FD8-0449-6E50-9FA8-702EA1E465C0}"/>
          </ac:spMkLst>
        </pc:spChg>
        <pc:picChg chg="add mod">
          <ac:chgData name="Shirley Serban" userId="7f207fc8-03d1-48c7-9795-2440acc08cbb" providerId="ADAL" clId="{17FCBABE-BB0F-5AEB-A8EA-4422061C88F3}" dt="2026-05-21T04:55:40.984" v="8434" actId="14100"/>
          <ac:picMkLst>
            <pc:docMk/>
            <pc:sldMk cId="3671173303" sldId="265"/>
            <ac:picMk id="3" creationId="{14499671-B180-B0A8-9B20-A5945BCBBAB8}"/>
          </ac:picMkLst>
        </pc:picChg>
      </pc:sldChg>
      <pc:sldChg chg="addSp modSp mod modNotesTx">
        <pc:chgData name="Shirley Serban" userId="7f207fc8-03d1-48c7-9795-2440acc08cbb" providerId="ADAL" clId="{17FCBABE-BB0F-5AEB-A8EA-4422061C88F3}" dt="2026-05-25T03:54:08.119" v="9060" actId="20577"/>
        <pc:sldMkLst>
          <pc:docMk/>
          <pc:sldMk cId="3180052196" sldId="272"/>
        </pc:sldMkLst>
        <pc:spChg chg="mod">
          <ac:chgData name="Shirley Serban" userId="7f207fc8-03d1-48c7-9795-2440acc08cbb" providerId="ADAL" clId="{17FCBABE-BB0F-5AEB-A8EA-4422061C88F3}" dt="2026-05-21T05:06:22.625" v="8697" actId="20577"/>
          <ac:spMkLst>
            <pc:docMk/>
            <pc:sldMk cId="3180052196" sldId="272"/>
            <ac:spMk id="4" creationId="{3E5AE5D2-0DA6-0393-F097-BBB4055BA9D2}"/>
          </ac:spMkLst>
        </pc:spChg>
        <pc:picChg chg="add mod">
          <ac:chgData name="Shirley Serban" userId="7f207fc8-03d1-48c7-9795-2440acc08cbb" providerId="ADAL" clId="{17FCBABE-BB0F-5AEB-A8EA-4422061C88F3}" dt="2026-05-21T05:07:25.134" v="8712" actId="1076"/>
          <ac:picMkLst>
            <pc:docMk/>
            <pc:sldMk cId="3180052196" sldId="272"/>
            <ac:picMk id="2" creationId="{E1B76416-E271-DED1-2F51-ABA0EED6BD7B}"/>
          </ac:picMkLst>
        </pc:picChg>
        <pc:picChg chg="add mod">
          <ac:chgData name="Shirley Serban" userId="7f207fc8-03d1-48c7-9795-2440acc08cbb" providerId="ADAL" clId="{17FCBABE-BB0F-5AEB-A8EA-4422061C88F3}" dt="2026-05-21T05:07:19.944" v="8710" actId="1076"/>
          <ac:picMkLst>
            <pc:docMk/>
            <pc:sldMk cId="3180052196" sldId="272"/>
            <ac:picMk id="3" creationId="{25450094-D215-B587-42D9-3426A6374145}"/>
          </ac:picMkLst>
        </pc:picChg>
        <pc:picChg chg="add mod">
          <ac:chgData name="Shirley Serban" userId="7f207fc8-03d1-48c7-9795-2440acc08cbb" providerId="ADAL" clId="{17FCBABE-BB0F-5AEB-A8EA-4422061C88F3}" dt="2026-05-21T05:07:27.763" v="8714" actId="1076"/>
          <ac:picMkLst>
            <pc:docMk/>
            <pc:sldMk cId="3180052196" sldId="272"/>
            <ac:picMk id="5" creationId="{7E3117EB-D89E-3299-1783-2EC025987036}"/>
          </ac:picMkLst>
        </pc:picChg>
        <pc:picChg chg="add mod">
          <ac:chgData name="Shirley Serban" userId="7f207fc8-03d1-48c7-9795-2440acc08cbb" providerId="ADAL" clId="{17FCBABE-BB0F-5AEB-A8EA-4422061C88F3}" dt="2026-05-21T05:07:31.535" v="8717" actId="14100"/>
          <ac:picMkLst>
            <pc:docMk/>
            <pc:sldMk cId="3180052196" sldId="272"/>
            <ac:picMk id="6" creationId="{CDA8739D-BEB6-75AC-F1E9-F29742CAAD0E}"/>
          </ac:picMkLst>
        </pc:picChg>
        <pc:picChg chg="add mod">
          <ac:chgData name="Shirley Serban" userId="7f207fc8-03d1-48c7-9795-2440acc08cbb" providerId="ADAL" clId="{17FCBABE-BB0F-5AEB-A8EA-4422061C88F3}" dt="2026-05-21T05:07:29.071" v="8715" actId="1076"/>
          <ac:picMkLst>
            <pc:docMk/>
            <pc:sldMk cId="3180052196" sldId="272"/>
            <ac:picMk id="7" creationId="{ED6DD6A0-27D9-DFD6-C6F3-CED3B4296DF6}"/>
          </ac:picMkLst>
        </pc:picChg>
        <pc:picChg chg="add mod">
          <ac:chgData name="Shirley Serban" userId="7f207fc8-03d1-48c7-9795-2440acc08cbb" providerId="ADAL" clId="{17FCBABE-BB0F-5AEB-A8EA-4422061C88F3}" dt="2026-05-21T05:07:11.485" v="8704" actId="1076"/>
          <ac:picMkLst>
            <pc:docMk/>
            <pc:sldMk cId="3180052196" sldId="272"/>
            <ac:picMk id="8" creationId="{9CA1CBCF-F209-9A3D-7A7C-D5016BB8CD7B}"/>
          </ac:picMkLst>
        </pc:picChg>
      </pc:sldChg>
      <pc:sldChg chg="addSp modSp mod modNotesTx">
        <pc:chgData name="Shirley Serban" userId="7f207fc8-03d1-48c7-9795-2440acc08cbb" providerId="ADAL" clId="{17FCBABE-BB0F-5AEB-A8EA-4422061C88F3}" dt="2026-05-25T03:54:14.264" v="9062" actId="20577"/>
        <pc:sldMkLst>
          <pc:docMk/>
          <pc:sldMk cId="315609852" sldId="274"/>
        </pc:sldMkLst>
        <pc:spChg chg="mod">
          <ac:chgData name="Shirley Serban" userId="7f207fc8-03d1-48c7-9795-2440acc08cbb" providerId="ADAL" clId="{17FCBABE-BB0F-5AEB-A8EA-4422061C88F3}" dt="2026-05-21T05:07:49.269" v="8719"/>
          <ac:spMkLst>
            <pc:docMk/>
            <pc:sldMk cId="315609852" sldId="274"/>
            <ac:spMk id="2" creationId="{E2F863FA-2B55-FB64-F215-B36D823C526D}"/>
          </ac:spMkLst>
        </pc:spChg>
        <pc:picChg chg="add mod modCrop">
          <ac:chgData name="Shirley Serban" userId="7f207fc8-03d1-48c7-9795-2440acc08cbb" providerId="ADAL" clId="{17FCBABE-BB0F-5AEB-A8EA-4422061C88F3}" dt="2026-05-21T05:09:03.145" v="8725" actId="1076"/>
          <ac:picMkLst>
            <pc:docMk/>
            <pc:sldMk cId="315609852" sldId="274"/>
            <ac:picMk id="4" creationId="{C6592A51-40AB-C944-8AB2-04E8A45833FD}"/>
          </ac:picMkLst>
        </pc:picChg>
      </pc:sldChg>
      <pc:sldChg chg="addSp delSp modSp new mod modAnim modNotesTx">
        <pc:chgData name="Shirley Serban" userId="7f207fc8-03d1-48c7-9795-2440acc08cbb" providerId="ADAL" clId="{17FCBABE-BB0F-5AEB-A8EA-4422061C88F3}" dt="2026-06-07T22:12:58.870" v="9095" actId="732"/>
        <pc:sldMkLst>
          <pc:docMk/>
          <pc:sldMk cId="1157387141" sldId="277"/>
        </pc:sldMkLst>
        <pc:picChg chg="add del mod modCrop">
          <ac:chgData name="Shirley Serban" userId="7f207fc8-03d1-48c7-9795-2440acc08cbb" providerId="ADAL" clId="{17FCBABE-BB0F-5AEB-A8EA-4422061C88F3}" dt="2026-06-07T22:12:52.921" v="9093" actId="478"/>
          <ac:picMkLst>
            <pc:docMk/>
            <pc:sldMk cId="1157387141" sldId="277"/>
            <ac:picMk id="3" creationId="{3286CC5E-E825-0F87-2C58-48E85FA18DB3}"/>
          </ac:picMkLst>
        </pc:picChg>
        <pc:picChg chg="add mod modCrop">
          <ac:chgData name="Shirley Serban" userId="7f207fc8-03d1-48c7-9795-2440acc08cbb" providerId="ADAL" clId="{17FCBABE-BB0F-5AEB-A8EA-4422061C88F3}" dt="2026-06-07T22:12:58.870" v="9095" actId="732"/>
          <ac:picMkLst>
            <pc:docMk/>
            <pc:sldMk cId="1157387141" sldId="277"/>
            <ac:picMk id="4" creationId="{DE647131-D22F-EF93-C8F0-75BF0FA09F6F}"/>
          </ac:picMkLst>
        </pc:picChg>
        <pc:picChg chg="add mod">
          <ac:chgData name="Shirley Serban" userId="7f207fc8-03d1-48c7-9795-2440acc08cbb" providerId="ADAL" clId="{17FCBABE-BB0F-5AEB-A8EA-4422061C88F3}" dt="2026-05-20T20:50:19.983" v="381" actId="14100"/>
          <ac:picMkLst>
            <pc:docMk/>
            <pc:sldMk cId="1157387141" sldId="277"/>
            <ac:picMk id="5" creationId="{432183A8-5919-9822-1278-D6E46A370932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5-25T03:44:44.196" v="9021" actId="6549"/>
        <pc:sldMkLst>
          <pc:docMk/>
          <pc:sldMk cId="2503502875" sldId="278"/>
        </pc:sldMkLst>
        <pc:picChg chg="add mod">
          <ac:chgData name="Shirley Serban" userId="7f207fc8-03d1-48c7-9795-2440acc08cbb" providerId="ADAL" clId="{17FCBABE-BB0F-5AEB-A8EA-4422061C88F3}" dt="2026-05-21T20:09:07.783" v="8970" actId="1076"/>
          <ac:picMkLst>
            <pc:docMk/>
            <pc:sldMk cId="2503502875" sldId="278"/>
            <ac:picMk id="3" creationId="{C82A3D5F-F914-404C-6B84-528134C1B834}"/>
          </ac:picMkLst>
        </pc:picChg>
      </pc:sldChg>
      <pc:sldChg chg="addSp delSp modSp new mod modTransition delAnim modAnim modNotesTx">
        <pc:chgData name="Shirley Serban" userId="7f207fc8-03d1-48c7-9795-2440acc08cbb" providerId="ADAL" clId="{17FCBABE-BB0F-5AEB-A8EA-4422061C88F3}" dt="2026-05-25T03:44:47.671" v="9022" actId="6549"/>
        <pc:sldMkLst>
          <pc:docMk/>
          <pc:sldMk cId="4257488699" sldId="279"/>
        </pc:sldMkLst>
        <pc:picChg chg="add mod">
          <ac:chgData name="Shirley Serban" userId="7f207fc8-03d1-48c7-9795-2440acc08cbb" providerId="ADAL" clId="{17FCBABE-BB0F-5AEB-A8EA-4422061C88F3}" dt="2026-05-24T20:12:36.484" v="8986" actId="1076"/>
          <ac:picMkLst>
            <pc:docMk/>
            <pc:sldMk cId="4257488699" sldId="279"/>
            <ac:picMk id="2" creationId="{60F576DD-66D4-1909-989E-357386B4353A}"/>
          </ac:picMkLst>
        </pc:picChg>
        <pc:picChg chg="add mod">
          <ac:chgData name="Shirley Serban" userId="7f207fc8-03d1-48c7-9795-2440acc08cbb" providerId="ADAL" clId="{17FCBABE-BB0F-5AEB-A8EA-4422061C88F3}" dt="2026-05-20T21:25:53.778" v="998" actId="1076"/>
          <ac:picMkLst>
            <pc:docMk/>
            <pc:sldMk cId="4257488699" sldId="279"/>
            <ac:picMk id="5" creationId="{98E075B9-8160-DDAE-664B-B0A83B90106B}"/>
          </ac:picMkLst>
        </pc:picChg>
        <pc:picChg chg="add mod">
          <ac:chgData name="Shirley Serban" userId="7f207fc8-03d1-48c7-9795-2440acc08cbb" providerId="ADAL" clId="{17FCBABE-BB0F-5AEB-A8EA-4422061C88F3}" dt="2026-05-20T21:26:10.606" v="1005"/>
          <ac:picMkLst>
            <pc:docMk/>
            <pc:sldMk cId="4257488699" sldId="279"/>
            <ac:picMk id="6" creationId="{492A7C44-DC04-60B3-30B1-33D06EBC3ABE}"/>
          </ac:picMkLst>
        </pc:picChg>
      </pc:sldChg>
      <pc:sldChg chg="addSp delSp modSp add mod modTransition addAnim delAnim modAnim modNotesTx">
        <pc:chgData name="Shirley Serban" userId="7f207fc8-03d1-48c7-9795-2440acc08cbb" providerId="ADAL" clId="{17FCBABE-BB0F-5AEB-A8EA-4422061C88F3}" dt="2026-05-25T03:53:21.020" v="9048" actId="20577"/>
        <pc:sldMkLst>
          <pc:docMk/>
          <pc:sldMk cId="3618919532" sldId="280"/>
        </pc:sldMkLst>
        <pc:spChg chg="add mod">
          <ac:chgData name="Shirley Serban" userId="7f207fc8-03d1-48c7-9795-2440acc08cbb" providerId="ADAL" clId="{17FCBABE-BB0F-5AEB-A8EA-4422061C88F3}" dt="2026-05-21T20:02:06.589" v="8920" actId="207"/>
          <ac:spMkLst>
            <pc:docMk/>
            <pc:sldMk cId="3618919532" sldId="280"/>
            <ac:spMk id="6" creationId="{1EA80C03-D2D7-ABC2-034E-E4CCA52EF4D2}"/>
          </ac:spMkLst>
        </pc:spChg>
        <pc:picChg chg="add mod">
          <ac:chgData name="Shirley Serban" userId="7f207fc8-03d1-48c7-9795-2440acc08cbb" providerId="ADAL" clId="{17FCBABE-BB0F-5AEB-A8EA-4422061C88F3}" dt="2026-05-20T21:26:04.370" v="1004" actId="1076"/>
          <ac:picMkLst>
            <pc:docMk/>
            <pc:sldMk cId="3618919532" sldId="280"/>
            <ac:picMk id="3" creationId="{5BF006D1-FB32-3543-F5E2-6F11AB862E8F}"/>
          </ac:picMkLst>
        </pc:picChg>
        <pc:picChg chg="add mod">
          <ac:chgData name="Shirley Serban" userId="7f207fc8-03d1-48c7-9795-2440acc08cbb" providerId="ADAL" clId="{17FCBABE-BB0F-5AEB-A8EA-4422061C88F3}" dt="2026-05-20T21:30:40.326" v="1034"/>
          <ac:picMkLst>
            <pc:docMk/>
            <pc:sldMk cId="3618919532" sldId="280"/>
            <ac:picMk id="4" creationId="{2C4D3119-A370-D544-1189-D194EED65060}"/>
          </ac:picMkLst>
        </pc:picChg>
        <pc:picChg chg="add mod">
          <ac:chgData name="Shirley Serban" userId="7f207fc8-03d1-48c7-9795-2440acc08cbb" providerId="ADAL" clId="{17FCBABE-BB0F-5AEB-A8EA-4422061C88F3}" dt="2026-05-25T03:50:21.418" v="9042" actId="1076"/>
          <ac:picMkLst>
            <pc:docMk/>
            <pc:sldMk cId="3618919532" sldId="280"/>
            <ac:picMk id="5" creationId="{77E15B65-AE26-D858-E0DA-37517A9FBB1C}"/>
          </ac:picMkLst>
        </pc:picChg>
      </pc:sldChg>
      <pc:sldChg chg="addSp delSp modSp add mod modTransition delAnim modAnim modNotesTx">
        <pc:chgData name="Shirley Serban" userId="7f207fc8-03d1-48c7-9795-2440acc08cbb" providerId="ADAL" clId="{17FCBABE-BB0F-5AEB-A8EA-4422061C88F3}" dt="2026-05-25T03:53:29.492" v="9049" actId="20577"/>
        <pc:sldMkLst>
          <pc:docMk/>
          <pc:sldMk cId="2159326282" sldId="281"/>
        </pc:sldMkLst>
        <pc:spChg chg="add mod">
          <ac:chgData name="Shirley Serban" userId="7f207fc8-03d1-48c7-9795-2440acc08cbb" providerId="ADAL" clId="{17FCBABE-BB0F-5AEB-A8EA-4422061C88F3}" dt="2026-05-21T20:02:13.198" v="8928" actId="207"/>
          <ac:spMkLst>
            <pc:docMk/>
            <pc:sldMk cId="2159326282" sldId="281"/>
            <ac:spMk id="8" creationId="{A929D3E9-AAF9-46C2-CE00-0514354A6900}"/>
          </ac:spMkLst>
        </pc:spChg>
        <pc:picChg chg="add mod">
          <ac:chgData name="Shirley Serban" userId="7f207fc8-03d1-48c7-9795-2440acc08cbb" providerId="ADAL" clId="{17FCBABE-BB0F-5AEB-A8EA-4422061C88F3}" dt="2026-05-24T20:13:21.649" v="8997" actId="1076"/>
          <ac:picMkLst>
            <pc:docMk/>
            <pc:sldMk cId="2159326282" sldId="281"/>
            <ac:picMk id="2" creationId="{C12D5484-42A5-626E-8FA1-CAB05002F82E}"/>
          </ac:picMkLst>
        </pc:picChg>
        <pc:picChg chg="add mod">
          <ac:chgData name="Shirley Serban" userId="7f207fc8-03d1-48c7-9795-2440acc08cbb" providerId="ADAL" clId="{17FCBABE-BB0F-5AEB-A8EA-4422061C88F3}" dt="2026-05-20T21:29:06.142" v="1033" actId="1076"/>
          <ac:picMkLst>
            <pc:docMk/>
            <pc:sldMk cId="2159326282" sldId="281"/>
            <ac:picMk id="4" creationId="{50571C89-1EDE-5A86-2784-532E04E6B6D3}"/>
          </ac:picMkLst>
        </pc:picChg>
        <pc:picChg chg="add mod">
          <ac:chgData name="Shirley Serban" userId="7f207fc8-03d1-48c7-9795-2440acc08cbb" providerId="ADAL" clId="{17FCBABE-BB0F-5AEB-A8EA-4422061C88F3}" dt="2026-05-20T21:39:03.600" v="1053"/>
          <ac:picMkLst>
            <pc:docMk/>
            <pc:sldMk cId="2159326282" sldId="281"/>
            <ac:picMk id="5" creationId="{CD5B255A-CD24-7882-1239-3A63BA26F406}"/>
          </ac:picMkLst>
        </pc:picChg>
      </pc:sldChg>
      <pc:sldChg chg="addSp delSp modSp add mod modTransition delAnim modAnim modNotesTx">
        <pc:chgData name="Shirley Serban" userId="7f207fc8-03d1-48c7-9795-2440acc08cbb" providerId="ADAL" clId="{17FCBABE-BB0F-5AEB-A8EA-4422061C88F3}" dt="2026-05-25T03:53:32.228" v="9050" actId="20577"/>
        <pc:sldMkLst>
          <pc:docMk/>
          <pc:sldMk cId="1737734886" sldId="282"/>
        </pc:sldMkLst>
        <pc:spChg chg="add mod">
          <ac:chgData name="Shirley Serban" userId="7f207fc8-03d1-48c7-9795-2440acc08cbb" providerId="ADAL" clId="{17FCBABE-BB0F-5AEB-A8EA-4422061C88F3}" dt="2026-05-21T20:02:17.534" v="8932" actId="207"/>
          <ac:spMkLst>
            <pc:docMk/>
            <pc:sldMk cId="1737734886" sldId="282"/>
            <ac:spMk id="7" creationId="{9406782A-AC79-A2E7-33DD-88FE96FE24AD}"/>
          </ac:spMkLst>
        </pc:spChg>
        <pc:picChg chg="add mod">
          <ac:chgData name="Shirley Serban" userId="7f207fc8-03d1-48c7-9795-2440acc08cbb" providerId="ADAL" clId="{17FCBABE-BB0F-5AEB-A8EA-4422061C88F3}" dt="2026-05-24T20:13:38.340" v="9002" actId="1076"/>
          <ac:picMkLst>
            <pc:docMk/>
            <pc:sldMk cId="1737734886" sldId="282"/>
            <ac:picMk id="2" creationId="{D5DB6A44-6146-569C-4A3E-774084FAE723}"/>
          </ac:picMkLst>
        </pc:picChg>
        <pc:picChg chg="add mod">
          <ac:chgData name="Shirley Serban" userId="7f207fc8-03d1-48c7-9795-2440acc08cbb" providerId="ADAL" clId="{17FCBABE-BB0F-5AEB-A8EA-4422061C88F3}" dt="2026-05-21T20:13:05.615" v="8981" actId="1076"/>
          <ac:picMkLst>
            <pc:docMk/>
            <pc:sldMk cId="1737734886" sldId="282"/>
            <ac:picMk id="3" creationId="{696F8255-DE7D-D108-FE57-C1F57D2482A4}"/>
          </ac:picMkLst>
        </pc:picChg>
        <pc:picChg chg="add mod">
          <ac:chgData name="Shirley Serban" userId="7f207fc8-03d1-48c7-9795-2440acc08cbb" providerId="ADAL" clId="{17FCBABE-BB0F-5AEB-A8EA-4422061C88F3}" dt="2026-05-20T21:38:58.888" v="1052"/>
          <ac:picMkLst>
            <pc:docMk/>
            <pc:sldMk cId="1737734886" sldId="282"/>
            <ac:picMk id="5" creationId="{B576BE9A-80A6-B4F2-5DDA-40702491AE55}"/>
          </ac:picMkLst>
        </pc:picChg>
      </pc:sldChg>
      <pc:sldChg chg="addSp delSp modSp add mod modTransition delAnim modAnim modNotesTx">
        <pc:chgData name="Shirley Serban" userId="7f207fc8-03d1-48c7-9795-2440acc08cbb" providerId="ADAL" clId="{17FCBABE-BB0F-5AEB-A8EA-4422061C88F3}" dt="2026-05-25T03:53:35.762" v="9051" actId="20577"/>
        <pc:sldMkLst>
          <pc:docMk/>
          <pc:sldMk cId="557351529" sldId="283"/>
        </pc:sldMkLst>
        <pc:spChg chg="add mod">
          <ac:chgData name="Shirley Serban" userId="7f207fc8-03d1-48c7-9795-2440acc08cbb" providerId="ADAL" clId="{17FCBABE-BB0F-5AEB-A8EA-4422061C88F3}" dt="2026-05-21T20:02:21.199" v="8936" actId="207"/>
          <ac:spMkLst>
            <pc:docMk/>
            <pc:sldMk cId="557351529" sldId="283"/>
            <ac:spMk id="9" creationId="{660D97DA-1444-789C-A30C-423CC28EF63F}"/>
          </ac:spMkLst>
        </pc:spChg>
        <pc:picChg chg="add mod">
          <ac:chgData name="Shirley Serban" userId="7f207fc8-03d1-48c7-9795-2440acc08cbb" providerId="ADAL" clId="{17FCBABE-BB0F-5AEB-A8EA-4422061C88F3}" dt="2026-05-24T20:13:54.172" v="9007" actId="1076"/>
          <ac:picMkLst>
            <pc:docMk/>
            <pc:sldMk cId="557351529" sldId="283"/>
            <ac:picMk id="2" creationId="{DFB7C472-7B3C-47E5-7622-C3130E658F1B}"/>
          </ac:picMkLst>
        </pc:picChg>
        <pc:picChg chg="add mod">
          <ac:chgData name="Shirley Serban" userId="7f207fc8-03d1-48c7-9795-2440acc08cbb" providerId="ADAL" clId="{17FCBABE-BB0F-5AEB-A8EA-4422061C88F3}" dt="2026-05-21T20:04:05.529" v="8946"/>
          <ac:picMkLst>
            <pc:docMk/>
            <pc:sldMk cId="557351529" sldId="283"/>
            <ac:picMk id="5" creationId="{5F227E25-72D8-4D52-1F3B-74882E186DD0}"/>
          </ac:picMkLst>
        </pc:picChg>
        <pc:picChg chg="add mod">
          <ac:chgData name="Shirley Serban" userId="7f207fc8-03d1-48c7-9795-2440acc08cbb" providerId="ADAL" clId="{17FCBABE-BB0F-5AEB-A8EA-4422061C88F3}" dt="2026-05-20T21:53:54.509" v="1078"/>
          <ac:picMkLst>
            <pc:docMk/>
            <pc:sldMk cId="557351529" sldId="283"/>
            <ac:picMk id="7" creationId="{6B3DFB79-724B-0BC5-EF62-8C8A56E4F55A}"/>
          </ac:picMkLst>
        </pc:picChg>
      </pc:sldChg>
      <pc:sldChg chg="addSp delSp modSp add mod modTransition delAnim modAnim modNotesTx">
        <pc:chgData name="Shirley Serban" userId="7f207fc8-03d1-48c7-9795-2440acc08cbb" providerId="ADAL" clId="{17FCBABE-BB0F-5AEB-A8EA-4422061C88F3}" dt="2026-05-25T03:53:39.243" v="9052" actId="20577"/>
        <pc:sldMkLst>
          <pc:docMk/>
          <pc:sldMk cId="2613276946" sldId="284"/>
        </pc:sldMkLst>
        <pc:spChg chg="add mod">
          <ac:chgData name="Shirley Serban" userId="7f207fc8-03d1-48c7-9795-2440acc08cbb" providerId="ADAL" clId="{17FCBABE-BB0F-5AEB-A8EA-4422061C88F3}" dt="2026-05-21T20:02:24.898" v="8945" actId="207"/>
          <ac:spMkLst>
            <pc:docMk/>
            <pc:sldMk cId="2613276946" sldId="284"/>
            <ac:spMk id="6" creationId="{316FF1D5-3F14-9F97-CA97-E3C1A3F9B880}"/>
          </ac:spMkLst>
        </pc:spChg>
        <pc:picChg chg="add mod">
          <ac:chgData name="Shirley Serban" userId="7f207fc8-03d1-48c7-9795-2440acc08cbb" providerId="ADAL" clId="{17FCBABE-BB0F-5AEB-A8EA-4422061C88F3}" dt="2026-05-24T20:14:11.827" v="9012" actId="1076"/>
          <ac:picMkLst>
            <pc:docMk/>
            <pc:sldMk cId="2613276946" sldId="284"/>
            <ac:picMk id="2" creationId="{9A8734B6-07C0-F5F0-DD61-1D56526EA457}"/>
          </ac:picMkLst>
        </pc:picChg>
        <pc:picChg chg="add mod">
          <ac:chgData name="Shirley Serban" userId="7f207fc8-03d1-48c7-9795-2440acc08cbb" providerId="ADAL" clId="{17FCBABE-BB0F-5AEB-A8EA-4422061C88F3}" dt="2026-05-20T21:49:40.674" v="1071" actId="1076"/>
          <ac:picMkLst>
            <pc:docMk/>
            <pc:sldMk cId="2613276946" sldId="284"/>
            <ac:picMk id="3" creationId="{ED46FF74-96E8-12B1-2554-3D30F107AB11}"/>
          </ac:picMkLst>
        </pc:picChg>
        <pc:picChg chg="add mod">
          <ac:chgData name="Shirley Serban" userId="7f207fc8-03d1-48c7-9795-2440acc08cbb" providerId="ADAL" clId="{17FCBABE-BB0F-5AEB-A8EA-4422061C88F3}" dt="2026-05-20T22:01:14.303" v="1102"/>
          <ac:picMkLst>
            <pc:docMk/>
            <pc:sldMk cId="2613276946" sldId="284"/>
            <ac:picMk id="4" creationId="{BDF60246-08BD-18B2-CC5D-C5A66EB0AA68}"/>
          </ac:picMkLst>
        </pc:picChg>
      </pc:sldChg>
      <pc:sldChg chg="modSp add mod modAnim modNotesTx">
        <pc:chgData name="Shirley Serban" userId="7f207fc8-03d1-48c7-9795-2440acc08cbb" providerId="ADAL" clId="{17FCBABE-BB0F-5AEB-A8EA-4422061C88F3}" dt="2026-05-25T03:54:11.472" v="9061" actId="20577"/>
        <pc:sldMkLst>
          <pc:docMk/>
          <pc:sldMk cId="2884088555" sldId="2119"/>
        </pc:sldMkLst>
        <pc:spChg chg="mod">
          <ac:chgData name="Shirley Serban" userId="7f207fc8-03d1-48c7-9795-2440acc08cbb" providerId="ADAL" clId="{17FCBABE-BB0F-5AEB-A8EA-4422061C88F3}" dt="2026-05-21T05:00:54.676" v="8504" actId="1076"/>
          <ac:spMkLst>
            <pc:docMk/>
            <pc:sldMk cId="2884088555" sldId="2119"/>
            <ac:spMk id="28" creationId="{7D93D7BC-F7B3-85D4-377D-83C6703376C0}"/>
          </ac:spMkLst>
        </pc:spChg>
        <pc:spChg chg="mod">
          <ac:chgData name="Shirley Serban" userId="7f207fc8-03d1-48c7-9795-2440acc08cbb" providerId="ADAL" clId="{17FCBABE-BB0F-5AEB-A8EA-4422061C88F3}" dt="2026-05-21T05:05:17.508" v="8675" actId="1076"/>
          <ac:spMkLst>
            <pc:docMk/>
            <pc:sldMk cId="2884088555" sldId="2119"/>
            <ac:spMk id="37" creationId="{6E9E1D79-A22F-2A44-A48E-53C963000AA5}"/>
          </ac:spMkLst>
        </pc:spChg>
        <pc:spChg chg="mod">
          <ac:chgData name="Shirley Serban" userId="7f207fc8-03d1-48c7-9795-2440acc08cbb" providerId="ADAL" clId="{17FCBABE-BB0F-5AEB-A8EA-4422061C88F3}" dt="2026-05-21T05:05:11.194" v="8674" actId="20577"/>
          <ac:spMkLst>
            <pc:docMk/>
            <pc:sldMk cId="2884088555" sldId="2119"/>
            <ac:spMk id="40" creationId="{D6893B26-3F8B-9EBA-40FD-845C9AD193F4}"/>
          </ac:spMkLst>
        </pc:spChg>
        <pc:spChg chg="mod">
          <ac:chgData name="Shirley Serban" userId="7f207fc8-03d1-48c7-9795-2440acc08cbb" providerId="ADAL" clId="{17FCBABE-BB0F-5AEB-A8EA-4422061C88F3}" dt="2026-05-21T05:00:58.018" v="8511" actId="20577"/>
          <ac:spMkLst>
            <pc:docMk/>
            <pc:sldMk cId="2884088555" sldId="2119"/>
            <ac:spMk id="47" creationId="{2BFBE337-35F9-9DE8-F3ED-7801C99B7D81}"/>
          </ac:spMkLst>
        </pc:spChg>
        <pc:spChg chg="mod">
          <ac:chgData name="Shirley Serban" userId="7f207fc8-03d1-48c7-9795-2440acc08cbb" providerId="ADAL" clId="{17FCBABE-BB0F-5AEB-A8EA-4422061C88F3}" dt="2026-05-21T05:01:03.389" v="8519" actId="20577"/>
          <ac:spMkLst>
            <pc:docMk/>
            <pc:sldMk cId="2884088555" sldId="2119"/>
            <ac:spMk id="48" creationId="{31DF888B-DE84-1CF9-EE03-3493689CDB70}"/>
          </ac:spMkLst>
        </pc:spChg>
        <pc:spChg chg="mod">
          <ac:chgData name="Shirley Serban" userId="7f207fc8-03d1-48c7-9795-2440acc08cbb" providerId="ADAL" clId="{17FCBABE-BB0F-5AEB-A8EA-4422061C88F3}" dt="2026-05-21T05:01:09.356" v="8528" actId="20577"/>
          <ac:spMkLst>
            <pc:docMk/>
            <pc:sldMk cId="2884088555" sldId="2119"/>
            <ac:spMk id="49" creationId="{01749F08-D986-FB64-FB1F-5613BCDB61DD}"/>
          </ac:spMkLst>
        </pc:spChg>
        <pc:inkChg chg="mod">
          <ac:chgData name="Shirley Serban" userId="7f207fc8-03d1-48c7-9795-2440acc08cbb" providerId="ADAL" clId="{17FCBABE-BB0F-5AEB-A8EA-4422061C88F3}" dt="2026-05-21T05:01:12.321" v="8529" actId="1076"/>
          <ac:inkMkLst>
            <pc:docMk/>
            <pc:sldMk cId="2884088555" sldId="2119"/>
            <ac:inkMk id="29" creationId="{E8F25EAC-0EFC-43AF-9348-03EE3A71A5CA}"/>
          </ac:inkMkLst>
        </pc:inkChg>
        <pc:inkChg chg="mod">
          <ac:chgData name="Shirley Serban" userId="7f207fc8-03d1-48c7-9795-2440acc08cbb" providerId="ADAL" clId="{17FCBABE-BB0F-5AEB-A8EA-4422061C88F3}" dt="2026-05-21T05:03:02.727" v="8654" actId="1076"/>
          <ac:inkMkLst>
            <pc:docMk/>
            <pc:sldMk cId="2884088555" sldId="2119"/>
            <ac:inkMk id="30" creationId="{79FA6FAD-A598-D50C-2BC7-6ACF95F89365}"/>
          </ac:inkMkLst>
        </pc:inkChg>
      </pc:sldChg>
      <pc:sldChg chg="addSp delSp modSp add mod ord delAnim modNotesTx">
        <pc:chgData name="Shirley Serban" userId="7f207fc8-03d1-48c7-9795-2440acc08cbb" providerId="ADAL" clId="{17FCBABE-BB0F-5AEB-A8EA-4422061C88F3}" dt="2026-05-25T03:53:46.149" v="9054" actId="20577"/>
        <pc:sldMkLst>
          <pc:docMk/>
          <pc:sldMk cId="2451460157" sldId="2147"/>
        </pc:sldMkLst>
        <pc:spChg chg="mod">
          <ac:chgData name="Shirley Serban" userId="7f207fc8-03d1-48c7-9795-2440acc08cbb" providerId="ADAL" clId="{17FCBABE-BB0F-5AEB-A8EA-4422061C88F3}" dt="2026-05-21T01:48:23.854" v="2598" actId="20577"/>
          <ac:spMkLst>
            <pc:docMk/>
            <pc:sldMk cId="2451460157" sldId="2147"/>
            <ac:spMk id="2" creationId="{BB767307-0D04-A53E-0FAC-4CEB7D087F31}"/>
          </ac:spMkLst>
        </pc:spChg>
        <pc:spChg chg="mod">
          <ac:chgData name="Shirley Serban" userId="7f207fc8-03d1-48c7-9795-2440acc08cbb" providerId="ADAL" clId="{17FCBABE-BB0F-5AEB-A8EA-4422061C88F3}" dt="2026-05-21T01:46:30.617" v="2434" actId="20577"/>
          <ac:spMkLst>
            <pc:docMk/>
            <pc:sldMk cId="2451460157" sldId="2147"/>
            <ac:spMk id="3" creationId="{BDBC7A16-682E-7F81-9050-F1D01CFE68C5}"/>
          </ac:spMkLst>
        </pc:spChg>
        <pc:spChg chg="mod">
          <ac:chgData name="Shirley Serban" userId="7f207fc8-03d1-48c7-9795-2440acc08cbb" providerId="ADAL" clId="{17FCBABE-BB0F-5AEB-A8EA-4422061C88F3}" dt="2026-05-21T01:46:46.519" v="2488" actId="20577"/>
          <ac:spMkLst>
            <pc:docMk/>
            <pc:sldMk cId="2451460157" sldId="2147"/>
            <ac:spMk id="4" creationId="{758AA86C-7DA6-36BD-53A0-84D4CD1D17F3}"/>
          </ac:spMkLst>
        </pc:spChg>
        <pc:spChg chg="mod">
          <ac:chgData name="Shirley Serban" userId="7f207fc8-03d1-48c7-9795-2440acc08cbb" providerId="ADAL" clId="{17FCBABE-BB0F-5AEB-A8EA-4422061C88F3}" dt="2026-05-21T01:51:44.728" v="2804" actId="20577"/>
          <ac:spMkLst>
            <pc:docMk/>
            <pc:sldMk cId="2451460157" sldId="2147"/>
            <ac:spMk id="6" creationId="{7BCD2FBE-B3E8-E4E6-2B92-5903E7878DBD}"/>
          </ac:spMkLst>
        </pc:spChg>
        <pc:spChg chg="mod">
          <ac:chgData name="Shirley Serban" userId="7f207fc8-03d1-48c7-9795-2440acc08cbb" providerId="ADAL" clId="{17FCBABE-BB0F-5AEB-A8EA-4422061C88F3}" dt="2026-05-21T01:47:40.965" v="2597" actId="20577"/>
          <ac:spMkLst>
            <pc:docMk/>
            <pc:sldMk cId="2451460157" sldId="2147"/>
            <ac:spMk id="13" creationId="{ADFFE10A-5B8E-4533-B99E-2DB73D4F8DD5}"/>
          </ac:spMkLst>
        </pc:spChg>
        <pc:picChg chg="add mod modCrop">
          <ac:chgData name="Shirley Serban" userId="7f207fc8-03d1-48c7-9795-2440acc08cbb" providerId="ADAL" clId="{17FCBABE-BB0F-5AEB-A8EA-4422061C88F3}" dt="2026-05-21T20:19:21.670" v="8983" actId="732"/>
          <ac:picMkLst>
            <pc:docMk/>
            <pc:sldMk cId="2451460157" sldId="2147"/>
            <ac:picMk id="11" creationId="{A270B8D4-50F7-7853-EB1B-52BD4B4AA7B9}"/>
          </ac:picMkLst>
        </pc:picChg>
      </pc:sldChg>
      <pc:sldChg chg="addSp delSp modSp new mod modClrScheme delAnim modAnim chgLayout modNotesTx">
        <pc:chgData name="Shirley Serban" userId="7f207fc8-03d1-48c7-9795-2440acc08cbb" providerId="ADAL" clId="{17FCBABE-BB0F-5AEB-A8EA-4422061C88F3}" dt="2026-05-25T03:53:43.163" v="9053" actId="20577"/>
        <pc:sldMkLst>
          <pc:docMk/>
          <pc:sldMk cId="296671093" sldId="2148"/>
        </pc:sldMkLst>
        <pc:spChg chg="add mod topLvl">
          <ac:chgData name="Shirley Serban" userId="7f207fc8-03d1-48c7-9795-2440acc08cbb" providerId="ADAL" clId="{17FCBABE-BB0F-5AEB-A8EA-4422061C88F3}" dt="2026-05-21T03:21:21.905" v="4674" actId="164"/>
          <ac:spMkLst>
            <pc:docMk/>
            <pc:sldMk cId="296671093" sldId="2148"/>
            <ac:spMk id="12" creationId="{F437DD51-11B9-E5A8-DA70-848E7D948211}"/>
          </ac:spMkLst>
        </pc:spChg>
        <pc:spChg chg="add mod topLvl">
          <ac:chgData name="Shirley Serban" userId="7f207fc8-03d1-48c7-9795-2440acc08cbb" providerId="ADAL" clId="{17FCBABE-BB0F-5AEB-A8EA-4422061C88F3}" dt="2026-05-21T03:22:34.878" v="4695" actId="164"/>
          <ac:spMkLst>
            <pc:docMk/>
            <pc:sldMk cId="296671093" sldId="2148"/>
            <ac:spMk id="13" creationId="{90221BAB-49A7-5DD6-8F66-6C52C538B15B}"/>
          </ac:spMkLst>
        </pc:spChg>
        <pc:spChg chg="add mod topLvl">
          <ac:chgData name="Shirley Serban" userId="7f207fc8-03d1-48c7-9795-2440acc08cbb" providerId="ADAL" clId="{17FCBABE-BB0F-5AEB-A8EA-4422061C88F3}" dt="2026-05-21T03:22:39.218" v="4696" actId="164"/>
          <ac:spMkLst>
            <pc:docMk/>
            <pc:sldMk cId="296671093" sldId="2148"/>
            <ac:spMk id="14" creationId="{01F4CA15-7153-3599-B697-CA699818A411}"/>
          </ac:spMkLst>
        </pc:spChg>
        <pc:spChg chg="add mod topLvl">
          <ac:chgData name="Shirley Serban" userId="7f207fc8-03d1-48c7-9795-2440acc08cbb" providerId="ADAL" clId="{17FCBABE-BB0F-5AEB-A8EA-4422061C88F3}" dt="2026-05-21T03:22:43.228" v="4697" actId="164"/>
          <ac:spMkLst>
            <pc:docMk/>
            <pc:sldMk cId="296671093" sldId="2148"/>
            <ac:spMk id="15" creationId="{217E9FF6-9132-C37D-EAA2-6BD50DF58BF7}"/>
          </ac:spMkLst>
        </pc:spChg>
        <pc:spChg chg="add mod">
          <ac:chgData name="Shirley Serban" userId="7f207fc8-03d1-48c7-9795-2440acc08cbb" providerId="ADAL" clId="{17FCBABE-BB0F-5AEB-A8EA-4422061C88F3}" dt="2026-05-21T03:20:37.975" v="4667" actId="1076"/>
          <ac:spMkLst>
            <pc:docMk/>
            <pc:sldMk cId="296671093" sldId="2148"/>
            <ac:spMk id="20" creationId="{F9CF9A3F-4E04-7A8F-45FE-A92ACAC46147}"/>
          </ac:spMkLst>
        </pc:spChg>
        <pc:spChg chg="add mod ord">
          <ac:chgData name="Shirley Serban" userId="7f207fc8-03d1-48c7-9795-2440acc08cbb" providerId="ADAL" clId="{17FCBABE-BB0F-5AEB-A8EA-4422061C88F3}" dt="2026-05-21T02:43:35.763" v="4390" actId="20577"/>
          <ac:spMkLst>
            <pc:docMk/>
            <pc:sldMk cId="296671093" sldId="2148"/>
            <ac:spMk id="22" creationId="{B6D3A999-CA22-1738-9331-AC9D8B485C1B}"/>
          </ac:spMkLst>
        </pc:spChg>
        <pc:grpChg chg="add mod">
          <ac:chgData name="Shirley Serban" userId="7f207fc8-03d1-48c7-9795-2440acc08cbb" providerId="ADAL" clId="{17FCBABE-BB0F-5AEB-A8EA-4422061C88F3}" dt="2026-05-21T03:27:21.377" v="4758" actId="1076"/>
          <ac:grpSpMkLst>
            <pc:docMk/>
            <pc:sldMk cId="296671093" sldId="2148"/>
            <ac:grpSpMk id="45" creationId="{441A806C-667B-DBAD-0CB1-BA3BE8D3610E}"/>
          </ac:grpSpMkLst>
        </pc:grpChg>
        <pc:grpChg chg="add mod">
          <ac:chgData name="Shirley Serban" userId="7f207fc8-03d1-48c7-9795-2440acc08cbb" providerId="ADAL" clId="{17FCBABE-BB0F-5AEB-A8EA-4422061C88F3}" dt="2026-05-21T03:22:34.878" v="4695" actId="164"/>
          <ac:grpSpMkLst>
            <pc:docMk/>
            <pc:sldMk cId="296671093" sldId="2148"/>
            <ac:grpSpMk id="46" creationId="{BAF66E2F-B4CB-49D4-E066-8EC530BECB69}"/>
          </ac:grpSpMkLst>
        </pc:grpChg>
        <pc:grpChg chg="add mod">
          <ac:chgData name="Shirley Serban" userId="7f207fc8-03d1-48c7-9795-2440acc08cbb" providerId="ADAL" clId="{17FCBABE-BB0F-5AEB-A8EA-4422061C88F3}" dt="2026-05-21T03:22:39.218" v="4696" actId="164"/>
          <ac:grpSpMkLst>
            <pc:docMk/>
            <pc:sldMk cId="296671093" sldId="2148"/>
            <ac:grpSpMk id="47" creationId="{FE50ACB8-1883-B5BB-A030-CFA0B1D4DC7C}"/>
          </ac:grpSpMkLst>
        </pc:grpChg>
        <pc:grpChg chg="add mod">
          <ac:chgData name="Shirley Serban" userId="7f207fc8-03d1-48c7-9795-2440acc08cbb" providerId="ADAL" clId="{17FCBABE-BB0F-5AEB-A8EA-4422061C88F3}" dt="2026-05-21T03:26:04.884" v="4742" actId="14100"/>
          <ac:grpSpMkLst>
            <pc:docMk/>
            <pc:sldMk cId="296671093" sldId="2148"/>
            <ac:grpSpMk id="48" creationId="{87FC2995-E699-166D-AFB5-E51A82F13832}"/>
          </ac:grpSpMkLst>
        </pc:grpChg>
        <pc:picChg chg="add del mod topLvl modCrop">
          <ac:chgData name="Shirley Serban" userId="7f207fc8-03d1-48c7-9795-2440acc08cbb" providerId="ADAL" clId="{17FCBABE-BB0F-5AEB-A8EA-4422061C88F3}" dt="2026-05-21T03:27:28.628" v="4764" actId="1036"/>
          <ac:picMkLst>
            <pc:docMk/>
            <pc:sldMk cId="296671093" sldId="2148"/>
            <ac:picMk id="5" creationId="{94A20ACE-3D31-C3CD-5D10-E5774AC02614}"/>
          </ac:picMkLst>
        </pc:picChg>
        <pc:picChg chg="add del mod topLvl modCrop">
          <ac:chgData name="Shirley Serban" userId="7f207fc8-03d1-48c7-9795-2440acc08cbb" providerId="ADAL" clId="{17FCBABE-BB0F-5AEB-A8EA-4422061C88F3}" dt="2026-05-21T04:49:28.404" v="8139" actId="732"/>
          <ac:picMkLst>
            <pc:docMk/>
            <pc:sldMk cId="296671093" sldId="2148"/>
            <ac:picMk id="7" creationId="{DBA1EDF6-C6A5-BA00-F64A-DA4D37138F2E}"/>
          </ac:picMkLst>
        </pc:picChg>
        <pc:picChg chg="add del mod topLvl modCrop">
          <ac:chgData name="Shirley Serban" userId="7f207fc8-03d1-48c7-9795-2440acc08cbb" providerId="ADAL" clId="{17FCBABE-BB0F-5AEB-A8EA-4422061C88F3}" dt="2026-05-21T03:27:22.391" v="4761" actId="1076"/>
          <ac:picMkLst>
            <pc:docMk/>
            <pc:sldMk cId="296671093" sldId="2148"/>
            <ac:picMk id="9" creationId="{19D3C5AE-6083-73AF-596F-BA751BA7BC41}"/>
          </ac:picMkLst>
        </pc:picChg>
        <pc:picChg chg="add del mod topLvl modCrop">
          <ac:chgData name="Shirley Serban" userId="7f207fc8-03d1-48c7-9795-2440acc08cbb" providerId="ADAL" clId="{17FCBABE-BB0F-5AEB-A8EA-4422061C88F3}" dt="2026-05-21T03:27:22.783" v="4762" actId="1076"/>
          <ac:picMkLst>
            <pc:docMk/>
            <pc:sldMk cId="296671093" sldId="2148"/>
            <ac:picMk id="11" creationId="{ED356040-4B43-743C-D610-C32755FC6455}"/>
          </ac:picMkLst>
        </pc:picChg>
        <pc:picChg chg="add mod">
          <ac:chgData name="Shirley Serban" userId="7f207fc8-03d1-48c7-9795-2440acc08cbb" providerId="ADAL" clId="{17FCBABE-BB0F-5AEB-A8EA-4422061C88F3}" dt="2026-05-21T03:24:23.391" v="4733" actId="1076"/>
          <ac:picMkLst>
            <pc:docMk/>
            <pc:sldMk cId="296671093" sldId="2148"/>
            <ac:picMk id="21" creationId="{AE22FB13-2C16-E17C-B781-03B9F0533DC6}"/>
          </ac:picMkLst>
        </pc:picChg>
        <pc:picChg chg="add mod modCrop">
          <ac:chgData name="Shirley Serban" userId="7f207fc8-03d1-48c7-9795-2440acc08cbb" providerId="ADAL" clId="{17FCBABE-BB0F-5AEB-A8EA-4422061C88F3}" dt="2026-05-21T03:20:37.975" v="4667" actId="1076"/>
          <ac:picMkLst>
            <pc:docMk/>
            <pc:sldMk cId="296671093" sldId="2148"/>
            <ac:picMk id="29" creationId="{3D7FA450-8CBD-8AA3-A8B5-1B4B6A35C9B9}"/>
          </ac:picMkLst>
        </pc:picChg>
        <pc:picChg chg="add mod modCrop">
          <ac:chgData name="Shirley Serban" userId="7f207fc8-03d1-48c7-9795-2440acc08cbb" providerId="ADAL" clId="{17FCBABE-BB0F-5AEB-A8EA-4422061C88F3}" dt="2026-05-21T03:20:37.975" v="4667" actId="1076"/>
          <ac:picMkLst>
            <pc:docMk/>
            <pc:sldMk cId="296671093" sldId="2148"/>
            <ac:picMk id="30" creationId="{344A0C48-1031-52C1-A952-B24D0C94395C}"/>
          </ac:picMkLst>
        </pc:picChg>
        <pc:picChg chg="add mod modCrop">
          <ac:chgData name="Shirley Serban" userId="7f207fc8-03d1-48c7-9795-2440acc08cbb" providerId="ADAL" clId="{17FCBABE-BB0F-5AEB-A8EA-4422061C88F3}" dt="2026-05-21T03:20:37.975" v="4667" actId="1076"/>
          <ac:picMkLst>
            <pc:docMk/>
            <pc:sldMk cId="296671093" sldId="2148"/>
            <ac:picMk id="31" creationId="{A1769D5D-8C11-EEEC-14D0-ADC7EFE4D9E7}"/>
          </ac:picMkLst>
        </pc:picChg>
        <pc:picChg chg="add mod modCrop">
          <ac:chgData name="Shirley Serban" userId="7f207fc8-03d1-48c7-9795-2440acc08cbb" providerId="ADAL" clId="{17FCBABE-BB0F-5AEB-A8EA-4422061C88F3}" dt="2026-05-21T03:20:37.975" v="4667" actId="1076"/>
          <ac:picMkLst>
            <pc:docMk/>
            <pc:sldMk cId="296671093" sldId="2148"/>
            <ac:picMk id="32" creationId="{8F5B6D31-F4BB-A47D-262E-1F9CBF4DFDD1}"/>
          </ac:picMkLst>
        </pc:picChg>
        <pc:picChg chg="add mod modCrop">
          <ac:chgData name="Shirley Serban" userId="7f207fc8-03d1-48c7-9795-2440acc08cbb" providerId="ADAL" clId="{17FCBABE-BB0F-5AEB-A8EA-4422061C88F3}" dt="2026-05-21T03:20:37.975" v="4667" actId="1076"/>
          <ac:picMkLst>
            <pc:docMk/>
            <pc:sldMk cId="296671093" sldId="2148"/>
            <ac:picMk id="33" creationId="{1FA7B8D6-64D8-369F-30FE-6956F1B11C33}"/>
          </ac:picMkLst>
        </pc:picChg>
        <pc:picChg chg="add mod modCrop">
          <ac:chgData name="Shirley Serban" userId="7f207fc8-03d1-48c7-9795-2440acc08cbb" providerId="ADAL" clId="{17FCBABE-BB0F-5AEB-A8EA-4422061C88F3}" dt="2026-05-21T03:20:37.975" v="4667" actId="1076"/>
          <ac:picMkLst>
            <pc:docMk/>
            <pc:sldMk cId="296671093" sldId="2148"/>
            <ac:picMk id="34" creationId="{2213454A-C16E-FF19-931D-43A4EE2C629F}"/>
          </ac:picMkLst>
        </pc:picChg>
        <pc:picChg chg="add mod">
          <ac:chgData name="Shirley Serban" userId="7f207fc8-03d1-48c7-9795-2440acc08cbb" providerId="ADAL" clId="{17FCBABE-BB0F-5AEB-A8EA-4422061C88F3}" dt="2026-05-21T02:59:15.719" v="4575"/>
          <ac:picMkLst>
            <pc:docMk/>
            <pc:sldMk cId="296671093" sldId="2148"/>
            <ac:picMk id="35" creationId="{C4A10C3E-B8DB-6738-0556-D772C213C642}"/>
          </ac:picMkLst>
        </pc:picChg>
        <pc:picChg chg="add mod">
          <ac:chgData name="Shirley Serban" userId="7f207fc8-03d1-48c7-9795-2440acc08cbb" providerId="ADAL" clId="{17FCBABE-BB0F-5AEB-A8EA-4422061C88F3}" dt="2026-05-21T02:59:38.062" v="4578" actId="1076"/>
          <ac:picMkLst>
            <pc:docMk/>
            <pc:sldMk cId="296671093" sldId="2148"/>
            <ac:picMk id="36" creationId="{129F8676-1657-3916-6AC0-FCC6991C22E2}"/>
          </ac:picMkLst>
        </pc:picChg>
        <pc:picChg chg="add mod">
          <ac:chgData name="Shirley Serban" userId="7f207fc8-03d1-48c7-9795-2440acc08cbb" providerId="ADAL" clId="{17FCBABE-BB0F-5AEB-A8EA-4422061C88F3}" dt="2026-05-21T03:00:05.541" v="4581" actId="1076"/>
          <ac:picMkLst>
            <pc:docMk/>
            <pc:sldMk cId="296671093" sldId="2148"/>
            <ac:picMk id="37" creationId="{FDD2AB63-1EA8-7E47-A63E-687D73AB8D25}"/>
          </ac:picMkLst>
        </pc:picChg>
        <pc:picChg chg="add mod">
          <ac:chgData name="Shirley Serban" userId="7f207fc8-03d1-48c7-9795-2440acc08cbb" providerId="ADAL" clId="{17FCBABE-BB0F-5AEB-A8EA-4422061C88F3}" dt="2026-05-21T03:00:18.861" v="4584" actId="1076"/>
          <ac:picMkLst>
            <pc:docMk/>
            <pc:sldMk cId="296671093" sldId="2148"/>
            <ac:picMk id="38" creationId="{4A6ACB26-EC07-FB00-E626-2BDB12C73877}"/>
          </ac:picMkLst>
        </pc:picChg>
        <pc:picChg chg="add mod">
          <ac:chgData name="Shirley Serban" userId="7f207fc8-03d1-48c7-9795-2440acc08cbb" providerId="ADAL" clId="{17FCBABE-BB0F-5AEB-A8EA-4422061C88F3}" dt="2026-05-21T03:00:41.526" v="4587" actId="1076"/>
          <ac:picMkLst>
            <pc:docMk/>
            <pc:sldMk cId="296671093" sldId="2148"/>
            <ac:picMk id="39" creationId="{9FB51E02-B0A1-AC12-98A1-CD78D21496FE}"/>
          </ac:picMkLst>
        </pc:picChg>
        <pc:picChg chg="add mod">
          <ac:chgData name="Shirley Serban" userId="7f207fc8-03d1-48c7-9795-2440acc08cbb" providerId="ADAL" clId="{17FCBABE-BB0F-5AEB-A8EA-4422061C88F3}" dt="2026-05-21T03:00:54.624" v="4590" actId="1076"/>
          <ac:picMkLst>
            <pc:docMk/>
            <pc:sldMk cId="296671093" sldId="2148"/>
            <ac:picMk id="40" creationId="{B3AA343E-5E95-A39E-7E30-8FB9EB6628B7}"/>
          </ac:picMkLst>
        </pc:picChg>
      </pc:sldChg>
      <pc:sldChg chg="addSp delSp modSp add mod modAnim modNotesTx">
        <pc:chgData name="Shirley Serban" userId="7f207fc8-03d1-48c7-9795-2440acc08cbb" providerId="ADAL" clId="{17FCBABE-BB0F-5AEB-A8EA-4422061C88F3}" dt="2026-06-07T22:13:21.181" v="9104" actId="478"/>
        <pc:sldMkLst>
          <pc:docMk/>
          <pc:sldMk cId="1481529642" sldId="2149"/>
        </pc:sldMkLst>
        <pc:picChg chg="add del mod">
          <ac:chgData name="Shirley Serban" userId="7f207fc8-03d1-48c7-9795-2440acc08cbb" providerId="ADAL" clId="{17FCBABE-BB0F-5AEB-A8EA-4422061C88F3}" dt="2026-06-07T22:13:21.181" v="9104" actId="478"/>
          <ac:picMkLst>
            <pc:docMk/>
            <pc:sldMk cId="1481529642" sldId="2149"/>
            <ac:picMk id="2" creationId="{1F31577C-F4B9-CC14-6A99-AFFA286BE73F}"/>
          </ac:picMkLst>
        </pc:picChg>
        <pc:picChg chg="add mod">
          <ac:chgData name="Shirley Serban" userId="7f207fc8-03d1-48c7-9795-2440acc08cbb" providerId="ADAL" clId="{17FCBABE-BB0F-5AEB-A8EA-4422061C88F3}" dt="2026-05-21T03:56:42.319" v="6353" actId="14826"/>
          <ac:picMkLst>
            <pc:docMk/>
            <pc:sldMk cId="1481529642" sldId="2149"/>
            <ac:picMk id="3" creationId="{986F9E4B-A8C2-09B2-0391-DA70F7311191}"/>
          </ac:picMkLst>
        </pc:picChg>
        <pc:picChg chg="add mod">
          <ac:chgData name="Shirley Serban" userId="7f207fc8-03d1-48c7-9795-2440acc08cbb" providerId="ADAL" clId="{17FCBABE-BB0F-5AEB-A8EA-4422061C88F3}" dt="2026-05-21T03:54:03.658" v="6347"/>
          <ac:picMkLst>
            <pc:docMk/>
            <pc:sldMk cId="1481529642" sldId="2149"/>
            <ac:picMk id="4" creationId="{6D9A76D8-F16F-544E-3D38-164A264635EC}"/>
          </ac:picMkLst>
        </pc:picChg>
        <pc:picChg chg="add mod">
          <ac:chgData name="Shirley Serban" userId="7f207fc8-03d1-48c7-9795-2440acc08cbb" providerId="ADAL" clId="{17FCBABE-BB0F-5AEB-A8EA-4422061C88F3}" dt="2026-06-07T22:13:19.282" v="9103"/>
          <ac:picMkLst>
            <pc:docMk/>
            <pc:sldMk cId="1481529642" sldId="2149"/>
            <ac:picMk id="6" creationId="{5AA25D8E-3E71-677A-FA28-76AB65865EAB}"/>
          </ac:picMkLst>
        </pc:picChg>
        <pc:picChg chg="add mod">
          <ac:chgData name="Shirley Serban" userId="7f207fc8-03d1-48c7-9795-2440acc08cbb" providerId="ADAL" clId="{17FCBABE-BB0F-5AEB-A8EA-4422061C88F3}" dt="2026-05-21T04:10:53.378" v="6441" actId="14826"/>
          <ac:picMkLst>
            <pc:docMk/>
            <pc:sldMk cId="1481529642" sldId="2149"/>
            <ac:picMk id="7" creationId="{7EB97FF3-24DC-A7E7-11A7-6BE869BA9CB9}"/>
          </ac:picMkLst>
        </pc:picChg>
        <pc:picChg chg="add mod">
          <ac:chgData name="Shirley Serban" userId="7f207fc8-03d1-48c7-9795-2440acc08cbb" providerId="ADAL" clId="{17FCBABE-BB0F-5AEB-A8EA-4422061C88F3}" dt="2026-05-21T04:01:56.787" v="6369" actId="1076"/>
          <ac:picMkLst>
            <pc:docMk/>
            <pc:sldMk cId="1481529642" sldId="2149"/>
            <ac:picMk id="8" creationId="{61714CD6-6F05-DBB5-9D88-697C58CED31C}"/>
          </ac:picMkLst>
        </pc:picChg>
        <pc:picChg chg="add mod">
          <ac:chgData name="Shirley Serban" userId="7f207fc8-03d1-48c7-9795-2440acc08cbb" providerId="ADAL" clId="{17FCBABE-BB0F-5AEB-A8EA-4422061C88F3}" dt="2026-06-07T22:12:30.183" v="9084"/>
          <ac:picMkLst>
            <pc:docMk/>
            <pc:sldMk cId="1481529642" sldId="2149"/>
            <ac:picMk id="12" creationId="{DC76467B-2F99-83B9-D5D9-CE2B6228A789}"/>
          </ac:picMkLst>
        </pc:picChg>
        <pc:picChg chg="add mod">
          <ac:chgData name="Shirley Serban" userId="7f207fc8-03d1-48c7-9795-2440acc08cbb" providerId="ADAL" clId="{17FCBABE-BB0F-5AEB-A8EA-4422061C88F3}" dt="2026-05-21T04:09:55.419" v="6437" actId="1076"/>
          <ac:picMkLst>
            <pc:docMk/>
            <pc:sldMk cId="1481529642" sldId="2149"/>
            <ac:picMk id="13" creationId="{7C7A14C9-74C9-33DB-4209-E7A70FCB6F66}"/>
          </ac:picMkLst>
        </pc:picChg>
      </pc:sldChg>
      <pc:sldChg chg="addSp delSp modSp new mod modClrScheme chgLayout modNotesTx">
        <pc:chgData name="Shirley Serban" userId="7f207fc8-03d1-48c7-9795-2440acc08cbb" providerId="ADAL" clId="{17FCBABE-BB0F-5AEB-A8EA-4422061C88F3}" dt="2026-05-25T03:53:58.307" v="9057" actId="20577"/>
        <pc:sldMkLst>
          <pc:docMk/>
          <pc:sldMk cId="3788688920" sldId="2150"/>
        </pc:sldMkLst>
        <pc:spChg chg="add mod">
          <ac:chgData name="Shirley Serban" userId="7f207fc8-03d1-48c7-9795-2440acc08cbb" providerId="ADAL" clId="{17FCBABE-BB0F-5AEB-A8EA-4422061C88F3}" dt="2026-05-21T04:50:50.208" v="8248" actId="767"/>
          <ac:spMkLst>
            <pc:docMk/>
            <pc:sldMk cId="3788688920" sldId="2150"/>
            <ac:spMk id="7" creationId="{6343C92E-AE17-C37C-27CC-BC7CCDD594CB}"/>
          </ac:spMkLst>
        </pc:spChg>
        <pc:spChg chg="add mod ord">
          <ac:chgData name="Shirley Serban" userId="7f207fc8-03d1-48c7-9795-2440acc08cbb" providerId="ADAL" clId="{17FCBABE-BB0F-5AEB-A8EA-4422061C88F3}" dt="2026-05-21T04:51:49.802" v="8389" actId="20577"/>
          <ac:spMkLst>
            <pc:docMk/>
            <pc:sldMk cId="3788688920" sldId="2150"/>
            <ac:spMk id="10" creationId="{ADCC1BC9-BBF2-6F63-BFE5-C73E0E2D05C5}"/>
          </ac:spMkLst>
        </pc:spChg>
        <pc:picChg chg="add mod modCrop">
          <ac:chgData name="Shirley Serban" userId="7f207fc8-03d1-48c7-9795-2440acc08cbb" providerId="ADAL" clId="{17FCBABE-BB0F-5AEB-A8EA-4422061C88F3}" dt="2026-05-21T04:42:26.351" v="8097" actId="1076"/>
          <ac:picMkLst>
            <pc:docMk/>
            <pc:sldMk cId="3788688920" sldId="2150"/>
            <ac:picMk id="5" creationId="{38CF66E6-2D4C-E96C-2DB4-4D679D510F8B}"/>
          </ac:picMkLst>
        </pc:picChg>
      </pc:sldChg>
      <pc:sldChg chg="addSp delSp modSp new mod modNotesTx">
        <pc:chgData name="Shirley Serban" userId="7f207fc8-03d1-48c7-9795-2440acc08cbb" providerId="ADAL" clId="{17FCBABE-BB0F-5AEB-A8EA-4422061C88F3}" dt="2026-05-25T03:54:01.185" v="9058" actId="20577"/>
        <pc:sldMkLst>
          <pc:docMk/>
          <pc:sldMk cId="1578635572" sldId="2151"/>
        </pc:sldMkLst>
        <pc:spChg chg="mod">
          <ac:chgData name="Shirley Serban" userId="7f207fc8-03d1-48c7-9795-2440acc08cbb" providerId="ADAL" clId="{17FCBABE-BB0F-5AEB-A8EA-4422061C88F3}" dt="2026-05-21T04:52:05.138" v="8406" actId="20577"/>
          <ac:spMkLst>
            <pc:docMk/>
            <pc:sldMk cId="1578635572" sldId="2151"/>
            <ac:spMk id="2" creationId="{9FB860DD-E8ED-226B-50DE-7A171FDBFB10}"/>
          </ac:spMkLst>
        </pc:spChg>
        <pc:picChg chg="add mod">
          <ac:chgData name="Shirley Serban" userId="7f207fc8-03d1-48c7-9795-2440acc08cbb" providerId="ADAL" clId="{17FCBABE-BB0F-5AEB-A8EA-4422061C88F3}" dt="2026-05-21T04:52:44.069" v="8413" actId="1076"/>
          <ac:picMkLst>
            <pc:docMk/>
            <pc:sldMk cId="1578635572" sldId="2151"/>
            <ac:picMk id="5" creationId="{342599F7-AF2B-3675-FEB4-83B8E065CBA3}"/>
          </ac:picMkLst>
        </pc:picChg>
      </pc:sldChg>
      <pc:sldMasterChg chg="modSp mod">
        <pc:chgData name="Shirley Serban" userId="7f207fc8-03d1-48c7-9795-2440acc08cbb" providerId="ADAL" clId="{17FCBABE-BB0F-5AEB-A8EA-4422061C88F3}" dt="2026-05-20T20:22:38.334" v="193" actId="20577"/>
        <pc:sldMasterMkLst>
          <pc:docMk/>
          <pc:sldMasterMk cId="2142349000" sldId="2147486213"/>
        </pc:sldMasterMkLst>
        <pc:spChg chg="mod">
          <ac:chgData name="Shirley Serban" userId="7f207fc8-03d1-48c7-9795-2440acc08cbb" providerId="ADAL" clId="{17FCBABE-BB0F-5AEB-A8EA-4422061C88F3}" dt="2026-05-20T20:22:38.334" v="193" actId="20577"/>
          <ac:spMkLst>
            <pc:docMk/>
            <pc:sldMasterMk cId="2142349000" sldId="2147486213"/>
            <ac:spMk id="2" creationId="{71A0F8B2-D0DB-B401-E009-D94E6CC238AE}"/>
          </ac:spMkLst>
        </pc:spChg>
      </pc:sldMasterChg>
    </pc:docChg>
  </pc:docChgLst>
  <pc:docChgLst>
    <pc:chgData name="Alyssa Gallagher" userId="428144a5-9d34-4637-960c-8e8dface712e" providerId="ADAL" clId="{3588A56F-B8EE-4C3B-9A98-DC27DA35C76F}"/>
    <pc:docChg chg="undo custSel modSld">
      <pc:chgData name="Alyssa Gallagher" userId="428144a5-9d34-4637-960c-8e8dface712e" providerId="ADAL" clId="{3588A56F-B8EE-4C3B-9A98-DC27DA35C76F}" dt="2026-05-22T16:47:32.159" v="61"/>
      <pc:docMkLst>
        <pc:docMk/>
      </pc:docMkLst>
      <pc:sldChg chg="addSp delSp modSp mod addAnim delAnim modAnim">
        <pc:chgData name="Alyssa Gallagher" userId="428144a5-9d34-4637-960c-8e8dface712e" providerId="ADAL" clId="{3588A56F-B8EE-4C3B-9A98-DC27DA35C76F}" dt="2026-05-22T16:47:32.159" v="61"/>
        <pc:sldMkLst>
          <pc:docMk/>
          <pc:sldMk cId="4257488699" sldId="279"/>
        </pc:sldMkLst>
      </pc:sldChg>
      <pc:sldChg chg="modNotesTx">
        <pc:chgData name="Alyssa Gallagher" userId="428144a5-9d34-4637-960c-8e8dface712e" providerId="ADAL" clId="{3588A56F-B8EE-4C3B-9A98-DC27DA35C76F}" dt="2026-05-21T18:01:52.847" v="49" actId="20577"/>
        <pc:sldMkLst>
          <pc:docMk/>
          <pc:sldMk cId="2159326282" sldId="281"/>
        </pc:sldMkLst>
      </pc:sldChg>
      <pc:sldChg chg="modSp mod">
        <pc:chgData name="Alyssa Gallagher" userId="428144a5-9d34-4637-960c-8e8dface712e" providerId="ADAL" clId="{3588A56F-B8EE-4C3B-9A98-DC27DA35C76F}" dt="2026-05-22T16:30:45.572" v="50" actId="167"/>
        <pc:sldMkLst>
          <pc:docMk/>
          <pc:sldMk cId="1737734886" sldId="282"/>
        </pc:sldMkLst>
        <pc:picChg chg="ord">
          <ac:chgData name="Alyssa Gallagher" userId="428144a5-9d34-4637-960c-8e8dface712e" providerId="ADAL" clId="{3588A56F-B8EE-4C3B-9A98-DC27DA35C76F}" dt="2026-05-22T16:30:45.572" v="50" actId="167"/>
          <ac:picMkLst>
            <pc:docMk/>
            <pc:sldMk cId="1737734886" sldId="282"/>
            <ac:picMk id="3" creationId="{696F8255-DE7D-D108-FE57-C1F57D2482A4}"/>
          </ac:picMkLst>
        </pc:picChg>
      </pc:sldChg>
    </pc:docChg>
  </pc:docChgLst>
  <pc:docChgLst>
    <pc:chgData name="Tara Tyrrell" userId="67dc6626-2ece-4dc7-ac5a-9add06ec429c" providerId="ADAL" clId="{19B3F894-1FCB-46F2-98B7-33FD822CACFC}"/>
    <pc:docChg chg="modSld">
      <pc:chgData name="Tara Tyrrell" userId="67dc6626-2ece-4dc7-ac5a-9add06ec429c" providerId="ADAL" clId="{19B3F894-1FCB-46F2-98B7-33FD822CACFC}" dt="2026-05-25T03:38:08.185" v="18" actId="20577"/>
      <pc:docMkLst>
        <pc:docMk/>
      </pc:docMkLst>
      <pc:sldChg chg="modSp mod">
        <pc:chgData name="Tara Tyrrell" userId="67dc6626-2ece-4dc7-ac5a-9add06ec429c" providerId="ADAL" clId="{19B3F894-1FCB-46F2-98B7-33FD822CACFC}" dt="2026-05-25T03:38:08.185" v="18" actId="20577"/>
        <pc:sldMkLst>
          <pc:docMk/>
          <pc:sldMk cId="3180052196" sldId="272"/>
        </pc:sldMkLst>
        <pc:spChg chg="mod">
          <ac:chgData name="Tara Tyrrell" userId="67dc6626-2ece-4dc7-ac5a-9add06ec429c" providerId="ADAL" clId="{19B3F894-1FCB-46F2-98B7-33FD822CACFC}" dt="2026-05-25T03:38:08.185" v="18" actId="20577"/>
          <ac:spMkLst>
            <pc:docMk/>
            <pc:sldMk cId="3180052196" sldId="272"/>
            <ac:spMk id="4" creationId="{3E5AE5D2-0DA6-0393-F097-BBB4055BA9D2}"/>
          </ac:spMkLst>
        </pc:spChg>
      </pc:sldChg>
      <pc:sldChg chg="modSp mod">
        <pc:chgData name="Tara Tyrrell" userId="67dc6626-2ece-4dc7-ac5a-9add06ec429c" providerId="ADAL" clId="{19B3F894-1FCB-46F2-98B7-33FD822CACFC}" dt="2026-05-25T03:37:38.744" v="9" actId="1076"/>
        <pc:sldMkLst>
          <pc:docMk/>
          <pc:sldMk cId="2451460157" sldId="2147"/>
        </pc:sldMkLst>
        <pc:spChg chg="mod">
          <ac:chgData name="Tara Tyrrell" userId="67dc6626-2ece-4dc7-ac5a-9add06ec429c" providerId="ADAL" clId="{19B3F894-1FCB-46F2-98B7-33FD822CACFC}" dt="2026-05-25T03:37:35.027" v="8" actId="1076"/>
          <ac:spMkLst>
            <pc:docMk/>
            <pc:sldMk cId="2451460157" sldId="2147"/>
            <ac:spMk id="4" creationId="{758AA86C-7DA6-36BD-53A0-84D4CD1D17F3}"/>
          </ac:spMkLst>
        </pc:spChg>
        <pc:spChg chg="mod">
          <ac:chgData name="Tara Tyrrell" userId="67dc6626-2ece-4dc7-ac5a-9add06ec429c" providerId="ADAL" clId="{19B3F894-1FCB-46F2-98B7-33FD822CACFC}" dt="2026-05-25T03:37:38.744" v="9" actId="1076"/>
          <ac:spMkLst>
            <pc:docMk/>
            <pc:sldMk cId="2451460157" sldId="2147"/>
            <ac:spMk id="13" creationId="{ADFFE10A-5B8E-4533-B99E-2DB73D4F8DD5}"/>
          </ac:spMkLst>
        </pc:spChg>
      </pc:sldChg>
      <pc:sldChg chg="modSp mod">
        <pc:chgData name="Tara Tyrrell" userId="67dc6626-2ece-4dc7-ac5a-9add06ec429c" providerId="ADAL" clId="{19B3F894-1FCB-46F2-98B7-33FD822CACFC}" dt="2026-05-25T03:37:14.160" v="7" actId="20577"/>
        <pc:sldMkLst>
          <pc:docMk/>
          <pc:sldMk cId="296671093" sldId="2148"/>
        </pc:sldMkLst>
        <pc:spChg chg="mod">
          <ac:chgData name="Tara Tyrrell" userId="67dc6626-2ece-4dc7-ac5a-9add06ec429c" providerId="ADAL" clId="{19B3F894-1FCB-46F2-98B7-33FD822CACFC}" dt="2026-05-25T03:36:24.166" v="1" actId="20577"/>
          <ac:spMkLst>
            <pc:docMk/>
            <pc:sldMk cId="296671093" sldId="2148"/>
            <ac:spMk id="12" creationId="{F437DD51-11B9-E5A8-DA70-848E7D948211}"/>
          </ac:spMkLst>
        </pc:spChg>
        <pc:spChg chg="mod">
          <ac:chgData name="Tara Tyrrell" userId="67dc6626-2ece-4dc7-ac5a-9add06ec429c" providerId="ADAL" clId="{19B3F894-1FCB-46F2-98B7-33FD822CACFC}" dt="2026-05-25T03:37:10.583" v="5" actId="20577"/>
          <ac:spMkLst>
            <pc:docMk/>
            <pc:sldMk cId="296671093" sldId="2148"/>
            <ac:spMk id="13" creationId="{90221BAB-49A7-5DD6-8F66-6C52C538B15B}"/>
          </ac:spMkLst>
        </pc:spChg>
        <pc:spChg chg="mod">
          <ac:chgData name="Tara Tyrrell" userId="67dc6626-2ece-4dc7-ac5a-9add06ec429c" providerId="ADAL" clId="{19B3F894-1FCB-46F2-98B7-33FD822CACFC}" dt="2026-05-25T03:36:31.936" v="3" actId="20577"/>
          <ac:spMkLst>
            <pc:docMk/>
            <pc:sldMk cId="296671093" sldId="2148"/>
            <ac:spMk id="14" creationId="{01F4CA15-7153-3599-B697-CA699818A411}"/>
          </ac:spMkLst>
        </pc:spChg>
        <pc:spChg chg="mod">
          <ac:chgData name="Tara Tyrrell" userId="67dc6626-2ece-4dc7-ac5a-9add06ec429c" providerId="ADAL" clId="{19B3F894-1FCB-46F2-98B7-33FD822CACFC}" dt="2026-05-25T03:37:14.160" v="7" actId="20577"/>
          <ac:spMkLst>
            <pc:docMk/>
            <pc:sldMk cId="296671093" sldId="2148"/>
            <ac:spMk id="15" creationId="{217E9FF6-9132-C37D-EAA2-6BD50DF58BF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7"/>
    </inkml:context>
    <inkml:brush xml:id="br0">
      <inkml:brushProperty name="width" value="0.10583" units="cm"/>
      <inkml:brushProperty name="height" value="0.10583" units="cm"/>
      <inkml:brushProperty name="color" value="#525252"/>
    </inkml:brush>
  </inkml:definitions>
  <inkml:trace contextRef="#ctx0" brushRef="#br0">2644 356 24575,'-21'-9'0,"1"-1"0,-3 0 0,-2 0 0,-2-1 0,3 2 0,0 0 0,-3 0 0,0 0 0,-2-1-164,-1 0 0,-2 0 0,-1 0 0,0-1 0,-2 1 0,-1 1 41,7 1 0,-2 0 0,-1 0 0,0 1 0,0-1 0,-1 1 0,-1 0 0,1 1 13,1 0 1,-1 0 0,1 1 0,-1-1-1,-1 2 1,0-1 0,1 0 0,-1 1-1,1 0 0,-1 1 1,-1-1 0,2 1 0,-2-1-1,1 1 1,0 1 0,-1 0 0,1 0-1,-1 0-13,-2 1 0,0 0 0,-1 0 0,2 0 0,-1 1 0,0 1 0,0-1 0,1 2 0,2-1 0,0 2 0,0-1 0,0 1 0,1 0 0,0 1 0,1 0 0,1 0-18,-2 1 1,1 0-1,0 1 1,1 0-1,1 1 1,0 0-1,0 1-23,-2 2 0,2 1 0,-1 0 0,2 1 0,0 1 0,1 0 0,2 0 0,1 1 0,0 1 0,2 1 0,1-1 0,0 1 0,2 0 0,1 0 0,0 1 0,2-1 0,1 1 0,-1 0 125,2 1 0,0 0 0,2 0 0,0 1 0,1 0 0,1-1 39,0 5 0,1-1 0,1 1 0,2-1 0,2 1 0,2-3 0,1 0 0,1 1 0,2-1 0,1 1 0,1-1 0,2 1 0,0 0 0,3 0 0,0 0 0,3 0 0,0 0-132,1-3 0,1 0 0,2 0 0,1 0 0,1 0 0,1-1 1,1 0 131,1 0 0,1-1 0,1 0 0,1-1 0,1 1 0,1-1 0,1-1 0,0 1-110,1-1 1,0-1 0,1 0 0,1 0-1,1-1 1,0 1 0,2-1 0,0 0-1,0 1 28,-4-3 0,1 0 0,0 0 0,1 0 0,1 0 0,-1 0 0,2 0 0,-1 0 0,1-1 0,0 1 0,-1-1 0,2 1 0,-1-1 0,2 1 0,0-1 0,-1 0 0,1 0 0,0 0 0,1 0 0,-1 0 0,1-1 0,0 1 0,-1-1 0,2 0 27,-4 0 0,2-1 0,0 1 0,-1-1 0,2 0 0,-2 0 0,2 0 0,-2 0 0,2 0 0,-1-1 0,0 1 0,0-1 0,0 0-27,3 1 0,-1-1 0,1 0 0,-1 1 0,0-1 0,0-1 0,1 1 0,-1 0 0,0-1 0,0 0 0,-1 0 0,1 0 71,-1 0 0,0-2 0,0 1 0,0 0 0,0 0 1,-1 0-1,1-2 0,-1 2 0,0-1 0,-1 0 0,1 0 11,1-1 0,0 1 0,0-1 0,-1 1 0,0-1 0,0 0 0,0 0 0,-1 0 0,0-1 0,0 0 0,2-1 0,0 1 0,0-1 0,0-1 0,-2 1 0,0-2 0,0 1 0,-1-2 72,6 0 0,-1-1 0,0-1 0,-2 0 0,0-2 0,-1 0-72,-3-1 0,-2 0 0,0-1 0,-1-1 0,0-1 0,-2 0 0,-1-1 0,-1 0 0,0-1 0,-2-1 0,0 0 0,-2-1 0,3-3 0,-3 0 0,0-2 0,-2 0 0,-2 0 0,-3 1 0,-1 0 0,-2 0 0,-1-1 0,-1 0 0,-2 0 163,-1-2 1,-1 1 0,-2-2 0,-1 1 0,-3 0 0,-1 0-154,-1 1 0,-2-1 0,-2 1 0,0-1 0,-3 1 0,-1-1 0,-1 1-10,0 2 0,0 1 0,-2 0 0,-1 0 0,0-1 0,-2 1 0,-1 0 0,0 0 0,-2 0 0,1 2 0,-1-1 0,-2 1 0,0-1 0,-2 0 0,0 1 0,0 0 0,-1 0 0,-1 0 0,0-1 0,1 1 0,2 2 0,-2 0 0,1 0 0,-1 0 0,-1 0 0,1 0 0,-2 0 0,1 0 0,0 0 0,-1 1 0,1-1 0,-1 1 0,0 0 0,0-1 0,-1 2 0,1-1 0,-1-1 0,-1 2 0,1-1 0,0 1 0,-1-1 0,1 1 0,-1 0 0,1 0 0,-1 0 0,2 1-82,-2-1 0,-1 0 0,2 1 0,-2-1 0,1 1 0,0 1 0,-1-2 0,2 2 0,-1-1 0,1 2 0,0-2 0,0 2 73,-4-2 1,1 1-1,0 0 1,0 1-1,1-1 1,-1 2 0,2-1-1,-1 1 1,1-1 52,-2 1 1,0-1 0,1 1-1,0 1 1,1-1 0,0 2-1,1-1-44,-3 0 0,0 1 0,2 0 0,1 0 0,1 1 327,-9 0 1,2 0 0,3 1 163,-4 1 1,3 0-1,10 2 1,2 1 491,-5 0 0,11 0 0,7 0 0,4 1 0,3 1-738,1 2 1,0-3 0,0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443 51 24575,'11'-4'0,"-1"0"0,4 0 0,1 1 0,-3 1 0,1 0 0,1 1 0,1-1 0,0 2 0,0-1 0,0 0 0,0 1 0,-1 0-328,1 0 0,-1 0 0,1 1 159,-2 0 1,1 2-1,-1 0 169,1 2 0,0 1 0,0 2-246,-3-1 0,0 2 0,1 1 0,-1 0 49,-2-1 0,0 2 1,0 0-1,0 0 0,0 0 0,0 2 0,0 0 1,0 0-1,-1 1 0,0 0 29,0 0 0,0 0 0,0 1 0,-1 0 0,0 0 168,0-1 0,-1 1 0,0 0 0,0 0 0,-1 1 0,0-1 0,-1 0 0,0 1 0,0-1 0,0 1 0,-1-1 0,0 1 0,-1 0 0,0 0 0,0 0-197,0 1 0,0 0 1,-1 0-1,0 0 0,0 0 33,-1-3 0,0 1 0,0-1 0,-1 1 0,1-1 0,-1 1 12,-1-1 0,1 1 1,-1-1-1,0 0 1,0 1-1,-1-1-45,-1 2 0,1 0 1,-2 0-1,0 0 0,0-1 172,-1-1 0,0 0 1,-1 0-1,0-1 1,0 0 24,-2 1 0,0 0 0,-1 0 0,-1-1 41,0-1 0,-1-1 0,0 0 0,0-1-41,-1-1 0,-1 0 0,0-1 0,0 0 0,-1-1 0,-1 0 0,0-1 0,0 0-10,2-2 1,-1 0-1,1 0 1,0 0-1,-1-1 10,0 0 0,0-1 0,0 1 0,0-1 0,0 0 0,0 0 0,-1-1 0,1 1 0,0-1 0,-1 0 0,2 0 0,-1 0 0,0 0 0,0-1 0,1 0 0,-4 0 0,1-1 0,0 0 0,1-1 245,-1-1 1,1-1 0,0 0 0,0-1-243,1-1 1,0-1-1,0-1 1,1 0-4,-1-1 0,2-1 0,-1 0 0,1-1 0,1-1 0,-1 1 0,2-1 0,-1-1 0,2 1 0,0 0 0,0 0 0,1-1 140,1 1 0,0 0 0,0-1 0,1 0-140,0 0 0,1 0 0,1-1 0,-1 0 0,2 0 0,-1 0 0,1-1 0,1-1 0,0 2 0,1-1 0,0 1 0,1-2 0,-1 1-197,1-1 0,0-1 1,0 1-1,1-1 0,0 0 192,1 1 0,0 0 1,1 0-1,0 0 1,1 0-1,-1-1-136,1 3 1,0-1-1,0 0 1,0 0-1,1 0 1,0 0-1,1 1 115,-1 0 0,1 0 0,0 0 0,0 0 0,1 0 0,0 1 1,0-1 25,1-2 0,0 1 0,1-1 0,0 1 0,0 0 0,0 0-21,0 3 1,0-1-1,0 1 1,0 0 0,0 0-1,0 1 21,1-1 0,1 0 0,-1 1 0,1 1 0,-1-1 101,2 1 0,0-1 0,0 2 1,0 0-102,3-1 0,-1 2 0,0 1 0,0 1 0,0 1 0,0 1 0,0 0 0,0 1 0,0 1 327,-1-1 1,1 2 0,-1 0-1,0 0 1,0 0 0,-1 1-274,5-1 0,0 1 437,-2 0 1,-1 0-1,-1 0 1,0 1-1,-1-1 1,-2 1-247,8 3 1,-8-1 0,-3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555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6577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4601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21517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0306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4106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41ECF-A1C4-B8E4-3A0E-7E6B16987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2E2A6A-37C3-E60E-E197-544D89A4F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38D2C1-4EC1-14EF-2A24-61372AA4D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1800" i="0" dirty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65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C9A83-095C-2CA4-433A-5A4F61C05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FA88AB-DD63-9E5F-3C9B-B26B98361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1A283F-CCE6-20D5-FDEC-2E4DE6BAF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572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59827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i="1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923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8085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68190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190317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773260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34555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8810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10256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58673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846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6935F-6288-99F4-7682-E15C65123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B82039-3668-D57F-191E-33952166BF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04F42F-B915-0CC1-8F6A-169AA6C3D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9285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7887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94131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3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06A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D58654-8737-4805-24D7-49A7703EB64A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CDBD52-E8F6-A0F3-DE73-A37DACC94178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E39D22-3415-59A7-B95F-37EBF80E2AB8}"/>
              </a:ext>
            </a:extLst>
          </p:cNvPr>
          <p:cNvSpPr txBox="1"/>
          <p:nvPr userDrawn="1"/>
        </p:nvSpPr>
        <p:spPr>
          <a:xfrm>
            <a:off x="6740832" y="-218778"/>
            <a:ext cx="2217274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3-4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CE468C79-E385-ED6A-6DB3-6EAD94D122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4426D70-365B-E490-BED0-1B1F485821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B1E557C-6806-A01B-2211-9ED9555278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Name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3DA896BF-B378-993D-A8B9-C846460839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2341" y="6465679"/>
            <a:ext cx="1601858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1 Version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6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85635AB-C8A2-96D0-FD8E-928DF607A2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7A5CBD3-2B94-1FBC-FEF6-A7A6EE51CA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C2CA01C-A89E-8FA2-4A82-8CCA798107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D82C3BA-072B-5650-4CE4-7638CD1A53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29B6E32-9EBC-D8A9-E8CA-DC622666DD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34FFD6B-2829-26B4-9B48-BD733CF0C3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CC9E9F9-B70D-BB15-3AE0-9726F3F00A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381EB85-9F07-40E6-1AA5-BC79A6FAB9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4E8309-FD45-6B26-243D-3E3661005F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E03BF11-6756-3F05-0C3C-9A9CA1F69F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E7A69-A9FF-594F-C2E3-D0C6AF845CC2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"/>
              </a:rPr>
              <a:t>Revise</a:t>
            </a:r>
            <a:endParaRPr lang="en-US" sz="3600" b="1" i="0">
              <a:solidFill>
                <a:srgbClr val="A6A6A6"/>
              </a:solidFill>
              <a:latin typeface="Calibr"/>
            </a:endParaRP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6DCBCC9-3F2A-9BE7-4878-8EFE308B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14E01-6CDD-6E95-30AD-A730A6DE4899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3167278-3051-D04D-32FA-671E18D9E691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"/>
              </a:rPr>
              <a:t>Reflect</a:t>
            </a:r>
            <a:endParaRPr lang="en-US" sz="3600" b="1" i="0">
              <a:solidFill>
                <a:srgbClr val="A6A6A6"/>
              </a:solidFill>
              <a:latin typeface="Calibr"/>
            </a:endParaRP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23F659-5E29-3BBD-6865-A74DB782B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2AC35D-6775-6053-46AD-EFAF7622DD31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6A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</p:spTree>
    <p:extLst>
      <p:ext uri="{BB962C8B-B14F-4D97-AF65-F5344CB8AC3E}">
        <p14:creationId xmlns:p14="http://schemas.microsoft.com/office/powerpoint/2010/main" val="61515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34502B4-0196-B7E8-069A-CB7B59F2E0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5F3BA-4C1D-60FC-5F55-DA33664BE09C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C4B0930-658F-1356-FB18-A18AC48CE3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B6C76C-01E7-BB5B-C406-57672B7D3387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19DCF8E-2C06-BA7B-AC2E-695D97B0DD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28A2F-260D-673D-1C7F-D812008B40E8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BA371C4-ED13-0F85-5D45-37E7AFB150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E53289-6BAA-A5B6-B27F-E8199253E327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BC3E09F-F95C-DFC2-BF71-81EBFBAFB2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6D5258-0590-1552-451B-8657B53DDB2F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AAF553A-F41B-9E6C-BF0A-EB6B7ABBC7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5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  <p:sldLayoutId id="2147486355" r:id="rId2"/>
    <p:sldLayoutId id="2147486398" r:id="rId3"/>
    <p:sldLayoutId id="2147486399" r:id="rId4"/>
    <p:sldLayoutId id="2147486401" r:id="rId5"/>
    <p:sldLayoutId id="2147486400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10" r:id="rId23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6.m4a"/><Relationship Id="rId7" Type="http://schemas.openxmlformats.org/officeDocument/2006/relationships/image" Target="../media/image21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6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8.m4a"/><Relationship Id="rId7" Type="http://schemas.openxmlformats.org/officeDocument/2006/relationships/image" Target="../media/image22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8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0.m4a"/><Relationship Id="rId7" Type="http://schemas.openxmlformats.org/officeDocument/2006/relationships/image" Target="../media/image23.jpe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0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2.m4a"/><Relationship Id="rId7" Type="http://schemas.openxmlformats.org/officeDocument/2006/relationships/image" Target="../media/image24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2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4a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27.png"/><Relationship Id="rId3" Type="http://schemas.microsoft.com/office/2007/relationships/media" Target="../media/media14.m4a"/><Relationship Id="rId21" Type="http://schemas.openxmlformats.org/officeDocument/2006/relationships/image" Target="../media/image19.png"/><Relationship Id="rId7" Type="http://schemas.microsoft.com/office/2007/relationships/media" Target="../media/media16.m4a"/><Relationship Id="rId12" Type="http://schemas.openxmlformats.org/officeDocument/2006/relationships/audio" Target="../media/media17.m4a"/><Relationship Id="rId17" Type="http://schemas.openxmlformats.org/officeDocument/2006/relationships/image" Target="../media/image26.png"/><Relationship Id="rId2" Type="http://schemas.openxmlformats.org/officeDocument/2006/relationships/audio" Target="../media/media13.m4a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11" Type="http://schemas.microsoft.com/office/2007/relationships/media" Target="../media/media17.m4a"/><Relationship Id="rId5" Type="http://schemas.microsoft.com/office/2007/relationships/media" Target="../media/media15.m4a"/><Relationship Id="rId15" Type="http://schemas.openxmlformats.org/officeDocument/2006/relationships/image" Target="../media/image7.png"/><Relationship Id="rId10" Type="http://schemas.microsoft.com/office/2007/relationships/media" Target="../media/media9.mp3"/><Relationship Id="rId19" Type="http://schemas.openxmlformats.org/officeDocument/2006/relationships/image" Target="../media/image28.png"/><Relationship Id="rId4" Type="http://schemas.openxmlformats.org/officeDocument/2006/relationships/audio" Target="../media/media14.m4a"/><Relationship Id="rId9" Type="http://schemas.openxmlformats.org/officeDocument/2006/relationships/audio" Target="NULL" TargetMode="External"/><Relationship Id="rId1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32.svg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13" Type="http://schemas.openxmlformats.org/officeDocument/2006/relationships/image" Target="../media/image34.png"/><Relationship Id="rId3" Type="http://schemas.microsoft.com/office/2007/relationships/media" Target="../media/media19.m4a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9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audio" Target="../media/media20.m4a"/><Relationship Id="rId11" Type="http://schemas.openxmlformats.org/officeDocument/2006/relationships/image" Target="../media/image33.png"/><Relationship Id="rId5" Type="http://schemas.microsoft.com/office/2007/relationships/media" Target="../media/media20.m4a"/><Relationship Id="rId10" Type="http://schemas.openxmlformats.org/officeDocument/2006/relationships/image" Target="../media/image16.png"/><Relationship Id="rId4" Type="http://schemas.openxmlformats.org/officeDocument/2006/relationships/audio" Target="../media/media19.m4a"/><Relationship Id="rId9" Type="http://schemas.openxmlformats.org/officeDocument/2006/relationships/image" Target="../media/image15.jpeg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m4a"/><Relationship Id="rId13" Type="http://schemas.openxmlformats.org/officeDocument/2006/relationships/slideLayout" Target="../slideLayouts/slideLayout16.xml"/><Relationship Id="rId3" Type="http://schemas.microsoft.com/office/2007/relationships/media" Target="../media/media22.m4a"/><Relationship Id="rId7" Type="http://schemas.microsoft.com/office/2007/relationships/media" Target="../media/media24.m4a"/><Relationship Id="rId12" Type="http://schemas.openxmlformats.org/officeDocument/2006/relationships/audio" Target="../media/media25.m4a"/><Relationship Id="rId2" Type="http://schemas.openxmlformats.org/officeDocument/2006/relationships/audio" Target="../media/media21.m4a"/><Relationship Id="rId16" Type="http://schemas.openxmlformats.org/officeDocument/2006/relationships/image" Target="../media/image19.png"/><Relationship Id="rId1" Type="http://schemas.microsoft.com/office/2007/relationships/media" Target="../media/media21.m4a"/><Relationship Id="rId6" Type="http://schemas.openxmlformats.org/officeDocument/2006/relationships/audio" Target="../media/media23.m4a"/><Relationship Id="rId11" Type="http://schemas.microsoft.com/office/2007/relationships/media" Target="../media/media25.m4a"/><Relationship Id="rId5" Type="http://schemas.microsoft.com/office/2007/relationships/media" Target="../media/media23.m4a"/><Relationship Id="rId15" Type="http://schemas.openxmlformats.org/officeDocument/2006/relationships/image" Target="../media/image29.png"/><Relationship Id="rId10" Type="http://schemas.microsoft.com/office/2007/relationships/media" Target="../media/media9.mp3"/><Relationship Id="rId4" Type="http://schemas.openxmlformats.org/officeDocument/2006/relationships/audio" Target="../media/media22.m4a"/><Relationship Id="rId9" Type="http://schemas.openxmlformats.org/officeDocument/2006/relationships/audio" Target="NULL" TargetMode="External"/><Relationship Id="rId1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jpe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0.png"/><Relationship Id="rId5" Type="http://schemas.openxmlformats.org/officeDocument/2006/relationships/customXml" Target="../ink/ink1.xml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5" Type="http://schemas.openxmlformats.org/officeDocument/2006/relationships/image" Target="../media/image11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4a"/><Relationship Id="rId7" Type="http://schemas.openxmlformats.org/officeDocument/2006/relationships/image" Target="../media/image18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.m4a"/><Relationship Id="rId7" Type="http://schemas.openxmlformats.org/officeDocument/2006/relationships/image" Target="../media/image2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4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118420D-35FC-136E-241E-9087ECEA2E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8" t="13322" r="42934" b="-588"/>
          <a:stretch>
            <a:fillRect/>
          </a:stretch>
        </p:blipFill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6088C5-DA80-6397-AC27-E947B9B743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Lesson 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6AEED35-A58C-833F-2FD5-8BFFC64FC0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Music in Culture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F7BB997-2414-3243-464B-8B27093C08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Music Around the World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EA62B3-9797-1E9D-EB6A-8DC2CACBA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Unit 4 Version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39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1615C-721D-F7FD-34AE-DC88B80B7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571C89-1EDE-5A86-2784-532E04E6B6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618" y="0"/>
            <a:ext cx="10287000" cy="6858000"/>
          </a:xfrm>
          <a:prstGeom prst="rect">
            <a:avLst/>
          </a:prstGeom>
        </p:spPr>
      </p:pic>
      <p:pic>
        <p:nvPicPr>
          <p:cNvPr id="5" name="matthewmikemusic-luau-144121">
            <a:hlinkClick r:id="" action="ppaction://media"/>
            <a:extLst>
              <a:ext uri="{FF2B5EF4-FFF2-40B4-BE49-F238E27FC236}">
                <a16:creationId xmlns:a16="http://schemas.microsoft.com/office/drawing/2014/main" id="{CD5B255A-CD24-7882-1239-3A63BA26F4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29D3E9-AAF9-46C2-CE00-0514354A6900}"/>
              </a:ext>
            </a:extLst>
          </p:cNvPr>
          <p:cNvSpPr txBox="1"/>
          <p:nvPr/>
        </p:nvSpPr>
        <p:spPr>
          <a:xfrm>
            <a:off x="431801" y="232238"/>
            <a:ext cx="8243888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notice about this music?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is this music different to the others?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does this music make you think about?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this music sound calm, energetic, emotional, serious, peaceful or something else?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sounds in the music stood out to you?</a:t>
            </a:r>
          </a:p>
        </p:txBody>
      </p:sp>
      <p:pic>
        <p:nvPicPr>
          <p:cNvPr id="2" name="Hawaii">
            <a:hlinkClick r:id="" action="ppaction://media"/>
            <a:extLst>
              <a:ext uri="{FF2B5EF4-FFF2-40B4-BE49-F238E27FC236}">
                <a16:creationId xmlns:a16="http://schemas.microsoft.com/office/drawing/2014/main" id="{C12D5484-42A5-626E-8FA1-CAB05002F8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569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2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0B316-AC42-4B0B-C810-0837D5595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F8255-DE7D-D108-FE57-C1F57D2482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7878" y="0"/>
            <a:ext cx="10503768" cy="7007073"/>
          </a:xfrm>
          <a:prstGeom prst="rect">
            <a:avLst/>
          </a:prstGeom>
        </p:spPr>
      </p:pic>
      <p:pic>
        <p:nvPicPr>
          <p:cNvPr id="5" name="hitslab-brazil-rio-samba-carnival-music-481483">
            <a:hlinkClick r:id="" action="ppaction://media"/>
            <a:extLst>
              <a:ext uri="{FF2B5EF4-FFF2-40B4-BE49-F238E27FC236}">
                <a16:creationId xmlns:a16="http://schemas.microsoft.com/office/drawing/2014/main" id="{B576BE9A-80A6-B4F2-5DDA-40702491A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06782A-AC79-A2E7-33DD-88FE96FE24AD}"/>
              </a:ext>
            </a:extLst>
          </p:cNvPr>
          <p:cNvSpPr txBox="1"/>
          <p:nvPr/>
        </p:nvSpPr>
        <p:spPr>
          <a:xfrm>
            <a:off x="431801" y="232238"/>
            <a:ext cx="8243888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notice about this music?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is this music different to the others?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does this music make you think about?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this music sound calm, energetic, emotional, serious, peaceful or something else?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sounds in the music stood out to you?</a:t>
            </a:r>
          </a:p>
        </p:txBody>
      </p:sp>
      <p:pic>
        <p:nvPicPr>
          <p:cNvPr id="2" name="Brazil">
            <a:hlinkClick r:id="" action="ppaction://media"/>
            <a:extLst>
              <a:ext uri="{FF2B5EF4-FFF2-40B4-BE49-F238E27FC236}">
                <a16:creationId xmlns:a16="http://schemas.microsoft.com/office/drawing/2014/main" id="{D5DB6A44-6146-569C-4A3E-774084FAE7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2836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3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17E14-7BD1-C93B-35CD-F16BB186F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3DFB79-724B-0BC5-EF62-8C8A56E4F5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309" y="1588"/>
            <a:ext cx="10284618" cy="6856412"/>
          </a:xfrm>
          <a:prstGeom prst="rect">
            <a:avLst/>
          </a:prstGeom>
        </p:spPr>
      </p:pic>
      <p:pic>
        <p:nvPicPr>
          <p:cNvPr id="5" name="01.01. Haere Mai (Chant And Song Of Greeting)">
            <a:hlinkClick r:id="" action="ppaction://media"/>
            <a:extLst>
              <a:ext uri="{FF2B5EF4-FFF2-40B4-BE49-F238E27FC236}">
                <a16:creationId xmlns:a16="http://schemas.microsoft.com/office/drawing/2014/main" id="{5F227E25-72D8-4D52-1F3B-74882E186D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38.11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0D97DA-1444-789C-A30C-423CC28EF63F}"/>
              </a:ext>
            </a:extLst>
          </p:cNvPr>
          <p:cNvSpPr txBox="1"/>
          <p:nvPr/>
        </p:nvSpPr>
        <p:spPr>
          <a:xfrm>
            <a:off x="431801" y="232238"/>
            <a:ext cx="8243888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notice about this music?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is this music different to the others?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does this music make you think about?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this music sound calm, energetic, emotional, serious, peaceful or something else?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sounds in the music stood out to you?</a:t>
            </a:r>
          </a:p>
        </p:txBody>
      </p:sp>
      <p:pic>
        <p:nvPicPr>
          <p:cNvPr id="2" name="NZ">
            <a:hlinkClick r:id="" action="ppaction://media"/>
            <a:extLst>
              <a:ext uri="{FF2B5EF4-FFF2-40B4-BE49-F238E27FC236}">
                <a16:creationId xmlns:a16="http://schemas.microsoft.com/office/drawing/2014/main" id="{DFB7C472-7B3C-47E5-7622-C3130E658F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4601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5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C6DE4-C632-3C78-182A-B2CF042CE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6FF74-96E8-12B1-2554-3D30F107AB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pic>
        <p:nvPicPr>
          <p:cNvPr id="4" name="nesrality-british-folk-song-the-sign-of-the-bonny-blue-bell-106516">
            <a:hlinkClick r:id="" action="ppaction://media"/>
            <a:extLst>
              <a:ext uri="{FF2B5EF4-FFF2-40B4-BE49-F238E27FC236}">
                <a16:creationId xmlns:a16="http://schemas.microsoft.com/office/drawing/2014/main" id="{BDF60246-08BD-18B2-CC5D-C5A66EB0A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344384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6FF1D5-3F14-9F97-CA97-E3C1A3F9B880}"/>
              </a:ext>
            </a:extLst>
          </p:cNvPr>
          <p:cNvSpPr txBox="1"/>
          <p:nvPr/>
        </p:nvSpPr>
        <p:spPr>
          <a:xfrm>
            <a:off x="431801" y="232238"/>
            <a:ext cx="8243888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notice about this music?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is this music different to the others?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does this music make you think about?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this music sound calm, energetic, emotional, serious, peaceful or something else?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sounds in the music stood out to you?</a:t>
            </a:r>
          </a:p>
        </p:txBody>
      </p:sp>
      <p:pic>
        <p:nvPicPr>
          <p:cNvPr id="2" name="UK">
            <a:hlinkClick r:id="" action="ppaction://media"/>
            <a:extLst>
              <a:ext uri="{FF2B5EF4-FFF2-40B4-BE49-F238E27FC236}">
                <a16:creationId xmlns:a16="http://schemas.microsoft.com/office/drawing/2014/main" id="{9A8734B6-07C0-F5F0-DD61-1D56526EA4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6190" y="238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E22FB13-2C16-E17C-B781-03B9F0533D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6" r="16303"/>
          <a:stretch>
            <a:fillRect/>
          </a:stretch>
        </p:blipFill>
        <p:spPr>
          <a:xfrm>
            <a:off x="2112585" y="1125524"/>
            <a:ext cx="4862421" cy="5471485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6D3A999-CA22-1738-9331-AC9D8B485C1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Music in Different Cultures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41A806C-667B-DBAD-0CB1-BA3BE8D3610E}"/>
              </a:ext>
            </a:extLst>
          </p:cNvPr>
          <p:cNvGrpSpPr/>
          <p:nvPr/>
        </p:nvGrpSpPr>
        <p:grpSpPr>
          <a:xfrm>
            <a:off x="431800" y="1304823"/>
            <a:ext cx="4166152" cy="3005161"/>
            <a:chOff x="431800" y="1304823"/>
            <a:chExt cx="4166152" cy="30051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4A20ACE-3D31-C3CD-5D10-E5774AC02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3" b="663"/>
            <a:stretch/>
          </p:blipFill>
          <p:spPr>
            <a:xfrm>
              <a:off x="2240963" y="1304823"/>
              <a:ext cx="2356989" cy="30051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37DD51-11B9-E5A8-DA70-848E7D948211}"/>
                </a:ext>
              </a:extLst>
            </p:cNvPr>
            <p:cNvSpPr txBox="1"/>
            <p:nvPr/>
          </p:nvSpPr>
          <p:spPr>
            <a:xfrm>
              <a:off x="431800" y="1731763"/>
              <a:ext cx="182683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i="0">
                  <a:solidFill>
                    <a:schemeClr val="tx1"/>
                  </a:solidFill>
                  <a:latin typeface="Calibri" panose="020F0502020204030204" pitchFamily="34" charset="0"/>
                  <a:ea typeface="Segoe UI Symbol" panose="020B0502040204020203" pitchFamily="34" charset="0"/>
                  <a:cs typeface="Calibri" panose="020F0502020204030204" pitchFamily="34" charset="0"/>
                </a:rPr>
                <a:t>Bring people together.</a:t>
              </a:r>
              <a:endParaRPr lang="en-AU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AF66E2F-B4CB-49D4-E066-8EC530BECB69}"/>
              </a:ext>
            </a:extLst>
          </p:cNvPr>
          <p:cNvGrpSpPr/>
          <p:nvPr/>
        </p:nvGrpSpPr>
        <p:grpSpPr>
          <a:xfrm>
            <a:off x="3789127" y="1299879"/>
            <a:ext cx="4981177" cy="2278685"/>
            <a:chOff x="3789127" y="1299879"/>
            <a:chExt cx="4981177" cy="22786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A1EDF6-C6A5-BA00-F64A-DA4D37138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78" t="1313" r="-3686" b="3599"/>
            <a:stretch>
              <a:fillRect/>
            </a:stretch>
          </p:blipFill>
          <p:spPr>
            <a:xfrm>
              <a:off x="3789127" y="1299879"/>
              <a:ext cx="3231022" cy="22786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221BAB-49A7-5DD6-8F66-6C52C538B15B}"/>
                </a:ext>
              </a:extLst>
            </p:cNvPr>
            <p:cNvSpPr txBox="1"/>
            <p:nvPr/>
          </p:nvSpPr>
          <p:spPr>
            <a:xfrm>
              <a:off x="6990036" y="1713222"/>
              <a:ext cx="1780268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i="0">
                  <a:solidFill>
                    <a:schemeClr val="tx1"/>
                  </a:solidFill>
                  <a:latin typeface="Calibri" panose="020F0502020204030204" pitchFamily="34" charset="0"/>
                  <a:ea typeface="Segoe UI Symbol" panose="020B0502040204020203" pitchFamily="34" charset="0"/>
                  <a:cs typeface="Calibri" panose="020F0502020204030204" pitchFamily="34" charset="0"/>
                </a:rPr>
                <a:t>Celebrate special events.</a:t>
              </a:r>
              <a:endParaRPr lang="en-AU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E50ACB8-1883-B5BB-A030-CFA0B1D4DC7C}"/>
              </a:ext>
            </a:extLst>
          </p:cNvPr>
          <p:cNvGrpSpPr/>
          <p:nvPr/>
        </p:nvGrpSpPr>
        <p:grpSpPr>
          <a:xfrm>
            <a:off x="431800" y="3549168"/>
            <a:ext cx="4875645" cy="2370306"/>
            <a:chOff x="431800" y="3549168"/>
            <a:chExt cx="4875645" cy="23703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D3C5AE-6083-73AF-596F-BA751BA7B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69" r="-1533"/>
            <a:stretch>
              <a:fillRect/>
            </a:stretch>
          </p:blipFill>
          <p:spPr>
            <a:xfrm>
              <a:off x="2193200" y="3549168"/>
              <a:ext cx="3114245" cy="23703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F4CA15-7153-3599-B697-CA699818A411}"/>
                </a:ext>
              </a:extLst>
            </p:cNvPr>
            <p:cNvSpPr txBox="1"/>
            <p:nvPr/>
          </p:nvSpPr>
          <p:spPr>
            <a:xfrm>
              <a:off x="431800" y="4261319"/>
              <a:ext cx="182683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i="0">
                  <a:solidFill>
                    <a:schemeClr val="tx1"/>
                  </a:solidFill>
                  <a:latin typeface="Calibri" panose="020F0502020204030204" pitchFamily="34" charset="0"/>
                  <a:ea typeface="Segoe UI Symbol" panose="020B0502040204020203" pitchFamily="34" charset="0"/>
                  <a:cs typeface="Calibri" panose="020F0502020204030204" pitchFamily="34" charset="0"/>
                </a:rPr>
                <a:t>Tell stories.</a:t>
              </a:r>
              <a:endParaRPr lang="en-AU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7FC2995-E699-166D-AFB5-E51A82F13832}"/>
              </a:ext>
            </a:extLst>
          </p:cNvPr>
          <p:cNvGrpSpPr/>
          <p:nvPr/>
        </p:nvGrpSpPr>
        <p:grpSpPr>
          <a:xfrm>
            <a:off x="4354521" y="2746959"/>
            <a:ext cx="4362021" cy="3167572"/>
            <a:chOff x="4363192" y="2751902"/>
            <a:chExt cx="4368179" cy="314369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D356040-4B43-743C-D610-C32755FC6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695" t="-2123" r="-1222" b="1759"/>
            <a:stretch>
              <a:fillRect/>
            </a:stretch>
          </p:blipFill>
          <p:spPr>
            <a:xfrm>
              <a:off x="4363192" y="2751902"/>
              <a:ext cx="2582698" cy="31436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7E9FF6-9132-C37D-EAA2-6BD50DF58BF7}"/>
                </a:ext>
              </a:extLst>
            </p:cNvPr>
            <p:cNvSpPr txBox="1"/>
            <p:nvPr/>
          </p:nvSpPr>
          <p:spPr>
            <a:xfrm>
              <a:off x="6990036" y="4122819"/>
              <a:ext cx="174133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i="0">
                  <a:solidFill>
                    <a:schemeClr val="tx1"/>
                  </a:solidFill>
                  <a:latin typeface="Calibri" panose="020F0502020204030204" pitchFamily="34" charset="0"/>
                  <a:ea typeface="Segoe UI Symbol" panose="020B0502040204020203" pitchFamily="34" charset="0"/>
                  <a:cs typeface="Calibri" panose="020F0502020204030204" pitchFamily="34" charset="0"/>
                </a:rPr>
                <a:t>Show what is important to people.</a:t>
              </a:r>
              <a:endParaRPr lang="en-AU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9CF9A3F-4E04-7A8F-45FE-A92ACAC46147}"/>
              </a:ext>
            </a:extLst>
          </p:cNvPr>
          <p:cNvSpPr txBox="1"/>
          <p:nvPr/>
        </p:nvSpPr>
        <p:spPr>
          <a:xfrm>
            <a:off x="4742754" y="284971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D7FA450-8CBD-8AA3-A8B5-1B4B6A35C9B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68" b="66488"/>
          <a:stretch>
            <a:fillRect/>
          </a:stretch>
        </p:blipFill>
        <p:spPr>
          <a:xfrm>
            <a:off x="3519506" y="2761869"/>
            <a:ext cx="2114266" cy="13340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4A0C48-1031-52C1-A952-B24D0C94395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t="66192" r="60085" b="296"/>
          <a:stretch>
            <a:fillRect/>
          </a:stretch>
        </p:blipFill>
        <p:spPr>
          <a:xfrm>
            <a:off x="3506256" y="2782898"/>
            <a:ext cx="2114266" cy="13340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1769D5D-8C11-EEEC-14D0-ADC7EFE4D9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t="34096" r="60017" b="34705"/>
          <a:stretch>
            <a:fillRect/>
          </a:stretch>
        </p:blipFill>
        <p:spPr>
          <a:xfrm>
            <a:off x="3531373" y="2832134"/>
            <a:ext cx="2102399" cy="12420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F5B6D31-F4BB-A47D-262E-1F9CBF4DFD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4" t="34167" r="23279" b="34634"/>
          <a:stretch>
            <a:fillRect/>
          </a:stretch>
        </p:blipFill>
        <p:spPr>
          <a:xfrm>
            <a:off x="3689501" y="2809156"/>
            <a:ext cx="1831638" cy="12868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A7B8D6-64D8-369F-30FE-6956F1B11C3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7" t="144" r="20498" b="66344"/>
          <a:stretch>
            <a:fillRect/>
          </a:stretch>
        </p:blipFill>
        <p:spPr>
          <a:xfrm>
            <a:off x="3576515" y="2815545"/>
            <a:ext cx="2013498" cy="13340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213454A-C16E-FF19-931D-43A4EE2C629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1" t="67426" r="18601" b="1375"/>
          <a:stretch>
            <a:fillRect/>
          </a:stretch>
        </p:blipFill>
        <p:spPr>
          <a:xfrm>
            <a:off x="3568953" y="2866892"/>
            <a:ext cx="2041871" cy="12420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hitslab-japan-japanese-music-502006">
            <a:hlinkClick r:id="" action="ppaction://media"/>
            <a:extLst>
              <a:ext uri="{FF2B5EF4-FFF2-40B4-BE49-F238E27FC236}">
                <a16:creationId xmlns:a16="http://schemas.microsoft.com/office/drawing/2014/main" id="{C4A10C3E-B8DB-6738-0556-D772C213C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763" y="3175"/>
            <a:ext cx="812800" cy="812800"/>
          </a:xfrm>
          <a:prstGeom prst="rect">
            <a:avLst/>
          </a:prstGeom>
        </p:spPr>
      </p:pic>
      <p:pic>
        <p:nvPicPr>
          <p:cNvPr id="36" name="geoffharvey-australian-outback-364233">
            <a:hlinkClick r:id="" action="ppaction://media"/>
            <a:extLst>
              <a:ext uri="{FF2B5EF4-FFF2-40B4-BE49-F238E27FC236}">
                <a16:creationId xmlns:a16="http://schemas.microsoft.com/office/drawing/2014/main" id="{129F8676-1657-3916-6AC0-FCC6991C22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31800" y="2537"/>
            <a:ext cx="812800" cy="812800"/>
          </a:xfrm>
          <a:prstGeom prst="rect">
            <a:avLst/>
          </a:prstGeom>
        </p:spPr>
      </p:pic>
      <p:pic>
        <p:nvPicPr>
          <p:cNvPr id="37" name="matthewmikemusic-luau-144121">
            <a:hlinkClick r:id="" action="ppaction://media"/>
            <a:extLst>
              <a:ext uri="{FF2B5EF4-FFF2-40B4-BE49-F238E27FC236}">
                <a16:creationId xmlns:a16="http://schemas.microsoft.com/office/drawing/2014/main" id="{FDD2AB63-1EA8-7E47-A63E-687D73AB8D2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8817" y="2537"/>
            <a:ext cx="812800" cy="812800"/>
          </a:xfrm>
          <a:prstGeom prst="rect">
            <a:avLst/>
          </a:prstGeom>
        </p:spPr>
      </p:pic>
      <p:pic>
        <p:nvPicPr>
          <p:cNvPr id="38" name="hitslab-brazil-rio-samba-carnival-music-481483">
            <a:hlinkClick r:id="" action="ppaction://media"/>
            <a:extLst>
              <a:ext uri="{FF2B5EF4-FFF2-40B4-BE49-F238E27FC236}">
                <a16:creationId xmlns:a16="http://schemas.microsoft.com/office/drawing/2014/main" id="{4A6ACB26-EC07-FB00-E626-2BDB12C7387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28240" y="-40540"/>
            <a:ext cx="812800" cy="812800"/>
          </a:xfrm>
          <a:prstGeom prst="rect">
            <a:avLst/>
          </a:prstGeom>
        </p:spPr>
      </p:pic>
      <p:pic>
        <p:nvPicPr>
          <p:cNvPr id="39" name="01.01. Haere Mai (Chant And Song Of Greeting)">
            <a:hlinkClick r:id="" action="ppaction://media"/>
            <a:extLst>
              <a:ext uri="{FF2B5EF4-FFF2-40B4-BE49-F238E27FC236}">
                <a16:creationId xmlns:a16="http://schemas.microsoft.com/office/drawing/2014/main" id="{9FB51E02-B0A1-AC12-98A1-CD78D21496FE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15538.1181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258634" y="-27802"/>
            <a:ext cx="812800" cy="812800"/>
          </a:xfrm>
          <a:prstGeom prst="rect">
            <a:avLst/>
          </a:prstGeom>
        </p:spPr>
      </p:pic>
      <p:pic>
        <p:nvPicPr>
          <p:cNvPr id="40" name="nesrality-british-folk-song-the-sign-of-the-bonny-blue-bell-106516">
            <a:hlinkClick r:id="" action="ppaction://media"/>
            <a:extLst>
              <a:ext uri="{FF2B5EF4-FFF2-40B4-BE49-F238E27FC236}">
                <a16:creationId xmlns:a16="http://schemas.microsoft.com/office/drawing/2014/main" id="{B3AA343E-5E95-A39E-7E30-8FB9EB6628B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925297" y="-457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502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248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888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49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5649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2529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showWhenStopped="0">
                <p:cTn id="9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20000" showWhenStopped="0">
                <p:cTn id="9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20000" showWhenStopped="0">
                <p:cTn id="9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20000" showWhenStopped="0">
                <p:cTn id="9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20000" showWhenStopped="0">
                <p:cTn id="10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20000" showWhenStopped="0">
                <p:cTn id="10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1075B-AE3C-A7D2-D35D-7C1497598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C7A16-682E-7F81-9050-F1D01CFE68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b="1" i="0">
                <a:solidFill>
                  <a:schemeClr val="tx1"/>
                </a:solidFill>
              </a:rPr>
              <a:t>Music Around the World</a:t>
            </a:r>
            <a:endParaRPr lang="en-AU"/>
          </a:p>
        </p:txBody>
      </p:sp>
      <p:pic>
        <p:nvPicPr>
          <p:cNvPr id="8" name="Graphic 10" descr="Badge 1 with solid fill">
            <a:extLst>
              <a:ext uri="{FF2B5EF4-FFF2-40B4-BE49-F238E27FC236}">
                <a16:creationId xmlns:a16="http://schemas.microsoft.com/office/drawing/2014/main" id="{D1698447-A49E-7DE6-C209-9D29B23A2B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0" y="2078755"/>
            <a:ext cx="913909" cy="913909"/>
          </a:xfrm>
          <a:prstGeom prst="rect">
            <a:avLst/>
          </a:prstGeom>
        </p:spPr>
      </p:pic>
      <p:pic>
        <p:nvPicPr>
          <p:cNvPr id="9" name="Graphic 13" descr="Badge with solid fill">
            <a:extLst>
              <a:ext uri="{FF2B5EF4-FFF2-40B4-BE49-F238E27FC236}">
                <a16:creationId xmlns:a16="http://schemas.microsoft.com/office/drawing/2014/main" id="{3D10F207-C997-340B-D7D5-7B59402ABE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3660721"/>
            <a:ext cx="913908" cy="871466"/>
          </a:xfrm>
          <a:prstGeom prst="rect">
            <a:avLst/>
          </a:prstGeom>
        </p:spPr>
      </p:pic>
      <p:pic>
        <p:nvPicPr>
          <p:cNvPr id="10" name="Graphic 14" descr="Badge 3 with solid fill">
            <a:extLst>
              <a:ext uri="{FF2B5EF4-FFF2-40B4-BE49-F238E27FC236}">
                <a16:creationId xmlns:a16="http://schemas.microsoft.com/office/drawing/2014/main" id="{1BFCD3D5-E6D8-A156-7271-3842420A7E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799" y="5200244"/>
            <a:ext cx="913909" cy="8714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767307-0D04-A53E-0FAC-4CEB7D087F31}"/>
              </a:ext>
            </a:extLst>
          </p:cNvPr>
          <p:cNvSpPr txBox="1"/>
          <p:nvPr/>
        </p:nvSpPr>
        <p:spPr>
          <a:xfrm>
            <a:off x="436623" y="1277699"/>
            <a:ext cx="839741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Music from different cultures:</a:t>
            </a:r>
            <a:endParaRPr lang="en-AU" i="0">
              <a:solidFill>
                <a:schemeClr val="tx1"/>
              </a:solidFill>
              <a:latin typeface="Calibri" panose="020F0502020204030204" pitchFamily="34" charset="0"/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8AA86C-7DA6-36BD-53A0-84D4CD1D17F3}"/>
              </a:ext>
            </a:extLst>
          </p:cNvPr>
          <p:cNvSpPr txBox="1"/>
          <p:nvPr/>
        </p:nvSpPr>
        <p:spPr>
          <a:xfrm>
            <a:off x="1345708" y="2265682"/>
            <a:ext cx="732998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all sounds the same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D2FBE-B3E8-E4E6-2B92-5903E7878DBD}"/>
              </a:ext>
            </a:extLst>
          </p:cNvPr>
          <p:cNvSpPr txBox="1"/>
          <p:nvPr/>
        </p:nvSpPr>
        <p:spPr>
          <a:xfrm>
            <a:off x="1408678" y="3676526"/>
            <a:ext cx="732998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has different sounds and </a:t>
            </a:r>
            <a:b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</a:br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different purposes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FFE10A-5B8E-4533-B99E-2DB73D4F8DD5}"/>
              </a:ext>
            </a:extLst>
          </p:cNvPr>
          <p:cNvSpPr txBox="1"/>
          <p:nvPr/>
        </p:nvSpPr>
        <p:spPr>
          <a:xfrm>
            <a:off x="1345707" y="5382197"/>
            <a:ext cx="589484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is all used for the same purposes.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70B8D4-50F7-7853-EB1B-52BD4B4AA7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6" r="18355"/>
          <a:stretch>
            <a:fillRect/>
          </a:stretch>
        </p:blipFill>
        <p:spPr>
          <a:xfrm>
            <a:off x="5577924" y="2635641"/>
            <a:ext cx="3002405" cy="34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6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191D2-6BE3-7CCC-87DC-81388A5A4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A3E05C-052B-0771-223E-CDDB653CAC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A25D8E-3E71-677A-FA28-76AB65865E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r="9588" b="8966"/>
          <a:stretch>
            <a:fillRect/>
          </a:stretch>
        </p:blipFill>
        <p:spPr>
          <a:xfrm>
            <a:off x="3333336" y="1234497"/>
            <a:ext cx="1339109" cy="3290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6F9E4B-A8C2-09B2-0391-DA70F73111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1521" y="1718641"/>
            <a:ext cx="6852478" cy="5139359"/>
          </a:xfrm>
          <a:prstGeom prst="rect">
            <a:avLst/>
          </a:prstGeom>
        </p:spPr>
      </p:pic>
      <p:pic>
        <p:nvPicPr>
          <p:cNvPr id="4" name="speech (6)">
            <a:hlinkClick r:id="" action="ppaction://media"/>
            <a:extLst>
              <a:ext uri="{FF2B5EF4-FFF2-40B4-BE49-F238E27FC236}">
                <a16:creationId xmlns:a16="http://schemas.microsoft.com/office/drawing/2014/main" id="{6D9A76D8-F16F-544E-3D38-164A26463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B97FF3-24DC-A7E7-11A7-6BE869BA9C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0453" y="675085"/>
            <a:ext cx="8243886" cy="6182915"/>
          </a:xfrm>
          <a:prstGeom prst="rect">
            <a:avLst/>
          </a:prstGeom>
        </p:spPr>
      </p:pic>
      <p:pic>
        <p:nvPicPr>
          <p:cNvPr id="8" name="speech (7)">
            <a:hlinkClick r:id="" action="ppaction://media"/>
            <a:extLst>
              <a:ext uri="{FF2B5EF4-FFF2-40B4-BE49-F238E27FC236}">
                <a16:creationId xmlns:a16="http://schemas.microsoft.com/office/drawing/2014/main" id="{61714CD6-6F05-DBB5-9D88-697C58CED3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3963" y="23813"/>
            <a:ext cx="812800" cy="81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76467B-2F99-83B9-D5D9-CE2B6228A7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366" y="522583"/>
            <a:ext cx="8478973" cy="6359230"/>
          </a:xfrm>
          <a:prstGeom prst="rect">
            <a:avLst/>
          </a:prstGeom>
        </p:spPr>
      </p:pic>
      <p:pic>
        <p:nvPicPr>
          <p:cNvPr id="13" name="speech (8)">
            <a:hlinkClick r:id="" action="ppaction://media"/>
            <a:extLst>
              <a:ext uri="{FF2B5EF4-FFF2-40B4-BE49-F238E27FC236}">
                <a16:creationId xmlns:a16="http://schemas.microsoft.com/office/drawing/2014/main" id="{7C7A14C9-74C9-33DB-4209-E7A70FCB6F6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99473" y="-363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2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9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5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A88ED-0318-1E4F-7B9A-70B8022913D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Final Call Game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F627F6-F011-F5B8-32C5-017A5212854C}"/>
              </a:ext>
            </a:extLst>
          </p:cNvPr>
          <p:cNvSpPr txBox="1"/>
          <p:nvPr/>
        </p:nvSpPr>
        <p:spPr>
          <a:xfrm>
            <a:off x="4742754" y="284971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589DB2-EADF-E4D2-A7A6-8D2A9049F9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68" b="66488"/>
          <a:stretch>
            <a:fillRect/>
          </a:stretch>
        </p:blipFill>
        <p:spPr>
          <a:xfrm>
            <a:off x="465665" y="1254593"/>
            <a:ext cx="2114266" cy="13340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D5AFA7-D5BF-3C13-E38B-3840ADBFF5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t="66192" r="60085" b="296"/>
          <a:stretch>
            <a:fillRect/>
          </a:stretch>
        </p:blipFill>
        <p:spPr>
          <a:xfrm>
            <a:off x="3513543" y="1303040"/>
            <a:ext cx="2114266" cy="13340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F962BB-9051-56CC-539B-F14D141454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t="34096" r="60017" b="34705"/>
          <a:stretch>
            <a:fillRect/>
          </a:stretch>
        </p:blipFill>
        <p:spPr>
          <a:xfrm>
            <a:off x="431800" y="4958753"/>
            <a:ext cx="2102399" cy="12420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559346-1AA9-221D-A7B6-10E9C366BC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4" t="34167" r="23279" b="34634"/>
          <a:stretch>
            <a:fillRect/>
          </a:stretch>
        </p:blipFill>
        <p:spPr>
          <a:xfrm>
            <a:off x="6846697" y="1278236"/>
            <a:ext cx="1831638" cy="12868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DD521E-C4E2-2E90-6218-2751086CC93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7" t="144" r="20498" b="66344"/>
          <a:stretch>
            <a:fillRect/>
          </a:stretch>
        </p:blipFill>
        <p:spPr>
          <a:xfrm>
            <a:off x="3568621" y="4889071"/>
            <a:ext cx="2013498" cy="13340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26FAA6B-F848-AB1D-188F-11A3C7AB99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1" t="67426" r="18601" b="1375"/>
          <a:stretch>
            <a:fillRect/>
          </a:stretch>
        </p:blipFill>
        <p:spPr>
          <a:xfrm>
            <a:off x="6636464" y="4958754"/>
            <a:ext cx="2041871" cy="12420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9CE5A0C-4465-0E36-F95A-76DF9BD15FD2}"/>
              </a:ext>
            </a:extLst>
          </p:cNvPr>
          <p:cNvSpPr txBox="1"/>
          <p:nvPr/>
        </p:nvSpPr>
        <p:spPr>
          <a:xfrm>
            <a:off x="431800" y="2608362"/>
            <a:ext cx="214813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Japanese</a:t>
            </a:r>
            <a:endParaRPr lang="en-AU" i="0">
              <a:solidFill>
                <a:schemeClr val="tx1"/>
              </a:solidFill>
              <a:latin typeface="Calibri" panose="020F0502020204030204" pitchFamily="34" charset="0"/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BF26AC-692C-949A-D42D-D7837EA5F347}"/>
              </a:ext>
            </a:extLst>
          </p:cNvPr>
          <p:cNvSpPr txBox="1"/>
          <p:nvPr/>
        </p:nvSpPr>
        <p:spPr>
          <a:xfrm>
            <a:off x="6885365" y="2565047"/>
            <a:ext cx="182683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Brazilian</a:t>
            </a:r>
            <a:endParaRPr lang="en-AU" i="0">
              <a:solidFill>
                <a:schemeClr val="tx1"/>
              </a:solidFill>
              <a:latin typeface="Calibri" panose="020F0502020204030204" pitchFamily="34" charset="0"/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82EAC2-F707-E59E-41D4-0DA6B194F1F5}"/>
              </a:ext>
            </a:extLst>
          </p:cNvPr>
          <p:cNvSpPr txBox="1"/>
          <p:nvPr/>
        </p:nvSpPr>
        <p:spPr>
          <a:xfrm>
            <a:off x="568056" y="4474692"/>
            <a:ext cx="182683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Hawaiian</a:t>
            </a:r>
            <a:endParaRPr lang="en-AU" i="0">
              <a:solidFill>
                <a:schemeClr val="tx1"/>
              </a:solidFill>
              <a:latin typeface="Calibri" panose="020F0502020204030204" pitchFamily="34" charset="0"/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76BB90-461E-FD11-7D1A-0FFA7B5E10E1}"/>
              </a:ext>
            </a:extLst>
          </p:cNvPr>
          <p:cNvSpPr txBox="1"/>
          <p:nvPr/>
        </p:nvSpPr>
        <p:spPr>
          <a:xfrm>
            <a:off x="2938310" y="2588046"/>
            <a:ext cx="326738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i="0" dirty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First Australians</a:t>
            </a:r>
            <a:endParaRPr lang="en-AU" i="0" dirty="0">
              <a:solidFill>
                <a:schemeClr val="tx1"/>
              </a:solidFill>
              <a:latin typeface="Calibri" panose="020F0502020204030204" pitchFamily="34" charset="0"/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BCC37D-4531-6F4E-EE7F-9F16DBFEE326}"/>
              </a:ext>
            </a:extLst>
          </p:cNvPr>
          <p:cNvSpPr txBox="1"/>
          <p:nvPr/>
        </p:nvSpPr>
        <p:spPr>
          <a:xfrm>
            <a:off x="3100556" y="4474692"/>
            <a:ext cx="294024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Māori in New Zealand</a:t>
            </a:r>
            <a:endParaRPr lang="en-AU" i="0">
              <a:solidFill>
                <a:schemeClr val="tx1"/>
              </a:solidFill>
              <a:latin typeface="Calibri" panose="020F0502020204030204" pitchFamily="34" charset="0"/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8D3791-B553-F952-A555-F28A6058C4BA}"/>
              </a:ext>
            </a:extLst>
          </p:cNvPr>
          <p:cNvSpPr txBox="1"/>
          <p:nvPr/>
        </p:nvSpPr>
        <p:spPr>
          <a:xfrm>
            <a:off x="6561422" y="4474692"/>
            <a:ext cx="221597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United Kingdom</a:t>
            </a:r>
            <a:endParaRPr lang="en-AU" i="0">
              <a:solidFill>
                <a:schemeClr val="tx1"/>
              </a:solidFill>
              <a:latin typeface="Calibri" panose="020F0502020204030204" pitchFamily="34" charset="0"/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77D7FE6-6582-0170-325D-AA8FFCF2C9CE}"/>
              </a:ext>
            </a:extLst>
          </p:cNvPr>
          <p:cNvSpPr/>
          <p:nvPr/>
        </p:nvSpPr>
        <p:spPr>
          <a:xfrm>
            <a:off x="0" y="3026712"/>
            <a:ext cx="1638574" cy="157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38B6902-6EED-B3F6-8E4A-0D4003FEFA32}"/>
              </a:ext>
            </a:extLst>
          </p:cNvPr>
          <p:cNvSpPr/>
          <p:nvPr/>
        </p:nvSpPr>
        <p:spPr>
          <a:xfrm>
            <a:off x="1638574" y="3037910"/>
            <a:ext cx="1442648" cy="157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2A032AF-547A-2791-361B-5F06753BF3C6}"/>
              </a:ext>
            </a:extLst>
          </p:cNvPr>
          <p:cNvSpPr/>
          <p:nvPr/>
        </p:nvSpPr>
        <p:spPr>
          <a:xfrm>
            <a:off x="3081222" y="3037910"/>
            <a:ext cx="1442648" cy="157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3B07D89-D1F7-7DA0-BEA0-6EC95A2D9E80}"/>
              </a:ext>
            </a:extLst>
          </p:cNvPr>
          <p:cNvSpPr/>
          <p:nvPr/>
        </p:nvSpPr>
        <p:spPr>
          <a:xfrm>
            <a:off x="4523870" y="3034195"/>
            <a:ext cx="1442648" cy="157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D480D6D-D708-ABD4-7CF9-D0030BBED585}"/>
              </a:ext>
            </a:extLst>
          </p:cNvPr>
          <p:cNvSpPr/>
          <p:nvPr/>
        </p:nvSpPr>
        <p:spPr>
          <a:xfrm>
            <a:off x="5966518" y="3045393"/>
            <a:ext cx="1442648" cy="157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C07C642-5931-8D60-C464-8A3648A4E1AE}"/>
              </a:ext>
            </a:extLst>
          </p:cNvPr>
          <p:cNvSpPr/>
          <p:nvPr/>
        </p:nvSpPr>
        <p:spPr>
          <a:xfrm>
            <a:off x="7409166" y="3045393"/>
            <a:ext cx="1734834" cy="157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D481AF3-AAD0-C5EE-B039-C6FB07319AE1}"/>
              </a:ext>
            </a:extLst>
          </p:cNvPr>
          <p:cNvSpPr txBox="1"/>
          <p:nvPr/>
        </p:nvSpPr>
        <p:spPr>
          <a:xfrm>
            <a:off x="9687339" y="416118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9" name="hitslab-japan-japanese-music-502006">
            <a:hlinkClick r:id="" action="ppaction://media"/>
            <a:extLst>
              <a:ext uri="{FF2B5EF4-FFF2-40B4-BE49-F238E27FC236}">
                <a16:creationId xmlns:a16="http://schemas.microsoft.com/office/drawing/2014/main" id="{3B635527-5555-A717-AD60-4FB1C7766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763" y="3175"/>
            <a:ext cx="812800" cy="812800"/>
          </a:xfrm>
          <a:prstGeom prst="rect">
            <a:avLst/>
          </a:prstGeom>
        </p:spPr>
      </p:pic>
      <p:pic>
        <p:nvPicPr>
          <p:cNvPr id="40" name="geoffharvey-australian-outback-364233">
            <a:hlinkClick r:id="" action="ppaction://media"/>
            <a:extLst>
              <a:ext uri="{FF2B5EF4-FFF2-40B4-BE49-F238E27FC236}">
                <a16:creationId xmlns:a16="http://schemas.microsoft.com/office/drawing/2014/main" id="{4C201CEF-7FFD-8499-0E50-B18C235555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25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1800" y="2537"/>
            <a:ext cx="812800" cy="812800"/>
          </a:xfrm>
          <a:prstGeom prst="rect">
            <a:avLst/>
          </a:prstGeom>
        </p:spPr>
      </p:pic>
      <p:pic>
        <p:nvPicPr>
          <p:cNvPr id="41" name="matthewmikemusic-luau-144121">
            <a:hlinkClick r:id="" action="ppaction://media"/>
            <a:extLst>
              <a:ext uri="{FF2B5EF4-FFF2-40B4-BE49-F238E27FC236}">
                <a16:creationId xmlns:a16="http://schemas.microsoft.com/office/drawing/2014/main" id="{96FE81D0-0EBF-3982-6915-1DA0EA65558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fade out="25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8817" y="2537"/>
            <a:ext cx="812800" cy="812800"/>
          </a:xfrm>
          <a:prstGeom prst="rect">
            <a:avLst/>
          </a:prstGeom>
        </p:spPr>
      </p:pic>
      <p:pic>
        <p:nvPicPr>
          <p:cNvPr id="42" name="hitslab-brazil-rio-samba-carnival-music-481483">
            <a:hlinkClick r:id="" action="ppaction://media"/>
            <a:extLst>
              <a:ext uri="{FF2B5EF4-FFF2-40B4-BE49-F238E27FC236}">
                <a16:creationId xmlns:a16="http://schemas.microsoft.com/office/drawing/2014/main" id="{BD5246D3-67CE-2B5A-A0D6-1FDA09A92D1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>
                  <p14:fade out="25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28240" y="-40540"/>
            <a:ext cx="812800" cy="812800"/>
          </a:xfrm>
          <a:prstGeom prst="rect">
            <a:avLst/>
          </a:prstGeom>
        </p:spPr>
      </p:pic>
      <p:pic>
        <p:nvPicPr>
          <p:cNvPr id="43" name="01.01. Haere Mai (Chant And Song Of Greeting)">
            <a:hlinkClick r:id="" action="ppaction://media"/>
            <a:extLst>
              <a:ext uri="{FF2B5EF4-FFF2-40B4-BE49-F238E27FC236}">
                <a16:creationId xmlns:a16="http://schemas.microsoft.com/office/drawing/2014/main" id="{81965D9C-EC6D-3FC7-BEF3-F35E1C0033C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15538.1181" end="145581.7515"/>
                  <p14:fade out="25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258634" y="-27802"/>
            <a:ext cx="812800" cy="812800"/>
          </a:xfrm>
          <a:prstGeom prst="rect">
            <a:avLst/>
          </a:prstGeom>
        </p:spPr>
      </p:pic>
      <p:pic>
        <p:nvPicPr>
          <p:cNvPr id="44" name="nesrality-british-folk-song-the-sign-of-the-bonny-blue-bell-106516">
            <a:hlinkClick r:id="" action="ppaction://media"/>
            <a:extLst>
              <a:ext uri="{FF2B5EF4-FFF2-40B4-BE49-F238E27FC236}">
                <a16:creationId xmlns:a16="http://schemas.microsoft.com/office/drawing/2014/main" id="{1A56565C-C095-C3D3-748A-7797D9AFB6A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>
                  <p14:fade out="25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25297" y="-457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475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8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22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7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7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91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33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CC1BC9-BBF2-6F63-BFE5-C73E0E2D05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My Culture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CF66E6-2D4C-E96C-2DB4-4D679D510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4"/>
          <a:stretch>
            <a:fillRect/>
          </a:stretch>
        </p:blipFill>
        <p:spPr>
          <a:xfrm>
            <a:off x="852514" y="1268413"/>
            <a:ext cx="7438972" cy="4932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3C92E-AE17-C37C-27CC-BC7CCDD594CB}"/>
              </a:ext>
            </a:extLst>
          </p:cNvPr>
          <p:cNvSpPr txBox="1"/>
          <p:nvPr/>
        </p:nvSpPr>
        <p:spPr>
          <a:xfrm>
            <a:off x="3835021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8688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B860DD-E8ED-226B-50DE-7A171FDBFB1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Our Cultures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599F7-AF2B-3675-FEB4-83B8E065C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30" y="1285994"/>
            <a:ext cx="7298140" cy="491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35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6F8D2E-0ECB-BABF-EAE2-B3256EB8CF0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4144211"/>
          </a:xfrm>
          <a:prstGeom prst="rect">
            <a:avLst/>
          </a:prstGeom>
        </p:spPr>
        <p:txBody>
          <a:bodyPr/>
          <a:lstStyle/>
          <a:p>
            <a:pPr algn="l" rtl="0" fontAlgn="base"/>
            <a:r>
              <a:rPr lang="en-US" sz="2400" b="0" i="0" u="none" strike="noStrike">
                <a:solidFill>
                  <a:srgbClr val="181818"/>
                </a:solidFill>
                <a:effectLst/>
              </a:rPr>
              <a:t>In this lesson, we will learn how music reflects culture around the world. </a:t>
            </a:r>
            <a:r>
              <a:rPr lang="en-US" sz="2400" b="0" i="0">
                <a:effectLst/>
              </a:rPr>
              <a:t>​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B26D80-F0D9-A9BA-7FD4-261E1D2E1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6" r="17891"/>
          <a:stretch>
            <a:fillRect/>
          </a:stretch>
        </p:blipFill>
        <p:spPr>
          <a:xfrm>
            <a:off x="2520156" y="1755507"/>
            <a:ext cx="4005904" cy="4617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A8EACD-CCF3-15C3-C401-11C1AA3FE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6" b="22729"/>
          <a:stretch>
            <a:fillRect/>
          </a:stretch>
        </p:blipFill>
        <p:spPr>
          <a:xfrm>
            <a:off x="414082" y="2358886"/>
            <a:ext cx="8261606" cy="31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7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0B2FD8-0449-6E50-9FA8-702EA1E465C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>
                <a:solidFill>
                  <a:schemeClr val="tx1"/>
                </a:solidFill>
              </a:rPr>
              <a:t>Your Culture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499671-B180-B0A8-9B20-A5945BCBB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28" y="1268414"/>
            <a:ext cx="7324246" cy="493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73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AE5D2-0DA6-0393-F097-BBB4055BA9D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/>
          <a:lstStyle/>
          <a:p>
            <a:r>
              <a:rPr lang="en-AU" sz="2400"/>
              <a:t>Culture is a shared set of traditions, beliefs and ways of life.</a:t>
            </a:r>
          </a:p>
          <a:p>
            <a:r>
              <a:rPr lang="en-AU" sz="2400"/>
              <a:t>Music can reflect culture.</a:t>
            </a:r>
          </a:p>
          <a:p>
            <a:r>
              <a:rPr lang="en-AU" sz="2400"/>
              <a:t>Different cultures create music for different purposes.</a:t>
            </a:r>
          </a:p>
          <a:p>
            <a:r>
              <a:rPr lang="en-AU" sz="2400"/>
              <a:t>Some music helps: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/>
              <a:t>communities celebrate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/>
              <a:t>groups work together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/>
              <a:t>people connect to nature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/>
              <a:t>cultures stay connected over time.</a:t>
            </a:r>
          </a:p>
          <a:p>
            <a:endParaRPr lang="en-AU" sz="2400"/>
          </a:p>
          <a:p>
            <a:endParaRPr lang="en-AU" sz="2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B76416-E271-DED1-2F51-ABA0EED6B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68" b="66488"/>
          <a:stretch>
            <a:fillRect/>
          </a:stretch>
        </p:blipFill>
        <p:spPr>
          <a:xfrm rot="348903">
            <a:off x="4860245" y="3191759"/>
            <a:ext cx="1593094" cy="10052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450094-D215-B587-42D9-3426A63741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t="66192" r="60085" b="296"/>
          <a:stretch>
            <a:fillRect/>
          </a:stretch>
        </p:blipFill>
        <p:spPr>
          <a:xfrm rot="21207283">
            <a:off x="6863510" y="3680512"/>
            <a:ext cx="1593094" cy="10052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3117EB-D89E-3299-1783-2EC0259870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t="34096" r="60017" b="34705"/>
          <a:stretch>
            <a:fillRect/>
          </a:stretch>
        </p:blipFill>
        <p:spPr>
          <a:xfrm rot="21129810">
            <a:off x="636517" y="5069839"/>
            <a:ext cx="1584153" cy="9358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A8739D-BEB6-75AC-F1E9-F29742CAA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4" t="34167" r="23279" b="34634"/>
          <a:stretch>
            <a:fillRect/>
          </a:stretch>
        </p:blipFill>
        <p:spPr>
          <a:xfrm rot="20988048">
            <a:off x="4898502" y="4888267"/>
            <a:ext cx="1579668" cy="11097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6DD6A0-27D9-DFD6-C6F3-CED3B4296D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7" t="144" r="20498" b="66344"/>
          <a:stretch>
            <a:fillRect/>
          </a:stretch>
        </p:blipFill>
        <p:spPr>
          <a:xfrm rot="235401">
            <a:off x="2842616" y="5073179"/>
            <a:ext cx="1517166" cy="10052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A1CBCF-F209-9A3D-7A7C-D5016BB8C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1" t="67426" r="18601" b="1375"/>
          <a:stretch>
            <a:fillRect/>
          </a:stretch>
        </p:blipFill>
        <p:spPr>
          <a:xfrm rot="553469">
            <a:off x="7072081" y="5076019"/>
            <a:ext cx="1538545" cy="9358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34652" y="1331495"/>
            <a:ext cx="4762812" cy="39087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cultures can use music for different __________.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Music can help bring people together, celebrate important events and: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+mn-cs"/>
              </a:rPr>
              <a:t>cook food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+mn-cs"/>
              </a:rPr>
              <a:t>tell stories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Arial"/>
              </a:rPr>
              <a:t>board planes.</a:t>
            </a:r>
            <a:endParaRPr lang="en-US" sz="1800" i="0">
              <a:solidFill>
                <a:srgbClr val="181818"/>
              </a:solidFill>
              <a:latin typeface="Calibri" panose="020F0502020204030204"/>
              <a:ea typeface="Calibri"/>
              <a:cs typeface="Arial"/>
            </a:endParaRP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Arial"/>
              </a:rPr>
              <a:t>Different cultures can use music to bring people together, tell stories and show what is </a:t>
            </a:r>
            <a:r>
              <a:rPr lang="en-US" sz="1800" i="0" err="1">
                <a:solidFill>
                  <a:srgbClr val="181818"/>
                </a:solidFill>
                <a:latin typeface="Calibri" panose="020F0502020204030204"/>
                <a:cs typeface="Arial"/>
              </a:rPr>
              <a:t>i</a:t>
            </a: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Arial"/>
              </a:rPr>
              <a:t>____________ to people.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40615" y="2132748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stories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42693" y="2132748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airports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608404" y="2132748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purposes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2864818" y="1558646"/>
            <a:ext cx="174231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400" i="0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purposes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2957427" y="4798134"/>
            <a:ext cx="176697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err="1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mportant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>
                          <a:solidFill>
                            <a:schemeClr val="tx1"/>
                          </a:solidFill>
                          <a:effectLst/>
                          <a:latin typeface="Calibr"/>
                        </a:rPr>
                        <a:t>I know _____ out of 3 answers.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Calib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14:cNvPr>
              <p14:cNvContentPartPr/>
              <p14:nvPr/>
            </p14:nvContentPartPr>
            <p14:xfrm rot="10001747" flipH="1">
              <a:off x="5533360" y="2028390"/>
              <a:ext cx="1422309" cy="602163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0001747" flipH="1">
                <a:off x="5514286" y="2009325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14:cNvPr>
              <p14:cNvContentPartPr/>
              <p14:nvPr/>
            </p14:nvContentPartPr>
            <p14:xfrm rot="9346142">
              <a:off x="2545754" y="3422633"/>
              <a:ext cx="355717" cy="402961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9346142">
                <a:off x="2531367" y="3408242"/>
                <a:ext cx="383772" cy="431024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BEAEEBCF-7385-34A5-28DF-2859A8A8962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8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573 0.17292 C -0.35173 0.17408 -0.34722 0.175 -0.33871 0.1757 C -0.33021 0.17662 -0.31718 0.17662 -0.3085 0.17801 C -0.30416 0.17824 -0.30416 0.17963 -0.29965 0.18056 C -0.29548 0.18125 -0.29548 0.18218 -0.29114 0.18287 C -0.28698 0.18403 -0.27812 0.18449 -0.27396 0.18519 C -0.26944 0.18635 -0.26944 0.18727 -0.26545 0.18797 C -0.26093 0.18889 -0.25243 0.18959 -0.24791 0.19028 C -0.2434 0.19121 -0.23941 0.1919 -0.23489 0.19283 C -0.22639 0.19422 -0.21788 0.19491 -0.2092 0.19792 C -0.19618 0.20417 -0.20486 0.20186 -0.18732 0.2051 C -0.17864 0.20903 -0.18316 0.20787 -0.17465 0.21019 C -0.15711 0.21366 -0.16163 0.21273 -0.1401 0.21505 C -0.13107 0.21436 -0.1184 0.21436 -0.10538 0.21273 C -0.10104 0.21204 -0.09236 0.20787 -0.09236 0.20811 C -0.09236 0.20625 -0.08802 0.2051 -0.08802 0.20278 C -0.07934 0.19561 -0.07934 0.18959 -0.07482 0.18056 C -0.07934 0.1669 -0.07482 0.14676 -0.08385 0.13311 C -0.08385 0.13033 -0.08385 0.12848 -0.08802 0.12593 C -0.09236 0.11459 -0.08802 0.11551 -0.10104 0.10371 C -0.10538 0.09746 -0.11406 0.08704 -0.1184 0.0838 C -0.12257 0.08125 -0.12708 0.07824 -0.13107 0.07616 C -0.13559 0.07477 -0.1401 0.07523 -0.1401 0.07385 C -0.16562 0.06389 -0.13559 0.07292 -0.16163 0.06667 C -0.17014 0.06713 -0.18316 0.0676 -0.19166 0.06898 C -0.19618 0.06922 -0.19618 0.06991 -0.20034 0.0713 C -0.2092 0.07709 -0.2092 0.08056 -0.21336 0.08866 C -0.21336 0.09283 -0.21788 0.09699 -0.21788 0.10093 C -0.21788 0.10602 -0.22187 0.11598 -0.22187 0.11621 C -0.22187 0.12824 -0.22187 0.14121 -0.21788 0.15301 C -0.21788 0.15718 -0.21788 0.15973 -0.21336 0.16297 C -0.2092 0.175 -0.21336 0.1669 -0.20486 0.1757 C -0.20034 0.18033 -0.19618 0.18635 -0.19166 0.19028 C -0.17465 0.20903 -0.20034 0.18588 -0.17465 0.2051 C -0.16163 0.21644 -0.17465 0.20949 -0.15711 0.22014 C -0.14409 0.2301 -0.14861 0.2257 -0.13559 0.23264 C -0.13107 0.23403 -0.13107 0.23588 -0.12708 0.23773 C -0.12257 0.23866 -0.12257 0.23889 -0.1184 0.24005 C -0.1184 0.24051 -0.11406 0.2426 -0.11406 0.24306 " pathEditMode="relative" rAng="0" ptsTypes="AAAAAAAAAAAAAAAAAAAAAAAAAAAAAAAAAAAAAAA">
                                      <p:cBhvr>
                                        <p:cTn id="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-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09 0.23681 C -0.18055 0.23611 -0.1868 0.23611 -0.19305 0.23496 C -0.19791 0.23473 -0.21406 0.22917 -0.21684 0.22824 C -0.22205 0.22686 -0.22673 0.22593 -0.23194 0.22454 C -0.23628 0.22292 -0.24097 0.22061 -0.24618 0.21922 C -0.25086 0.21783 -0.25729 0.21667 -0.26198 0.21528 C -0.26614 0.21389 -0.26979 0.2125 -0.27517 0.21088 C -0.28402 0.20834 -0.29566 0.20625 -0.30503 0.20348 C -0.30868 0.20186 -0.31302 0.20023 -0.31771 0.19931 C -0.32291 0.19792 -0.3276 0.19653 -0.33246 0.19514 C -0.35659 0.18797 -0.3408 0.19005 -0.37239 0.18195 C -0.37916 0.18056 -0.38385 0.17963 -0.38819 0.17755 C -0.39652 0.17477 -0.40503 0.17014 -0.41336 0.16713 C -0.4585 0.15348 -0.40277 0.17107 -0.44861 0.15486 C -0.45434 0.15301 -0.46076 0.15186 -0.46701 0.14977 C -0.48021 0.1463 -0.49062 0.14352 -0.50434 0.14051 C -0.53576 0.1338 -0.51163 0.13912 -0.53958 0.1338 C -0.54843 0.13218 -0.5658 0.12848 -0.57257 0.12616 C -0.57534 0.125 -0.57795 0.12408 -0.58055 0.12315 C -0.5842 0.12014 -0.5868 0.11783 -0.59323 0.11551 C -0.59843 0.11366 -0.60989 0.11111 -0.61527 0.11019 C -0.63472 0.10533 -0.61684 0.10857 -0.63038 0.10579 C -0.60677 0.10394 -0.60625 0.10371 -0.56944 0.10371 C -0.51371 0.10371 -0.45642 0.10394 -0.39809 0.10486 C -0.35347 0.10857 -0.4092 0.10371 -0.37083 0.10741 C -0.36614 0.10764 -0.35972 0.10834 -0.35503 0.10857 C -0.35191 0.10949 -0.34722 0.11065 -0.34236 0.11111 C -0.33871 0.11204 -0.33455 0.11204 -0.32986 0.11273 C -0.32604 0.1132 -0.26458 0.11574 -0.26093 0.11644 C -0.21527 0.11482 -0.0533 0.11598 -0.0059 0.11459 " pathEditMode="relative" rAng="0" ptsTypes="AAAAAAAAAAAAAAAAAAAAAAAAAAAAAA">
                                      <p:cBhvr>
                                        <p:cTn id="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-6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1 -0.00879 C -0.0342 -0.00879 -0.15781 0.41436 -0.16163 0.41528 C -0.16458 0.41528 -0.16753 0.41598 -0.17083 0.41598 C -0.2 0.41598 -0.22916 0.41528 -0.25868 0.41528 C -0.26441 0.41436 -0.26996 0.41366 -0.27604 0.41366 C -0.31128 0.41204 -0.3434 0.41204 -0.38003 0.41204 L -0.44305 0.41297 C -0.45416 0.41297 -0.46024 0.41366 -0.47066 0.41528 C -0.47812 0.41436 -0.50416 0.41528 -0.51823 0.41297 C -0.51961 0.41297 -0.52083 0.41204 -0.52187 0.41204 C -0.52517 0.41204 -0.52812 0.41204 -0.5309 0.41297 C -0.53229 0.41297 -0.5335 0.41436 -0.53489 0.41528 C -0.53576 0.41528 -0.53663 0.41528 -0.53784 0.41598 C -0.53975 0.41644 -0.54097 0.4176 -0.54253 0.4176 C -0.54392 0.41852 -0.54566 0.41852 -0.54739 0.41875 C -0.54809 0.41922 -0.54913 0.41922 -0.55034 0.42084 C -0.55816 0.41922 -0.56614 0.41991 -0.57326 0.41875 C -0.57517 0.41852 -0.57621 0.4176 -0.57743 0.4169 C -0.57812 0.41574 -0.57864 0.41436 -0.57864 0.41297 C -0.57864 0.40625 -0.57864 0.40047 -0.57812 0.39398 C -0.5776 0.39283 -0.57639 0.39213 -0.57604 0.39074 C -0.57517 0.38936 -0.57552 0.38773 -0.57482 0.38635 C -0.57413 0.38496 -0.57309 0.38473 -0.57222 0.38357 C -0.56875 0.3801 -0.56354 0.37477 -0.5585 0.37246 C -0.55677 0.3713 -0.55555 0.37084 -0.55416 0.37037 C -0.55208 0.36922 -0.55121 0.36806 -0.54913 0.3669 C -0.54392 0.36459 -0.54097 0.36273 -0.53576 0.36204 C -0.53316 0.36135 -0.52986 0.36135 -0.52777 0.36135 C -0.52552 0.36135 -0.52309 0.36135 -0.52083 0.36204 C -0.51944 0.36204 -0.51753 0.36204 -0.51632 0.36273 C -0.51493 0.36412 -0.51354 0.36621 -0.51284 0.3669 C -0.51163 0.36922 -0.51041 0.37176 -0.5092 0.37408 C -0.50902 0.37593 -0.5085 0.37732 -0.50816 0.37917 C -0.50902 0.38287 -0.5092 0.38704 -0.51041 0.39074 C -0.51059 0.39213 -0.51215 0.39283 -0.51284 0.39398 C -0.51354 0.39561 -0.51423 0.39699 -0.51545 0.39746 C -0.51649 0.40047 -0.51805 0.40186 -0.51961 0.40463 C -0.52048 0.40533 -0.521 0.40625 -0.52187 0.40787 C -0.52413 0.41065 -0.52552 0.41204 -0.52777 0.41528 C -0.52847 0.41528 -0.52882 0.41598 -0.52986 0.4169 " pathEditMode="relative" rAng="0" ptsTypes="AAAAAAAAAAAAAAAAAAAAAAAAAAAAAAAAAAAAAAAA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1" y="2148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13 0.57431 L -0.02014 0.4706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47061 C -0.00364 0.47176 -0.00798 0.47292 -0.0118 0.47477 C -0.01423 0.47547 -0.01597 0.47639 -0.01823 0.47755 C -0.03437 0.48403 -0.01649 0.47639 -0.03437 0.48311 C -0.03646 0.48403 -0.03836 0.48519 -0.04045 0.48611 C -0.04271 0.48635 -0.04444 0.48704 -0.04652 0.48797 C -0.0493 0.4882 -0.05052 0.48959 -0.0533 0.49051 C -0.05781 0.4926 -0.06284 0.49375 -0.06788 0.49537 C -0.07066 0.49676 -0.07413 0.49815 -0.07673 0.49861 C -0.07968 0.50023 -0.08264 0.50047 -0.08559 0.50162 C -0.08889 0.50278 -0.09184 0.50463 -0.09548 0.50579 C -0.09843 0.50695 -0.10243 0.50787 -0.10607 0.50903 C -0.10902 0.51042 -0.11128 0.51204 -0.11441 0.51343 C -0.11771 0.51459 -0.12205 0.51551 -0.12604 0.51667 C -0.1283 0.51806 -0.13073 0.51922 -0.13402 0.52037 C -0.13767 0.52223 -0.1408 0.52361 -0.14392 0.52477 C -0.14705 0.52593 -0.15069 0.52686 -0.15416 0.52801 C -0.16093 0.53102 -0.16701 0.53357 -0.1743 0.53658 L -0.19444 0.54468 C -0.1967 0.54584 -0.19965 0.54699 -0.2026 0.54861 C -0.20607 0.54908 -0.20955 0.5507 -0.2125 0.55162 C -0.21545 0.55301 -0.2184 0.55417 -0.22135 0.55556 C -0.22465 0.55718 -0.22795 0.55787 -0.23142 0.55903 C -0.24948 0.56621 -0.23385 0.56088 -0.24861 0.56667 C -0.25069 0.56736 -0.25382 0.56852 -0.25659 0.56945 C -0.25868 0.57061 -0.26111 0.57176 -0.26354 0.57269 C -0.26805 0.575 -0.27396 0.57616 -0.2783 0.57848 C -0.28281 0.58079 -0.28732 0.58287 -0.29201 0.58403 C -0.29461 0.58496 -0.29774 0.58588 -0.29948 0.58727 C -0.30139 0.5882 -0.30277 0.58936 -0.30416 0.59028 C -0.3085 0.59167 -0.3125 0.59306 -0.31597 0.59514 C -0.31788 0.59561 -0.31875 0.5963 -0.32083 0.59723 L -0.32569 0.59838 C -0.33316 0.60209 -0.32569 0.59838 -0.33437 0.60162 C -0.35191 0.60741 -0.32899 0.60047 -0.34305 0.60579 C -0.34496 0.60625 -0.34652 0.60672 -0.34809 0.60695 C -0.3651 0.61297 -0.34271 0.60579 -0.35677 0.61135 C -0.3585 0.61158 -0.36059 0.61227 -0.36215 0.6125 C -0.36458 0.61366 -0.36666 0.61459 -0.36927 0.61528 C -0.37135 0.61598 -0.37378 0.6169 -0.37586 0.61783 C -0.37691 0.61875 -0.37847 0.61898 -0.37899 0.61922 C -0.38142 0.62014 -0.38316 0.62107 -0.38611 0.62246 C -0.38698 0.62269 -0.38854 0.62338 -0.38923 0.62361 C -0.39271 0.62477 -0.39566 0.62686 -0.3993 0.62778 C -0.4059 0.6294 -0.40243 0.62871 -0.40798 0.63102 C -0.40937 0.63033 -0.41163 0.63102 -0.41319 0.6301 C -0.41441 0.62917 -0.41805 0.62014 -0.41823 0.62014 C -0.41909 0.61875 -0.41961 0.61713 -0.42066 0.61574 C -0.42066 0.61528 -0.47864 0.61991 -0.47864 0.61922 C -0.475 0.61482 -0.42205 0.6125 -0.40642 0.61042 C -0.39132 0.60857 -0.39531 0.60834 -0.38923 0.60787 C -0.38698 0.60741 -0.37847 0.60695 -0.37586 0.60672 C -0.3651 0.60486 -0.37187 0.60486 -0.36441 0.60486 " pathEditMode="relative" rAng="0" ptsTypes="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5" y="80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989 0.60695 L -0.01319 0.47061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22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4 0.47061 C -0.02847 0.47269 -0.03472 0.47431 -0.04253 0.47778 C -0.04479 0.47871 -0.04705 0.47963 -0.0493 0.48148 C -0.05243 0.48357 -0.05486 0.48704 -0.05781 0.48889 C -0.06215 0.49167 -0.06701 0.49236 -0.0717 0.4963 C -0.07708 0.50162 -0.08246 0.50857 -0.08819 0.51135 C -0.09097 0.5125 -0.09375 0.5132 -0.09618 0.51505 C -0.10295 0.51945 -0.10902 0.52755 -0.1158 0.5301 C -0.11875 0.53125 -0.12222 0.53195 -0.12534 0.5338 C -0.13264 0.53773 -0.13646 0.54306 -0.1434 0.54861 C -0.14965 0.55417 -0.15625 0.55903 -0.16267 0.56389 C -0.16597 0.56621 -0.16927 0.56829 -0.17222 0.5713 L -0.18889 0.58611 C -0.19184 0.58889 -0.19444 0.59074 -0.19705 0.59352 C -0.20243 0.59954 -0.20677 0.6044 -0.2125 0.6088 C -0.21458 0.61042 -0.21701 0.61065 -0.21944 0.61227 C -0.22725 0.61852 -0.22708 0.61991 -0.23437 0.62755 C -0.24288 0.63565 -0.24149 0.63403 -0.24965 0.63866 C -0.25364 0.64422 -0.25781 0.65023 -0.26198 0.65371 C -0.26441 0.65556 -0.26666 0.65579 -0.26892 0.65741 L -0.28003 0.67223 C -0.28194 0.67454 -0.28385 0.67662 -0.28541 0.67986 C -0.28698 0.68264 -0.28836 0.68542 -0.28958 0.68727 C -0.29132 0.68936 -0.2934 0.68912 -0.29514 0.69098 C -0.29896 0.69537 -0.3026 0.70116 -0.30607 0.70602 L -0.3118 0.71366 C -0.31371 0.71598 -0.31545 0.71898 -0.31718 0.72084 C -0.31944 0.72338 -0.32205 0.72593 -0.32413 0.72848 C -0.32777 0.73311 -0.33159 0.73866 -0.33524 0.74329 C -0.3401 0.74977 -0.34253 0.75394 -0.34757 0.75857 C -0.34948 0.76019 -0.35139 0.76042 -0.35312 0.76204 C -0.3592 0.76829 -0.35764 0.76945 -0.36284 0.77732 C -0.36441 0.7801 -0.36649 0.78195 -0.36823 0.78473 C -0.37569 0.7963 -0.36909 0.78889 -0.37673 0.79584 C -0.37864 0.79931 -0.38021 0.80371 -0.38194 0.80718 C -0.38593 0.81366 -0.38784 0.81459 -0.39149 0.81875 C -0.39149 0.81806 -0.38958 0.77917 -0.38889 0.77732 C -0.3875 0.76945 -0.38194 0.76783 -0.37934 0.76574 C -0.37795 0.76482 -0.37673 0.7632 -0.37517 0.76204 C -0.37066 0.75926 -0.36441 0.75695 -0.36024 0.75463 C -0.35781 0.75324 -0.35312 0.75116 -0.35312 0.75139 " pathEditMode="relative" rAng="0" ptsTypes="AAAAAAAAAAAAAAAAAAAAAAAAAAAAAAAAAAAAAAAAA">
                                      <p:cBhvr>
                                        <p:cTn id="3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76" y="1740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GB"/>
              <a:t>In the next lesson, we will explore how music can reflect cultural values, traditions and beliefs. </a:t>
            </a:r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592A51-40AB-C944-8AB2-04E8A4583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7"/>
          <a:stretch>
            <a:fillRect/>
          </a:stretch>
        </p:blipFill>
        <p:spPr>
          <a:xfrm>
            <a:off x="1509783" y="2121292"/>
            <a:ext cx="6124433" cy="407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7144F2-C139-484E-1EDD-8E211CAAC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79"/>
          <a:stretch>
            <a:fillRect/>
          </a:stretch>
        </p:blipFill>
        <p:spPr>
          <a:xfrm>
            <a:off x="468311" y="2579536"/>
            <a:ext cx="8222457" cy="362124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EE9AA-37D6-65A1-B6EA-8629A6BBA56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3231" y="1141334"/>
            <a:ext cx="8237538" cy="999700"/>
          </a:xfrm>
          <a:prstGeom prst="rect">
            <a:avLst/>
          </a:prstGeom>
        </p:spPr>
        <p:txBody>
          <a:bodyPr/>
          <a:lstStyle/>
          <a:p>
            <a:r>
              <a:rPr lang="en-US" sz="2400">
                <a:ea typeface="Calibri"/>
              </a:rPr>
              <a:t>You will be successful when you can:</a:t>
            </a:r>
            <a:endParaRPr lang="en-AU" sz="2400">
              <a:solidFill>
                <a:srgbClr val="000000"/>
              </a:solidFill>
              <a:ea typeface="Calibri"/>
            </a:endParaRPr>
          </a:p>
          <a:p>
            <a:pPr marL="285750" indent="-285750">
              <a:buClr>
                <a:schemeClr val="tx1"/>
              </a:buClr>
              <a:buFont typeface="Arial"/>
              <a:buChar char="•"/>
            </a:pPr>
            <a:r>
              <a:rPr lang="en-AU" sz="2400" b="1">
                <a:solidFill>
                  <a:schemeClr val="accent1"/>
                </a:solidFill>
                <a:ea typeface="Calibri"/>
              </a:rPr>
              <a:t>explain </a:t>
            </a:r>
            <a:r>
              <a:rPr lang="en-AU" sz="2400">
                <a:solidFill>
                  <a:schemeClr val="tx1"/>
                </a:solidFill>
                <a:ea typeface="Calibri"/>
              </a:rPr>
              <a:t>what culture means</a:t>
            </a:r>
          </a:p>
          <a:p>
            <a:pPr marL="285750" indent="-285750">
              <a:buClr>
                <a:schemeClr val="tx1"/>
              </a:buClr>
              <a:buFont typeface="Arial"/>
              <a:buChar char="•"/>
            </a:pPr>
            <a:r>
              <a:rPr lang="en-AU" sz="2400" b="1">
                <a:solidFill>
                  <a:schemeClr val="accent1"/>
                </a:solidFill>
                <a:ea typeface="Calibri"/>
              </a:rPr>
              <a:t>describe </a:t>
            </a:r>
            <a:r>
              <a:rPr lang="en-AU" sz="2400">
                <a:solidFill>
                  <a:schemeClr val="tx1"/>
                </a:solidFill>
                <a:ea typeface="Calibri"/>
              </a:rPr>
              <a:t>what music might be used for.</a:t>
            </a:r>
            <a:endParaRPr lang="en-US" sz="2400">
              <a:solidFill>
                <a:schemeClr val="tx1"/>
              </a:solidFill>
              <a:ea typeface="Calibri"/>
            </a:endParaRPr>
          </a:p>
          <a:p>
            <a:endParaRPr lang="en-AU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C7840F-1800-2610-CA53-148EAECFDA4F}"/>
              </a:ext>
            </a:extLst>
          </p:cNvPr>
          <p:cNvSpPr txBox="1"/>
          <p:nvPr/>
        </p:nvSpPr>
        <p:spPr>
          <a:xfrm>
            <a:off x="2592593" y="59167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EF01A1-5DCD-3E9E-0B42-7D4FC492AB57}"/>
              </a:ext>
            </a:extLst>
          </p:cNvPr>
          <p:cNvSpPr/>
          <p:nvPr/>
        </p:nvSpPr>
        <p:spPr>
          <a:xfrm>
            <a:off x="331131" y="1663950"/>
            <a:ext cx="1450168" cy="412529"/>
          </a:xfrm>
          <a:prstGeom prst="rect">
            <a:avLst/>
          </a:prstGeom>
          <a:solidFill>
            <a:srgbClr val="177F99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12571D-2FF4-6774-3C3A-197328166AB3}"/>
              </a:ext>
            </a:extLst>
          </p:cNvPr>
          <p:cNvSpPr txBox="1"/>
          <p:nvPr/>
        </p:nvSpPr>
        <p:spPr>
          <a:xfrm>
            <a:off x="1325043" y="1820620"/>
            <a:ext cx="5755351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AU" b="1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Explain</a:t>
            </a:r>
            <a:r>
              <a:rPr lang="en-AU" sz="2400" b="1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: </a:t>
            </a:r>
            <a:r>
              <a:rPr lang="en-AU" sz="2400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To tell how or why something happens so others can understand it clearly. </a:t>
            </a:r>
            <a:endParaRPr lang="en-AU" sz="2400" i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3B758E-5E92-0D6B-1EB3-741D04830F0D}"/>
              </a:ext>
            </a:extLst>
          </p:cNvPr>
          <p:cNvSpPr/>
          <p:nvPr/>
        </p:nvSpPr>
        <p:spPr>
          <a:xfrm>
            <a:off x="453231" y="2079105"/>
            <a:ext cx="1450168" cy="330120"/>
          </a:xfrm>
          <a:prstGeom prst="rect">
            <a:avLst/>
          </a:prstGeom>
          <a:solidFill>
            <a:srgbClr val="177F99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2D5BA6-92AE-E9BC-937B-7B455AFD37EF}"/>
              </a:ext>
            </a:extLst>
          </p:cNvPr>
          <p:cNvSpPr txBox="1"/>
          <p:nvPr/>
        </p:nvSpPr>
        <p:spPr>
          <a:xfrm>
            <a:off x="1325043" y="2263548"/>
            <a:ext cx="6719026" cy="4616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AU" b="1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Describe</a:t>
            </a:r>
            <a:r>
              <a:rPr lang="en-AU" sz="2400" b="1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: </a:t>
            </a:r>
            <a:r>
              <a:rPr lang="en-AU" sz="2400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</a:t>
            </a:r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o tell what something is like using words.</a:t>
            </a:r>
            <a:endParaRPr lang="en-AU" sz="2400" i="0"/>
          </a:p>
        </p:txBody>
      </p:sp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C46F3E-84E7-9156-B183-685B16D11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4"/>
          <a:stretch>
            <a:fillRect/>
          </a:stretch>
        </p:blipFill>
        <p:spPr>
          <a:xfrm>
            <a:off x="991588" y="1264326"/>
            <a:ext cx="7160821" cy="4901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EBD1B7-F825-34C1-0A8B-343448A70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5"/>
          <a:stretch>
            <a:fillRect/>
          </a:stretch>
        </p:blipFill>
        <p:spPr>
          <a:xfrm>
            <a:off x="901038" y="1274976"/>
            <a:ext cx="7341919" cy="4902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EE02A4-3484-5E42-3854-F883945B9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" b="10985"/>
          <a:stretch>
            <a:fillRect/>
          </a:stretch>
        </p:blipFill>
        <p:spPr>
          <a:xfrm>
            <a:off x="901040" y="1286194"/>
            <a:ext cx="7341919" cy="487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A3F96-CDA5-C6AC-7121-B05A2C5872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>
                <a:solidFill>
                  <a:schemeClr val="tx1"/>
                </a:solidFill>
              </a:rPr>
              <a:t>Culture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1BB3E4-5A12-3459-574C-C6238524A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t="-10480" b="-11299"/>
          <a:stretch/>
        </p:blipFill>
        <p:spPr>
          <a:xfrm>
            <a:off x="186862" y="831241"/>
            <a:ext cx="8739727" cy="167044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8FDF6-6C57-FA8D-81CE-C44A87903FE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/>
          <a:lstStyle/>
          <a:p>
            <a:r>
              <a:rPr lang="en-AU" sz="2400" b="1"/>
              <a:t>Culture</a:t>
            </a:r>
            <a:r>
              <a:rPr lang="en-AU" sz="2400"/>
              <a:t> is a shared set of traditions, values, beliefs and ways of life.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2A9408-5D50-E2DC-5DBF-3994034B31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5"/>
          <a:stretch>
            <a:fillRect/>
          </a:stretch>
        </p:blipFill>
        <p:spPr>
          <a:xfrm>
            <a:off x="441325" y="2193860"/>
            <a:ext cx="3558309" cy="23758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F02319-E88B-EAA7-2CA3-A77D9EE21C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2"/>
          <a:stretch>
            <a:fillRect/>
          </a:stretch>
        </p:blipFill>
        <p:spPr>
          <a:xfrm>
            <a:off x="5117379" y="2188424"/>
            <a:ext cx="3558309" cy="2381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4BD66E-13D5-BFFD-90DA-13AB0427D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4"/>
          <a:stretch>
            <a:fillRect/>
          </a:stretch>
        </p:blipFill>
        <p:spPr>
          <a:xfrm>
            <a:off x="2838202" y="3792309"/>
            <a:ext cx="3467595" cy="23735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F24D24-14F1-9C91-226B-AAEE7DF3B6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444465" y="1564259"/>
            <a:ext cx="640616" cy="114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0.84167 -0.0071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83" y="-37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83A8-5919-9822-1278-D6E46A370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647131-D22F-EF93-C8F0-75BF0FA09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r="9588" b="8966"/>
          <a:stretch>
            <a:fillRect/>
          </a:stretch>
        </p:blipFill>
        <p:spPr>
          <a:xfrm>
            <a:off x="3333336" y="1234497"/>
            <a:ext cx="1339109" cy="32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87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92C85-759C-8FCC-88C1-0CFD48718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2A3D5F-F914-404C-6B84-528134C1B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572" y="0"/>
            <a:ext cx="10280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02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E075B9-8160-DDAE-664B-B0A83B901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756" y="0"/>
            <a:ext cx="10287000" cy="6858000"/>
          </a:xfrm>
          <a:prstGeom prst="rect">
            <a:avLst/>
          </a:prstGeom>
        </p:spPr>
      </p:pic>
      <p:pic>
        <p:nvPicPr>
          <p:cNvPr id="6" name="hitslab-japan-japanese-music-502006">
            <a:hlinkClick r:id="" action="ppaction://media"/>
            <a:extLst>
              <a:ext uri="{FF2B5EF4-FFF2-40B4-BE49-F238E27FC236}">
                <a16:creationId xmlns:a16="http://schemas.microsoft.com/office/drawing/2014/main" id="{492A7C44-DC04-60B3-30B1-33D06EBC3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63" y="3175"/>
            <a:ext cx="812800" cy="812800"/>
          </a:xfrm>
          <a:prstGeom prst="rect">
            <a:avLst/>
          </a:prstGeom>
        </p:spPr>
      </p:pic>
      <p:pic>
        <p:nvPicPr>
          <p:cNvPr id="2" name="Japan">
            <a:hlinkClick r:id="" action="ppaction://media"/>
            <a:extLst>
              <a:ext uri="{FF2B5EF4-FFF2-40B4-BE49-F238E27FC236}">
                <a16:creationId xmlns:a16="http://schemas.microsoft.com/office/drawing/2014/main" id="{60F576DD-66D4-1909-989E-357386B435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6082" y="238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3EE83-ABBC-A54B-700E-B8FB26342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F006D1-FB32-3543-F5E2-6F11AB862E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896" y="0"/>
            <a:ext cx="10287000" cy="6858000"/>
          </a:xfrm>
          <a:prstGeom prst="rect">
            <a:avLst/>
          </a:prstGeom>
        </p:spPr>
      </p:pic>
      <p:pic>
        <p:nvPicPr>
          <p:cNvPr id="4" name="geoffharvey-australian-outback-364233">
            <a:hlinkClick r:id="" action="ppaction://media"/>
            <a:extLst>
              <a:ext uri="{FF2B5EF4-FFF2-40B4-BE49-F238E27FC236}">
                <a16:creationId xmlns:a16="http://schemas.microsoft.com/office/drawing/2014/main" id="{2C4D3119-A370-D544-1189-D194EED65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A80C03-D2D7-ABC2-034E-E4CCA52EF4D2}"/>
              </a:ext>
            </a:extLst>
          </p:cNvPr>
          <p:cNvSpPr txBox="1"/>
          <p:nvPr/>
        </p:nvSpPr>
        <p:spPr>
          <a:xfrm>
            <a:off x="431801" y="232238"/>
            <a:ext cx="8243888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notice about this music?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is this music different to the others?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does this music make you think about?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this music sound calm, energetic, emotional, serious, peaceful or something else?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sounds in the music stood out to you?</a:t>
            </a:r>
          </a:p>
        </p:txBody>
      </p:sp>
      <p:pic>
        <p:nvPicPr>
          <p:cNvPr id="5" name="Aussiefood">
            <a:hlinkClick r:id="" action="ppaction://media"/>
            <a:extLst>
              <a:ext uri="{FF2B5EF4-FFF2-40B4-BE49-F238E27FC236}">
                <a16:creationId xmlns:a16="http://schemas.microsoft.com/office/drawing/2014/main" id="{77E15B65-AE26-D858-E0DA-37517A9FBB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4646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1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GGSA_CURRICULUM_PPT_THEME" val="kigVYo3f"/>
  <p:tag name="ARTICULATE_DESIGN_ID_GGSA_CURRICULUM_PPT_THEME" val="EpVW4cZN"/>
  <p:tag name="ARTICULATE_PROJECT_OPEN" val="0"/>
  <p:tag name="ARTICULATE_SLIDE_COUNT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3KN27SNVY5CS-90160594-431319</_dlc_DocId>
    <_dlc_DocIdUrl xmlns="f315eb64-a02b-4bd5-a84c-38ab918c4ccd">
      <Url>https://ggsaus.sharepoint.com/sites/Curriculum/_layouts/15/DocIdRedir.aspx?ID=3KN27SNVY5CS-90160594-431319</Url>
      <Description>3KN27SNVY5CS-90160594-431319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E7FC5B-9386-4F06-9315-3CC5C63AE120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d63ea73a-d7e6-4e3a-bf41-d78273581467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f315eb64-a02b-4bd5-a84c-38ab918c4ccd"/>
    <ds:schemaRef ds:uri="http://purl.org/dc/elements/1.1/"/>
    <ds:schemaRef ds:uri="http://schemas.microsoft.com/office/infopath/2007/PartnerControls"/>
    <ds:schemaRef ds:uri="http://schemas.microsoft.com/sharepoint/v3/fields"/>
    <ds:schemaRef ds:uri="http://www.w3.org/XML/1998/namespace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28</TotalTime>
  <Words>564</Words>
  <Application>Microsoft Office PowerPoint</Application>
  <PresentationFormat>On-screen Show (4:3)</PresentationFormat>
  <Paragraphs>87</Paragraphs>
  <Slides>24</Slides>
  <Notes>23</Notes>
  <HiddenSlides>0</HiddenSlides>
  <MMClips>27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Aptos</vt:lpstr>
      <vt:lpstr>Arial</vt:lpstr>
      <vt:lpstr>Calibr</vt:lpstr>
      <vt:lpstr>Calibri</vt:lpstr>
      <vt:lpstr>Dreaming Outloud Pro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Tara Tyrrell</cp:lastModifiedBy>
  <cp:revision>2</cp:revision>
  <cp:lastPrinted>2017-11-01T05:39:03Z</cp:lastPrinted>
  <dcterms:created xsi:type="dcterms:W3CDTF">2023-10-25T11:23:23Z</dcterms:created>
  <dcterms:modified xsi:type="dcterms:W3CDTF">2026-07-01T01:30:59Z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1967ddb9-0386-49ff-a95b-d7136898edfe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