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7"/>
  </p:notesMasterIdLst>
  <p:handoutMasterIdLst>
    <p:handoutMasterId r:id="rId38"/>
  </p:handoutMasterIdLst>
  <p:sldIdLst>
    <p:sldId id="256" r:id="rId6"/>
    <p:sldId id="2110" r:id="rId7"/>
    <p:sldId id="266" r:id="rId8"/>
    <p:sldId id="259" r:id="rId9"/>
    <p:sldId id="262" r:id="rId10"/>
    <p:sldId id="261" r:id="rId11"/>
    <p:sldId id="263" r:id="rId12"/>
    <p:sldId id="277" r:id="rId13"/>
    <p:sldId id="1972" r:id="rId14"/>
    <p:sldId id="2152" r:id="rId15"/>
    <p:sldId id="1973" r:id="rId16"/>
    <p:sldId id="2153" r:id="rId17"/>
    <p:sldId id="278" r:id="rId18"/>
    <p:sldId id="2154" r:id="rId19"/>
    <p:sldId id="2155" r:id="rId20"/>
    <p:sldId id="2156" r:id="rId21"/>
    <p:sldId id="2147" r:id="rId22"/>
    <p:sldId id="2148" r:id="rId23"/>
    <p:sldId id="2157" r:id="rId24"/>
    <p:sldId id="2158" r:id="rId25"/>
    <p:sldId id="2159" r:id="rId26"/>
    <p:sldId id="2160" r:id="rId27"/>
    <p:sldId id="2161" r:id="rId28"/>
    <p:sldId id="2162" r:id="rId29"/>
    <p:sldId id="2150" r:id="rId30"/>
    <p:sldId id="2151" r:id="rId31"/>
    <p:sldId id="265" r:id="rId32"/>
    <p:sldId id="272" r:id="rId33"/>
    <p:sldId id="2119" r:id="rId34"/>
    <p:sldId id="274" r:id="rId35"/>
    <p:sldId id="275" r:id="rId36"/>
  </p:sldIdLst>
  <p:sldSz cx="9144000" cy="6858000" type="screen4x3"/>
  <p:notesSz cx="9939338" cy="68072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F00"/>
    <a:srgbClr val="00868F"/>
    <a:srgbClr val="048492"/>
    <a:srgbClr val="06A5B6"/>
    <a:srgbClr val="07C3D7"/>
    <a:srgbClr val="7CF0FC"/>
    <a:srgbClr val="B1F6FD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2655" autoAdjust="0"/>
  </p:normalViewPr>
  <p:slideViewPr>
    <p:cSldViewPr snapToGrid="0">
      <p:cViewPr varScale="1">
        <p:scale>
          <a:sx n="85" d="100"/>
          <a:sy n="85" d="100"/>
        </p:scale>
        <p:origin x="1426" y="67"/>
      </p:cViewPr>
      <p:guideLst>
        <p:guide orient="horz" pos="527"/>
        <p:guide pos="249"/>
        <p:guide pos="2880"/>
        <p:guide pos="5465"/>
        <p:guide orient="horz" pos="3974"/>
        <p:guide orient="horz" pos="2160"/>
        <p:guide orient="horz" pos="79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6-09T20:24:33.612" v="19540" actId="20577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6-09T20:22:37.606" v="19509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5-21T20:18:29.161" v="8729" actId="20577"/>
          <ac:spMkLst>
            <pc:docMk/>
            <pc:sldMk cId="4261390126" sldId="256"/>
            <ac:spMk id="14" creationId="{336088C5-DA80-6397-AC27-E947B9B743C8}"/>
          </ac:spMkLst>
        </pc:spChg>
        <pc:spChg chg="mod">
          <ac:chgData name="Shirley Serban" userId="7f207fc8-03d1-48c7-9795-2440acc08cbb" providerId="ADAL" clId="{17FCBABE-BB0F-5AEB-A8EA-4422061C88F3}" dt="2026-05-20T20:13:21.744" v="15" actId="20577"/>
          <ac:spMkLst>
            <pc:docMk/>
            <pc:sldMk cId="4261390126" sldId="256"/>
            <ac:spMk id="15" creationId="{16AEED35-A58C-833F-2FD5-8BFFC64FC06D}"/>
          </ac:spMkLst>
        </pc:spChg>
        <pc:spChg chg="mod">
          <ac:chgData name="Shirley Serban" userId="7f207fc8-03d1-48c7-9795-2440acc08cbb" providerId="ADAL" clId="{17FCBABE-BB0F-5AEB-A8EA-4422061C88F3}" dt="2026-05-20T20:22:44.211" v="194" actId="20577"/>
          <ac:spMkLst>
            <pc:docMk/>
            <pc:sldMk cId="4261390126" sldId="256"/>
            <ac:spMk id="16" creationId="{DCEA62B3-9797-1E9D-EB6A-8DC2CACBA90C}"/>
          </ac:spMkLst>
        </pc:spChg>
        <pc:spChg chg="mod">
          <ac:chgData name="Shirley Serban" userId="7f207fc8-03d1-48c7-9795-2440acc08cbb" providerId="ADAL" clId="{17FCBABE-BB0F-5AEB-A8EA-4422061C88F3}" dt="2026-05-21T20:18:45.063" v="8748" actId="20577"/>
          <ac:spMkLst>
            <pc:docMk/>
            <pc:sldMk cId="4261390126" sldId="256"/>
            <ac:spMk id="17" creationId="{1F7BB997-2414-3243-464B-8B27093C0863}"/>
          </ac:spMkLst>
        </pc:spChg>
        <pc:picChg chg="add mod ord modCrop">
          <ac:chgData name="Shirley Serban" userId="7f207fc8-03d1-48c7-9795-2440acc08cbb" providerId="ADAL" clId="{17FCBABE-BB0F-5AEB-A8EA-4422061C88F3}" dt="2026-05-21T20:18:24.060" v="8728" actId="18131"/>
          <ac:picMkLst>
            <pc:docMk/>
            <pc:sldMk cId="4261390126" sldId="256"/>
            <ac:picMk id="4" creationId="{2118420D-35FC-136E-241E-9087ECEA2E1F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6-09T20:22:45.173" v="19512" actId="20577"/>
        <pc:sldMkLst>
          <pc:docMk/>
          <pc:sldMk cId="2352627738" sldId="259"/>
        </pc:sldMkLst>
        <pc:spChg chg="mod">
          <ac:chgData name="Shirley Serban" userId="7f207fc8-03d1-48c7-9795-2440acc08cbb" providerId="ADAL" clId="{17FCBABE-BB0F-5AEB-A8EA-4422061C88F3}" dt="2026-05-21T20:19:41.623" v="8749"/>
          <ac:spMkLst>
            <pc:docMk/>
            <pc:sldMk cId="2352627738" sldId="259"/>
            <ac:spMk id="6" creationId="{8E6F8D2E-0ECB-BABF-EAE2-B3256EB8CF02}"/>
          </ac:spMkLst>
        </pc:spChg>
        <pc:picChg chg="add mod">
          <ac:chgData name="Shirley Serban" userId="7f207fc8-03d1-48c7-9795-2440acc08cbb" providerId="ADAL" clId="{17FCBABE-BB0F-5AEB-A8EA-4422061C88F3}" dt="2026-05-21T20:19:50.571" v="8752"/>
          <ac:picMkLst>
            <pc:docMk/>
            <pc:sldMk cId="2352627738" sldId="259"/>
            <ac:picMk id="3" creationId="{069A7E07-5A1D-EDB3-21BD-B1EE3D69D04E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6-09T20:22:49.967" v="19514" actId="20577"/>
        <pc:sldMkLst>
          <pc:docMk/>
          <pc:sldMk cId="990668426" sldId="261"/>
        </pc:sldMkLst>
        <pc:picChg chg="add mod">
          <ac:chgData name="Shirley Serban" userId="7f207fc8-03d1-48c7-9795-2440acc08cbb" providerId="ADAL" clId="{17FCBABE-BB0F-5AEB-A8EA-4422061C88F3}" dt="2026-05-21T20:43:37.925" v="9537" actId="1076"/>
          <ac:picMkLst>
            <pc:docMk/>
            <pc:sldMk cId="990668426" sldId="261"/>
            <ac:picMk id="3" creationId="{710E0E01-CE0D-7BB5-A2C3-F21A27900712}"/>
          </ac:picMkLst>
        </pc:picChg>
        <pc:picChg chg="add mod">
          <ac:chgData name="Shirley Serban" userId="7f207fc8-03d1-48c7-9795-2440acc08cbb" providerId="ADAL" clId="{17FCBABE-BB0F-5AEB-A8EA-4422061C88F3}" dt="2026-05-21T20:51:01.693" v="9558" actId="1076"/>
          <ac:picMkLst>
            <pc:docMk/>
            <pc:sldMk cId="990668426" sldId="261"/>
            <ac:picMk id="7" creationId="{C6160899-07D2-B99C-7BAE-09C0DDDE2BF4}"/>
          </ac:picMkLst>
        </pc:picChg>
        <pc:picChg chg="add mod">
          <ac:chgData name="Shirley Serban" userId="7f207fc8-03d1-48c7-9795-2440acc08cbb" providerId="ADAL" clId="{17FCBABE-BB0F-5AEB-A8EA-4422061C88F3}" dt="2026-05-21T20:51:05.949" v="9559" actId="1076"/>
          <ac:picMkLst>
            <pc:docMk/>
            <pc:sldMk cId="990668426" sldId="261"/>
            <ac:picMk id="10" creationId="{C95B7BB6-ED82-D475-8DC0-6C7960D064CE}"/>
          </ac:picMkLst>
        </pc:picChg>
        <pc:picChg chg="add mod">
          <ac:chgData name="Shirley Serban" userId="7f207fc8-03d1-48c7-9795-2440acc08cbb" providerId="ADAL" clId="{17FCBABE-BB0F-5AEB-A8EA-4422061C88F3}" dt="2026-05-21T20:51:09.845" v="9560" actId="1076"/>
          <ac:picMkLst>
            <pc:docMk/>
            <pc:sldMk cId="990668426" sldId="261"/>
            <ac:picMk id="12" creationId="{AD9174BD-5C63-EF22-AA7A-4C15196AB8F9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6-09T20:22:47.166" v="19513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5-21T20:41:05.298" v="9511" actId="20577"/>
          <ac:spMkLst>
            <pc:docMk/>
            <pc:sldMk cId="1409170115" sldId="262"/>
            <ac:spMk id="3" creationId="{444EE9AA-37D6-65A1-B6EA-8629A6BBA56E}"/>
          </ac:spMkLst>
        </pc:spChg>
        <pc:spChg chg="add mod">
          <ac:chgData name="Shirley Serban" userId="7f207fc8-03d1-48c7-9795-2440acc08cbb" providerId="ADAL" clId="{17FCBABE-BB0F-5AEB-A8EA-4422061C88F3}" dt="2026-05-21T20:41:39.326" v="9521" actId="1076"/>
          <ac:spMkLst>
            <pc:docMk/>
            <pc:sldMk cId="1409170115" sldId="262"/>
            <ac:spMk id="4" creationId="{D8EF01A1-5DCD-3E9E-0B42-7D4FC492AB57}"/>
          </ac:spMkLst>
        </pc:spChg>
        <pc:spChg chg="add mod">
          <ac:chgData name="Shirley Serban" userId="7f207fc8-03d1-48c7-9795-2440acc08cbb" providerId="ADAL" clId="{17FCBABE-BB0F-5AEB-A8EA-4422061C88F3}" dt="2026-05-21T20:41:28.240" v="9519" actId="14100"/>
          <ac:spMkLst>
            <pc:docMk/>
            <pc:sldMk cId="1409170115" sldId="262"/>
            <ac:spMk id="5" creationId="{A912571D-2FF4-6774-3C3A-197328166AB3}"/>
          </ac:spMkLst>
        </pc:spChg>
        <pc:spChg chg="add mod">
          <ac:chgData name="Shirley Serban" userId="7f207fc8-03d1-48c7-9795-2440acc08cbb" providerId="ADAL" clId="{17FCBABE-BB0F-5AEB-A8EA-4422061C88F3}" dt="2026-05-21T20:41:54.626" v="9524" actId="14100"/>
          <ac:spMkLst>
            <pc:docMk/>
            <pc:sldMk cId="1409170115" sldId="262"/>
            <ac:spMk id="6" creationId="{FE3B758E-5E92-0D6B-1EB3-741D04830F0D}"/>
          </ac:spMkLst>
        </pc:spChg>
        <pc:spChg chg="add mod">
          <ac:chgData name="Shirley Serban" userId="7f207fc8-03d1-48c7-9795-2440acc08cbb" providerId="ADAL" clId="{17FCBABE-BB0F-5AEB-A8EA-4422061C88F3}" dt="2026-05-21T20:41:31.564" v="9520" actId="14100"/>
          <ac:spMkLst>
            <pc:docMk/>
            <pc:sldMk cId="1409170115" sldId="262"/>
            <ac:spMk id="7" creationId="{612D5BA6-92AE-E9BC-937B-7B455AFD37EF}"/>
          </ac:spMkLst>
        </pc:spChg>
        <pc:picChg chg="add mod modCrop">
          <ac:chgData name="Shirley Serban" userId="7f207fc8-03d1-48c7-9795-2440acc08cbb" providerId="ADAL" clId="{17FCBABE-BB0F-5AEB-A8EA-4422061C88F3}" dt="2026-05-21T20:41:11.492" v="9512" actId="167"/>
          <ac:picMkLst>
            <pc:docMk/>
            <pc:sldMk cId="1409170115" sldId="262"/>
            <ac:picMk id="10" creationId="{17E875CF-EC77-F803-DDBB-473028BFABD2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6-09T20:22:53.756" v="19515" actId="20577"/>
        <pc:sldMkLst>
          <pc:docMk/>
          <pc:sldMk cId="4246314574" sldId="263"/>
        </pc:sldMkLst>
        <pc:spChg chg="mod">
          <ac:chgData name="Shirley Serban" userId="7f207fc8-03d1-48c7-9795-2440acc08cbb" providerId="ADAL" clId="{17FCBABE-BB0F-5AEB-A8EA-4422061C88F3}" dt="2026-05-21T01:42:42.654" v="2394" actId="113"/>
          <ac:spMkLst>
            <pc:docMk/>
            <pc:sldMk cId="4246314574" sldId="263"/>
            <ac:spMk id="3" creationId="{80F8FDF6-6C57-FA8D-81CE-C44A87903FEE}"/>
          </ac:spMkLst>
        </pc:spChg>
        <pc:spChg chg="mod">
          <ac:chgData name="Shirley Serban" userId="7f207fc8-03d1-48c7-9795-2440acc08cbb" providerId="ADAL" clId="{17FCBABE-BB0F-5AEB-A8EA-4422061C88F3}" dt="2026-05-20T20:36:41.014" v="255" actId="20577"/>
          <ac:spMkLst>
            <pc:docMk/>
            <pc:sldMk cId="4246314574" sldId="263"/>
            <ac:spMk id="4" creationId="{7F8A3F96-CDA5-C6AC-7121-B05A2C587208}"/>
          </ac:spMkLst>
        </pc:spChg>
        <pc:picChg chg="add mod modCrop">
          <ac:chgData name="Shirley Serban" userId="7f207fc8-03d1-48c7-9795-2440acc08cbb" providerId="ADAL" clId="{17FCBABE-BB0F-5AEB-A8EA-4422061C88F3}" dt="2026-05-20T20:37:51.731" v="337" actId="1076"/>
          <ac:picMkLst>
            <pc:docMk/>
            <pc:sldMk cId="4246314574" sldId="263"/>
            <ac:picMk id="5" creationId="{852A9408-5D50-E2DC-5DBF-3994034B3194}"/>
          </ac:picMkLst>
        </pc:picChg>
        <pc:picChg chg="add mod">
          <ac:chgData name="Shirley Serban" userId="7f207fc8-03d1-48c7-9795-2440acc08cbb" providerId="ADAL" clId="{17FCBABE-BB0F-5AEB-A8EA-4422061C88F3}" dt="2026-05-21T21:36:52.362" v="9903" actId="1076"/>
          <ac:picMkLst>
            <pc:docMk/>
            <pc:sldMk cId="4246314574" sldId="263"/>
            <ac:picMk id="6" creationId="{F86724C6-FFCF-03AA-74FD-73CB79DADF47}"/>
          </ac:picMkLst>
        </pc:picChg>
        <pc:picChg chg="add mod modCrop">
          <ac:chgData name="Shirley Serban" userId="7f207fc8-03d1-48c7-9795-2440acc08cbb" providerId="ADAL" clId="{17FCBABE-BB0F-5AEB-A8EA-4422061C88F3}" dt="2026-05-20T20:38:42.332" v="350" actId="170"/>
          <ac:picMkLst>
            <pc:docMk/>
            <pc:sldMk cId="4246314574" sldId="263"/>
            <ac:picMk id="7" creationId="{5A4BD66E-13D5-BFFD-90DA-13AB0427DF33}"/>
          </ac:picMkLst>
        </pc:picChg>
        <pc:picChg chg="add mod modCrop">
          <ac:chgData name="Shirley Serban" userId="7f207fc8-03d1-48c7-9795-2440acc08cbb" providerId="ADAL" clId="{17FCBABE-BB0F-5AEB-A8EA-4422061C88F3}" dt="2026-05-20T20:38:30.733" v="349" actId="732"/>
          <ac:picMkLst>
            <pc:docMk/>
            <pc:sldMk cId="4246314574" sldId="263"/>
            <ac:picMk id="9" creationId="{48F02319-E88B-EAA7-2CA3-A77D9EE21CD1}"/>
          </ac:picMkLst>
        </pc:picChg>
        <pc:picChg chg="add mod">
          <ac:chgData name="Shirley Serban" userId="7f207fc8-03d1-48c7-9795-2440acc08cbb" providerId="ADAL" clId="{17FCBABE-BB0F-5AEB-A8EA-4422061C88F3}" dt="2026-05-21T01:42:21.866" v="2390"/>
          <ac:picMkLst>
            <pc:docMk/>
            <pc:sldMk cId="4246314574" sldId="263"/>
            <ac:picMk id="10" creationId="{B31BB3E4-5A12-3459-574C-C6238524AAB6}"/>
          </ac:picMkLst>
        </pc:picChg>
        <pc:picChg chg="add mod">
          <ac:chgData name="Shirley Serban" userId="7f207fc8-03d1-48c7-9795-2440acc08cbb" providerId="ADAL" clId="{17FCBABE-BB0F-5AEB-A8EA-4422061C88F3}" dt="2026-05-21T21:37:25.129" v="9912" actId="1076"/>
          <ac:picMkLst>
            <pc:docMk/>
            <pc:sldMk cId="4246314574" sldId="263"/>
            <ac:picMk id="11" creationId="{C12B8E1E-2201-72CE-880D-288FD5858A12}"/>
          </ac:picMkLst>
        </pc:picChg>
        <pc:picChg chg="add mod">
          <ac:chgData name="Shirley Serban" userId="7f207fc8-03d1-48c7-9795-2440acc08cbb" providerId="ADAL" clId="{17FCBABE-BB0F-5AEB-A8EA-4422061C88F3}" dt="2026-05-21T01:42:21.866" v="2390"/>
          <ac:picMkLst>
            <pc:docMk/>
            <pc:sldMk cId="4246314574" sldId="263"/>
            <ac:picMk id="12" creationId="{2AF24D24-14F1-9C91-226B-AAEE7DF3B663}"/>
          </ac:picMkLst>
        </pc:picChg>
        <pc:picChg chg="add mod">
          <ac:chgData name="Shirley Serban" userId="7f207fc8-03d1-48c7-9795-2440acc08cbb" providerId="ADAL" clId="{17FCBABE-BB0F-5AEB-A8EA-4422061C88F3}" dt="2026-05-21T21:39:02.831" v="9921" actId="1076"/>
          <ac:picMkLst>
            <pc:docMk/>
            <pc:sldMk cId="4246314574" sldId="263"/>
            <ac:picMk id="14" creationId="{FE19425D-8464-BDA0-8158-305B2200ED69}"/>
          </ac:picMkLst>
        </pc:picChg>
        <pc:picChg chg="add mod">
          <ac:chgData name="Shirley Serban" userId="7f207fc8-03d1-48c7-9795-2440acc08cbb" providerId="ADAL" clId="{17FCBABE-BB0F-5AEB-A8EA-4422061C88F3}" dt="2026-05-21T21:39:31.630" v="9930" actId="1076"/>
          <ac:picMkLst>
            <pc:docMk/>
            <pc:sldMk cId="4246314574" sldId="263"/>
            <ac:picMk id="16" creationId="{BB4FD7F5-17A6-D397-7BE7-0DBE5B26C880}"/>
          </ac:picMkLst>
        </pc:picChg>
        <pc:picChg chg="add mod">
          <ac:chgData name="Shirley Serban" userId="7f207fc8-03d1-48c7-9795-2440acc08cbb" providerId="ADAL" clId="{17FCBABE-BB0F-5AEB-A8EA-4422061C88F3}" dt="2026-05-21T21:39:58.069" v="9939" actId="1076"/>
          <ac:picMkLst>
            <pc:docMk/>
            <pc:sldMk cId="4246314574" sldId="263"/>
            <ac:picMk id="18" creationId="{661D1E97-BFF8-55C7-6775-A53A3E46BA22}"/>
          </ac:picMkLst>
        </pc:picChg>
        <pc:picChg chg="add mod">
          <ac:chgData name="Shirley Serban" userId="7f207fc8-03d1-48c7-9795-2440acc08cbb" providerId="ADAL" clId="{17FCBABE-BB0F-5AEB-A8EA-4422061C88F3}" dt="2026-05-21T21:40:30.995" v="9950" actId="1076"/>
          <ac:picMkLst>
            <pc:docMk/>
            <pc:sldMk cId="4246314574" sldId="263"/>
            <ac:picMk id="20" creationId="{7E75045C-4834-54E0-B1F3-E8D103A8DEB6}"/>
          </ac:picMkLst>
        </pc:picChg>
        <pc:picChg chg="add mod">
          <ac:chgData name="Shirley Serban" userId="7f207fc8-03d1-48c7-9795-2440acc08cbb" providerId="ADAL" clId="{17FCBABE-BB0F-5AEB-A8EA-4422061C88F3}" dt="2026-05-21T21:40:56.144" v="9958" actId="1076"/>
          <ac:picMkLst>
            <pc:docMk/>
            <pc:sldMk cId="4246314574" sldId="263"/>
            <ac:picMk id="22" creationId="{FF6E487B-712F-CC24-AC62-09D1BFAE7069}"/>
          </ac:picMkLst>
        </pc:picChg>
        <pc:picChg chg="add mod">
          <ac:chgData name="Shirley Serban" userId="7f207fc8-03d1-48c7-9795-2440acc08cbb" providerId="ADAL" clId="{17FCBABE-BB0F-5AEB-A8EA-4422061C88F3}" dt="2026-05-21T21:41:19.844" v="9969" actId="1076"/>
          <ac:picMkLst>
            <pc:docMk/>
            <pc:sldMk cId="4246314574" sldId="263"/>
            <ac:picMk id="24" creationId="{746C6BE1-B467-81CA-7FA3-DCA18B48D68E}"/>
          </ac:picMkLst>
        </pc:picChg>
        <pc:picChg chg="add mod">
          <ac:chgData name="Shirley Serban" userId="7f207fc8-03d1-48c7-9795-2440acc08cbb" providerId="ADAL" clId="{17FCBABE-BB0F-5AEB-A8EA-4422061C88F3}" dt="2026-05-21T21:41:54.607" v="9977" actId="1076"/>
          <ac:picMkLst>
            <pc:docMk/>
            <pc:sldMk cId="4246314574" sldId="263"/>
            <ac:picMk id="26" creationId="{7A92307B-338F-1BC2-22B7-3DDAF3AA4C50}"/>
          </ac:picMkLst>
        </pc:picChg>
        <pc:picChg chg="add mod">
          <ac:chgData name="Shirley Serban" userId="7f207fc8-03d1-48c7-9795-2440acc08cbb" providerId="ADAL" clId="{17FCBABE-BB0F-5AEB-A8EA-4422061C88F3}" dt="2026-05-21T21:42:18.833" v="9985" actId="1076"/>
          <ac:picMkLst>
            <pc:docMk/>
            <pc:sldMk cId="4246314574" sldId="263"/>
            <ac:picMk id="28" creationId="{45DA4D25-BB72-9392-2C20-4CF14364D366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6-09T20:24:17.773" v="19537" actId="20577"/>
        <pc:sldMkLst>
          <pc:docMk/>
          <pc:sldMk cId="3671173303" sldId="265"/>
        </pc:sldMkLst>
        <pc:spChg chg="mod">
          <ac:chgData name="Shirley Serban" userId="7f207fc8-03d1-48c7-9795-2440acc08cbb" providerId="ADAL" clId="{17FCBABE-BB0F-5AEB-A8EA-4422061C88F3}" dt="2026-05-21T04:53:40.802" v="8419" actId="20577"/>
          <ac:spMkLst>
            <pc:docMk/>
            <pc:sldMk cId="3671173303" sldId="265"/>
            <ac:spMk id="5" creationId="{1A0B2FD8-0449-6E50-9FA8-702EA1E465C0}"/>
          </ac:spMkLst>
        </pc:spChg>
        <pc:picChg chg="add mod">
          <ac:chgData name="Shirley Serban" userId="7f207fc8-03d1-48c7-9795-2440acc08cbb" providerId="ADAL" clId="{17FCBABE-BB0F-5AEB-A8EA-4422061C88F3}" dt="2026-05-21T04:55:40.984" v="8434" actId="14100"/>
          <ac:picMkLst>
            <pc:docMk/>
            <pc:sldMk cId="3671173303" sldId="265"/>
            <ac:picMk id="3" creationId="{14499671-B180-B0A8-9B20-A5945BCBBAB8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6-09T20:22:42.173" v="19511" actId="20577"/>
        <pc:sldMkLst>
          <pc:docMk/>
          <pc:sldMk cId="1798731029" sldId="266"/>
        </pc:sldMkLst>
        <pc:spChg chg="add mod">
          <ac:chgData name="Shirley Serban" userId="7f207fc8-03d1-48c7-9795-2440acc08cbb" providerId="ADAL" clId="{17FCBABE-BB0F-5AEB-A8EA-4422061C88F3}" dt="2026-05-21T20:28:10.607" v="9117" actId="1076"/>
          <ac:spMkLst>
            <pc:docMk/>
            <pc:sldMk cId="1798731029" sldId="266"/>
            <ac:spMk id="2" creationId="{751FD6DA-19B9-72C4-F4C2-E1C875D47F67}"/>
          </ac:spMkLst>
        </pc:spChg>
        <pc:spChg chg="mod">
          <ac:chgData name="Shirley Serban" userId="7f207fc8-03d1-48c7-9795-2440acc08cbb" providerId="ADAL" clId="{17FCBABE-BB0F-5AEB-A8EA-4422061C88F3}" dt="2026-05-21T20:27:45.169" v="9114" actId="20577"/>
          <ac:spMkLst>
            <pc:docMk/>
            <pc:sldMk cId="1798731029" sldId="266"/>
            <ac:spMk id="3" creationId="{C2A31ADF-5591-1F67-E826-B112DF805C1D}"/>
          </ac:spMkLst>
        </pc:spChg>
        <pc:spChg chg="add mod">
          <ac:chgData name="Shirley Serban" userId="7f207fc8-03d1-48c7-9795-2440acc08cbb" providerId="ADAL" clId="{17FCBABE-BB0F-5AEB-A8EA-4422061C88F3}" dt="2026-05-21T20:28:10.607" v="9117" actId="1076"/>
          <ac:spMkLst>
            <pc:docMk/>
            <pc:sldMk cId="1798731029" sldId="266"/>
            <ac:spMk id="11" creationId="{2E00F52B-2A48-4D87-FBE4-559222C08800}"/>
          </ac:spMkLst>
        </pc:spChg>
        <pc:spChg chg="add mod">
          <ac:chgData name="Shirley Serban" userId="7f207fc8-03d1-48c7-9795-2440acc08cbb" providerId="ADAL" clId="{17FCBABE-BB0F-5AEB-A8EA-4422061C88F3}" dt="2026-05-21T20:28:10.607" v="9117" actId="1076"/>
          <ac:spMkLst>
            <pc:docMk/>
            <pc:sldMk cId="1798731029" sldId="266"/>
            <ac:spMk id="12" creationId="{67030117-A75B-D70C-26BB-08F22044A2B1}"/>
          </ac:spMkLst>
        </pc:spChg>
        <pc:spChg chg="add mod">
          <ac:chgData name="Shirley Serban" userId="7f207fc8-03d1-48c7-9795-2440acc08cbb" providerId="ADAL" clId="{17FCBABE-BB0F-5AEB-A8EA-4422061C88F3}" dt="2026-05-21T20:27:25.024" v="9035" actId="20577"/>
          <ac:spMkLst>
            <pc:docMk/>
            <pc:sldMk cId="1798731029" sldId="266"/>
            <ac:spMk id="13" creationId="{903EC235-17BD-1D0E-272E-80529C6BA771}"/>
          </ac:spMkLst>
        </pc:spChg>
        <pc:spChg chg="add mod">
          <ac:chgData name="Shirley Serban" userId="7f207fc8-03d1-48c7-9795-2440acc08cbb" providerId="ADAL" clId="{17FCBABE-BB0F-5AEB-A8EA-4422061C88F3}" dt="2026-05-26T01:38:30.040" v="19508" actId="20577"/>
          <ac:spMkLst>
            <pc:docMk/>
            <pc:sldMk cId="1798731029" sldId="266"/>
            <ac:spMk id="14" creationId="{CFF8E779-7491-700B-9953-21664112867A}"/>
          </ac:spMkLst>
        </pc:spChg>
        <pc:spChg chg="add mod">
          <ac:chgData name="Shirley Serban" userId="7f207fc8-03d1-48c7-9795-2440acc08cbb" providerId="ADAL" clId="{17FCBABE-BB0F-5AEB-A8EA-4422061C88F3}" dt="2026-05-21T20:26:58.246" v="9026"/>
          <ac:spMkLst>
            <pc:docMk/>
            <pc:sldMk cId="1798731029" sldId="266"/>
            <ac:spMk id="15" creationId="{02BA578D-76BF-F69E-14C1-B9B1BCF970F1}"/>
          </ac:spMkLst>
        </pc:spChg>
        <pc:spChg chg="add mod">
          <ac:chgData name="Shirley Serban" userId="7f207fc8-03d1-48c7-9795-2440acc08cbb" providerId="ADAL" clId="{17FCBABE-BB0F-5AEB-A8EA-4422061C88F3}" dt="2026-05-21T20:26:58.246" v="9026"/>
          <ac:spMkLst>
            <pc:docMk/>
            <pc:sldMk cId="1798731029" sldId="266"/>
            <ac:spMk id="16" creationId="{1DBCF41D-6A00-40F1-830B-76EF44F984B3}"/>
          </ac:spMkLst>
        </pc:spChg>
        <pc:spChg chg="add mod">
          <ac:chgData name="Shirley Serban" userId="7f207fc8-03d1-48c7-9795-2440acc08cbb" providerId="ADAL" clId="{17FCBABE-BB0F-5AEB-A8EA-4422061C88F3}" dt="2026-05-21T20:26:58.246" v="9026"/>
          <ac:spMkLst>
            <pc:docMk/>
            <pc:sldMk cId="1798731029" sldId="266"/>
            <ac:spMk id="17" creationId="{7276A000-F279-F991-2717-BD508C2AB09A}"/>
          </ac:spMkLst>
        </pc:spChg>
        <pc:picChg chg="add mod">
          <ac:chgData name="Shirley Serban" userId="7f207fc8-03d1-48c7-9795-2440acc08cbb" providerId="ADAL" clId="{17FCBABE-BB0F-5AEB-A8EA-4422061C88F3}" dt="2026-05-21T20:28:10.607" v="9117" actId="1076"/>
          <ac:picMkLst>
            <pc:docMk/>
            <pc:sldMk cId="1798731029" sldId="266"/>
            <ac:picMk id="5" creationId="{31B2870F-9F5B-9DFD-663D-2ECCA0C79895}"/>
          </ac:picMkLst>
        </pc:picChg>
        <pc:picChg chg="add mod">
          <ac:chgData name="Shirley Serban" userId="7f207fc8-03d1-48c7-9795-2440acc08cbb" providerId="ADAL" clId="{17FCBABE-BB0F-5AEB-A8EA-4422061C88F3}" dt="2026-05-21T20:28:10.607" v="9117" actId="1076"/>
          <ac:picMkLst>
            <pc:docMk/>
            <pc:sldMk cId="1798731029" sldId="266"/>
            <ac:picMk id="6" creationId="{06D037F1-0F45-26F8-5928-4E90441DA3EA}"/>
          </ac:picMkLst>
        </pc:picChg>
        <pc:picChg chg="mod">
          <ac:chgData name="Shirley Serban" userId="7f207fc8-03d1-48c7-9795-2440acc08cbb" providerId="ADAL" clId="{17FCBABE-BB0F-5AEB-A8EA-4422061C88F3}" dt="2026-05-21T20:28:10.607" v="9117" actId="1076"/>
          <ac:picMkLst>
            <pc:docMk/>
            <pc:sldMk cId="1798731029" sldId="266"/>
            <ac:picMk id="8" creationId="{11B05DBF-0834-C3D3-7F9C-EBFF683F6B66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6-09T20:24:20.723" v="19538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5-25T02:43:19.921" v="18472" actId="20577"/>
          <ac:spMkLst>
            <pc:docMk/>
            <pc:sldMk cId="3180052196" sldId="272"/>
            <ac:spMk id="4" creationId="{3E5AE5D2-0DA6-0393-F097-BBB4055BA9D2}"/>
          </ac:spMkLst>
        </pc:spChg>
        <pc:picChg chg="add mod">
          <ac:chgData name="Shirley Serban" userId="7f207fc8-03d1-48c7-9795-2440acc08cbb" providerId="ADAL" clId="{17FCBABE-BB0F-5AEB-A8EA-4422061C88F3}" dt="2026-05-25T02:44:46.595" v="18489" actId="1076"/>
          <ac:picMkLst>
            <pc:docMk/>
            <pc:sldMk cId="3180052196" sldId="272"/>
            <ac:picMk id="2" creationId="{E1B76416-E271-DED1-2F51-ABA0EED6BD7B}"/>
          </ac:picMkLst>
        </pc:picChg>
        <pc:picChg chg="add mod modCrop">
          <ac:chgData name="Shirley Serban" userId="7f207fc8-03d1-48c7-9795-2440acc08cbb" providerId="ADAL" clId="{17FCBABE-BB0F-5AEB-A8EA-4422061C88F3}" dt="2026-05-25T02:44:41.239" v="18488" actId="732"/>
          <ac:picMkLst>
            <pc:docMk/>
            <pc:sldMk cId="3180052196" sldId="272"/>
            <ac:picMk id="9" creationId="{FA524A34-F64A-457E-320A-B394F763EAAE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6-09T20:24:33.612" v="19540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5-25T02:52:03.990" v="18928" actId="20577"/>
          <ac:spMkLst>
            <pc:docMk/>
            <pc:sldMk cId="315609852" sldId="274"/>
            <ac:spMk id="2" creationId="{E2F863FA-2B55-FB64-F215-B36D823C526D}"/>
          </ac:spMkLst>
        </pc:spChg>
        <pc:picChg chg="add mod modCrop">
          <ac:chgData name="Shirley Serban" userId="7f207fc8-03d1-48c7-9795-2440acc08cbb" providerId="ADAL" clId="{17FCBABE-BB0F-5AEB-A8EA-4422061C88F3}" dt="2026-05-25T03:13:25.018" v="19505" actId="1076"/>
          <ac:picMkLst>
            <pc:docMk/>
            <pc:sldMk cId="315609852" sldId="274"/>
            <ac:picMk id="5" creationId="{7A4C4996-9527-CED0-DF7E-22DE7DFF1968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6-09T20:22:58.012" v="19516" actId="20577"/>
        <pc:sldMkLst>
          <pc:docMk/>
          <pc:sldMk cId="1157387141" sldId="277"/>
        </pc:sldMkLst>
        <pc:picChg chg="add mod">
          <ac:chgData name="Shirley Serban" userId="7f207fc8-03d1-48c7-9795-2440acc08cbb" providerId="ADAL" clId="{17FCBABE-BB0F-5AEB-A8EA-4422061C88F3}" dt="2026-05-21T21:56:36.702" v="10301" actId="1076"/>
          <ac:picMkLst>
            <pc:docMk/>
            <pc:sldMk cId="1157387141" sldId="277"/>
            <ac:picMk id="3" creationId="{262EB41D-E762-23CD-C472-529574376EC5}"/>
          </ac:picMkLst>
        </pc:picChg>
        <pc:picChg chg="add mod">
          <ac:chgData name="Shirley Serban" userId="7f207fc8-03d1-48c7-9795-2440acc08cbb" providerId="ADAL" clId="{17FCBABE-BB0F-5AEB-A8EA-4422061C88F3}" dt="2026-05-21T21:57:16.225" v="10315"/>
          <ac:picMkLst>
            <pc:docMk/>
            <pc:sldMk cId="1157387141" sldId="277"/>
            <ac:picMk id="4" creationId="{F66FC116-A210-FF0F-CF5C-9FD529329312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6-09T20:23:18.231" v="19522" actId="20577"/>
        <pc:sldMkLst>
          <pc:docMk/>
          <pc:sldMk cId="2503502875" sldId="278"/>
        </pc:sldMkLst>
        <pc:picChg chg="add mod">
          <ac:chgData name="Shirley Serban" userId="7f207fc8-03d1-48c7-9795-2440acc08cbb" providerId="ADAL" clId="{17FCBABE-BB0F-5AEB-A8EA-4422061C88F3}" dt="2026-05-24T20:50:52.594" v="11399" actId="1076"/>
          <ac:picMkLst>
            <pc:docMk/>
            <pc:sldMk cId="2503502875" sldId="278"/>
            <ac:picMk id="3" creationId="{533913A1-F7E0-2EEB-7217-BECCE5EAAFE3}"/>
          </ac:picMkLst>
        </pc:picChg>
        <pc:picChg chg="add mod">
          <ac:chgData name="Shirley Serban" userId="7f207fc8-03d1-48c7-9795-2440acc08cbb" providerId="ADAL" clId="{17FCBABE-BB0F-5AEB-A8EA-4422061C88F3}" dt="2026-05-24T20:51:04.677" v="11401" actId="14100"/>
          <ac:picMkLst>
            <pc:docMk/>
            <pc:sldMk cId="2503502875" sldId="278"/>
            <ac:picMk id="4" creationId="{FD3E6E00-6EB9-8C19-F0C7-590F03B7B19E}"/>
          </ac:picMkLst>
        </pc:picChg>
      </pc:sldChg>
      <pc:sldChg chg="delSp add mod delAnim modAnim modNotesTx">
        <pc:chgData name="Shirley Serban" userId="7f207fc8-03d1-48c7-9795-2440acc08cbb" providerId="ADAL" clId="{17FCBABE-BB0F-5AEB-A8EA-4422061C88F3}" dt="2026-06-09T20:23:00.836" v="19517" actId="20577"/>
        <pc:sldMkLst>
          <pc:docMk/>
          <pc:sldMk cId="3079334513" sldId="1972"/>
        </pc:sldMkLst>
      </pc:sldChg>
      <pc:sldChg chg="addSp delSp modSp add mod delAnim modAnim modNotesTx">
        <pc:chgData name="Shirley Serban" userId="7f207fc8-03d1-48c7-9795-2440acc08cbb" providerId="ADAL" clId="{17FCBABE-BB0F-5AEB-A8EA-4422061C88F3}" dt="2026-06-09T20:23:09.240" v="19520" actId="20577"/>
        <pc:sldMkLst>
          <pc:docMk/>
          <pc:sldMk cId="217664240" sldId="1973"/>
        </pc:sldMkLst>
        <pc:spChg chg="add mod">
          <ac:chgData name="Shirley Serban" userId="7f207fc8-03d1-48c7-9795-2440acc08cbb" providerId="ADAL" clId="{17FCBABE-BB0F-5AEB-A8EA-4422061C88F3}" dt="2026-05-21T23:35:51.599" v="11084" actId="207"/>
          <ac:spMkLst>
            <pc:docMk/>
            <pc:sldMk cId="217664240" sldId="1973"/>
            <ac:spMk id="27" creationId="{A5D0C1A8-D714-0996-7574-C532DE0EF5F4}"/>
          </ac:spMkLst>
        </pc:sp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4" creationId="{25D13AF4-ECE3-41CA-9CEB-65D6F3992EEF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6" creationId="{E4DC7C43-A731-2FBA-49B8-2AB86AAB1DDD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8" creationId="{95B7CAF1-2BEA-128C-1639-064AF38F9A2B}"/>
          </ac:picMkLst>
        </pc:picChg>
        <pc:picChg chg="add mod modCrop">
          <ac:chgData name="Shirley Serban" userId="7f207fc8-03d1-48c7-9795-2440acc08cbb" providerId="ADAL" clId="{17FCBABE-BB0F-5AEB-A8EA-4422061C88F3}" dt="2026-05-21T23:40:44.307" v="11112"/>
          <ac:picMkLst>
            <pc:docMk/>
            <pc:sldMk cId="217664240" sldId="1973"/>
            <ac:picMk id="11" creationId="{F3F7F78E-BF7A-C4CA-0102-78E09F7714D5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13" creationId="{9E7DEB63-4265-6C03-020F-20551188E4B8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15" creationId="{8A1F3E4D-5E5A-3A87-0AA0-9C462C2D61FC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17" creationId="{146AC0A5-58CD-8EB8-65F0-C2CA5DA0FBAC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19" creationId="{41F64D78-131E-70F1-6BF9-2A1700E758FC}"/>
          </ac:picMkLst>
        </pc:picChg>
        <pc:picChg chg="add mod modCrop">
          <ac:chgData name="Shirley Serban" userId="7f207fc8-03d1-48c7-9795-2440acc08cbb" providerId="ADAL" clId="{17FCBABE-BB0F-5AEB-A8EA-4422061C88F3}" dt="2026-05-21T23:31:58.438" v="11067" actId="1035"/>
          <ac:picMkLst>
            <pc:docMk/>
            <pc:sldMk cId="217664240" sldId="1973"/>
            <ac:picMk id="21" creationId="{61795F6A-5948-AA4B-EC7A-3B5843592E61}"/>
          </ac:picMkLst>
        </pc:picChg>
        <pc:picChg chg="add mod">
          <ac:chgData name="Shirley Serban" userId="7f207fc8-03d1-48c7-9795-2440acc08cbb" providerId="ADAL" clId="{17FCBABE-BB0F-5AEB-A8EA-4422061C88F3}" dt="2026-05-21T23:36:19.971" v="11089" actId="166"/>
          <ac:picMkLst>
            <pc:docMk/>
            <pc:sldMk cId="217664240" sldId="1973"/>
            <ac:picMk id="24" creationId="{81C3387A-5C50-516D-45A4-6B36A460F097}"/>
          </ac:picMkLst>
        </pc:picChg>
        <pc:picChg chg="add mod">
          <ac:chgData name="Shirley Serban" userId="7f207fc8-03d1-48c7-9795-2440acc08cbb" providerId="ADAL" clId="{17FCBABE-BB0F-5AEB-A8EA-4422061C88F3}" dt="2026-05-21T23:38:00.306" v="11100" actId="166"/>
          <ac:picMkLst>
            <pc:docMk/>
            <pc:sldMk cId="217664240" sldId="1973"/>
            <ac:picMk id="26" creationId="{216ECDC2-61C8-26A8-AA35-E3FDB9D06B82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6-09T20:22:40.274" v="19510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5-21T20:24:41.148" v="8943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5-21T20:24:48.185" v="8950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5-21T20:24:54.034" v="8958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5-21T20:25:11.628" v="8976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5-21T20:25:02.547" v="8967" actId="1076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5-21T20:25:32.652" v="8988" actId="1076"/>
          <ac:spMkLst>
            <pc:docMk/>
            <pc:sldMk cId="2189207369" sldId="2110"/>
            <ac:spMk id="9" creationId="{0C151E94-9053-2623-68D5-0AAF28075B78}"/>
          </ac:spMkLst>
        </pc:spChg>
        <pc:inkChg chg="mod">
          <ac:chgData name="Shirley Serban" userId="7f207fc8-03d1-48c7-9795-2440acc08cbb" providerId="ADAL" clId="{17FCBABE-BB0F-5AEB-A8EA-4422061C88F3}" dt="2026-05-21T20:25:15.157" v="8977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6-05-21T20:25:19.045" v="8978" actId="1076"/>
          <ac:inkMkLst>
            <pc:docMk/>
            <pc:sldMk cId="2189207369" sldId="2110"/>
            <ac:inkMk id="11" creationId="{2D252057-D837-51BE-A5B7-AD2A07127112}"/>
          </ac:inkMkLst>
        </pc:inkChg>
      </pc:sldChg>
      <pc:sldChg chg="modSp add mod modAnim modNotesTx">
        <pc:chgData name="Shirley Serban" userId="7f207fc8-03d1-48c7-9795-2440acc08cbb" providerId="ADAL" clId="{17FCBABE-BB0F-5AEB-A8EA-4422061C88F3}" dt="2026-06-09T20:24:28.374" v="19539" actId="20577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5-25T02:44:53.578" v="18490" actId="20577"/>
          <ac:spMkLst>
            <pc:docMk/>
            <pc:sldMk cId="2884088555" sldId="211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5-25T02:47:53.487" v="18591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5-25T02:50:56.653" v="18868" actId="14100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5-25T02:50:58.563" v="18871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5-25T02:47:31.419" v="18563" actId="20577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5-25T02:47:40.204" v="18580" actId="20577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5-25T02:47:45.082" v="18585" actId="20577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5-25T02:47:42.699" v="18581" actId="1076"/>
          <ac:inkMkLst>
            <pc:docMk/>
            <pc:sldMk cId="2884088555" sldId="2119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6-05-25T02:49:36.032" v="18752" actId="1076"/>
          <ac:inkMkLst>
            <pc:docMk/>
            <pc:sldMk cId="2884088555" sldId="2119"/>
            <ac:inkMk id="30" creationId="{79FA6FAD-A598-D50C-2BC7-6ACF95F89365}"/>
          </ac:inkMkLst>
        </pc:inkChg>
      </pc:sldChg>
      <pc:sldChg chg="addSp delSp modSp add mod ord delAnim modAnim modNotesTx">
        <pc:chgData name="Shirley Serban" userId="7f207fc8-03d1-48c7-9795-2440acc08cbb" providerId="ADAL" clId="{17FCBABE-BB0F-5AEB-A8EA-4422061C88F3}" dt="2026-06-09T20:23:28.853" v="19526" actId="20577"/>
        <pc:sldMkLst>
          <pc:docMk/>
          <pc:sldMk cId="2451460157" sldId="2147"/>
        </pc:sldMkLst>
        <pc:spChg chg="mod">
          <ac:chgData name="Shirley Serban" userId="7f207fc8-03d1-48c7-9795-2440acc08cbb" providerId="ADAL" clId="{17FCBABE-BB0F-5AEB-A8EA-4422061C88F3}" dt="2026-05-24T21:30:19.339" v="13001" actId="20577"/>
          <ac:spMkLst>
            <pc:docMk/>
            <pc:sldMk cId="2451460157" sldId="2147"/>
            <ac:spMk id="2" creationId="{BB767307-0D04-A53E-0FAC-4CEB7D087F31}"/>
          </ac:spMkLst>
        </pc:spChg>
        <pc:spChg chg="mod">
          <ac:chgData name="Shirley Serban" userId="7f207fc8-03d1-48c7-9795-2440acc08cbb" providerId="ADAL" clId="{17FCBABE-BB0F-5AEB-A8EA-4422061C88F3}" dt="2026-05-24T21:30:02.614" v="12932" actId="20577"/>
          <ac:spMkLst>
            <pc:docMk/>
            <pc:sldMk cId="2451460157" sldId="2147"/>
            <ac:spMk id="3" creationId="{BDBC7A16-682E-7F81-9050-F1D01CFE68C5}"/>
          </ac:spMkLst>
        </pc:spChg>
        <pc:spChg chg="mod">
          <ac:chgData name="Shirley Serban" userId="7f207fc8-03d1-48c7-9795-2440acc08cbb" providerId="ADAL" clId="{17FCBABE-BB0F-5AEB-A8EA-4422061C88F3}" dt="2026-05-24T21:30:28.796" v="13026" actId="20577"/>
          <ac:spMkLst>
            <pc:docMk/>
            <pc:sldMk cId="2451460157" sldId="2147"/>
            <ac:spMk id="4" creationId="{758AA86C-7DA6-36BD-53A0-84D4CD1D17F3}"/>
          </ac:spMkLst>
        </pc:spChg>
        <pc:spChg chg="mod">
          <ac:chgData name="Shirley Serban" userId="7f207fc8-03d1-48c7-9795-2440acc08cbb" providerId="ADAL" clId="{17FCBABE-BB0F-5AEB-A8EA-4422061C88F3}" dt="2026-05-24T21:32:08.173" v="13205" actId="20577"/>
          <ac:spMkLst>
            <pc:docMk/>
            <pc:sldMk cId="2451460157" sldId="2147"/>
            <ac:spMk id="6" creationId="{7BCD2FBE-B3E8-E4E6-2B92-5903E7878DBD}"/>
          </ac:spMkLst>
        </pc:spChg>
        <pc:spChg chg="mod">
          <ac:chgData name="Shirley Serban" userId="7f207fc8-03d1-48c7-9795-2440acc08cbb" providerId="ADAL" clId="{17FCBABE-BB0F-5AEB-A8EA-4422061C88F3}" dt="2026-05-24T21:37:51.792" v="13217" actId="20577"/>
          <ac:spMkLst>
            <pc:docMk/>
            <pc:sldMk cId="2451460157" sldId="2147"/>
            <ac:spMk id="13" creationId="{ADFFE10A-5B8E-4533-B99E-2DB73D4F8DD5}"/>
          </ac:spMkLst>
        </pc:spChg>
        <pc:picChg chg="add mod modCrop">
          <ac:chgData name="Shirley Serban" userId="7f207fc8-03d1-48c7-9795-2440acc08cbb" providerId="ADAL" clId="{17FCBABE-BB0F-5AEB-A8EA-4422061C88F3}" dt="2026-05-24T21:37:41.329" v="13214" actId="14100"/>
          <ac:picMkLst>
            <pc:docMk/>
            <pc:sldMk cId="2451460157" sldId="2147"/>
            <ac:picMk id="14" creationId="{407038C9-1E06-F137-D657-F5665C8E8ECB}"/>
          </ac:picMkLst>
        </pc:picChg>
      </pc:sldChg>
      <pc:sldChg chg="addSp delSp modSp new mod modClrScheme delAnim modAnim chgLayout modNotesTx">
        <pc:chgData name="Shirley Serban" userId="7f207fc8-03d1-48c7-9795-2440acc08cbb" providerId="ADAL" clId="{17FCBABE-BB0F-5AEB-A8EA-4422061C88F3}" dt="2026-06-09T20:23:32.866" v="19527" actId="20577"/>
        <pc:sldMkLst>
          <pc:docMk/>
          <pc:sldMk cId="296671093" sldId="2148"/>
        </pc:sldMkLst>
        <pc:spChg chg="add mod ord">
          <ac:chgData name="Shirley Serban" userId="7f207fc8-03d1-48c7-9795-2440acc08cbb" providerId="ADAL" clId="{17FCBABE-BB0F-5AEB-A8EA-4422061C88F3}" dt="2026-05-24T21:38:26.181" v="13235" actId="20577"/>
          <ac:spMkLst>
            <pc:docMk/>
            <pc:sldMk cId="296671093" sldId="2148"/>
            <ac:spMk id="22" creationId="{B6D3A999-CA22-1738-9331-AC9D8B485C1B}"/>
          </ac:spMkLst>
        </pc:spChg>
        <pc:picChg chg="add mod">
          <ac:chgData name="Shirley Serban" userId="7f207fc8-03d1-48c7-9795-2440acc08cbb" providerId="ADAL" clId="{17FCBABE-BB0F-5AEB-A8EA-4422061C88F3}" dt="2026-05-24T21:44:01.271" v="14049" actId="1076"/>
          <ac:picMkLst>
            <pc:docMk/>
            <pc:sldMk cId="296671093" sldId="2148"/>
            <ac:picMk id="2" creationId="{F8187CDB-66AA-3A41-B488-63B36A24C328}"/>
          </ac:picMkLst>
        </pc:picChg>
      </pc:sldChg>
      <pc:sldChg chg="addSp delSp modSp new mod modClrScheme chgLayout modNotesTx">
        <pc:chgData name="Shirley Serban" userId="7f207fc8-03d1-48c7-9795-2440acc08cbb" providerId="ADAL" clId="{17FCBABE-BB0F-5AEB-A8EA-4422061C88F3}" dt="2026-06-09T20:24:10.900" v="19535" actId="20577"/>
        <pc:sldMkLst>
          <pc:docMk/>
          <pc:sldMk cId="3788688920" sldId="2150"/>
        </pc:sldMkLst>
        <pc:spChg chg="add mod">
          <ac:chgData name="Shirley Serban" userId="7f207fc8-03d1-48c7-9795-2440acc08cbb" providerId="ADAL" clId="{17FCBABE-BB0F-5AEB-A8EA-4422061C88F3}" dt="2026-05-21T04:50:50.208" v="8248" actId="767"/>
          <ac:spMkLst>
            <pc:docMk/>
            <pc:sldMk cId="3788688920" sldId="2150"/>
            <ac:spMk id="7" creationId="{6343C92E-AE17-C37C-27CC-BC7CCDD594CB}"/>
          </ac:spMkLst>
        </pc:spChg>
        <pc:spChg chg="add mod ord">
          <ac:chgData name="Shirley Serban" userId="7f207fc8-03d1-48c7-9795-2440acc08cbb" providerId="ADAL" clId="{17FCBABE-BB0F-5AEB-A8EA-4422061C88F3}" dt="2026-05-21T04:51:49.802" v="8389" actId="20577"/>
          <ac:spMkLst>
            <pc:docMk/>
            <pc:sldMk cId="3788688920" sldId="2150"/>
            <ac:spMk id="10" creationId="{ADCC1BC9-BBF2-6F63-BFE5-C73E0E2D05C5}"/>
          </ac:spMkLst>
        </pc:spChg>
        <pc:picChg chg="add mod">
          <ac:chgData name="Shirley Serban" userId="7f207fc8-03d1-48c7-9795-2440acc08cbb" providerId="ADAL" clId="{17FCBABE-BB0F-5AEB-A8EA-4422061C88F3}" dt="2026-05-25T02:40:59.570" v="18346"/>
          <ac:picMkLst>
            <pc:docMk/>
            <pc:sldMk cId="3788688920" sldId="2150"/>
            <ac:picMk id="2" creationId="{16CB1465-318B-2FDA-A24F-4B06E20DA231}"/>
          </ac:picMkLst>
        </pc:picChg>
      </pc:sldChg>
      <pc:sldChg chg="addSp delSp modSp new mod modNotesTx">
        <pc:chgData name="Shirley Serban" userId="7f207fc8-03d1-48c7-9795-2440acc08cbb" providerId="ADAL" clId="{17FCBABE-BB0F-5AEB-A8EA-4422061C88F3}" dt="2026-06-09T20:24:13.971" v="19536" actId="20577"/>
        <pc:sldMkLst>
          <pc:docMk/>
          <pc:sldMk cId="1578635572" sldId="2151"/>
        </pc:sldMkLst>
        <pc:spChg chg="mod">
          <ac:chgData name="Shirley Serban" userId="7f207fc8-03d1-48c7-9795-2440acc08cbb" providerId="ADAL" clId="{17FCBABE-BB0F-5AEB-A8EA-4422061C88F3}" dt="2026-05-21T04:52:05.138" v="8406" actId="20577"/>
          <ac:spMkLst>
            <pc:docMk/>
            <pc:sldMk cId="1578635572" sldId="2151"/>
            <ac:spMk id="2" creationId="{9FB860DD-E8ED-226B-50DE-7A171FDBFB10}"/>
          </ac:spMkLst>
        </pc:spChg>
        <pc:picChg chg="add mod">
          <ac:chgData name="Shirley Serban" userId="7f207fc8-03d1-48c7-9795-2440acc08cbb" providerId="ADAL" clId="{17FCBABE-BB0F-5AEB-A8EA-4422061C88F3}" dt="2026-05-21T04:52:44.069" v="8413" actId="1076"/>
          <ac:picMkLst>
            <pc:docMk/>
            <pc:sldMk cId="1578635572" sldId="2151"/>
            <ac:picMk id="5" creationId="{342599F7-AF2B-3675-FEB4-83B8E065CBA3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6-09T20:23:03.814" v="19518" actId="20577"/>
        <pc:sldMkLst>
          <pc:docMk/>
          <pc:sldMk cId="2979933870" sldId="2152"/>
        </pc:sldMkLst>
        <pc:picChg chg="add mod">
          <ac:chgData name="Shirley Serban" userId="7f207fc8-03d1-48c7-9795-2440acc08cbb" providerId="ADAL" clId="{17FCBABE-BB0F-5AEB-A8EA-4422061C88F3}" dt="2026-05-24T20:28:37.455" v="11167" actId="166"/>
          <ac:picMkLst>
            <pc:docMk/>
            <pc:sldMk cId="2979933870" sldId="2152"/>
            <ac:picMk id="4" creationId="{40764510-23E1-C035-88B9-E8AC5A632973}"/>
          </ac:picMkLst>
        </pc:picChg>
        <pc:picChg chg="add mod">
          <ac:chgData name="Shirley Serban" userId="7f207fc8-03d1-48c7-9795-2440acc08cbb" providerId="ADAL" clId="{17FCBABE-BB0F-5AEB-A8EA-4422061C88F3}" dt="2026-05-24T20:28:23.365" v="11164" actId="1076"/>
          <ac:picMkLst>
            <pc:docMk/>
            <pc:sldMk cId="2979933870" sldId="2152"/>
            <ac:picMk id="7" creationId="{ABA5873D-7F06-43E1-6A5F-16484C4E9E00}"/>
          </ac:picMkLst>
        </pc:picChg>
      </pc:sldChg>
      <pc:sldChg chg="delSp add mod ord delAnim modAnim modNotesTx">
        <pc:chgData name="Shirley Serban" userId="7f207fc8-03d1-48c7-9795-2440acc08cbb" providerId="ADAL" clId="{17FCBABE-BB0F-5AEB-A8EA-4422061C88F3}" dt="2026-06-09T20:23:15.352" v="19521" actId="20577"/>
        <pc:sldMkLst>
          <pc:docMk/>
          <pc:sldMk cId="2949815193" sldId="2153"/>
        </pc:sldMkLst>
      </pc:sldChg>
      <pc:sldChg chg="addSp delSp modSp add mod modTransition delAnim modAnim modNotesTx">
        <pc:chgData name="Shirley Serban" userId="7f207fc8-03d1-48c7-9795-2440acc08cbb" providerId="ADAL" clId="{17FCBABE-BB0F-5AEB-A8EA-4422061C88F3}" dt="2026-06-09T20:23:21.541" v="19523" actId="20577"/>
        <pc:sldMkLst>
          <pc:docMk/>
          <pc:sldMk cId="3615850708" sldId="2154"/>
        </pc:sldMkLst>
        <pc:picChg chg="add mod">
          <ac:chgData name="Shirley Serban" userId="7f207fc8-03d1-48c7-9795-2440acc08cbb" providerId="ADAL" clId="{17FCBABE-BB0F-5AEB-A8EA-4422061C88F3}" dt="2026-05-24T21:08:58.071" v="11786" actId="1076"/>
          <ac:picMkLst>
            <pc:docMk/>
            <pc:sldMk cId="3615850708" sldId="2154"/>
            <ac:picMk id="2" creationId="{FAD06907-38C6-B6DD-8013-D86C90E1BC12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6-09T20:23:23.648" v="19524" actId="20577"/>
        <pc:sldMkLst>
          <pc:docMk/>
          <pc:sldMk cId="3762469164" sldId="2155"/>
        </pc:sldMkLst>
        <pc:picChg chg="add mod">
          <ac:chgData name="Shirley Serban" userId="7f207fc8-03d1-48c7-9795-2440acc08cbb" providerId="ADAL" clId="{17FCBABE-BB0F-5AEB-A8EA-4422061C88F3}" dt="2026-05-24T21:14:16.072" v="11844" actId="1076"/>
          <ac:picMkLst>
            <pc:docMk/>
            <pc:sldMk cId="3762469164" sldId="2155"/>
            <ac:picMk id="4" creationId="{2FDB468C-E100-A7B3-ACA9-AACFC842A81E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6-09T20:23:26.183" v="19525" actId="20577"/>
        <pc:sldMkLst>
          <pc:docMk/>
          <pc:sldMk cId="523440264" sldId="2156"/>
        </pc:sldMkLst>
        <pc:picChg chg="add mod">
          <ac:chgData name="Shirley Serban" userId="7f207fc8-03d1-48c7-9795-2440acc08cbb" providerId="ADAL" clId="{17FCBABE-BB0F-5AEB-A8EA-4422061C88F3}" dt="2026-05-24T21:22:20.559" v="11870" actId="1076"/>
          <ac:picMkLst>
            <pc:docMk/>
            <pc:sldMk cId="523440264" sldId="2156"/>
            <ac:picMk id="2" creationId="{B3BCC513-6C5F-C14C-4C0B-55A41567BB35}"/>
          </ac:picMkLst>
        </pc:picChg>
      </pc:sldChg>
      <pc:sldChg chg="addSp delSp modSp new mod modNotesTx">
        <pc:chgData name="Shirley Serban" userId="7f207fc8-03d1-48c7-9795-2440acc08cbb" providerId="ADAL" clId="{17FCBABE-BB0F-5AEB-A8EA-4422061C88F3}" dt="2026-06-09T20:23:37.264" v="19528" actId="20577"/>
        <pc:sldMkLst>
          <pc:docMk/>
          <pc:sldMk cId="772676342" sldId="2157"/>
        </pc:sldMkLst>
        <pc:spChg chg="mod">
          <ac:chgData name="Shirley Serban" userId="7f207fc8-03d1-48c7-9795-2440acc08cbb" providerId="ADAL" clId="{17FCBABE-BB0F-5AEB-A8EA-4422061C88F3}" dt="2026-05-24T21:45:43.618" v="14110" actId="20577"/>
          <ac:spMkLst>
            <pc:docMk/>
            <pc:sldMk cId="772676342" sldId="2157"/>
            <ac:spMk id="2" creationId="{E75CA353-C096-7558-2CA4-8A599D57C210}"/>
          </ac:spMkLst>
        </pc:spChg>
        <pc:spChg chg="add mod">
          <ac:chgData name="Shirley Serban" userId="7f207fc8-03d1-48c7-9795-2440acc08cbb" providerId="ADAL" clId="{17FCBABE-BB0F-5AEB-A8EA-4422061C88F3}" dt="2026-05-25T02:59:40.560" v="19004" actId="1037"/>
          <ac:spMkLst>
            <pc:docMk/>
            <pc:sldMk cId="772676342" sldId="2157"/>
            <ac:spMk id="6" creationId="{7C9B9F04-4C7F-8241-3860-6D7DDCA03D4B}"/>
          </ac:spMkLst>
        </pc:spChg>
        <pc:spChg chg="add mod">
          <ac:chgData name="Shirley Serban" userId="7f207fc8-03d1-48c7-9795-2440acc08cbb" providerId="ADAL" clId="{17FCBABE-BB0F-5AEB-A8EA-4422061C88F3}" dt="2026-05-25T02:59:40.560" v="19004" actId="1037"/>
          <ac:spMkLst>
            <pc:docMk/>
            <pc:sldMk cId="772676342" sldId="2157"/>
            <ac:spMk id="7" creationId="{C5FE4556-93E1-98CF-2054-6AD6329A36A0}"/>
          </ac:spMkLst>
        </pc:spChg>
        <pc:spChg chg="add mod">
          <ac:chgData name="Shirley Serban" userId="7f207fc8-03d1-48c7-9795-2440acc08cbb" providerId="ADAL" clId="{17FCBABE-BB0F-5AEB-A8EA-4422061C88F3}" dt="2026-05-25T02:59:40.560" v="19004" actId="1037"/>
          <ac:spMkLst>
            <pc:docMk/>
            <pc:sldMk cId="772676342" sldId="2157"/>
            <ac:spMk id="8" creationId="{5C4F390F-BEA9-CB37-6BD4-A81055376DC0}"/>
          </ac:spMkLst>
        </pc:spChg>
        <pc:spChg chg="add mod">
          <ac:chgData name="Shirley Serban" userId="7f207fc8-03d1-48c7-9795-2440acc08cbb" providerId="ADAL" clId="{17FCBABE-BB0F-5AEB-A8EA-4422061C88F3}" dt="2026-05-25T02:59:40.560" v="19004" actId="1037"/>
          <ac:spMkLst>
            <pc:docMk/>
            <pc:sldMk cId="772676342" sldId="2157"/>
            <ac:spMk id="9" creationId="{0D740247-97B8-19CA-5A2D-694F06D08F22}"/>
          </ac:spMkLst>
        </pc:spChg>
        <pc:spChg chg="add mod">
          <ac:chgData name="Shirley Serban" userId="7f207fc8-03d1-48c7-9795-2440acc08cbb" providerId="ADAL" clId="{17FCBABE-BB0F-5AEB-A8EA-4422061C88F3}" dt="2026-05-25T02:59:40.560" v="19004" actId="1037"/>
          <ac:spMkLst>
            <pc:docMk/>
            <pc:sldMk cId="772676342" sldId="2157"/>
            <ac:spMk id="11" creationId="{7E4562E5-3582-260A-59C1-72BDB64F8899}"/>
          </ac:spMkLst>
        </pc:spChg>
        <pc:spChg chg="add mod">
          <ac:chgData name="Shirley Serban" userId="7f207fc8-03d1-48c7-9795-2440acc08cbb" providerId="ADAL" clId="{17FCBABE-BB0F-5AEB-A8EA-4422061C88F3}" dt="2026-05-25T03:00:03.183" v="19018" actId="1038"/>
          <ac:spMkLst>
            <pc:docMk/>
            <pc:sldMk cId="772676342" sldId="2157"/>
            <ac:spMk id="12" creationId="{29B85C6E-5CF1-9F71-8731-9E5CB81B4299}"/>
          </ac:spMkLst>
        </pc:spChg>
        <pc:spChg chg="add mod">
          <ac:chgData name="Shirley Serban" userId="7f207fc8-03d1-48c7-9795-2440acc08cbb" providerId="ADAL" clId="{17FCBABE-BB0F-5AEB-A8EA-4422061C88F3}" dt="2026-05-25T03:00:03.183" v="19018" actId="1038"/>
          <ac:spMkLst>
            <pc:docMk/>
            <pc:sldMk cId="772676342" sldId="2157"/>
            <ac:spMk id="13" creationId="{172B38D7-D125-8364-10F3-D6731F8D03E4}"/>
          </ac:spMkLst>
        </pc:spChg>
        <pc:spChg chg="add mod">
          <ac:chgData name="Shirley Serban" userId="7f207fc8-03d1-48c7-9795-2440acc08cbb" providerId="ADAL" clId="{17FCBABE-BB0F-5AEB-A8EA-4422061C88F3}" dt="2026-05-25T03:00:03.183" v="19018" actId="1038"/>
          <ac:spMkLst>
            <pc:docMk/>
            <pc:sldMk cId="772676342" sldId="2157"/>
            <ac:spMk id="14" creationId="{60857DAB-43C8-0689-F647-A64510AE3593}"/>
          </ac:spMkLst>
        </pc:spChg>
        <pc:spChg chg="add mod">
          <ac:chgData name="Shirley Serban" userId="7f207fc8-03d1-48c7-9795-2440acc08cbb" providerId="ADAL" clId="{17FCBABE-BB0F-5AEB-A8EA-4422061C88F3}" dt="2026-05-25T03:00:03.183" v="19018" actId="1038"/>
          <ac:spMkLst>
            <pc:docMk/>
            <pc:sldMk cId="772676342" sldId="2157"/>
            <ac:spMk id="15" creationId="{D2D6662D-79FA-FC81-F75A-7835F3E9A3C8}"/>
          </ac:spMkLst>
        </pc:spChg>
        <pc:spChg chg="add mod">
          <ac:chgData name="Shirley Serban" userId="7f207fc8-03d1-48c7-9795-2440acc08cbb" providerId="ADAL" clId="{17FCBABE-BB0F-5AEB-A8EA-4422061C88F3}" dt="2026-05-25T03:00:03.183" v="19018" actId="1038"/>
          <ac:spMkLst>
            <pc:docMk/>
            <pc:sldMk cId="772676342" sldId="2157"/>
            <ac:spMk id="16" creationId="{D2CC7FCD-C2FE-8D1E-7B1F-E58BE2A0FBC1}"/>
          </ac:spMkLst>
        </pc:spChg>
        <pc:spChg chg="add mod">
          <ac:chgData name="Shirley Serban" userId="7f207fc8-03d1-48c7-9795-2440acc08cbb" providerId="ADAL" clId="{17FCBABE-BB0F-5AEB-A8EA-4422061C88F3}" dt="2026-05-24T22:16:11.979" v="14669" actId="20577"/>
          <ac:spMkLst>
            <pc:docMk/>
            <pc:sldMk cId="772676342" sldId="2157"/>
            <ac:spMk id="17" creationId="{E089074D-0A17-B61E-3955-FD4BC7C0A50E}"/>
          </ac:spMkLst>
        </pc:spChg>
        <pc:picChg chg="add mod modCrop">
          <ac:chgData name="Shirley Serban" userId="7f207fc8-03d1-48c7-9795-2440acc08cbb" providerId="ADAL" clId="{17FCBABE-BB0F-5AEB-A8EA-4422061C88F3}" dt="2026-05-25T03:03:25.119" v="19201"/>
          <ac:picMkLst>
            <pc:docMk/>
            <pc:sldMk cId="772676342" sldId="2157"/>
            <ac:picMk id="21" creationId="{2E7DFF82-E846-C847-AE0E-3CB31F473906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6-09T20:23:40.978" v="19529" actId="20577"/>
        <pc:sldMkLst>
          <pc:docMk/>
          <pc:sldMk cId="635636086" sldId="2158"/>
        </pc:sldMkLst>
        <pc:picChg chg="add mod modCrop">
          <ac:chgData name="Shirley Serban" userId="7f207fc8-03d1-48c7-9795-2440acc08cbb" providerId="ADAL" clId="{17FCBABE-BB0F-5AEB-A8EA-4422061C88F3}" dt="2026-05-24T22:42:04.275" v="15531" actId="1076"/>
          <ac:picMkLst>
            <pc:docMk/>
            <pc:sldMk cId="635636086" sldId="2158"/>
            <ac:picMk id="3" creationId="{CF52422B-FC19-4110-4EA7-1EA3CE87E185}"/>
          </ac:picMkLst>
        </pc:picChg>
        <pc:picChg chg="mod">
          <ac:chgData name="Shirley Serban" userId="7f207fc8-03d1-48c7-9795-2440acc08cbb" providerId="ADAL" clId="{17FCBABE-BB0F-5AEB-A8EA-4422061C88F3}" dt="2026-05-24T22:42:28.816" v="15537" actId="166"/>
          <ac:picMkLst>
            <pc:docMk/>
            <pc:sldMk cId="635636086" sldId="2158"/>
            <ac:picMk id="4" creationId="{21DDF96F-D70D-D7C4-F12E-953CFB967A2C}"/>
          </ac:picMkLst>
        </pc:picChg>
        <pc:picChg chg="add mod modCrop">
          <ac:chgData name="Shirley Serban" userId="7f207fc8-03d1-48c7-9795-2440acc08cbb" providerId="ADAL" clId="{17FCBABE-BB0F-5AEB-A8EA-4422061C88F3}" dt="2026-05-24T22:42:15.189" v="15534" actId="1076"/>
          <ac:picMkLst>
            <pc:docMk/>
            <pc:sldMk cId="635636086" sldId="2158"/>
            <ac:picMk id="6" creationId="{73CC873F-7B6C-FCFE-FB8F-A89A7C822CD1}"/>
          </ac:picMkLst>
        </pc:picChg>
        <pc:picChg chg="add mod modCrop">
          <ac:chgData name="Shirley Serban" userId="7f207fc8-03d1-48c7-9795-2440acc08cbb" providerId="ADAL" clId="{17FCBABE-BB0F-5AEB-A8EA-4422061C88F3}" dt="2026-05-25T02:23:41.149" v="18095"/>
          <ac:picMkLst>
            <pc:docMk/>
            <pc:sldMk cId="635636086" sldId="2158"/>
            <ac:picMk id="9" creationId="{E8BCA7F7-33C1-0C6C-9E10-51CB567FCEAE}"/>
          </ac:picMkLst>
        </pc:picChg>
        <pc:picChg chg="add mod">
          <ac:chgData name="Shirley Serban" userId="7f207fc8-03d1-48c7-9795-2440acc08cbb" providerId="ADAL" clId="{17FCBABE-BB0F-5AEB-A8EA-4422061C88F3}" dt="2026-05-24T22:42:24.459" v="15536" actId="1076"/>
          <ac:picMkLst>
            <pc:docMk/>
            <pc:sldMk cId="635636086" sldId="2158"/>
            <ac:picMk id="11" creationId="{F71199E6-0851-B1A3-B990-8A1958EC54C4}"/>
          </ac:picMkLst>
        </pc:picChg>
        <pc:picChg chg="add mod modCrop">
          <ac:chgData name="Shirley Serban" userId="7f207fc8-03d1-48c7-9795-2440acc08cbb" providerId="ADAL" clId="{17FCBABE-BB0F-5AEB-A8EA-4422061C88F3}" dt="2026-05-24T22:41:57.657" v="15530" actId="167"/>
          <ac:picMkLst>
            <pc:docMk/>
            <pc:sldMk cId="635636086" sldId="2158"/>
            <ac:picMk id="13" creationId="{B57D440F-35B4-5FAE-46A4-0ED0F2FA462E}"/>
          </ac:picMkLst>
        </pc:picChg>
      </pc:sldChg>
      <pc:sldChg chg="addSp delSp modSp new mod ord modClrScheme delAnim modAnim chgLayout modNotesTx">
        <pc:chgData name="Shirley Serban" userId="7f207fc8-03d1-48c7-9795-2440acc08cbb" providerId="ADAL" clId="{17FCBABE-BB0F-5AEB-A8EA-4422061C88F3}" dt="2026-06-09T20:23:55.549" v="19530" actId="20577"/>
        <pc:sldMkLst>
          <pc:docMk/>
          <pc:sldMk cId="3971200201" sldId="2159"/>
        </pc:sldMkLst>
        <pc:spChg chg="add mod ord">
          <ac:chgData name="Shirley Serban" userId="7f207fc8-03d1-48c7-9795-2440acc08cbb" providerId="ADAL" clId="{17FCBABE-BB0F-5AEB-A8EA-4422061C88F3}" dt="2026-05-24T22:47:08.177" v="15874" actId="20577"/>
          <ac:spMkLst>
            <pc:docMk/>
            <pc:sldMk cId="3971200201" sldId="2159"/>
            <ac:spMk id="9" creationId="{55356CE9-5554-F1D5-688E-86957DB495DE}"/>
          </ac:spMkLst>
        </pc:spChg>
        <pc:graphicFrameChg chg="add mod">
          <ac:chgData name="Shirley Serban" userId="7f207fc8-03d1-48c7-9795-2440acc08cbb" providerId="ADAL" clId="{17FCBABE-BB0F-5AEB-A8EA-4422061C88F3}" dt="2026-05-25T02:18:23.825" v="18068" actId="14100"/>
          <ac:graphicFrameMkLst>
            <pc:docMk/>
            <pc:sldMk cId="3971200201" sldId="2159"/>
            <ac:graphicFrameMk id="37" creationId="{4FFC8DC3-7D83-4C2A-C247-2226CD782239}"/>
          </ac:graphicFrameMkLst>
        </pc:graphicFrameChg>
        <pc:picChg chg="add mod">
          <ac:chgData name="Shirley Serban" userId="7f207fc8-03d1-48c7-9795-2440acc08cbb" providerId="ADAL" clId="{17FCBABE-BB0F-5AEB-A8EA-4422061C88F3}" dt="2026-05-25T02:27:09.969" v="18160"/>
          <ac:picMkLst>
            <pc:docMk/>
            <pc:sldMk cId="3971200201" sldId="2159"/>
            <ac:picMk id="39" creationId="{19509F06-8DCE-FF00-586D-70FA85E5B1F4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6-09T20:24:02.084" v="19531" actId="20577"/>
        <pc:sldMkLst>
          <pc:docMk/>
          <pc:sldMk cId="3811501742" sldId="2160"/>
        </pc:sldMkLst>
        <pc:graphicFrameChg chg="mod">
          <ac:chgData name="Shirley Serban" userId="7f207fc8-03d1-48c7-9795-2440acc08cbb" providerId="ADAL" clId="{17FCBABE-BB0F-5AEB-A8EA-4422061C88F3}" dt="2026-05-25T02:30:04.559" v="18209" actId="207"/>
          <ac:graphicFrameMkLst>
            <pc:docMk/>
            <pc:sldMk cId="3811501742" sldId="2160"/>
            <ac:graphicFrameMk id="37" creationId="{4FFC8DC3-7D83-4C2A-C247-2226CD782239}"/>
          </ac:graphicFrameMkLst>
        </pc:graphicFrameChg>
        <pc:picChg chg="add mod">
          <ac:chgData name="Shirley Serban" userId="7f207fc8-03d1-48c7-9795-2440acc08cbb" providerId="ADAL" clId="{17FCBABE-BB0F-5AEB-A8EA-4422061C88F3}" dt="2026-05-25T02:31:31.429" v="18213" actId="1076"/>
          <ac:picMkLst>
            <pc:docMk/>
            <pc:sldMk cId="3811501742" sldId="2160"/>
            <ac:picMk id="4" creationId="{6029BB38-D638-4040-E7A0-308F5F0AE9CB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6-09T20:24:04.667" v="19532" actId="20577"/>
        <pc:sldMkLst>
          <pc:docMk/>
          <pc:sldMk cId="1904591830" sldId="2161"/>
        </pc:sldMkLst>
        <pc:graphicFrameChg chg="mod">
          <ac:chgData name="Shirley Serban" userId="7f207fc8-03d1-48c7-9795-2440acc08cbb" providerId="ADAL" clId="{17FCBABE-BB0F-5AEB-A8EA-4422061C88F3}" dt="2026-05-25T02:34:06.461" v="18302" actId="207"/>
          <ac:graphicFrameMkLst>
            <pc:docMk/>
            <pc:sldMk cId="1904591830" sldId="2161"/>
            <ac:graphicFrameMk id="37" creationId="{A02079C7-7B5C-5373-344D-60B40D9E9BE0}"/>
          </ac:graphicFrameMkLst>
        </pc:graphicFrameChg>
        <pc:picChg chg="add mod">
          <ac:chgData name="Shirley Serban" userId="7f207fc8-03d1-48c7-9795-2440acc08cbb" providerId="ADAL" clId="{17FCBABE-BB0F-5AEB-A8EA-4422061C88F3}" dt="2026-05-25T02:38:15.911" v="18319" actId="1076"/>
          <ac:picMkLst>
            <pc:docMk/>
            <pc:sldMk cId="1904591830" sldId="2161"/>
            <ac:picMk id="2" creationId="{528A6819-9E20-BB57-F06F-612996AF8B02}"/>
          </ac:picMkLst>
        </pc:picChg>
      </pc:sldChg>
      <pc:sldChg chg="delSp modSp add mod delAnim modAnim modNotesTx">
        <pc:chgData name="Shirley Serban" userId="7f207fc8-03d1-48c7-9795-2440acc08cbb" providerId="ADAL" clId="{17FCBABE-BB0F-5AEB-A8EA-4422061C88F3}" dt="2026-06-09T20:24:07.052" v="19533" actId="20577"/>
        <pc:sldMkLst>
          <pc:docMk/>
          <pc:sldMk cId="2392826794" sldId="2162"/>
        </pc:sldMkLst>
        <pc:graphicFrameChg chg="mod">
          <ac:chgData name="Shirley Serban" userId="7f207fc8-03d1-48c7-9795-2440acc08cbb" providerId="ADAL" clId="{17FCBABE-BB0F-5AEB-A8EA-4422061C88F3}" dt="2026-05-25T02:39:17.398" v="18338" actId="207"/>
          <ac:graphicFrameMkLst>
            <pc:docMk/>
            <pc:sldMk cId="2392826794" sldId="2162"/>
            <ac:graphicFrameMk id="37" creationId="{A02079C7-7B5C-5373-344D-60B40D9E9BE0}"/>
          </ac:graphicFrameMkLst>
        </pc:graphicFrameChg>
        <pc:picChg chg="mod">
          <ac:chgData name="Shirley Serban" userId="7f207fc8-03d1-48c7-9795-2440acc08cbb" providerId="ADAL" clId="{17FCBABE-BB0F-5AEB-A8EA-4422061C88F3}" dt="2026-05-25T02:39:11.161" v="18336" actId="1076"/>
          <ac:picMkLst>
            <pc:docMk/>
            <pc:sldMk cId="2392826794" sldId="2162"/>
            <ac:picMk id="35" creationId="{F0EE2887-550E-66F0-819D-A3B75A862583}"/>
          </ac:picMkLst>
        </pc:picChg>
      </pc:sldChg>
      <pc:sldMasterChg chg="modSp mod modSldLayout">
        <pc:chgData name="Shirley Serban" userId="7f207fc8-03d1-48c7-9795-2440acc08cbb" providerId="ADAL" clId="{17FCBABE-BB0F-5AEB-A8EA-4422061C88F3}" dt="2026-05-21T23:26:43.265" v="11045" actId="478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5-21T20:22:44.953" v="8754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delSp mod">
          <pc:chgData name="Shirley Serban" userId="7f207fc8-03d1-48c7-9795-2440acc08cbb" providerId="ADAL" clId="{17FCBABE-BB0F-5AEB-A8EA-4422061C88F3}" dt="2026-05-21T23:26:43.265" v="11045" actId="478"/>
          <pc:sldLayoutMkLst>
            <pc:docMk/>
            <pc:sldMasterMk cId="2142349000" sldId="2147486213"/>
            <pc:sldLayoutMk cId="911701139" sldId="2147486412"/>
          </pc:sldLayoutMkLst>
        </pc:sldLayoutChg>
      </pc:sldMasterChg>
    </pc:docChg>
  </pc:docChgLst>
  <pc:docChgLst>
    <pc:chgData name="Alyssa Gallagher" userId="428144a5-9d34-4637-960c-8e8dface712e" providerId="ADAL" clId="{3588A56F-B8EE-4C3B-9A98-DC27DA35C76F}"/>
    <pc:docChg chg="undo redo custSel modSld">
      <pc:chgData name="Alyssa Gallagher" userId="428144a5-9d34-4637-960c-8e8dface712e" providerId="ADAL" clId="{3588A56F-B8EE-4C3B-9A98-DC27DA35C76F}" dt="2026-05-25T16:48:15.263" v="34" actId="1037"/>
      <pc:docMkLst>
        <pc:docMk/>
      </pc:docMkLst>
      <pc:sldChg chg="modNotesTx">
        <pc:chgData name="Alyssa Gallagher" userId="428144a5-9d34-4637-960c-8e8dface712e" providerId="ADAL" clId="{3588A56F-B8EE-4C3B-9A98-DC27DA35C76F}" dt="2026-05-25T16:28:58.811" v="13" actId="20577"/>
        <pc:sldMkLst>
          <pc:docMk/>
          <pc:sldMk cId="4246314574" sldId="263"/>
        </pc:sldMkLst>
      </pc:sldChg>
      <pc:sldChg chg="modSp mod">
        <pc:chgData name="Alyssa Gallagher" userId="428144a5-9d34-4637-960c-8e8dface712e" providerId="ADAL" clId="{3588A56F-B8EE-4C3B-9A98-DC27DA35C76F}" dt="2026-05-25T16:28:54.972" v="11" actId="167"/>
        <pc:sldMkLst>
          <pc:docMk/>
          <pc:sldMk cId="217664240" sldId="1973"/>
        </pc:sldMkLst>
        <pc:spChg chg="ord">
          <ac:chgData name="Alyssa Gallagher" userId="428144a5-9d34-4637-960c-8e8dface712e" providerId="ADAL" clId="{3588A56F-B8EE-4C3B-9A98-DC27DA35C76F}" dt="2026-05-25T16:28:54.376" v="10" actId="167"/>
          <ac:spMkLst>
            <pc:docMk/>
            <pc:sldMk cId="217664240" sldId="1973"/>
            <ac:spMk id="27" creationId="{A5D0C1A8-D714-0996-7574-C532DE0EF5F4}"/>
          </ac:spMkLst>
        </pc:spChg>
        <pc:picChg chg="mod">
          <ac:chgData name="Alyssa Gallagher" userId="428144a5-9d34-4637-960c-8e8dface712e" providerId="ADAL" clId="{3588A56F-B8EE-4C3B-9A98-DC27DA35C76F}" dt="2026-05-25T16:28:52.806" v="9" actId="1076"/>
          <ac:picMkLst>
            <pc:docMk/>
            <pc:sldMk cId="217664240" sldId="1973"/>
            <ac:picMk id="21" creationId="{61795F6A-5948-AA4B-EC7A-3B5843592E61}"/>
          </ac:picMkLst>
        </pc:picChg>
        <pc:picChg chg="mod ord">
          <ac:chgData name="Alyssa Gallagher" userId="428144a5-9d34-4637-960c-8e8dface712e" providerId="ADAL" clId="{3588A56F-B8EE-4C3B-9A98-DC27DA35C76F}" dt="2026-05-25T16:28:54.972" v="11" actId="167"/>
          <ac:picMkLst>
            <pc:docMk/>
            <pc:sldMk cId="217664240" sldId="1973"/>
            <ac:picMk id="24" creationId="{81C3387A-5C50-516D-45A4-6B36A460F097}"/>
          </ac:picMkLst>
        </pc:picChg>
      </pc:sldChg>
      <pc:sldChg chg="modSp mod">
        <pc:chgData name="Alyssa Gallagher" userId="428144a5-9d34-4637-960c-8e8dface712e" providerId="ADAL" clId="{3588A56F-B8EE-4C3B-9A98-DC27DA35C76F}" dt="2026-05-25T16:19:55.908" v="2" actId="20577"/>
        <pc:sldMkLst>
          <pc:docMk/>
          <pc:sldMk cId="2189207369" sldId="2110"/>
        </pc:sldMkLst>
        <pc:spChg chg="mod">
          <ac:chgData name="Alyssa Gallagher" userId="428144a5-9d34-4637-960c-8e8dface712e" providerId="ADAL" clId="{3588A56F-B8EE-4C3B-9A98-DC27DA35C76F}" dt="2026-05-25T16:19:55.908" v="2" actId="20577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Alyssa Gallagher" userId="428144a5-9d34-4637-960c-8e8dface712e" providerId="ADAL" clId="{3588A56F-B8EE-4C3B-9A98-DC27DA35C76F}" dt="2026-05-25T16:19:49.828" v="1" actId="1036"/>
          <ac:spMkLst>
            <pc:docMk/>
            <pc:sldMk cId="2189207369" sldId="2110"/>
            <ac:spMk id="9" creationId="{0C151E94-9053-2623-68D5-0AAF28075B78}"/>
          </ac:spMkLst>
        </pc:spChg>
      </pc:sldChg>
      <pc:sldChg chg="modSp mod">
        <pc:chgData name="Alyssa Gallagher" userId="428144a5-9d34-4637-960c-8e8dface712e" providerId="ADAL" clId="{3588A56F-B8EE-4C3B-9A98-DC27DA35C76F}" dt="2026-05-25T16:48:15.263" v="34" actId="1037"/>
        <pc:sldMkLst>
          <pc:docMk/>
          <pc:sldMk cId="2884088555" sldId="2119"/>
        </pc:sldMkLst>
        <pc:spChg chg="mod">
          <ac:chgData name="Alyssa Gallagher" userId="428144a5-9d34-4637-960c-8e8dface712e" providerId="ADAL" clId="{3588A56F-B8EE-4C3B-9A98-DC27DA35C76F}" dt="2026-05-25T16:48:15.263" v="34" actId="1037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5-25T16:48:01.648" v="32" actId="1037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Alyssa Gallagher" userId="428144a5-9d34-4637-960c-8e8dface712e" providerId="ADAL" clId="{3588A56F-B8EE-4C3B-9A98-DC27DA35C76F}" dt="2026-05-25T16:47:55.606" v="30" actId="6549"/>
          <ac:spMkLst>
            <pc:docMk/>
            <pc:sldMk cId="2884088555" sldId="2119"/>
            <ac:spMk id="40" creationId="{D6893B26-3F8B-9EBA-40FD-845C9AD193F4}"/>
          </ac:spMkLst>
        </pc:spChg>
      </pc:sldChg>
      <pc:sldChg chg="modAnim">
        <pc:chgData name="Alyssa Gallagher" userId="428144a5-9d34-4637-960c-8e8dface712e" providerId="ADAL" clId="{3588A56F-B8EE-4C3B-9A98-DC27DA35C76F}" dt="2026-05-25T16:46:14.821" v="15"/>
        <pc:sldMkLst>
          <pc:docMk/>
          <pc:sldMk cId="2392826794" sldId="2162"/>
        </pc:sldMkLst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5-25T23:17:26.124" v="1" actId="1076"/>
      <pc:docMkLst>
        <pc:docMk/>
      </pc:docMkLst>
      <pc:sldChg chg="modSp mod">
        <pc:chgData name="Tara Tyrrell" userId="67dc6626-2ece-4dc7-ac5a-9add06ec429c" providerId="ADAL" clId="{19B3F894-1FCB-46F2-98B7-33FD822CACFC}" dt="2026-05-25T23:17:26.124" v="1" actId="1076"/>
        <pc:sldMkLst>
          <pc:docMk/>
          <pc:sldMk cId="2451460157" sldId="2147"/>
        </pc:sldMkLst>
        <pc:spChg chg="mod">
          <ac:chgData name="Tara Tyrrell" userId="67dc6626-2ece-4dc7-ac5a-9add06ec429c" providerId="ADAL" clId="{19B3F894-1FCB-46F2-98B7-33FD822CACFC}" dt="2026-05-25T23:17:20.907" v="0" actId="1076"/>
          <ac:spMkLst>
            <pc:docMk/>
            <pc:sldMk cId="2451460157" sldId="2147"/>
            <ac:spMk id="4" creationId="{758AA86C-7DA6-36BD-53A0-84D4CD1D17F3}"/>
          </ac:spMkLst>
        </pc:spChg>
        <pc:spChg chg="mod">
          <ac:chgData name="Tara Tyrrell" userId="67dc6626-2ece-4dc7-ac5a-9add06ec429c" providerId="ADAL" clId="{19B3F894-1FCB-46F2-98B7-33FD822CACFC}" dt="2026-05-25T23:17:26.124" v="1" actId="1076"/>
          <ac:spMkLst>
            <pc:docMk/>
            <pc:sldMk cId="2451460157" sldId="2147"/>
            <ac:spMk id="13" creationId="{ADFFE10A-5B8E-4533-B99E-2DB73D4F8DD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1456C-6861-474A-AE51-2E56752269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4BAB7F-3553-9943-BB7F-8CCBFC78008B}">
      <dgm:prSet/>
      <dgm:spPr/>
      <dgm:t>
        <a:bodyPr/>
        <a:lstStyle/>
        <a:p>
          <a:r>
            <a:rPr lang="en-GB" i="0"/>
            <a:t>remember history</a:t>
          </a:r>
          <a:endParaRPr lang="en-NZ"/>
        </a:p>
      </dgm:t>
    </dgm:pt>
    <dgm:pt modelId="{786CFE5A-74FE-D146-B31C-BFA13730D953}" type="parTrans" cxnId="{0F0EA0BB-EDC7-C049-A240-B94CD31CC1E1}">
      <dgm:prSet/>
      <dgm:spPr/>
      <dgm:t>
        <a:bodyPr/>
        <a:lstStyle/>
        <a:p>
          <a:endParaRPr lang="en-GB"/>
        </a:p>
      </dgm:t>
    </dgm:pt>
    <dgm:pt modelId="{B9066C29-237D-9F4B-843A-3C1C261D63F4}" type="sibTrans" cxnId="{0F0EA0BB-EDC7-C049-A240-B94CD31CC1E1}">
      <dgm:prSet/>
      <dgm:spPr/>
      <dgm:t>
        <a:bodyPr/>
        <a:lstStyle/>
        <a:p>
          <a:endParaRPr lang="en-GB"/>
        </a:p>
      </dgm:t>
    </dgm:pt>
    <dgm:pt modelId="{CE7E535C-B69E-844E-A676-4D5606D52FC3}">
      <dgm:prSet/>
      <dgm:spPr/>
      <dgm:t>
        <a:bodyPr/>
        <a:lstStyle/>
        <a:p>
          <a:r>
            <a:rPr lang="en-GB" i="0"/>
            <a:t>support each other</a:t>
          </a:r>
          <a:endParaRPr lang="en-NZ"/>
        </a:p>
      </dgm:t>
    </dgm:pt>
    <dgm:pt modelId="{A5A7429C-EE09-404E-9919-8429B2733474}" type="parTrans" cxnId="{B9F938F4-C632-BD41-A32B-22FB44EA4D08}">
      <dgm:prSet/>
      <dgm:spPr/>
      <dgm:t>
        <a:bodyPr/>
        <a:lstStyle/>
        <a:p>
          <a:endParaRPr lang="en-GB"/>
        </a:p>
      </dgm:t>
    </dgm:pt>
    <dgm:pt modelId="{4376F6D1-3C6F-9240-9EBA-50978844F33A}" type="sibTrans" cxnId="{B9F938F4-C632-BD41-A32B-22FB44EA4D08}">
      <dgm:prSet/>
      <dgm:spPr/>
      <dgm:t>
        <a:bodyPr/>
        <a:lstStyle/>
        <a:p>
          <a:endParaRPr lang="en-GB"/>
        </a:p>
      </dgm:t>
    </dgm:pt>
    <dgm:pt modelId="{4BB12F88-191E-C145-A02D-A23ADA9F81CA}">
      <dgm:prSet/>
      <dgm:spPr/>
      <dgm:t>
        <a:bodyPr/>
        <a:lstStyle/>
        <a:p>
          <a:r>
            <a:rPr lang="en-GB" i="0"/>
            <a:t>pray and connect spiritually</a:t>
          </a:r>
          <a:endParaRPr lang="en-NZ"/>
        </a:p>
      </dgm:t>
    </dgm:pt>
    <dgm:pt modelId="{17CD173E-B4CE-4F4C-92E0-3DCF81FBAD64}" type="parTrans" cxnId="{DC34490B-20CF-1F4A-9E62-5925C5608E20}">
      <dgm:prSet/>
      <dgm:spPr/>
      <dgm:t>
        <a:bodyPr/>
        <a:lstStyle/>
        <a:p>
          <a:endParaRPr lang="en-GB"/>
        </a:p>
      </dgm:t>
    </dgm:pt>
    <dgm:pt modelId="{5D82AE0B-3EDB-2542-B7FE-48880E06B8AB}" type="sibTrans" cxnId="{DC34490B-20CF-1F4A-9E62-5925C5608E20}">
      <dgm:prSet/>
      <dgm:spPr/>
      <dgm:t>
        <a:bodyPr/>
        <a:lstStyle/>
        <a:p>
          <a:endParaRPr lang="en-GB"/>
        </a:p>
      </dgm:t>
    </dgm:pt>
    <dgm:pt modelId="{1BCC8303-BE88-DF4F-B210-CC5354DD0D3C}">
      <dgm:prSet/>
      <dgm:spPr/>
      <dgm:t>
        <a:bodyPr/>
        <a:lstStyle/>
        <a:p>
          <a:r>
            <a:rPr lang="en-GB" i="0"/>
            <a:t>respect important people</a:t>
          </a:r>
          <a:endParaRPr lang="en-NZ"/>
        </a:p>
      </dgm:t>
    </dgm:pt>
    <dgm:pt modelId="{F144FB62-3242-9848-B410-8B601A037710}" type="parTrans" cxnId="{33C9674F-0F76-A844-A7EA-FAC11F97489D}">
      <dgm:prSet/>
      <dgm:spPr/>
      <dgm:t>
        <a:bodyPr/>
        <a:lstStyle/>
        <a:p>
          <a:endParaRPr lang="en-GB"/>
        </a:p>
      </dgm:t>
    </dgm:pt>
    <dgm:pt modelId="{47053307-E5C3-7E43-88BC-840C878C2198}" type="sibTrans" cxnId="{33C9674F-0F76-A844-A7EA-FAC11F97489D}">
      <dgm:prSet/>
      <dgm:spPr/>
      <dgm:t>
        <a:bodyPr/>
        <a:lstStyle/>
        <a:p>
          <a:endParaRPr lang="en-GB"/>
        </a:p>
      </dgm:t>
    </dgm:pt>
    <dgm:pt modelId="{1C16EDFC-DA6C-7E48-9457-0AE86C703826}" type="pres">
      <dgm:prSet presAssocID="{E721456C-6861-474A-AE51-2E567522696E}" presName="linearFlow" presStyleCnt="0">
        <dgm:presLayoutVars>
          <dgm:dir/>
          <dgm:resizeHandles val="exact"/>
        </dgm:presLayoutVars>
      </dgm:prSet>
      <dgm:spPr/>
    </dgm:pt>
    <dgm:pt modelId="{2C707E5E-7DA7-CF41-A91D-A87640920DCB}" type="pres">
      <dgm:prSet presAssocID="{F94BAB7F-3553-9943-BB7F-8CCBFC78008B}" presName="composite" presStyleCnt="0"/>
      <dgm:spPr/>
    </dgm:pt>
    <dgm:pt modelId="{2D577C46-7A45-D145-8CEF-1B8825A6AFCD}" type="pres">
      <dgm:prSet presAssocID="{F94BAB7F-3553-9943-BB7F-8CCBFC78008B}" presName="imgShp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F8483E26-485A-6243-B014-30B265B0840A}" type="pres">
      <dgm:prSet presAssocID="{F94BAB7F-3553-9943-BB7F-8CCBFC78008B}" presName="txShp" presStyleLbl="node1" presStyleIdx="0" presStyleCnt="4">
        <dgm:presLayoutVars>
          <dgm:bulletEnabled val="1"/>
        </dgm:presLayoutVars>
      </dgm:prSet>
      <dgm:spPr/>
    </dgm:pt>
    <dgm:pt modelId="{237E4510-8840-A346-8F0D-6C64E5024946}" type="pres">
      <dgm:prSet presAssocID="{B9066C29-237D-9F4B-843A-3C1C261D63F4}" presName="spacing" presStyleCnt="0"/>
      <dgm:spPr/>
    </dgm:pt>
    <dgm:pt modelId="{4936D703-593A-6D4C-95F1-7DB8F228A175}" type="pres">
      <dgm:prSet presAssocID="{CE7E535C-B69E-844E-A676-4D5606D52FC3}" presName="composite" presStyleCnt="0"/>
      <dgm:spPr/>
    </dgm:pt>
    <dgm:pt modelId="{457DFAEA-C1D1-8143-94E7-3EA23A9132BF}" type="pres">
      <dgm:prSet presAssocID="{CE7E535C-B69E-844E-A676-4D5606D52FC3}" presName="imgShp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A0F23881-E00A-7F4E-931D-FAC3635431CA}" type="pres">
      <dgm:prSet presAssocID="{CE7E535C-B69E-844E-A676-4D5606D52FC3}" presName="txShp" presStyleLbl="node1" presStyleIdx="1" presStyleCnt="4">
        <dgm:presLayoutVars>
          <dgm:bulletEnabled val="1"/>
        </dgm:presLayoutVars>
      </dgm:prSet>
      <dgm:spPr/>
    </dgm:pt>
    <dgm:pt modelId="{DD4EA0D1-C4C1-FB45-891E-3631001875E3}" type="pres">
      <dgm:prSet presAssocID="{4376F6D1-3C6F-9240-9EBA-50978844F33A}" presName="spacing" presStyleCnt="0"/>
      <dgm:spPr/>
    </dgm:pt>
    <dgm:pt modelId="{68ADAAA9-F686-0F45-A835-D42B6E259030}" type="pres">
      <dgm:prSet presAssocID="{4BB12F88-191E-C145-A02D-A23ADA9F81CA}" presName="composite" presStyleCnt="0"/>
      <dgm:spPr/>
    </dgm:pt>
    <dgm:pt modelId="{4EAA5F4B-6078-3049-AE07-1A9C9A20AF47}" type="pres">
      <dgm:prSet presAssocID="{4BB12F88-191E-C145-A02D-A23ADA9F81CA}" presName="imgShp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3F92FB0-D402-EE44-AAB1-BDBCF133BC5F}" type="pres">
      <dgm:prSet presAssocID="{4BB12F88-191E-C145-A02D-A23ADA9F81CA}" presName="txShp" presStyleLbl="node1" presStyleIdx="2" presStyleCnt="4">
        <dgm:presLayoutVars>
          <dgm:bulletEnabled val="1"/>
        </dgm:presLayoutVars>
      </dgm:prSet>
      <dgm:spPr/>
    </dgm:pt>
    <dgm:pt modelId="{840E50BF-FE34-6F4D-84FA-407367C5CF1E}" type="pres">
      <dgm:prSet presAssocID="{5D82AE0B-3EDB-2542-B7FE-48880E06B8AB}" presName="spacing" presStyleCnt="0"/>
      <dgm:spPr/>
    </dgm:pt>
    <dgm:pt modelId="{9F141CC3-1DE7-824A-B760-E14BE1DBB1D0}" type="pres">
      <dgm:prSet presAssocID="{1BCC8303-BE88-DF4F-B210-CC5354DD0D3C}" presName="composite" presStyleCnt="0"/>
      <dgm:spPr/>
    </dgm:pt>
    <dgm:pt modelId="{2D5F079B-43FC-884D-948F-5C0A92A9B295}" type="pres">
      <dgm:prSet presAssocID="{1BCC8303-BE88-DF4F-B210-CC5354DD0D3C}" presName="imgShp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72A2D37-9AE8-FF40-A989-D9C7A7E8D6EE}" type="pres">
      <dgm:prSet presAssocID="{1BCC8303-BE88-DF4F-B210-CC5354DD0D3C}" presName="txShp" presStyleLbl="node1" presStyleIdx="3" presStyleCnt="4">
        <dgm:presLayoutVars>
          <dgm:bulletEnabled val="1"/>
        </dgm:presLayoutVars>
      </dgm:prSet>
      <dgm:spPr/>
    </dgm:pt>
  </dgm:ptLst>
  <dgm:cxnLst>
    <dgm:cxn modelId="{DC34490B-20CF-1F4A-9E62-5925C5608E20}" srcId="{E721456C-6861-474A-AE51-2E567522696E}" destId="{4BB12F88-191E-C145-A02D-A23ADA9F81CA}" srcOrd="2" destOrd="0" parTransId="{17CD173E-B4CE-4F4C-92E0-3DCF81FBAD64}" sibTransId="{5D82AE0B-3EDB-2542-B7FE-48880E06B8AB}"/>
    <dgm:cxn modelId="{DE1E0D19-699D-6348-863F-89BE52268F63}" type="presOf" srcId="{E721456C-6861-474A-AE51-2E567522696E}" destId="{1C16EDFC-DA6C-7E48-9457-0AE86C703826}" srcOrd="0" destOrd="0" presId="urn:microsoft.com/office/officeart/2005/8/layout/vList3"/>
    <dgm:cxn modelId="{447D6637-840B-F344-BF08-10DB887508AA}" type="presOf" srcId="{F94BAB7F-3553-9943-BB7F-8CCBFC78008B}" destId="{F8483E26-485A-6243-B014-30B265B0840A}" srcOrd="0" destOrd="0" presId="urn:microsoft.com/office/officeart/2005/8/layout/vList3"/>
    <dgm:cxn modelId="{9F6AB45D-E729-244B-B564-65BEE26531EA}" type="presOf" srcId="{4BB12F88-191E-C145-A02D-A23ADA9F81CA}" destId="{53F92FB0-D402-EE44-AAB1-BDBCF133BC5F}" srcOrd="0" destOrd="0" presId="urn:microsoft.com/office/officeart/2005/8/layout/vList3"/>
    <dgm:cxn modelId="{34A69C42-CA5F-BB40-B270-4332E04EE98B}" type="presOf" srcId="{1BCC8303-BE88-DF4F-B210-CC5354DD0D3C}" destId="{572A2D37-9AE8-FF40-A989-D9C7A7E8D6EE}" srcOrd="0" destOrd="0" presId="urn:microsoft.com/office/officeart/2005/8/layout/vList3"/>
    <dgm:cxn modelId="{33C9674F-0F76-A844-A7EA-FAC11F97489D}" srcId="{E721456C-6861-474A-AE51-2E567522696E}" destId="{1BCC8303-BE88-DF4F-B210-CC5354DD0D3C}" srcOrd="3" destOrd="0" parTransId="{F144FB62-3242-9848-B410-8B601A037710}" sibTransId="{47053307-E5C3-7E43-88BC-840C878C2198}"/>
    <dgm:cxn modelId="{0F0EA0BB-EDC7-C049-A240-B94CD31CC1E1}" srcId="{E721456C-6861-474A-AE51-2E567522696E}" destId="{F94BAB7F-3553-9943-BB7F-8CCBFC78008B}" srcOrd="0" destOrd="0" parTransId="{786CFE5A-74FE-D146-B31C-BFA13730D953}" sibTransId="{B9066C29-237D-9F4B-843A-3C1C261D63F4}"/>
    <dgm:cxn modelId="{50FF77CA-4F24-F54A-92A1-C4EBC84ED89B}" type="presOf" srcId="{CE7E535C-B69E-844E-A676-4D5606D52FC3}" destId="{A0F23881-E00A-7F4E-931D-FAC3635431CA}" srcOrd="0" destOrd="0" presId="urn:microsoft.com/office/officeart/2005/8/layout/vList3"/>
    <dgm:cxn modelId="{B9F938F4-C632-BD41-A32B-22FB44EA4D08}" srcId="{E721456C-6861-474A-AE51-2E567522696E}" destId="{CE7E535C-B69E-844E-A676-4D5606D52FC3}" srcOrd="1" destOrd="0" parTransId="{A5A7429C-EE09-404E-9919-8429B2733474}" sibTransId="{4376F6D1-3C6F-9240-9EBA-50978844F33A}"/>
    <dgm:cxn modelId="{CDC4544C-B3F3-AF4D-93F2-1E16568A80E9}" type="presParOf" srcId="{1C16EDFC-DA6C-7E48-9457-0AE86C703826}" destId="{2C707E5E-7DA7-CF41-A91D-A87640920DCB}" srcOrd="0" destOrd="0" presId="urn:microsoft.com/office/officeart/2005/8/layout/vList3"/>
    <dgm:cxn modelId="{84FFFEEE-E8D1-054A-944E-405228C6CEEA}" type="presParOf" srcId="{2C707E5E-7DA7-CF41-A91D-A87640920DCB}" destId="{2D577C46-7A45-D145-8CEF-1B8825A6AFCD}" srcOrd="0" destOrd="0" presId="urn:microsoft.com/office/officeart/2005/8/layout/vList3"/>
    <dgm:cxn modelId="{2FBF0619-8A1F-2147-8141-09323BE6E178}" type="presParOf" srcId="{2C707E5E-7DA7-CF41-A91D-A87640920DCB}" destId="{F8483E26-485A-6243-B014-30B265B0840A}" srcOrd="1" destOrd="0" presId="urn:microsoft.com/office/officeart/2005/8/layout/vList3"/>
    <dgm:cxn modelId="{CAFB5629-C460-E44C-92D4-F7E7446E6185}" type="presParOf" srcId="{1C16EDFC-DA6C-7E48-9457-0AE86C703826}" destId="{237E4510-8840-A346-8F0D-6C64E5024946}" srcOrd="1" destOrd="0" presId="urn:microsoft.com/office/officeart/2005/8/layout/vList3"/>
    <dgm:cxn modelId="{B0C7FE0A-CB8A-CD47-9067-D16399335021}" type="presParOf" srcId="{1C16EDFC-DA6C-7E48-9457-0AE86C703826}" destId="{4936D703-593A-6D4C-95F1-7DB8F228A175}" srcOrd="2" destOrd="0" presId="urn:microsoft.com/office/officeart/2005/8/layout/vList3"/>
    <dgm:cxn modelId="{AB511543-84B6-3D4F-8EDD-A25B33247470}" type="presParOf" srcId="{4936D703-593A-6D4C-95F1-7DB8F228A175}" destId="{457DFAEA-C1D1-8143-94E7-3EA23A9132BF}" srcOrd="0" destOrd="0" presId="urn:microsoft.com/office/officeart/2005/8/layout/vList3"/>
    <dgm:cxn modelId="{F93422C8-EB62-274F-9FFC-140E7FA382D3}" type="presParOf" srcId="{4936D703-593A-6D4C-95F1-7DB8F228A175}" destId="{A0F23881-E00A-7F4E-931D-FAC3635431CA}" srcOrd="1" destOrd="0" presId="urn:microsoft.com/office/officeart/2005/8/layout/vList3"/>
    <dgm:cxn modelId="{1C5F851F-69CD-1B4C-83B9-17ED47F3D2F9}" type="presParOf" srcId="{1C16EDFC-DA6C-7E48-9457-0AE86C703826}" destId="{DD4EA0D1-C4C1-FB45-891E-3631001875E3}" srcOrd="3" destOrd="0" presId="urn:microsoft.com/office/officeart/2005/8/layout/vList3"/>
    <dgm:cxn modelId="{AB826201-95BD-FA46-A057-078AA5AB47CF}" type="presParOf" srcId="{1C16EDFC-DA6C-7E48-9457-0AE86C703826}" destId="{68ADAAA9-F686-0F45-A835-D42B6E259030}" srcOrd="4" destOrd="0" presId="urn:microsoft.com/office/officeart/2005/8/layout/vList3"/>
    <dgm:cxn modelId="{A65CC6FF-CA39-E24B-AB26-9918E2EAA005}" type="presParOf" srcId="{68ADAAA9-F686-0F45-A835-D42B6E259030}" destId="{4EAA5F4B-6078-3049-AE07-1A9C9A20AF47}" srcOrd="0" destOrd="0" presId="urn:microsoft.com/office/officeart/2005/8/layout/vList3"/>
    <dgm:cxn modelId="{D217E29E-B77F-CE48-ADE2-7E910FFF7F67}" type="presParOf" srcId="{68ADAAA9-F686-0F45-A835-D42B6E259030}" destId="{53F92FB0-D402-EE44-AAB1-BDBCF133BC5F}" srcOrd="1" destOrd="0" presId="urn:microsoft.com/office/officeart/2005/8/layout/vList3"/>
    <dgm:cxn modelId="{B9946274-9E41-6841-99BE-64B3A0813026}" type="presParOf" srcId="{1C16EDFC-DA6C-7E48-9457-0AE86C703826}" destId="{840E50BF-FE34-6F4D-84FA-407367C5CF1E}" srcOrd="5" destOrd="0" presId="urn:microsoft.com/office/officeart/2005/8/layout/vList3"/>
    <dgm:cxn modelId="{ECAE6C4F-3A4A-E544-BA5B-52E522E631D8}" type="presParOf" srcId="{1C16EDFC-DA6C-7E48-9457-0AE86C703826}" destId="{9F141CC3-1DE7-824A-B760-E14BE1DBB1D0}" srcOrd="6" destOrd="0" presId="urn:microsoft.com/office/officeart/2005/8/layout/vList3"/>
    <dgm:cxn modelId="{10F1F648-8C53-C243-AD6D-AA9B5F3C9B47}" type="presParOf" srcId="{9F141CC3-1DE7-824A-B760-E14BE1DBB1D0}" destId="{2D5F079B-43FC-884D-948F-5C0A92A9B295}" srcOrd="0" destOrd="0" presId="urn:microsoft.com/office/officeart/2005/8/layout/vList3"/>
    <dgm:cxn modelId="{3E02311C-7E6A-2E4B-A3BD-C16AB82B8CDD}" type="presParOf" srcId="{9F141CC3-1DE7-824A-B760-E14BE1DBB1D0}" destId="{572A2D37-9AE8-FF40-A989-D9C7A7E8D6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21456C-6861-474A-AE51-2E56752269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4BAB7F-3553-9943-BB7F-8CCBFC78008B}">
      <dgm:prSet/>
      <dgm:spPr>
        <a:solidFill>
          <a:srgbClr val="4E8F00"/>
        </a:solidFill>
      </dgm:spPr>
      <dgm:t>
        <a:bodyPr/>
        <a:lstStyle/>
        <a:p>
          <a:r>
            <a:rPr lang="en-GB" i="0"/>
            <a:t>remember history</a:t>
          </a:r>
          <a:endParaRPr lang="en-NZ"/>
        </a:p>
      </dgm:t>
    </dgm:pt>
    <dgm:pt modelId="{786CFE5A-74FE-D146-B31C-BFA13730D953}" type="parTrans" cxnId="{0F0EA0BB-EDC7-C049-A240-B94CD31CC1E1}">
      <dgm:prSet/>
      <dgm:spPr/>
      <dgm:t>
        <a:bodyPr/>
        <a:lstStyle/>
        <a:p>
          <a:endParaRPr lang="en-GB"/>
        </a:p>
      </dgm:t>
    </dgm:pt>
    <dgm:pt modelId="{B9066C29-237D-9F4B-843A-3C1C261D63F4}" type="sibTrans" cxnId="{0F0EA0BB-EDC7-C049-A240-B94CD31CC1E1}">
      <dgm:prSet/>
      <dgm:spPr/>
      <dgm:t>
        <a:bodyPr/>
        <a:lstStyle/>
        <a:p>
          <a:endParaRPr lang="en-GB"/>
        </a:p>
      </dgm:t>
    </dgm:pt>
    <dgm:pt modelId="{CE7E535C-B69E-844E-A676-4D5606D52FC3}">
      <dgm:prSet/>
      <dgm:spPr/>
      <dgm:t>
        <a:bodyPr/>
        <a:lstStyle/>
        <a:p>
          <a:r>
            <a:rPr lang="en-GB" i="0"/>
            <a:t>support each other</a:t>
          </a:r>
          <a:endParaRPr lang="en-NZ"/>
        </a:p>
      </dgm:t>
    </dgm:pt>
    <dgm:pt modelId="{A5A7429C-EE09-404E-9919-8429B2733474}" type="parTrans" cxnId="{B9F938F4-C632-BD41-A32B-22FB44EA4D08}">
      <dgm:prSet/>
      <dgm:spPr/>
      <dgm:t>
        <a:bodyPr/>
        <a:lstStyle/>
        <a:p>
          <a:endParaRPr lang="en-GB"/>
        </a:p>
      </dgm:t>
    </dgm:pt>
    <dgm:pt modelId="{4376F6D1-3C6F-9240-9EBA-50978844F33A}" type="sibTrans" cxnId="{B9F938F4-C632-BD41-A32B-22FB44EA4D08}">
      <dgm:prSet/>
      <dgm:spPr/>
      <dgm:t>
        <a:bodyPr/>
        <a:lstStyle/>
        <a:p>
          <a:endParaRPr lang="en-GB"/>
        </a:p>
      </dgm:t>
    </dgm:pt>
    <dgm:pt modelId="{4BB12F88-191E-C145-A02D-A23ADA9F81CA}">
      <dgm:prSet/>
      <dgm:spPr/>
      <dgm:t>
        <a:bodyPr/>
        <a:lstStyle/>
        <a:p>
          <a:r>
            <a:rPr lang="en-GB" i="0"/>
            <a:t>pray and connect spiritually</a:t>
          </a:r>
          <a:endParaRPr lang="en-NZ"/>
        </a:p>
      </dgm:t>
    </dgm:pt>
    <dgm:pt modelId="{17CD173E-B4CE-4F4C-92E0-3DCF81FBAD64}" type="parTrans" cxnId="{DC34490B-20CF-1F4A-9E62-5925C5608E20}">
      <dgm:prSet/>
      <dgm:spPr/>
      <dgm:t>
        <a:bodyPr/>
        <a:lstStyle/>
        <a:p>
          <a:endParaRPr lang="en-GB"/>
        </a:p>
      </dgm:t>
    </dgm:pt>
    <dgm:pt modelId="{5D82AE0B-3EDB-2542-B7FE-48880E06B8AB}" type="sibTrans" cxnId="{DC34490B-20CF-1F4A-9E62-5925C5608E20}">
      <dgm:prSet/>
      <dgm:spPr/>
      <dgm:t>
        <a:bodyPr/>
        <a:lstStyle/>
        <a:p>
          <a:endParaRPr lang="en-GB"/>
        </a:p>
      </dgm:t>
    </dgm:pt>
    <dgm:pt modelId="{1BCC8303-BE88-DF4F-B210-CC5354DD0D3C}">
      <dgm:prSet/>
      <dgm:spPr/>
      <dgm:t>
        <a:bodyPr/>
        <a:lstStyle/>
        <a:p>
          <a:r>
            <a:rPr lang="en-GB" i="0"/>
            <a:t>respect important people</a:t>
          </a:r>
          <a:endParaRPr lang="en-NZ"/>
        </a:p>
      </dgm:t>
    </dgm:pt>
    <dgm:pt modelId="{F144FB62-3242-9848-B410-8B601A037710}" type="parTrans" cxnId="{33C9674F-0F76-A844-A7EA-FAC11F97489D}">
      <dgm:prSet/>
      <dgm:spPr/>
      <dgm:t>
        <a:bodyPr/>
        <a:lstStyle/>
        <a:p>
          <a:endParaRPr lang="en-GB"/>
        </a:p>
      </dgm:t>
    </dgm:pt>
    <dgm:pt modelId="{47053307-E5C3-7E43-88BC-840C878C2198}" type="sibTrans" cxnId="{33C9674F-0F76-A844-A7EA-FAC11F97489D}">
      <dgm:prSet/>
      <dgm:spPr/>
      <dgm:t>
        <a:bodyPr/>
        <a:lstStyle/>
        <a:p>
          <a:endParaRPr lang="en-GB"/>
        </a:p>
      </dgm:t>
    </dgm:pt>
    <dgm:pt modelId="{1C16EDFC-DA6C-7E48-9457-0AE86C703826}" type="pres">
      <dgm:prSet presAssocID="{E721456C-6861-474A-AE51-2E567522696E}" presName="linearFlow" presStyleCnt="0">
        <dgm:presLayoutVars>
          <dgm:dir/>
          <dgm:resizeHandles val="exact"/>
        </dgm:presLayoutVars>
      </dgm:prSet>
      <dgm:spPr/>
    </dgm:pt>
    <dgm:pt modelId="{2C707E5E-7DA7-CF41-A91D-A87640920DCB}" type="pres">
      <dgm:prSet presAssocID="{F94BAB7F-3553-9943-BB7F-8CCBFC78008B}" presName="composite" presStyleCnt="0"/>
      <dgm:spPr/>
    </dgm:pt>
    <dgm:pt modelId="{2D577C46-7A45-D145-8CEF-1B8825A6AFCD}" type="pres">
      <dgm:prSet presAssocID="{F94BAB7F-3553-9943-BB7F-8CCBFC78008B}" presName="imgShp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F8483E26-485A-6243-B014-30B265B0840A}" type="pres">
      <dgm:prSet presAssocID="{F94BAB7F-3553-9943-BB7F-8CCBFC78008B}" presName="txShp" presStyleLbl="node1" presStyleIdx="0" presStyleCnt="4">
        <dgm:presLayoutVars>
          <dgm:bulletEnabled val="1"/>
        </dgm:presLayoutVars>
      </dgm:prSet>
      <dgm:spPr/>
    </dgm:pt>
    <dgm:pt modelId="{237E4510-8840-A346-8F0D-6C64E5024946}" type="pres">
      <dgm:prSet presAssocID="{B9066C29-237D-9F4B-843A-3C1C261D63F4}" presName="spacing" presStyleCnt="0"/>
      <dgm:spPr/>
    </dgm:pt>
    <dgm:pt modelId="{4936D703-593A-6D4C-95F1-7DB8F228A175}" type="pres">
      <dgm:prSet presAssocID="{CE7E535C-B69E-844E-A676-4D5606D52FC3}" presName="composite" presStyleCnt="0"/>
      <dgm:spPr/>
    </dgm:pt>
    <dgm:pt modelId="{457DFAEA-C1D1-8143-94E7-3EA23A9132BF}" type="pres">
      <dgm:prSet presAssocID="{CE7E535C-B69E-844E-A676-4D5606D52FC3}" presName="imgShp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A0F23881-E00A-7F4E-931D-FAC3635431CA}" type="pres">
      <dgm:prSet presAssocID="{CE7E535C-B69E-844E-A676-4D5606D52FC3}" presName="txShp" presStyleLbl="node1" presStyleIdx="1" presStyleCnt="4">
        <dgm:presLayoutVars>
          <dgm:bulletEnabled val="1"/>
        </dgm:presLayoutVars>
      </dgm:prSet>
      <dgm:spPr/>
    </dgm:pt>
    <dgm:pt modelId="{DD4EA0D1-C4C1-FB45-891E-3631001875E3}" type="pres">
      <dgm:prSet presAssocID="{4376F6D1-3C6F-9240-9EBA-50978844F33A}" presName="spacing" presStyleCnt="0"/>
      <dgm:spPr/>
    </dgm:pt>
    <dgm:pt modelId="{68ADAAA9-F686-0F45-A835-D42B6E259030}" type="pres">
      <dgm:prSet presAssocID="{4BB12F88-191E-C145-A02D-A23ADA9F81CA}" presName="composite" presStyleCnt="0"/>
      <dgm:spPr/>
    </dgm:pt>
    <dgm:pt modelId="{4EAA5F4B-6078-3049-AE07-1A9C9A20AF47}" type="pres">
      <dgm:prSet presAssocID="{4BB12F88-191E-C145-A02D-A23ADA9F81CA}" presName="imgShp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3F92FB0-D402-EE44-AAB1-BDBCF133BC5F}" type="pres">
      <dgm:prSet presAssocID="{4BB12F88-191E-C145-A02D-A23ADA9F81CA}" presName="txShp" presStyleLbl="node1" presStyleIdx="2" presStyleCnt="4">
        <dgm:presLayoutVars>
          <dgm:bulletEnabled val="1"/>
        </dgm:presLayoutVars>
      </dgm:prSet>
      <dgm:spPr/>
    </dgm:pt>
    <dgm:pt modelId="{840E50BF-FE34-6F4D-84FA-407367C5CF1E}" type="pres">
      <dgm:prSet presAssocID="{5D82AE0B-3EDB-2542-B7FE-48880E06B8AB}" presName="spacing" presStyleCnt="0"/>
      <dgm:spPr/>
    </dgm:pt>
    <dgm:pt modelId="{9F141CC3-1DE7-824A-B760-E14BE1DBB1D0}" type="pres">
      <dgm:prSet presAssocID="{1BCC8303-BE88-DF4F-B210-CC5354DD0D3C}" presName="composite" presStyleCnt="0"/>
      <dgm:spPr/>
    </dgm:pt>
    <dgm:pt modelId="{2D5F079B-43FC-884D-948F-5C0A92A9B295}" type="pres">
      <dgm:prSet presAssocID="{1BCC8303-BE88-DF4F-B210-CC5354DD0D3C}" presName="imgShp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72A2D37-9AE8-FF40-A989-D9C7A7E8D6EE}" type="pres">
      <dgm:prSet presAssocID="{1BCC8303-BE88-DF4F-B210-CC5354DD0D3C}" presName="txShp" presStyleLbl="node1" presStyleIdx="3" presStyleCnt="4">
        <dgm:presLayoutVars>
          <dgm:bulletEnabled val="1"/>
        </dgm:presLayoutVars>
      </dgm:prSet>
      <dgm:spPr/>
    </dgm:pt>
  </dgm:ptLst>
  <dgm:cxnLst>
    <dgm:cxn modelId="{DC34490B-20CF-1F4A-9E62-5925C5608E20}" srcId="{E721456C-6861-474A-AE51-2E567522696E}" destId="{4BB12F88-191E-C145-A02D-A23ADA9F81CA}" srcOrd="2" destOrd="0" parTransId="{17CD173E-B4CE-4F4C-92E0-3DCF81FBAD64}" sibTransId="{5D82AE0B-3EDB-2542-B7FE-48880E06B8AB}"/>
    <dgm:cxn modelId="{DE1E0D19-699D-6348-863F-89BE52268F63}" type="presOf" srcId="{E721456C-6861-474A-AE51-2E567522696E}" destId="{1C16EDFC-DA6C-7E48-9457-0AE86C703826}" srcOrd="0" destOrd="0" presId="urn:microsoft.com/office/officeart/2005/8/layout/vList3"/>
    <dgm:cxn modelId="{447D6637-840B-F344-BF08-10DB887508AA}" type="presOf" srcId="{F94BAB7F-3553-9943-BB7F-8CCBFC78008B}" destId="{F8483E26-485A-6243-B014-30B265B0840A}" srcOrd="0" destOrd="0" presId="urn:microsoft.com/office/officeart/2005/8/layout/vList3"/>
    <dgm:cxn modelId="{9F6AB45D-E729-244B-B564-65BEE26531EA}" type="presOf" srcId="{4BB12F88-191E-C145-A02D-A23ADA9F81CA}" destId="{53F92FB0-D402-EE44-AAB1-BDBCF133BC5F}" srcOrd="0" destOrd="0" presId="urn:microsoft.com/office/officeart/2005/8/layout/vList3"/>
    <dgm:cxn modelId="{34A69C42-CA5F-BB40-B270-4332E04EE98B}" type="presOf" srcId="{1BCC8303-BE88-DF4F-B210-CC5354DD0D3C}" destId="{572A2D37-9AE8-FF40-A989-D9C7A7E8D6EE}" srcOrd="0" destOrd="0" presId="urn:microsoft.com/office/officeart/2005/8/layout/vList3"/>
    <dgm:cxn modelId="{33C9674F-0F76-A844-A7EA-FAC11F97489D}" srcId="{E721456C-6861-474A-AE51-2E567522696E}" destId="{1BCC8303-BE88-DF4F-B210-CC5354DD0D3C}" srcOrd="3" destOrd="0" parTransId="{F144FB62-3242-9848-B410-8B601A037710}" sibTransId="{47053307-E5C3-7E43-88BC-840C878C2198}"/>
    <dgm:cxn modelId="{0F0EA0BB-EDC7-C049-A240-B94CD31CC1E1}" srcId="{E721456C-6861-474A-AE51-2E567522696E}" destId="{F94BAB7F-3553-9943-BB7F-8CCBFC78008B}" srcOrd="0" destOrd="0" parTransId="{786CFE5A-74FE-D146-B31C-BFA13730D953}" sibTransId="{B9066C29-237D-9F4B-843A-3C1C261D63F4}"/>
    <dgm:cxn modelId="{50FF77CA-4F24-F54A-92A1-C4EBC84ED89B}" type="presOf" srcId="{CE7E535C-B69E-844E-A676-4D5606D52FC3}" destId="{A0F23881-E00A-7F4E-931D-FAC3635431CA}" srcOrd="0" destOrd="0" presId="urn:microsoft.com/office/officeart/2005/8/layout/vList3"/>
    <dgm:cxn modelId="{B9F938F4-C632-BD41-A32B-22FB44EA4D08}" srcId="{E721456C-6861-474A-AE51-2E567522696E}" destId="{CE7E535C-B69E-844E-A676-4D5606D52FC3}" srcOrd="1" destOrd="0" parTransId="{A5A7429C-EE09-404E-9919-8429B2733474}" sibTransId="{4376F6D1-3C6F-9240-9EBA-50978844F33A}"/>
    <dgm:cxn modelId="{CDC4544C-B3F3-AF4D-93F2-1E16568A80E9}" type="presParOf" srcId="{1C16EDFC-DA6C-7E48-9457-0AE86C703826}" destId="{2C707E5E-7DA7-CF41-A91D-A87640920DCB}" srcOrd="0" destOrd="0" presId="urn:microsoft.com/office/officeart/2005/8/layout/vList3"/>
    <dgm:cxn modelId="{84FFFEEE-E8D1-054A-944E-405228C6CEEA}" type="presParOf" srcId="{2C707E5E-7DA7-CF41-A91D-A87640920DCB}" destId="{2D577C46-7A45-D145-8CEF-1B8825A6AFCD}" srcOrd="0" destOrd="0" presId="urn:microsoft.com/office/officeart/2005/8/layout/vList3"/>
    <dgm:cxn modelId="{2FBF0619-8A1F-2147-8141-09323BE6E178}" type="presParOf" srcId="{2C707E5E-7DA7-CF41-A91D-A87640920DCB}" destId="{F8483E26-485A-6243-B014-30B265B0840A}" srcOrd="1" destOrd="0" presId="urn:microsoft.com/office/officeart/2005/8/layout/vList3"/>
    <dgm:cxn modelId="{CAFB5629-C460-E44C-92D4-F7E7446E6185}" type="presParOf" srcId="{1C16EDFC-DA6C-7E48-9457-0AE86C703826}" destId="{237E4510-8840-A346-8F0D-6C64E5024946}" srcOrd="1" destOrd="0" presId="urn:microsoft.com/office/officeart/2005/8/layout/vList3"/>
    <dgm:cxn modelId="{B0C7FE0A-CB8A-CD47-9067-D16399335021}" type="presParOf" srcId="{1C16EDFC-DA6C-7E48-9457-0AE86C703826}" destId="{4936D703-593A-6D4C-95F1-7DB8F228A175}" srcOrd="2" destOrd="0" presId="urn:microsoft.com/office/officeart/2005/8/layout/vList3"/>
    <dgm:cxn modelId="{AB511543-84B6-3D4F-8EDD-A25B33247470}" type="presParOf" srcId="{4936D703-593A-6D4C-95F1-7DB8F228A175}" destId="{457DFAEA-C1D1-8143-94E7-3EA23A9132BF}" srcOrd="0" destOrd="0" presId="urn:microsoft.com/office/officeart/2005/8/layout/vList3"/>
    <dgm:cxn modelId="{F93422C8-EB62-274F-9FFC-140E7FA382D3}" type="presParOf" srcId="{4936D703-593A-6D4C-95F1-7DB8F228A175}" destId="{A0F23881-E00A-7F4E-931D-FAC3635431CA}" srcOrd="1" destOrd="0" presId="urn:microsoft.com/office/officeart/2005/8/layout/vList3"/>
    <dgm:cxn modelId="{1C5F851F-69CD-1B4C-83B9-17ED47F3D2F9}" type="presParOf" srcId="{1C16EDFC-DA6C-7E48-9457-0AE86C703826}" destId="{DD4EA0D1-C4C1-FB45-891E-3631001875E3}" srcOrd="3" destOrd="0" presId="urn:microsoft.com/office/officeart/2005/8/layout/vList3"/>
    <dgm:cxn modelId="{AB826201-95BD-FA46-A057-078AA5AB47CF}" type="presParOf" srcId="{1C16EDFC-DA6C-7E48-9457-0AE86C703826}" destId="{68ADAAA9-F686-0F45-A835-D42B6E259030}" srcOrd="4" destOrd="0" presId="urn:microsoft.com/office/officeart/2005/8/layout/vList3"/>
    <dgm:cxn modelId="{A65CC6FF-CA39-E24B-AB26-9918E2EAA005}" type="presParOf" srcId="{68ADAAA9-F686-0F45-A835-D42B6E259030}" destId="{4EAA5F4B-6078-3049-AE07-1A9C9A20AF47}" srcOrd="0" destOrd="0" presId="urn:microsoft.com/office/officeart/2005/8/layout/vList3"/>
    <dgm:cxn modelId="{D217E29E-B77F-CE48-ADE2-7E910FFF7F67}" type="presParOf" srcId="{68ADAAA9-F686-0F45-A835-D42B6E259030}" destId="{53F92FB0-D402-EE44-AAB1-BDBCF133BC5F}" srcOrd="1" destOrd="0" presId="urn:microsoft.com/office/officeart/2005/8/layout/vList3"/>
    <dgm:cxn modelId="{B9946274-9E41-6841-99BE-64B3A0813026}" type="presParOf" srcId="{1C16EDFC-DA6C-7E48-9457-0AE86C703826}" destId="{840E50BF-FE34-6F4D-84FA-407367C5CF1E}" srcOrd="5" destOrd="0" presId="urn:microsoft.com/office/officeart/2005/8/layout/vList3"/>
    <dgm:cxn modelId="{ECAE6C4F-3A4A-E544-BA5B-52E522E631D8}" type="presParOf" srcId="{1C16EDFC-DA6C-7E48-9457-0AE86C703826}" destId="{9F141CC3-1DE7-824A-B760-E14BE1DBB1D0}" srcOrd="6" destOrd="0" presId="urn:microsoft.com/office/officeart/2005/8/layout/vList3"/>
    <dgm:cxn modelId="{10F1F648-8C53-C243-AD6D-AA9B5F3C9B47}" type="presParOf" srcId="{9F141CC3-1DE7-824A-B760-E14BE1DBB1D0}" destId="{2D5F079B-43FC-884D-948F-5C0A92A9B295}" srcOrd="0" destOrd="0" presId="urn:microsoft.com/office/officeart/2005/8/layout/vList3"/>
    <dgm:cxn modelId="{3E02311C-7E6A-2E4B-A3BD-C16AB82B8CDD}" type="presParOf" srcId="{9F141CC3-1DE7-824A-B760-E14BE1DBB1D0}" destId="{572A2D37-9AE8-FF40-A989-D9C7A7E8D6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21456C-6861-474A-AE51-2E56752269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4BAB7F-3553-9943-BB7F-8CCBFC78008B}">
      <dgm:prSet/>
      <dgm:spPr>
        <a:solidFill>
          <a:srgbClr val="4E8F00"/>
        </a:solidFill>
      </dgm:spPr>
      <dgm:t>
        <a:bodyPr/>
        <a:lstStyle/>
        <a:p>
          <a:r>
            <a:rPr lang="en-GB" i="0"/>
            <a:t>remember history</a:t>
          </a:r>
          <a:endParaRPr lang="en-NZ"/>
        </a:p>
      </dgm:t>
    </dgm:pt>
    <dgm:pt modelId="{786CFE5A-74FE-D146-B31C-BFA13730D953}" type="parTrans" cxnId="{0F0EA0BB-EDC7-C049-A240-B94CD31CC1E1}">
      <dgm:prSet/>
      <dgm:spPr/>
      <dgm:t>
        <a:bodyPr/>
        <a:lstStyle/>
        <a:p>
          <a:endParaRPr lang="en-GB"/>
        </a:p>
      </dgm:t>
    </dgm:pt>
    <dgm:pt modelId="{B9066C29-237D-9F4B-843A-3C1C261D63F4}" type="sibTrans" cxnId="{0F0EA0BB-EDC7-C049-A240-B94CD31CC1E1}">
      <dgm:prSet/>
      <dgm:spPr/>
      <dgm:t>
        <a:bodyPr/>
        <a:lstStyle/>
        <a:p>
          <a:endParaRPr lang="en-GB"/>
        </a:p>
      </dgm:t>
    </dgm:pt>
    <dgm:pt modelId="{CE7E535C-B69E-844E-A676-4D5606D52FC3}">
      <dgm:prSet/>
      <dgm:spPr/>
      <dgm:t>
        <a:bodyPr/>
        <a:lstStyle/>
        <a:p>
          <a:r>
            <a:rPr lang="en-GB" i="0"/>
            <a:t>support each other</a:t>
          </a:r>
          <a:endParaRPr lang="en-NZ"/>
        </a:p>
      </dgm:t>
    </dgm:pt>
    <dgm:pt modelId="{A5A7429C-EE09-404E-9919-8429B2733474}" type="parTrans" cxnId="{B9F938F4-C632-BD41-A32B-22FB44EA4D08}">
      <dgm:prSet/>
      <dgm:spPr/>
      <dgm:t>
        <a:bodyPr/>
        <a:lstStyle/>
        <a:p>
          <a:endParaRPr lang="en-GB"/>
        </a:p>
      </dgm:t>
    </dgm:pt>
    <dgm:pt modelId="{4376F6D1-3C6F-9240-9EBA-50978844F33A}" type="sibTrans" cxnId="{B9F938F4-C632-BD41-A32B-22FB44EA4D08}">
      <dgm:prSet/>
      <dgm:spPr/>
      <dgm:t>
        <a:bodyPr/>
        <a:lstStyle/>
        <a:p>
          <a:endParaRPr lang="en-GB"/>
        </a:p>
      </dgm:t>
    </dgm:pt>
    <dgm:pt modelId="{4BB12F88-191E-C145-A02D-A23ADA9F81CA}">
      <dgm:prSet/>
      <dgm:spPr>
        <a:solidFill>
          <a:srgbClr val="4E8F00"/>
        </a:solidFill>
      </dgm:spPr>
      <dgm:t>
        <a:bodyPr/>
        <a:lstStyle/>
        <a:p>
          <a:r>
            <a:rPr lang="en-GB" i="0"/>
            <a:t>pray and connect spiritually</a:t>
          </a:r>
          <a:endParaRPr lang="en-NZ"/>
        </a:p>
      </dgm:t>
    </dgm:pt>
    <dgm:pt modelId="{17CD173E-B4CE-4F4C-92E0-3DCF81FBAD64}" type="parTrans" cxnId="{DC34490B-20CF-1F4A-9E62-5925C5608E20}">
      <dgm:prSet/>
      <dgm:spPr/>
      <dgm:t>
        <a:bodyPr/>
        <a:lstStyle/>
        <a:p>
          <a:endParaRPr lang="en-GB"/>
        </a:p>
      </dgm:t>
    </dgm:pt>
    <dgm:pt modelId="{5D82AE0B-3EDB-2542-B7FE-48880E06B8AB}" type="sibTrans" cxnId="{DC34490B-20CF-1F4A-9E62-5925C5608E20}">
      <dgm:prSet/>
      <dgm:spPr/>
      <dgm:t>
        <a:bodyPr/>
        <a:lstStyle/>
        <a:p>
          <a:endParaRPr lang="en-GB"/>
        </a:p>
      </dgm:t>
    </dgm:pt>
    <dgm:pt modelId="{1BCC8303-BE88-DF4F-B210-CC5354DD0D3C}">
      <dgm:prSet/>
      <dgm:spPr/>
      <dgm:t>
        <a:bodyPr/>
        <a:lstStyle/>
        <a:p>
          <a:r>
            <a:rPr lang="en-GB" i="0"/>
            <a:t>respect important people</a:t>
          </a:r>
          <a:endParaRPr lang="en-NZ"/>
        </a:p>
      </dgm:t>
    </dgm:pt>
    <dgm:pt modelId="{F144FB62-3242-9848-B410-8B601A037710}" type="parTrans" cxnId="{33C9674F-0F76-A844-A7EA-FAC11F97489D}">
      <dgm:prSet/>
      <dgm:spPr/>
      <dgm:t>
        <a:bodyPr/>
        <a:lstStyle/>
        <a:p>
          <a:endParaRPr lang="en-GB"/>
        </a:p>
      </dgm:t>
    </dgm:pt>
    <dgm:pt modelId="{47053307-E5C3-7E43-88BC-840C878C2198}" type="sibTrans" cxnId="{33C9674F-0F76-A844-A7EA-FAC11F97489D}">
      <dgm:prSet/>
      <dgm:spPr/>
      <dgm:t>
        <a:bodyPr/>
        <a:lstStyle/>
        <a:p>
          <a:endParaRPr lang="en-GB"/>
        </a:p>
      </dgm:t>
    </dgm:pt>
    <dgm:pt modelId="{1C16EDFC-DA6C-7E48-9457-0AE86C703826}" type="pres">
      <dgm:prSet presAssocID="{E721456C-6861-474A-AE51-2E567522696E}" presName="linearFlow" presStyleCnt="0">
        <dgm:presLayoutVars>
          <dgm:dir/>
          <dgm:resizeHandles val="exact"/>
        </dgm:presLayoutVars>
      </dgm:prSet>
      <dgm:spPr/>
    </dgm:pt>
    <dgm:pt modelId="{2C707E5E-7DA7-CF41-A91D-A87640920DCB}" type="pres">
      <dgm:prSet presAssocID="{F94BAB7F-3553-9943-BB7F-8CCBFC78008B}" presName="composite" presStyleCnt="0"/>
      <dgm:spPr/>
    </dgm:pt>
    <dgm:pt modelId="{2D577C46-7A45-D145-8CEF-1B8825A6AFCD}" type="pres">
      <dgm:prSet presAssocID="{F94BAB7F-3553-9943-BB7F-8CCBFC78008B}" presName="imgShp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F8483E26-485A-6243-B014-30B265B0840A}" type="pres">
      <dgm:prSet presAssocID="{F94BAB7F-3553-9943-BB7F-8CCBFC78008B}" presName="txShp" presStyleLbl="node1" presStyleIdx="0" presStyleCnt="4">
        <dgm:presLayoutVars>
          <dgm:bulletEnabled val="1"/>
        </dgm:presLayoutVars>
      </dgm:prSet>
      <dgm:spPr/>
    </dgm:pt>
    <dgm:pt modelId="{237E4510-8840-A346-8F0D-6C64E5024946}" type="pres">
      <dgm:prSet presAssocID="{B9066C29-237D-9F4B-843A-3C1C261D63F4}" presName="spacing" presStyleCnt="0"/>
      <dgm:spPr/>
    </dgm:pt>
    <dgm:pt modelId="{4936D703-593A-6D4C-95F1-7DB8F228A175}" type="pres">
      <dgm:prSet presAssocID="{CE7E535C-B69E-844E-A676-4D5606D52FC3}" presName="composite" presStyleCnt="0"/>
      <dgm:spPr/>
    </dgm:pt>
    <dgm:pt modelId="{457DFAEA-C1D1-8143-94E7-3EA23A9132BF}" type="pres">
      <dgm:prSet presAssocID="{CE7E535C-B69E-844E-A676-4D5606D52FC3}" presName="imgShp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A0F23881-E00A-7F4E-931D-FAC3635431CA}" type="pres">
      <dgm:prSet presAssocID="{CE7E535C-B69E-844E-A676-4D5606D52FC3}" presName="txShp" presStyleLbl="node1" presStyleIdx="1" presStyleCnt="4">
        <dgm:presLayoutVars>
          <dgm:bulletEnabled val="1"/>
        </dgm:presLayoutVars>
      </dgm:prSet>
      <dgm:spPr/>
    </dgm:pt>
    <dgm:pt modelId="{DD4EA0D1-C4C1-FB45-891E-3631001875E3}" type="pres">
      <dgm:prSet presAssocID="{4376F6D1-3C6F-9240-9EBA-50978844F33A}" presName="spacing" presStyleCnt="0"/>
      <dgm:spPr/>
    </dgm:pt>
    <dgm:pt modelId="{68ADAAA9-F686-0F45-A835-D42B6E259030}" type="pres">
      <dgm:prSet presAssocID="{4BB12F88-191E-C145-A02D-A23ADA9F81CA}" presName="composite" presStyleCnt="0"/>
      <dgm:spPr/>
    </dgm:pt>
    <dgm:pt modelId="{4EAA5F4B-6078-3049-AE07-1A9C9A20AF47}" type="pres">
      <dgm:prSet presAssocID="{4BB12F88-191E-C145-A02D-A23ADA9F81CA}" presName="imgShp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3F92FB0-D402-EE44-AAB1-BDBCF133BC5F}" type="pres">
      <dgm:prSet presAssocID="{4BB12F88-191E-C145-A02D-A23ADA9F81CA}" presName="txShp" presStyleLbl="node1" presStyleIdx="2" presStyleCnt="4">
        <dgm:presLayoutVars>
          <dgm:bulletEnabled val="1"/>
        </dgm:presLayoutVars>
      </dgm:prSet>
      <dgm:spPr/>
    </dgm:pt>
    <dgm:pt modelId="{840E50BF-FE34-6F4D-84FA-407367C5CF1E}" type="pres">
      <dgm:prSet presAssocID="{5D82AE0B-3EDB-2542-B7FE-48880E06B8AB}" presName="spacing" presStyleCnt="0"/>
      <dgm:spPr/>
    </dgm:pt>
    <dgm:pt modelId="{9F141CC3-1DE7-824A-B760-E14BE1DBB1D0}" type="pres">
      <dgm:prSet presAssocID="{1BCC8303-BE88-DF4F-B210-CC5354DD0D3C}" presName="composite" presStyleCnt="0"/>
      <dgm:spPr/>
    </dgm:pt>
    <dgm:pt modelId="{2D5F079B-43FC-884D-948F-5C0A92A9B295}" type="pres">
      <dgm:prSet presAssocID="{1BCC8303-BE88-DF4F-B210-CC5354DD0D3C}" presName="imgShp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72A2D37-9AE8-FF40-A989-D9C7A7E8D6EE}" type="pres">
      <dgm:prSet presAssocID="{1BCC8303-BE88-DF4F-B210-CC5354DD0D3C}" presName="txShp" presStyleLbl="node1" presStyleIdx="3" presStyleCnt="4">
        <dgm:presLayoutVars>
          <dgm:bulletEnabled val="1"/>
        </dgm:presLayoutVars>
      </dgm:prSet>
      <dgm:spPr/>
    </dgm:pt>
  </dgm:ptLst>
  <dgm:cxnLst>
    <dgm:cxn modelId="{DC34490B-20CF-1F4A-9E62-5925C5608E20}" srcId="{E721456C-6861-474A-AE51-2E567522696E}" destId="{4BB12F88-191E-C145-A02D-A23ADA9F81CA}" srcOrd="2" destOrd="0" parTransId="{17CD173E-B4CE-4F4C-92E0-3DCF81FBAD64}" sibTransId="{5D82AE0B-3EDB-2542-B7FE-48880E06B8AB}"/>
    <dgm:cxn modelId="{DE1E0D19-699D-6348-863F-89BE52268F63}" type="presOf" srcId="{E721456C-6861-474A-AE51-2E567522696E}" destId="{1C16EDFC-DA6C-7E48-9457-0AE86C703826}" srcOrd="0" destOrd="0" presId="urn:microsoft.com/office/officeart/2005/8/layout/vList3"/>
    <dgm:cxn modelId="{447D6637-840B-F344-BF08-10DB887508AA}" type="presOf" srcId="{F94BAB7F-3553-9943-BB7F-8CCBFC78008B}" destId="{F8483E26-485A-6243-B014-30B265B0840A}" srcOrd="0" destOrd="0" presId="urn:microsoft.com/office/officeart/2005/8/layout/vList3"/>
    <dgm:cxn modelId="{9F6AB45D-E729-244B-B564-65BEE26531EA}" type="presOf" srcId="{4BB12F88-191E-C145-A02D-A23ADA9F81CA}" destId="{53F92FB0-D402-EE44-AAB1-BDBCF133BC5F}" srcOrd="0" destOrd="0" presId="urn:microsoft.com/office/officeart/2005/8/layout/vList3"/>
    <dgm:cxn modelId="{34A69C42-CA5F-BB40-B270-4332E04EE98B}" type="presOf" srcId="{1BCC8303-BE88-DF4F-B210-CC5354DD0D3C}" destId="{572A2D37-9AE8-FF40-A989-D9C7A7E8D6EE}" srcOrd="0" destOrd="0" presId="urn:microsoft.com/office/officeart/2005/8/layout/vList3"/>
    <dgm:cxn modelId="{33C9674F-0F76-A844-A7EA-FAC11F97489D}" srcId="{E721456C-6861-474A-AE51-2E567522696E}" destId="{1BCC8303-BE88-DF4F-B210-CC5354DD0D3C}" srcOrd="3" destOrd="0" parTransId="{F144FB62-3242-9848-B410-8B601A037710}" sibTransId="{47053307-E5C3-7E43-88BC-840C878C2198}"/>
    <dgm:cxn modelId="{0F0EA0BB-EDC7-C049-A240-B94CD31CC1E1}" srcId="{E721456C-6861-474A-AE51-2E567522696E}" destId="{F94BAB7F-3553-9943-BB7F-8CCBFC78008B}" srcOrd="0" destOrd="0" parTransId="{786CFE5A-74FE-D146-B31C-BFA13730D953}" sibTransId="{B9066C29-237D-9F4B-843A-3C1C261D63F4}"/>
    <dgm:cxn modelId="{50FF77CA-4F24-F54A-92A1-C4EBC84ED89B}" type="presOf" srcId="{CE7E535C-B69E-844E-A676-4D5606D52FC3}" destId="{A0F23881-E00A-7F4E-931D-FAC3635431CA}" srcOrd="0" destOrd="0" presId="urn:microsoft.com/office/officeart/2005/8/layout/vList3"/>
    <dgm:cxn modelId="{B9F938F4-C632-BD41-A32B-22FB44EA4D08}" srcId="{E721456C-6861-474A-AE51-2E567522696E}" destId="{CE7E535C-B69E-844E-A676-4D5606D52FC3}" srcOrd="1" destOrd="0" parTransId="{A5A7429C-EE09-404E-9919-8429B2733474}" sibTransId="{4376F6D1-3C6F-9240-9EBA-50978844F33A}"/>
    <dgm:cxn modelId="{CDC4544C-B3F3-AF4D-93F2-1E16568A80E9}" type="presParOf" srcId="{1C16EDFC-DA6C-7E48-9457-0AE86C703826}" destId="{2C707E5E-7DA7-CF41-A91D-A87640920DCB}" srcOrd="0" destOrd="0" presId="urn:microsoft.com/office/officeart/2005/8/layout/vList3"/>
    <dgm:cxn modelId="{84FFFEEE-E8D1-054A-944E-405228C6CEEA}" type="presParOf" srcId="{2C707E5E-7DA7-CF41-A91D-A87640920DCB}" destId="{2D577C46-7A45-D145-8CEF-1B8825A6AFCD}" srcOrd="0" destOrd="0" presId="urn:microsoft.com/office/officeart/2005/8/layout/vList3"/>
    <dgm:cxn modelId="{2FBF0619-8A1F-2147-8141-09323BE6E178}" type="presParOf" srcId="{2C707E5E-7DA7-CF41-A91D-A87640920DCB}" destId="{F8483E26-485A-6243-B014-30B265B0840A}" srcOrd="1" destOrd="0" presId="urn:microsoft.com/office/officeart/2005/8/layout/vList3"/>
    <dgm:cxn modelId="{CAFB5629-C460-E44C-92D4-F7E7446E6185}" type="presParOf" srcId="{1C16EDFC-DA6C-7E48-9457-0AE86C703826}" destId="{237E4510-8840-A346-8F0D-6C64E5024946}" srcOrd="1" destOrd="0" presId="urn:microsoft.com/office/officeart/2005/8/layout/vList3"/>
    <dgm:cxn modelId="{B0C7FE0A-CB8A-CD47-9067-D16399335021}" type="presParOf" srcId="{1C16EDFC-DA6C-7E48-9457-0AE86C703826}" destId="{4936D703-593A-6D4C-95F1-7DB8F228A175}" srcOrd="2" destOrd="0" presId="urn:microsoft.com/office/officeart/2005/8/layout/vList3"/>
    <dgm:cxn modelId="{AB511543-84B6-3D4F-8EDD-A25B33247470}" type="presParOf" srcId="{4936D703-593A-6D4C-95F1-7DB8F228A175}" destId="{457DFAEA-C1D1-8143-94E7-3EA23A9132BF}" srcOrd="0" destOrd="0" presId="urn:microsoft.com/office/officeart/2005/8/layout/vList3"/>
    <dgm:cxn modelId="{F93422C8-EB62-274F-9FFC-140E7FA382D3}" type="presParOf" srcId="{4936D703-593A-6D4C-95F1-7DB8F228A175}" destId="{A0F23881-E00A-7F4E-931D-FAC3635431CA}" srcOrd="1" destOrd="0" presId="urn:microsoft.com/office/officeart/2005/8/layout/vList3"/>
    <dgm:cxn modelId="{1C5F851F-69CD-1B4C-83B9-17ED47F3D2F9}" type="presParOf" srcId="{1C16EDFC-DA6C-7E48-9457-0AE86C703826}" destId="{DD4EA0D1-C4C1-FB45-891E-3631001875E3}" srcOrd="3" destOrd="0" presId="urn:microsoft.com/office/officeart/2005/8/layout/vList3"/>
    <dgm:cxn modelId="{AB826201-95BD-FA46-A057-078AA5AB47CF}" type="presParOf" srcId="{1C16EDFC-DA6C-7E48-9457-0AE86C703826}" destId="{68ADAAA9-F686-0F45-A835-D42B6E259030}" srcOrd="4" destOrd="0" presId="urn:microsoft.com/office/officeart/2005/8/layout/vList3"/>
    <dgm:cxn modelId="{A65CC6FF-CA39-E24B-AB26-9918E2EAA005}" type="presParOf" srcId="{68ADAAA9-F686-0F45-A835-D42B6E259030}" destId="{4EAA5F4B-6078-3049-AE07-1A9C9A20AF47}" srcOrd="0" destOrd="0" presId="urn:microsoft.com/office/officeart/2005/8/layout/vList3"/>
    <dgm:cxn modelId="{D217E29E-B77F-CE48-ADE2-7E910FFF7F67}" type="presParOf" srcId="{68ADAAA9-F686-0F45-A835-D42B6E259030}" destId="{53F92FB0-D402-EE44-AAB1-BDBCF133BC5F}" srcOrd="1" destOrd="0" presId="urn:microsoft.com/office/officeart/2005/8/layout/vList3"/>
    <dgm:cxn modelId="{B9946274-9E41-6841-99BE-64B3A0813026}" type="presParOf" srcId="{1C16EDFC-DA6C-7E48-9457-0AE86C703826}" destId="{840E50BF-FE34-6F4D-84FA-407367C5CF1E}" srcOrd="5" destOrd="0" presId="urn:microsoft.com/office/officeart/2005/8/layout/vList3"/>
    <dgm:cxn modelId="{ECAE6C4F-3A4A-E544-BA5B-52E522E631D8}" type="presParOf" srcId="{1C16EDFC-DA6C-7E48-9457-0AE86C703826}" destId="{9F141CC3-1DE7-824A-B760-E14BE1DBB1D0}" srcOrd="6" destOrd="0" presId="urn:microsoft.com/office/officeart/2005/8/layout/vList3"/>
    <dgm:cxn modelId="{10F1F648-8C53-C243-AD6D-AA9B5F3C9B47}" type="presParOf" srcId="{9F141CC3-1DE7-824A-B760-E14BE1DBB1D0}" destId="{2D5F079B-43FC-884D-948F-5C0A92A9B295}" srcOrd="0" destOrd="0" presId="urn:microsoft.com/office/officeart/2005/8/layout/vList3"/>
    <dgm:cxn modelId="{3E02311C-7E6A-2E4B-A3BD-C16AB82B8CDD}" type="presParOf" srcId="{9F141CC3-1DE7-824A-B760-E14BE1DBB1D0}" destId="{572A2D37-9AE8-FF40-A989-D9C7A7E8D6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21456C-6861-474A-AE51-2E56752269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4BAB7F-3553-9943-BB7F-8CCBFC78008B}">
      <dgm:prSet/>
      <dgm:spPr>
        <a:solidFill>
          <a:srgbClr val="4E8F00"/>
        </a:solidFill>
      </dgm:spPr>
      <dgm:t>
        <a:bodyPr/>
        <a:lstStyle/>
        <a:p>
          <a:r>
            <a:rPr lang="en-GB" i="0"/>
            <a:t>remember history</a:t>
          </a:r>
          <a:endParaRPr lang="en-NZ"/>
        </a:p>
      </dgm:t>
    </dgm:pt>
    <dgm:pt modelId="{786CFE5A-74FE-D146-B31C-BFA13730D953}" type="parTrans" cxnId="{0F0EA0BB-EDC7-C049-A240-B94CD31CC1E1}">
      <dgm:prSet/>
      <dgm:spPr/>
      <dgm:t>
        <a:bodyPr/>
        <a:lstStyle/>
        <a:p>
          <a:endParaRPr lang="en-GB"/>
        </a:p>
      </dgm:t>
    </dgm:pt>
    <dgm:pt modelId="{B9066C29-237D-9F4B-843A-3C1C261D63F4}" type="sibTrans" cxnId="{0F0EA0BB-EDC7-C049-A240-B94CD31CC1E1}">
      <dgm:prSet/>
      <dgm:spPr/>
      <dgm:t>
        <a:bodyPr/>
        <a:lstStyle/>
        <a:p>
          <a:endParaRPr lang="en-GB"/>
        </a:p>
      </dgm:t>
    </dgm:pt>
    <dgm:pt modelId="{CE7E535C-B69E-844E-A676-4D5606D52FC3}">
      <dgm:prSet/>
      <dgm:spPr>
        <a:solidFill>
          <a:srgbClr val="4E8F00"/>
        </a:solidFill>
      </dgm:spPr>
      <dgm:t>
        <a:bodyPr/>
        <a:lstStyle/>
        <a:p>
          <a:r>
            <a:rPr lang="en-GB" i="0"/>
            <a:t>support each other</a:t>
          </a:r>
          <a:endParaRPr lang="en-NZ"/>
        </a:p>
      </dgm:t>
    </dgm:pt>
    <dgm:pt modelId="{A5A7429C-EE09-404E-9919-8429B2733474}" type="parTrans" cxnId="{B9F938F4-C632-BD41-A32B-22FB44EA4D08}">
      <dgm:prSet/>
      <dgm:spPr/>
      <dgm:t>
        <a:bodyPr/>
        <a:lstStyle/>
        <a:p>
          <a:endParaRPr lang="en-GB"/>
        </a:p>
      </dgm:t>
    </dgm:pt>
    <dgm:pt modelId="{4376F6D1-3C6F-9240-9EBA-50978844F33A}" type="sibTrans" cxnId="{B9F938F4-C632-BD41-A32B-22FB44EA4D08}">
      <dgm:prSet/>
      <dgm:spPr/>
      <dgm:t>
        <a:bodyPr/>
        <a:lstStyle/>
        <a:p>
          <a:endParaRPr lang="en-GB"/>
        </a:p>
      </dgm:t>
    </dgm:pt>
    <dgm:pt modelId="{4BB12F88-191E-C145-A02D-A23ADA9F81CA}">
      <dgm:prSet/>
      <dgm:spPr>
        <a:solidFill>
          <a:srgbClr val="4E8F00"/>
        </a:solidFill>
      </dgm:spPr>
      <dgm:t>
        <a:bodyPr/>
        <a:lstStyle/>
        <a:p>
          <a:r>
            <a:rPr lang="en-GB" i="0"/>
            <a:t>pray and connect spiritually</a:t>
          </a:r>
          <a:endParaRPr lang="en-NZ"/>
        </a:p>
      </dgm:t>
    </dgm:pt>
    <dgm:pt modelId="{17CD173E-B4CE-4F4C-92E0-3DCF81FBAD64}" type="parTrans" cxnId="{DC34490B-20CF-1F4A-9E62-5925C5608E20}">
      <dgm:prSet/>
      <dgm:spPr/>
      <dgm:t>
        <a:bodyPr/>
        <a:lstStyle/>
        <a:p>
          <a:endParaRPr lang="en-GB"/>
        </a:p>
      </dgm:t>
    </dgm:pt>
    <dgm:pt modelId="{5D82AE0B-3EDB-2542-B7FE-48880E06B8AB}" type="sibTrans" cxnId="{DC34490B-20CF-1F4A-9E62-5925C5608E20}">
      <dgm:prSet/>
      <dgm:spPr/>
      <dgm:t>
        <a:bodyPr/>
        <a:lstStyle/>
        <a:p>
          <a:endParaRPr lang="en-GB"/>
        </a:p>
      </dgm:t>
    </dgm:pt>
    <dgm:pt modelId="{1BCC8303-BE88-DF4F-B210-CC5354DD0D3C}">
      <dgm:prSet/>
      <dgm:spPr/>
      <dgm:t>
        <a:bodyPr/>
        <a:lstStyle/>
        <a:p>
          <a:r>
            <a:rPr lang="en-GB" i="0"/>
            <a:t>respect important people</a:t>
          </a:r>
          <a:endParaRPr lang="en-NZ"/>
        </a:p>
      </dgm:t>
    </dgm:pt>
    <dgm:pt modelId="{F144FB62-3242-9848-B410-8B601A037710}" type="parTrans" cxnId="{33C9674F-0F76-A844-A7EA-FAC11F97489D}">
      <dgm:prSet/>
      <dgm:spPr/>
      <dgm:t>
        <a:bodyPr/>
        <a:lstStyle/>
        <a:p>
          <a:endParaRPr lang="en-GB"/>
        </a:p>
      </dgm:t>
    </dgm:pt>
    <dgm:pt modelId="{47053307-E5C3-7E43-88BC-840C878C2198}" type="sibTrans" cxnId="{33C9674F-0F76-A844-A7EA-FAC11F97489D}">
      <dgm:prSet/>
      <dgm:spPr/>
      <dgm:t>
        <a:bodyPr/>
        <a:lstStyle/>
        <a:p>
          <a:endParaRPr lang="en-GB"/>
        </a:p>
      </dgm:t>
    </dgm:pt>
    <dgm:pt modelId="{1C16EDFC-DA6C-7E48-9457-0AE86C703826}" type="pres">
      <dgm:prSet presAssocID="{E721456C-6861-474A-AE51-2E567522696E}" presName="linearFlow" presStyleCnt="0">
        <dgm:presLayoutVars>
          <dgm:dir/>
          <dgm:resizeHandles val="exact"/>
        </dgm:presLayoutVars>
      </dgm:prSet>
      <dgm:spPr/>
    </dgm:pt>
    <dgm:pt modelId="{2C707E5E-7DA7-CF41-A91D-A87640920DCB}" type="pres">
      <dgm:prSet presAssocID="{F94BAB7F-3553-9943-BB7F-8CCBFC78008B}" presName="composite" presStyleCnt="0"/>
      <dgm:spPr/>
    </dgm:pt>
    <dgm:pt modelId="{2D577C46-7A45-D145-8CEF-1B8825A6AFCD}" type="pres">
      <dgm:prSet presAssocID="{F94BAB7F-3553-9943-BB7F-8CCBFC78008B}" presName="imgShp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F8483E26-485A-6243-B014-30B265B0840A}" type="pres">
      <dgm:prSet presAssocID="{F94BAB7F-3553-9943-BB7F-8CCBFC78008B}" presName="txShp" presStyleLbl="node1" presStyleIdx="0" presStyleCnt="4">
        <dgm:presLayoutVars>
          <dgm:bulletEnabled val="1"/>
        </dgm:presLayoutVars>
      </dgm:prSet>
      <dgm:spPr/>
    </dgm:pt>
    <dgm:pt modelId="{237E4510-8840-A346-8F0D-6C64E5024946}" type="pres">
      <dgm:prSet presAssocID="{B9066C29-237D-9F4B-843A-3C1C261D63F4}" presName="spacing" presStyleCnt="0"/>
      <dgm:spPr/>
    </dgm:pt>
    <dgm:pt modelId="{4936D703-593A-6D4C-95F1-7DB8F228A175}" type="pres">
      <dgm:prSet presAssocID="{CE7E535C-B69E-844E-A676-4D5606D52FC3}" presName="composite" presStyleCnt="0"/>
      <dgm:spPr/>
    </dgm:pt>
    <dgm:pt modelId="{457DFAEA-C1D1-8143-94E7-3EA23A9132BF}" type="pres">
      <dgm:prSet presAssocID="{CE7E535C-B69E-844E-A676-4D5606D52FC3}" presName="imgShp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A0F23881-E00A-7F4E-931D-FAC3635431CA}" type="pres">
      <dgm:prSet presAssocID="{CE7E535C-B69E-844E-A676-4D5606D52FC3}" presName="txShp" presStyleLbl="node1" presStyleIdx="1" presStyleCnt="4">
        <dgm:presLayoutVars>
          <dgm:bulletEnabled val="1"/>
        </dgm:presLayoutVars>
      </dgm:prSet>
      <dgm:spPr/>
    </dgm:pt>
    <dgm:pt modelId="{DD4EA0D1-C4C1-FB45-891E-3631001875E3}" type="pres">
      <dgm:prSet presAssocID="{4376F6D1-3C6F-9240-9EBA-50978844F33A}" presName="spacing" presStyleCnt="0"/>
      <dgm:spPr/>
    </dgm:pt>
    <dgm:pt modelId="{68ADAAA9-F686-0F45-A835-D42B6E259030}" type="pres">
      <dgm:prSet presAssocID="{4BB12F88-191E-C145-A02D-A23ADA9F81CA}" presName="composite" presStyleCnt="0"/>
      <dgm:spPr/>
    </dgm:pt>
    <dgm:pt modelId="{4EAA5F4B-6078-3049-AE07-1A9C9A20AF47}" type="pres">
      <dgm:prSet presAssocID="{4BB12F88-191E-C145-A02D-A23ADA9F81CA}" presName="imgShp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3F92FB0-D402-EE44-AAB1-BDBCF133BC5F}" type="pres">
      <dgm:prSet presAssocID="{4BB12F88-191E-C145-A02D-A23ADA9F81CA}" presName="txShp" presStyleLbl="node1" presStyleIdx="2" presStyleCnt="4">
        <dgm:presLayoutVars>
          <dgm:bulletEnabled val="1"/>
        </dgm:presLayoutVars>
      </dgm:prSet>
      <dgm:spPr/>
    </dgm:pt>
    <dgm:pt modelId="{840E50BF-FE34-6F4D-84FA-407367C5CF1E}" type="pres">
      <dgm:prSet presAssocID="{5D82AE0B-3EDB-2542-B7FE-48880E06B8AB}" presName="spacing" presStyleCnt="0"/>
      <dgm:spPr/>
    </dgm:pt>
    <dgm:pt modelId="{9F141CC3-1DE7-824A-B760-E14BE1DBB1D0}" type="pres">
      <dgm:prSet presAssocID="{1BCC8303-BE88-DF4F-B210-CC5354DD0D3C}" presName="composite" presStyleCnt="0"/>
      <dgm:spPr/>
    </dgm:pt>
    <dgm:pt modelId="{2D5F079B-43FC-884D-948F-5C0A92A9B295}" type="pres">
      <dgm:prSet presAssocID="{1BCC8303-BE88-DF4F-B210-CC5354DD0D3C}" presName="imgShp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sia and Australia with solid fill"/>
        </a:ext>
      </dgm:extLst>
    </dgm:pt>
    <dgm:pt modelId="{572A2D37-9AE8-FF40-A989-D9C7A7E8D6EE}" type="pres">
      <dgm:prSet presAssocID="{1BCC8303-BE88-DF4F-B210-CC5354DD0D3C}" presName="txShp" presStyleLbl="node1" presStyleIdx="3" presStyleCnt="4">
        <dgm:presLayoutVars>
          <dgm:bulletEnabled val="1"/>
        </dgm:presLayoutVars>
      </dgm:prSet>
      <dgm:spPr/>
    </dgm:pt>
  </dgm:ptLst>
  <dgm:cxnLst>
    <dgm:cxn modelId="{DC34490B-20CF-1F4A-9E62-5925C5608E20}" srcId="{E721456C-6861-474A-AE51-2E567522696E}" destId="{4BB12F88-191E-C145-A02D-A23ADA9F81CA}" srcOrd="2" destOrd="0" parTransId="{17CD173E-B4CE-4F4C-92E0-3DCF81FBAD64}" sibTransId="{5D82AE0B-3EDB-2542-B7FE-48880E06B8AB}"/>
    <dgm:cxn modelId="{DE1E0D19-699D-6348-863F-89BE52268F63}" type="presOf" srcId="{E721456C-6861-474A-AE51-2E567522696E}" destId="{1C16EDFC-DA6C-7E48-9457-0AE86C703826}" srcOrd="0" destOrd="0" presId="urn:microsoft.com/office/officeart/2005/8/layout/vList3"/>
    <dgm:cxn modelId="{447D6637-840B-F344-BF08-10DB887508AA}" type="presOf" srcId="{F94BAB7F-3553-9943-BB7F-8CCBFC78008B}" destId="{F8483E26-485A-6243-B014-30B265B0840A}" srcOrd="0" destOrd="0" presId="urn:microsoft.com/office/officeart/2005/8/layout/vList3"/>
    <dgm:cxn modelId="{9F6AB45D-E729-244B-B564-65BEE26531EA}" type="presOf" srcId="{4BB12F88-191E-C145-A02D-A23ADA9F81CA}" destId="{53F92FB0-D402-EE44-AAB1-BDBCF133BC5F}" srcOrd="0" destOrd="0" presId="urn:microsoft.com/office/officeart/2005/8/layout/vList3"/>
    <dgm:cxn modelId="{34A69C42-CA5F-BB40-B270-4332E04EE98B}" type="presOf" srcId="{1BCC8303-BE88-DF4F-B210-CC5354DD0D3C}" destId="{572A2D37-9AE8-FF40-A989-D9C7A7E8D6EE}" srcOrd="0" destOrd="0" presId="urn:microsoft.com/office/officeart/2005/8/layout/vList3"/>
    <dgm:cxn modelId="{33C9674F-0F76-A844-A7EA-FAC11F97489D}" srcId="{E721456C-6861-474A-AE51-2E567522696E}" destId="{1BCC8303-BE88-DF4F-B210-CC5354DD0D3C}" srcOrd="3" destOrd="0" parTransId="{F144FB62-3242-9848-B410-8B601A037710}" sibTransId="{47053307-E5C3-7E43-88BC-840C878C2198}"/>
    <dgm:cxn modelId="{0F0EA0BB-EDC7-C049-A240-B94CD31CC1E1}" srcId="{E721456C-6861-474A-AE51-2E567522696E}" destId="{F94BAB7F-3553-9943-BB7F-8CCBFC78008B}" srcOrd="0" destOrd="0" parTransId="{786CFE5A-74FE-D146-B31C-BFA13730D953}" sibTransId="{B9066C29-237D-9F4B-843A-3C1C261D63F4}"/>
    <dgm:cxn modelId="{50FF77CA-4F24-F54A-92A1-C4EBC84ED89B}" type="presOf" srcId="{CE7E535C-B69E-844E-A676-4D5606D52FC3}" destId="{A0F23881-E00A-7F4E-931D-FAC3635431CA}" srcOrd="0" destOrd="0" presId="urn:microsoft.com/office/officeart/2005/8/layout/vList3"/>
    <dgm:cxn modelId="{B9F938F4-C632-BD41-A32B-22FB44EA4D08}" srcId="{E721456C-6861-474A-AE51-2E567522696E}" destId="{CE7E535C-B69E-844E-A676-4D5606D52FC3}" srcOrd="1" destOrd="0" parTransId="{A5A7429C-EE09-404E-9919-8429B2733474}" sibTransId="{4376F6D1-3C6F-9240-9EBA-50978844F33A}"/>
    <dgm:cxn modelId="{CDC4544C-B3F3-AF4D-93F2-1E16568A80E9}" type="presParOf" srcId="{1C16EDFC-DA6C-7E48-9457-0AE86C703826}" destId="{2C707E5E-7DA7-CF41-A91D-A87640920DCB}" srcOrd="0" destOrd="0" presId="urn:microsoft.com/office/officeart/2005/8/layout/vList3"/>
    <dgm:cxn modelId="{84FFFEEE-E8D1-054A-944E-405228C6CEEA}" type="presParOf" srcId="{2C707E5E-7DA7-CF41-A91D-A87640920DCB}" destId="{2D577C46-7A45-D145-8CEF-1B8825A6AFCD}" srcOrd="0" destOrd="0" presId="urn:microsoft.com/office/officeart/2005/8/layout/vList3"/>
    <dgm:cxn modelId="{2FBF0619-8A1F-2147-8141-09323BE6E178}" type="presParOf" srcId="{2C707E5E-7DA7-CF41-A91D-A87640920DCB}" destId="{F8483E26-485A-6243-B014-30B265B0840A}" srcOrd="1" destOrd="0" presId="urn:microsoft.com/office/officeart/2005/8/layout/vList3"/>
    <dgm:cxn modelId="{CAFB5629-C460-E44C-92D4-F7E7446E6185}" type="presParOf" srcId="{1C16EDFC-DA6C-7E48-9457-0AE86C703826}" destId="{237E4510-8840-A346-8F0D-6C64E5024946}" srcOrd="1" destOrd="0" presId="urn:microsoft.com/office/officeart/2005/8/layout/vList3"/>
    <dgm:cxn modelId="{B0C7FE0A-CB8A-CD47-9067-D16399335021}" type="presParOf" srcId="{1C16EDFC-DA6C-7E48-9457-0AE86C703826}" destId="{4936D703-593A-6D4C-95F1-7DB8F228A175}" srcOrd="2" destOrd="0" presId="urn:microsoft.com/office/officeart/2005/8/layout/vList3"/>
    <dgm:cxn modelId="{AB511543-84B6-3D4F-8EDD-A25B33247470}" type="presParOf" srcId="{4936D703-593A-6D4C-95F1-7DB8F228A175}" destId="{457DFAEA-C1D1-8143-94E7-3EA23A9132BF}" srcOrd="0" destOrd="0" presId="urn:microsoft.com/office/officeart/2005/8/layout/vList3"/>
    <dgm:cxn modelId="{F93422C8-EB62-274F-9FFC-140E7FA382D3}" type="presParOf" srcId="{4936D703-593A-6D4C-95F1-7DB8F228A175}" destId="{A0F23881-E00A-7F4E-931D-FAC3635431CA}" srcOrd="1" destOrd="0" presId="urn:microsoft.com/office/officeart/2005/8/layout/vList3"/>
    <dgm:cxn modelId="{1C5F851F-69CD-1B4C-83B9-17ED47F3D2F9}" type="presParOf" srcId="{1C16EDFC-DA6C-7E48-9457-0AE86C703826}" destId="{DD4EA0D1-C4C1-FB45-891E-3631001875E3}" srcOrd="3" destOrd="0" presId="urn:microsoft.com/office/officeart/2005/8/layout/vList3"/>
    <dgm:cxn modelId="{AB826201-95BD-FA46-A057-078AA5AB47CF}" type="presParOf" srcId="{1C16EDFC-DA6C-7E48-9457-0AE86C703826}" destId="{68ADAAA9-F686-0F45-A835-D42B6E259030}" srcOrd="4" destOrd="0" presId="urn:microsoft.com/office/officeart/2005/8/layout/vList3"/>
    <dgm:cxn modelId="{A65CC6FF-CA39-E24B-AB26-9918E2EAA005}" type="presParOf" srcId="{68ADAAA9-F686-0F45-A835-D42B6E259030}" destId="{4EAA5F4B-6078-3049-AE07-1A9C9A20AF47}" srcOrd="0" destOrd="0" presId="urn:microsoft.com/office/officeart/2005/8/layout/vList3"/>
    <dgm:cxn modelId="{D217E29E-B77F-CE48-ADE2-7E910FFF7F67}" type="presParOf" srcId="{68ADAAA9-F686-0F45-A835-D42B6E259030}" destId="{53F92FB0-D402-EE44-AAB1-BDBCF133BC5F}" srcOrd="1" destOrd="0" presId="urn:microsoft.com/office/officeart/2005/8/layout/vList3"/>
    <dgm:cxn modelId="{B9946274-9E41-6841-99BE-64B3A0813026}" type="presParOf" srcId="{1C16EDFC-DA6C-7E48-9457-0AE86C703826}" destId="{840E50BF-FE34-6F4D-84FA-407367C5CF1E}" srcOrd="5" destOrd="0" presId="urn:microsoft.com/office/officeart/2005/8/layout/vList3"/>
    <dgm:cxn modelId="{ECAE6C4F-3A4A-E544-BA5B-52E522E631D8}" type="presParOf" srcId="{1C16EDFC-DA6C-7E48-9457-0AE86C703826}" destId="{9F141CC3-1DE7-824A-B760-E14BE1DBB1D0}" srcOrd="6" destOrd="0" presId="urn:microsoft.com/office/officeart/2005/8/layout/vList3"/>
    <dgm:cxn modelId="{10F1F648-8C53-C243-AD6D-AA9B5F3C9B47}" type="presParOf" srcId="{9F141CC3-1DE7-824A-B760-E14BE1DBB1D0}" destId="{2D5F079B-43FC-884D-948F-5C0A92A9B295}" srcOrd="0" destOrd="0" presId="urn:microsoft.com/office/officeart/2005/8/layout/vList3"/>
    <dgm:cxn modelId="{3E02311C-7E6A-2E4B-A3BD-C16AB82B8CDD}" type="presParOf" srcId="{9F141CC3-1DE7-824A-B760-E14BE1DBB1D0}" destId="{572A2D37-9AE8-FF40-A989-D9C7A7E8D6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3E26-485A-6243-B014-30B265B0840A}">
      <dsp:nvSpPr>
        <dsp:cNvPr id="0" name=""/>
        <dsp:cNvSpPr/>
      </dsp:nvSpPr>
      <dsp:spPr>
        <a:xfrm rot="10800000">
          <a:off x="1139625" y="873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remember history</a:t>
          </a:r>
          <a:endParaRPr lang="en-NZ" sz="2800" kern="1200"/>
        </a:p>
      </dsp:txBody>
      <dsp:txXfrm rot="10800000">
        <a:off x="1391478" y="873"/>
        <a:ext cx="3272735" cy="1007413"/>
      </dsp:txXfrm>
    </dsp:sp>
    <dsp:sp modelId="{2D577C46-7A45-D145-8CEF-1B8825A6AFCD}">
      <dsp:nvSpPr>
        <dsp:cNvPr id="0" name=""/>
        <dsp:cNvSpPr/>
      </dsp:nvSpPr>
      <dsp:spPr>
        <a:xfrm>
          <a:off x="635918" y="873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23881-E00A-7F4E-931D-FAC3635431CA}">
      <dsp:nvSpPr>
        <dsp:cNvPr id="0" name=""/>
        <dsp:cNvSpPr/>
      </dsp:nvSpPr>
      <dsp:spPr>
        <a:xfrm rot="10800000">
          <a:off x="1139625" y="1309007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support each other</a:t>
          </a:r>
          <a:endParaRPr lang="en-NZ" sz="2800" kern="1200"/>
        </a:p>
      </dsp:txBody>
      <dsp:txXfrm rot="10800000">
        <a:off x="1391478" y="1309007"/>
        <a:ext cx="3272735" cy="1007413"/>
      </dsp:txXfrm>
    </dsp:sp>
    <dsp:sp modelId="{457DFAEA-C1D1-8143-94E7-3EA23A9132BF}">
      <dsp:nvSpPr>
        <dsp:cNvPr id="0" name=""/>
        <dsp:cNvSpPr/>
      </dsp:nvSpPr>
      <dsp:spPr>
        <a:xfrm>
          <a:off x="635918" y="1309007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92FB0-D402-EE44-AAB1-BDBCF133BC5F}">
      <dsp:nvSpPr>
        <dsp:cNvPr id="0" name=""/>
        <dsp:cNvSpPr/>
      </dsp:nvSpPr>
      <dsp:spPr>
        <a:xfrm rot="10800000">
          <a:off x="1139625" y="2617141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pray and connect spiritually</a:t>
          </a:r>
          <a:endParaRPr lang="en-NZ" sz="2800" kern="1200"/>
        </a:p>
      </dsp:txBody>
      <dsp:txXfrm rot="10800000">
        <a:off x="1391478" y="2617141"/>
        <a:ext cx="3272735" cy="1007413"/>
      </dsp:txXfrm>
    </dsp:sp>
    <dsp:sp modelId="{4EAA5F4B-6078-3049-AE07-1A9C9A20AF47}">
      <dsp:nvSpPr>
        <dsp:cNvPr id="0" name=""/>
        <dsp:cNvSpPr/>
      </dsp:nvSpPr>
      <dsp:spPr>
        <a:xfrm>
          <a:off x="635918" y="2617141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A2D37-9AE8-FF40-A989-D9C7A7E8D6EE}">
      <dsp:nvSpPr>
        <dsp:cNvPr id="0" name=""/>
        <dsp:cNvSpPr/>
      </dsp:nvSpPr>
      <dsp:spPr>
        <a:xfrm rot="10800000">
          <a:off x="1139625" y="3925275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respect important people</a:t>
          </a:r>
          <a:endParaRPr lang="en-NZ" sz="2800" kern="1200"/>
        </a:p>
      </dsp:txBody>
      <dsp:txXfrm rot="10800000">
        <a:off x="1391478" y="3925275"/>
        <a:ext cx="3272735" cy="1007413"/>
      </dsp:txXfrm>
    </dsp:sp>
    <dsp:sp modelId="{2D5F079B-43FC-884D-948F-5C0A92A9B295}">
      <dsp:nvSpPr>
        <dsp:cNvPr id="0" name=""/>
        <dsp:cNvSpPr/>
      </dsp:nvSpPr>
      <dsp:spPr>
        <a:xfrm>
          <a:off x="635918" y="3925275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3E26-485A-6243-B014-30B265B0840A}">
      <dsp:nvSpPr>
        <dsp:cNvPr id="0" name=""/>
        <dsp:cNvSpPr/>
      </dsp:nvSpPr>
      <dsp:spPr>
        <a:xfrm rot="10800000">
          <a:off x="1139625" y="873"/>
          <a:ext cx="3524588" cy="1007413"/>
        </a:xfrm>
        <a:prstGeom prst="homePlate">
          <a:avLst/>
        </a:prstGeom>
        <a:solidFill>
          <a:srgbClr val="4E8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remember history</a:t>
          </a:r>
          <a:endParaRPr lang="en-NZ" sz="2800" kern="1200"/>
        </a:p>
      </dsp:txBody>
      <dsp:txXfrm rot="10800000">
        <a:off x="1391478" y="873"/>
        <a:ext cx="3272735" cy="1007413"/>
      </dsp:txXfrm>
    </dsp:sp>
    <dsp:sp modelId="{2D577C46-7A45-D145-8CEF-1B8825A6AFCD}">
      <dsp:nvSpPr>
        <dsp:cNvPr id="0" name=""/>
        <dsp:cNvSpPr/>
      </dsp:nvSpPr>
      <dsp:spPr>
        <a:xfrm>
          <a:off x="635918" y="873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23881-E00A-7F4E-931D-FAC3635431CA}">
      <dsp:nvSpPr>
        <dsp:cNvPr id="0" name=""/>
        <dsp:cNvSpPr/>
      </dsp:nvSpPr>
      <dsp:spPr>
        <a:xfrm rot="10800000">
          <a:off x="1139625" y="1309007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support each other</a:t>
          </a:r>
          <a:endParaRPr lang="en-NZ" sz="2800" kern="1200"/>
        </a:p>
      </dsp:txBody>
      <dsp:txXfrm rot="10800000">
        <a:off x="1391478" y="1309007"/>
        <a:ext cx="3272735" cy="1007413"/>
      </dsp:txXfrm>
    </dsp:sp>
    <dsp:sp modelId="{457DFAEA-C1D1-8143-94E7-3EA23A9132BF}">
      <dsp:nvSpPr>
        <dsp:cNvPr id="0" name=""/>
        <dsp:cNvSpPr/>
      </dsp:nvSpPr>
      <dsp:spPr>
        <a:xfrm>
          <a:off x="635918" y="1309007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92FB0-D402-EE44-AAB1-BDBCF133BC5F}">
      <dsp:nvSpPr>
        <dsp:cNvPr id="0" name=""/>
        <dsp:cNvSpPr/>
      </dsp:nvSpPr>
      <dsp:spPr>
        <a:xfrm rot="10800000">
          <a:off x="1139625" y="2617141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pray and connect spiritually</a:t>
          </a:r>
          <a:endParaRPr lang="en-NZ" sz="2800" kern="1200"/>
        </a:p>
      </dsp:txBody>
      <dsp:txXfrm rot="10800000">
        <a:off x="1391478" y="2617141"/>
        <a:ext cx="3272735" cy="1007413"/>
      </dsp:txXfrm>
    </dsp:sp>
    <dsp:sp modelId="{4EAA5F4B-6078-3049-AE07-1A9C9A20AF47}">
      <dsp:nvSpPr>
        <dsp:cNvPr id="0" name=""/>
        <dsp:cNvSpPr/>
      </dsp:nvSpPr>
      <dsp:spPr>
        <a:xfrm>
          <a:off x="635918" y="2617141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A2D37-9AE8-FF40-A989-D9C7A7E8D6EE}">
      <dsp:nvSpPr>
        <dsp:cNvPr id="0" name=""/>
        <dsp:cNvSpPr/>
      </dsp:nvSpPr>
      <dsp:spPr>
        <a:xfrm rot="10800000">
          <a:off x="1139625" y="3925275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respect important people</a:t>
          </a:r>
          <a:endParaRPr lang="en-NZ" sz="2800" kern="1200"/>
        </a:p>
      </dsp:txBody>
      <dsp:txXfrm rot="10800000">
        <a:off x="1391478" y="3925275"/>
        <a:ext cx="3272735" cy="1007413"/>
      </dsp:txXfrm>
    </dsp:sp>
    <dsp:sp modelId="{2D5F079B-43FC-884D-948F-5C0A92A9B295}">
      <dsp:nvSpPr>
        <dsp:cNvPr id="0" name=""/>
        <dsp:cNvSpPr/>
      </dsp:nvSpPr>
      <dsp:spPr>
        <a:xfrm>
          <a:off x="635918" y="3925275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3E26-485A-6243-B014-30B265B0840A}">
      <dsp:nvSpPr>
        <dsp:cNvPr id="0" name=""/>
        <dsp:cNvSpPr/>
      </dsp:nvSpPr>
      <dsp:spPr>
        <a:xfrm rot="10800000">
          <a:off x="1139625" y="873"/>
          <a:ext cx="3524588" cy="1007413"/>
        </a:xfrm>
        <a:prstGeom prst="homePlate">
          <a:avLst/>
        </a:prstGeom>
        <a:solidFill>
          <a:srgbClr val="4E8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remember history</a:t>
          </a:r>
          <a:endParaRPr lang="en-NZ" sz="2800" kern="1200"/>
        </a:p>
      </dsp:txBody>
      <dsp:txXfrm rot="10800000">
        <a:off x="1391478" y="873"/>
        <a:ext cx="3272735" cy="1007413"/>
      </dsp:txXfrm>
    </dsp:sp>
    <dsp:sp modelId="{2D577C46-7A45-D145-8CEF-1B8825A6AFCD}">
      <dsp:nvSpPr>
        <dsp:cNvPr id="0" name=""/>
        <dsp:cNvSpPr/>
      </dsp:nvSpPr>
      <dsp:spPr>
        <a:xfrm>
          <a:off x="635918" y="873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23881-E00A-7F4E-931D-FAC3635431CA}">
      <dsp:nvSpPr>
        <dsp:cNvPr id="0" name=""/>
        <dsp:cNvSpPr/>
      </dsp:nvSpPr>
      <dsp:spPr>
        <a:xfrm rot="10800000">
          <a:off x="1139625" y="1309007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support each other</a:t>
          </a:r>
          <a:endParaRPr lang="en-NZ" sz="2800" kern="1200"/>
        </a:p>
      </dsp:txBody>
      <dsp:txXfrm rot="10800000">
        <a:off x="1391478" y="1309007"/>
        <a:ext cx="3272735" cy="1007413"/>
      </dsp:txXfrm>
    </dsp:sp>
    <dsp:sp modelId="{457DFAEA-C1D1-8143-94E7-3EA23A9132BF}">
      <dsp:nvSpPr>
        <dsp:cNvPr id="0" name=""/>
        <dsp:cNvSpPr/>
      </dsp:nvSpPr>
      <dsp:spPr>
        <a:xfrm>
          <a:off x="635918" y="1309007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92FB0-D402-EE44-AAB1-BDBCF133BC5F}">
      <dsp:nvSpPr>
        <dsp:cNvPr id="0" name=""/>
        <dsp:cNvSpPr/>
      </dsp:nvSpPr>
      <dsp:spPr>
        <a:xfrm rot="10800000">
          <a:off x="1139625" y="2617141"/>
          <a:ext cx="3524588" cy="1007413"/>
        </a:xfrm>
        <a:prstGeom prst="homePlate">
          <a:avLst/>
        </a:prstGeom>
        <a:solidFill>
          <a:srgbClr val="4E8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pray and connect spiritually</a:t>
          </a:r>
          <a:endParaRPr lang="en-NZ" sz="2800" kern="1200"/>
        </a:p>
      </dsp:txBody>
      <dsp:txXfrm rot="10800000">
        <a:off x="1391478" y="2617141"/>
        <a:ext cx="3272735" cy="1007413"/>
      </dsp:txXfrm>
    </dsp:sp>
    <dsp:sp modelId="{4EAA5F4B-6078-3049-AE07-1A9C9A20AF47}">
      <dsp:nvSpPr>
        <dsp:cNvPr id="0" name=""/>
        <dsp:cNvSpPr/>
      </dsp:nvSpPr>
      <dsp:spPr>
        <a:xfrm>
          <a:off x="635918" y="2617141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A2D37-9AE8-FF40-A989-D9C7A7E8D6EE}">
      <dsp:nvSpPr>
        <dsp:cNvPr id="0" name=""/>
        <dsp:cNvSpPr/>
      </dsp:nvSpPr>
      <dsp:spPr>
        <a:xfrm rot="10800000">
          <a:off x="1139625" y="3925275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respect important people</a:t>
          </a:r>
          <a:endParaRPr lang="en-NZ" sz="2800" kern="1200"/>
        </a:p>
      </dsp:txBody>
      <dsp:txXfrm rot="10800000">
        <a:off x="1391478" y="3925275"/>
        <a:ext cx="3272735" cy="1007413"/>
      </dsp:txXfrm>
    </dsp:sp>
    <dsp:sp modelId="{2D5F079B-43FC-884D-948F-5C0A92A9B295}">
      <dsp:nvSpPr>
        <dsp:cNvPr id="0" name=""/>
        <dsp:cNvSpPr/>
      </dsp:nvSpPr>
      <dsp:spPr>
        <a:xfrm>
          <a:off x="635918" y="3925275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3E26-485A-6243-B014-30B265B0840A}">
      <dsp:nvSpPr>
        <dsp:cNvPr id="0" name=""/>
        <dsp:cNvSpPr/>
      </dsp:nvSpPr>
      <dsp:spPr>
        <a:xfrm rot="10800000">
          <a:off x="1139625" y="873"/>
          <a:ext cx="3524588" cy="1007413"/>
        </a:xfrm>
        <a:prstGeom prst="homePlate">
          <a:avLst/>
        </a:prstGeom>
        <a:solidFill>
          <a:srgbClr val="4E8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remember history</a:t>
          </a:r>
          <a:endParaRPr lang="en-NZ" sz="2800" kern="1200"/>
        </a:p>
      </dsp:txBody>
      <dsp:txXfrm rot="10800000">
        <a:off x="1391478" y="873"/>
        <a:ext cx="3272735" cy="1007413"/>
      </dsp:txXfrm>
    </dsp:sp>
    <dsp:sp modelId="{2D577C46-7A45-D145-8CEF-1B8825A6AFCD}">
      <dsp:nvSpPr>
        <dsp:cNvPr id="0" name=""/>
        <dsp:cNvSpPr/>
      </dsp:nvSpPr>
      <dsp:spPr>
        <a:xfrm>
          <a:off x="635918" y="873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23881-E00A-7F4E-931D-FAC3635431CA}">
      <dsp:nvSpPr>
        <dsp:cNvPr id="0" name=""/>
        <dsp:cNvSpPr/>
      </dsp:nvSpPr>
      <dsp:spPr>
        <a:xfrm rot="10800000">
          <a:off x="1139625" y="1309007"/>
          <a:ext cx="3524588" cy="1007413"/>
        </a:xfrm>
        <a:prstGeom prst="homePlate">
          <a:avLst/>
        </a:prstGeom>
        <a:solidFill>
          <a:srgbClr val="4E8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support each other</a:t>
          </a:r>
          <a:endParaRPr lang="en-NZ" sz="2800" kern="1200"/>
        </a:p>
      </dsp:txBody>
      <dsp:txXfrm rot="10800000">
        <a:off x="1391478" y="1309007"/>
        <a:ext cx="3272735" cy="1007413"/>
      </dsp:txXfrm>
    </dsp:sp>
    <dsp:sp modelId="{457DFAEA-C1D1-8143-94E7-3EA23A9132BF}">
      <dsp:nvSpPr>
        <dsp:cNvPr id="0" name=""/>
        <dsp:cNvSpPr/>
      </dsp:nvSpPr>
      <dsp:spPr>
        <a:xfrm>
          <a:off x="635918" y="1309007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92FB0-D402-EE44-AAB1-BDBCF133BC5F}">
      <dsp:nvSpPr>
        <dsp:cNvPr id="0" name=""/>
        <dsp:cNvSpPr/>
      </dsp:nvSpPr>
      <dsp:spPr>
        <a:xfrm rot="10800000">
          <a:off x="1139625" y="2617141"/>
          <a:ext cx="3524588" cy="1007413"/>
        </a:xfrm>
        <a:prstGeom prst="homePlate">
          <a:avLst/>
        </a:prstGeom>
        <a:solidFill>
          <a:srgbClr val="4E8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pray and connect spiritually</a:t>
          </a:r>
          <a:endParaRPr lang="en-NZ" sz="2800" kern="1200"/>
        </a:p>
      </dsp:txBody>
      <dsp:txXfrm rot="10800000">
        <a:off x="1391478" y="2617141"/>
        <a:ext cx="3272735" cy="1007413"/>
      </dsp:txXfrm>
    </dsp:sp>
    <dsp:sp modelId="{4EAA5F4B-6078-3049-AE07-1A9C9A20AF47}">
      <dsp:nvSpPr>
        <dsp:cNvPr id="0" name=""/>
        <dsp:cNvSpPr/>
      </dsp:nvSpPr>
      <dsp:spPr>
        <a:xfrm>
          <a:off x="635918" y="2617141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A2D37-9AE8-FF40-A989-D9C7A7E8D6EE}">
      <dsp:nvSpPr>
        <dsp:cNvPr id="0" name=""/>
        <dsp:cNvSpPr/>
      </dsp:nvSpPr>
      <dsp:spPr>
        <a:xfrm rot="10800000">
          <a:off x="1139625" y="3925275"/>
          <a:ext cx="3524588" cy="1007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4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0" kern="1200"/>
            <a:t>respect important people</a:t>
          </a:r>
          <a:endParaRPr lang="en-NZ" sz="2800" kern="1200"/>
        </a:p>
      </dsp:txBody>
      <dsp:txXfrm rot="10800000">
        <a:off x="1391478" y="3925275"/>
        <a:ext cx="3272735" cy="1007413"/>
      </dsp:txXfrm>
    </dsp:sp>
    <dsp:sp modelId="{2D5F079B-43FC-884D-948F-5C0A92A9B295}">
      <dsp:nvSpPr>
        <dsp:cNvPr id="0" name=""/>
        <dsp:cNvSpPr/>
      </dsp:nvSpPr>
      <dsp:spPr>
        <a:xfrm>
          <a:off x="635918" y="3925275"/>
          <a:ext cx="1007413" cy="10074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134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DA20-26EA-0B72-C4F9-CF3983FFB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46D56-F28B-D82F-EE7F-8BBCB4C20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4A6BC-C411-1866-5BA5-99CB2D188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93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85493-5EAF-90EE-83D7-9911A3CF5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9D1748-6E7C-F64A-6488-AD8AA8FBE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03E87-225F-76FA-0E38-B883A4AEE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50816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935F-6288-99F4-7682-E15C6512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B82039-3668-D57F-191E-33952166B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4F42F-B915-0CC1-8F6A-169AA6C3D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9285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DB9-81DB-2C30-C0B6-B1BB92F9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FB813E-7470-FA8A-020F-124C692A3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3E9855-0633-2552-3ED6-C6C21BF8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5543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39BBA-4518-AB17-BA34-6602DF86A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15EF0-D001-41CE-63D5-FA7EDECB5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023A56-7280-7A02-FCE5-454EEE244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8370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AB83-6D61-5DB3-2669-F9C13C09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C718D-821D-5D79-3450-B468BF008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623B2-7C41-2093-C26D-64622113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85152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41ECF-A1C4-B8E4-3A0E-7E6B16987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E2A6A-37C3-E60E-E197-544D89A4F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8D2C1-4EC1-14EF-2A24-61372AA4D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5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64106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617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7D0F-D438-9F48-2C1A-4EDF0B3A6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2DC70-7C48-5BF5-AF87-00B22E8AE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ED07C-C7D7-6A0A-0902-7811AE94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6429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92994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9048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45B77-3B77-F59B-381C-570049FE1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2F49D-1E0A-2EF0-6E69-03C5F8B92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474C4-5000-6ACC-71B2-3596B596C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83843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45B77-3B77-F59B-381C-570049FE1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2F49D-1E0A-2EF0-6E69-03C5F8B92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474C4-5000-6ACC-71B2-3596B596C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1835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923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085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9031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7326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25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455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6819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881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025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867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84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0332-AD4E-6685-96D1-25C61083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F46E0-9C05-B1C8-115C-67207453B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65C2F-BFEF-2499-9AC7-80D8DAD0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4468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3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DBD52-E8F6-A0F3-DE73-A37DACC94178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9D22-3415-59A7-B95F-37EBF80E2AB8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3-4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CE468C79-E385-ED6A-6DB3-6EAD94D12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4426D70-365B-E490-BED0-1B1F48582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B1E557C-6806-A01B-2211-9ED9555278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3DA896BF-B378-993D-A8B9-C84646083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615159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18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0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1" r:id="rId5"/>
    <p:sldLayoutId id="2147486400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jpe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RcqO0zkyQRo?feature=oembed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eNJFk5rHiW8?feature=oembed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0hoK3RFvxwM?feature=oembed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ZagsLrNzg3I?feature=oembed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sv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-Qsa5JWs8f4?feature=oembed" TargetMode="Externa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mMfmuE2cFvE?feature=oembed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TiEzh3ZQXQ8?feature=oembed" TargetMode="Externa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3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5a7g4L6kQs8?feature=oembed" TargetMode="Externa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24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z5HZgHDsYwE?feature=oembed" TargetMode="Externa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5.jpeg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customXml" Target="../ink/ink3.xml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118420D-35FC-136E-241E-9087ECEA2E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1" t="11096" r="23195" b="140"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6088C5-DA80-6397-AC27-E947B9B743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Lesson 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AEED35-A58C-833F-2FD5-8BFFC64FC0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Music in Culture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7BB997-2414-3243-464B-8B27093C08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Shared Values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Unit 4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lyjapan">
            <a:hlinkClick r:id="" action="ppaction://media"/>
            <a:extLst>
              <a:ext uri="{FF2B5EF4-FFF2-40B4-BE49-F238E27FC236}">
                <a16:creationId xmlns:a16="http://schemas.microsoft.com/office/drawing/2014/main" id="{ABA5873D-7F06-43E1-6A5F-16484C4E9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6774" y="2090253"/>
            <a:ext cx="5190452" cy="2919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764510-23E1-C035-88B9-E8AC5A632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"/>
            <a:ext cx="9142412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8C2EB-0137-8B36-C798-EAD2C8B9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13AF4-ECE3-41CA-9CEB-65D6F3992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98" r="61038" b="67833"/>
          <a:stretch>
            <a:fillRect/>
          </a:stretch>
        </p:blipFill>
        <p:spPr>
          <a:xfrm>
            <a:off x="2401910" y="2196505"/>
            <a:ext cx="4340180" cy="2704564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C7C43-A731-2FBA-49B8-2AB86AAB1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0"/>
          <a:stretch>
            <a:fillRect/>
          </a:stretch>
        </p:blipFill>
        <p:spPr>
          <a:xfrm>
            <a:off x="2221952" y="2084446"/>
            <a:ext cx="4870341" cy="29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7CAF1-2BEA-128C-1639-064AF38F9A2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4"/>
          <a:stretch>
            <a:fillRect/>
          </a:stretch>
        </p:blipFill>
        <p:spPr>
          <a:xfrm>
            <a:off x="2160000" y="2084447"/>
            <a:ext cx="4860000" cy="29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DEB63-4265-6C03-020F-20551188E4B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 b="8913"/>
          <a:stretch>
            <a:fillRect/>
          </a:stretch>
        </p:blipFill>
        <p:spPr>
          <a:xfrm>
            <a:off x="2160000" y="2084448"/>
            <a:ext cx="4860000" cy="29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7F78E-BF7A-C4CA-0102-78E09F7714D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 b="5317"/>
          <a:stretch>
            <a:fillRect/>
          </a:stretch>
        </p:blipFill>
        <p:spPr>
          <a:xfrm>
            <a:off x="2160000" y="1991143"/>
            <a:ext cx="4860000" cy="3327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1F3E4D-5E5A-3A87-0AA0-9C462C2D61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1" b="11670"/>
          <a:stretch>
            <a:fillRect/>
          </a:stretch>
        </p:blipFill>
        <p:spPr>
          <a:xfrm>
            <a:off x="2160000" y="2084447"/>
            <a:ext cx="4862421" cy="291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6AC0A5-58CD-8EB8-65F0-C2CA5DA0F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11419"/>
          <a:stretch>
            <a:fillRect/>
          </a:stretch>
        </p:blipFill>
        <p:spPr>
          <a:xfrm>
            <a:off x="2160000" y="2084447"/>
            <a:ext cx="4862421" cy="291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F64D78-131E-70F1-6BF9-2A1700E758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11234"/>
          <a:stretch>
            <a:fillRect/>
          </a:stretch>
        </p:blipFill>
        <p:spPr>
          <a:xfrm>
            <a:off x="2160000" y="2084447"/>
            <a:ext cx="4862420" cy="291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795F6A-5948-AA4B-EC7A-3B5843592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b="14735"/>
          <a:stretch>
            <a:fillRect/>
          </a:stretch>
        </p:blipFill>
        <p:spPr>
          <a:xfrm>
            <a:off x="2160000" y="2084447"/>
            <a:ext cx="4862421" cy="2916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5D0C1A8-D714-0996-7574-C532DE0EF5F4}"/>
              </a:ext>
            </a:extLst>
          </p:cNvPr>
          <p:cNvSpPr/>
          <p:nvPr/>
        </p:nvSpPr>
        <p:spPr>
          <a:xfrm>
            <a:off x="2015412" y="1828800"/>
            <a:ext cx="5299788" cy="3788229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C3387A-5C50-516D-45A4-6B36A460F0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"/>
            <a:ext cx="9142412" cy="6856809"/>
          </a:xfrm>
          <a:prstGeom prst="rect">
            <a:avLst/>
          </a:prstGeom>
        </p:spPr>
      </p:pic>
      <p:pic>
        <p:nvPicPr>
          <p:cNvPr id="26" name="Japanflightvideo">
            <a:hlinkClick r:id="" action="ppaction://media"/>
            <a:extLst>
              <a:ext uri="{FF2B5EF4-FFF2-40B4-BE49-F238E27FC236}">
                <a16:creationId xmlns:a16="http://schemas.microsoft.com/office/drawing/2014/main" id="{216ECDC2-61C8-26A8-AA35-E3FDB9D06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406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12A5E-9F28-7E61-B990-3AB5D13F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0B74B-CF63-8EC5-FB0E-A192A8572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1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2C85-759C-8FCC-88C1-0CFD4871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13A1-F7E0-2EEB-7217-BECCE5EAA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833" y="-1864461"/>
            <a:ext cx="16154142" cy="12115606"/>
          </a:xfrm>
          <a:prstGeom prst="rect">
            <a:avLst/>
          </a:prstGeom>
        </p:spPr>
      </p:pic>
      <p:pic>
        <p:nvPicPr>
          <p:cNvPr id="4" name="Online Media 3" descr="Shamisen Girls Ki&amp;Ki - Tsugaru Jongara Bushi">
            <a:hlinkClick r:id="" action="ppaction://media"/>
            <a:extLst>
              <a:ext uri="{FF2B5EF4-FFF2-40B4-BE49-F238E27FC236}">
                <a16:creationId xmlns:a16="http://schemas.microsoft.com/office/drawing/2014/main" id="{FD3E6E00-6EB9-8C19-F0C7-590F03B7B1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50423" y="1367240"/>
            <a:ext cx="6214902" cy="35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2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03D89-765E-8A49-09FF-E0BBBE3D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57609-B1BA-A9AA-EE50-B94FA57D8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833" y="-1864461"/>
            <a:ext cx="16154142" cy="12115606"/>
          </a:xfrm>
          <a:prstGeom prst="rect">
            <a:avLst/>
          </a:prstGeom>
        </p:spPr>
      </p:pic>
      <p:pic>
        <p:nvPicPr>
          <p:cNvPr id="2" name="Online Media 1" descr="Musume dojoji">
            <a:hlinkClick r:id="" action="ppaction://media"/>
            <a:extLst>
              <a:ext uri="{FF2B5EF4-FFF2-40B4-BE49-F238E27FC236}">
                <a16:creationId xmlns:a16="http://schemas.microsoft.com/office/drawing/2014/main" id="{FAD06907-38C6-B6DD-8013-D86C90E1BC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08370" y="1378423"/>
            <a:ext cx="6323141" cy="35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CDE6-80E1-0115-2F53-25B772F3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31615-59FC-E6B7-2B57-7D242BDC6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833" y="-1864461"/>
            <a:ext cx="16154142" cy="12115606"/>
          </a:xfrm>
          <a:prstGeom prst="rect">
            <a:avLst/>
          </a:prstGeom>
        </p:spPr>
      </p:pic>
      <p:pic>
        <p:nvPicPr>
          <p:cNvPr id="4" name="Online Media 3" descr="Bunraku puppet theatre">
            <a:hlinkClick r:id="" action="ppaction://media"/>
            <a:extLst>
              <a:ext uri="{FF2B5EF4-FFF2-40B4-BE49-F238E27FC236}">
                <a16:creationId xmlns:a16="http://schemas.microsoft.com/office/drawing/2014/main" id="{2FDB468C-E100-A7B3-ACA9-AACFC842A8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22227" y="1268413"/>
            <a:ext cx="4899546" cy="36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5A9A1-680F-BE9F-20FB-2A014A65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45A34-4F0F-18B0-EE72-36812675F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833" y="-1864461"/>
            <a:ext cx="16154142" cy="12115606"/>
          </a:xfrm>
          <a:prstGeom prst="rect">
            <a:avLst/>
          </a:prstGeom>
        </p:spPr>
      </p:pic>
      <p:pic>
        <p:nvPicPr>
          <p:cNvPr id="2" name="Online Media 1" descr="林英哲 ／ 海の豊饒（和太鼓アンサンブル）　　Eitetsu Hayashi // Fertility of the Sea (Taiko)">
            <a:hlinkClick r:id="" action="ppaction://media"/>
            <a:extLst>
              <a:ext uri="{FF2B5EF4-FFF2-40B4-BE49-F238E27FC236}">
                <a16:creationId xmlns:a16="http://schemas.microsoft.com/office/drawing/2014/main" id="{B3BCC513-6C5F-C14C-4C0B-55A41567BB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56681" y="1385589"/>
            <a:ext cx="6222292" cy="35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075B-AE3C-A7D2-D35D-7C1497598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C7A16-682E-7F81-9050-F1D01CFE68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>
                <a:solidFill>
                  <a:schemeClr val="tx1"/>
                </a:solidFill>
              </a:rPr>
              <a:t>Music From Japan</a:t>
            </a:r>
            <a:endParaRPr lang="en-AU"/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D1698447-A49E-7DE6-C209-9D29B23A2B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2078755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3D10F207-C997-340B-D7D5-7B59402AB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3660721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BFCD3D5-E6D8-A156-7271-3842420A7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799" y="5200244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67307-0D04-A53E-0FAC-4CEB7D087F31}"/>
              </a:ext>
            </a:extLst>
          </p:cNvPr>
          <p:cNvSpPr txBox="1"/>
          <p:nvPr/>
        </p:nvSpPr>
        <p:spPr>
          <a:xfrm>
            <a:off x="436623" y="1277699"/>
            <a:ext cx="83974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Which cultural values does a lot of Japanese music reflect?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AA86C-7DA6-36BD-53A0-84D4CD1D17F3}"/>
              </a:ext>
            </a:extLst>
          </p:cNvPr>
          <p:cNvSpPr txBox="1"/>
          <p:nvPr/>
        </p:nvSpPr>
        <p:spPr>
          <a:xfrm>
            <a:off x="1345708" y="2294777"/>
            <a:ext cx="73299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Respect, focus and care.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D2FBE-B3E8-E4E6-2B92-5903E7878DBD}"/>
              </a:ext>
            </a:extLst>
          </p:cNvPr>
          <p:cNvSpPr txBox="1"/>
          <p:nvPr/>
        </p:nvSpPr>
        <p:spPr>
          <a:xfrm>
            <a:off x="1408678" y="3676526"/>
            <a:ext cx="732998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Celebration, dancing and </a:t>
            </a:r>
            <a:b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</a:b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community gatherings.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FE10A-5B8E-4533-B99E-2DB73D4F8DD5}"/>
              </a:ext>
            </a:extLst>
          </p:cNvPr>
          <p:cNvSpPr txBox="1"/>
          <p:nvPr/>
        </p:nvSpPr>
        <p:spPr>
          <a:xfrm>
            <a:off x="1320768" y="5398822"/>
            <a:ext cx="589484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Adventure, travel and exploration.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7038C9-1E06-F137-D657-F5665C8E8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6"/>
          <a:stretch>
            <a:fillRect/>
          </a:stretch>
        </p:blipFill>
        <p:spPr>
          <a:xfrm>
            <a:off x="5786650" y="1871021"/>
            <a:ext cx="2889037" cy="43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D3A999-CA22-1738-9331-AC9D8B485C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Taiko Drumming</a:t>
            </a:r>
          </a:p>
        </p:txBody>
      </p:sp>
      <p:pic>
        <p:nvPicPr>
          <p:cNvPr id="2" name="Online Media 1" descr="Learn 3 Taiko Drumming Beats for Beginners | If Cities Could Dance">
            <a:hlinkClick r:id="" action="ppaction://media"/>
            <a:extLst>
              <a:ext uri="{FF2B5EF4-FFF2-40B4-BE49-F238E27FC236}">
                <a16:creationId xmlns:a16="http://schemas.microsoft.com/office/drawing/2014/main" id="{F8187CDB-66AA-3A41-B488-63B36A24C3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8313" y="1268413"/>
            <a:ext cx="8214745" cy="46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E7DFF82-E846-C847-AE0E-3CB31F473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  <a14:imgEffect>
                      <a14:brightnessContrast bright="13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5" b="15849"/>
          <a:stretch>
            <a:fillRect/>
          </a:stretch>
        </p:blipFill>
        <p:spPr>
          <a:xfrm>
            <a:off x="413388" y="1739364"/>
            <a:ext cx="8293989" cy="369607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5CA353-C096-7558-2CA4-8A599D57C2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Respectful Taiko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B9F04-4C7F-8241-3860-6D7DDCA03D4B}"/>
              </a:ext>
            </a:extLst>
          </p:cNvPr>
          <p:cNvSpPr txBox="1"/>
          <p:nvPr/>
        </p:nvSpPr>
        <p:spPr>
          <a:xfrm>
            <a:off x="516838" y="5305731"/>
            <a:ext cx="111088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1-2-3-4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E4556-93E1-98CF-2054-6AD6329A36A0}"/>
              </a:ext>
            </a:extLst>
          </p:cNvPr>
          <p:cNvSpPr txBox="1"/>
          <p:nvPr/>
        </p:nvSpPr>
        <p:spPr>
          <a:xfrm>
            <a:off x="2317760" y="5305732"/>
            <a:ext cx="111088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1-2-3-4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F390F-BEA9-CB37-6BD4-A81055376DC0}"/>
              </a:ext>
            </a:extLst>
          </p:cNvPr>
          <p:cNvSpPr txBox="1"/>
          <p:nvPr/>
        </p:nvSpPr>
        <p:spPr>
          <a:xfrm>
            <a:off x="3833911" y="5324070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1-2-3-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haa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40247-97B8-19CA-5A2D-694F06D08F22}"/>
              </a:ext>
            </a:extLst>
          </p:cNvPr>
          <p:cNvSpPr txBox="1"/>
          <p:nvPr/>
        </p:nvSpPr>
        <p:spPr>
          <a:xfrm>
            <a:off x="5512003" y="5322083"/>
            <a:ext cx="191610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move, move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562E5-3582-260A-59C1-72BDB64F8899}"/>
              </a:ext>
            </a:extLst>
          </p:cNvPr>
          <p:cNvSpPr txBox="1"/>
          <p:nvPr/>
        </p:nvSpPr>
        <p:spPr>
          <a:xfrm>
            <a:off x="7305097" y="5322083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1-2-3-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saa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85C6E-5CF1-9F71-8731-9E5CB81B4299}"/>
              </a:ext>
            </a:extLst>
          </p:cNvPr>
          <p:cNvSpPr txBox="1"/>
          <p:nvPr/>
        </p:nvSpPr>
        <p:spPr>
          <a:xfrm>
            <a:off x="362377" y="2078756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Suku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B38D7-D125-8364-10F3-D6731F8D03E4}"/>
              </a:ext>
            </a:extLst>
          </p:cNvPr>
          <p:cNvSpPr txBox="1"/>
          <p:nvPr/>
        </p:nvSpPr>
        <p:spPr>
          <a:xfrm>
            <a:off x="2001419" y="2078756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Doko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857DAB-43C8-0689-F647-A64510AE3593}"/>
              </a:ext>
            </a:extLst>
          </p:cNvPr>
          <p:cNvSpPr txBox="1"/>
          <p:nvPr/>
        </p:nvSpPr>
        <p:spPr>
          <a:xfrm>
            <a:off x="3717956" y="2078756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6662D-79FA-FC81-F75A-7835F3E9A3C8}"/>
              </a:ext>
            </a:extLst>
          </p:cNvPr>
          <p:cNvSpPr txBox="1"/>
          <p:nvPr/>
        </p:nvSpPr>
        <p:spPr>
          <a:xfrm>
            <a:off x="7135101" y="2078755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CC7FCD-C2FE-8D1E-7B1F-E58BE2A0FBC1}"/>
              </a:ext>
            </a:extLst>
          </p:cNvPr>
          <p:cNvSpPr txBox="1"/>
          <p:nvPr/>
        </p:nvSpPr>
        <p:spPr>
          <a:xfrm>
            <a:off x="5469524" y="2078755"/>
            <a:ext cx="15732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Move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89074D-0A17-B61E-3955-FD4BC7C0A50E}"/>
              </a:ext>
            </a:extLst>
          </p:cNvPr>
          <p:cNvSpPr txBox="1"/>
          <p:nvPr/>
        </p:nvSpPr>
        <p:spPr>
          <a:xfrm>
            <a:off x="436623" y="1277699"/>
            <a:ext cx="83974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Ichi, Ni, Sore!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7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000447">
            <a:off x="2282754" y="81538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Different cultures can use music for different __________.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800" i="0">
                <a:solidFill>
                  <a:srgbClr val="181818"/>
                </a:solidFill>
                <a:latin typeface="Calibri" panose="020F0502020204030204"/>
              </a:rPr>
            </a:b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Music can help bring people together, celebrate important events and: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cook food</a:t>
            </a:r>
            <a:endParaRPr lang="en-US" sz="1800" i="0">
              <a:solidFill>
                <a:srgbClr val="181818"/>
              </a:solidFill>
              <a:latin typeface="Calibri" panose="020F0502020204030204"/>
              <a:ea typeface="Calibri"/>
              <a:cs typeface="Calibri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tell stories</a:t>
            </a:r>
            <a:endParaRPr lang="en-US" sz="1800" i="0">
              <a:solidFill>
                <a:srgbClr val="181818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board planes.</a:t>
            </a:r>
            <a:endParaRPr lang="en-US" sz="1800" i="0">
              <a:solidFill>
                <a:srgbClr val="181818"/>
              </a:solidFill>
              <a:latin typeface="Calibri" panose="020F0502020204030204"/>
              <a:ea typeface="Calibri"/>
              <a:cs typeface="Arial"/>
            </a:endParaRP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Different cultures can use music to bring people together, tell stories and show what is </a:t>
            </a:r>
            <a:r>
              <a:rPr lang="en-US" sz="1800" i="0" err="1">
                <a:solidFill>
                  <a:srgbClr val="181818"/>
                </a:solidFill>
                <a:latin typeface="Calibri" panose="020F0502020204030204"/>
                <a:cs typeface="Arial"/>
              </a:rPr>
              <a:t>i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___________ to people.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075898" y="2157864"/>
            <a:ext cx="141165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airports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3765982" y="1558502"/>
            <a:ext cx="17420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purposes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3133101" y="4807807"/>
            <a:ext cx="17420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mportant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5639383" y="2035058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5620309" y="2015993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534652" y="3429000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20265" y="3414609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4C10-85F3-2598-B959-A963424C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7D440F-35B4-5FAE-46A4-0ED0F2FA4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/>
          <a:stretch>
            <a:fillRect/>
          </a:stretch>
        </p:blipFill>
        <p:spPr>
          <a:xfrm>
            <a:off x="2136389" y="1913320"/>
            <a:ext cx="4871222" cy="3242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2422B-FC19-4110-4EA7-1EA3CE87E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3"/>
          <a:stretch>
            <a:fillRect/>
          </a:stretch>
        </p:blipFill>
        <p:spPr>
          <a:xfrm>
            <a:off x="2094546" y="1709683"/>
            <a:ext cx="4954907" cy="3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C873F-7B6C-FCFE-FB8F-A89A7C822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1"/>
          <a:stretch>
            <a:fillRect/>
          </a:stretch>
        </p:blipFill>
        <p:spPr>
          <a:xfrm>
            <a:off x="2094546" y="1842146"/>
            <a:ext cx="4981122" cy="3306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CA7F7-33C1-0C6C-9E10-51CB567FC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219"/>
          <a:stretch/>
        </p:blipFill>
        <p:spPr>
          <a:xfrm>
            <a:off x="2121890" y="2091353"/>
            <a:ext cx="4885721" cy="3242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199E6-0851-B1A3-B990-8A1958EC5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47" y="1749203"/>
            <a:ext cx="5243088" cy="3492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DDF96F-D70D-D7C4-F12E-953CFB967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"/>
            <a:ext cx="9142412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356CE9-5554-F1D5-688E-86957DB49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Cultural Values in Music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4FFC8DC3-7D83-4C2A-C247-2226CD782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803177"/>
              </p:ext>
            </p:extLst>
          </p:nvPr>
        </p:nvGraphicFramePr>
        <p:xfrm>
          <a:off x="-220133" y="1277698"/>
          <a:ext cx="5300133" cy="493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9" name="Online Media 37" descr="Thai traditional dance |Nong nooch Village|pattaya |Thailand">
            <a:hlinkClick r:id="" action="ppaction://media"/>
            <a:extLst>
              <a:ext uri="{FF2B5EF4-FFF2-40B4-BE49-F238E27FC236}">
                <a16:creationId xmlns:a16="http://schemas.microsoft.com/office/drawing/2014/main" id="{19509F06-8DCE-FF00-586D-70FA85E5B1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341447" y="1279309"/>
            <a:ext cx="2786553" cy="49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7">
                                            <p:graphicEl>
                                              <a:dgm id="{F8483E26-485A-6243-B014-30B265B08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graphicEl>
                                              <a:dgm id="{F8483E26-485A-6243-B014-30B265B08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graphicEl>
                                              <a:dgm id="{F8483E26-485A-6243-B014-30B265B08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>
                                            <p:graphicEl>
                                              <a:dgm id="{F8483E26-485A-6243-B014-30B265B08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Graphic spid="37" grpId="0" uiExpand="1">
        <p:bldSub>
          <a:bldDgm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356CE9-5554-F1D5-688E-86957DB49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Cultural Values in Music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4FFC8DC3-7D83-4C2A-C247-2226CD782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3985285"/>
              </p:ext>
            </p:extLst>
          </p:nvPr>
        </p:nvGraphicFramePr>
        <p:xfrm>
          <a:off x="-220133" y="1277698"/>
          <a:ext cx="5300133" cy="493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Online Media 3" descr="Whirling Dervishes 😇">
            <a:hlinkClick r:id="" action="ppaction://media"/>
            <a:extLst>
              <a:ext uri="{FF2B5EF4-FFF2-40B4-BE49-F238E27FC236}">
                <a16:creationId xmlns:a16="http://schemas.microsoft.com/office/drawing/2014/main" id="{6029BB38-D638-4040-E7A0-308F5F0AE9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365655" y="1292808"/>
            <a:ext cx="2770388" cy="49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7">
                                            <p:graphicEl>
                                              <a:dgm id="{53F92FB0-D402-EE44-AAB1-BDBCF133B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7">
                                            <p:graphicEl>
                                              <a:dgm id="{53F92FB0-D402-EE44-AAB1-BDBCF133B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graphicEl>
                                              <a:dgm id="{53F92FB0-D402-EE44-AAB1-BDBCF133B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graphicEl>
                                              <a:dgm id="{53F92FB0-D402-EE44-AAB1-BDBCF133B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Graphic spid="37" grpId="0" uiExpand="1">
        <p:bldSub>
          <a:bldDgm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FFC0-D054-39BA-773B-31B0B26D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8C1740-FC81-2809-EBED-B2D90B9BFE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Cultural Values in Music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A02079C7-7B5C-5373-344D-60B40D9E9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682979"/>
              </p:ext>
            </p:extLst>
          </p:nvPr>
        </p:nvGraphicFramePr>
        <p:xfrm>
          <a:off x="-220133" y="1277698"/>
          <a:ext cx="5300133" cy="493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Online Media 1" descr="Heritage day 2023 gumboots 2">
            <a:hlinkClick r:id="" action="ppaction://media"/>
            <a:extLst>
              <a:ext uri="{FF2B5EF4-FFF2-40B4-BE49-F238E27FC236}">
                <a16:creationId xmlns:a16="http://schemas.microsoft.com/office/drawing/2014/main" id="{528A6819-9E20-BB57-F06F-612996AF8B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276850" y="1288184"/>
            <a:ext cx="2781539" cy="49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7">
                                            <p:graphicEl>
                                              <a:dgm id="{A0F23881-E00A-7F4E-931D-FAC363543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7">
                                            <p:graphicEl>
                                              <a:dgm id="{A0F23881-E00A-7F4E-931D-FAC363543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graphicEl>
                                              <a:dgm id="{A0F23881-E00A-7F4E-931D-FAC363543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graphicEl>
                                              <a:dgm id="{A0F23881-E00A-7F4E-931D-FAC363543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Graphic spid="37" grpId="0" uiExpand="1">
        <p:bldSub>
          <a:bldDgm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FFC0-D054-39BA-773B-31B0B26D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8C1740-FC81-2809-EBED-B2D90B9BFE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Cultural Values in Music</a:t>
            </a:r>
          </a:p>
        </p:txBody>
      </p:sp>
      <p:pic>
        <p:nvPicPr>
          <p:cNvPr id="35" name="Online Media 34" descr="Korean dance in the traditional dress from Korean Folk Village, Yongyin, South Korea">
            <a:hlinkClick r:id="" action="ppaction://media"/>
            <a:extLst>
              <a:ext uri="{FF2B5EF4-FFF2-40B4-BE49-F238E27FC236}">
                <a16:creationId xmlns:a16="http://schemas.microsoft.com/office/drawing/2014/main" id="{F0EE2887-550E-66F0-819D-A3B75A8625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49334" y="1288184"/>
            <a:ext cx="2781539" cy="4923077"/>
          </a:xfrm>
          <a:prstGeom prst="rect">
            <a:avLst/>
          </a:prstGeom>
        </p:spPr>
      </p:pic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A02079C7-7B5C-5373-344D-60B40D9E9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617783"/>
              </p:ext>
            </p:extLst>
          </p:nvPr>
        </p:nvGraphicFramePr>
        <p:xfrm>
          <a:off x="-220133" y="1277698"/>
          <a:ext cx="5300133" cy="493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9282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7">
                                            <p:graphicEl>
                                              <a:dgm id="{572A2D37-9AE8-FF40-A989-D9C7A7E8D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7">
                                            <p:graphicEl>
                                              <a:dgm id="{572A2D37-9AE8-FF40-A989-D9C7A7E8D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F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graphicEl>
                                              <a:dgm id="{572A2D37-9AE8-FF40-A989-D9C7A7E8D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graphicEl>
                                              <a:dgm id="{572A2D37-9AE8-FF40-A989-D9C7A7E8D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Graphic spid="37" grpId="0" uiExpand="1">
        <p:bldSub>
          <a:bldDgm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CC1BC9-BBF2-6F63-BFE5-C73E0E2D05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My Culture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3C92E-AE17-C37C-27CC-BC7CCDD594CB}"/>
              </a:ext>
            </a:extLst>
          </p:cNvPr>
          <p:cNvSpPr txBox="1"/>
          <p:nvPr/>
        </p:nvSpPr>
        <p:spPr>
          <a:xfrm>
            <a:off x="3835021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CB1465-318B-2FDA-A24F-4B06E20DA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>
            <a:fillRect/>
          </a:stretch>
        </p:blipFill>
        <p:spPr>
          <a:xfrm>
            <a:off x="852514" y="1268413"/>
            <a:ext cx="7438972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8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B860DD-E8ED-226B-50DE-7A171FDBFB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Our Cultures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599F7-AF2B-3675-FEB4-83B8E065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0" y="1285994"/>
            <a:ext cx="7298140" cy="49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5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B2FD8-0449-6E50-9FA8-702EA1E465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Your 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99671-B180-B0A8-9B20-A5945BCBB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28" y="1268414"/>
            <a:ext cx="7324246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524A34-F64A-457E-320A-B394F763E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9" t="17395" r="12131"/>
          <a:stretch>
            <a:fillRect/>
          </a:stretch>
        </p:blipFill>
        <p:spPr>
          <a:xfrm>
            <a:off x="5350933" y="2827867"/>
            <a:ext cx="3324756" cy="337290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/>
              <a:t>Music can reflect cultural traditions and religious beliefs.</a:t>
            </a:r>
          </a:p>
          <a:p>
            <a:endParaRPr lang="en-AU" sz="2400"/>
          </a:p>
          <a:p>
            <a:r>
              <a:rPr lang="en-AU" sz="2400"/>
              <a:t>Some Japanese performances use careful movement, timing and precision.</a:t>
            </a:r>
          </a:p>
          <a:p>
            <a:endParaRPr lang="en-AU" sz="2400"/>
          </a:p>
          <a:p>
            <a:r>
              <a:rPr lang="en-AU" sz="2400"/>
              <a:t>Deliberate movement can help </a:t>
            </a:r>
            <a:br>
              <a:rPr lang="en-AU" sz="2400"/>
            </a:br>
            <a:r>
              <a:rPr lang="en-AU" sz="2400"/>
              <a:t>communicate respect, focus and care.</a:t>
            </a:r>
          </a:p>
          <a:p>
            <a:endParaRPr lang="en-AU" sz="2400"/>
          </a:p>
          <a:p>
            <a:r>
              <a:rPr lang="en-AU" sz="2400"/>
              <a:t>Different cultures can use music and </a:t>
            </a:r>
            <a:br>
              <a:rPr lang="en-AU" sz="2400"/>
            </a:br>
            <a:r>
              <a:rPr lang="en-AU" sz="2400"/>
              <a:t>movement to show the values most </a:t>
            </a:r>
            <a:br>
              <a:rPr lang="en-AU" sz="2400"/>
            </a:br>
            <a:r>
              <a:rPr lang="en-AU" sz="2400"/>
              <a:t>important to them.</a:t>
            </a:r>
          </a:p>
          <a:p>
            <a:endParaRPr lang="en-AU" sz="2400"/>
          </a:p>
          <a:p>
            <a:endParaRPr lang="en-AU" sz="2400"/>
          </a:p>
          <a:p>
            <a:endParaRPr lang="en-AU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76416-E271-DED1-2F51-ABA0EED6BD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8" b="66488"/>
          <a:stretch>
            <a:fillRect/>
          </a:stretch>
        </p:blipFill>
        <p:spPr>
          <a:xfrm rot="348903">
            <a:off x="4618826" y="2720228"/>
            <a:ext cx="1593094" cy="100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and movement can reflect what different cultures ______.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Some Japanese music uses: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careful movement, timing and precision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many small instruments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sounds of nature all around them.</a:t>
            </a:r>
            <a:endParaRPr lang="en-US" sz="1800" i="0">
              <a:solidFill>
                <a:srgbClr val="181818"/>
              </a:solidFill>
              <a:latin typeface="Calibri" panose="020F0502020204030204"/>
              <a:ea typeface="Calibri"/>
              <a:cs typeface="Arial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Being careful and making deliberate movements helps to show the value of r_______.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0615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>
                <a:solidFill>
                  <a:srgbClr val="181818"/>
                </a:solidFill>
                <a:latin typeface="Calibri" panose="020F0502020204030204"/>
              </a:rPr>
              <a:t>buy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2693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>
                <a:solidFill>
                  <a:srgbClr val="181818"/>
                </a:solidFill>
                <a:latin typeface="Calibri" panose="020F0502020204030204"/>
              </a:rPr>
              <a:t>value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08404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536873" y="1566303"/>
            <a:ext cx="1742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value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2966768" y="4529216"/>
            <a:ext cx="11192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espect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4060686" y="2025049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4041612" y="2005984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34689" y="2896079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520302" y="2881688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979 0.17778 C -0.5158 0.17894 -0.51128 0.17986 -0.50277 0.18056 C -0.49427 0.18148 -0.48125 0.18148 -0.47257 0.18287 C -0.46823 0.18311 -0.46823 0.18449 -0.46371 0.18542 C -0.45955 0.18611 -0.45955 0.18704 -0.45521 0.18773 C -0.45104 0.18889 -0.44218 0.18936 -0.43802 0.19005 C -0.4335 0.19121 -0.4335 0.19213 -0.42951 0.19283 C -0.425 0.19375 -0.41649 0.19445 -0.41198 0.19514 C -0.40746 0.19607 -0.40347 0.19676 -0.39896 0.19769 C -0.39045 0.19908 -0.38194 0.19977 -0.37326 0.20278 C -0.36024 0.20903 -0.36892 0.20672 -0.35139 0.20996 C -0.34271 0.21389 -0.34722 0.21273 -0.33871 0.21505 C -0.32118 0.21852 -0.32569 0.2176 -0.30416 0.21991 C -0.29514 0.21922 -0.28246 0.21922 -0.26944 0.2176 C -0.2651 0.2169 -0.25642 0.21273 -0.25642 0.21297 C -0.25642 0.21111 -0.25208 0.20996 -0.25208 0.20764 C -0.2434 0.20047 -0.2434 0.19445 -0.23889 0.18542 C -0.2434 0.17176 -0.23889 0.15162 -0.24791 0.13797 C -0.24791 0.13519 -0.24791 0.13334 -0.25208 0.13079 C -0.25642 0.11945 -0.25208 0.12037 -0.2651 0.10857 C -0.26944 0.10232 -0.27812 0.0919 -0.28246 0.08866 C -0.28663 0.08611 -0.29114 0.08311 -0.29514 0.08102 C -0.29965 0.07963 -0.30416 0.0801 -0.30416 0.07871 C -0.32968 0.06875 -0.29965 0.07778 -0.32569 0.07153 C -0.3342 0.07199 -0.34722 0.07246 -0.35573 0.07385 C -0.36024 0.07408 -0.36024 0.07477 -0.36441 0.07616 C -0.37326 0.08195 -0.37326 0.08542 -0.37743 0.09352 C -0.37743 0.09769 -0.38194 0.10186 -0.38194 0.10579 C -0.38194 0.11088 -0.38593 0.12084 -0.38593 0.12107 C -0.38593 0.13311 -0.38593 0.14607 -0.38194 0.15787 C -0.38194 0.16204 -0.38194 0.16459 -0.37743 0.16783 C -0.37326 0.17986 -0.37743 0.17176 -0.36892 0.18056 C -0.36441 0.18519 -0.36024 0.19121 -0.35573 0.19514 C -0.33871 0.21389 -0.36441 0.19074 -0.33871 0.20996 C -0.32569 0.2213 -0.33871 0.21436 -0.32118 0.225 C -0.30816 0.23496 -0.31267 0.23056 -0.29965 0.2375 C -0.29514 0.23889 -0.29514 0.24074 -0.29114 0.2426 C -0.28663 0.24352 -0.28663 0.24375 -0.28246 0.24491 C -0.28246 0.24537 -0.27812 0.24746 -0.27812 0.24792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9977 C -0.03246 -0.09977 -0.15607 0.32338 -0.15989 0.32431 C -0.16284 0.32431 -0.1658 0.325 -0.16909 0.325 C -0.19826 0.325 -0.22743 0.32431 -0.25694 0.32431 C -0.26267 0.32338 -0.26823 0.32269 -0.2743 0.32269 C -0.30955 0.32107 -0.34166 0.32107 -0.3783 0.32107 L -0.44132 0.32199 C -0.45243 0.32199 -0.4585 0.32269 -0.46892 0.32431 C -0.47639 0.32338 -0.50243 0.32431 -0.51649 0.32199 C -0.51788 0.32199 -0.51909 0.32107 -0.52014 0.32107 C -0.52343 0.32107 -0.52639 0.32107 -0.52916 0.32199 C -0.53055 0.32199 -0.53177 0.32338 -0.53316 0.32431 C -0.53402 0.32431 -0.53489 0.32431 -0.53611 0.325 C -0.53802 0.32547 -0.53923 0.32662 -0.5408 0.32662 C -0.54218 0.32755 -0.54392 0.32755 -0.54566 0.32778 C -0.54635 0.32824 -0.54739 0.32824 -0.54861 0.32986 C -0.55642 0.32824 -0.56441 0.32894 -0.57152 0.32778 C -0.57343 0.32755 -0.57448 0.32662 -0.57569 0.32593 C -0.57639 0.32477 -0.57691 0.32338 -0.57691 0.32199 C -0.57691 0.31528 -0.57691 0.30949 -0.57639 0.30301 C -0.57586 0.30186 -0.57465 0.30116 -0.5743 0.29977 C -0.57343 0.29838 -0.57378 0.29676 -0.57309 0.29537 C -0.57239 0.29398 -0.57135 0.29375 -0.57048 0.2926 C -0.56701 0.28912 -0.5618 0.2838 -0.55677 0.28148 C -0.55503 0.28033 -0.55382 0.27986 -0.55243 0.2794 C -0.55034 0.27824 -0.54948 0.27709 -0.54739 0.27593 C -0.54218 0.27361 -0.53923 0.27176 -0.53402 0.27107 C -0.53142 0.27037 -0.52812 0.27037 -0.52604 0.27037 C -0.52378 0.27037 -0.52135 0.27037 -0.51909 0.27107 C -0.51771 0.27107 -0.5158 0.27107 -0.51458 0.27176 C -0.51319 0.27315 -0.5118 0.27523 -0.51111 0.27593 C -0.50989 0.27824 -0.50868 0.28079 -0.50746 0.28311 C -0.50729 0.28496 -0.50677 0.28635 -0.50642 0.2882 C -0.50729 0.2919 -0.50746 0.29607 -0.50868 0.29977 C -0.50885 0.30116 -0.51041 0.30186 -0.51111 0.30301 C -0.5118 0.30463 -0.5125 0.30602 -0.51371 0.30648 C -0.51475 0.30949 -0.51632 0.31088 -0.51788 0.31366 C -0.51875 0.31436 -0.51927 0.31528 -0.52014 0.3169 C -0.52239 0.31968 -0.52378 0.32107 -0.52604 0.32431 C -0.52673 0.32431 -0.52708 0.325 -0.52812 0.32593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4 0.41482 C -0.04687 0.41598 -0.05121 0.41713 -0.05503 0.41898 C -0.05746 0.41968 -0.0592 0.42061 -0.06146 0.42176 C -0.0776 0.42824 -0.05972 0.42061 -0.0776 0.42732 C -0.07968 0.42824 -0.08159 0.4294 -0.08368 0.43033 C -0.08593 0.43056 -0.08767 0.43125 -0.08975 0.43218 C -0.09253 0.43241 -0.09375 0.4338 -0.09652 0.43473 C -0.10104 0.43681 -0.10607 0.43797 -0.11111 0.43959 C -0.11389 0.44098 -0.11736 0.44236 -0.11996 0.44283 C -0.12291 0.44445 -0.12586 0.44468 -0.12882 0.44584 C -0.13211 0.44699 -0.13507 0.44885 -0.13871 0.45 C -0.14166 0.45116 -0.14566 0.45209 -0.1493 0.45324 C -0.15225 0.45463 -0.15451 0.45625 -0.15764 0.45764 C -0.16093 0.4588 -0.16527 0.45973 -0.16927 0.46088 C -0.17152 0.46227 -0.17396 0.46343 -0.17725 0.46459 C -0.1809 0.46644 -0.18402 0.46783 -0.18715 0.46898 C -0.19027 0.47014 -0.19392 0.47107 -0.19739 0.47223 C -0.20416 0.47523 -0.21024 0.47778 -0.21753 0.48079 L -0.23767 0.48889 C -0.23993 0.49005 -0.24288 0.49121 -0.24583 0.49283 C -0.2493 0.49329 -0.25277 0.49491 -0.25573 0.49584 C -0.25868 0.49723 -0.26163 0.49838 -0.26458 0.49977 C -0.26788 0.50139 -0.27118 0.50209 -0.27465 0.50324 C -0.29271 0.51042 -0.27708 0.5051 -0.29184 0.51088 C -0.29392 0.51158 -0.29705 0.51273 -0.29982 0.51366 C -0.30191 0.51482 -0.30434 0.51598 -0.30677 0.5169 C -0.31128 0.51922 -0.31718 0.52037 -0.32152 0.52269 C -0.32604 0.525 -0.33055 0.52709 -0.33524 0.52824 C -0.33784 0.52917 -0.34097 0.5301 -0.34271 0.53148 C -0.34461 0.53241 -0.346 0.53357 -0.34739 0.53449 C -0.35173 0.53588 -0.35573 0.53727 -0.3592 0.53936 C -0.36111 0.53982 -0.36198 0.54051 -0.36406 0.54144 L -0.36892 0.5426 C -0.37639 0.5463 -0.36892 0.5426 -0.3776 0.54584 C -0.39514 0.55162 -0.37222 0.54468 -0.38628 0.55 C -0.38819 0.55047 -0.38975 0.55093 -0.39132 0.55116 C -0.40833 0.55718 -0.38593 0.55 -0.4 0.55556 C -0.40173 0.55579 -0.40382 0.55648 -0.40538 0.55672 C -0.40781 0.55787 -0.40989 0.5588 -0.4125 0.55949 C -0.41458 0.56019 -0.41701 0.56111 -0.41909 0.56204 C -0.42014 0.56297 -0.4217 0.5632 -0.42222 0.56343 C -0.42465 0.56436 -0.42639 0.56528 -0.42934 0.56667 C -0.43021 0.5669 -0.43177 0.5676 -0.43246 0.56783 C -0.43593 0.56898 -0.43889 0.57107 -0.44253 0.57199 C -0.44913 0.57361 -0.44566 0.57292 -0.45121 0.57523 C -0.4526 0.57454 -0.45486 0.57523 -0.45642 0.57431 C -0.45764 0.57338 -0.46128 0.56436 -0.46146 0.56436 C -0.46232 0.56297 -0.46284 0.56135 -0.46389 0.55996 C -0.46389 0.55949 -0.52187 0.56412 -0.52187 0.56343 C -0.51823 0.55903 -0.46527 0.55672 -0.44965 0.55463 C -0.43455 0.55278 -0.43854 0.55255 -0.43246 0.55209 C -0.43021 0.55162 -0.4217 0.55116 -0.41909 0.55093 C -0.40833 0.54908 -0.4151 0.54908 -0.40764 0.54908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ADF-5591-1F67-E826-B112DF805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/>
              <a:t>What do you remember about the music you heard from these cultures?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1FD6DA-19B9-72C4-F4C2-E1C875D47F67}"/>
              </a:ext>
            </a:extLst>
          </p:cNvPr>
          <p:cNvSpPr txBox="1"/>
          <p:nvPr/>
        </p:nvSpPr>
        <p:spPr>
          <a:xfrm>
            <a:off x="4733229" y="389937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2870F-9F5B-9DFD-663D-2ECCA0C79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8" b="66488"/>
          <a:stretch>
            <a:fillRect/>
          </a:stretch>
        </p:blipFill>
        <p:spPr>
          <a:xfrm>
            <a:off x="456140" y="2304247"/>
            <a:ext cx="2114266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D037F1-0F45-26F8-5928-4E90441DA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66192" r="60085" b="296"/>
          <a:stretch>
            <a:fillRect/>
          </a:stretch>
        </p:blipFill>
        <p:spPr>
          <a:xfrm>
            <a:off x="3504018" y="2352694"/>
            <a:ext cx="2114266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91492-B0CC-B338-D678-4C0C356B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34096" r="60017" b="34705"/>
          <a:stretch>
            <a:fillRect/>
          </a:stretch>
        </p:blipFill>
        <p:spPr>
          <a:xfrm>
            <a:off x="431800" y="4972573"/>
            <a:ext cx="2102399" cy="124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05DBF-0834-C3D3-7F9C-EBFF683F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34167" r="23279" b="34634"/>
          <a:stretch>
            <a:fillRect/>
          </a:stretch>
        </p:blipFill>
        <p:spPr>
          <a:xfrm>
            <a:off x="6837172" y="2327890"/>
            <a:ext cx="1831638" cy="1286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C11F6-0343-A237-E764-C97FE5E94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7" t="144" r="20498" b="66344"/>
          <a:stretch>
            <a:fillRect/>
          </a:stretch>
        </p:blipFill>
        <p:spPr>
          <a:xfrm>
            <a:off x="3568621" y="4902891"/>
            <a:ext cx="2013498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4EDFF-A4D1-1E3B-4E0D-8BB9AF447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1" t="67426" r="18601" b="1375"/>
          <a:stretch>
            <a:fillRect/>
          </a:stretch>
        </p:blipFill>
        <p:spPr>
          <a:xfrm>
            <a:off x="6636464" y="4972574"/>
            <a:ext cx="2041871" cy="124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0F52B-2A48-4D87-FBE4-559222C08800}"/>
              </a:ext>
            </a:extLst>
          </p:cNvPr>
          <p:cNvSpPr txBox="1"/>
          <p:nvPr/>
        </p:nvSpPr>
        <p:spPr>
          <a:xfrm>
            <a:off x="422275" y="3658016"/>
            <a:ext cx="214813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Japan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30117-A75B-D70C-26BB-08F22044A2B1}"/>
              </a:ext>
            </a:extLst>
          </p:cNvPr>
          <p:cNvSpPr txBox="1"/>
          <p:nvPr/>
        </p:nvSpPr>
        <p:spPr>
          <a:xfrm>
            <a:off x="6875840" y="3614701"/>
            <a:ext cx="182683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Brazil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EC235-17BD-1D0E-272E-80529C6BA771}"/>
              </a:ext>
            </a:extLst>
          </p:cNvPr>
          <p:cNvSpPr txBox="1"/>
          <p:nvPr/>
        </p:nvSpPr>
        <p:spPr>
          <a:xfrm>
            <a:off x="568056" y="4488512"/>
            <a:ext cx="182683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Hawaii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8E779-7491-700B-9953-21664112867A}"/>
              </a:ext>
            </a:extLst>
          </p:cNvPr>
          <p:cNvSpPr txBox="1"/>
          <p:nvPr/>
        </p:nvSpPr>
        <p:spPr>
          <a:xfrm>
            <a:off x="2928785" y="3637700"/>
            <a:ext cx="32673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First Australians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A578D-76BF-F69E-14C1-B9B1BCF970F1}"/>
              </a:ext>
            </a:extLst>
          </p:cNvPr>
          <p:cNvSpPr txBox="1"/>
          <p:nvPr/>
        </p:nvSpPr>
        <p:spPr>
          <a:xfrm>
            <a:off x="3100556" y="4488512"/>
            <a:ext cx="294024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Māori in New Zealand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CF41D-6A00-40F1-830B-76EF44F984B3}"/>
              </a:ext>
            </a:extLst>
          </p:cNvPr>
          <p:cNvSpPr txBox="1"/>
          <p:nvPr/>
        </p:nvSpPr>
        <p:spPr>
          <a:xfrm>
            <a:off x="6561422" y="4488512"/>
            <a:ext cx="22159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United Kingdom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76A000-F279-F991-2717-BD508C2AB09A}"/>
              </a:ext>
            </a:extLst>
          </p:cNvPr>
          <p:cNvSpPr txBox="1"/>
          <p:nvPr/>
        </p:nvSpPr>
        <p:spPr>
          <a:xfrm>
            <a:off x="9687339" y="417500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731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we will explore how music can reflect connection to Country.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C4996-9527-CED0-DF7E-22DE7DFF1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>
          <a:xfrm>
            <a:off x="1435100" y="2018242"/>
            <a:ext cx="6273800" cy="4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/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</a:rPr>
              <a:t>In this lesson, </a:t>
            </a:r>
            <a:r>
              <a:rPr lang="en-GB" sz="2400"/>
              <a:t>we will explore how music can reflect cultural values, traditions and beliefs. </a:t>
            </a:r>
            <a:endParaRPr lang="en-US" sz="2400" b="0" i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7E07-5A1D-EDB3-21BD-B1EE3D69D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/>
          <a:stretch>
            <a:fillRect/>
          </a:stretch>
        </p:blipFill>
        <p:spPr>
          <a:xfrm>
            <a:off x="1509783" y="2121292"/>
            <a:ext cx="6124433" cy="40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E875CF-EC77-F803-DDBB-473028BFA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9"/>
          <a:stretch>
            <a:fillRect/>
          </a:stretch>
        </p:blipFill>
        <p:spPr>
          <a:xfrm>
            <a:off x="5387546" y="1260709"/>
            <a:ext cx="3288142" cy="494006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999700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ea typeface="Calibri"/>
              </a:rPr>
              <a:t>You will be successful when you can:</a:t>
            </a:r>
            <a:endParaRPr lang="en-AU" sz="2400">
              <a:solidFill>
                <a:srgbClr val="000000"/>
              </a:solidFill>
              <a:ea typeface="Calibri"/>
            </a:endParaRP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AU" sz="2400" b="1">
                <a:solidFill>
                  <a:schemeClr val="accent1"/>
                </a:solidFill>
                <a:ea typeface="Calibri"/>
              </a:rPr>
              <a:t>describe </a:t>
            </a:r>
            <a:r>
              <a:rPr lang="en-AU" sz="2400">
                <a:solidFill>
                  <a:schemeClr val="tx1"/>
                </a:solidFill>
                <a:ea typeface="Calibri"/>
              </a:rPr>
              <a:t>how movement and </a:t>
            </a:r>
            <a:br>
              <a:rPr lang="en-AU" sz="2400">
                <a:solidFill>
                  <a:schemeClr val="tx1"/>
                </a:solidFill>
                <a:ea typeface="Calibri"/>
              </a:rPr>
            </a:br>
            <a:r>
              <a:rPr lang="en-AU" sz="2400">
                <a:solidFill>
                  <a:schemeClr val="tx1"/>
                </a:solidFill>
                <a:ea typeface="Calibri"/>
              </a:rPr>
              <a:t>timing can reflect cultural values, </a:t>
            </a:r>
            <a:br>
              <a:rPr lang="en-AU" sz="2400">
                <a:solidFill>
                  <a:schemeClr val="tx1"/>
                </a:solidFill>
                <a:ea typeface="Calibri"/>
              </a:rPr>
            </a:br>
            <a:r>
              <a:rPr lang="en-AU" sz="2400">
                <a:solidFill>
                  <a:schemeClr val="tx1"/>
                </a:solidFill>
                <a:ea typeface="Calibri"/>
              </a:rPr>
              <a:t>traditions and beliefs in Japanese </a:t>
            </a:r>
            <a:br>
              <a:rPr lang="en-AU" sz="2400">
                <a:solidFill>
                  <a:schemeClr val="tx1"/>
                </a:solidFill>
                <a:ea typeface="Calibri"/>
              </a:rPr>
            </a:br>
            <a:r>
              <a:rPr lang="en-AU" sz="2400">
                <a:solidFill>
                  <a:schemeClr val="tx1"/>
                </a:solidFill>
                <a:ea typeface="Calibri"/>
              </a:rPr>
              <a:t>music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AU" sz="2400" b="1">
                <a:solidFill>
                  <a:schemeClr val="accent1"/>
                </a:solidFill>
                <a:ea typeface="Calibri"/>
              </a:rPr>
              <a:t>play </a:t>
            </a:r>
            <a:r>
              <a:rPr lang="en-US" sz="2400">
                <a:solidFill>
                  <a:schemeClr val="tx1"/>
                </a:solidFill>
                <a:ea typeface="Calibri"/>
              </a:rPr>
              <a:t>a Taiko drum pattern.</a:t>
            </a:r>
          </a:p>
          <a:p>
            <a:endParaRPr lang="en-AU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7840F-1800-2610-CA53-148EAECFDA4F}"/>
              </a:ext>
            </a:extLst>
          </p:cNvPr>
          <p:cNvSpPr txBox="1"/>
          <p:nvPr/>
        </p:nvSpPr>
        <p:spPr>
          <a:xfrm>
            <a:off x="2592593" y="591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F01A1-5DCD-3E9E-0B42-7D4FC492AB57}"/>
              </a:ext>
            </a:extLst>
          </p:cNvPr>
          <p:cNvSpPr/>
          <p:nvPr/>
        </p:nvSpPr>
        <p:spPr>
          <a:xfrm>
            <a:off x="697517" y="1612060"/>
            <a:ext cx="1450168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2571D-2FF4-6774-3C3A-197328166AB3}"/>
              </a:ext>
            </a:extLst>
          </p:cNvPr>
          <p:cNvSpPr txBox="1"/>
          <p:nvPr/>
        </p:nvSpPr>
        <p:spPr>
          <a:xfrm>
            <a:off x="1325042" y="1818325"/>
            <a:ext cx="4184926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Describe: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tell what something is like using words.</a:t>
            </a:r>
            <a:endParaRPr lang="en-AU" i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3B758E-5E92-0D6B-1EB3-741D04830F0D}"/>
              </a:ext>
            </a:extLst>
          </p:cNvPr>
          <p:cNvSpPr/>
          <p:nvPr/>
        </p:nvSpPr>
        <p:spPr>
          <a:xfrm>
            <a:off x="431799" y="3161253"/>
            <a:ext cx="990801" cy="330120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D5BA6-92AE-E9BC-937B-7B455AFD37EF}"/>
              </a:ext>
            </a:extLst>
          </p:cNvPr>
          <p:cNvSpPr txBox="1"/>
          <p:nvPr/>
        </p:nvSpPr>
        <p:spPr>
          <a:xfrm>
            <a:off x="1212487" y="3359501"/>
            <a:ext cx="4297481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Play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make a musical sound on your instrument.</a:t>
            </a:r>
            <a:endParaRPr lang="en-AU" sz="2400" i="0"/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E0E01-CE0D-7BB5-A2C3-F21A27900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70" y="1268413"/>
            <a:ext cx="6555259" cy="4916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60899-07D2-B99C-7BAE-09C0DDDE2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70" y="1268413"/>
            <a:ext cx="6555259" cy="4916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B7BB6-ED82-D475-8DC0-6C7960D06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5" y="1268411"/>
            <a:ext cx="7385127" cy="4916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9174BD-5C63-EF22-AA7A-4C15196AB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68" y="1268409"/>
            <a:ext cx="6555260" cy="49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3F96-CDA5-C6AC-7121-B05A2C587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Culture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1BB3E4-5A12-3459-574C-C6238524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-10480" b="-11299"/>
          <a:stretch/>
        </p:blipFill>
        <p:spPr>
          <a:xfrm>
            <a:off x="186862" y="831241"/>
            <a:ext cx="8739727" cy="16704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FDF6-6C57-FA8D-81CE-C44A87903F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 b="1"/>
              <a:t>Culture</a:t>
            </a:r>
            <a:r>
              <a:rPr lang="en-AU" sz="2400"/>
              <a:t> is a shared set of traditions, values, beliefs and ways of life.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A9408-5D50-E2DC-5DBF-3994034B3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>
            <a:fillRect/>
          </a:stretch>
        </p:blipFill>
        <p:spPr>
          <a:xfrm>
            <a:off x="441325" y="2193860"/>
            <a:ext cx="3558309" cy="2375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02319-E88B-EAA7-2CA3-A77D9EE21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2"/>
          <a:stretch>
            <a:fillRect/>
          </a:stretch>
        </p:blipFill>
        <p:spPr>
          <a:xfrm>
            <a:off x="5117379" y="2188424"/>
            <a:ext cx="3558309" cy="238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BD66E-13D5-BFFD-90DA-13AB0427D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>
            <a:fillRect/>
          </a:stretch>
        </p:blipFill>
        <p:spPr>
          <a:xfrm>
            <a:off x="2838202" y="3792309"/>
            <a:ext cx="3467595" cy="2373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F24D24-14F1-9C91-226B-AAEE7DF3B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444465" y="1564259"/>
            <a:ext cx="640616" cy="1145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724C6-FFCF-03AA-74FD-73CB79DADF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87" y="2120245"/>
            <a:ext cx="7254275" cy="4080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B8E1E-2201-72CE-880D-288FD5858A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8" y="2120245"/>
            <a:ext cx="7254275" cy="4080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19425D-8464-BDA0-8158-305B2200ED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86" y="2120245"/>
            <a:ext cx="7254275" cy="4080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4FD7F5-17A6-D397-7BE7-0DBE5B26C8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85" y="2120245"/>
            <a:ext cx="7254275" cy="40805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1D1E97-BFF8-55C7-6775-A53A3E46BA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79" y="2120245"/>
            <a:ext cx="6126641" cy="4080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75045C-4834-54E0-B1F3-E8D103A8DE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" y="2120245"/>
            <a:ext cx="7254275" cy="40805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6E487B-712F-CC24-AC62-09D1BFAE70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4" y="2120245"/>
            <a:ext cx="7254275" cy="40805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6C6BE1-B467-81CA-7FA3-DCA18B48D6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2" y="2120245"/>
            <a:ext cx="7254276" cy="40805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92307B-338F-1BC2-22B7-3DDAF3AA4C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51" y="2116348"/>
            <a:ext cx="6126641" cy="40844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DA4D25-BB72-9392-2C20-4CF14364D3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57" y="2120245"/>
            <a:ext cx="7254275" cy="408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84167 -0.007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-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EB41D-E762-23CD-C472-529574376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pic>
        <p:nvPicPr>
          <p:cNvPr id="4" name="hitslab-japan-japanese-music-502006">
            <a:hlinkClick r:id="" action="ppaction://media"/>
            <a:extLst>
              <a:ext uri="{FF2B5EF4-FFF2-40B4-BE49-F238E27FC236}">
                <a16:creationId xmlns:a16="http://schemas.microsoft.com/office/drawing/2014/main" id="{F66FC116-A210-FF0F-CF5C-9FD529329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AE9EE-99FC-A52C-5776-CFE30CA7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eat belt and seat belt sign&#10;&#10;AI-generated content may be incorrect.">
            <a:extLst>
              <a:ext uri="{FF2B5EF4-FFF2-40B4-BE49-F238E27FC236}">
                <a16:creationId xmlns:a16="http://schemas.microsoft.com/office/drawing/2014/main" id="{8F449653-FE00-EDD4-0A84-41B533251A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95" b="1101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931260-55FC-C0F6-3DC6-B03970BCE8E4}"/>
              </a:ext>
            </a:extLst>
          </p:cNvPr>
          <p:cNvSpPr/>
          <p:nvPr/>
        </p:nvSpPr>
        <p:spPr>
          <a:xfrm rot="1199148">
            <a:off x="3809794" y="2604612"/>
            <a:ext cx="4537599" cy="2477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C07F2E-CA52-D9E9-A8C3-9731963DC840}"/>
              </a:ext>
            </a:extLst>
          </p:cNvPr>
          <p:cNvSpPr/>
          <p:nvPr/>
        </p:nvSpPr>
        <p:spPr>
          <a:xfrm rot="1199148">
            <a:off x="541635" y="1530044"/>
            <a:ext cx="4537599" cy="2477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670297__kinoton__airplane-seatbelt-sign-beep">
            <a:hlinkClick r:id="" action="ppaction://media"/>
            <a:extLst>
              <a:ext uri="{FF2B5EF4-FFF2-40B4-BE49-F238E27FC236}">
                <a16:creationId xmlns:a16="http://schemas.microsoft.com/office/drawing/2014/main" id="{ED223A16-83BE-3F9F-B17A-54E627E77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3KN27SNVY5CS-90160594-431384</_dlc_DocId>
    <_dlc_DocIdUrl xmlns="f315eb64-a02b-4bd5-a84c-38ab918c4ccd">
      <Url>https://ggsaus.sharepoint.com/sites/Curriculum/_layouts/15/DocIdRedir.aspx?ID=3KN27SNVY5CS-90160594-431384</Url>
      <Description>3KN27SNVY5CS-90160594-431384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E7FC5B-9386-4F06-9315-3CC5C63AE120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d63ea73a-d7e6-4e3a-bf41-d78273581467"/>
    <ds:schemaRef ds:uri="http://schemas.microsoft.com/office/2006/documentManagement/types"/>
    <ds:schemaRef ds:uri="f315eb64-a02b-4bd5-a84c-38ab918c4ccd"/>
    <ds:schemaRef ds:uri="http://purl.org/dc/terms/"/>
    <ds:schemaRef ds:uri="http://schemas.microsoft.com/office/infopath/2007/PartnerControls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17</TotalTime>
  <Words>447</Words>
  <Application>Microsoft Office PowerPoint</Application>
  <PresentationFormat>On-screen Show (4:3)</PresentationFormat>
  <Paragraphs>109</Paragraphs>
  <Slides>31</Slides>
  <Notes>30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2</cp:revision>
  <cp:lastPrinted>2017-11-01T05:39:03Z</cp:lastPrinted>
  <dcterms:created xsi:type="dcterms:W3CDTF">2023-10-25T11:23:23Z</dcterms:created>
  <dcterms:modified xsi:type="dcterms:W3CDTF">2026-07-01T01:31:48Z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2691a550-c750-44c9-9fa7-1476711f02af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